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  <p:sldId id="258" r:id="rId4"/>
    <p:sldId id="257" r:id="rId5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0"/>
  </p:normalViewPr>
  <p:slideViewPr>
    <p:cSldViewPr snapToGrid="0" snapToObjects="1">
      <p:cViewPr>
        <p:scale>
          <a:sx n="139" d="100"/>
          <a:sy n="139" d="100"/>
        </p:scale>
        <p:origin x="-1216" y="-1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144F-F185-F94B-A97D-19E2E5C0A232}" type="datetimeFigureOut">
              <a:rPr kumimoji="1" lang="ja-JP" altLang="en-US" smtClean="0"/>
              <a:t>2022/7/10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6436-9B8A-2540-A39C-B307694BC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397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144F-F185-F94B-A97D-19E2E5C0A232}" type="datetimeFigureOut">
              <a:rPr kumimoji="1" lang="ja-JP" altLang="en-US" smtClean="0"/>
              <a:t>2022/7/10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6436-9B8A-2540-A39C-B307694BC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62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144F-F185-F94B-A97D-19E2E5C0A232}" type="datetimeFigureOut">
              <a:rPr kumimoji="1" lang="ja-JP" altLang="en-US" smtClean="0"/>
              <a:t>2022/7/10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6436-9B8A-2540-A39C-B307694BC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995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144F-F185-F94B-A97D-19E2E5C0A232}" type="datetimeFigureOut">
              <a:rPr kumimoji="1" lang="ja-JP" altLang="en-US" smtClean="0"/>
              <a:t>2022/7/10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6436-9B8A-2540-A39C-B307694BC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58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144F-F185-F94B-A97D-19E2E5C0A232}" type="datetimeFigureOut">
              <a:rPr kumimoji="1" lang="ja-JP" altLang="en-US" smtClean="0"/>
              <a:t>2022/7/10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6436-9B8A-2540-A39C-B307694BC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5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144F-F185-F94B-A97D-19E2E5C0A232}" type="datetimeFigureOut">
              <a:rPr kumimoji="1" lang="ja-JP" altLang="en-US" smtClean="0"/>
              <a:t>2022/7/10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6436-9B8A-2540-A39C-B307694BC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29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144F-F185-F94B-A97D-19E2E5C0A232}" type="datetimeFigureOut">
              <a:rPr kumimoji="1" lang="ja-JP" altLang="en-US" smtClean="0"/>
              <a:t>2022/7/10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6436-9B8A-2540-A39C-B307694BC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994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144F-F185-F94B-A97D-19E2E5C0A232}" type="datetimeFigureOut">
              <a:rPr kumimoji="1" lang="ja-JP" altLang="en-US" smtClean="0"/>
              <a:t>2022/7/10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6436-9B8A-2540-A39C-B307694BC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93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144F-F185-F94B-A97D-19E2E5C0A232}" type="datetimeFigureOut">
              <a:rPr kumimoji="1" lang="ja-JP" altLang="en-US" smtClean="0"/>
              <a:t>2022/7/10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6436-9B8A-2540-A39C-B307694BC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147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144F-F185-F94B-A97D-19E2E5C0A232}" type="datetimeFigureOut">
              <a:rPr kumimoji="1" lang="ja-JP" altLang="en-US" smtClean="0"/>
              <a:t>2022/7/10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6436-9B8A-2540-A39C-B307694BC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835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A144F-F185-F94B-A97D-19E2E5C0A232}" type="datetimeFigureOut">
              <a:rPr kumimoji="1" lang="ja-JP" altLang="en-US" smtClean="0"/>
              <a:t>2022/7/10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6436-9B8A-2540-A39C-B307694BC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620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A144F-F185-F94B-A97D-19E2E5C0A232}" type="datetimeFigureOut">
              <a:rPr kumimoji="1" lang="ja-JP" altLang="en-US" smtClean="0"/>
              <a:t>2022/7/10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86436-9B8A-2540-A39C-B307694BC6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54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恋の相手は大物揃い…桃井かおり70歳はなぜずっと愛されるのか | 文春オンライン" hidden="1">
            <a:extLst>
              <a:ext uri="{FF2B5EF4-FFF2-40B4-BE49-F238E27FC236}">
                <a16:creationId xmlns:a16="http://schemas.microsoft.com/office/drawing/2014/main" id="{13211B99-3789-312F-C96B-4AF137574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12801600" cy="8001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40119D2-A6DA-C4DC-1456-557F235AB6EC}"/>
              </a:ext>
            </a:extLst>
          </p:cNvPr>
          <p:cNvSpPr/>
          <p:nvPr/>
        </p:nvSpPr>
        <p:spPr>
          <a:xfrm>
            <a:off x="6279423" y="4452982"/>
            <a:ext cx="357826" cy="71409"/>
          </a:xfrm>
          <a:custGeom>
            <a:avLst/>
            <a:gdLst>
              <a:gd name="connsiteX0" fmla="*/ 727 w 357826"/>
              <a:gd name="connsiteY0" fmla="*/ 71393 h 71409"/>
              <a:gd name="connsiteX1" fmla="*/ 172177 w 357826"/>
              <a:gd name="connsiteY1" fmla="*/ 11068 h 71409"/>
              <a:gd name="connsiteX2" fmla="*/ 311877 w 357826"/>
              <a:gd name="connsiteY2" fmla="*/ 1543 h 71409"/>
              <a:gd name="connsiteX3" fmla="*/ 356327 w 357826"/>
              <a:gd name="connsiteY3" fmla="*/ 30118 h 71409"/>
              <a:gd name="connsiteX4" fmla="*/ 337277 w 357826"/>
              <a:gd name="connsiteY4" fmla="*/ 17418 h 71409"/>
              <a:gd name="connsiteX5" fmla="*/ 242027 w 357826"/>
              <a:gd name="connsiteY5" fmla="*/ 4718 h 71409"/>
              <a:gd name="connsiteX6" fmla="*/ 727 w 357826"/>
              <a:gd name="connsiteY6" fmla="*/ 71393 h 71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7826" h="71409">
                <a:moveTo>
                  <a:pt x="727" y="71393"/>
                </a:moveTo>
                <a:cubicBezTo>
                  <a:pt x="-10915" y="72451"/>
                  <a:pt x="120319" y="22710"/>
                  <a:pt x="172177" y="11068"/>
                </a:cubicBezTo>
                <a:cubicBezTo>
                  <a:pt x="224035" y="-574"/>
                  <a:pt x="281185" y="-1632"/>
                  <a:pt x="311877" y="1543"/>
                </a:cubicBezTo>
                <a:cubicBezTo>
                  <a:pt x="342569" y="4718"/>
                  <a:pt x="356327" y="30118"/>
                  <a:pt x="356327" y="30118"/>
                </a:cubicBezTo>
                <a:cubicBezTo>
                  <a:pt x="360560" y="32764"/>
                  <a:pt x="356327" y="21651"/>
                  <a:pt x="337277" y="17418"/>
                </a:cubicBezTo>
                <a:cubicBezTo>
                  <a:pt x="318227" y="13185"/>
                  <a:pt x="293885" y="-4278"/>
                  <a:pt x="242027" y="4718"/>
                </a:cubicBezTo>
                <a:cubicBezTo>
                  <a:pt x="190169" y="13714"/>
                  <a:pt x="12369" y="70335"/>
                  <a:pt x="727" y="71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2100A4DE-9DCC-76BF-3FC5-611B126A7D20}"/>
              </a:ext>
            </a:extLst>
          </p:cNvPr>
          <p:cNvSpPr/>
          <p:nvPr/>
        </p:nvSpPr>
        <p:spPr>
          <a:xfrm>
            <a:off x="6305543" y="4495338"/>
            <a:ext cx="193691" cy="73721"/>
          </a:xfrm>
          <a:custGeom>
            <a:avLst/>
            <a:gdLst>
              <a:gd name="connsiteX0" fmla="*/ 7 w 193691"/>
              <a:gd name="connsiteY0" fmla="*/ 73487 h 73721"/>
              <a:gd name="connsiteX1" fmla="*/ 139707 w 193691"/>
              <a:gd name="connsiteY1" fmla="*/ 6812 h 73721"/>
              <a:gd name="connsiteX2" fmla="*/ 193682 w 193691"/>
              <a:gd name="connsiteY2" fmla="*/ 3637 h 73721"/>
              <a:gd name="connsiteX3" fmla="*/ 136532 w 193691"/>
              <a:gd name="connsiteY3" fmla="*/ 19512 h 73721"/>
              <a:gd name="connsiteX4" fmla="*/ 114307 w 193691"/>
              <a:gd name="connsiteY4" fmla="*/ 32212 h 73721"/>
              <a:gd name="connsiteX5" fmla="*/ 146057 w 193691"/>
              <a:gd name="connsiteY5" fmla="*/ 29037 h 73721"/>
              <a:gd name="connsiteX6" fmla="*/ 7 w 193691"/>
              <a:gd name="connsiteY6" fmla="*/ 73487 h 73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691" h="73721">
                <a:moveTo>
                  <a:pt x="7" y="73487"/>
                </a:moveTo>
                <a:cubicBezTo>
                  <a:pt x="-1051" y="69783"/>
                  <a:pt x="107428" y="18454"/>
                  <a:pt x="139707" y="6812"/>
                </a:cubicBezTo>
                <a:cubicBezTo>
                  <a:pt x="171986" y="-4830"/>
                  <a:pt x="194211" y="1520"/>
                  <a:pt x="193682" y="3637"/>
                </a:cubicBezTo>
                <a:cubicBezTo>
                  <a:pt x="193153" y="5754"/>
                  <a:pt x="149761" y="14750"/>
                  <a:pt x="136532" y="19512"/>
                </a:cubicBezTo>
                <a:cubicBezTo>
                  <a:pt x="123303" y="24274"/>
                  <a:pt x="112720" y="30625"/>
                  <a:pt x="114307" y="32212"/>
                </a:cubicBezTo>
                <a:cubicBezTo>
                  <a:pt x="115894" y="33799"/>
                  <a:pt x="164049" y="22158"/>
                  <a:pt x="146057" y="29037"/>
                </a:cubicBezTo>
                <a:cubicBezTo>
                  <a:pt x="128065" y="35916"/>
                  <a:pt x="1065" y="77191"/>
                  <a:pt x="7" y="73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924D155A-2411-84C3-5F8D-36507F74C0E2}"/>
              </a:ext>
            </a:extLst>
          </p:cNvPr>
          <p:cNvSpPr/>
          <p:nvPr/>
        </p:nvSpPr>
        <p:spPr>
          <a:xfrm>
            <a:off x="6489487" y="4482195"/>
            <a:ext cx="398421" cy="150693"/>
          </a:xfrm>
          <a:custGeom>
            <a:avLst/>
            <a:gdLst>
              <a:gd name="connsiteX0" fmla="*/ 213 w 398421"/>
              <a:gd name="connsiteY0" fmla="*/ 10430 h 150693"/>
              <a:gd name="connsiteX1" fmla="*/ 143088 w 398421"/>
              <a:gd name="connsiteY1" fmla="*/ 4080 h 150693"/>
              <a:gd name="connsiteX2" fmla="*/ 298663 w 398421"/>
              <a:gd name="connsiteY2" fmla="*/ 77105 h 150693"/>
              <a:gd name="connsiteX3" fmla="*/ 276438 w 398421"/>
              <a:gd name="connsiteY3" fmla="*/ 61230 h 150693"/>
              <a:gd name="connsiteX4" fmla="*/ 397088 w 398421"/>
              <a:gd name="connsiteY4" fmla="*/ 150130 h 150693"/>
              <a:gd name="connsiteX5" fmla="*/ 330413 w 398421"/>
              <a:gd name="connsiteY5" fmla="*/ 96155 h 150693"/>
              <a:gd name="connsiteX6" fmla="*/ 171663 w 398421"/>
              <a:gd name="connsiteY6" fmla="*/ 35830 h 150693"/>
              <a:gd name="connsiteX7" fmla="*/ 273263 w 398421"/>
              <a:gd name="connsiteY7" fmla="*/ 51705 h 150693"/>
              <a:gd name="connsiteX8" fmla="*/ 114513 w 398421"/>
              <a:gd name="connsiteY8" fmla="*/ 19955 h 150693"/>
              <a:gd name="connsiteX9" fmla="*/ 213 w 398421"/>
              <a:gd name="connsiteY9" fmla="*/ 10430 h 150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8421" h="150693">
                <a:moveTo>
                  <a:pt x="213" y="10430"/>
                </a:moveTo>
                <a:cubicBezTo>
                  <a:pt x="4975" y="7784"/>
                  <a:pt x="93346" y="-7032"/>
                  <a:pt x="143088" y="4080"/>
                </a:cubicBezTo>
                <a:cubicBezTo>
                  <a:pt x="192830" y="15192"/>
                  <a:pt x="276438" y="67580"/>
                  <a:pt x="298663" y="77105"/>
                </a:cubicBezTo>
                <a:cubicBezTo>
                  <a:pt x="320888" y="86630"/>
                  <a:pt x="276438" y="61230"/>
                  <a:pt x="276438" y="61230"/>
                </a:cubicBezTo>
                <a:lnTo>
                  <a:pt x="397088" y="150130"/>
                </a:lnTo>
                <a:cubicBezTo>
                  <a:pt x="406084" y="155951"/>
                  <a:pt x="367984" y="115205"/>
                  <a:pt x="330413" y="96155"/>
                </a:cubicBezTo>
                <a:cubicBezTo>
                  <a:pt x="292842" y="77105"/>
                  <a:pt x="181188" y="43238"/>
                  <a:pt x="171663" y="35830"/>
                </a:cubicBezTo>
                <a:cubicBezTo>
                  <a:pt x="162138" y="28422"/>
                  <a:pt x="282788" y="54351"/>
                  <a:pt x="273263" y="51705"/>
                </a:cubicBezTo>
                <a:cubicBezTo>
                  <a:pt x="263738" y="49059"/>
                  <a:pt x="157376" y="25776"/>
                  <a:pt x="114513" y="19955"/>
                </a:cubicBezTo>
                <a:cubicBezTo>
                  <a:pt x="71651" y="14134"/>
                  <a:pt x="-4549" y="13076"/>
                  <a:pt x="213" y="10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D36A0676-EDB4-4A0B-B595-D9D3BD5DCF87}"/>
              </a:ext>
            </a:extLst>
          </p:cNvPr>
          <p:cNvSpPr/>
          <p:nvPr/>
        </p:nvSpPr>
        <p:spPr>
          <a:xfrm>
            <a:off x="6831551" y="4596540"/>
            <a:ext cx="274506" cy="296581"/>
          </a:xfrm>
          <a:custGeom>
            <a:avLst/>
            <a:gdLst>
              <a:gd name="connsiteX0" fmla="*/ 1049 w 274506"/>
              <a:gd name="connsiteY0" fmla="*/ 860 h 296581"/>
              <a:gd name="connsiteX1" fmla="*/ 175674 w 274506"/>
              <a:gd name="connsiteY1" fmla="*/ 165960 h 296581"/>
              <a:gd name="connsiteX2" fmla="*/ 274099 w 274506"/>
              <a:gd name="connsiteY2" fmla="*/ 296135 h 296581"/>
              <a:gd name="connsiteX3" fmla="*/ 207424 w 274506"/>
              <a:gd name="connsiteY3" fmla="*/ 204060 h 296581"/>
              <a:gd name="connsiteX4" fmla="*/ 128049 w 274506"/>
              <a:gd name="connsiteY4" fmla="*/ 83410 h 296581"/>
              <a:gd name="connsiteX5" fmla="*/ 131224 w 274506"/>
              <a:gd name="connsiteY5" fmla="*/ 115160 h 296581"/>
              <a:gd name="connsiteX6" fmla="*/ 105824 w 274506"/>
              <a:gd name="connsiteY6" fmla="*/ 77060 h 296581"/>
              <a:gd name="connsiteX7" fmla="*/ 102649 w 274506"/>
              <a:gd name="connsiteY7" fmla="*/ 99285 h 296581"/>
              <a:gd name="connsiteX8" fmla="*/ 1049 w 274506"/>
              <a:gd name="connsiteY8" fmla="*/ 860 h 296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506" h="296581">
                <a:moveTo>
                  <a:pt x="1049" y="860"/>
                </a:moveTo>
                <a:cubicBezTo>
                  <a:pt x="13220" y="11973"/>
                  <a:pt x="130166" y="116748"/>
                  <a:pt x="175674" y="165960"/>
                </a:cubicBezTo>
                <a:cubicBezTo>
                  <a:pt x="221182" y="215172"/>
                  <a:pt x="268807" y="289785"/>
                  <a:pt x="274099" y="296135"/>
                </a:cubicBezTo>
                <a:cubicBezTo>
                  <a:pt x="279391" y="302485"/>
                  <a:pt x="231766" y="239514"/>
                  <a:pt x="207424" y="204060"/>
                </a:cubicBezTo>
                <a:cubicBezTo>
                  <a:pt x="183082" y="168606"/>
                  <a:pt x="140749" y="98227"/>
                  <a:pt x="128049" y="83410"/>
                </a:cubicBezTo>
                <a:cubicBezTo>
                  <a:pt x="115349" y="68593"/>
                  <a:pt x="134928" y="116218"/>
                  <a:pt x="131224" y="115160"/>
                </a:cubicBezTo>
                <a:cubicBezTo>
                  <a:pt x="127520" y="114102"/>
                  <a:pt x="110586" y="79706"/>
                  <a:pt x="105824" y="77060"/>
                </a:cubicBezTo>
                <a:cubicBezTo>
                  <a:pt x="101062" y="74414"/>
                  <a:pt x="119053" y="108810"/>
                  <a:pt x="102649" y="99285"/>
                </a:cubicBezTo>
                <a:cubicBezTo>
                  <a:pt x="86245" y="89760"/>
                  <a:pt x="-11122" y="-10253"/>
                  <a:pt x="1049" y="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97EC6EF0-2D13-392D-A0AA-794A0A56C5F5}"/>
              </a:ext>
            </a:extLst>
          </p:cNvPr>
          <p:cNvSpPr/>
          <p:nvPr/>
        </p:nvSpPr>
        <p:spPr>
          <a:xfrm>
            <a:off x="6210151" y="4561820"/>
            <a:ext cx="324854" cy="93366"/>
          </a:xfrm>
          <a:custGeom>
            <a:avLst/>
            <a:gdLst>
              <a:gd name="connsiteX0" fmla="*/ 149 w 324854"/>
              <a:gd name="connsiteY0" fmla="*/ 92730 h 93366"/>
              <a:gd name="connsiteX1" fmla="*/ 136674 w 324854"/>
              <a:gd name="connsiteY1" fmla="*/ 76855 h 93366"/>
              <a:gd name="connsiteX2" fmla="*/ 323999 w 324854"/>
              <a:gd name="connsiteY2" fmla="*/ 655 h 93366"/>
              <a:gd name="connsiteX3" fmla="*/ 209699 w 324854"/>
              <a:gd name="connsiteY3" fmla="*/ 38755 h 93366"/>
              <a:gd name="connsiteX4" fmla="*/ 295424 w 324854"/>
              <a:gd name="connsiteY4" fmla="*/ 16530 h 93366"/>
              <a:gd name="connsiteX5" fmla="*/ 162074 w 324854"/>
              <a:gd name="connsiteY5" fmla="*/ 64155 h 93366"/>
              <a:gd name="connsiteX6" fmla="*/ 149 w 324854"/>
              <a:gd name="connsiteY6" fmla="*/ 92730 h 9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854" h="93366">
                <a:moveTo>
                  <a:pt x="149" y="92730"/>
                </a:moveTo>
                <a:cubicBezTo>
                  <a:pt x="-4084" y="94847"/>
                  <a:pt x="82699" y="92201"/>
                  <a:pt x="136674" y="76855"/>
                </a:cubicBezTo>
                <a:cubicBezTo>
                  <a:pt x="190649" y="61509"/>
                  <a:pt x="311828" y="7005"/>
                  <a:pt x="323999" y="655"/>
                </a:cubicBezTo>
                <a:cubicBezTo>
                  <a:pt x="336170" y="-5695"/>
                  <a:pt x="214461" y="36109"/>
                  <a:pt x="209699" y="38755"/>
                </a:cubicBezTo>
                <a:cubicBezTo>
                  <a:pt x="204937" y="41401"/>
                  <a:pt x="303361" y="12297"/>
                  <a:pt x="295424" y="16530"/>
                </a:cubicBezTo>
                <a:cubicBezTo>
                  <a:pt x="287487" y="20763"/>
                  <a:pt x="209699" y="52513"/>
                  <a:pt x="162074" y="64155"/>
                </a:cubicBezTo>
                <a:cubicBezTo>
                  <a:pt x="114449" y="75797"/>
                  <a:pt x="4382" y="90613"/>
                  <a:pt x="149" y="92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F0F5169B-5EF3-6079-075D-D7A75330307A}"/>
              </a:ext>
            </a:extLst>
          </p:cNvPr>
          <p:cNvSpPr/>
          <p:nvPr/>
        </p:nvSpPr>
        <p:spPr>
          <a:xfrm>
            <a:off x="6556373" y="4549775"/>
            <a:ext cx="304894" cy="117475"/>
          </a:xfrm>
          <a:custGeom>
            <a:avLst/>
            <a:gdLst>
              <a:gd name="connsiteX0" fmla="*/ 2 w 304894"/>
              <a:gd name="connsiteY0" fmla="*/ 15875 h 117475"/>
              <a:gd name="connsiteX1" fmla="*/ 139702 w 304894"/>
              <a:gd name="connsiteY1" fmla="*/ 0 h 117475"/>
              <a:gd name="connsiteX2" fmla="*/ 92077 w 304894"/>
              <a:gd name="connsiteY2" fmla="*/ 15875 h 117475"/>
              <a:gd name="connsiteX3" fmla="*/ 117477 w 304894"/>
              <a:gd name="connsiteY3" fmla="*/ 57150 h 117475"/>
              <a:gd name="connsiteX4" fmla="*/ 107952 w 304894"/>
              <a:gd name="connsiteY4" fmla="*/ 28575 h 117475"/>
              <a:gd name="connsiteX5" fmla="*/ 142877 w 304894"/>
              <a:gd name="connsiteY5" fmla="*/ 47625 h 117475"/>
              <a:gd name="connsiteX6" fmla="*/ 190502 w 304894"/>
              <a:gd name="connsiteY6" fmla="*/ 12700 h 117475"/>
              <a:gd name="connsiteX7" fmla="*/ 155577 w 304894"/>
              <a:gd name="connsiteY7" fmla="*/ 63500 h 117475"/>
              <a:gd name="connsiteX8" fmla="*/ 231777 w 304894"/>
              <a:gd name="connsiteY8" fmla="*/ 34925 h 117475"/>
              <a:gd name="connsiteX9" fmla="*/ 212727 w 304894"/>
              <a:gd name="connsiteY9" fmla="*/ 82550 h 117475"/>
              <a:gd name="connsiteX10" fmla="*/ 295277 w 304894"/>
              <a:gd name="connsiteY10" fmla="*/ 66675 h 117475"/>
              <a:gd name="connsiteX11" fmla="*/ 250827 w 304894"/>
              <a:gd name="connsiteY11" fmla="*/ 79375 h 117475"/>
              <a:gd name="connsiteX12" fmla="*/ 304802 w 304894"/>
              <a:gd name="connsiteY12" fmla="*/ 117475 h 117475"/>
              <a:gd name="connsiteX13" fmla="*/ 234952 w 304894"/>
              <a:gd name="connsiteY13" fmla="*/ 79375 h 117475"/>
              <a:gd name="connsiteX14" fmla="*/ 136527 w 304894"/>
              <a:gd name="connsiteY14" fmla="*/ 25400 h 117475"/>
              <a:gd name="connsiteX15" fmla="*/ 2 w 304894"/>
              <a:gd name="connsiteY15" fmla="*/ 15875 h 11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4894" h="117475">
                <a:moveTo>
                  <a:pt x="2" y="15875"/>
                </a:moveTo>
                <a:cubicBezTo>
                  <a:pt x="531" y="11642"/>
                  <a:pt x="124356" y="0"/>
                  <a:pt x="139702" y="0"/>
                </a:cubicBezTo>
                <a:cubicBezTo>
                  <a:pt x="155048" y="0"/>
                  <a:pt x="95781" y="6350"/>
                  <a:pt x="92077" y="15875"/>
                </a:cubicBezTo>
                <a:cubicBezTo>
                  <a:pt x="88373" y="25400"/>
                  <a:pt x="114831" y="55033"/>
                  <a:pt x="117477" y="57150"/>
                </a:cubicBezTo>
                <a:cubicBezTo>
                  <a:pt x="120123" y="59267"/>
                  <a:pt x="103719" y="30162"/>
                  <a:pt x="107952" y="28575"/>
                </a:cubicBezTo>
                <a:cubicBezTo>
                  <a:pt x="112185" y="26988"/>
                  <a:pt x="129119" y="50271"/>
                  <a:pt x="142877" y="47625"/>
                </a:cubicBezTo>
                <a:cubicBezTo>
                  <a:pt x="156635" y="44979"/>
                  <a:pt x="188385" y="10054"/>
                  <a:pt x="190502" y="12700"/>
                </a:cubicBezTo>
                <a:cubicBezTo>
                  <a:pt x="192619" y="15346"/>
                  <a:pt x="148698" y="59796"/>
                  <a:pt x="155577" y="63500"/>
                </a:cubicBezTo>
                <a:cubicBezTo>
                  <a:pt x="162456" y="67204"/>
                  <a:pt x="222252" y="31750"/>
                  <a:pt x="231777" y="34925"/>
                </a:cubicBezTo>
                <a:cubicBezTo>
                  <a:pt x="241302" y="38100"/>
                  <a:pt x="202144" y="77258"/>
                  <a:pt x="212727" y="82550"/>
                </a:cubicBezTo>
                <a:cubicBezTo>
                  <a:pt x="223310" y="87842"/>
                  <a:pt x="288927" y="67204"/>
                  <a:pt x="295277" y="66675"/>
                </a:cubicBezTo>
                <a:cubicBezTo>
                  <a:pt x="301627" y="66146"/>
                  <a:pt x="249240" y="70908"/>
                  <a:pt x="250827" y="79375"/>
                </a:cubicBezTo>
                <a:cubicBezTo>
                  <a:pt x="252414" y="87842"/>
                  <a:pt x="307448" y="117475"/>
                  <a:pt x="304802" y="117475"/>
                </a:cubicBezTo>
                <a:cubicBezTo>
                  <a:pt x="302156" y="117475"/>
                  <a:pt x="234952" y="79375"/>
                  <a:pt x="234952" y="79375"/>
                </a:cubicBezTo>
                <a:cubicBezTo>
                  <a:pt x="206906" y="64029"/>
                  <a:pt x="171981" y="35983"/>
                  <a:pt x="136527" y="25400"/>
                </a:cubicBezTo>
                <a:cubicBezTo>
                  <a:pt x="101073" y="14817"/>
                  <a:pt x="-527" y="20108"/>
                  <a:pt x="2" y="15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8CE37DA5-DEE9-7720-8EC9-7C27BBE71FAC}"/>
              </a:ext>
            </a:extLst>
          </p:cNvPr>
          <p:cNvSpPr/>
          <p:nvPr/>
        </p:nvSpPr>
        <p:spPr>
          <a:xfrm>
            <a:off x="6213475" y="4578343"/>
            <a:ext cx="444789" cy="92790"/>
          </a:xfrm>
          <a:custGeom>
            <a:avLst/>
            <a:gdLst>
              <a:gd name="connsiteX0" fmla="*/ 0 w 444789"/>
              <a:gd name="connsiteY0" fmla="*/ 85732 h 92790"/>
              <a:gd name="connsiteX1" fmla="*/ 177800 w 444789"/>
              <a:gd name="connsiteY1" fmla="*/ 88907 h 92790"/>
              <a:gd name="connsiteX2" fmla="*/ 142875 w 444789"/>
              <a:gd name="connsiteY2" fmla="*/ 88907 h 92790"/>
              <a:gd name="connsiteX3" fmla="*/ 260350 w 444789"/>
              <a:gd name="connsiteY3" fmla="*/ 38107 h 92790"/>
              <a:gd name="connsiteX4" fmla="*/ 384175 w 444789"/>
              <a:gd name="connsiteY4" fmla="*/ 22232 h 92790"/>
              <a:gd name="connsiteX5" fmla="*/ 292100 w 444789"/>
              <a:gd name="connsiteY5" fmla="*/ 31757 h 92790"/>
              <a:gd name="connsiteX6" fmla="*/ 349250 w 444789"/>
              <a:gd name="connsiteY6" fmla="*/ 7 h 92790"/>
              <a:gd name="connsiteX7" fmla="*/ 444500 w 444789"/>
              <a:gd name="connsiteY7" fmla="*/ 28582 h 92790"/>
              <a:gd name="connsiteX8" fmla="*/ 371475 w 444789"/>
              <a:gd name="connsiteY8" fmla="*/ 19057 h 92790"/>
              <a:gd name="connsiteX9" fmla="*/ 177800 w 444789"/>
              <a:gd name="connsiteY9" fmla="*/ 73032 h 92790"/>
              <a:gd name="connsiteX10" fmla="*/ 0 w 444789"/>
              <a:gd name="connsiteY10" fmla="*/ 85732 h 92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4789" h="92790">
                <a:moveTo>
                  <a:pt x="0" y="85732"/>
                </a:moveTo>
                <a:cubicBezTo>
                  <a:pt x="0" y="88378"/>
                  <a:pt x="153988" y="88378"/>
                  <a:pt x="177800" y="88907"/>
                </a:cubicBezTo>
                <a:cubicBezTo>
                  <a:pt x="201612" y="89436"/>
                  <a:pt x="129117" y="97374"/>
                  <a:pt x="142875" y="88907"/>
                </a:cubicBezTo>
                <a:cubicBezTo>
                  <a:pt x="156633" y="80440"/>
                  <a:pt x="220133" y="49219"/>
                  <a:pt x="260350" y="38107"/>
                </a:cubicBezTo>
                <a:cubicBezTo>
                  <a:pt x="300567" y="26994"/>
                  <a:pt x="378884" y="23290"/>
                  <a:pt x="384175" y="22232"/>
                </a:cubicBezTo>
                <a:cubicBezTo>
                  <a:pt x="389466" y="21174"/>
                  <a:pt x="297921" y="35461"/>
                  <a:pt x="292100" y="31757"/>
                </a:cubicBezTo>
                <a:cubicBezTo>
                  <a:pt x="286279" y="28053"/>
                  <a:pt x="323850" y="536"/>
                  <a:pt x="349250" y="7"/>
                </a:cubicBezTo>
                <a:cubicBezTo>
                  <a:pt x="374650" y="-522"/>
                  <a:pt x="440796" y="25407"/>
                  <a:pt x="444500" y="28582"/>
                </a:cubicBezTo>
                <a:cubicBezTo>
                  <a:pt x="448204" y="31757"/>
                  <a:pt x="415925" y="11649"/>
                  <a:pt x="371475" y="19057"/>
                </a:cubicBezTo>
                <a:cubicBezTo>
                  <a:pt x="327025" y="26465"/>
                  <a:pt x="238125" y="61920"/>
                  <a:pt x="177800" y="73032"/>
                </a:cubicBezTo>
                <a:cubicBezTo>
                  <a:pt x="117475" y="84144"/>
                  <a:pt x="0" y="83086"/>
                  <a:pt x="0" y="85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DBB1A079-829B-1518-FF56-97265A5EE8B1}"/>
              </a:ext>
            </a:extLst>
          </p:cNvPr>
          <p:cNvSpPr/>
          <p:nvPr/>
        </p:nvSpPr>
        <p:spPr>
          <a:xfrm>
            <a:off x="6816723" y="4654404"/>
            <a:ext cx="162434" cy="178264"/>
          </a:xfrm>
          <a:custGeom>
            <a:avLst/>
            <a:gdLst>
              <a:gd name="connsiteX0" fmla="*/ 2 w 162434"/>
              <a:gd name="connsiteY0" fmla="*/ 146 h 178264"/>
              <a:gd name="connsiteX1" fmla="*/ 101602 w 162434"/>
              <a:gd name="connsiteY1" fmla="*/ 63646 h 178264"/>
              <a:gd name="connsiteX2" fmla="*/ 161927 w 162434"/>
              <a:gd name="connsiteY2" fmla="*/ 111271 h 178264"/>
              <a:gd name="connsiteX3" fmla="*/ 130177 w 162434"/>
              <a:gd name="connsiteY3" fmla="*/ 104921 h 178264"/>
              <a:gd name="connsiteX4" fmla="*/ 123827 w 162434"/>
              <a:gd name="connsiteY4" fmla="*/ 177946 h 178264"/>
              <a:gd name="connsiteX5" fmla="*/ 133352 w 162434"/>
              <a:gd name="connsiteY5" fmla="*/ 130321 h 178264"/>
              <a:gd name="connsiteX6" fmla="*/ 155577 w 162434"/>
              <a:gd name="connsiteY6" fmla="*/ 101746 h 178264"/>
              <a:gd name="connsiteX7" fmla="*/ 98427 w 162434"/>
              <a:gd name="connsiteY7" fmla="*/ 47771 h 178264"/>
              <a:gd name="connsiteX8" fmla="*/ 2 w 162434"/>
              <a:gd name="connsiteY8" fmla="*/ 146 h 178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434" h="178264">
                <a:moveTo>
                  <a:pt x="2" y="146"/>
                </a:moveTo>
                <a:cubicBezTo>
                  <a:pt x="531" y="2792"/>
                  <a:pt x="74615" y="45125"/>
                  <a:pt x="101602" y="63646"/>
                </a:cubicBezTo>
                <a:cubicBezTo>
                  <a:pt x="128589" y="82167"/>
                  <a:pt x="157165" y="104392"/>
                  <a:pt x="161927" y="111271"/>
                </a:cubicBezTo>
                <a:cubicBezTo>
                  <a:pt x="166689" y="118150"/>
                  <a:pt x="136527" y="93809"/>
                  <a:pt x="130177" y="104921"/>
                </a:cubicBezTo>
                <a:cubicBezTo>
                  <a:pt x="123827" y="116033"/>
                  <a:pt x="123298" y="173713"/>
                  <a:pt x="123827" y="177946"/>
                </a:cubicBezTo>
                <a:cubicBezTo>
                  <a:pt x="124356" y="182179"/>
                  <a:pt x="128060" y="143021"/>
                  <a:pt x="133352" y="130321"/>
                </a:cubicBezTo>
                <a:cubicBezTo>
                  <a:pt x="138644" y="117621"/>
                  <a:pt x="161398" y="115504"/>
                  <a:pt x="155577" y="101746"/>
                </a:cubicBezTo>
                <a:cubicBezTo>
                  <a:pt x="149756" y="87988"/>
                  <a:pt x="118535" y="64175"/>
                  <a:pt x="98427" y="47771"/>
                </a:cubicBezTo>
                <a:cubicBezTo>
                  <a:pt x="78319" y="31367"/>
                  <a:pt x="-527" y="-2500"/>
                  <a:pt x="2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BFA1672A-AD52-E0D4-4C02-64823EE1CC20}"/>
              </a:ext>
            </a:extLst>
          </p:cNvPr>
          <p:cNvSpPr/>
          <p:nvPr/>
        </p:nvSpPr>
        <p:spPr>
          <a:xfrm>
            <a:off x="6346062" y="4597230"/>
            <a:ext cx="169159" cy="151928"/>
          </a:xfrm>
          <a:custGeom>
            <a:avLst/>
            <a:gdLst>
              <a:gd name="connsiteX0" fmla="*/ 169038 w 169159"/>
              <a:gd name="connsiteY0" fmla="*/ 170 h 151928"/>
              <a:gd name="connsiteX1" fmla="*/ 99188 w 169159"/>
              <a:gd name="connsiteY1" fmla="*/ 63670 h 151928"/>
              <a:gd name="connsiteX2" fmla="*/ 89663 w 169159"/>
              <a:gd name="connsiteY2" fmla="*/ 149395 h 151928"/>
              <a:gd name="connsiteX3" fmla="*/ 22988 w 169159"/>
              <a:gd name="connsiteY3" fmla="*/ 123995 h 151928"/>
              <a:gd name="connsiteX4" fmla="*/ 19813 w 169159"/>
              <a:gd name="connsiteY4" fmla="*/ 70020 h 151928"/>
              <a:gd name="connsiteX5" fmla="*/ 3938 w 169159"/>
              <a:gd name="connsiteY5" fmla="*/ 130345 h 151928"/>
              <a:gd name="connsiteX6" fmla="*/ 102363 w 169159"/>
              <a:gd name="connsiteY6" fmla="*/ 146220 h 151928"/>
              <a:gd name="connsiteX7" fmla="*/ 80138 w 169159"/>
              <a:gd name="connsiteY7" fmla="*/ 127170 h 151928"/>
              <a:gd name="connsiteX8" fmla="*/ 80138 w 169159"/>
              <a:gd name="connsiteY8" fmla="*/ 82720 h 151928"/>
              <a:gd name="connsiteX9" fmla="*/ 169038 w 169159"/>
              <a:gd name="connsiteY9" fmla="*/ 170 h 15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9159" h="151928">
                <a:moveTo>
                  <a:pt x="169038" y="170"/>
                </a:moveTo>
                <a:cubicBezTo>
                  <a:pt x="172213" y="-3005"/>
                  <a:pt x="112417" y="38799"/>
                  <a:pt x="99188" y="63670"/>
                </a:cubicBezTo>
                <a:cubicBezTo>
                  <a:pt x="85959" y="88541"/>
                  <a:pt x="102363" y="139341"/>
                  <a:pt x="89663" y="149395"/>
                </a:cubicBezTo>
                <a:cubicBezTo>
                  <a:pt x="76963" y="159449"/>
                  <a:pt x="34630" y="137224"/>
                  <a:pt x="22988" y="123995"/>
                </a:cubicBezTo>
                <a:cubicBezTo>
                  <a:pt x="11346" y="110766"/>
                  <a:pt x="22988" y="68962"/>
                  <a:pt x="19813" y="70020"/>
                </a:cubicBezTo>
                <a:cubicBezTo>
                  <a:pt x="16638" y="71078"/>
                  <a:pt x="-9820" y="117645"/>
                  <a:pt x="3938" y="130345"/>
                </a:cubicBezTo>
                <a:cubicBezTo>
                  <a:pt x="17696" y="143045"/>
                  <a:pt x="102363" y="146220"/>
                  <a:pt x="102363" y="146220"/>
                </a:cubicBezTo>
                <a:cubicBezTo>
                  <a:pt x="115063" y="145691"/>
                  <a:pt x="83842" y="137753"/>
                  <a:pt x="80138" y="127170"/>
                </a:cubicBezTo>
                <a:cubicBezTo>
                  <a:pt x="76434" y="116587"/>
                  <a:pt x="69026" y="99124"/>
                  <a:pt x="80138" y="82720"/>
                </a:cubicBezTo>
                <a:cubicBezTo>
                  <a:pt x="91250" y="66316"/>
                  <a:pt x="165863" y="3345"/>
                  <a:pt x="169038" y="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11FD89A5-4CCA-ED66-C829-DCB8FAFEFF31}"/>
              </a:ext>
            </a:extLst>
          </p:cNvPr>
          <p:cNvSpPr/>
          <p:nvPr/>
        </p:nvSpPr>
        <p:spPr>
          <a:xfrm>
            <a:off x="6219689" y="4654487"/>
            <a:ext cx="323999" cy="130335"/>
          </a:xfrm>
          <a:custGeom>
            <a:avLst/>
            <a:gdLst>
              <a:gd name="connsiteX0" fmla="*/ 136 w 323999"/>
              <a:gd name="connsiteY0" fmla="*/ 63 h 130335"/>
              <a:gd name="connsiteX1" fmla="*/ 104911 w 323999"/>
              <a:gd name="connsiteY1" fmla="*/ 47688 h 130335"/>
              <a:gd name="connsiteX2" fmla="*/ 225561 w 323999"/>
              <a:gd name="connsiteY2" fmla="*/ 85788 h 130335"/>
              <a:gd name="connsiteX3" fmla="*/ 323986 w 323999"/>
              <a:gd name="connsiteY3" fmla="*/ 130238 h 130335"/>
              <a:gd name="connsiteX4" fmla="*/ 219211 w 323999"/>
              <a:gd name="connsiteY4" fmla="*/ 73088 h 130335"/>
              <a:gd name="connsiteX5" fmla="*/ 235086 w 323999"/>
              <a:gd name="connsiteY5" fmla="*/ 85788 h 130335"/>
              <a:gd name="connsiteX6" fmla="*/ 85861 w 323999"/>
              <a:gd name="connsiteY6" fmla="*/ 38163 h 130335"/>
              <a:gd name="connsiteX7" fmla="*/ 136 w 323999"/>
              <a:gd name="connsiteY7" fmla="*/ 63 h 130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3999" h="130335">
                <a:moveTo>
                  <a:pt x="136" y="63"/>
                </a:moveTo>
                <a:cubicBezTo>
                  <a:pt x="3311" y="1650"/>
                  <a:pt x="67340" y="33400"/>
                  <a:pt x="104911" y="47688"/>
                </a:cubicBezTo>
                <a:cubicBezTo>
                  <a:pt x="142482" y="61976"/>
                  <a:pt x="189049" y="72030"/>
                  <a:pt x="225561" y="85788"/>
                </a:cubicBezTo>
                <a:cubicBezTo>
                  <a:pt x="262073" y="99546"/>
                  <a:pt x="325044" y="132355"/>
                  <a:pt x="323986" y="130238"/>
                </a:cubicBezTo>
                <a:cubicBezTo>
                  <a:pt x="322928" y="128121"/>
                  <a:pt x="234028" y="80496"/>
                  <a:pt x="219211" y="73088"/>
                </a:cubicBezTo>
                <a:cubicBezTo>
                  <a:pt x="204394" y="65680"/>
                  <a:pt x="257311" y="91609"/>
                  <a:pt x="235086" y="85788"/>
                </a:cubicBezTo>
                <a:cubicBezTo>
                  <a:pt x="212861" y="79967"/>
                  <a:pt x="121844" y="49276"/>
                  <a:pt x="85861" y="38163"/>
                </a:cubicBezTo>
                <a:cubicBezTo>
                  <a:pt x="49878" y="27050"/>
                  <a:pt x="-3039" y="-1524"/>
                  <a:pt x="136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B6DF6A9F-A245-DD72-8661-EF73C5089365}"/>
              </a:ext>
            </a:extLst>
          </p:cNvPr>
          <p:cNvSpPr/>
          <p:nvPr/>
        </p:nvSpPr>
        <p:spPr>
          <a:xfrm>
            <a:off x="6216207" y="4666861"/>
            <a:ext cx="388154" cy="175018"/>
          </a:xfrm>
          <a:custGeom>
            <a:avLst/>
            <a:gdLst>
              <a:gd name="connsiteX0" fmla="*/ 443 w 388154"/>
              <a:gd name="connsiteY0" fmla="*/ 389 h 175018"/>
              <a:gd name="connsiteX1" fmla="*/ 111568 w 388154"/>
              <a:gd name="connsiteY1" fmla="*/ 48014 h 175018"/>
              <a:gd name="connsiteX2" fmla="*/ 187768 w 388154"/>
              <a:gd name="connsiteY2" fmla="*/ 124214 h 175018"/>
              <a:gd name="connsiteX3" fmla="*/ 229043 w 388154"/>
              <a:gd name="connsiteY3" fmla="*/ 92464 h 175018"/>
              <a:gd name="connsiteX4" fmla="*/ 222693 w 388154"/>
              <a:gd name="connsiteY4" fmla="*/ 121039 h 175018"/>
              <a:gd name="connsiteX5" fmla="*/ 387793 w 388154"/>
              <a:gd name="connsiteY5" fmla="*/ 175014 h 175018"/>
              <a:gd name="connsiteX6" fmla="*/ 270318 w 388154"/>
              <a:gd name="connsiteY6" fmla="*/ 124214 h 175018"/>
              <a:gd name="connsiteX7" fmla="*/ 156018 w 388154"/>
              <a:gd name="connsiteY7" fmla="*/ 73414 h 175018"/>
              <a:gd name="connsiteX8" fmla="*/ 443 w 388154"/>
              <a:gd name="connsiteY8" fmla="*/ 389 h 175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154" h="175018">
                <a:moveTo>
                  <a:pt x="443" y="389"/>
                </a:moveTo>
                <a:cubicBezTo>
                  <a:pt x="-6965" y="-3844"/>
                  <a:pt x="80347" y="27377"/>
                  <a:pt x="111568" y="48014"/>
                </a:cubicBezTo>
                <a:cubicBezTo>
                  <a:pt x="142789" y="68651"/>
                  <a:pt x="168189" y="116806"/>
                  <a:pt x="187768" y="124214"/>
                </a:cubicBezTo>
                <a:cubicBezTo>
                  <a:pt x="207347" y="131622"/>
                  <a:pt x="223222" y="92993"/>
                  <a:pt x="229043" y="92464"/>
                </a:cubicBezTo>
                <a:cubicBezTo>
                  <a:pt x="234864" y="91935"/>
                  <a:pt x="196235" y="107281"/>
                  <a:pt x="222693" y="121039"/>
                </a:cubicBezTo>
                <a:cubicBezTo>
                  <a:pt x="249151" y="134797"/>
                  <a:pt x="379856" y="174485"/>
                  <a:pt x="387793" y="175014"/>
                </a:cubicBezTo>
                <a:cubicBezTo>
                  <a:pt x="395731" y="175543"/>
                  <a:pt x="270318" y="124214"/>
                  <a:pt x="270318" y="124214"/>
                </a:cubicBezTo>
                <a:cubicBezTo>
                  <a:pt x="231689" y="107281"/>
                  <a:pt x="196764" y="90347"/>
                  <a:pt x="156018" y="73414"/>
                </a:cubicBezTo>
                <a:cubicBezTo>
                  <a:pt x="115272" y="56481"/>
                  <a:pt x="7851" y="4622"/>
                  <a:pt x="443" y="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521029D2-10C5-B093-1CB9-9772DEFE15AF}"/>
              </a:ext>
            </a:extLst>
          </p:cNvPr>
          <p:cNvSpPr/>
          <p:nvPr/>
        </p:nvSpPr>
        <p:spPr>
          <a:xfrm>
            <a:off x="6536310" y="4784129"/>
            <a:ext cx="455040" cy="95699"/>
          </a:xfrm>
          <a:custGeom>
            <a:avLst/>
            <a:gdLst>
              <a:gd name="connsiteX0" fmla="*/ 455040 w 455040"/>
              <a:gd name="connsiteY0" fmla="*/ 6946 h 95699"/>
              <a:gd name="connsiteX1" fmla="*/ 407415 w 455040"/>
              <a:gd name="connsiteY1" fmla="*/ 41871 h 95699"/>
              <a:gd name="connsiteX2" fmla="*/ 289940 w 455040"/>
              <a:gd name="connsiteY2" fmla="*/ 76796 h 95699"/>
              <a:gd name="connsiteX3" fmla="*/ 372490 w 455040"/>
              <a:gd name="connsiteY3" fmla="*/ 86321 h 95699"/>
              <a:gd name="connsiteX4" fmla="*/ 293115 w 455040"/>
              <a:gd name="connsiteY4" fmla="*/ 79971 h 95699"/>
              <a:gd name="connsiteX5" fmla="*/ 143890 w 455040"/>
              <a:gd name="connsiteY5" fmla="*/ 54571 h 95699"/>
              <a:gd name="connsiteX6" fmla="*/ 172465 w 455040"/>
              <a:gd name="connsiteY6" fmla="*/ 73621 h 95699"/>
              <a:gd name="connsiteX7" fmla="*/ 1015 w 455040"/>
              <a:gd name="connsiteY7" fmla="*/ 596 h 95699"/>
              <a:gd name="connsiteX8" fmla="*/ 105790 w 455040"/>
              <a:gd name="connsiteY8" fmla="*/ 41871 h 95699"/>
              <a:gd name="connsiteX9" fmla="*/ 197865 w 455040"/>
              <a:gd name="connsiteY9" fmla="*/ 92671 h 95699"/>
              <a:gd name="connsiteX10" fmla="*/ 156590 w 455040"/>
              <a:gd name="connsiteY10" fmla="*/ 89496 h 95699"/>
              <a:gd name="connsiteX11" fmla="*/ 356615 w 455040"/>
              <a:gd name="connsiteY11" fmla="*/ 86321 h 95699"/>
              <a:gd name="connsiteX12" fmla="*/ 315340 w 455040"/>
              <a:gd name="connsiteY12" fmla="*/ 79971 h 95699"/>
              <a:gd name="connsiteX13" fmla="*/ 407415 w 455040"/>
              <a:gd name="connsiteY13" fmla="*/ 67271 h 95699"/>
              <a:gd name="connsiteX14" fmla="*/ 455040 w 455040"/>
              <a:gd name="connsiteY14" fmla="*/ 6946 h 95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5040" h="95699">
                <a:moveTo>
                  <a:pt x="455040" y="6946"/>
                </a:moveTo>
                <a:cubicBezTo>
                  <a:pt x="455040" y="2713"/>
                  <a:pt x="434932" y="30229"/>
                  <a:pt x="407415" y="41871"/>
                </a:cubicBezTo>
                <a:cubicBezTo>
                  <a:pt x="379898" y="53513"/>
                  <a:pt x="295761" y="69388"/>
                  <a:pt x="289940" y="76796"/>
                </a:cubicBezTo>
                <a:cubicBezTo>
                  <a:pt x="284119" y="84204"/>
                  <a:pt x="371961" y="85792"/>
                  <a:pt x="372490" y="86321"/>
                </a:cubicBezTo>
                <a:cubicBezTo>
                  <a:pt x="373019" y="86850"/>
                  <a:pt x="331215" y="85263"/>
                  <a:pt x="293115" y="79971"/>
                </a:cubicBezTo>
                <a:cubicBezTo>
                  <a:pt x="255015" y="74679"/>
                  <a:pt x="163998" y="55629"/>
                  <a:pt x="143890" y="54571"/>
                </a:cubicBezTo>
                <a:cubicBezTo>
                  <a:pt x="123782" y="53513"/>
                  <a:pt x="196277" y="82617"/>
                  <a:pt x="172465" y="73621"/>
                </a:cubicBezTo>
                <a:cubicBezTo>
                  <a:pt x="148653" y="64625"/>
                  <a:pt x="12127" y="5888"/>
                  <a:pt x="1015" y="596"/>
                </a:cubicBezTo>
                <a:cubicBezTo>
                  <a:pt x="-10098" y="-4696"/>
                  <a:pt x="72982" y="26525"/>
                  <a:pt x="105790" y="41871"/>
                </a:cubicBezTo>
                <a:cubicBezTo>
                  <a:pt x="138598" y="57217"/>
                  <a:pt x="189398" y="84734"/>
                  <a:pt x="197865" y="92671"/>
                </a:cubicBezTo>
                <a:cubicBezTo>
                  <a:pt x="206332" y="100609"/>
                  <a:pt x="130132" y="90554"/>
                  <a:pt x="156590" y="89496"/>
                </a:cubicBezTo>
                <a:cubicBezTo>
                  <a:pt x="183048" y="88438"/>
                  <a:pt x="330157" y="87909"/>
                  <a:pt x="356615" y="86321"/>
                </a:cubicBezTo>
                <a:cubicBezTo>
                  <a:pt x="383073" y="84734"/>
                  <a:pt x="306873" y="83146"/>
                  <a:pt x="315340" y="79971"/>
                </a:cubicBezTo>
                <a:cubicBezTo>
                  <a:pt x="323807" y="76796"/>
                  <a:pt x="383073" y="74150"/>
                  <a:pt x="407415" y="67271"/>
                </a:cubicBezTo>
                <a:cubicBezTo>
                  <a:pt x="431757" y="60392"/>
                  <a:pt x="455040" y="11179"/>
                  <a:pt x="455040" y="6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716AF9DB-8F42-1E7C-BD4A-54DDC0D45F33}"/>
              </a:ext>
            </a:extLst>
          </p:cNvPr>
          <p:cNvSpPr/>
          <p:nvPr/>
        </p:nvSpPr>
        <p:spPr>
          <a:xfrm>
            <a:off x="6598455" y="4813121"/>
            <a:ext cx="435382" cy="103681"/>
          </a:xfrm>
          <a:custGeom>
            <a:avLst/>
            <a:gdLst>
              <a:gd name="connsiteX0" fmla="*/ 2370 w 435382"/>
              <a:gd name="connsiteY0" fmla="*/ 35104 h 103681"/>
              <a:gd name="connsiteX1" fmla="*/ 234145 w 435382"/>
              <a:gd name="connsiteY1" fmla="*/ 76379 h 103681"/>
              <a:gd name="connsiteX2" fmla="*/ 157945 w 435382"/>
              <a:gd name="connsiteY2" fmla="*/ 82729 h 103681"/>
              <a:gd name="connsiteX3" fmla="*/ 269070 w 435382"/>
              <a:gd name="connsiteY3" fmla="*/ 76379 h 103681"/>
              <a:gd name="connsiteX4" fmla="*/ 373845 w 435382"/>
              <a:gd name="connsiteY4" fmla="*/ 44629 h 103681"/>
              <a:gd name="connsiteX5" fmla="*/ 434170 w 435382"/>
              <a:gd name="connsiteY5" fmla="*/ 179 h 103681"/>
              <a:gd name="connsiteX6" fmla="*/ 402420 w 435382"/>
              <a:gd name="connsiteY6" fmla="*/ 31929 h 103681"/>
              <a:gd name="connsiteX7" fmla="*/ 269070 w 435382"/>
              <a:gd name="connsiteY7" fmla="*/ 101779 h 103681"/>
              <a:gd name="connsiteX8" fmla="*/ 297645 w 435382"/>
              <a:gd name="connsiteY8" fmla="*/ 82729 h 103681"/>
              <a:gd name="connsiteX9" fmla="*/ 123020 w 435382"/>
              <a:gd name="connsiteY9" fmla="*/ 70029 h 103681"/>
              <a:gd name="connsiteX10" fmla="*/ 2370 w 435382"/>
              <a:gd name="connsiteY10" fmla="*/ 35104 h 103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5382" h="103681">
                <a:moveTo>
                  <a:pt x="2370" y="35104"/>
                </a:moveTo>
                <a:cubicBezTo>
                  <a:pt x="20891" y="36162"/>
                  <a:pt x="208216" y="68442"/>
                  <a:pt x="234145" y="76379"/>
                </a:cubicBezTo>
                <a:cubicBezTo>
                  <a:pt x="260074" y="84316"/>
                  <a:pt x="152124" y="82729"/>
                  <a:pt x="157945" y="82729"/>
                </a:cubicBezTo>
                <a:cubicBezTo>
                  <a:pt x="163766" y="82729"/>
                  <a:pt x="233087" y="82729"/>
                  <a:pt x="269070" y="76379"/>
                </a:cubicBezTo>
                <a:cubicBezTo>
                  <a:pt x="305053" y="70029"/>
                  <a:pt x="346328" y="57329"/>
                  <a:pt x="373845" y="44629"/>
                </a:cubicBezTo>
                <a:cubicBezTo>
                  <a:pt x="401362" y="31929"/>
                  <a:pt x="429408" y="2296"/>
                  <a:pt x="434170" y="179"/>
                </a:cubicBezTo>
                <a:cubicBezTo>
                  <a:pt x="438932" y="-1938"/>
                  <a:pt x="429937" y="14996"/>
                  <a:pt x="402420" y="31929"/>
                </a:cubicBezTo>
                <a:cubicBezTo>
                  <a:pt x="374903" y="48862"/>
                  <a:pt x="286532" y="93312"/>
                  <a:pt x="269070" y="101779"/>
                </a:cubicBezTo>
                <a:cubicBezTo>
                  <a:pt x="251608" y="110246"/>
                  <a:pt x="321987" y="88021"/>
                  <a:pt x="297645" y="82729"/>
                </a:cubicBezTo>
                <a:cubicBezTo>
                  <a:pt x="273303" y="77437"/>
                  <a:pt x="167470" y="75850"/>
                  <a:pt x="123020" y="70029"/>
                </a:cubicBezTo>
                <a:cubicBezTo>
                  <a:pt x="78570" y="64208"/>
                  <a:pt x="-16151" y="34046"/>
                  <a:pt x="2370" y="35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2070DE3D-73AC-7DF1-97AB-FD43E302CFEA}"/>
              </a:ext>
            </a:extLst>
          </p:cNvPr>
          <p:cNvSpPr/>
          <p:nvPr/>
        </p:nvSpPr>
        <p:spPr>
          <a:xfrm>
            <a:off x="6950072" y="4814317"/>
            <a:ext cx="225455" cy="196197"/>
          </a:xfrm>
          <a:custGeom>
            <a:avLst/>
            <a:gdLst>
              <a:gd name="connsiteX0" fmla="*/ 3 w 225455"/>
              <a:gd name="connsiteY0" fmla="*/ 2158 h 196197"/>
              <a:gd name="connsiteX1" fmla="*/ 73028 w 225455"/>
              <a:gd name="connsiteY1" fmla="*/ 43433 h 196197"/>
              <a:gd name="connsiteX2" fmla="*/ 98428 w 225455"/>
              <a:gd name="connsiteY2" fmla="*/ 116458 h 196197"/>
              <a:gd name="connsiteX3" fmla="*/ 63503 w 225455"/>
              <a:gd name="connsiteY3" fmla="*/ 97408 h 196197"/>
              <a:gd name="connsiteX4" fmla="*/ 133353 w 225455"/>
              <a:gd name="connsiteY4" fmla="*/ 119633 h 196197"/>
              <a:gd name="connsiteX5" fmla="*/ 225428 w 225455"/>
              <a:gd name="connsiteY5" fmla="*/ 195833 h 196197"/>
              <a:gd name="connsiteX6" fmla="*/ 123828 w 225455"/>
              <a:gd name="connsiteY6" fmla="*/ 84708 h 196197"/>
              <a:gd name="connsiteX7" fmla="*/ 69853 w 225455"/>
              <a:gd name="connsiteY7" fmla="*/ 14858 h 196197"/>
              <a:gd name="connsiteX8" fmla="*/ 3 w 225455"/>
              <a:gd name="connsiteY8" fmla="*/ 2158 h 19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455" h="196197">
                <a:moveTo>
                  <a:pt x="3" y="2158"/>
                </a:moveTo>
                <a:cubicBezTo>
                  <a:pt x="532" y="6921"/>
                  <a:pt x="56624" y="24383"/>
                  <a:pt x="73028" y="43433"/>
                </a:cubicBezTo>
                <a:cubicBezTo>
                  <a:pt x="89432" y="62483"/>
                  <a:pt x="100015" y="107462"/>
                  <a:pt x="98428" y="116458"/>
                </a:cubicBezTo>
                <a:cubicBezTo>
                  <a:pt x="96841" y="125454"/>
                  <a:pt x="57682" y="96879"/>
                  <a:pt x="63503" y="97408"/>
                </a:cubicBezTo>
                <a:cubicBezTo>
                  <a:pt x="69324" y="97937"/>
                  <a:pt x="106366" y="103229"/>
                  <a:pt x="133353" y="119633"/>
                </a:cubicBezTo>
                <a:cubicBezTo>
                  <a:pt x="160340" y="136037"/>
                  <a:pt x="227016" y="201654"/>
                  <a:pt x="225428" y="195833"/>
                </a:cubicBezTo>
                <a:cubicBezTo>
                  <a:pt x="223841" y="190012"/>
                  <a:pt x="149757" y="114870"/>
                  <a:pt x="123828" y="84708"/>
                </a:cubicBezTo>
                <a:cubicBezTo>
                  <a:pt x="97899" y="54546"/>
                  <a:pt x="84670" y="29675"/>
                  <a:pt x="69853" y="14858"/>
                </a:cubicBezTo>
                <a:cubicBezTo>
                  <a:pt x="55036" y="41"/>
                  <a:pt x="-526" y="-2605"/>
                  <a:pt x="3" y="2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1292FC89-89A4-F51D-6513-7781E8B89095}"/>
              </a:ext>
            </a:extLst>
          </p:cNvPr>
          <p:cNvSpPr/>
          <p:nvPr/>
        </p:nvSpPr>
        <p:spPr>
          <a:xfrm>
            <a:off x="7070491" y="4813078"/>
            <a:ext cx="102301" cy="143287"/>
          </a:xfrm>
          <a:custGeom>
            <a:avLst/>
            <a:gdLst>
              <a:gd name="connsiteX0" fmla="*/ 6584 w 102301"/>
              <a:gd name="connsiteY0" fmla="*/ 222 h 143287"/>
              <a:gd name="connsiteX1" fmla="*/ 28809 w 102301"/>
              <a:gd name="connsiteY1" fmla="*/ 63722 h 143287"/>
              <a:gd name="connsiteX2" fmla="*/ 101834 w 102301"/>
              <a:gd name="connsiteY2" fmla="*/ 143097 h 143287"/>
              <a:gd name="connsiteX3" fmla="*/ 57384 w 102301"/>
              <a:gd name="connsiteY3" fmla="*/ 85947 h 143287"/>
              <a:gd name="connsiteX4" fmla="*/ 3409 w 102301"/>
              <a:gd name="connsiteY4" fmla="*/ 85947 h 143287"/>
              <a:gd name="connsiteX5" fmla="*/ 6584 w 102301"/>
              <a:gd name="connsiteY5" fmla="*/ 222 h 14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301" h="143287">
                <a:moveTo>
                  <a:pt x="6584" y="222"/>
                </a:moveTo>
                <a:cubicBezTo>
                  <a:pt x="10817" y="-3482"/>
                  <a:pt x="12934" y="39910"/>
                  <a:pt x="28809" y="63722"/>
                </a:cubicBezTo>
                <a:cubicBezTo>
                  <a:pt x="44684" y="87535"/>
                  <a:pt x="97072" y="139393"/>
                  <a:pt x="101834" y="143097"/>
                </a:cubicBezTo>
                <a:cubicBezTo>
                  <a:pt x="106596" y="146801"/>
                  <a:pt x="73788" y="95472"/>
                  <a:pt x="57384" y="85947"/>
                </a:cubicBezTo>
                <a:cubicBezTo>
                  <a:pt x="40980" y="76422"/>
                  <a:pt x="10817" y="93355"/>
                  <a:pt x="3409" y="85947"/>
                </a:cubicBezTo>
                <a:cubicBezTo>
                  <a:pt x="-3999" y="78539"/>
                  <a:pt x="2351" y="3926"/>
                  <a:pt x="6584" y="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F8615E1E-4DFD-4420-F235-7D7077DA1123}"/>
              </a:ext>
            </a:extLst>
          </p:cNvPr>
          <p:cNvSpPr/>
          <p:nvPr/>
        </p:nvSpPr>
        <p:spPr>
          <a:xfrm>
            <a:off x="6584922" y="4562254"/>
            <a:ext cx="341656" cy="308366"/>
          </a:xfrm>
          <a:custGeom>
            <a:avLst/>
            <a:gdLst>
              <a:gd name="connsiteX0" fmla="*/ 76228 w 341656"/>
              <a:gd name="connsiteY0" fmla="*/ 221 h 308366"/>
              <a:gd name="connsiteX1" fmla="*/ 38128 w 341656"/>
              <a:gd name="connsiteY1" fmla="*/ 60546 h 308366"/>
              <a:gd name="connsiteX2" fmla="*/ 12728 w 341656"/>
              <a:gd name="connsiteY2" fmla="*/ 108171 h 308366"/>
              <a:gd name="connsiteX3" fmla="*/ 28 w 341656"/>
              <a:gd name="connsiteY3" fmla="*/ 181196 h 308366"/>
              <a:gd name="connsiteX4" fmla="*/ 15903 w 341656"/>
              <a:gd name="connsiteY4" fmla="*/ 235171 h 308366"/>
              <a:gd name="connsiteX5" fmla="*/ 98453 w 341656"/>
              <a:gd name="connsiteY5" fmla="*/ 285971 h 308366"/>
              <a:gd name="connsiteX6" fmla="*/ 244503 w 341656"/>
              <a:gd name="connsiteY6" fmla="*/ 308196 h 308366"/>
              <a:gd name="connsiteX7" fmla="*/ 276253 w 341656"/>
              <a:gd name="connsiteY7" fmla="*/ 292321 h 308366"/>
              <a:gd name="connsiteX8" fmla="*/ 320703 w 341656"/>
              <a:gd name="connsiteY8" fmla="*/ 228821 h 308366"/>
              <a:gd name="connsiteX9" fmla="*/ 339753 w 341656"/>
              <a:gd name="connsiteY9" fmla="*/ 162146 h 308366"/>
              <a:gd name="connsiteX10" fmla="*/ 276253 w 341656"/>
              <a:gd name="connsiteY10" fmla="*/ 95471 h 308366"/>
              <a:gd name="connsiteX11" fmla="*/ 200053 w 341656"/>
              <a:gd name="connsiteY11" fmla="*/ 41496 h 308366"/>
              <a:gd name="connsiteX12" fmla="*/ 76228 w 341656"/>
              <a:gd name="connsiteY12" fmla="*/ 221 h 308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1656" h="308366">
                <a:moveTo>
                  <a:pt x="76228" y="221"/>
                </a:moveTo>
                <a:cubicBezTo>
                  <a:pt x="49240" y="3396"/>
                  <a:pt x="48711" y="42554"/>
                  <a:pt x="38128" y="60546"/>
                </a:cubicBezTo>
                <a:cubicBezTo>
                  <a:pt x="27545" y="78538"/>
                  <a:pt x="19078" y="88063"/>
                  <a:pt x="12728" y="108171"/>
                </a:cubicBezTo>
                <a:cubicBezTo>
                  <a:pt x="6378" y="128279"/>
                  <a:pt x="-501" y="160029"/>
                  <a:pt x="28" y="181196"/>
                </a:cubicBezTo>
                <a:cubicBezTo>
                  <a:pt x="557" y="202363"/>
                  <a:pt x="-501" y="217709"/>
                  <a:pt x="15903" y="235171"/>
                </a:cubicBezTo>
                <a:cubicBezTo>
                  <a:pt x="32307" y="252634"/>
                  <a:pt x="60353" y="273800"/>
                  <a:pt x="98453" y="285971"/>
                </a:cubicBezTo>
                <a:cubicBezTo>
                  <a:pt x="136553" y="298142"/>
                  <a:pt x="214870" y="307138"/>
                  <a:pt x="244503" y="308196"/>
                </a:cubicBezTo>
                <a:cubicBezTo>
                  <a:pt x="274136" y="309254"/>
                  <a:pt x="263553" y="305550"/>
                  <a:pt x="276253" y="292321"/>
                </a:cubicBezTo>
                <a:cubicBezTo>
                  <a:pt x="288953" y="279092"/>
                  <a:pt x="310120" y="250517"/>
                  <a:pt x="320703" y="228821"/>
                </a:cubicBezTo>
                <a:cubicBezTo>
                  <a:pt x="331286" y="207125"/>
                  <a:pt x="347161" y="184371"/>
                  <a:pt x="339753" y="162146"/>
                </a:cubicBezTo>
                <a:cubicBezTo>
                  <a:pt x="332345" y="139921"/>
                  <a:pt x="299536" y="115579"/>
                  <a:pt x="276253" y="95471"/>
                </a:cubicBezTo>
                <a:cubicBezTo>
                  <a:pt x="252970" y="75363"/>
                  <a:pt x="230216" y="54196"/>
                  <a:pt x="200053" y="41496"/>
                </a:cubicBezTo>
                <a:cubicBezTo>
                  <a:pt x="169891" y="28796"/>
                  <a:pt x="103216" y="-2954"/>
                  <a:pt x="76228" y="22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>
            <a:extLst>
              <a:ext uri="{FF2B5EF4-FFF2-40B4-BE49-F238E27FC236}">
                <a16:creationId xmlns:a16="http://schemas.microsoft.com/office/drawing/2014/main" id="{979AF9E2-08D0-6B58-0E21-E0B809BAF27C}"/>
              </a:ext>
            </a:extLst>
          </p:cNvPr>
          <p:cNvSpPr/>
          <p:nvPr/>
        </p:nvSpPr>
        <p:spPr>
          <a:xfrm>
            <a:off x="6664478" y="4661880"/>
            <a:ext cx="82775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>
            <a:extLst>
              <a:ext uri="{FF2B5EF4-FFF2-40B4-BE49-F238E27FC236}">
                <a16:creationId xmlns:a16="http://schemas.microsoft.com/office/drawing/2014/main" id="{010A683D-F51B-4AE0-737C-CB427B81A87C}"/>
              </a:ext>
            </a:extLst>
          </p:cNvPr>
          <p:cNvSpPr/>
          <p:nvPr/>
        </p:nvSpPr>
        <p:spPr>
          <a:xfrm>
            <a:off x="6661680" y="4736595"/>
            <a:ext cx="82775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>
            <a:extLst>
              <a:ext uri="{FF2B5EF4-FFF2-40B4-BE49-F238E27FC236}">
                <a16:creationId xmlns:a16="http://schemas.microsoft.com/office/drawing/2014/main" id="{28FDF85D-231F-240B-7EB7-47B70D748DB9}"/>
              </a:ext>
            </a:extLst>
          </p:cNvPr>
          <p:cNvSpPr/>
          <p:nvPr/>
        </p:nvSpPr>
        <p:spPr>
          <a:xfrm rot="4500000">
            <a:off x="6769053" y="4727224"/>
            <a:ext cx="82775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CCA6BB57-F5FA-5A6A-1536-CB7BB6ABB331}"/>
              </a:ext>
            </a:extLst>
          </p:cNvPr>
          <p:cNvSpPr/>
          <p:nvPr/>
        </p:nvSpPr>
        <p:spPr>
          <a:xfrm>
            <a:off x="6441649" y="4844550"/>
            <a:ext cx="638557" cy="98928"/>
          </a:xfrm>
          <a:custGeom>
            <a:avLst/>
            <a:gdLst>
              <a:gd name="connsiteX0" fmla="*/ 136951 w 638557"/>
              <a:gd name="connsiteY0" fmla="*/ 6850 h 98928"/>
              <a:gd name="connsiteX1" fmla="*/ 426 w 638557"/>
              <a:gd name="connsiteY1" fmla="*/ 48125 h 98928"/>
              <a:gd name="connsiteX2" fmla="*/ 95676 w 638557"/>
              <a:gd name="connsiteY2" fmla="*/ 38600 h 98928"/>
              <a:gd name="connsiteX3" fmla="*/ 143301 w 638557"/>
              <a:gd name="connsiteY3" fmla="*/ 98925 h 98928"/>
              <a:gd name="connsiteX4" fmla="*/ 200451 w 638557"/>
              <a:gd name="connsiteY4" fmla="*/ 41775 h 98928"/>
              <a:gd name="connsiteX5" fmla="*/ 108376 w 638557"/>
              <a:gd name="connsiteY5" fmla="*/ 89400 h 98928"/>
              <a:gd name="connsiteX6" fmla="*/ 251251 w 638557"/>
              <a:gd name="connsiteY6" fmla="*/ 51300 h 98928"/>
              <a:gd name="connsiteX7" fmla="*/ 390951 w 638557"/>
              <a:gd name="connsiteY7" fmla="*/ 83050 h 98928"/>
              <a:gd name="connsiteX8" fmla="*/ 251251 w 638557"/>
              <a:gd name="connsiteY8" fmla="*/ 79875 h 98928"/>
              <a:gd name="connsiteX9" fmla="*/ 505251 w 638557"/>
              <a:gd name="connsiteY9" fmla="*/ 54475 h 98928"/>
              <a:gd name="connsiteX10" fmla="*/ 632251 w 638557"/>
              <a:gd name="connsiteY10" fmla="*/ 500 h 98928"/>
              <a:gd name="connsiteX11" fmla="*/ 314751 w 638557"/>
              <a:gd name="connsiteY11" fmla="*/ 89400 h 98928"/>
              <a:gd name="connsiteX12" fmla="*/ 314751 w 638557"/>
              <a:gd name="connsiteY12" fmla="*/ 73525 h 98928"/>
              <a:gd name="connsiteX13" fmla="*/ 136951 w 638557"/>
              <a:gd name="connsiteY13" fmla="*/ 6850 h 98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8557" h="98928">
                <a:moveTo>
                  <a:pt x="136951" y="6850"/>
                </a:moveTo>
                <a:cubicBezTo>
                  <a:pt x="84564" y="2617"/>
                  <a:pt x="7305" y="42833"/>
                  <a:pt x="426" y="48125"/>
                </a:cubicBezTo>
                <a:cubicBezTo>
                  <a:pt x="-6453" y="53417"/>
                  <a:pt x="71864" y="30133"/>
                  <a:pt x="95676" y="38600"/>
                </a:cubicBezTo>
                <a:cubicBezTo>
                  <a:pt x="119488" y="47067"/>
                  <a:pt x="125839" y="98396"/>
                  <a:pt x="143301" y="98925"/>
                </a:cubicBezTo>
                <a:cubicBezTo>
                  <a:pt x="160763" y="99454"/>
                  <a:pt x="206272" y="43363"/>
                  <a:pt x="200451" y="41775"/>
                </a:cubicBezTo>
                <a:cubicBezTo>
                  <a:pt x="194630" y="40188"/>
                  <a:pt x="99909" y="87813"/>
                  <a:pt x="108376" y="89400"/>
                </a:cubicBezTo>
                <a:cubicBezTo>
                  <a:pt x="116843" y="90987"/>
                  <a:pt x="204155" y="52358"/>
                  <a:pt x="251251" y="51300"/>
                </a:cubicBezTo>
                <a:cubicBezTo>
                  <a:pt x="298347" y="50242"/>
                  <a:pt x="390951" y="78288"/>
                  <a:pt x="390951" y="83050"/>
                </a:cubicBezTo>
                <a:cubicBezTo>
                  <a:pt x="390951" y="87812"/>
                  <a:pt x="232201" y="84637"/>
                  <a:pt x="251251" y="79875"/>
                </a:cubicBezTo>
                <a:cubicBezTo>
                  <a:pt x="270301" y="75113"/>
                  <a:pt x="441751" y="67704"/>
                  <a:pt x="505251" y="54475"/>
                </a:cubicBezTo>
                <a:cubicBezTo>
                  <a:pt x="568751" y="41246"/>
                  <a:pt x="664001" y="-5321"/>
                  <a:pt x="632251" y="500"/>
                </a:cubicBezTo>
                <a:cubicBezTo>
                  <a:pt x="600501" y="6321"/>
                  <a:pt x="314751" y="89400"/>
                  <a:pt x="314751" y="89400"/>
                </a:cubicBezTo>
                <a:cubicBezTo>
                  <a:pt x="261834" y="101571"/>
                  <a:pt x="341209" y="82521"/>
                  <a:pt x="314751" y="73525"/>
                </a:cubicBezTo>
                <a:cubicBezTo>
                  <a:pt x="288293" y="64529"/>
                  <a:pt x="189338" y="11083"/>
                  <a:pt x="136951" y="6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A0931D8D-3DB5-0E50-3F17-6749650E2763}"/>
              </a:ext>
            </a:extLst>
          </p:cNvPr>
          <p:cNvSpPr/>
          <p:nvPr/>
        </p:nvSpPr>
        <p:spPr>
          <a:xfrm>
            <a:off x="6160061" y="4590967"/>
            <a:ext cx="101318" cy="226089"/>
          </a:xfrm>
          <a:custGeom>
            <a:avLst/>
            <a:gdLst>
              <a:gd name="connsiteX0" fmla="*/ 101039 w 101318"/>
              <a:gd name="connsiteY0" fmla="*/ 83 h 226089"/>
              <a:gd name="connsiteX1" fmla="*/ 43889 w 101318"/>
              <a:gd name="connsiteY1" fmla="*/ 57233 h 226089"/>
              <a:gd name="connsiteX2" fmla="*/ 2614 w 101318"/>
              <a:gd name="connsiteY2" fmla="*/ 225508 h 226089"/>
              <a:gd name="connsiteX3" fmla="*/ 5789 w 101318"/>
              <a:gd name="connsiteY3" fmla="*/ 114383 h 226089"/>
              <a:gd name="connsiteX4" fmla="*/ 18489 w 101318"/>
              <a:gd name="connsiteY4" fmla="*/ 165183 h 226089"/>
              <a:gd name="connsiteX5" fmla="*/ 18489 w 101318"/>
              <a:gd name="connsiteY5" fmla="*/ 66758 h 226089"/>
              <a:gd name="connsiteX6" fmla="*/ 101039 w 101318"/>
              <a:gd name="connsiteY6" fmla="*/ 83 h 22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318" h="226089">
                <a:moveTo>
                  <a:pt x="101039" y="83"/>
                </a:moveTo>
                <a:cubicBezTo>
                  <a:pt x="105272" y="-1504"/>
                  <a:pt x="60293" y="19662"/>
                  <a:pt x="43889" y="57233"/>
                </a:cubicBezTo>
                <a:cubicBezTo>
                  <a:pt x="27485" y="94804"/>
                  <a:pt x="8964" y="215983"/>
                  <a:pt x="2614" y="225508"/>
                </a:cubicBezTo>
                <a:cubicBezTo>
                  <a:pt x="-3736" y="235033"/>
                  <a:pt x="3143" y="124437"/>
                  <a:pt x="5789" y="114383"/>
                </a:cubicBezTo>
                <a:cubicBezTo>
                  <a:pt x="8435" y="104329"/>
                  <a:pt x="16372" y="173120"/>
                  <a:pt x="18489" y="165183"/>
                </a:cubicBezTo>
                <a:cubicBezTo>
                  <a:pt x="20606" y="157246"/>
                  <a:pt x="9493" y="91100"/>
                  <a:pt x="18489" y="66758"/>
                </a:cubicBezTo>
                <a:cubicBezTo>
                  <a:pt x="27485" y="42416"/>
                  <a:pt x="96806" y="1670"/>
                  <a:pt x="101039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65A605BD-CB74-C90A-B50C-EF4F158C27B1}"/>
              </a:ext>
            </a:extLst>
          </p:cNvPr>
          <p:cNvSpPr/>
          <p:nvPr/>
        </p:nvSpPr>
        <p:spPr>
          <a:xfrm>
            <a:off x="6229325" y="3784548"/>
            <a:ext cx="34994" cy="289995"/>
          </a:xfrm>
          <a:custGeom>
            <a:avLst/>
            <a:gdLst>
              <a:gd name="connsiteX0" fmla="*/ 34950 w 34994"/>
              <a:gd name="connsiteY0" fmla="*/ 52 h 289995"/>
              <a:gd name="connsiteX1" fmla="*/ 6375 w 34994"/>
              <a:gd name="connsiteY1" fmla="*/ 108002 h 289995"/>
              <a:gd name="connsiteX2" fmla="*/ 15900 w 34994"/>
              <a:gd name="connsiteY2" fmla="*/ 288977 h 289995"/>
              <a:gd name="connsiteX3" fmla="*/ 15900 w 34994"/>
              <a:gd name="connsiteY3" fmla="*/ 184202 h 289995"/>
              <a:gd name="connsiteX4" fmla="*/ 25 w 34994"/>
              <a:gd name="connsiteY4" fmla="*/ 244527 h 289995"/>
              <a:gd name="connsiteX5" fmla="*/ 12725 w 34994"/>
              <a:gd name="connsiteY5" fmla="*/ 120702 h 289995"/>
              <a:gd name="connsiteX6" fmla="*/ 34950 w 34994"/>
              <a:gd name="connsiteY6" fmla="*/ 52 h 289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994" h="289995">
                <a:moveTo>
                  <a:pt x="34950" y="52"/>
                </a:moveTo>
                <a:cubicBezTo>
                  <a:pt x="33892" y="-2065"/>
                  <a:pt x="9550" y="59848"/>
                  <a:pt x="6375" y="108002"/>
                </a:cubicBezTo>
                <a:cubicBezTo>
                  <a:pt x="3200" y="156156"/>
                  <a:pt x="14313" y="276277"/>
                  <a:pt x="15900" y="288977"/>
                </a:cubicBezTo>
                <a:cubicBezTo>
                  <a:pt x="17487" y="301677"/>
                  <a:pt x="18546" y="191610"/>
                  <a:pt x="15900" y="184202"/>
                </a:cubicBezTo>
                <a:cubicBezTo>
                  <a:pt x="13254" y="176794"/>
                  <a:pt x="554" y="255110"/>
                  <a:pt x="25" y="244527"/>
                </a:cubicBezTo>
                <a:cubicBezTo>
                  <a:pt x="-504" y="233944"/>
                  <a:pt x="7433" y="156156"/>
                  <a:pt x="12725" y="120702"/>
                </a:cubicBezTo>
                <a:cubicBezTo>
                  <a:pt x="18017" y="85248"/>
                  <a:pt x="36008" y="2169"/>
                  <a:pt x="34950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223493E5-B5EA-6DFC-DA31-0884D7CFAED9}"/>
              </a:ext>
            </a:extLst>
          </p:cNvPr>
          <p:cNvSpPr/>
          <p:nvPr/>
        </p:nvSpPr>
        <p:spPr>
          <a:xfrm>
            <a:off x="6302296" y="3852946"/>
            <a:ext cx="194897" cy="249313"/>
          </a:xfrm>
          <a:custGeom>
            <a:avLst/>
            <a:gdLst>
              <a:gd name="connsiteX0" fmla="*/ 193754 w 194897"/>
              <a:gd name="connsiteY0" fmla="*/ 1504 h 249313"/>
              <a:gd name="connsiteX1" fmla="*/ 98504 w 194897"/>
              <a:gd name="connsiteY1" fmla="*/ 61829 h 249313"/>
              <a:gd name="connsiteX2" fmla="*/ 35004 w 194897"/>
              <a:gd name="connsiteY2" fmla="*/ 195179 h 249313"/>
              <a:gd name="connsiteX3" fmla="*/ 38179 w 194897"/>
              <a:gd name="connsiteY3" fmla="*/ 153904 h 249313"/>
              <a:gd name="connsiteX4" fmla="*/ 44529 w 194897"/>
              <a:gd name="connsiteY4" fmla="*/ 249154 h 249313"/>
              <a:gd name="connsiteX5" fmla="*/ 28654 w 194897"/>
              <a:gd name="connsiteY5" fmla="*/ 172954 h 249313"/>
              <a:gd name="connsiteX6" fmla="*/ 79 w 194897"/>
              <a:gd name="connsiteY6" fmla="*/ 42779 h 249313"/>
              <a:gd name="connsiteX7" fmla="*/ 38179 w 194897"/>
              <a:gd name="connsiteY7" fmla="*/ 163429 h 249313"/>
              <a:gd name="connsiteX8" fmla="*/ 60404 w 194897"/>
              <a:gd name="connsiteY8" fmla="*/ 93579 h 249313"/>
              <a:gd name="connsiteX9" fmla="*/ 28654 w 194897"/>
              <a:gd name="connsiteY9" fmla="*/ 118979 h 249313"/>
              <a:gd name="connsiteX10" fmla="*/ 193754 w 194897"/>
              <a:gd name="connsiteY10" fmla="*/ 1504 h 249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4897" h="249313">
                <a:moveTo>
                  <a:pt x="193754" y="1504"/>
                </a:moveTo>
                <a:cubicBezTo>
                  <a:pt x="205396" y="-8021"/>
                  <a:pt x="124962" y="29550"/>
                  <a:pt x="98504" y="61829"/>
                </a:cubicBezTo>
                <a:cubicBezTo>
                  <a:pt x="72046" y="94108"/>
                  <a:pt x="45058" y="179833"/>
                  <a:pt x="35004" y="195179"/>
                </a:cubicBezTo>
                <a:cubicBezTo>
                  <a:pt x="24950" y="210525"/>
                  <a:pt x="36592" y="144908"/>
                  <a:pt x="38179" y="153904"/>
                </a:cubicBezTo>
                <a:cubicBezTo>
                  <a:pt x="39766" y="162900"/>
                  <a:pt x="46116" y="245979"/>
                  <a:pt x="44529" y="249154"/>
                </a:cubicBezTo>
                <a:cubicBezTo>
                  <a:pt x="42942" y="252329"/>
                  <a:pt x="36062" y="207350"/>
                  <a:pt x="28654" y="172954"/>
                </a:cubicBezTo>
                <a:cubicBezTo>
                  <a:pt x="21246" y="138558"/>
                  <a:pt x="-1508" y="44366"/>
                  <a:pt x="79" y="42779"/>
                </a:cubicBezTo>
                <a:cubicBezTo>
                  <a:pt x="1666" y="41192"/>
                  <a:pt x="28125" y="154962"/>
                  <a:pt x="38179" y="163429"/>
                </a:cubicBezTo>
                <a:cubicBezTo>
                  <a:pt x="48233" y="171896"/>
                  <a:pt x="61991" y="100987"/>
                  <a:pt x="60404" y="93579"/>
                </a:cubicBezTo>
                <a:cubicBezTo>
                  <a:pt x="58817" y="86171"/>
                  <a:pt x="8546" y="132737"/>
                  <a:pt x="28654" y="118979"/>
                </a:cubicBezTo>
                <a:cubicBezTo>
                  <a:pt x="48762" y="105221"/>
                  <a:pt x="182112" y="11029"/>
                  <a:pt x="193754" y="1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316EA09F-A17A-E817-3E1D-EA353E3940FE}"/>
              </a:ext>
            </a:extLst>
          </p:cNvPr>
          <p:cNvSpPr/>
          <p:nvPr/>
        </p:nvSpPr>
        <p:spPr>
          <a:xfrm>
            <a:off x="6626201" y="3913037"/>
            <a:ext cx="339365" cy="151635"/>
          </a:xfrm>
          <a:custGeom>
            <a:avLst/>
            <a:gdLst>
              <a:gd name="connsiteX0" fmla="*/ 24 w 339365"/>
              <a:gd name="connsiteY0" fmla="*/ 49363 h 151635"/>
              <a:gd name="connsiteX1" fmla="*/ 130199 w 339365"/>
              <a:gd name="connsiteY1" fmla="*/ 27138 h 151635"/>
              <a:gd name="connsiteX2" fmla="*/ 336574 w 339365"/>
              <a:gd name="connsiteY2" fmla="*/ 150963 h 151635"/>
              <a:gd name="connsiteX3" fmla="*/ 250849 w 339365"/>
              <a:gd name="connsiteY3" fmla="*/ 77938 h 151635"/>
              <a:gd name="connsiteX4" fmla="*/ 269899 w 339365"/>
              <a:gd name="connsiteY4" fmla="*/ 106513 h 151635"/>
              <a:gd name="connsiteX5" fmla="*/ 139724 w 339365"/>
              <a:gd name="connsiteY5" fmla="*/ 1738 h 151635"/>
              <a:gd name="connsiteX6" fmla="*/ 24 w 339365"/>
              <a:gd name="connsiteY6" fmla="*/ 49363 h 151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365" h="151635">
                <a:moveTo>
                  <a:pt x="24" y="49363"/>
                </a:moveTo>
                <a:cubicBezTo>
                  <a:pt x="-1563" y="53596"/>
                  <a:pt x="74107" y="10205"/>
                  <a:pt x="130199" y="27138"/>
                </a:cubicBezTo>
                <a:cubicBezTo>
                  <a:pt x="186291" y="44071"/>
                  <a:pt x="316466" y="142496"/>
                  <a:pt x="336574" y="150963"/>
                </a:cubicBezTo>
                <a:cubicBezTo>
                  <a:pt x="356682" y="159430"/>
                  <a:pt x="261962" y="85346"/>
                  <a:pt x="250849" y="77938"/>
                </a:cubicBezTo>
                <a:cubicBezTo>
                  <a:pt x="239737" y="70530"/>
                  <a:pt x="288420" y="119213"/>
                  <a:pt x="269899" y="106513"/>
                </a:cubicBezTo>
                <a:cubicBezTo>
                  <a:pt x="251378" y="93813"/>
                  <a:pt x="185232" y="13909"/>
                  <a:pt x="139724" y="1738"/>
                </a:cubicBezTo>
                <a:cubicBezTo>
                  <a:pt x="94216" y="-10433"/>
                  <a:pt x="1611" y="45130"/>
                  <a:pt x="24" y="49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D647C059-E5E9-75DA-6703-9EFEA69EFE0B}"/>
              </a:ext>
            </a:extLst>
          </p:cNvPr>
          <p:cNvSpPr/>
          <p:nvPr/>
        </p:nvSpPr>
        <p:spPr>
          <a:xfrm>
            <a:off x="7152915" y="4051082"/>
            <a:ext cx="346092" cy="500073"/>
          </a:xfrm>
          <a:custGeom>
            <a:avLst/>
            <a:gdLst>
              <a:gd name="connsiteX0" fmla="*/ 360 w 346092"/>
              <a:gd name="connsiteY0" fmla="*/ 218 h 500073"/>
              <a:gd name="connsiteX1" fmla="*/ 133710 w 346092"/>
              <a:gd name="connsiteY1" fmla="*/ 228818 h 500073"/>
              <a:gd name="connsiteX2" fmla="*/ 95610 w 346092"/>
              <a:gd name="connsiteY2" fmla="*/ 152618 h 500073"/>
              <a:gd name="connsiteX3" fmla="*/ 340085 w 346092"/>
              <a:gd name="connsiteY3" fmla="*/ 492343 h 500073"/>
              <a:gd name="connsiteX4" fmla="*/ 263885 w 346092"/>
              <a:gd name="connsiteY4" fmla="*/ 381218 h 500073"/>
              <a:gd name="connsiteX5" fmla="*/ 181335 w 346092"/>
              <a:gd name="connsiteY5" fmla="*/ 276443 h 500073"/>
              <a:gd name="connsiteX6" fmla="*/ 360 w 346092"/>
              <a:gd name="connsiteY6" fmla="*/ 218 h 50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092" h="500073">
                <a:moveTo>
                  <a:pt x="360" y="218"/>
                </a:moveTo>
                <a:cubicBezTo>
                  <a:pt x="-7577" y="-7719"/>
                  <a:pt x="117835" y="203418"/>
                  <a:pt x="133710" y="228818"/>
                </a:cubicBezTo>
                <a:cubicBezTo>
                  <a:pt x="149585" y="254218"/>
                  <a:pt x="61214" y="108697"/>
                  <a:pt x="95610" y="152618"/>
                </a:cubicBezTo>
                <a:cubicBezTo>
                  <a:pt x="130006" y="196539"/>
                  <a:pt x="312039" y="454243"/>
                  <a:pt x="340085" y="492343"/>
                </a:cubicBezTo>
                <a:cubicBezTo>
                  <a:pt x="368131" y="530443"/>
                  <a:pt x="290343" y="417201"/>
                  <a:pt x="263885" y="381218"/>
                </a:cubicBezTo>
                <a:cubicBezTo>
                  <a:pt x="237427" y="345235"/>
                  <a:pt x="222610" y="334651"/>
                  <a:pt x="181335" y="276443"/>
                </a:cubicBezTo>
                <a:cubicBezTo>
                  <a:pt x="140060" y="218235"/>
                  <a:pt x="8297" y="8155"/>
                  <a:pt x="360" y="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BE7F71DD-83F6-E56B-6B2D-90BAB8BFB320}"/>
              </a:ext>
            </a:extLst>
          </p:cNvPr>
          <p:cNvSpPr/>
          <p:nvPr/>
        </p:nvSpPr>
        <p:spPr>
          <a:xfrm>
            <a:off x="6554541" y="4105275"/>
            <a:ext cx="364217" cy="117486"/>
          </a:xfrm>
          <a:custGeom>
            <a:avLst/>
            <a:gdLst>
              <a:gd name="connsiteX0" fmla="*/ 1834 w 364217"/>
              <a:gd name="connsiteY0" fmla="*/ 47625 h 117486"/>
              <a:gd name="connsiteX1" fmla="*/ 84384 w 364217"/>
              <a:gd name="connsiteY1" fmla="*/ 12700 h 117486"/>
              <a:gd name="connsiteX2" fmla="*/ 176459 w 364217"/>
              <a:gd name="connsiteY2" fmla="*/ 41275 h 117486"/>
              <a:gd name="connsiteX3" fmla="*/ 151059 w 364217"/>
              <a:gd name="connsiteY3" fmla="*/ 28575 h 117486"/>
              <a:gd name="connsiteX4" fmla="*/ 344734 w 364217"/>
              <a:gd name="connsiteY4" fmla="*/ 53975 h 117486"/>
              <a:gd name="connsiteX5" fmla="*/ 278059 w 364217"/>
              <a:gd name="connsiteY5" fmla="*/ 38100 h 117486"/>
              <a:gd name="connsiteX6" fmla="*/ 363784 w 364217"/>
              <a:gd name="connsiteY6" fmla="*/ 117475 h 117486"/>
              <a:gd name="connsiteX7" fmla="*/ 233609 w 364217"/>
              <a:gd name="connsiteY7" fmla="*/ 31750 h 117486"/>
              <a:gd name="connsiteX8" fmla="*/ 166934 w 364217"/>
              <a:gd name="connsiteY8" fmla="*/ 0 h 117486"/>
              <a:gd name="connsiteX9" fmla="*/ 1834 w 364217"/>
              <a:gd name="connsiteY9" fmla="*/ 47625 h 11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4217" h="117486">
                <a:moveTo>
                  <a:pt x="1834" y="47625"/>
                </a:moveTo>
                <a:cubicBezTo>
                  <a:pt x="-11924" y="49742"/>
                  <a:pt x="55280" y="13758"/>
                  <a:pt x="84384" y="12700"/>
                </a:cubicBezTo>
                <a:cubicBezTo>
                  <a:pt x="113488" y="11642"/>
                  <a:pt x="165346" y="38629"/>
                  <a:pt x="176459" y="41275"/>
                </a:cubicBezTo>
                <a:cubicBezTo>
                  <a:pt x="187572" y="43921"/>
                  <a:pt x="123013" y="26458"/>
                  <a:pt x="151059" y="28575"/>
                </a:cubicBezTo>
                <a:cubicBezTo>
                  <a:pt x="179105" y="30692"/>
                  <a:pt x="323567" y="52388"/>
                  <a:pt x="344734" y="53975"/>
                </a:cubicBezTo>
                <a:cubicBezTo>
                  <a:pt x="365901" y="55562"/>
                  <a:pt x="274884" y="27517"/>
                  <a:pt x="278059" y="38100"/>
                </a:cubicBezTo>
                <a:cubicBezTo>
                  <a:pt x="281234" y="48683"/>
                  <a:pt x="371192" y="118533"/>
                  <a:pt x="363784" y="117475"/>
                </a:cubicBezTo>
                <a:cubicBezTo>
                  <a:pt x="356376" y="116417"/>
                  <a:pt x="266417" y="51329"/>
                  <a:pt x="233609" y="31750"/>
                </a:cubicBezTo>
                <a:cubicBezTo>
                  <a:pt x="200801" y="12171"/>
                  <a:pt x="203976" y="0"/>
                  <a:pt x="166934" y="0"/>
                </a:cubicBezTo>
                <a:cubicBezTo>
                  <a:pt x="129892" y="0"/>
                  <a:pt x="15592" y="45508"/>
                  <a:pt x="1834" y="47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5DF66C9E-1AA8-E584-0CC6-BB0DEB2DC4FE}"/>
              </a:ext>
            </a:extLst>
          </p:cNvPr>
          <p:cNvSpPr/>
          <p:nvPr/>
        </p:nvSpPr>
        <p:spPr>
          <a:xfrm>
            <a:off x="6999945" y="4193271"/>
            <a:ext cx="169729" cy="169240"/>
          </a:xfrm>
          <a:custGeom>
            <a:avLst/>
            <a:gdLst>
              <a:gd name="connsiteX0" fmla="*/ 930 w 169729"/>
              <a:gd name="connsiteY0" fmla="*/ 904 h 169240"/>
              <a:gd name="connsiteX1" fmla="*/ 93005 w 169729"/>
              <a:gd name="connsiteY1" fmla="*/ 61229 h 169240"/>
              <a:gd name="connsiteX2" fmla="*/ 169205 w 169729"/>
              <a:gd name="connsiteY2" fmla="*/ 169179 h 169240"/>
              <a:gd name="connsiteX3" fmla="*/ 127930 w 169729"/>
              <a:gd name="connsiteY3" fmla="*/ 77104 h 169240"/>
              <a:gd name="connsiteX4" fmla="*/ 153330 w 169729"/>
              <a:gd name="connsiteY4" fmla="*/ 105679 h 169240"/>
              <a:gd name="connsiteX5" fmla="*/ 930 w 169729"/>
              <a:gd name="connsiteY5" fmla="*/ 904 h 16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729" h="169240">
                <a:moveTo>
                  <a:pt x="930" y="904"/>
                </a:moveTo>
                <a:cubicBezTo>
                  <a:pt x="-9124" y="-6504"/>
                  <a:pt x="64959" y="33183"/>
                  <a:pt x="93005" y="61229"/>
                </a:cubicBezTo>
                <a:cubicBezTo>
                  <a:pt x="121051" y="89275"/>
                  <a:pt x="163384" y="166533"/>
                  <a:pt x="169205" y="169179"/>
                </a:cubicBezTo>
                <a:cubicBezTo>
                  <a:pt x="175026" y="171825"/>
                  <a:pt x="130576" y="87687"/>
                  <a:pt x="127930" y="77104"/>
                </a:cubicBezTo>
                <a:cubicBezTo>
                  <a:pt x="125284" y="66521"/>
                  <a:pt x="166559" y="116262"/>
                  <a:pt x="153330" y="105679"/>
                </a:cubicBezTo>
                <a:cubicBezTo>
                  <a:pt x="140101" y="95096"/>
                  <a:pt x="10984" y="8312"/>
                  <a:pt x="930" y="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5F5E32E0-974E-53B1-C93F-D242861BDB28}"/>
              </a:ext>
            </a:extLst>
          </p:cNvPr>
          <p:cNvSpPr/>
          <p:nvPr/>
        </p:nvSpPr>
        <p:spPr>
          <a:xfrm>
            <a:off x="7178048" y="4238316"/>
            <a:ext cx="267331" cy="321026"/>
          </a:xfrm>
          <a:custGeom>
            <a:avLst/>
            <a:gdLst>
              <a:gd name="connsiteX0" fmla="*/ 627 w 267331"/>
              <a:gd name="connsiteY0" fmla="*/ 309 h 321026"/>
              <a:gd name="connsiteX1" fmla="*/ 54602 w 267331"/>
              <a:gd name="connsiteY1" fmla="*/ 117784 h 321026"/>
              <a:gd name="connsiteX2" fmla="*/ 143502 w 267331"/>
              <a:gd name="connsiteY2" fmla="*/ 184459 h 321026"/>
              <a:gd name="connsiteX3" fmla="*/ 105402 w 267331"/>
              <a:gd name="connsiteY3" fmla="*/ 140009 h 321026"/>
              <a:gd name="connsiteX4" fmla="*/ 187952 w 267331"/>
              <a:gd name="connsiteY4" fmla="*/ 216209 h 321026"/>
              <a:gd name="connsiteX5" fmla="*/ 267327 w 267331"/>
              <a:gd name="connsiteY5" fmla="*/ 320984 h 321026"/>
              <a:gd name="connsiteX6" fmla="*/ 191127 w 267331"/>
              <a:gd name="connsiteY6" fmla="*/ 203509 h 321026"/>
              <a:gd name="connsiteX7" fmla="*/ 89527 w 267331"/>
              <a:gd name="connsiteY7" fmla="*/ 155884 h 321026"/>
              <a:gd name="connsiteX8" fmla="*/ 627 w 267331"/>
              <a:gd name="connsiteY8" fmla="*/ 309 h 321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331" h="321026">
                <a:moveTo>
                  <a:pt x="627" y="309"/>
                </a:moveTo>
                <a:cubicBezTo>
                  <a:pt x="-5194" y="-6041"/>
                  <a:pt x="30790" y="87092"/>
                  <a:pt x="54602" y="117784"/>
                </a:cubicBezTo>
                <a:cubicBezTo>
                  <a:pt x="78414" y="148476"/>
                  <a:pt x="135035" y="180755"/>
                  <a:pt x="143502" y="184459"/>
                </a:cubicBezTo>
                <a:cubicBezTo>
                  <a:pt x="151969" y="188163"/>
                  <a:pt x="97994" y="134717"/>
                  <a:pt x="105402" y="140009"/>
                </a:cubicBezTo>
                <a:cubicBezTo>
                  <a:pt x="112810" y="145301"/>
                  <a:pt x="160965" y="186047"/>
                  <a:pt x="187952" y="216209"/>
                </a:cubicBezTo>
                <a:cubicBezTo>
                  <a:pt x="214940" y="246372"/>
                  <a:pt x="266798" y="323101"/>
                  <a:pt x="267327" y="320984"/>
                </a:cubicBezTo>
                <a:cubicBezTo>
                  <a:pt x="267856" y="318867"/>
                  <a:pt x="220760" y="231026"/>
                  <a:pt x="191127" y="203509"/>
                </a:cubicBezTo>
                <a:cubicBezTo>
                  <a:pt x="161494" y="175992"/>
                  <a:pt x="117044" y="186046"/>
                  <a:pt x="89527" y="155884"/>
                </a:cubicBezTo>
                <a:cubicBezTo>
                  <a:pt x="62010" y="125722"/>
                  <a:pt x="6448" y="6659"/>
                  <a:pt x="627" y="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89F3E8AA-2DF3-6A3E-6A18-35370E9A65D2}"/>
              </a:ext>
            </a:extLst>
          </p:cNvPr>
          <p:cNvSpPr/>
          <p:nvPr/>
        </p:nvSpPr>
        <p:spPr>
          <a:xfrm>
            <a:off x="6432268" y="3888694"/>
            <a:ext cx="220857" cy="76989"/>
          </a:xfrm>
          <a:custGeom>
            <a:avLst/>
            <a:gdLst>
              <a:gd name="connsiteX0" fmla="*/ 282 w 220857"/>
              <a:gd name="connsiteY0" fmla="*/ 76881 h 76989"/>
              <a:gd name="connsiteX1" fmla="*/ 86007 w 220857"/>
              <a:gd name="connsiteY1" fmla="*/ 13381 h 76989"/>
              <a:gd name="connsiteX2" fmla="*/ 219357 w 220857"/>
              <a:gd name="connsiteY2" fmla="*/ 19731 h 76989"/>
              <a:gd name="connsiteX3" fmla="*/ 152682 w 220857"/>
              <a:gd name="connsiteY3" fmla="*/ 681 h 76989"/>
              <a:gd name="connsiteX4" fmla="*/ 73307 w 220857"/>
              <a:gd name="connsiteY4" fmla="*/ 48306 h 76989"/>
              <a:gd name="connsiteX5" fmla="*/ 139982 w 220857"/>
              <a:gd name="connsiteY5" fmla="*/ 32431 h 76989"/>
              <a:gd name="connsiteX6" fmla="*/ 60607 w 220857"/>
              <a:gd name="connsiteY6" fmla="*/ 29256 h 76989"/>
              <a:gd name="connsiteX7" fmla="*/ 282 w 220857"/>
              <a:gd name="connsiteY7" fmla="*/ 76881 h 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857" h="76989">
                <a:moveTo>
                  <a:pt x="282" y="76881"/>
                </a:moveTo>
                <a:cubicBezTo>
                  <a:pt x="4515" y="74235"/>
                  <a:pt x="49495" y="22906"/>
                  <a:pt x="86007" y="13381"/>
                </a:cubicBezTo>
                <a:cubicBezTo>
                  <a:pt x="122519" y="3856"/>
                  <a:pt x="208245" y="21848"/>
                  <a:pt x="219357" y="19731"/>
                </a:cubicBezTo>
                <a:cubicBezTo>
                  <a:pt x="230469" y="17614"/>
                  <a:pt x="177024" y="-4081"/>
                  <a:pt x="152682" y="681"/>
                </a:cubicBezTo>
                <a:cubicBezTo>
                  <a:pt x="128340" y="5443"/>
                  <a:pt x="75424" y="43014"/>
                  <a:pt x="73307" y="48306"/>
                </a:cubicBezTo>
                <a:cubicBezTo>
                  <a:pt x="71190" y="53598"/>
                  <a:pt x="142099" y="35606"/>
                  <a:pt x="139982" y="32431"/>
                </a:cubicBezTo>
                <a:cubicBezTo>
                  <a:pt x="137865" y="29256"/>
                  <a:pt x="80715" y="25552"/>
                  <a:pt x="60607" y="29256"/>
                </a:cubicBezTo>
                <a:cubicBezTo>
                  <a:pt x="40499" y="32960"/>
                  <a:pt x="-3951" y="79527"/>
                  <a:pt x="282" y="76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968DF625-852B-2E93-4112-3F027EC2AF99}"/>
              </a:ext>
            </a:extLst>
          </p:cNvPr>
          <p:cNvSpPr/>
          <p:nvPr/>
        </p:nvSpPr>
        <p:spPr>
          <a:xfrm>
            <a:off x="6990681" y="3930227"/>
            <a:ext cx="216320" cy="234807"/>
          </a:xfrm>
          <a:custGeom>
            <a:avLst/>
            <a:gdLst>
              <a:gd name="connsiteX0" fmla="*/ 54 w 216320"/>
              <a:gd name="connsiteY0" fmla="*/ 218 h 234807"/>
              <a:gd name="connsiteX1" fmla="*/ 73796 w 216320"/>
              <a:gd name="connsiteY1" fmla="*/ 99770 h 234807"/>
              <a:gd name="connsiteX2" fmla="*/ 136477 w 216320"/>
              <a:gd name="connsiteY2" fmla="*/ 151389 h 234807"/>
              <a:gd name="connsiteX3" fmla="*/ 92232 w 216320"/>
              <a:gd name="connsiteY3" fmla="*/ 110831 h 234807"/>
              <a:gd name="connsiteX4" fmla="*/ 213906 w 216320"/>
              <a:gd name="connsiteY4" fmla="*/ 232505 h 234807"/>
              <a:gd name="connsiteX5" fmla="*/ 165974 w 216320"/>
              <a:gd name="connsiteY5" fmla="*/ 184573 h 234807"/>
              <a:gd name="connsiteX6" fmla="*/ 77484 w 216320"/>
              <a:gd name="connsiteY6" fmla="*/ 110831 h 234807"/>
              <a:gd name="connsiteX7" fmla="*/ 136477 w 216320"/>
              <a:gd name="connsiteY7" fmla="*/ 169825 h 234807"/>
              <a:gd name="connsiteX8" fmla="*/ 62735 w 216320"/>
              <a:gd name="connsiteY8" fmla="*/ 129267 h 234807"/>
              <a:gd name="connsiteX9" fmla="*/ 54 w 216320"/>
              <a:gd name="connsiteY9" fmla="*/ 218 h 234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320" h="234807">
                <a:moveTo>
                  <a:pt x="54" y="218"/>
                </a:moveTo>
                <a:cubicBezTo>
                  <a:pt x="1898" y="-4698"/>
                  <a:pt x="51059" y="74575"/>
                  <a:pt x="73796" y="99770"/>
                </a:cubicBezTo>
                <a:cubicBezTo>
                  <a:pt x="96533" y="124965"/>
                  <a:pt x="133404" y="149546"/>
                  <a:pt x="136477" y="151389"/>
                </a:cubicBezTo>
                <a:cubicBezTo>
                  <a:pt x="139550" y="153233"/>
                  <a:pt x="79327" y="97312"/>
                  <a:pt x="92232" y="110831"/>
                </a:cubicBezTo>
                <a:cubicBezTo>
                  <a:pt x="105137" y="124350"/>
                  <a:pt x="213906" y="232505"/>
                  <a:pt x="213906" y="232505"/>
                </a:cubicBezTo>
                <a:cubicBezTo>
                  <a:pt x="226196" y="244795"/>
                  <a:pt x="188711" y="204852"/>
                  <a:pt x="165974" y="184573"/>
                </a:cubicBezTo>
                <a:cubicBezTo>
                  <a:pt x="143237" y="164294"/>
                  <a:pt x="82400" y="113289"/>
                  <a:pt x="77484" y="110831"/>
                </a:cubicBezTo>
                <a:cubicBezTo>
                  <a:pt x="72568" y="108373"/>
                  <a:pt x="138935" y="166752"/>
                  <a:pt x="136477" y="169825"/>
                </a:cubicBezTo>
                <a:cubicBezTo>
                  <a:pt x="134019" y="172898"/>
                  <a:pt x="81785" y="155691"/>
                  <a:pt x="62735" y="129267"/>
                </a:cubicBezTo>
                <a:cubicBezTo>
                  <a:pt x="43685" y="102843"/>
                  <a:pt x="-1790" y="5134"/>
                  <a:pt x="54" y="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A1C5D9BD-A888-87A0-8305-B13B9F9ECF54}"/>
              </a:ext>
            </a:extLst>
          </p:cNvPr>
          <p:cNvSpPr/>
          <p:nvPr/>
        </p:nvSpPr>
        <p:spPr>
          <a:xfrm>
            <a:off x="6113204" y="4243535"/>
            <a:ext cx="179471" cy="368168"/>
          </a:xfrm>
          <a:custGeom>
            <a:avLst/>
            <a:gdLst>
              <a:gd name="connsiteX0" fmla="*/ 176983 w 179471"/>
              <a:gd name="connsiteY0" fmla="*/ 313 h 368168"/>
              <a:gd name="connsiteX1" fmla="*/ 11064 w 179471"/>
              <a:gd name="connsiteY1" fmla="*/ 140423 h 368168"/>
              <a:gd name="connsiteX2" fmla="*/ 22125 w 179471"/>
              <a:gd name="connsiteY2" fmla="*/ 107239 h 368168"/>
              <a:gd name="connsiteX3" fmla="*/ 29499 w 179471"/>
              <a:gd name="connsiteY3" fmla="*/ 365336 h 368168"/>
              <a:gd name="connsiteX4" fmla="*/ 22125 w 179471"/>
              <a:gd name="connsiteY4" fmla="*/ 239975 h 368168"/>
              <a:gd name="connsiteX5" fmla="*/ 3690 w 179471"/>
              <a:gd name="connsiteY5" fmla="*/ 162546 h 368168"/>
              <a:gd name="connsiteX6" fmla="*/ 103241 w 179471"/>
              <a:gd name="connsiteY6" fmla="*/ 103552 h 368168"/>
              <a:gd name="connsiteX7" fmla="*/ 176983 w 179471"/>
              <a:gd name="connsiteY7" fmla="*/ 313 h 368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471" h="368168">
                <a:moveTo>
                  <a:pt x="176983" y="313"/>
                </a:moveTo>
                <a:cubicBezTo>
                  <a:pt x="161620" y="6458"/>
                  <a:pt x="36874" y="122602"/>
                  <a:pt x="11064" y="140423"/>
                </a:cubicBezTo>
                <a:cubicBezTo>
                  <a:pt x="-14746" y="158244"/>
                  <a:pt x="19052" y="69754"/>
                  <a:pt x="22125" y="107239"/>
                </a:cubicBezTo>
                <a:cubicBezTo>
                  <a:pt x="25197" y="144725"/>
                  <a:pt x="29499" y="343213"/>
                  <a:pt x="29499" y="365336"/>
                </a:cubicBezTo>
                <a:cubicBezTo>
                  <a:pt x="29499" y="387459"/>
                  <a:pt x="26426" y="273773"/>
                  <a:pt x="22125" y="239975"/>
                </a:cubicBezTo>
                <a:cubicBezTo>
                  <a:pt x="17824" y="206177"/>
                  <a:pt x="-9829" y="185283"/>
                  <a:pt x="3690" y="162546"/>
                </a:cubicBezTo>
                <a:cubicBezTo>
                  <a:pt x="17209" y="139809"/>
                  <a:pt x="73744" y="126904"/>
                  <a:pt x="103241" y="103552"/>
                </a:cubicBezTo>
                <a:cubicBezTo>
                  <a:pt x="132738" y="80200"/>
                  <a:pt x="192346" y="-5832"/>
                  <a:pt x="176983" y="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27C3F1D6-20D7-EDE9-5F02-04AB23587CDF}"/>
              </a:ext>
            </a:extLst>
          </p:cNvPr>
          <p:cNvSpPr/>
          <p:nvPr/>
        </p:nvSpPr>
        <p:spPr>
          <a:xfrm>
            <a:off x="4460853" y="3951602"/>
            <a:ext cx="325166" cy="208575"/>
          </a:xfrm>
          <a:custGeom>
            <a:avLst/>
            <a:gdLst>
              <a:gd name="connsiteX0" fmla="*/ 534 w 325166"/>
              <a:gd name="connsiteY0" fmla="*/ 174259 h 208575"/>
              <a:gd name="connsiteX1" fmla="*/ 96399 w 325166"/>
              <a:gd name="connsiteY1" fmla="*/ 203756 h 208575"/>
              <a:gd name="connsiteX2" fmla="*/ 181202 w 325166"/>
              <a:gd name="connsiteY2" fmla="*/ 56272 h 208575"/>
              <a:gd name="connsiteX3" fmla="*/ 177515 w 325166"/>
              <a:gd name="connsiteY3" fmla="*/ 85769 h 208575"/>
              <a:gd name="connsiteX4" fmla="*/ 324999 w 325166"/>
              <a:gd name="connsiteY4" fmla="*/ 966 h 208575"/>
              <a:gd name="connsiteX5" fmla="*/ 207012 w 325166"/>
              <a:gd name="connsiteY5" fmla="*/ 41524 h 208575"/>
              <a:gd name="connsiteX6" fmla="*/ 218073 w 325166"/>
              <a:gd name="connsiteY6" fmla="*/ 67333 h 208575"/>
              <a:gd name="connsiteX7" fmla="*/ 162766 w 325166"/>
              <a:gd name="connsiteY7" fmla="*/ 122640 h 208575"/>
              <a:gd name="connsiteX8" fmla="*/ 125895 w 325166"/>
              <a:gd name="connsiteY8" fmla="*/ 170572 h 208575"/>
              <a:gd name="connsiteX9" fmla="*/ 59528 w 325166"/>
              <a:gd name="connsiteY9" fmla="*/ 189008 h 208575"/>
              <a:gd name="connsiteX10" fmla="*/ 534 w 325166"/>
              <a:gd name="connsiteY10" fmla="*/ 174259 h 20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5166" h="208575">
                <a:moveTo>
                  <a:pt x="534" y="174259"/>
                </a:moveTo>
                <a:cubicBezTo>
                  <a:pt x="6679" y="176717"/>
                  <a:pt x="66288" y="223421"/>
                  <a:pt x="96399" y="203756"/>
                </a:cubicBezTo>
                <a:cubicBezTo>
                  <a:pt x="126510" y="184092"/>
                  <a:pt x="167683" y="75936"/>
                  <a:pt x="181202" y="56272"/>
                </a:cubicBezTo>
                <a:cubicBezTo>
                  <a:pt x="194721" y="36607"/>
                  <a:pt x="153549" y="94987"/>
                  <a:pt x="177515" y="85769"/>
                </a:cubicBezTo>
                <a:cubicBezTo>
                  <a:pt x="201481" y="76551"/>
                  <a:pt x="320083" y="8340"/>
                  <a:pt x="324999" y="966"/>
                </a:cubicBezTo>
                <a:cubicBezTo>
                  <a:pt x="329915" y="-6408"/>
                  <a:pt x="224833" y="30463"/>
                  <a:pt x="207012" y="41524"/>
                </a:cubicBezTo>
                <a:cubicBezTo>
                  <a:pt x="189191" y="52585"/>
                  <a:pt x="225447" y="53814"/>
                  <a:pt x="218073" y="67333"/>
                </a:cubicBezTo>
                <a:cubicBezTo>
                  <a:pt x="210699" y="80852"/>
                  <a:pt x="178129" y="105434"/>
                  <a:pt x="162766" y="122640"/>
                </a:cubicBezTo>
                <a:cubicBezTo>
                  <a:pt x="147403" y="139846"/>
                  <a:pt x="143101" y="159511"/>
                  <a:pt x="125895" y="170572"/>
                </a:cubicBezTo>
                <a:cubicBezTo>
                  <a:pt x="108689" y="181633"/>
                  <a:pt x="76120" y="187779"/>
                  <a:pt x="59528" y="189008"/>
                </a:cubicBezTo>
                <a:cubicBezTo>
                  <a:pt x="42936" y="190237"/>
                  <a:pt x="-5611" y="171801"/>
                  <a:pt x="534" y="174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5B7AF796-2349-00EB-EDDA-7FAFFB4ABE4A}"/>
              </a:ext>
            </a:extLst>
          </p:cNvPr>
          <p:cNvSpPr/>
          <p:nvPr/>
        </p:nvSpPr>
        <p:spPr>
          <a:xfrm>
            <a:off x="4754509" y="3915672"/>
            <a:ext cx="580811" cy="320822"/>
          </a:xfrm>
          <a:custGeom>
            <a:avLst/>
            <a:gdLst>
              <a:gd name="connsiteX0" fmla="*/ 1846 w 580811"/>
              <a:gd name="connsiteY0" fmla="*/ 66393 h 320822"/>
              <a:gd name="connsiteX1" fmla="*/ 167765 w 580811"/>
              <a:gd name="connsiteY1" fmla="*/ 25834 h 320822"/>
              <a:gd name="connsiteX2" fmla="*/ 145643 w 580811"/>
              <a:gd name="connsiteY2" fmla="*/ 36896 h 320822"/>
              <a:gd name="connsiteX3" fmla="*/ 263630 w 580811"/>
              <a:gd name="connsiteY3" fmla="*/ 33209 h 320822"/>
              <a:gd name="connsiteX4" fmla="*/ 359494 w 580811"/>
              <a:gd name="connsiteY4" fmla="*/ 51644 h 320822"/>
              <a:gd name="connsiteX5" fmla="*/ 377930 w 580811"/>
              <a:gd name="connsiteY5" fmla="*/ 44270 h 320822"/>
              <a:gd name="connsiteX6" fmla="*/ 451672 w 580811"/>
              <a:gd name="connsiteY6" fmla="*/ 118012 h 320822"/>
              <a:gd name="connsiteX7" fmla="*/ 381617 w 580811"/>
              <a:gd name="connsiteY7" fmla="*/ 62705 h 320822"/>
              <a:gd name="connsiteX8" fmla="*/ 451672 w 580811"/>
              <a:gd name="connsiteY8" fmla="*/ 132760 h 320822"/>
              <a:gd name="connsiteX9" fmla="*/ 392678 w 580811"/>
              <a:gd name="connsiteY9" fmla="*/ 84828 h 320822"/>
              <a:gd name="connsiteX10" fmla="*/ 440610 w 580811"/>
              <a:gd name="connsiteY10" fmla="*/ 125386 h 320822"/>
              <a:gd name="connsiteX11" fmla="*/ 521726 w 580811"/>
              <a:gd name="connsiteY11" fmla="*/ 235999 h 320822"/>
              <a:gd name="connsiteX12" fmla="*/ 580720 w 580811"/>
              <a:gd name="connsiteY12" fmla="*/ 320802 h 320822"/>
              <a:gd name="connsiteX13" fmla="*/ 532788 w 580811"/>
              <a:gd name="connsiteY13" fmla="*/ 228625 h 320822"/>
              <a:gd name="connsiteX14" fmla="*/ 440610 w 580811"/>
              <a:gd name="connsiteY14" fmla="*/ 66393 h 320822"/>
              <a:gd name="connsiteX15" fmla="*/ 447985 w 580811"/>
              <a:gd name="connsiteY15" fmla="*/ 95889 h 320822"/>
              <a:gd name="connsiteX16" fmla="*/ 189888 w 580811"/>
              <a:gd name="connsiteY16" fmla="*/ 25834 h 320822"/>
              <a:gd name="connsiteX17" fmla="*/ 293126 w 580811"/>
              <a:gd name="connsiteY17" fmla="*/ 25 h 320822"/>
              <a:gd name="connsiteX18" fmla="*/ 1846 w 580811"/>
              <a:gd name="connsiteY18" fmla="*/ 66393 h 32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80811" h="320822">
                <a:moveTo>
                  <a:pt x="1846" y="66393"/>
                </a:moveTo>
                <a:cubicBezTo>
                  <a:pt x="-19047" y="70694"/>
                  <a:pt x="143799" y="30750"/>
                  <a:pt x="167765" y="25834"/>
                </a:cubicBezTo>
                <a:cubicBezTo>
                  <a:pt x="191731" y="20918"/>
                  <a:pt x="129665" y="35667"/>
                  <a:pt x="145643" y="36896"/>
                </a:cubicBezTo>
                <a:cubicBezTo>
                  <a:pt x="161621" y="38125"/>
                  <a:pt x="227988" y="30751"/>
                  <a:pt x="263630" y="33209"/>
                </a:cubicBezTo>
                <a:cubicBezTo>
                  <a:pt x="299272" y="35667"/>
                  <a:pt x="340444" y="49801"/>
                  <a:pt x="359494" y="51644"/>
                </a:cubicBezTo>
                <a:cubicBezTo>
                  <a:pt x="378544" y="53487"/>
                  <a:pt x="362567" y="33209"/>
                  <a:pt x="377930" y="44270"/>
                </a:cubicBezTo>
                <a:cubicBezTo>
                  <a:pt x="393293" y="55331"/>
                  <a:pt x="451058" y="114940"/>
                  <a:pt x="451672" y="118012"/>
                </a:cubicBezTo>
                <a:cubicBezTo>
                  <a:pt x="452286" y="121084"/>
                  <a:pt x="381617" y="60247"/>
                  <a:pt x="381617" y="62705"/>
                </a:cubicBezTo>
                <a:cubicBezTo>
                  <a:pt x="381617" y="65163"/>
                  <a:pt x="449829" y="129073"/>
                  <a:pt x="451672" y="132760"/>
                </a:cubicBezTo>
                <a:cubicBezTo>
                  <a:pt x="453515" y="136447"/>
                  <a:pt x="394522" y="86057"/>
                  <a:pt x="392678" y="84828"/>
                </a:cubicBezTo>
                <a:cubicBezTo>
                  <a:pt x="390834" y="83599"/>
                  <a:pt x="419102" y="100191"/>
                  <a:pt x="440610" y="125386"/>
                </a:cubicBezTo>
                <a:cubicBezTo>
                  <a:pt x="462118" y="150581"/>
                  <a:pt x="498374" y="203430"/>
                  <a:pt x="521726" y="235999"/>
                </a:cubicBezTo>
                <a:cubicBezTo>
                  <a:pt x="545078" y="268568"/>
                  <a:pt x="578876" y="322031"/>
                  <a:pt x="580720" y="320802"/>
                </a:cubicBezTo>
                <a:cubicBezTo>
                  <a:pt x="582564" y="319573"/>
                  <a:pt x="556140" y="271026"/>
                  <a:pt x="532788" y="228625"/>
                </a:cubicBezTo>
                <a:cubicBezTo>
                  <a:pt x="509436" y="186224"/>
                  <a:pt x="454744" y="88516"/>
                  <a:pt x="440610" y="66393"/>
                </a:cubicBezTo>
                <a:cubicBezTo>
                  <a:pt x="426476" y="44270"/>
                  <a:pt x="489772" y="102649"/>
                  <a:pt x="447985" y="95889"/>
                </a:cubicBezTo>
                <a:cubicBezTo>
                  <a:pt x="406198" y="89129"/>
                  <a:pt x="215698" y="41811"/>
                  <a:pt x="189888" y="25834"/>
                </a:cubicBezTo>
                <a:cubicBezTo>
                  <a:pt x="164078" y="9857"/>
                  <a:pt x="323852" y="-590"/>
                  <a:pt x="293126" y="25"/>
                </a:cubicBezTo>
                <a:cubicBezTo>
                  <a:pt x="262400" y="640"/>
                  <a:pt x="22739" y="62092"/>
                  <a:pt x="1846" y="66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E5A0DC33-9B35-042A-A15B-ABE1835ADE8C}"/>
              </a:ext>
            </a:extLst>
          </p:cNvPr>
          <p:cNvSpPr/>
          <p:nvPr/>
        </p:nvSpPr>
        <p:spPr>
          <a:xfrm>
            <a:off x="4642022" y="3987922"/>
            <a:ext cx="383747" cy="77910"/>
          </a:xfrm>
          <a:custGeom>
            <a:avLst/>
            <a:gdLst>
              <a:gd name="connsiteX0" fmla="*/ 3720 w 383747"/>
              <a:gd name="connsiteY0" fmla="*/ 75259 h 77910"/>
              <a:gd name="connsiteX1" fmla="*/ 184388 w 383747"/>
              <a:gd name="connsiteY1" fmla="*/ 23639 h 77910"/>
              <a:gd name="connsiteX2" fmla="*/ 59026 w 383747"/>
              <a:gd name="connsiteY2" fmla="*/ 23639 h 77910"/>
              <a:gd name="connsiteX3" fmla="*/ 269191 w 383747"/>
              <a:gd name="connsiteY3" fmla="*/ 19952 h 77910"/>
              <a:gd name="connsiteX4" fmla="*/ 217572 w 383747"/>
              <a:gd name="connsiteY4" fmla="*/ 1517 h 77910"/>
              <a:gd name="connsiteX5" fmla="*/ 342933 w 383747"/>
              <a:gd name="connsiteY5" fmla="*/ 5204 h 77910"/>
              <a:gd name="connsiteX6" fmla="*/ 254443 w 383747"/>
              <a:gd name="connsiteY6" fmla="*/ 1517 h 77910"/>
              <a:gd name="connsiteX7" fmla="*/ 383491 w 383747"/>
              <a:gd name="connsiteY7" fmla="*/ 34701 h 77910"/>
              <a:gd name="connsiteX8" fmla="*/ 213884 w 383747"/>
              <a:gd name="connsiteY8" fmla="*/ 27326 h 77910"/>
              <a:gd name="connsiteX9" fmla="*/ 261817 w 383747"/>
              <a:gd name="connsiteY9" fmla="*/ 42075 h 77910"/>
              <a:gd name="connsiteX10" fmla="*/ 173326 w 383747"/>
              <a:gd name="connsiteY10" fmla="*/ 42075 h 77910"/>
              <a:gd name="connsiteX11" fmla="*/ 70088 w 383747"/>
              <a:gd name="connsiteY11" fmla="*/ 67884 h 77910"/>
              <a:gd name="connsiteX12" fmla="*/ 3720 w 383747"/>
              <a:gd name="connsiteY12" fmla="*/ 75259 h 7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3747" h="77910">
                <a:moveTo>
                  <a:pt x="3720" y="75259"/>
                </a:moveTo>
                <a:cubicBezTo>
                  <a:pt x="22770" y="67885"/>
                  <a:pt x="175170" y="32242"/>
                  <a:pt x="184388" y="23639"/>
                </a:cubicBezTo>
                <a:cubicBezTo>
                  <a:pt x="193606" y="15036"/>
                  <a:pt x="44892" y="24253"/>
                  <a:pt x="59026" y="23639"/>
                </a:cubicBezTo>
                <a:cubicBezTo>
                  <a:pt x="73160" y="23025"/>
                  <a:pt x="242767" y="23639"/>
                  <a:pt x="269191" y="19952"/>
                </a:cubicBezTo>
                <a:cubicBezTo>
                  <a:pt x="295615" y="16265"/>
                  <a:pt x="205282" y="3975"/>
                  <a:pt x="217572" y="1517"/>
                </a:cubicBezTo>
                <a:cubicBezTo>
                  <a:pt x="229862" y="-941"/>
                  <a:pt x="336788" y="5204"/>
                  <a:pt x="342933" y="5204"/>
                </a:cubicBezTo>
                <a:cubicBezTo>
                  <a:pt x="349078" y="5204"/>
                  <a:pt x="247683" y="-3399"/>
                  <a:pt x="254443" y="1517"/>
                </a:cubicBezTo>
                <a:cubicBezTo>
                  <a:pt x="261203" y="6433"/>
                  <a:pt x="390251" y="30400"/>
                  <a:pt x="383491" y="34701"/>
                </a:cubicBezTo>
                <a:cubicBezTo>
                  <a:pt x="376731" y="39002"/>
                  <a:pt x="234163" y="26097"/>
                  <a:pt x="213884" y="27326"/>
                </a:cubicBezTo>
                <a:cubicBezTo>
                  <a:pt x="193605" y="28555"/>
                  <a:pt x="268577" y="39617"/>
                  <a:pt x="261817" y="42075"/>
                </a:cubicBezTo>
                <a:cubicBezTo>
                  <a:pt x="255057" y="44533"/>
                  <a:pt x="205281" y="37774"/>
                  <a:pt x="173326" y="42075"/>
                </a:cubicBezTo>
                <a:cubicBezTo>
                  <a:pt x="141371" y="46376"/>
                  <a:pt x="96512" y="62968"/>
                  <a:pt x="70088" y="67884"/>
                </a:cubicBezTo>
                <a:cubicBezTo>
                  <a:pt x="43664" y="72800"/>
                  <a:pt x="-15330" y="82633"/>
                  <a:pt x="3720" y="75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211619D0-A209-F91A-2CAF-304B5C1686C4}"/>
              </a:ext>
            </a:extLst>
          </p:cNvPr>
          <p:cNvSpPr/>
          <p:nvPr/>
        </p:nvSpPr>
        <p:spPr>
          <a:xfrm>
            <a:off x="4730545" y="3918654"/>
            <a:ext cx="366388" cy="41712"/>
          </a:xfrm>
          <a:custGeom>
            <a:avLst/>
            <a:gdLst>
              <a:gd name="connsiteX0" fmla="*/ 0 w 366388"/>
              <a:gd name="connsiteY0" fmla="*/ 41288 h 41712"/>
              <a:gd name="connsiteX1" fmla="*/ 191729 w 366388"/>
              <a:gd name="connsiteY1" fmla="*/ 730 h 41712"/>
              <a:gd name="connsiteX2" fmla="*/ 365023 w 366388"/>
              <a:gd name="connsiteY2" fmla="*/ 15478 h 41712"/>
              <a:gd name="connsiteX3" fmla="*/ 276532 w 366388"/>
              <a:gd name="connsiteY3" fmla="*/ 19165 h 41712"/>
              <a:gd name="connsiteX4" fmla="*/ 350274 w 366388"/>
              <a:gd name="connsiteY4" fmla="*/ 41288 h 41712"/>
              <a:gd name="connsiteX5" fmla="*/ 217539 w 366388"/>
              <a:gd name="connsiteY5" fmla="*/ 30227 h 41712"/>
              <a:gd name="connsiteX6" fmla="*/ 265471 w 366388"/>
              <a:gd name="connsiteY6" fmla="*/ 37601 h 41712"/>
              <a:gd name="connsiteX7" fmla="*/ 191729 w 366388"/>
              <a:gd name="connsiteY7" fmla="*/ 22852 h 41712"/>
              <a:gd name="connsiteX8" fmla="*/ 0 w 366388"/>
              <a:gd name="connsiteY8" fmla="*/ 41288 h 41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6388" h="41712">
                <a:moveTo>
                  <a:pt x="0" y="41288"/>
                </a:moveTo>
                <a:cubicBezTo>
                  <a:pt x="0" y="37601"/>
                  <a:pt x="130892" y="5032"/>
                  <a:pt x="191729" y="730"/>
                </a:cubicBezTo>
                <a:cubicBezTo>
                  <a:pt x="252566" y="-3572"/>
                  <a:pt x="350889" y="12405"/>
                  <a:pt x="365023" y="15478"/>
                </a:cubicBezTo>
                <a:cubicBezTo>
                  <a:pt x="379157" y="18550"/>
                  <a:pt x="278990" y="14863"/>
                  <a:pt x="276532" y="19165"/>
                </a:cubicBezTo>
                <a:cubicBezTo>
                  <a:pt x="274074" y="23467"/>
                  <a:pt x="360106" y="39444"/>
                  <a:pt x="350274" y="41288"/>
                </a:cubicBezTo>
                <a:cubicBezTo>
                  <a:pt x="340442" y="43132"/>
                  <a:pt x="231673" y="30841"/>
                  <a:pt x="217539" y="30227"/>
                </a:cubicBezTo>
                <a:cubicBezTo>
                  <a:pt x="203405" y="29613"/>
                  <a:pt x="269773" y="38830"/>
                  <a:pt x="265471" y="37601"/>
                </a:cubicBezTo>
                <a:cubicBezTo>
                  <a:pt x="261169" y="36372"/>
                  <a:pt x="234131" y="22237"/>
                  <a:pt x="191729" y="22852"/>
                </a:cubicBezTo>
                <a:cubicBezTo>
                  <a:pt x="149327" y="23466"/>
                  <a:pt x="0" y="44975"/>
                  <a:pt x="0" y="41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6CE9DD0F-052C-D047-5499-18BC6F43074F}"/>
              </a:ext>
            </a:extLst>
          </p:cNvPr>
          <p:cNvSpPr/>
          <p:nvPr/>
        </p:nvSpPr>
        <p:spPr>
          <a:xfrm>
            <a:off x="4719276" y="4034634"/>
            <a:ext cx="402535" cy="54426"/>
          </a:xfrm>
          <a:custGeom>
            <a:avLst/>
            <a:gdLst>
              <a:gd name="connsiteX0" fmla="*/ 208 w 402535"/>
              <a:gd name="connsiteY0" fmla="*/ 10111 h 54426"/>
              <a:gd name="connsiteX1" fmla="*/ 199311 w 402535"/>
              <a:gd name="connsiteY1" fmla="*/ 24860 h 54426"/>
              <a:gd name="connsiteX2" fmla="*/ 276740 w 402535"/>
              <a:gd name="connsiteY2" fmla="*/ 32234 h 54426"/>
              <a:gd name="connsiteX3" fmla="*/ 180876 w 402535"/>
              <a:gd name="connsiteY3" fmla="*/ 10111 h 54426"/>
              <a:gd name="connsiteX4" fmla="*/ 284114 w 402535"/>
              <a:gd name="connsiteY4" fmla="*/ 13798 h 54426"/>
              <a:gd name="connsiteX5" fmla="*/ 402101 w 402535"/>
              <a:gd name="connsiteY5" fmla="*/ 54356 h 54426"/>
              <a:gd name="connsiteX6" fmla="*/ 239869 w 402535"/>
              <a:gd name="connsiteY6" fmla="*/ 2737 h 54426"/>
              <a:gd name="connsiteX7" fmla="*/ 208 w 402535"/>
              <a:gd name="connsiteY7" fmla="*/ 10111 h 54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2535" h="54426">
                <a:moveTo>
                  <a:pt x="208" y="10111"/>
                </a:moveTo>
                <a:cubicBezTo>
                  <a:pt x="-6552" y="13798"/>
                  <a:pt x="153222" y="21173"/>
                  <a:pt x="199311" y="24860"/>
                </a:cubicBezTo>
                <a:cubicBezTo>
                  <a:pt x="245400" y="28547"/>
                  <a:pt x="279812" y="34692"/>
                  <a:pt x="276740" y="32234"/>
                </a:cubicBezTo>
                <a:cubicBezTo>
                  <a:pt x="273668" y="29776"/>
                  <a:pt x="179647" y="13184"/>
                  <a:pt x="180876" y="10111"/>
                </a:cubicBezTo>
                <a:cubicBezTo>
                  <a:pt x="182105" y="7038"/>
                  <a:pt x="247243" y="6424"/>
                  <a:pt x="284114" y="13798"/>
                </a:cubicBezTo>
                <a:cubicBezTo>
                  <a:pt x="320985" y="21172"/>
                  <a:pt x="409475" y="56200"/>
                  <a:pt x="402101" y="54356"/>
                </a:cubicBezTo>
                <a:cubicBezTo>
                  <a:pt x="394727" y="52513"/>
                  <a:pt x="298862" y="10726"/>
                  <a:pt x="239869" y="2737"/>
                </a:cubicBezTo>
                <a:cubicBezTo>
                  <a:pt x="180876" y="-5252"/>
                  <a:pt x="6968" y="6424"/>
                  <a:pt x="208" y="10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95AB579C-C801-0EFC-9B5D-FCC7680DF7AB}"/>
              </a:ext>
            </a:extLst>
          </p:cNvPr>
          <p:cNvSpPr/>
          <p:nvPr/>
        </p:nvSpPr>
        <p:spPr>
          <a:xfrm>
            <a:off x="5025202" y="4036754"/>
            <a:ext cx="305426" cy="358286"/>
          </a:xfrm>
          <a:custGeom>
            <a:avLst/>
            <a:gdLst>
              <a:gd name="connsiteX0" fmla="*/ 311 w 305426"/>
              <a:gd name="connsiteY0" fmla="*/ 617 h 358286"/>
              <a:gd name="connsiteX1" fmla="*/ 140421 w 305426"/>
              <a:gd name="connsiteY1" fmla="*/ 111230 h 358286"/>
              <a:gd name="connsiteX2" fmla="*/ 221537 w 305426"/>
              <a:gd name="connsiteY2" fmla="*/ 181285 h 358286"/>
              <a:gd name="connsiteX3" fmla="*/ 214163 w 305426"/>
              <a:gd name="connsiteY3" fmla="*/ 162849 h 358286"/>
              <a:gd name="connsiteX4" fmla="*/ 302653 w 305426"/>
              <a:gd name="connsiteY4" fmla="*/ 280836 h 358286"/>
              <a:gd name="connsiteX5" fmla="*/ 284217 w 305426"/>
              <a:gd name="connsiteY5" fmla="*/ 358265 h 358286"/>
              <a:gd name="connsiteX6" fmla="*/ 295279 w 305426"/>
              <a:gd name="connsiteY6" fmla="*/ 288211 h 358286"/>
              <a:gd name="connsiteX7" fmla="*/ 291592 w 305426"/>
              <a:gd name="connsiteY7" fmla="*/ 240278 h 358286"/>
              <a:gd name="connsiteX8" fmla="*/ 184666 w 305426"/>
              <a:gd name="connsiteY8" fmla="*/ 133352 h 358286"/>
              <a:gd name="connsiteX9" fmla="*/ 206788 w 305426"/>
              <a:gd name="connsiteY9" fmla="*/ 151788 h 358286"/>
              <a:gd name="connsiteX10" fmla="*/ 129359 w 305426"/>
              <a:gd name="connsiteY10" fmla="*/ 55923 h 358286"/>
              <a:gd name="connsiteX11" fmla="*/ 162543 w 305426"/>
              <a:gd name="connsiteY11" fmla="*/ 92794 h 358286"/>
              <a:gd name="connsiteX12" fmla="*/ 103550 w 305426"/>
              <a:gd name="connsiteY12" fmla="*/ 66985 h 358286"/>
              <a:gd name="connsiteX13" fmla="*/ 311 w 305426"/>
              <a:gd name="connsiteY13" fmla="*/ 617 h 358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5426" h="358286">
                <a:moveTo>
                  <a:pt x="311" y="617"/>
                </a:moveTo>
                <a:cubicBezTo>
                  <a:pt x="6456" y="7991"/>
                  <a:pt x="103550" y="81119"/>
                  <a:pt x="140421" y="111230"/>
                </a:cubicBezTo>
                <a:cubicBezTo>
                  <a:pt x="177292" y="141341"/>
                  <a:pt x="221537" y="181285"/>
                  <a:pt x="221537" y="181285"/>
                </a:cubicBezTo>
                <a:cubicBezTo>
                  <a:pt x="233827" y="189888"/>
                  <a:pt x="200644" y="146257"/>
                  <a:pt x="214163" y="162849"/>
                </a:cubicBezTo>
                <a:cubicBezTo>
                  <a:pt x="227682" y="179441"/>
                  <a:pt x="290977" y="248267"/>
                  <a:pt x="302653" y="280836"/>
                </a:cubicBezTo>
                <a:cubicBezTo>
                  <a:pt x="314329" y="313405"/>
                  <a:pt x="285446" y="357036"/>
                  <a:pt x="284217" y="358265"/>
                </a:cubicBezTo>
                <a:cubicBezTo>
                  <a:pt x="282988" y="359494"/>
                  <a:pt x="294050" y="307875"/>
                  <a:pt x="295279" y="288211"/>
                </a:cubicBezTo>
                <a:cubicBezTo>
                  <a:pt x="296508" y="268547"/>
                  <a:pt x="310027" y="266088"/>
                  <a:pt x="291592" y="240278"/>
                </a:cubicBezTo>
                <a:cubicBezTo>
                  <a:pt x="273157" y="214468"/>
                  <a:pt x="184666" y="133352"/>
                  <a:pt x="184666" y="133352"/>
                </a:cubicBezTo>
                <a:cubicBezTo>
                  <a:pt x="170532" y="118604"/>
                  <a:pt x="216006" y="164693"/>
                  <a:pt x="206788" y="151788"/>
                </a:cubicBezTo>
                <a:cubicBezTo>
                  <a:pt x="197570" y="138883"/>
                  <a:pt x="136733" y="65755"/>
                  <a:pt x="129359" y="55923"/>
                </a:cubicBezTo>
                <a:cubicBezTo>
                  <a:pt x="121985" y="46091"/>
                  <a:pt x="166844" y="90950"/>
                  <a:pt x="162543" y="92794"/>
                </a:cubicBezTo>
                <a:cubicBezTo>
                  <a:pt x="158242" y="94638"/>
                  <a:pt x="126287" y="79890"/>
                  <a:pt x="103550" y="66985"/>
                </a:cubicBezTo>
                <a:cubicBezTo>
                  <a:pt x="80813" y="54080"/>
                  <a:pt x="-5834" y="-6757"/>
                  <a:pt x="311" y="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976A3A40-2F68-FD20-D549-5B2D71FE9937}"/>
              </a:ext>
            </a:extLst>
          </p:cNvPr>
          <p:cNvSpPr/>
          <p:nvPr/>
        </p:nvSpPr>
        <p:spPr>
          <a:xfrm>
            <a:off x="5161935" y="4136920"/>
            <a:ext cx="173668" cy="243351"/>
          </a:xfrm>
          <a:custGeom>
            <a:avLst/>
            <a:gdLst>
              <a:gd name="connsiteX0" fmla="*/ 33184 w 173668"/>
              <a:gd name="connsiteY0" fmla="*/ 3 h 243351"/>
              <a:gd name="connsiteX1" fmla="*/ 55307 w 173668"/>
              <a:gd name="connsiteY1" fmla="*/ 110615 h 243351"/>
              <a:gd name="connsiteX2" fmla="*/ 77430 w 173668"/>
              <a:gd name="connsiteY2" fmla="*/ 147486 h 243351"/>
              <a:gd name="connsiteX3" fmla="*/ 0 w 173668"/>
              <a:gd name="connsiteY3" fmla="*/ 169609 h 243351"/>
              <a:gd name="connsiteX4" fmla="*/ 77430 w 173668"/>
              <a:gd name="connsiteY4" fmla="*/ 154861 h 243351"/>
              <a:gd name="connsiteX5" fmla="*/ 18436 w 173668"/>
              <a:gd name="connsiteY5" fmla="*/ 188045 h 243351"/>
              <a:gd name="connsiteX6" fmla="*/ 173294 w 173668"/>
              <a:gd name="connsiteY6" fmla="*/ 243351 h 243351"/>
              <a:gd name="connsiteX7" fmla="*/ 62681 w 173668"/>
              <a:gd name="connsiteY7" fmla="*/ 188045 h 243351"/>
              <a:gd name="connsiteX8" fmla="*/ 88491 w 173668"/>
              <a:gd name="connsiteY8" fmla="*/ 162235 h 243351"/>
              <a:gd name="connsiteX9" fmla="*/ 62681 w 173668"/>
              <a:gd name="connsiteY9" fmla="*/ 106928 h 243351"/>
              <a:gd name="connsiteX10" fmla="*/ 33184 w 173668"/>
              <a:gd name="connsiteY10" fmla="*/ 3 h 24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3668" h="243351">
                <a:moveTo>
                  <a:pt x="33184" y="3"/>
                </a:moveTo>
                <a:cubicBezTo>
                  <a:pt x="31955" y="618"/>
                  <a:pt x="47933" y="86035"/>
                  <a:pt x="55307" y="110615"/>
                </a:cubicBezTo>
                <a:cubicBezTo>
                  <a:pt x="62681" y="135195"/>
                  <a:pt x="86648" y="137654"/>
                  <a:pt x="77430" y="147486"/>
                </a:cubicBezTo>
                <a:cubicBezTo>
                  <a:pt x="68212" y="157318"/>
                  <a:pt x="0" y="168380"/>
                  <a:pt x="0" y="169609"/>
                </a:cubicBezTo>
                <a:cubicBezTo>
                  <a:pt x="0" y="170838"/>
                  <a:pt x="74357" y="151788"/>
                  <a:pt x="77430" y="154861"/>
                </a:cubicBezTo>
                <a:cubicBezTo>
                  <a:pt x="80503" y="157934"/>
                  <a:pt x="2459" y="173297"/>
                  <a:pt x="18436" y="188045"/>
                </a:cubicBezTo>
                <a:cubicBezTo>
                  <a:pt x="34413" y="202793"/>
                  <a:pt x="165920" y="243351"/>
                  <a:pt x="173294" y="243351"/>
                </a:cubicBezTo>
                <a:cubicBezTo>
                  <a:pt x="180668" y="243351"/>
                  <a:pt x="76815" y="201564"/>
                  <a:pt x="62681" y="188045"/>
                </a:cubicBezTo>
                <a:cubicBezTo>
                  <a:pt x="48547" y="174526"/>
                  <a:pt x="88491" y="175754"/>
                  <a:pt x="88491" y="162235"/>
                </a:cubicBezTo>
                <a:cubicBezTo>
                  <a:pt x="88491" y="148716"/>
                  <a:pt x="69441" y="128436"/>
                  <a:pt x="62681" y="106928"/>
                </a:cubicBezTo>
                <a:cubicBezTo>
                  <a:pt x="55921" y="85420"/>
                  <a:pt x="34413" y="-612"/>
                  <a:pt x="33184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959E80EB-B506-8C41-2AC6-AE6A5A976287}"/>
              </a:ext>
            </a:extLst>
          </p:cNvPr>
          <p:cNvSpPr/>
          <p:nvPr/>
        </p:nvSpPr>
        <p:spPr>
          <a:xfrm>
            <a:off x="4735116" y="3995973"/>
            <a:ext cx="83919" cy="222402"/>
          </a:xfrm>
          <a:custGeom>
            <a:avLst/>
            <a:gdLst>
              <a:gd name="connsiteX0" fmla="*/ 47049 w 83919"/>
              <a:gd name="connsiteY0" fmla="*/ 840 h 222402"/>
              <a:gd name="connsiteX1" fmla="*/ 6490 w 83919"/>
              <a:gd name="connsiteY1" fmla="*/ 56146 h 222402"/>
              <a:gd name="connsiteX2" fmla="*/ 17552 w 83919"/>
              <a:gd name="connsiteY2" fmla="*/ 118827 h 222402"/>
              <a:gd name="connsiteX3" fmla="*/ 2803 w 83919"/>
              <a:gd name="connsiteY3" fmla="*/ 81956 h 222402"/>
              <a:gd name="connsiteX4" fmla="*/ 83919 w 83919"/>
              <a:gd name="connsiteY4" fmla="*/ 222066 h 222402"/>
              <a:gd name="connsiteX5" fmla="*/ 2803 w 83919"/>
              <a:gd name="connsiteY5" fmla="*/ 122514 h 222402"/>
              <a:gd name="connsiteX6" fmla="*/ 65484 w 83919"/>
              <a:gd name="connsiteY6" fmla="*/ 166759 h 222402"/>
              <a:gd name="connsiteX7" fmla="*/ 21239 w 83919"/>
              <a:gd name="connsiteY7" fmla="*/ 104079 h 222402"/>
              <a:gd name="connsiteX8" fmla="*/ 54423 w 83919"/>
              <a:gd name="connsiteY8" fmla="*/ 85643 h 222402"/>
              <a:gd name="connsiteX9" fmla="*/ 13865 w 83919"/>
              <a:gd name="connsiteY9" fmla="*/ 100392 h 222402"/>
              <a:gd name="connsiteX10" fmla="*/ 47049 w 83919"/>
              <a:gd name="connsiteY10" fmla="*/ 840 h 222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919" h="222402">
                <a:moveTo>
                  <a:pt x="47049" y="840"/>
                </a:moveTo>
                <a:cubicBezTo>
                  <a:pt x="45820" y="-6534"/>
                  <a:pt x="11406" y="36482"/>
                  <a:pt x="6490" y="56146"/>
                </a:cubicBezTo>
                <a:cubicBezTo>
                  <a:pt x="1574" y="75810"/>
                  <a:pt x="18166" y="114525"/>
                  <a:pt x="17552" y="118827"/>
                </a:cubicBezTo>
                <a:cubicBezTo>
                  <a:pt x="16938" y="123129"/>
                  <a:pt x="-8258" y="64750"/>
                  <a:pt x="2803" y="81956"/>
                </a:cubicBezTo>
                <a:cubicBezTo>
                  <a:pt x="13864" y="99162"/>
                  <a:pt x="83919" y="215306"/>
                  <a:pt x="83919" y="222066"/>
                </a:cubicBezTo>
                <a:cubicBezTo>
                  <a:pt x="83919" y="228826"/>
                  <a:pt x="5876" y="131732"/>
                  <a:pt x="2803" y="122514"/>
                </a:cubicBezTo>
                <a:cubicBezTo>
                  <a:pt x="-270" y="113296"/>
                  <a:pt x="62411" y="169831"/>
                  <a:pt x="65484" y="166759"/>
                </a:cubicBezTo>
                <a:cubicBezTo>
                  <a:pt x="68557" y="163687"/>
                  <a:pt x="23082" y="117598"/>
                  <a:pt x="21239" y="104079"/>
                </a:cubicBezTo>
                <a:cubicBezTo>
                  <a:pt x="19396" y="90560"/>
                  <a:pt x="55652" y="86258"/>
                  <a:pt x="54423" y="85643"/>
                </a:cubicBezTo>
                <a:cubicBezTo>
                  <a:pt x="53194" y="85029"/>
                  <a:pt x="18167" y="110839"/>
                  <a:pt x="13865" y="100392"/>
                </a:cubicBezTo>
                <a:cubicBezTo>
                  <a:pt x="9563" y="89945"/>
                  <a:pt x="48278" y="8214"/>
                  <a:pt x="47049" y="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CA7365AC-93FD-1A91-B157-B7947F2873FF}"/>
              </a:ext>
            </a:extLst>
          </p:cNvPr>
          <p:cNvSpPr/>
          <p:nvPr/>
        </p:nvSpPr>
        <p:spPr>
          <a:xfrm>
            <a:off x="4619854" y="4052114"/>
            <a:ext cx="159095" cy="167770"/>
          </a:xfrm>
          <a:custGeom>
            <a:avLst/>
            <a:gdLst>
              <a:gd name="connsiteX0" fmla="*/ 22201 w 159095"/>
              <a:gd name="connsiteY0" fmla="*/ 5 h 167770"/>
              <a:gd name="connsiteX1" fmla="*/ 84881 w 159095"/>
              <a:gd name="connsiteY1" fmla="*/ 70060 h 167770"/>
              <a:gd name="connsiteX2" fmla="*/ 158623 w 159095"/>
              <a:gd name="connsiteY2" fmla="*/ 165925 h 167770"/>
              <a:gd name="connsiteX3" fmla="*/ 110691 w 159095"/>
              <a:gd name="connsiteY3" fmla="*/ 129054 h 167770"/>
              <a:gd name="connsiteX4" fmla="*/ 78 w 159095"/>
              <a:gd name="connsiteY4" fmla="*/ 77434 h 167770"/>
              <a:gd name="connsiteX5" fmla="*/ 92256 w 159095"/>
              <a:gd name="connsiteY5" fmla="*/ 117992 h 167770"/>
              <a:gd name="connsiteX6" fmla="*/ 44323 w 159095"/>
              <a:gd name="connsiteY6" fmla="*/ 66373 h 167770"/>
              <a:gd name="connsiteX7" fmla="*/ 22201 w 159095"/>
              <a:gd name="connsiteY7" fmla="*/ 5 h 167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095" h="167770">
                <a:moveTo>
                  <a:pt x="22201" y="5"/>
                </a:moveTo>
                <a:cubicBezTo>
                  <a:pt x="28961" y="620"/>
                  <a:pt x="62144" y="42407"/>
                  <a:pt x="84881" y="70060"/>
                </a:cubicBezTo>
                <a:cubicBezTo>
                  <a:pt x="107618" y="97713"/>
                  <a:pt x="154321" y="156093"/>
                  <a:pt x="158623" y="165925"/>
                </a:cubicBezTo>
                <a:cubicBezTo>
                  <a:pt x="162925" y="175757"/>
                  <a:pt x="137115" y="143802"/>
                  <a:pt x="110691" y="129054"/>
                </a:cubicBezTo>
                <a:cubicBezTo>
                  <a:pt x="84267" y="114306"/>
                  <a:pt x="3150" y="79278"/>
                  <a:pt x="78" y="77434"/>
                </a:cubicBezTo>
                <a:cubicBezTo>
                  <a:pt x="-2994" y="75590"/>
                  <a:pt x="84882" y="119836"/>
                  <a:pt x="92256" y="117992"/>
                </a:cubicBezTo>
                <a:cubicBezTo>
                  <a:pt x="99630" y="116149"/>
                  <a:pt x="54770" y="81121"/>
                  <a:pt x="44323" y="66373"/>
                </a:cubicBezTo>
                <a:cubicBezTo>
                  <a:pt x="33876" y="51625"/>
                  <a:pt x="15441" y="-610"/>
                  <a:pt x="22201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CFBCB71E-2E8A-F03F-E864-052A18204040}"/>
              </a:ext>
            </a:extLst>
          </p:cNvPr>
          <p:cNvSpPr/>
          <p:nvPr/>
        </p:nvSpPr>
        <p:spPr>
          <a:xfrm>
            <a:off x="4535019" y="4133668"/>
            <a:ext cx="221390" cy="110278"/>
          </a:xfrm>
          <a:custGeom>
            <a:avLst/>
            <a:gdLst>
              <a:gd name="connsiteX0" fmla="*/ 110 w 221390"/>
              <a:gd name="connsiteY0" fmla="*/ 21690 h 110278"/>
              <a:gd name="connsiteX1" fmla="*/ 166029 w 221390"/>
              <a:gd name="connsiteY1" fmla="*/ 29064 h 110278"/>
              <a:gd name="connsiteX2" fmla="*/ 221336 w 221390"/>
              <a:gd name="connsiteY2" fmla="*/ 110180 h 110278"/>
              <a:gd name="connsiteX3" fmla="*/ 158655 w 221390"/>
              <a:gd name="connsiteY3" fmla="*/ 10629 h 110278"/>
              <a:gd name="connsiteX4" fmla="*/ 140220 w 221390"/>
              <a:gd name="connsiteY4" fmla="*/ 3255 h 110278"/>
              <a:gd name="connsiteX5" fmla="*/ 110 w 221390"/>
              <a:gd name="connsiteY5" fmla="*/ 21690 h 11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390" h="110278">
                <a:moveTo>
                  <a:pt x="110" y="21690"/>
                </a:moveTo>
                <a:cubicBezTo>
                  <a:pt x="4411" y="25991"/>
                  <a:pt x="129158" y="14316"/>
                  <a:pt x="166029" y="29064"/>
                </a:cubicBezTo>
                <a:cubicBezTo>
                  <a:pt x="202900" y="43812"/>
                  <a:pt x="222565" y="113252"/>
                  <a:pt x="221336" y="110180"/>
                </a:cubicBezTo>
                <a:cubicBezTo>
                  <a:pt x="220107" y="107108"/>
                  <a:pt x="158655" y="10629"/>
                  <a:pt x="158655" y="10629"/>
                </a:cubicBezTo>
                <a:cubicBezTo>
                  <a:pt x="145136" y="-7192"/>
                  <a:pt x="161728" y="2640"/>
                  <a:pt x="140220" y="3255"/>
                </a:cubicBezTo>
                <a:cubicBezTo>
                  <a:pt x="118712" y="3869"/>
                  <a:pt x="-4191" y="17389"/>
                  <a:pt x="110" y="21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A5A0288E-B830-1BF0-8433-5502975D8DB6}"/>
              </a:ext>
            </a:extLst>
          </p:cNvPr>
          <p:cNvSpPr/>
          <p:nvPr/>
        </p:nvSpPr>
        <p:spPr>
          <a:xfrm>
            <a:off x="4826671" y="4225327"/>
            <a:ext cx="390754" cy="108369"/>
          </a:xfrm>
          <a:custGeom>
            <a:avLst/>
            <a:gdLst>
              <a:gd name="connsiteX0" fmla="*/ 3426 w 390754"/>
              <a:gd name="connsiteY0" fmla="*/ 86 h 108369"/>
              <a:gd name="connsiteX1" fmla="*/ 180406 w 390754"/>
              <a:gd name="connsiteY1" fmla="*/ 70141 h 108369"/>
              <a:gd name="connsiteX2" fmla="*/ 114039 w 390754"/>
              <a:gd name="connsiteY2" fmla="*/ 48018 h 108369"/>
              <a:gd name="connsiteX3" fmla="*/ 254148 w 390754"/>
              <a:gd name="connsiteY3" fmla="*/ 81202 h 108369"/>
              <a:gd name="connsiteX4" fmla="*/ 390571 w 390754"/>
              <a:gd name="connsiteY4" fmla="*/ 92263 h 108369"/>
              <a:gd name="connsiteX5" fmla="*/ 224652 w 390754"/>
              <a:gd name="connsiteY5" fmla="*/ 99638 h 108369"/>
              <a:gd name="connsiteX6" fmla="*/ 254148 w 390754"/>
              <a:gd name="connsiteY6" fmla="*/ 107012 h 108369"/>
              <a:gd name="connsiteX7" fmla="*/ 187781 w 390754"/>
              <a:gd name="connsiteY7" fmla="*/ 70141 h 108369"/>
              <a:gd name="connsiteX8" fmla="*/ 69794 w 390754"/>
              <a:gd name="connsiteY8" fmla="*/ 55392 h 108369"/>
              <a:gd name="connsiteX9" fmla="*/ 3426 w 390754"/>
              <a:gd name="connsiteY9" fmla="*/ 86 h 108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0754" h="108369">
                <a:moveTo>
                  <a:pt x="3426" y="86"/>
                </a:moveTo>
                <a:cubicBezTo>
                  <a:pt x="21861" y="2544"/>
                  <a:pt x="161971" y="62152"/>
                  <a:pt x="180406" y="70141"/>
                </a:cubicBezTo>
                <a:cubicBezTo>
                  <a:pt x="198842" y="78130"/>
                  <a:pt x="101749" y="46175"/>
                  <a:pt x="114039" y="48018"/>
                </a:cubicBezTo>
                <a:cubicBezTo>
                  <a:pt x="126329" y="49862"/>
                  <a:pt x="208059" y="73828"/>
                  <a:pt x="254148" y="81202"/>
                </a:cubicBezTo>
                <a:cubicBezTo>
                  <a:pt x="300237" y="88576"/>
                  <a:pt x="395487" y="89190"/>
                  <a:pt x="390571" y="92263"/>
                </a:cubicBezTo>
                <a:cubicBezTo>
                  <a:pt x="385655" y="95336"/>
                  <a:pt x="247389" y="97180"/>
                  <a:pt x="224652" y="99638"/>
                </a:cubicBezTo>
                <a:cubicBezTo>
                  <a:pt x="201915" y="102096"/>
                  <a:pt x="260293" y="111928"/>
                  <a:pt x="254148" y="107012"/>
                </a:cubicBezTo>
                <a:cubicBezTo>
                  <a:pt x="248003" y="102096"/>
                  <a:pt x="218507" y="78744"/>
                  <a:pt x="187781" y="70141"/>
                </a:cubicBezTo>
                <a:cubicBezTo>
                  <a:pt x="157055" y="61538"/>
                  <a:pt x="93760" y="62766"/>
                  <a:pt x="69794" y="55392"/>
                </a:cubicBezTo>
                <a:cubicBezTo>
                  <a:pt x="45828" y="48018"/>
                  <a:pt x="-15009" y="-2372"/>
                  <a:pt x="3426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74F45947-EE7B-82A5-34B2-22EDA4819AFB}"/>
              </a:ext>
            </a:extLst>
          </p:cNvPr>
          <p:cNvSpPr/>
          <p:nvPr/>
        </p:nvSpPr>
        <p:spPr>
          <a:xfrm>
            <a:off x="4774479" y="4201404"/>
            <a:ext cx="301829" cy="190227"/>
          </a:xfrm>
          <a:custGeom>
            <a:avLst/>
            <a:gdLst>
              <a:gd name="connsiteX0" fmla="*/ 3998 w 301829"/>
              <a:gd name="connsiteY0" fmla="*/ 1886 h 190227"/>
              <a:gd name="connsiteX1" fmla="*/ 166231 w 301829"/>
              <a:gd name="connsiteY1" fmla="*/ 134622 h 190227"/>
              <a:gd name="connsiteX2" fmla="*/ 133047 w 301829"/>
              <a:gd name="connsiteY2" fmla="*/ 116186 h 190227"/>
              <a:gd name="connsiteX3" fmla="*/ 298966 w 301829"/>
              <a:gd name="connsiteY3" fmla="*/ 167806 h 190227"/>
              <a:gd name="connsiteX4" fmla="*/ 228911 w 301829"/>
              <a:gd name="connsiteY4" fmla="*/ 167806 h 190227"/>
              <a:gd name="connsiteX5" fmla="*/ 110924 w 301829"/>
              <a:gd name="connsiteY5" fmla="*/ 189928 h 190227"/>
              <a:gd name="connsiteX6" fmla="*/ 214163 w 301829"/>
              <a:gd name="connsiteY6" fmla="*/ 149370 h 190227"/>
              <a:gd name="connsiteX7" fmla="*/ 121986 w 301829"/>
              <a:gd name="connsiteY7" fmla="*/ 123561 h 190227"/>
              <a:gd name="connsiteX8" fmla="*/ 85115 w 301829"/>
              <a:gd name="connsiteY8" fmla="*/ 160431 h 190227"/>
              <a:gd name="connsiteX9" fmla="*/ 81427 w 301829"/>
              <a:gd name="connsiteY9" fmla="*/ 86690 h 190227"/>
              <a:gd name="connsiteX10" fmla="*/ 62992 w 301829"/>
              <a:gd name="connsiteY10" fmla="*/ 71941 h 190227"/>
              <a:gd name="connsiteX11" fmla="*/ 48244 w 301829"/>
              <a:gd name="connsiteY11" fmla="*/ 94064 h 190227"/>
              <a:gd name="connsiteX12" fmla="*/ 48244 w 301829"/>
              <a:gd name="connsiteY12" fmla="*/ 57193 h 190227"/>
              <a:gd name="connsiteX13" fmla="*/ 3998 w 301829"/>
              <a:gd name="connsiteY13" fmla="*/ 1886 h 190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1829" h="190227">
                <a:moveTo>
                  <a:pt x="3998" y="1886"/>
                </a:moveTo>
                <a:cubicBezTo>
                  <a:pt x="23662" y="14791"/>
                  <a:pt x="144723" y="115572"/>
                  <a:pt x="166231" y="134622"/>
                </a:cubicBezTo>
                <a:cubicBezTo>
                  <a:pt x="187739" y="153672"/>
                  <a:pt x="110924" y="110655"/>
                  <a:pt x="133047" y="116186"/>
                </a:cubicBezTo>
                <a:cubicBezTo>
                  <a:pt x="155170" y="121717"/>
                  <a:pt x="282989" y="159203"/>
                  <a:pt x="298966" y="167806"/>
                </a:cubicBezTo>
                <a:cubicBezTo>
                  <a:pt x="314943" y="176409"/>
                  <a:pt x="260251" y="164119"/>
                  <a:pt x="228911" y="167806"/>
                </a:cubicBezTo>
                <a:cubicBezTo>
                  <a:pt x="197571" y="171493"/>
                  <a:pt x="113382" y="193001"/>
                  <a:pt x="110924" y="189928"/>
                </a:cubicBezTo>
                <a:cubicBezTo>
                  <a:pt x="108466" y="186855"/>
                  <a:pt x="212319" y="160431"/>
                  <a:pt x="214163" y="149370"/>
                </a:cubicBezTo>
                <a:cubicBezTo>
                  <a:pt x="216007" y="138309"/>
                  <a:pt x="143494" y="121717"/>
                  <a:pt x="121986" y="123561"/>
                </a:cubicBezTo>
                <a:cubicBezTo>
                  <a:pt x="100478" y="125405"/>
                  <a:pt x="91875" y="166576"/>
                  <a:pt x="85115" y="160431"/>
                </a:cubicBezTo>
                <a:cubicBezTo>
                  <a:pt x="78355" y="154286"/>
                  <a:pt x="85114" y="101438"/>
                  <a:pt x="81427" y="86690"/>
                </a:cubicBezTo>
                <a:cubicBezTo>
                  <a:pt x="77740" y="71942"/>
                  <a:pt x="62992" y="71941"/>
                  <a:pt x="62992" y="71941"/>
                </a:cubicBezTo>
                <a:cubicBezTo>
                  <a:pt x="57462" y="73170"/>
                  <a:pt x="50702" y="96522"/>
                  <a:pt x="48244" y="94064"/>
                </a:cubicBezTo>
                <a:cubicBezTo>
                  <a:pt x="45786" y="91606"/>
                  <a:pt x="53160" y="68254"/>
                  <a:pt x="48244" y="57193"/>
                </a:cubicBezTo>
                <a:cubicBezTo>
                  <a:pt x="43328" y="46132"/>
                  <a:pt x="-15666" y="-11019"/>
                  <a:pt x="3998" y="1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22FD3788-E947-7CBF-A02A-D76EC827009B}"/>
              </a:ext>
            </a:extLst>
          </p:cNvPr>
          <p:cNvSpPr/>
          <p:nvPr/>
        </p:nvSpPr>
        <p:spPr>
          <a:xfrm>
            <a:off x="4715304" y="4445840"/>
            <a:ext cx="513370" cy="69019"/>
          </a:xfrm>
          <a:custGeom>
            <a:avLst/>
            <a:gdLst>
              <a:gd name="connsiteX0" fmla="*/ 512999 w 513370"/>
              <a:gd name="connsiteY0" fmla="*/ 799 h 69019"/>
              <a:gd name="connsiteX1" fmla="*/ 277025 w 513370"/>
              <a:gd name="connsiteY1" fmla="*/ 52418 h 69019"/>
              <a:gd name="connsiteX2" fmla="*/ 129541 w 513370"/>
              <a:gd name="connsiteY2" fmla="*/ 63479 h 69019"/>
              <a:gd name="connsiteX3" fmla="*/ 218031 w 513370"/>
              <a:gd name="connsiteY3" fmla="*/ 67166 h 69019"/>
              <a:gd name="connsiteX4" fmla="*/ 493 w 513370"/>
              <a:gd name="connsiteY4" fmla="*/ 33983 h 69019"/>
              <a:gd name="connsiteX5" fmla="*/ 162725 w 513370"/>
              <a:gd name="connsiteY5" fmla="*/ 59792 h 69019"/>
              <a:gd name="connsiteX6" fmla="*/ 295461 w 513370"/>
              <a:gd name="connsiteY6" fmla="*/ 56105 h 69019"/>
              <a:gd name="connsiteX7" fmla="*/ 192222 w 513370"/>
              <a:gd name="connsiteY7" fmla="*/ 59792 h 69019"/>
              <a:gd name="connsiteX8" fmla="*/ 328644 w 513370"/>
              <a:gd name="connsiteY8" fmla="*/ 22921 h 69019"/>
              <a:gd name="connsiteX9" fmla="*/ 512999 w 513370"/>
              <a:gd name="connsiteY9" fmla="*/ 799 h 69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3370" h="69019">
                <a:moveTo>
                  <a:pt x="512999" y="799"/>
                </a:moveTo>
                <a:cubicBezTo>
                  <a:pt x="504396" y="5715"/>
                  <a:pt x="340935" y="41971"/>
                  <a:pt x="277025" y="52418"/>
                </a:cubicBezTo>
                <a:cubicBezTo>
                  <a:pt x="213115" y="62865"/>
                  <a:pt x="139373" y="61021"/>
                  <a:pt x="129541" y="63479"/>
                </a:cubicBezTo>
                <a:cubicBezTo>
                  <a:pt x="119709" y="65937"/>
                  <a:pt x="239539" y="72082"/>
                  <a:pt x="218031" y="67166"/>
                </a:cubicBezTo>
                <a:cubicBezTo>
                  <a:pt x="196523" y="62250"/>
                  <a:pt x="9711" y="35212"/>
                  <a:pt x="493" y="33983"/>
                </a:cubicBezTo>
                <a:cubicBezTo>
                  <a:pt x="-8725" y="32754"/>
                  <a:pt x="113564" y="56105"/>
                  <a:pt x="162725" y="59792"/>
                </a:cubicBezTo>
                <a:cubicBezTo>
                  <a:pt x="211886" y="63479"/>
                  <a:pt x="290545" y="56105"/>
                  <a:pt x="295461" y="56105"/>
                </a:cubicBezTo>
                <a:cubicBezTo>
                  <a:pt x="300377" y="56105"/>
                  <a:pt x="186692" y="65323"/>
                  <a:pt x="192222" y="59792"/>
                </a:cubicBezTo>
                <a:cubicBezTo>
                  <a:pt x="197752" y="54261"/>
                  <a:pt x="278868" y="30910"/>
                  <a:pt x="328644" y="22921"/>
                </a:cubicBezTo>
                <a:cubicBezTo>
                  <a:pt x="378420" y="14932"/>
                  <a:pt x="521602" y="-4117"/>
                  <a:pt x="512999" y="7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BC0FEED6-7892-3965-79C7-928BABFA9871}"/>
              </a:ext>
            </a:extLst>
          </p:cNvPr>
          <p:cNvSpPr/>
          <p:nvPr/>
        </p:nvSpPr>
        <p:spPr>
          <a:xfrm>
            <a:off x="4869871" y="4026108"/>
            <a:ext cx="352901" cy="299732"/>
          </a:xfrm>
          <a:custGeom>
            <a:avLst/>
            <a:gdLst>
              <a:gd name="connsiteX0" fmla="*/ 115084 w 352901"/>
              <a:gd name="connsiteY0" fmla="*/ 202 h 299732"/>
              <a:gd name="connsiteX1" fmla="*/ 33968 w 352901"/>
              <a:gd name="connsiteY1" fmla="*/ 70257 h 299732"/>
              <a:gd name="connsiteX2" fmla="*/ 784 w 352901"/>
              <a:gd name="connsiteY2" fmla="*/ 121876 h 299732"/>
              <a:gd name="connsiteX3" fmla="*/ 63464 w 352901"/>
              <a:gd name="connsiteY3" fmla="*/ 221427 h 299732"/>
              <a:gd name="connsiteX4" fmla="*/ 222010 w 352901"/>
              <a:gd name="connsiteY4" fmla="*/ 295169 h 299732"/>
              <a:gd name="connsiteX5" fmla="*/ 317874 w 352901"/>
              <a:gd name="connsiteY5" fmla="*/ 287795 h 299732"/>
              <a:gd name="connsiteX6" fmla="*/ 306813 w 352901"/>
              <a:gd name="connsiteY6" fmla="*/ 254611 h 299732"/>
              <a:gd name="connsiteX7" fmla="*/ 347371 w 352901"/>
              <a:gd name="connsiteY7" fmla="*/ 195618 h 299732"/>
              <a:gd name="connsiteX8" fmla="*/ 343684 w 352901"/>
              <a:gd name="connsiteY8" fmla="*/ 140311 h 299732"/>
              <a:gd name="connsiteX9" fmla="*/ 266255 w 352901"/>
              <a:gd name="connsiteY9" fmla="*/ 51821 h 299732"/>
              <a:gd name="connsiteX10" fmla="*/ 115084 w 352901"/>
              <a:gd name="connsiteY10" fmla="*/ 202 h 29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2901" h="299732">
                <a:moveTo>
                  <a:pt x="115084" y="202"/>
                </a:moveTo>
                <a:cubicBezTo>
                  <a:pt x="76370" y="3275"/>
                  <a:pt x="53018" y="49978"/>
                  <a:pt x="33968" y="70257"/>
                </a:cubicBezTo>
                <a:cubicBezTo>
                  <a:pt x="14918" y="90536"/>
                  <a:pt x="-4132" y="96681"/>
                  <a:pt x="784" y="121876"/>
                </a:cubicBezTo>
                <a:cubicBezTo>
                  <a:pt x="5700" y="147071"/>
                  <a:pt x="26593" y="192545"/>
                  <a:pt x="63464" y="221427"/>
                </a:cubicBezTo>
                <a:cubicBezTo>
                  <a:pt x="100335" y="250309"/>
                  <a:pt x="179608" y="284108"/>
                  <a:pt x="222010" y="295169"/>
                </a:cubicBezTo>
                <a:cubicBezTo>
                  <a:pt x="264412" y="306230"/>
                  <a:pt x="303740" y="294555"/>
                  <a:pt x="317874" y="287795"/>
                </a:cubicBezTo>
                <a:cubicBezTo>
                  <a:pt x="332008" y="281035"/>
                  <a:pt x="301897" y="269974"/>
                  <a:pt x="306813" y="254611"/>
                </a:cubicBezTo>
                <a:cubicBezTo>
                  <a:pt x="311729" y="239248"/>
                  <a:pt x="341226" y="214668"/>
                  <a:pt x="347371" y="195618"/>
                </a:cubicBezTo>
                <a:cubicBezTo>
                  <a:pt x="353516" y="176568"/>
                  <a:pt x="357203" y="164277"/>
                  <a:pt x="343684" y="140311"/>
                </a:cubicBezTo>
                <a:cubicBezTo>
                  <a:pt x="330165" y="116345"/>
                  <a:pt x="297595" y="73943"/>
                  <a:pt x="266255" y="51821"/>
                </a:cubicBezTo>
                <a:cubicBezTo>
                  <a:pt x="234915" y="29699"/>
                  <a:pt x="153798" y="-2871"/>
                  <a:pt x="115084" y="20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DCAA1F92-667C-3120-A6C2-AF287B17D5E5}"/>
              </a:ext>
            </a:extLst>
          </p:cNvPr>
          <p:cNvSpPr/>
          <p:nvPr/>
        </p:nvSpPr>
        <p:spPr>
          <a:xfrm>
            <a:off x="4983843" y="4114060"/>
            <a:ext cx="82775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/楕円 52">
            <a:extLst>
              <a:ext uri="{FF2B5EF4-FFF2-40B4-BE49-F238E27FC236}">
                <a16:creationId xmlns:a16="http://schemas.microsoft.com/office/drawing/2014/main" id="{6BC201DD-2611-7DF3-AC7E-C020E6D2191D}"/>
              </a:ext>
            </a:extLst>
          </p:cNvPr>
          <p:cNvSpPr/>
          <p:nvPr/>
        </p:nvSpPr>
        <p:spPr>
          <a:xfrm rot="5400000">
            <a:off x="5092425" y="4170692"/>
            <a:ext cx="82775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53">
            <a:extLst>
              <a:ext uri="{FF2B5EF4-FFF2-40B4-BE49-F238E27FC236}">
                <a16:creationId xmlns:a16="http://schemas.microsoft.com/office/drawing/2014/main" id="{3DE15D63-AECB-7699-496D-3569814A0F06}"/>
              </a:ext>
            </a:extLst>
          </p:cNvPr>
          <p:cNvSpPr/>
          <p:nvPr/>
        </p:nvSpPr>
        <p:spPr>
          <a:xfrm>
            <a:off x="4999827" y="4189706"/>
            <a:ext cx="82775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EF358A33-FDF8-5AEE-5B40-ED13F005F7FB}"/>
              </a:ext>
            </a:extLst>
          </p:cNvPr>
          <p:cNvSpPr/>
          <p:nvPr/>
        </p:nvSpPr>
        <p:spPr>
          <a:xfrm>
            <a:off x="4637962" y="3330095"/>
            <a:ext cx="318325" cy="277693"/>
          </a:xfrm>
          <a:custGeom>
            <a:avLst/>
            <a:gdLst>
              <a:gd name="connsiteX0" fmla="*/ 318299 w 318325"/>
              <a:gd name="connsiteY0" fmla="*/ 171 h 277693"/>
              <a:gd name="connsiteX1" fmla="*/ 193770 w 318325"/>
              <a:gd name="connsiteY1" fmla="*/ 53541 h 277693"/>
              <a:gd name="connsiteX2" fmla="*/ 94147 w 318325"/>
              <a:gd name="connsiteY2" fmla="*/ 121142 h 277693"/>
              <a:gd name="connsiteX3" fmla="*/ 151075 w 318325"/>
              <a:gd name="connsiteY3" fmla="*/ 99794 h 277693"/>
              <a:gd name="connsiteX4" fmla="*/ 26545 w 318325"/>
              <a:gd name="connsiteY4" fmla="*/ 192302 h 277693"/>
              <a:gd name="connsiteX5" fmla="*/ 1640 w 318325"/>
              <a:gd name="connsiteY5" fmla="*/ 277693 h 277693"/>
              <a:gd name="connsiteX6" fmla="*/ 55009 w 318325"/>
              <a:gd name="connsiteY6" fmla="*/ 192302 h 277693"/>
              <a:gd name="connsiteX7" fmla="*/ 19429 w 318325"/>
              <a:gd name="connsiteY7" fmla="*/ 231440 h 277693"/>
              <a:gd name="connsiteX8" fmla="*/ 87031 w 318325"/>
              <a:gd name="connsiteY8" fmla="*/ 146048 h 277693"/>
              <a:gd name="connsiteX9" fmla="*/ 168864 w 318325"/>
              <a:gd name="connsiteY9" fmla="*/ 103352 h 277693"/>
              <a:gd name="connsiteX10" fmla="*/ 183096 w 318325"/>
              <a:gd name="connsiteY10" fmla="*/ 71331 h 277693"/>
              <a:gd name="connsiteX11" fmla="*/ 318299 w 318325"/>
              <a:gd name="connsiteY11" fmla="*/ 171 h 277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325" h="277693">
                <a:moveTo>
                  <a:pt x="318299" y="171"/>
                </a:moveTo>
                <a:cubicBezTo>
                  <a:pt x="320078" y="-2794"/>
                  <a:pt x="231129" y="33379"/>
                  <a:pt x="193770" y="53541"/>
                </a:cubicBezTo>
                <a:cubicBezTo>
                  <a:pt x="156411" y="73703"/>
                  <a:pt x="101263" y="113433"/>
                  <a:pt x="94147" y="121142"/>
                </a:cubicBezTo>
                <a:cubicBezTo>
                  <a:pt x="87031" y="128851"/>
                  <a:pt x="162342" y="87934"/>
                  <a:pt x="151075" y="99794"/>
                </a:cubicBezTo>
                <a:cubicBezTo>
                  <a:pt x="139808" y="111654"/>
                  <a:pt x="51451" y="162652"/>
                  <a:pt x="26545" y="192302"/>
                </a:cubicBezTo>
                <a:cubicBezTo>
                  <a:pt x="1639" y="221952"/>
                  <a:pt x="-3104" y="277693"/>
                  <a:pt x="1640" y="277693"/>
                </a:cubicBezTo>
                <a:cubicBezTo>
                  <a:pt x="6384" y="277693"/>
                  <a:pt x="52044" y="200011"/>
                  <a:pt x="55009" y="192302"/>
                </a:cubicBezTo>
                <a:cubicBezTo>
                  <a:pt x="57974" y="184593"/>
                  <a:pt x="14092" y="239149"/>
                  <a:pt x="19429" y="231440"/>
                </a:cubicBezTo>
                <a:cubicBezTo>
                  <a:pt x="24766" y="223731"/>
                  <a:pt x="62125" y="167396"/>
                  <a:pt x="87031" y="146048"/>
                </a:cubicBezTo>
                <a:cubicBezTo>
                  <a:pt x="111937" y="124700"/>
                  <a:pt x="152853" y="115805"/>
                  <a:pt x="168864" y="103352"/>
                </a:cubicBezTo>
                <a:cubicBezTo>
                  <a:pt x="184875" y="90899"/>
                  <a:pt x="165306" y="84377"/>
                  <a:pt x="183096" y="71331"/>
                </a:cubicBezTo>
                <a:cubicBezTo>
                  <a:pt x="200886" y="58285"/>
                  <a:pt x="316520" y="3136"/>
                  <a:pt x="318299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49D28864-9526-A8EF-B91C-04AB2E11F9A9}"/>
              </a:ext>
            </a:extLst>
          </p:cNvPr>
          <p:cNvSpPr/>
          <p:nvPr/>
        </p:nvSpPr>
        <p:spPr>
          <a:xfrm>
            <a:off x="4824034" y="3396938"/>
            <a:ext cx="303118" cy="79291"/>
          </a:xfrm>
          <a:custGeom>
            <a:avLst/>
            <a:gdLst>
              <a:gd name="connsiteX0" fmla="*/ 582 w 303118"/>
              <a:gd name="connsiteY0" fmla="*/ 79205 h 79291"/>
              <a:gd name="connsiteX1" fmla="*/ 171365 w 303118"/>
              <a:gd name="connsiteY1" fmla="*/ 22278 h 79291"/>
              <a:gd name="connsiteX2" fmla="*/ 303010 w 303118"/>
              <a:gd name="connsiteY2" fmla="*/ 4488 h 79291"/>
              <a:gd name="connsiteX3" fmla="*/ 150017 w 303118"/>
              <a:gd name="connsiteY3" fmla="*/ 15162 h 79291"/>
              <a:gd name="connsiteX4" fmla="*/ 214061 w 303118"/>
              <a:gd name="connsiteY4" fmla="*/ 930 h 79291"/>
              <a:gd name="connsiteX5" fmla="*/ 117996 w 303118"/>
              <a:gd name="connsiteY5" fmla="*/ 8046 h 79291"/>
              <a:gd name="connsiteX6" fmla="*/ 582 w 303118"/>
              <a:gd name="connsiteY6" fmla="*/ 79205 h 79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3118" h="79291">
                <a:moveTo>
                  <a:pt x="582" y="79205"/>
                </a:moveTo>
                <a:cubicBezTo>
                  <a:pt x="9477" y="81577"/>
                  <a:pt x="120960" y="34731"/>
                  <a:pt x="171365" y="22278"/>
                </a:cubicBezTo>
                <a:cubicBezTo>
                  <a:pt x="221770" y="9825"/>
                  <a:pt x="306568" y="5674"/>
                  <a:pt x="303010" y="4488"/>
                </a:cubicBezTo>
                <a:cubicBezTo>
                  <a:pt x="299452" y="3302"/>
                  <a:pt x="164842" y="15755"/>
                  <a:pt x="150017" y="15162"/>
                </a:cubicBezTo>
                <a:cubicBezTo>
                  <a:pt x="135192" y="14569"/>
                  <a:pt x="219398" y="2116"/>
                  <a:pt x="214061" y="930"/>
                </a:cubicBezTo>
                <a:cubicBezTo>
                  <a:pt x="208724" y="-256"/>
                  <a:pt x="148832" y="-2035"/>
                  <a:pt x="117996" y="8046"/>
                </a:cubicBezTo>
                <a:cubicBezTo>
                  <a:pt x="87160" y="18127"/>
                  <a:pt x="-8313" y="76833"/>
                  <a:pt x="582" y="79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A7769D48-9666-FD64-0200-9EA9F3C84519}"/>
              </a:ext>
            </a:extLst>
          </p:cNvPr>
          <p:cNvSpPr/>
          <p:nvPr/>
        </p:nvSpPr>
        <p:spPr>
          <a:xfrm>
            <a:off x="4685811" y="3493820"/>
            <a:ext cx="374437" cy="89093"/>
          </a:xfrm>
          <a:custGeom>
            <a:avLst/>
            <a:gdLst>
              <a:gd name="connsiteX0" fmla="*/ 373632 w 374437"/>
              <a:gd name="connsiteY0" fmla="*/ 113 h 89093"/>
              <a:gd name="connsiteX1" fmla="*/ 153037 w 374437"/>
              <a:gd name="connsiteY1" fmla="*/ 28577 h 89093"/>
              <a:gd name="connsiteX2" fmla="*/ 44 w 374437"/>
              <a:gd name="connsiteY2" fmla="*/ 64157 h 89093"/>
              <a:gd name="connsiteX3" fmla="*/ 167269 w 374437"/>
              <a:gd name="connsiteY3" fmla="*/ 53483 h 89093"/>
              <a:gd name="connsiteX4" fmla="*/ 74762 w 374437"/>
              <a:gd name="connsiteY4" fmla="*/ 89062 h 89093"/>
              <a:gd name="connsiteX5" fmla="*/ 142363 w 374437"/>
              <a:gd name="connsiteY5" fmla="*/ 46367 h 89093"/>
              <a:gd name="connsiteX6" fmla="*/ 78320 w 374437"/>
              <a:gd name="connsiteY6" fmla="*/ 42809 h 89093"/>
              <a:gd name="connsiteX7" fmla="*/ 220639 w 374437"/>
              <a:gd name="connsiteY7" fmla="*/ 39251 h 89093"/>
              <a:gd name="connsiteX8" fmla="*/ 373632 w 374437"/>
              <a:gd name="connsiteY8" fmla="*/ 113 h 8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437" h="89093">
                <a:moveTo>
                  <a:pt x="373632" y="113"/>
                </a:moveTo>
                <a:cubicBezTo>
                  <a:pt x="362365" y="-1666"/>
                  <a:pt x="215302" y="17903"/>
                  <a:pt x="153037" y="28577"/>
                </a:cubicBezTo>
                <a:cubicBezTo>
                  <a:pt x="90772" y="39251"/>
                  <a:pt x="-2328" y="60006"/>
                  <a:pt x="44" y="64157"/>
                </a:cubicBezTo>
                <a:cubicBezTo>
                  <a:pt x="2416" y="68308"/>
                  <a:pt x="154816" y="49332"/>
                  <a:pt x="167269" y="53483"/>
                </a:cubicBezTo>
                <a:cubicBezTo>
                  <a:pt x="179722" y="57634"/>
                  <a:pt x="78913" y="90248"/>
                  <a:pt x="74762" y="89062"/>
                </a:cubicBezTo>
                <a:cubicBezTo>
                  <a:pt x="70611" y="87876"/>
                  <a:pt x="141770" y="54076"/>
                  <a:pt x="142363" y="46367"/>
                </a:cubicBezTo>
                <a:cubicBezTo>
                  <a:pt x="142956" y="38658"/>
                  <a:pt x="65274" y="43995"/>
                  <a:pt x="78320" y="42809"/>
                </a:cubicBezTo>
                <a:cubicBezTo>
                  <a:pt x="91366" y="41623"/>
                  <a:pt x="166083" y="42216"/>
                  <a:pt x="220639" y="39251"/>
                </a:cubicBezTo>
                <a:cubicBezTo>
                  <a:pt x="275195" y="36286"/>
                  <a:pt x="384899" y="1892"/>
                  <a:pt x="373632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6463A183-BD62-E8C3-7437-26F423D74E4C}"/>
              </a:ext>
            </a:extLst>
          </p:cNvPr>
          <p:cNvSpPr/>
          <p:nvPr/>
        </p:nvSpPr>
        <p:spPr>
          <a:xfrm>
            <a:off x="4966856" y="3409880"/>
            <a:ext cx="388981" cy="205873"/>
          </a:xfrm>
          <a:custGeom>
            <a:avLst/>
            <a:gdLst>
              <a:gd name="connsiteX0" fmla="*/ 79 w 388981"/>
              <a:gd name="connsiteY0" fmla="*/ 69821 h 205873"/>
              <a:gd name="connsiteX1" fmla="*/ 163746 w 388981"/>
              <a:gd name="connsiteY1" fmla="*/ 2220 h 205873"/>
              <a:gd name="connsiteX2" fmla="*/ 142398 w 388981"/>
              <a:gd name="connsiteY2" fmla="*/ 23567 h 205873"/>
              <a:gd name="connsiteX3" fmla="*/ 277602 w 388981"/>
              <a:gd name="connsiteY3" fmla="*/ 94727 h 205873"/>
              <a:gd name="connsiteX4" fmla="*/ 284718 w 388981"/>
              <a:gd name="connsiteY4" fmla="*/ 80495 h 205873"/>
              <a:gd name="connsiteX5" fmla="*/ 387899 w 388981"/>
              <a:gd name="connsiteY5" fmla="*/ 205024 h 205873"/>
              <a:gd name="connsiteX6" fmla="*/ 330971 w 388981"/>
              <a:gd name="connsiteY6" fmla="*/ 130307 h 205873"/>
              <a:gd name="connsiteX7" fmla="*/ 210000 w 388981"/>
              <a:gd name="connsiteY7" fmla="*/ 34241 h 205873"/>
              <a:gd name="connsiteX8" fmla="*/ 220674 w 388981"/>
              <a:gd name="connsiteY8" fmla="*/ 52031 h 205873"/>
              <a:gd name="connsiteX9" fmla="*/ 142398 w 388981"/>
              <a:gd name="connsiteY9" fmla="*/ 27125 h 205873"/>
              <a:gd name="connsiteX10" fmla="*/ 79 w 388981"/>
              <a:gd name="connsiteY10" fmla="*/ 69821 h 20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8981" h="205873">
                <a:moveTo>
                  <a:pt x="79" y="69821"/>
                </a:moveTo>
                <a:cubicBezTo>
                  <a:pt x="3637" y="65670"/>
                  <a:pt x="163746" y="2220"/>
                  <a:pt x="163746" y="2220"/>
                </a:cubicBezTo>
                <a:cubicBezTo>
                  <a:pt x="187466" y="-5489"/>
                  <a:pt x="123422" y="8149"/>
                  <a:pt x="142398" y="23567"/>
                </a:cubicBezTo>
                <a:cubicBezTo>
                  <a:pt x="161374" y="38985"/>
                  <a:pt x="277602" y="94727"/>
                  <a:pt x="277602" y="94727"/>
                </a:cubicBezTo>
                <a:cubicBezTo>
                  <a:pt x="301322" y="104215"/>
                  <a:pt x="266335" y="62112"/>
                  <a:pt x="284718" y="80495"/>
                </a:cubicBezTo>
                <a:cubicBezTo>
                  <a:pt x="303101" y="98878"/>
                  <a:pt x="380190" y="196722"/>
                  <a:pt x="387899" y="205024"/>
                </a:cubicBezTo>
                <a:cubicBezTo>
                  <a:pt x="395608" y="213326"/>
                  <a:pt x="360621" y="158771"/>
                  <a:pt x="330971" y="130307"/>
                </a:cubicBezTo>
                <a:cubicBezTo>
                  <a:pt x="301321" y="101843"/>
                  <a:pt x="210000" y="34241"/>
                  <a:pt x="210000" y="34241"/>
                </a:cubicBezTo>
                <a:cubicBezTo>
                  <a:pt x="191617" y="21195"/>
                  <a:pt x="231941" y="53217"/>
                  <a:pt x="220674" y="52031"/>
                </a:cubicBezTo>
                <a:cubicBezTo>
                  <a:pt x="209407" y="50845"/>
                  <a:pt x="171455" y="25346"/>
                  <a:pt x="142398" y="27125"/>
                </a:cubicBezTo>
                <a:cubicBezTo>
                  <a:pt x="113341" y="28904"/>
                  <a:pt x="-3479" y="73972"/>
                  <a:pt x="79" y="69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229F2778-4B79-511E-6CB2-9CE3F3B6946B}"/>
              </a:ext>
            </a:extLst>
          </p:cNvPr>
          <p:cNvSpPr/>
          <p:nvPr/>
        </p:nvSpPr>
        <p:spPr>
          <a:xfrm>
            <a:off x="4924230" y="3561312"/>
            <a:ext cx="352795" cy="187004"/>
          </a:xfrm>
          <a:custGeom>
            <a:avLst/>
            <a:gdLst>
              <a:gd name="connsiteX0" fmla="*/ 10 w 352795"/>
              <a:gd name="connsiteY0" fmla="*/ 223 h 187004"/>
              <a:gd name="connsiteX1" fmla="*/ 145887 w 352795"/>
              <a:gd name="connsiteY1" fmla="*/ 57150 h 187004"/>
              <a:gd name="connsiteX2" fmla="*/ 145887 w 352795"/>
              <a:gd name="connsiteY2" fmla="*/ 39360 h 187004"/>
              <a:gd name="connsiteX3" fmla="*/ 231278 w 352795"/>
              <a:gd name="connsiteY3" fmla="*/ 82056 h 187004"/>
              <a:gd name="connsiteX4" fmla="*/ 348691 w 352795"/>
              <a:gd name="connsiteY4" fmla="*/ 185237 h 187004"/>
              <a:gd name="connsiteX5" fmla="*/ 313112 w 352795"/>
              <a:gd name="connsiteY5" fmla="*/ 142542 h 187004"/>
              <a:gd name="connsiteX6" fmla="*/ 188582 w 352795"/>
              <a:gd name="connsiteY6" fmla="*/ 82056 h 187004"/>
              <a:gd name="connsiteX7" fmla="*/ 249068 w 352795"/>
              <a:gd name="connsiteY7" fmla="*/ 117636 h 187004"/>
              <a:gd name="connsiteX8" fmla="*/ 138771 w 352795"/>
              <a:gd name="connsiteY8" fmla="*/ 39360 h 187004"/>
              <a:gd name="connsiteX9" fmla="*/ 10 w 352795"/>
              <a:gd name="connsiteY9" fmla="*/ 223 h 18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2795" h="187004">
                <a:moveTo>
                  <a:pt x="10" y="223"/>
                </a:moveTo>
                <a:cubicBezTo>
                  <a:pt x="1196" y="3188"/>
                  <a:pt x="121574" y="50627"/>
                  <a:pt x="145887" y="57150"/>
                </a:cubicBezTo>
                <a:cubicBezTo>
                  <a:pt x="170200" y="63673"/>
                  <a:pt x="131655" y="35209"/>
                  <a:pt x="145887" y="39360"/>
                </a:cubicBezTo>
                <a:cubicBezTo>
                  <a:pt x="160119" y="43511"/>
                  <a:pt x="197477" y="57743"/>
                  <a:pt x="231278" y="82056"/>
                </a:cubicBezTo>
                <a:cubicBezTo>
                  <a:pt x="265079" y="106369"/>
                  <a:pt x="335052" y="175156"/>
                  <a:pt x="348691" y="185237"/>
                </a:cubicBezTo>
                <a:cubicBezTo>
                  <a:pt x="362330" y="195318"/>
                  <a:pt x="339797" y="159739"/>
                  <a:pt x="313112" y="142542"/>
                </a:cubicBezTo>
                <a:cubicBezTo>
                  <a:pt x="286427" y="125345"/>
                  <a:pt x="199256" y="86207"/>
                  <a:pt x="188582" y="82056"/>
                </a:cubicBezTo>
                <a:cubicBezTo>
                  <a:pt x="177908" y="77905"/>
                  <a:pt x="257370" y="124752"/>
                  <a:pt x="249068" y="117636"/>
                </a:cubicBezTo>
                <a:cubicBezTo>
                  <a:pt x="240766" y="110520"/>
                  <a:pt x="176723" y="54185"/>
                  <a:pt x="138771" y="39360"/>
                </a:cubicBezTo>
                <a:cubicBezTo>
                  <a:pt x="100819" y="24535"/>
                  <a:pt x="-1176" y="-2742"/>
                  <a:pt x="10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F299E136-9009-480E-4620-3B63D32942DF}"/>
              </a:ext>
            </a:extLst>
          </p:cNvPr>
          <p:cNvSpPr/>
          <p:nvPr/>
        </p:nvSpPr>
        <p:spPr>
          <a:xfrm>
            <a:off x="5241654" y="3548441"/>
            <a:ext cx="156397" cy="216192"/>
          </a:xfrm>
          <a:custGeom>
            <a:avLst/>
            <a:gdLst>
              <a:gd name="connsiteX0" fmla="*/ 2804 w 156397"/>
              <a:gd name="connsiteY0" fmla="*/ 2420 h 216192"/>
              <a:gd name="connsiteX1" fmla="*/ 123775 w 156397"/>
              <a:gd name="connsiteY1" fmla="*/ 105601 h 216192"/>
              <a:gd name="connsiteX2" fmla="*/ 127333 w 156397"/>
              <a:gd name="connsiteY2" fmla="*/ 123391 h 216192"/>
              <a:gd name="connsiteX3" fmla="*/ 56173 w 156397"/>
              <a:gd name="connsiteY3" fmla="*/ 215898 h 216192"/>
              <a:gd name="connsiteX4" fmla="*/ 88195 w 156397"/>
              <a:gd name="connsiteY4" fmla="*/ 151855 h 216192"/>
              <a:gd name="connsiteX5" fmla="*/ 155797 w 156397"/>
              <a:gd name="connsiteY5" fmla="*/ 126949 h 216192"/>
              <a:gd name="connsiteX6" fmla="*/ 45499 w 156397"/>
              <a:gd name="connsiteY6" fmla="*/ 37999 h 216192"/>
              <a:gd name="connsiteX7" fmla="*/ 2804 w 156397"/>
              <a:gd name="connsiteY7" fmla="*/ 2420 h 216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397" h="216192">
                <a:moveTo>
                  <a:pt x="2804" y="2420"/>
                </a:moveTo>
                <a:cubicBezTo>
                  <a:pt x="15850" y="13687"/>
                  <a:pt x="123775" y="105601"/>
                  <a:pt x="123775" y="105601"/>
                </a:cubicBezTo>
                <a:cubicBezTo>
                  <a:pt x="144530" y="125763"/>
                  <a:pt x="138600" y="105008"/>
                  <a:pt x="127333" y="123391"/>
                </a:cubicBezTo>
                <a:cubicBezTo>
                  <a:pt x="116066" y="141774"/>
                  <a:pt x="62696" y="211154"/>
                  <a:pt x="56173" y="215898"/>
                </a:cubicBezTo>
                <a:cubicBezTo>
                  <a:pt x="49650" y="220642"/>
                  <a:pt x="71591" y="166680"/>
                  <a:pt x="88195" y="151855"/>
                </a:cubicBezTo>
                <a:cubicBezTo>
                  <a:pt x="104799" y="137030"/>
                  <a:pt x="162913" y="145925"/>
                  <a:pt x="155797" y="126949"/>
                </a:cubicBezTo>
                <a:cubicBezTo>
                  <a:pt x="148681" y="107973"/>
                  <a:pt x="45499" y="37999"/>
                  <a:pt x="45499" y="37999"/>
                </a:cubicBezTo>
                <a:cubicBezTo>
                  <a:pt x="25337" y="21988"/>
                  <a:pt x="-10242" y="-8847"/>
                  <a:pt x="2804" y="2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8AB28DB0-BD2B-20A0-0599-AA7A2963FA14}"/>
              </a:ext>
            </a:extLst>
          </p:cNvPr>
          <p:cNvSpPr/>
          <p:nvPr/>
        </p:nvSpPr>
        <p:spPr>
          <a:xfrm>
            <a:off x="5557557" y="3810291"/>
            <a:ext cx="117819" cy="566104"/>
          </a:xfrm>
          <a:custGeom>
            <a:avLst/>
            <a:gdLst>
              <a:gd name="connsiteX0" fmla="*/ 3 w 117819"/>
              <a:gd name="connsiteY0" fmla="*/ 302 h 566104"/>
              <a:gd name="connsiteX1" fmla="*/ 88952 w 117819"/>
              <a:gd name="connsiteY1" fmla="*/ 228013 h 566104"/>
              <a:gd name="connsiteX2" fmla="*/ 88952 w 117819"/>
              <a:gd name="connsiteY2" fmla="*/ 203107 h 566104"/>
              <a:gd name="connsiteX3" fmla="*/ 74720 w 117819"/>
              <a:gd name="connsiteY3" fmla="*/ 423701 h 566104"/>
              <a:gd name="connsiteX4" fmla="*/ 24908 w 117819"/>
              <a:gd name="connsiteY4" fmla="*/ 566020 h 566104"/>
              <a:gd name="connsiteX5" fmla="*/ 49814 w 117819"/>
              <a:gd name="connsiteY5" fmla="*/ 441491 h 566104"/>
              <a:gd name="connsiteX6" fmla="*/ 117416 w 117819"/>
              <a:gd name="connsiteY6" fmla="*/ 256476 h 566104"/>
              <a:gd name="connsiteX7" fmla="*/ 78278 w 117819"/>
              <a:gd name="connsiteY7" fmla="*/ 316962 h 566104"/>
              <a:gd name="connsiteX8" fmla="*/ 85394 w 117819"/>
              <a:gd name="connsiteY8" fmla="*/ 181759 h 566104"/>
              <a:gd name="connsiteX9" fmla="*/ 3 w 117819"/>
              <a:gd name="connsiteY9" fmla="*/ 302 h 56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819" h="566104">
                <a:moveTo>
                  <a:pt x="3" y="302"/>
                </a:moveTo>
                <a:cubicBezTo>
                  <a:pt x="596" y="8011"/>
                  <a:pt x="74127" y="194212"/>
                  <a:pt x="88952" y="228013"/>
                </a:cubicBezTo>
                <a:cubicBezTo>
                  <a:pt x="103777" y="261814"/>
                  <a:pt x="91324" y="170492"/>
                  <a:pt x="88952" y="203107"/>
                </a:cubicBezTo>
                <a:cubicBezTo>
                  <a:pt x="86580" y="235722"/>
                  <a:pt x="85394" y="363216"/>
                  <a:pt x="74720" y="423701"/>
                </a:cubicBezTo>
                <a:cubicBezTo>
                  <a:pt x="64046" y="484187"/>
                  <a:pt x="29059" y="563055"/>
                  <a:pt x="24908" y="566020"/>
                </a:cubicBezTo>
                <a:cubicBezTo>
                  <a:pt x="20757" y="568985"/>
                  <a:pt x="34396" y="493082"/>
                  <a:pt x="49814" y="441491"/>
                </a:cubicBezTo>
                <a:cubicBezTo>
                  <a:pt x="65232" y="389900"/>
                  <a:pt x="112672" y="277231"/>
                  <a:pt x="117416" y="256476"/>
                </a:cubicBezTo>
                <a:cubicBezTo>
                  <a:pt x="122160" y="235721"/>
                  <a:pt x="83615" y="329415"/>
                  <a:pt x="78278" y="316962"/>
                </a:cubicBezTo>
                <a:cubicBezTo>
                  <a:pt x="72941" y="304509"/>
                  <a:pt x="95475" y="229199"/>
                  <a:pt x="85394" y="181759"/>
                </a:cubicBezTo>
                <a:cubicBezTo>
                  <a:pt x="75313" y="134319"/>
                  <a:pt x="-590" y="-7407"/>
                  <a:pt x="3" y="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961B44CC-7FE3-9580-1CCD-2B9676F3E6D1}"/>
              </a:ext>
            </a:extLst>
          </p:cNvPr>
          <p:cNvSpPr/>
          <p:nvPr/>
        </p:nvSpPr>
        <p:spPr>
          <a:xfrm>
            <a:off x="5428306" y="3895953"/>
            <a:ext cx="115419" cy="589557"/>
          </a:xfrm>
          <a:custGeom>
            <a:avLst/>
            <a:gdLst>
              <a:gd name="connsiteX0" fmla="*/ 36746 w 115419"/>
              <a:gd name="connsiteY0" fmla="*/ 31 h 589557"/>
              <a:gd name="connsiteX1" fmla="*/ 86558 w 115419"/>
              <a:gd name="connsiteY1" fmla="*/ 199278 h 589557"/>
              <a:gd name="connsiteX2" fmla="*/ 61652 w 115419"/>
              <a:gd name="connsiteY2" fmla="*/ 423431 h 589557"/>
              <a:gd name="connsiteX3" fmla="*/ 65210 w 115419"/>
              <a:gd name="connsiteY3" fmla="*/ 352271 h 589557"/>
              <a:gd name="connsiteX4" fmla="*/ 1166 w 115419"/>
              <a:gd name="connsiteY4" fmla="*/ 587098 h 589557"/>
              <a:gd name="connsiteX5" fmla="*/ 29630 w 115419"/>
              <a:gd name="connsiteY5" fmla="*/ 462568 h 589557"/>
              <a:gd name="connsiteX6" fmla="*/ 100790 w 115419"/>
              <a:gd name="connsiteY6" fmla="*/ 263322 h 589557"/>
              <a:gd name="connsiteX7" fmla="*/ 111464 w 115419"/>
              <a:gd name="connsiteY7" fmla="*/ 213510 h 589557"/>
              <a:gd name="connsiteX8" fmla="*/ 36746 w 115419"/>
              <a:gd name="connsiteY8" fmla="*/ 31 h 589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419" h="589557">
                <a:moveTo>
                  <a:pt x="36746" y="31"/>
                </a:moveTo>
                <a:cubicBezTo>
                  <a:pt x="32595" y="-2341"/>
                  <a:pt x="82407" y="128711"/>
                  <a:pt x="86558" y="199278"/>
                </a:cubicBezTo>
                <a:cubicBezTo>
                  <a:pt x="90709" y="269845"/>
                  <a:pt x="65210" y="397932"/>
                  <a:pt x="61652" y="423431"/>
                </a:cubicBezTo>
                <a:cubicBezTo>
                  <a:pt x="58094" y="448930"/>
                  <a:pt x="75291" y="324993"/>
                  <a:pt x="65210" y="352271"/>
                </a:cubicBezTo>
                <a:cubicBezTo>
                  <a:pt x="55129" y="379549"/>
                  <a:pt x="7096" y="568715"/>
                  <a:pt x="1166" y="587098"/>
                </a:cubicBezTo>
                <a:cubicBezTo>
                  <a:pt x="-4764" y="605481"/>
                  <a:pt x="13026" y="516531"/>
                  <a:pt x="29630" y="462568"/>
                </a:cubicBezTo>
                <a:cubicBezTo>
                  <a:pt x="46234" y="408605"/>
                  <a:pt x="87151" y="304832"/>
                  <a:pt x="100790" y="263322"/>
                </a:cubicBezTo>
                <a:cubicBezTo>
                  <a:pt x="114429" y="221812"/>
                  <a:pt x="119766" y="250869"/>
                  <a:pt x="111464" y="213510"/>
                </a:cubicBezTo>
                <a:cubicBezTo>
                  <a:pt x="103162" y="176151"/>
                  <a:pt x="40897" y="2403"/>
                  <a:pt x="36746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23FCDEFE-A3A7-C7DF-836D-D03CEA94F269}"/>
              </a:ext>
            </a:extLst>
          </p:cNvPr>
          <p:cNvSpPr/>
          <p:nvPr/>
        </p:nvSpPr>
        <p:spPr>
          <a:xfrm>
            <a:off x="5290565" y="4198289"/>
            <a:ext cx="147541" cy="267319"/>
          </a:xfrm>
          <a:custGeom>
            <a:avLst/>
            <a:gdLst>
              <a:gd name="connsiteX0" fmla="*/ 46400 w 147541"/>
              <a:gd name="connsiteY0" fmla="*/ 123 h 267319"/>
              <a:gd name="connsiteX1" fmla="*/ 99770 w 147541"/>
              <a:gd name="connsiteY1" fmla="*/ 128211 h 267319"/>
              <a:gd name="connsiteX2" fmla="*/ 81980 w 147541"/>
              <a:gd name="connsiteY2" fmla="*/ 181580 h 267319"/>
              <a:gd name="connsiteX3" fmla="*/ 146 w 147541"/>
              <a:gd name="connsiteY3" fmla="*/ 266972 h 267319"/>
              <a:gd name="connsiteX4" fmla="*/ 64190 w 147541"/>
              <a:gd name="connsiteY4" fmla="*/ 210044 h 267319"/>
              <a:gd name="connsiteX5" fmla="*/ 146023 w 147541"/>
              <a:gd name="connsiteY5" fmla="*/ 167348 h 267319"/>
              <a:gd name="connsiteX6" fmla="*/ 114002 w 147541"/>
              <a:gd name="connsiteY6" fmla="*/ 153116 h 267319"/>
              <a:gd name="connsiteX7" fmla="*/ 46400 w 147541"/>
              <a:gd name="connsiteY7" fmla="*/ 123 h 267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541" h="267319">
                <a:moveTo>
                  <a:pt x="46400" y="123"/>
                </a:moveTo>
                <a:cubicBezTo>
                  <a:pt x="44028" y="-4028"/>
                  <a:pt x="93840" y="97968"/>
                  <a:pt x="99770" y="128211"/>
                </a:cubicBezTo>
                <a:cubicBezTo>
                  <a:pt x="105700" y="158454"/>
                  <a:pt x="98584" y="158453"/>
                  <a:pt x="81980" y="181580"/>
                </a:cubicBezTo>
                <a:cubicBezTo>
                  <a:pt x="65376" y="204707"/>
                  <a:pt x="3111" y="262228"/>
                  <a:pt x="146" y="266972"/>
                </a:cubicBezTo>
                <a:cubicBezTo>
                  <a:pt x="-2819" y="271716"/>
                  <a:pt x="39877" y="226648"/>
                  <a:pt x="64190" y="210044"/>
                </a:cubicBezTo>
                <a:cubicBezTo>
                  <a:pt x="88503" y="193440"/>
                  <a:pt x="137721" y="176836"/>
                  <a:pt x="146023" y="167348"/>
                </a:cubicBezTo>
                <a:cubicBezTo>
                  <a:pt x="154325" y="157860"/>
                  <a:pt x="126455" y="174464"/>
                  <a:pt x="114002" y="153116"/>
                </a:cubicBezTo>
                <a:cubicBezTo>
                  <a:pt x="101549" y="131768"/>
                  <a:pt x="48772" y="4274"/>
                  <a:pt x="46400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977B577B-9A42-A5EA-E5EF-711EBA73EF81}"/>
              </a:ext>
            </a:extLst>
          </p:cNvPr>
          <p:cNvSpPr/>
          <p:nvPr/>
        </p:nvSpPr>
        <p:spPr>
          <a:xfrm>
            <a:off x="5197796" y="4412782"/>
            <a:ext cx="350120" cy="556442"/>
          </a:xfrm>
          <a:custGeom>
            <a:avLst/>
            <a:gdLst>
              <a:gd name="connsiteX0" fmla="*/ 349090 w 350120"/>
              <a:gd name="connsiteY0" fmla="*/ 2667 h 556442"/>
              <a:gd name="connsiteX1" fmla="*/ 206771 w 350120"/>
              <a:gd name="connsiteY1" fmla="*/ 191240 h 556442"/>
              <a:gd name="connsiteX2" fmla="*/ 235234 w 350120"/>
              <a:gd name="connsiteY2" fmla="*/ 155660 h 556442"/>
              <a:gd name="connsiteX3" fmla="*/ 174749 w 350120"/>
              <a:gd name="connsiteY3" fmla="*/ 347791 h 556442"/>
              <a:gd name="connsiteX4" fmla="*/ 192539 w 350120"/>
              <a:gd name="connsiteY4" fmla="*/ 301537 h 556442"/>
              <a:gd name="connsiteX5" fmla="*/ 96473 w 350120"/>
              <a:gd name="connsiteY5" fmla="*/ 461646 h 556442"/>
              <a:gd name="connsiteX6" fmla="*/ 3966 w 350120"/>
              <a:gd name="connsiteY6" fmla="*/ 550595 h 556442"/>
              <a:gd name="connsiteX7" fmla="*/ 235234 w 350120"/>
              <a:gd name="connsiteY7" fmla="*/ 297979 h 556442"/>
              <a:gd name="connsiteX8" fmla="*/ 121379 w 350120"/>
              <a:gd name="connsiteY8" fmla="*/ 354907 h 556442"/>
              <a:gd name="connsiteX9" fmla="*/ 349090 w 350120"/>
              <a:gd name="connsiteY9" fmla="*/ 2667 h 556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0120" h="556442">
                <a:moveTo>
                  <a:pt x="349090" y="2667"/>
                </a:moveTo>
                <a:cubicBezTo>
                  <a:pt x="363322" y="-24611"/>
                  <a:pt x="225747" y="165741"/>
                  <a:pt x="206771" y="191240"/>
                </a:cubicBezTo>
                <a:cubicBezTo>
                  <a:pt x="187795" y="216739"/>
                  <a:pt x="240571" y="129568"/>
                  <a:pt x="235234" y="155660"/>
                </a:cubicBezTo>
                <a:cubicBezTo>
                  <a:pt x="229897" y="181752"/>
                  <a:pt x="181865" y="323478"/>
                  <a:pt x="174749" y="347791"/>
                </a:cubicBezTo>
                <a:cubicBezTo>
                  <a:pt x="167633" y="372104"/>
                  <a:pt x="205585" y="282561"/>
                  <a:pt x="192539" y="301537"/>
                </a:cubicBezTo>
                <a:cubicBezTo>
                  <a:pt x="179493" y="320513"/>
                  <a:pt x="127902" y="420136"/>
                  <a:pt x="96473" y="461646"/>
                </a:cubicBezTo>
                <a:cubicBezTo>
                  <a:pt x="65044" y="503156"/>
                  <a:pt x="-19161" y="577873"/>
                  <a:pt x="3966" y="550595"/>
                </a:cubicBezTo>
                <a:cubicBezTo>
                  <a:pt x="27093" y="523317"/>
                  <a:pt x="215665" y="330594"/>
                  <a:pt x="235234" y="297979"/>
                </a:cubicBezTo>
                <a:cubicBezTo>
                  <a:pt x="254803" y="265364"/>
                  <a:pt x="101217" y="400568"/>
                  <a:pt x="121379" y="354907"/>
                </a:cubicBezTo>
                <a:cubicBezTo>
                  <a:pt x="141541" y="309246"/>
                  <a:pt x="334858" y="29945"/>
                  <a:pt x="349090" y="26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DA21FFB6-D3C2-D652-4FED-5BF5BAD5694C}"/>
              </a:ext>
            </a:extLst>
          </p:cNvPr>
          <p:cNvSpPr/>
          <p:nvPr/>
        </p:nvSpPr>
        <p:spPr>
          <a:xfrm>
            <a:off x="5059355" y="5020888"/>
            <a:ext cx="122595" cy="516193"/>
          </a:xfrm>
          <a:custGeom>
            <a:avLst/>
            <a:gdLst>
              <a:gd name="connsiteX0" fmla="*/ 121059 w 122595"/>
              <a:gd name="connsiteY0" fmla="*/ 2975 h 516193"/>
              <a:gd name="connsiteX1" fmla="*/ 85479 w 122595"/>
              <a:gd name="connsiteY1" fmla="*/ 99040 h 516193"/>
              <a:gd name="connsiteX2" fmla="*/ 21436 w 122595"/>
              <a:gd name="connsiteY2" fmla="*/ 234244 h 516193"/>
              <a:gd name="connsiteX3" fmla="*/ 17878 w 122595"/>
              <a:gd name="connsiteY3" fmla="*/ 202222 h 516193"/>
              <a:gd name="connsiteX4" fmla="*/ 24994 w 122595"/>
              <a:gd name="connsiteY4" fmla="*/ 362331 h 516193"/>
              <a:gd name="connsiteX5" fmla="*/ 24994 w 122595"/>
              <a:gd name="connsiteY5" fmla="*/ 365889 h 516193"/>
              <a:gd name="connsiteX6" fmla="*/ 81921 w 122595"/>
              <a:gd name="connsiteY6" fmla="*/ 515324 h 516193"/>
              <a:gd name="connsiteX7" fmla="*/ 64131 w 122595"/>
              <a:gd name="connsiteY7" fmla="*/ 422816 h 516193"/>
              <a:gd name="connsiteX8" fmla="*/ 88 w 122595"/>
              <a:gd name="connsiteY8" fmla="*/ 326751 h 516193"/>
              <a:gd name="connsiteX9" fmla="*/ 49899 w 122595"/>
              <a:gd name="connsiteY9" fmla="*/ 205780 h 516193"/>
              <a:gd name="connsiteX10" fmla="*/ 35668 w 122595"/>
              <a:gd name="connsiteY10" fmla="*/ 212896 h 516193"/>
              <a:gd name="connsiteX11" fmla="*/ 121059 w 122595"/>
              <a:gd name="connsiteY11" fmla="*/ 2975 h 516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595" h="516193">
                <a:moveTo>
                  <a:pt x="121059" y="2975"/>
                </a:moveTo>
                <a:cubicBezTo>
                  <a:pt x="129361" y="-16001"/>
                  <a:pt x="102083" y="60495"/>
                  <a:pt x="85479" y="99040"/>
                </a:cubicBezTo>
                <a:cubicBezTo>
                  <a:pt x="68875" y="137585"/>
                  <a:pt x="32703" y="217047"/>
                  <a:pt x="21436" y="234244"/>
                </a:cubicBezTo>
                <a:cubicBezTo>
                  <a:pt x="10169" y="251441"/>
                  <a:pt x="17285" y="180874"/>
                  <a:pt x="17878" y="202222"/>
                </a:cubicBezTo>
                <a:cubicBezTo>
                  <a:pt x="18471" y="223570"/>
                  <a:pt x="24994" y="362331"/>
                  <a:pt x="24994" y="362331"/>
                </a:cubicBezTo>
                <a:cubicBezTo>
                  <a:pt x="26180" y="389609"/>
                  <a:pt x="15506" y="340390"/>
                  <a:pt x="24994" y="365889"/>
                </a:cubicBezTo>
                <a:cubicBezTo>
                  <a:pt x="34482" y="391388"/>
                  <a:pt x="75398" y="505836"/>
                  <a:pt x="81921" y="515324"/>
                </a:cubicBezTo>
                <a:cubicBezTo>
                  <a:pt x="88444" y="524812"/>
                  <a:pt x="77770" y="454245"/>
                  <a:pt x="64131" y="422816"/>
                </a:cubicBezTo>
                <a:cubicBezTo>
                  <a:pt x="50492" y="391387"/>
                  <a:pt x="2460" y="362924"/>
                  <a:pt x="88" y="326751"/>
                </a:cubicBezTo>
                <a:cubicBezTo>
                  <a:pt x="-2284" y="290578"/>
                  <a:pt x="43969" y="224756"/>
                  <a:pt x="49899" y="205780"/>
                </a:cubicBezTo>
                <a:cubicBezTo>
                  <a:pt x="55829" y="186804"/>
                  <a:pt x="27366" y="242546"/>
                  <a:pt x="35668" y="212896"/>
                </a:cubicBezTo>
                <a:cubicBezTo>
                  <a:pt x="43970" y="183246"/>
                  <a:pt x="112757" y="21951"/>
                  <a:pt x="121059" y="2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41329A04-D36D-8AD6-EC8D-1E8ACAC5E7DA}"/>
              </a:ext>
            </a:extLst>
          </p:cNvPr>
          <p:cNvSpPr/>
          <p:nvPr/>
        </p:nvSpPr>
        <p:spPr>
          <a:xfrm>
            <a:off x="4930860" y="5104418"/>
            <a:ext cx="192917" cy="382013"/>
          </a:xfrm>
          <a:custGeom>
            <a:avLst/>
            <a:gdLst>
              <a:gd name="connsiteX0" fmla="*/ 192626 w 192917"/>
              <a:gd name="connsiteY0" fmla="*/ 1278 h 382013"/>
              <a:gd name="connsiteX1" fmla="*/ 96561 w 192917"/>
              <a:gd name="connsiteY1" fmla="*/ 83112 h 382013"/>
              <a:gd name="connsiteX2" fmla="*/ 496 w 192917"/>
              <a:gd name="connsiteY2" fmla="*/ 204083 h 382013"/>
              <a:gd name="connsiteX3" fmla="*/ 57423 w 192917"/>
              <a:gd name="connsiteY3" fmla="*/ 157829 h 382013"/>
              <a:gd name="connsiteX4" fmla="*/ 21844 w 192917"/>
              <a:gd name="connsiteY4" fmla="*/ 232547 h 382013"/>
              <a:gd name="connsiteX5" fmla="*/ 21844 w 192917"/>
              <a:gd name="connsiteY5" fmla="*/ 314380 h 382013"/>
              <a:gd name="connsiteX6" fmla="*/ 11170 w 192917"/>
              <a:gd name="connsiteY6" fmla="*/ 261011 h 382013"/>
              <a:gd name="connsiteX7" fmla="*/ 11170 w 192917"/>
              <a:gd name="connsiteY7" fmla="*/ 381982 h 382013"/>
              <a:gd name="connsiteX8" fmla="*/ 7612 w 192917"/>
              <a:gd name="connsiteY8" fmla="*/ 271685 h 382013"/>
              <a:gd name="connsiteX9" fmla="*/ 64539 w 192917"/>
              <a:gd name="connsiteY9" fmla="*/ 147156 h 382013"/>
              <a:gd name="connsiteX10" fmla="*/ 192626 w 192917"/>
              <a:gd name="connsiteY10" fmla="*/ 1278 h 382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2917" h="382013">
                <a:moveTo>
                  <a:pt x="192626" y="1278"/>
                </a:moveTo>
                <a:cubicBezTo>
                  <a:pt x="197963" y="-9396"/>
                  <a:pt x="128583" y="49311"/>
                  <a:pt x="96561" y="83112"/>
                </a:cubicBezTo>
                <a:cubicBezTo>
                  <a:pt x="64539" y="116913"/>
                  <a:pt x="7019" y="191630"/>
                  <a:pt x="496" y="204083"/>
                </a:cubicBezTo>
                <a:cubicBezTo>
                  <a:pt x="-6027" y="216536"/>
                  <a:pt x="53865" y="153085"/>
                  <a:pt x="57423" y="157829"/>
                </a:cubicBezTo>
                <a:cubicBezTo>
                  <a:pt x="60981" y="162573"/>
                  <a:pt x="27774" y="206455"/>
                  <a:pt x="21844" y="232547"/>
                </a:cubicBezTo>
                <a:cubicBezTo>
                  <a:pt x="15914" y="258639"/>
                  <a:pt x="23623" y="309636"/>
                  <a:pt x="21844" y="314380"/>
                </a:cubicBezTo>
                <a:cubicBezTo>
                  <a:pt x="20065" y="319124"/>
                  <a:pt x="12949" y="249744"/>
                  <a:pt x="11170" y="261011"/>
                </a:cubicBezTo>
                <a:cubicBezTo>
                  <a:pt x="9391" y="272278"/>
                  <a:pt x="11763" y="380203"/>
                  <a:pt x="11170" y="381982"/>
                </a:cubicBezTo>
                <a:cubicBezTo>
                  <a:pt x="10577" y="383761"/>
                  <a:pt x="-1283" y="310823"/>
                  <a:pt x="7612" y="271685"/>
                </a:cubicBezTo>
                <a:cubicBezTo>
                  <a:pt x="16507" y="232547"/>
                  <a:pt x="34296" y="188073"/>
                  <a:pt x="64539" y="147156"/>
                </a:cubicBezTo>
                <a:cubicBezTo>
                  <a:pt x="94782" y="106239"/>
                  <a:pt x="187289" y="11952"/>
                  <a:pt x="192626" y="1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0A171835-C9A4-5C59-ECB8-405FBDB4B48F}"/>
              </a:ext>
            </a:extLst>
          </p:cNvPr>
          <p:cNvSpPr/>
          <p:nvPr/>
        </p:nvSpPr>
        <p:spPr>
          <a:xfrm>
            <a:off x="5415202" y="4499202"/>
            <a:ext cx="377587" cy="837771"/>
          </a:xfrm>
          <a:custGeom>
            <a:avLst/>
            <a:gdLst>
              <a:gd name="connsiteX0" fmla="*/ 377184 w 377587"/>
              <a:gd name="connsiteY0" fmla="*/ 1638 h 837771"/>
              <a:gd name="connsiteX1" fmla="*/ 167263 w 377587"/>
              <a:gd name="connsiteY1" fmla="*/ 353878 h 837771"/>
              <a:gd name="connsiteX2" fmla="*/ 99662 w 377587"/>
              <a:gd name="connsiteY2" fmla="*/ 563799 h 837771"/>
              <a:gd name="connsiteX3" fmla="*/ 96104 w 377587"/>
              <a:gd name="connsiteY3" fmla="*/ 513987 h 837771"/>
              <a:gd name="connsiteX4" fmla="*/ 38 w 377587"/>
              <a:gd name="connsiteY4" fmla="*/ 837763 h 837771"/>
              <a:gd name="connsiteX5" fmla="*/ 85430 w 377587"/>
              <a:gd name="connsiteY5" fmla="*/ 503313 h 837771"/>
              <a:gd name="connsiteX6" fmla="*/ 163705 w 377587"/>
              <a:gd name="connsiteY6" fmla="*/ 296951 h 837771"/>
              <a:gd name="connsiteX7" fmla="*/ 128126 w 377587"/>
              <a:gd name="connsiteY7" fmla="*/ 410806 h 837771"/>
              <a:gd name="connsiteX8" fmla="*/ 217075 w 377587"/>
              <a:gd name="connsiteY8" fmla="*/ 229349 h 837771"/>
              <a:gd name="connsiteX9" fmla="*/ 377184 w 377587"/>
              <a:gd name="connsiteY9" fmla="*/ 1638 h 837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7587" h="837771">
                <a:moveTo>
                  <a:pt x="377184" y="1638"/>
                </a:moveTo>
                <a:cubicBezTo>
                  <a:pt x="368882" y="22393"/>
                  <a:pt x="213517" y="260185"/>
                  <a:pt x="167263" y="353878"/>
                </a:cubicBezTo>
                <a:cubicBezTo>
                  <a:pt x="121009" y="447571"/>
                  <a:pt x="111522" y="537114"/>
                  <a:pt x="99662" y="563799"/>
                </a:cubicBezTo>
                <a:cubicBezTo>
                  <a:pt x="87802" y="590484"/>
                  <a:pt x="112708" y="468326"/>
                  <a:pt x="96104" y="513987"/>
                </a:cubicBezTo>
                <a:cubicBezTo>
                  <a:pt x="79500" y="559648"/>
                  <a:pt x="1817" y="839542"/>
                  <a:pt x="38" y="837763"/>
                </a:cubicBezTo>
                <a:cubicBezTo>
                  <a:pt x="-1741" y="835984"/>
                  <a:pt x="58152" y="593448"/>
                  <a:pt x="85430" y="503313"/>
                </a:cubicBezTo>
                <a:cubicBezTo>
                  <a:pt x="112708" y="413178"/>
                  <a:pt x="156589" y="312369"/>
                  <a:pt x="163705" y="296951"/>
                </a:cubicBezTo>
                <a:cubicBezTo>
                  <a:pt x="170821" y="281533"/>
                  <a:pt x="119231" y="422073"/>
                  <a:pt x="128126" y="410806"/>
                </a:cubicBezTo>
                <a:cubicBezTo>
                  <a:pt x="137021" y="399539"/>
                  <a:pt x="170821" y="295765"/>
                  <a:pt x="217075" y="229349"/>
                </a:cubicBezTo>
                <a:cubicBezTo>
                  <a:pt x="263329" y="162933"/>
                  <a:pt x="385486" y="-19117"/>
                  <a:pt x="377184" y="163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A4386784-55B2-26B9-AF62-7F0F1F5DF3B5}"/>
              </a:ext>
            </a:extLst>
          </p:cNvPr>
          <p:cNvSpPr/>
          <p:nvPr/>
        </p:nvSpPr>
        <p:spPr>
          <a:xfrm>
            <a:off x="5228641" y="5342297"/>
            <a:ext cx="255035" cy="210902"/>
          </a:xfrm>
          <a:custGeom>
            <a:avLst/>
            <a:gdLst>
              <a:gd name="connsiteX0" fmla="*/ 254201 w 255035"/>
              <a:gd name="connsiteY0" fmla="*/ 1784 h 210902"/>
              <a:gd name="connsiteX1" fmla="*/ 115440 w 255035"/>
              <a:gd name="connsiteY1" fmla="*/ 83617 h 210902"/>
              <a:gd name="connsiteX2" fmla="*/ 58512 w 255035"/>
              <a:gd name="connsiteY2" fmla="*/ 201031 h 210902"/>
              <a:gd name="connsiteX3" fmla="*/ 19375 w 255035"/>
              <a:gd name="connsiteY3" fmla="*/ 112081 h 210902"/>
              <a:gd name="connsiteX4" fmla="*/ 37164 w 255035"/>
              <a:gd name="connsiteY4" fmla="*/ 208147 h 210902"/>
              <a:gd name="connsiteX5" fmla="*/ 1585 w 255035"/>
              <a:gd name="connsiteY5" fmla="*/ 186799 h 210902"/>
              <a:gd name="connsiteX6" fmla="*/ 12259 w 255035"/>
              <a:gd name="connsiteY6" fmla="*/ 204589 h 210902"/>
              <a:gd name="connsiteX7" fmla="*/ 65628 w 255035"/>
              <a:gd name="connsiteY7" fmla="*/ 133429 h 210902"/>
              <a:gd name="connsiteX8" fmla="*/ 44280 w 255035"/>
              <a:gd name="connsiteY8" fmla="*/ 161893 h 210902"/>
              <a:gd name="connsiteX9" fmla="*/ 254201 w 255035"/>
              <a:gd name="connsiteY9" fmla="*/ 1784 h 210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5035" h="210902">
                <a:moveTo>
                  <a:pt x="254201" y="1784"/>
                </a:moveTo>
                <a:cubicBezTo>
                  <a:pt x="266061" y="-11262"/>
                  <a:pt x="148055" y="50409"/>
                  <a:pt x="115440" y="83617"/>
                </a:cubicBezTo>
                <a:cubicBezTo>
                  <a:pt x="82825" y="116825"/>
                  <a:pt x="74523" y="196287"/>
                  <a:pt x="58512" y="201031"/>
                </a:cubicBezTo>
                <a:cubicBezTo>
                  <a:pt x="42501" y="205775"/>
                  <a:pt x="22933" y="110895"/>
                  <a:pt x="19375" y="112081"/>
                </a:cubicBezTo>
                <a:cubicBezTo>
                  <a:pt x="15817" y="113267"/>
                  <a:pt x="40129" y="195694"/>
                  <a:pt x="37164" y="208147"/>
                </a:cubicBezTo>
                <a:cubicBezTo>
                  <a:pt x="34199" y="220600"/>
                  <a:pt x="1585" y="186799"/>
                  <a:pt x="1585" y="186799"/>
                </a:cubicBezTo>
                <a:cubicBezTo>
                  <a:pt x="-2566" y="186206"/>
                  <a:pt x="1585" y="213484"/>
                  <a:pt x="12259" y="204589"/>
                </a:cubicBezTo>
                <a:cubicBezTo>
                  <a:pt x="22933" y="195694"/>
                  <a:pt x="65628" y="133429"/>
                  <a:pt x="65628" y="133429"/>
                </a:cubicBezTo>
                <a:cubicBezTo>
                  <a:pt x="70965" y="126313"/>
                  <a:pt x="18188" y="180276"/>
                  <a:pt x="44280" y="161893"/>
                </a:cubicBezTo>
                <a:cubicBezTo>
                  <a:pt x="70372" y="143510"/>
                  <a:pt x="242341" y="14830"/>
                  <a:pt x="254201" y="17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D34C170A-3CCF-63C4-998D-EB45BF538CE5}"/>
              </a:ext>
            </a:extLst>
          </p:cNvPr>
          <p:cNvSpPr/>
          <p:nvPr/>
        </p:nvSpPr>
        <p:spPr>
          <a:xfrm>
            <a:off x="5459976" y="4465090"/>
            <a:ext cx="243469" cy="322977"/>
          </a:xfrm>
          <a:custGeom>
            <a:avLst/>
            <a:gdLst>
              <a:gd name="connsiteX0" fmla="*/ 243461 w 243469"/>
              <a:gd name="connsiteY0" fmla="*/ 171 h 322977"/>
              <a:gd name="connsiteX1" fmla="*/ 83352 w 243469"/>
              <a:gd name="connsiteY1" fmla="*/ 188743 h 322977"/>
              <a:gd name="connsiteX2" fmla="*/ 1518 w 243469"/>
              <a:gd name="connsiteY2" fmla="*/ 320389 h 322977"/>
              <a:gd name="connsiteX3" fmla="*/ 33540 w 243469"/>
              <a:gd name="connsiteY3" fmla="*/ 267019 h 322977"/>
              <a:gd name="connsiteX4" fmla="*/ 76236 w 243469"/>
              <a:gd name="connsiteY4" fmla="*/ 156722 h 322977"/>
              <a:gd name="connsiteX5" fmla="*/ 243461 w 243469"/>
              <a:gd name="connsiteY5" fmla="*/ 171 h 322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469" h="322977">
                <a:moveTo>
                  <a:pt x="243461" y="171"/>
                </a:moveTo>
                <a:cubicBezTo>
                  <a:pt x="244647" y="5508"/>
                  <a:pt x="123676" y="135373"/>
                  <a:pt x="83352" y="188743"/>
                </a:cubicBezTo>
                <a:cubicBezTo>
                  <a:pt x="43028" y="242113"/>
                  <a:pt x="9820" y="307343"/>
                  <a:pt x="1518" y="320389"/>
                </a:cubicBezTo>
                <a:cubicBezTo>
                  <a:pt x="-6784" y="333435"/>
                  <a:pt x="21087" y="294297"/>
                  <a:pt x="33540" y="267019"/>
                </a:cubicBezTo>
                <a:cubicBezTo>
                  <a:pt x="45993" y="239741"/>
                  <a:pt x="44807" y="197639"/>
                  <a:pt x="76236" y="156722"/>
                </a:cubicBezTo>
                <a:cubicBezTo>
                  <a:pt x="107665" y="115805"/>
                  <a:pt x="242275" y="-5166"/>
                  <a:pt x="243461" y="17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1DC2A094-9E3B-CC38-B80A-9B84E07E4F4E}"/>
              </a:ext>
            </a:extLst>
          </p:cNvPr>
          <p:cNvSpPr/>
          <p:nvPr/>
        </p:nvSpPr>
        <p:spPr>
          <a:xfrm>
            <a:off x="5671357" y="5342525"/>
            <a:ext cx="182409" cy="435797"/>
          </a:xfrm>
          <a:custGeom>
            <a:avLst/>
            <a:gdLst>
              <a:gd name="connsiteX0" fmla="*/ 58 w 182409"/>
              <a:gd name="connsiteY0" fmla="*/ 1556 h 435797"/>
              <a:gd name="connsiteX1" fmla="*/ 135261 w 182409"/>
              <a:gd name="connsiteY1" fmla="*/ 104737 h 435797"/>
              <a:gd name="connsiteX2" fmla="*/ 163725 w 182409"/>
              <a:gd name="connsiteY2" fmla="*/ 225708 h 435797"/>
              <a:gd name="connsiteX3" fmla="*/ 163725 w 182409"/>
              <a:gd name="connsiteY3" fmla="*/ 183013 h 435797"/>
              <a:gd name="connsiteX4" fmla="*/ 181515 w 182409"/>
              <a:gd name="connsiteY4" fmla="*/ 307542 h 435797"/>
              <a:gd name="connsiteX5" fmla="*/ 131703 w 182409"/>
              <a:gd name="connsiteY5" fmla="*/ 414281 h 435797"/>
              <a:gd name="connsiteX6" fmla="*/ 170841 w 182409"/>
              <a:gd name="connsiteY6" fmla="*/ 382259 h 435797"/>
              <a:gd name="connsiteX7" fmla="*/ 56985 w 182409"/>
              <a:gd name="connsiteY7" fmla="*/ 435629 h 435797"/>
              <a:gd name="connsiteX8" fmla="*/ 135261 w 182409"/>
              <a:gd name="connsiteY8" fmla="*/ 396491 h 435797"/>
              <a:gd name="connsiteX9" fmla="*/ 170841 w 182409"/>
              <a:gd name="connsiteY9" fmla="*/ 325332 h 435797"/>
              <a:gd name="connsiteX10" fmla="*/ 170841 w 182409"/>
              <a:gd name="connsiteY10" fmla="*/ 318216 h 435797"/>
              <a:gd name="connsiteX11" fmla="*/ 149493 w 182409"/>
              <a:gd name="connsiteY11" fmla="*/ 175897 h 435797"/>
              <a:gd name="connsiteX12" fmla="*/ 153051 w 182409"/>
              <a:gd name="connsiteY12" fmla="*/ 186571 h 435797"/>
              <a:gd name="connsiteX13" fmla="*/ 58 w 182409"/>
              <a:gd name="connsiteY13" fmla="*/ 1556 h 435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2409" h="435797">
                <a:moveTo>
                  <a:pt x="58" y="1556"/>
                </a:moveTo>
                <a:cubicBezTo>
                  <a:pt x="-2907" y="-12083"/>
                  <a:pt x="107983" y="67378"/>
                  <a:pt x="135261" y="104737"/>
                </a:cubicBezTo>
                <a:cubicBezTo>
                  <a:pt x="162539" y="142096"/>
                  <a:pt x="158981" y="212662"/>
                  <a:pt x="163725" y="225708"/>
                </a:cubicBezTo>
                <a:cubicBezTo>
                  <a:pt x="168469" y="238754"/>
                  <a:pt x="160760" y="169374"/>
                  <a:pt x="163725" y="183013"/>
                </a:cubicBezTo>
                <a:cubicBezTo>
                  <a:pt x="166690" y="196652"/>
                  <a:pt x="186852" y="268997"/>
                  <a:pt x="181515" y="307542"/>
                </a:cubicBezTo>
                <a:cubicBezTo>
                  <a:pt x="176178" y="346087"/>
                  <a:pt x="133482" y="401828"/>
                  <a:pt x="131703" y="414281"/>
                </a:cubicBezTo>
                <a:cubicBezTo>
                  <a:pt x="129924" y="426734"/>
                  <a:pt x="183294" y="378701"/>
                  <a:pt x="170841" y="382259"/>
                </a:cubicBezTo>
                <a:cubicBezTo>
                  <a:pt x="158388" y="385817"/>
                  <a:pt x="62915" y="433257"/>
                  <a:pt x="56985" y="435629"/>
                </a:cubicBezTo>
                <a:cubicBezTo>
                  <a:pt x="51055" y="438001"/>
                  <a:pt x="116285" y="414874"/>
                  <a:pt x="135261" y="396491"/>
                </a:cubicBezTo>
                <a:cubicBezTo>
                  <a:pt x="154237" y="378108"/>
                  <a:pt x="170841" y="325332"/>
                  <a:pt x="170841" y="325332"/>
                </a:cubicBezTo>
                <a:cubicBezTo>
                  <a:pt x="176771" y="312286"/>
                  <a:pt x="174399" y="343122"/>
                  <a:pt x="170841" y="318216"/>
                </a:cubicBezTo>
                <a:cubicBezTo>
                  <a:pt x="167283" y="293310"/>
                  <a:pt x="149493" y="175897"/>
                  <a:pt x="149493" y="175897"/>
                </a:cubicBezTo>
                <a:cubicBezTo>
                  <a:pt x="146528" y="153956"/>
                  <a:pt x="177364" y="213256"/>
                  <a:pt x="153051" y="186571"/>
                </a:cubicBezTo>
                <a:cubicBezTo>
                  <a:pt x="128738" y="159886"/>
                  <a:pt x="3023" y="15195"/>
                  <a:pt x="58" y="1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F5BA9BA8-F63F-DF8A-B102-98270694C920}"/>
              </a:ext>
            </a:extLst>
          </p:cNvPr>
          <p:cNvSpPr/>
          <p:nvPr/>
        </p:nvSpPr>
        <p:spPr>
          <a:xfrm>
            <a:off x="4988245" y="5344072"/>
            <a:ext cx="81909" cy="121328"/>
          </a:xfrm>
          <a:custGeom>
            <a:avLst/>
            <a:gdLst>
              <a:gd name="connsiteX0" fmla="*/ 38 w 81909"/>
              <a:gd name="connsiteY0" fmla="*/ 120980 h 121328"/>
              <a:gd name="connsiteX1" fmla="*/ 39176 w 81909"/>
              <a:gd name="connsiteY1" fmla="*/ 39147 h 121328"/>
              <a:gd name="connsiteX2" fmla="*/ 81872 w 81909"/>
              <a:gd name="connsiteY2" fmla="*/ 113864 h 121328"/>
              <a:gd name="connsiteX3" fmla="*/ 46292 w 81909"/>
              <a:gd name="connsiteY3" fmla="*/ 9 h 121328"/>
              <a:gd name="connsiteX4" fmla="*/ 38 w 81909"/>
              <a:gd name="connsiteY4" fmla="*/ 120980 h 121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09" h="121328">
                <a:moveTo>
                  <a:pt x="38" y="120980"/>
                </a:moveTo>
                <a:cubicBezTo>
                  <a:pt x="-1148" y="127503"/>
                  <a:pt x="25537" y="40333"/>
                  <a:pt x="39176" y="39147"/>
                </a:cubicBezTo>
                <a:cubicBezTo>
                  <a:pt x="52815" y="37961"/>
                  <a:pt x="80686" y="120387"/>
                  <a:pt x="81872" y="113864"/>
                </a:cubicBezTo>
                <a:cubicBezTo>
                  <a:pt x="83058" y="107341"/>
                  <a:pt x="55780" y="1195"/>
                  <a:pt x="46292" y="9"/>
                </a:cubicBezTo>
                <a:cubicBezTo>
                  <a:pt x="36804" y="-1177"/>
                  <a:pt x="1224" y="114457"/>
                  <a:pt x="38" y="120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FA9390E2-CDC6-CF58-D645-B74A483D4D82}"/>
              </a:ext>
            </a:extLst>
          </p:cNvPr>
          <p:cNvSpPr/>
          <p:nvPr/>
        </p:nvSpPr>
        <p:spPr>
          <a:xfrm>
            <a:off x="5386263" y="5531824"/>
            <a:ext cx="232232" cy="79108"/>
          </a:xfrm>
          <a:custGeom>
            <a:avLst/>
            <a:gdLst>
              <a:gd name="connsiteX0" fmla="*/ 514 w 232232"/>
              <a:gd name="connsiteY0" fmla="*/ 36409 h 79108"/>
              <a:gd name="connsiteX1" fmla="*/ 89463 w 232232"/>
              <a:gd name="connsiteY1" fmla="*/ 830 h 79108"/>
              <a:gd name="connsiteX2" fmla="*/ 231782 w 232232"/>
              <a:gd name="connsiteY2" fmla="*/ 79105 h 79108"/>
              <a:gd name="connsiteX3" fmla="*/ 135717 w 232232"/>
              <a:gd name="connsiteY3" fmla="*/ 4388 h 79108"/>
              <a:gd name="connsiteX4" fmla="*/ 171297 w 232232"/>
              <a:gd name="connsiteY4" fmla="*/ 64873 h 79108"/>
              <a:gd name="connsiteX5" fmla="*/ 128601 w 232232"/>
              <a:gd name="connsiteY5" fmla="*/ 11504 h 79108"/>
              <a:gd name="connsiteX6" fmla="*/ 514 w 232232"/>
              <a:gd name="connsiteY6" fmla="*/ 36409 h 79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232" h="79108">
                <a:moveTo>
                  <a:pt x="514" y="36409"/>
                </a:moveTo>
                <a:cubicBezTo>
                  <a:pt x="-6009" y="34630"/>
                  <a:pt x="50918" y="-6286"/>
                  <a:pt x="89463" y="830"/>
                </a:cubicBezTo>
                <a:cubicBezTo>
                  <a:pt x="128008" y="7946"/>
                  <a:pt x="224073" y="78512"/>
                  <a:pt x="231782" y="79105"/>
                </a:cubicBezTo>
                <a:cubicBezTo>
                  <a:pt x="239491" y="79698"/>
                  <a:pt x="145798" y="6760"/>
                  <a:pt x="135717" y="4388"/>
                </a:cubicBezTo>
                <a:cubicBezTo>
                  <a:pt x="125636" y="2016"/>
                  <a:pt x="172483" y="63687"/>
                  <a:pt x="171297" y="64873"/>
                </a:cubicBezTo>
                <a:cubicBezTo>
                  <a:pt x="170111" y="66059"/>
                  <a:pt x="152914" y="18620"/>
                  <a:pt x="128601" y="11504"/>
                </a:cubicBezTo>
                <a:cubicBezTo>
                  <a:pt x="104288" y="4388"/>
                  <a:pt x="7037" y="38188"/>
                  <a:pt x="514" y="36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F8F0B025-FA71-37EB-D52D-1CE5CC1E5C12}"/>
              </a:ext>
            </a:extLst>
          </p:cNvPr>
          <p:cNvSpPr/>
          <p:nvPr/>
        </p:nvSpPr>
        <p:spPr>
          <a:xfrm>
            <a:off x="5603712" y="5703225"/>
            <a:ext cx="114516" cy="90186"/>
          </a:xfrm>
          <a:custGeom>
            <a:avLst/>
            <a:gdLst>
              <a:gd name="connsiteX0" fmla="*/ 32123 w 114516"/>
              <a:gd name="connsiteY0" fmla="*/ 212 h 90186"/>
              <a:gd name="connsiteX1" fmla="*/ 92609 w 114516"/>
              <a:gd name="connsiteY1" fmla="*/ 53581 h 90186"/>
              <a:gd name="connsiteX2" fmla="*/ 101 w 114516"/>
              <a:gd name="connsiteY2" fmla="*/ 89161 h 90186"/>
              <a:gd name="connsiteX3" fmla="*/ 113956 w 114516"/>
              <a:gd name="connsiteY3" fmla="*/ 74929 h 90186"/>
              <a:gd name="connsiteX4" fmla="*/ 32123 w 114516"/>
              <a:gd name="connsiteY4" fmla="*/ 212 h 90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516" h="90186">
                <a:moveTo>
                  <a:pt x="32123" y="212"/>
                </a:moveTo>
                <a:cubicBezTo>
                  <a:pt x="28565" y="-3346"/>
                  <a:pt x="97946" y="38756"/>
                  <a:pt x="92609" y="53581"/>
                </a:cubicBezTo>
                <a:cubicBezTo>
                  <a:pt x="87272" y="68406"/>
                  <a:pt x="-3457" y="85603"/>
                  <a:pt x="101" y="89161"/>
                </a:cubicBezTo>
                <a:cubicBezTo>
                  <a:pt x="3659" y="92719"/>
                  <a:pt x="105654" y="86789"/>
                  <a:pt x="113956" y="74929"/>
                </a:cubicBezTo>
                <a:cubicBezTo>
                  <a:pt x="122258" y="63069"/>
                  <a:pt x="35681" y="3770"/>
                  <a:pt x="32123" y="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AE9D2532-90A6-715B-D9AA-A009A05C6570}"/>
              </a:ext>
            </a:extLst>
          </p:cNvPr>
          <p:cNvSpPr/>
          <p:nvPr/>
        </p:nvSpPr>
        <p:spPr>
          <a:xfrm>
            <a:off x="5187522" y="5749435"/>
            <a:ext cx="178704" cy="306292"/>
          </a:xfrm>
          <a:custGeom>
            <a:avLst/>
            <a:gdLst>
              <a:gd name="connsiteX0" fmla="*/ 177907 w 178704"/>
              <a:gd name="connsiteY0" fmla="*/ 255 h 306292"/>
              <a:gd name="connsiteX1" fmla="*/ 88957 w 178704"/>
              <a:gd name="connsiteY1" fmla="*/ 78531 h 306292"/>
              <a:gd name="connsiteX2" fmla="*/ 49820 w 178704"/>
              <a:gd name="connsiteY2" fmla="*/ 270661 h 306292"/>
              <a:gd name="connsiteX3" fmla="*/ 8 w 178704"/>
              <a:gd name="connsiteY3" fmla="*/ 306241 h 306292"/>
              <a:gd name="connsiteX4" fmla="*/ 46262 w 178704"/>
              <a:gd name="connsiteY4" fmla="*/ 274219 h 306292"/>
              <a:gd name="connsiteX5" fmla="*/ 92515 w 178704"/>
              <a:gd name="connsiteY5" fmla="*/ 135458 h 306292"/>
              <a:gd name="connsiteX6" fmla="*/ 46262 w 178704"/>
              <a:gd name="connsiteY6" fmla="*/ 178154 h 306292"/>
              <a:gd name="connsiteX7" fmla="*/ 128095 w 178704"/>
              <a:gd name="connsiteY7" fmla="*/ 57183 h 306292"/>
              <a:gd name="connsiteX8" fmla="*/ 177907 w 178704"/>
              <a:gd name="connsiteY8" fmla="*/ 255 h 306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704" h="306292">
                <a:moveTo>
                  <a:pt x="177907" y="255"/>
                </a:moveTo>
                <a:cubicBezTo>
                  <a:pt x="171384" y="3813"/>
                  <a:pt x="110305" y="33463"/>
                  <a:pt x="88957" y="78531"/>
                </a:cubicBezTo>
                <a:cubicBezTo>
                  <a:pt x="67609" y="123599"/>
                  <a:pt x="64645" y="232709"/>
                  <a:pt x="49820" y="270661"/>
                </a:cubicBezTo>
                <a:cubicBezTo>
                  <a:pt x="34995" y="308613"/>
                  <a:pt x="601" y="305648"/>
                  <a:pt x="8" y="306241"/>
                </a:cubicBezTo>
                <a:cubicBezTo>
                  <a:pt x="-585" y="306834"/>
                  <a:pt x="30844" y="302683"/>
                  <a:pt x="46262" y="274219"/>
                </a:cubicBezTo>
                <a:cubicBezTo>
                  <a:pt x="61680" y="245755"/>
                  <a:pt x="92515" y="151469"/>
                  <a:pt x="92515" y="135458"/>
                </a:cubicBezTo>
                <a:cubicBezTo>
                  <a:pt x="92515" y="119447"/>
                  <a:pt x="40332" y="191200"/>
                  <a:pt x="46262" y="178154"/>
                </a:cubicBezTo>
                <a:cubicBezTo>
                  <a:pt x="52192" y="165108"/>
                  <a:pt x="106747" y="83275"/>
                  <a:pt x="128095" y="57183"/>
                </a:cubicBezTo>
                <a:cubicBezTo>
                  <a:pt x="149443" y="31091"/>
                  <a:pt x="184430" y="-3303"/>
                  <a:pt x="177907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9F981FD2-69C9-BEFE-B840-F9D1A0321EA6}"/>
              </a:ext>
            </a:extLst>
          </p:cNvPr>
          <p:cNvSpPr/>
          <p:nvPr/>
        </p:nvSpPr>
        <p:spPr>
          <a:xfrm>
            <a:off x="5105677" y="5706275"/>
            <a:ext cx="68019" cy="382403"/>
          </a:xfrm>
          <a:custGeom>
            <a:avLst/>
            <a:gdLst>
              <a:gd name="connsiteX0" fmla="*/ 19 w 68019"/>
              <a:gd name="connsiteY0" fmla="*/ 720 h 382403"/>
              <a:gd name="connsiteX1" fmla="*/ 60505 w 68019"/>
              <a:gd name="connsiteY1" fmla="*/ 125249 h 382403"/>
              <a:gd name="connsiteX2" fmla="*/ 49831 w 68019"/>
              <a:gd name="connsiteY2" fmla="*/ 285358 h 382403"/>
              <a:gd name="connsiteX3" fmla="*/ 28483 w 68019"/>
              <a:gd name="connsiteY3" fmla="*/ 239104 h 382403"/>
              <a:gd name="connsiteX4" fmla="*/ 46273 w 68019"/>
              <a:gd name="connsiteY4" fmla="*/ 381423 h 382403"/>
              <a:gd name="connsiteX5" fmla="*/ 46273 w 68019"/>
              <a:gd name="connsiteY5" fmla="*/ 296032 h 382403"/>
              <a:gd name="connsiteX6" fmla="*/ 67621 w 68019"/>
              <a:gd name="connsiteY6" fmla="*/ 182176 h 382403"/>
              <a:gd name="connsiteX7" fmla="*/ 19 w 68019"/>
              <a:gd name="connsiteY7" fmla="*/ 720 h 382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019" h="382403">
                <a:moveTo>
                  <a:pt x="19" y="720"/>
                </a:moveTo>
                <a:cubicBezTo>
                  <a:pt x="-1167" y="-8768"/>
                  <a:pt x="52203" y="77809"/>
                  <a:pt x="60505" y="125249"/>
                </a:cubicBezTo>
                <a:cubicBezTo>
                  <a:pt x="68807" y="172689"/>
                  <a:pt x="55168" y="266382"/>
                  <a:pt x="49831" y="285358"/>
                </a:cubicBezTo>
                <a:cubicBezTo>
                  <a:pt x="44494" y="304334"/>
                  <a:pt x="29076" y="223093"/>
                  <a:pt x="28483" y="239104"/>
                </a:cubicBezTo>
                <a:cubicBezTo>
                  <a:pt x="27890" y="255115"/>
                  <a:pt x="43308" y="371935"/>
                  <a:pt x="46273" y="381423"/>
                </a:cubicBezTo>
                <a:cubicBezTo>
                  <a:pt x="49238" y="390911"/>
                  <a:pt x="42715" y="329240"/>
                  <a:pt x="46273" y="296032"/>
                </a:cubicBezTo>
                <a:cubicBezTo>
                  <a:pt x="49831" y="262824"/>
                  <a:pt x="71179" y="224872"/>
                  <a:pt x="67621" y="182176"/>
                </a:cubicBezTo>
                <a:cubicBezTo>
                  <a:pt x="64063" y="139480"/>
                  <a:pt x="1205" y="10208"/>
                  <a:pt x="19" y="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882F92BC-D34E-592C-5543-38D315EC2EE8}"/>
              </a:ext>
            </a:extLst>
          </p:cNvPr>
          <p:cNvSpPr/>
          <p:nvPr/>
        </p:nvSpPr>
        <p:spPr>
          <a:xfrm>
            <a:off x="4589540" y="6056549"/>
            <a:ext cx="185490" cy="131308"/>
          </a:xfrm>
          <a:custGeom>
            <a:avLst/>
            <a:gdLst>
              <a:gd name="connsiteX0" fmla="*/ 250 w 185490"/>
              <a:gd name="connsiteY0" fmla="*/ 9801 h 131308"/>
              <a:gd name="connsiteX1" fmla="*/ 106989 w 185490"/>
              <a:gd name="connsiteY1" fmla="*/ 13359 h 131308"/>
              <a:gd name="connsiteX2" fmla="*/ 185265 w 185490"/>
              <a:gd name="connsiteY2" fmla="*/ 116540 h 131308"/>
              <a:gd name="connsiteX3" fmla="*/ 131895 w 185490"/>
              <a:gd name="connsiteY3" fmla="*/ 63171 h 131308"/>
              <a:gd name="connsiteX4" fmla="*/ 167475 w 185490"/>
              <a:gd name="connsiteY4" fmla="*/ 130772 h 131308"/>
              <a:gd name="connsiteX5" fmla="*/ 139011 w 185490"/>
              <a:gd name="connsiteY5" fmla="*/ 91635 h 131308"/>
              <a:gd name="connsiteX6" fmla="*/ 250 w 185490"/>
              <a:gd name="connsiteY6" fmla="*/ 9801 h 131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490" h="131308">
                <a:moveTo>
                  <a:pt x="250" y="9801"/>
                </a:moveTo>
                <a:cubicBezTo>
                  <a:pt x="-5087" y="-3245"/>
                  <a:pt x="76153" y="-4431"/>
                  <a:pt x="106989" y="13359"/>
                </a:cubicBezTo>
                <a:cubicBezTo>
                  <a:pt x="137825" y="31149"/>
                  <a:pt x="181114" y="108238"/>
                  <a:pt x="185265" y="116540"/>
                </a:cubicBezTo>
                <a:cubicBezTo>
                  <a:pt x="189416" y="124842"/>
                  <a:pt x="134860" y="60799"/>
                  <a:pt x="131895" y="63171"/>
                </a:cubicBezTo>
                <a:cubicBezTo>
                  <a:pt x="128930" y="65543"/>
                  <a:pt x="166289" y="126028"/>
                  <a:pt x="167475" y="130772"/>
                </a:cubicBezTo>
                <a:cubicBezTo>
                  <a:pt x="168661" y="135516"/>
                  <a:pt x="159766" y="107646"/>
                  <a:pt x="139011" y="91635"/>
                </a:cubicBezTo>
                <a:cubicBezTo>
                  <a:pt x="118256" y="75624"/>
                  <a:pt x="5587" y="22847"/>
                  <a:pt x="250" y="9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155C491D-C287-B24B-850D-F2DC566BEC45}"/>
              </a:ext>
            </a:extLst>
          </p:cNvPr>
          <p:cNvSpPr/>
          <p:nvPr/>
        </p:nvSpPr>
        <p:spPr>
          <a:xfrm>
            <a:off x="4752929" y="6043734"/>
            <a:ext cx="366023" cy="136740"/>
          </a:xfrm>
          <a:custGeom>
            <a:avLst/>
            <a:gdLst>
              <a:gd name="connsiteX0" fmla="*/ 4086 w 366023"/>
              <a:gd name="connsiteY0" fmla="*/ 11942 h 136740"/>
              <a:gd name="connsiteX1" fmla="*/ 153521 w 366023"/>
              <a:gd name="connsiteY1" fmla="*/ 8384 h 136740"/>
              <a:gd name="connsiteX2" fmla="*/ 363441 w 366023"/>
              <a:gd name="connsiteY2" fmla="*/ 136471 h 136740"/>
              <a:gd name="connsiteX3" fmla="*/ 274492 w 366023"/>
              <a:gd name="connsiteY3" fmla="*/ 43964 h 136740"/>
              <a:gd name="connsiteX4" fmla="*/ 334978 w 366023"/>
              <a:gd name="connsiteY4" fmla="*/ 108008 h 136740"/>
              <a:gd name="connsiteX5" fmla="*/ 214006 w 366023"/>
              <a:gd name="connsiteY5" fmla="*/ 11942 h 136740"/>
              <a:gd name="connsiteX6" fmla="*/ 238912 w 366023"/>
              <a:gd name="connsiteY6" fmla="*/ 33290 h 136740"/>
              <a:gd name="connsiteX7" fmla="*/ 57455 w 366023"/>
              <a:gd name="connsiteY7" fmla="*/ 8384 h 136740"/>
              <a:gd name="connsiteX8" fmla="*/ 4086 w 366023"/>
              <a:gd name="connsiteY8" fmla="*/ 11942 h 136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6023" h="136740">
                <a:moveTo>
                  <a:pt x="4086" y="11942"/>
                </a:moveTo>
                <a:cubicBezTo>
                  <a:pt x="20097" y="11942"/>
                  <a:pt x="93629" y="-12371"/>
                  <a:pt x="153521" y="8384"/>
                </a:cubicBezTo>
                <a:cubicBezTo>
                  <a:pt x="213413" y="29139"/>
                  <a:pt x="343279" y="130541"/>
                  <a:pt x="363441" y="136471"/>
                </a:cubicBezTo>
                <a:cubicBezTo>
                  <a:pt x="383603" y="142401"/>
                  <a:pt x="279236" y="48708"/>
                  <a:pt x="274492" y="43964"/>
                </a:cubicBezTo>
                <a:cubicBezTo>
                  <a:pt x="269748" y="39220"/>
                  <a:pt x="345059" y="113345"/>
                  <a:pt x="334978" y="108008"/>
                </a:cubicBezTo>
                <a:cubicBezTo>
                  <a:pt x="324897" y="102671"/>
                  <a:pt x="230017" y="24395"/>
                  <a:pt x="214006" y="11942"/>
                </a:cubicBezTo>
                <a:cubicBezTo>
                  <a:pt x="197995" y="-511"/>
                  <a:pt x="265004" y="33883"/>
                  <a:pt x="238912" y="33290"/>
                </a:cubicBezTo>
                <a:cubicBezTo>
                  <a:pt x="212820" y="32697"/>
                  <a:pt x="93035" y="12535"/>
                  <a:pt x="57455" y="8384"/>
                </a:cubicBezTo>
                <a:cubicBezTo>
                  <a:pt x="21875" y="4233"/>
                  <a:pt x="-11925" y="11942"/>
                  <a:pt x="4086" y="11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583B4815-1613-5F17-CBBA-A2A03B8F5A7A}"/>
              </a:ext>
            </a:extLst>
          </p:cNvPr>
          <p:cNvSpPr/>
          <p:nvPr/>
        </p:nvSpPr>
        <p:spPr>
          <a:xfrm>
            <a:off x="5013184" y="6154997"/>
            <a:ext cx="544411" cy="200998"/>
          </a:xfrm>
          <a:custGeom>
            <a:avLst/>
            <a:gdLst>
              <a:gd name="connsiteX0" fmla="*/ 5 w 544411"/>
              <a:gd name="connsiteY0" fmla="*/ 18092 h 200998"/>
              <a:gd name="connsiteX1" fmla="*/ 217042 w 544411"/>
              <a:gd name="connsiteY1" fmla="*/ 303 h 200998"/>
              <a:gd name="connsiteX2" fmla="*/ 145882 w 544411"/>
              <a:gd name="connsiteY2" fmla="*/ 7419 h 200998"/>
              <a:gd name="connsiteX3" fmla="*/ 234832 w 544411"/>
              <a:gd name="connsiteY3" fmla="*/ 14535 h 200998"/>
              <a:gd name="connsiteX4" fmla="*/ 316665 w 544411"/>
              <a:gd name="connsiteY4" fmla="*/ 92810 h 200998"/>
              <a:gd name="connsiteX5" fmla="*/ 288201 w 544411"/>
              <a:gd name="connsiteY5" fmla="*/ 71462 h 200998"/>
              <a:gd name="connsiteX6" fmla="*/ 540818 w 544411"/>
              <a:gd name="connsiteY6" fmla="*/ 199549 h 200998"/>
              <a:gd name="connsiteX7" fmla="*/ 430520 w 544411"/>
              <a:gd name="connsiteY7" fmla="*/ 135506 h 200998"/>
              <a:gd name="connsiteX8" fmla="*/ 338013 w 544411"/>
              <a:gd name="connsiteY8" fmla="*/ 57230 h 200998"/>
              <a:gd name="connsiteX9" fmla="*/ 313107 w 544411"/>
              <a:gd name="connsiteY9" fmla="*/ 67904 h 200998"/>
              <a:gd name="connsiteX10" fmla="*/ 313107 w 544411"/>
              <a:gd name="connsiteY10" fmla="*/ 67904 h 200998"/>
              <a:gd name="connsiteX11" fmla="*/ 224158 w 544411"/>
              <a:gd name="connsiteY11" fmla="*/ 32324 h 200998"/>
              <a:gd name="connsiteX12" fmla="*/ 5 w 544411"/>
              <a:gd name="connsiteY12" fmla="*/ 18092 h 200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4411" h="200998">
                <a:moveTo>
                  <a:pt x="5" y="18092"/>
                </a:moveTo>
                <a:cubicBezTo>
                  <a:pt x="-1181" y="12755"/>
                  <a:pt x="192729" y="2082"/>
                  <a:pt x="217042" y="303"/>
                </a:cubicBezTo>
                <a:cubicBezTo>
                  <a:pt x="241355" y="-1476"/>
                  <a:pt x="142917" y="5047"/>
                  <a:pt x="145882" y="7419"/>
                </a:cubicBezTo>
                <a:cubicBezTo>
                  <a:pt x="148847" y="9791"/>
                  <a:pt x="206368" y="303"/>
                  <a:pt x="234832" y="14535"/>
                </a:cubicBezTo>
                <a:cubicBezTo>
                  <a:pt x="263296" y="28767"/>
                  <a:pt x="307770" y="83322"/>
                  <a:pt x="316665" y="92810"/>
                </a:cubicBezTo>
                <a:cubicBezTo>
                  <a:pt x="325560" y="102298"/>
                  <a:pt x="250842" y="53672"/>
                  <a:pt x="288201" y="71462"/>
                </a:cubicBezTo>
                <a:cubicBezTo>
                  <a:pt x="325560" y="89252"/>
                  <a:pt x="517098" y="188875"/>
                  <a:pt x="540818" y="199549"/>
                </a:cubicBezTo>
                <a:cubicBezTo>
                  <a:pt x="564538" y="210223"/>
                  <a:pt x="464321" y="159226"/>
                  <a:pt x="430520" y="135506"/>
                </a:cubicBezTo>
                <a:cubicBezTo>
                  <a:pt x="396719" y="111786"/>
                  <a:pt x="357582" y="68497"/>
                  <a:pt x="338013" y="57230"/>
                </a:cubicBezTo>
                <a:cubicBezTo>
                  <a:pt x="318444" y="45963"/>
                  <a:pt x="313107" y="67904"/>
                  <a:pt x="313107" y="67904"/>
                </a:cubicBezTo>
                <a:lnTo>
                  <a:pt x="313107" y="67904"/>
                </a:lnTo>
                <a:cubicBezTo>
                  <a:pt x="298282" y="61974"/>
                  <a:pt x="273377" y="41219"/>
                  <a:pt x="224158" y="32324"/>
                </a:cubicBezTo>
                <a:cubicBezTo>
                  <a:pt x="174939" y="23429"/>
                  <a:pt x="1191" y="23429"/>
                  <a:pt x="5" y="180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0EC3394B-7D76-4F35-2505-01D85FA71342}"/>
              </a:ext>
            </a:extLst>
          </p:cNvPr>
          <p:cNvSpPr/>
          <p:nvPr/>
        </p:nvSpPr>
        <p:spPr>
          <a:xfrm>
            <a:off x="5326158" y="6368778"/>
            <a:ext cx="560353" cy="171985"/>
          </a:xfrm>
          <a:custGeom>
            <a:avLst/>
            <a:gdLst>
              <a:gd name="connsiteX0" fmla="*/ 256307 w 560353"/>
              <a:gd name="connsiteY0" fmla="*/ 0 h 171985"/>
              <a:gd name="connsiteX1" fmla="*/ 334583 w 560353"/>
              <a:gd name="connsiteY1" fmla="*/ 88950 h 171985"/>
              <a:gd name="connsiteX2" fmla="*/ 555177 w 560353"/>
              <a:gd name="connsiteY2" fmla="*/ 170783 h 171985"/>
              <a:gd name="connsiteX3" fmla="*/ 484018 w 560353"/>
              <a:gd name="connsiteY3" fmla="*/ 135203 h 171985"/>
              <a:gd name="connsiteX4" fmla="*/ 409300 w 560353"/>
              <a:gd name="connsiteY4" fmla="*/ 99624 h 171985"/>
              <a:gd name="connsiteX5" fmla="*/ 256307 w 560353"/>
              <a:gd name="connsiteY5" fmla="*/ 85392 h 171985"/>
              <a:gd name="connsiteX6" fmla="*/ 133 w 560353"/>
              <a:gd name="connsiteY6" fmla="*/ 7116 h 171985"/>
              <a:gd name="connsiteX7" fmla="*/ 291887 w 560353"/>
              <a:gd name="connsiteY7" fmla="*/ 106740 h 171985"/>
              <a:gd name="connsiteX8" fmla="*/ 466228 w 560353"/>
              <a:gd name="connsiteY8" fmla="*/ 145877 h 171985"/>
              <a:gd name="connsiteX9" fmla="*/ 366605 w 560353"/>
              <a:gd name="connsiteY9" fmla="*/ 88950 h 171985"/>
              <a:gd name="connsiteX10" fmla="*/ 256307 w 560353"/>
              <a:gd name="connsiteY10" fmla="*/ 0 h 171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0353" h="171985">
                <a:moveTo>
                  <a:pt x="256307" y="0"/>
                </a:moveTo>
                <a:cubicBezTo>
                  <a:pt x="250970" y="0"/>
                  <a:pt x="284772" y="60486"/>
                  <a:pt x="334583" y="88950"/>
                </a:cubicBezTo>
                <a:cubicBezTo>
                  <a:pt x="384394" y="117414"/>
                  <a:pt x="530271" y="163074"/>
                  <a:pt x="555177" y="170783"/>
                </a:cubicBezTo>
                <a:cubicBezTo>
                  <a:pt x="580083" y="178492"/>
                  <a:pt x="508331" y="147063"/>
                  <a:pt x="484018" y="135203"/>
                </a:cubicBezTo>
                <a:cubicBezTo>
                  <a:pt x="459705" y="123343"/>
                  <a:pt x="447252" y="107926"/>
                  <a:pt x="409300" y="99624"/>
                </a:cubicBezTo>
                <a:cubicBezTo>
                  <a:pt x="371348" y="91322"/>
                  <a:pt x="324502" y="100810"/>
                  <a:pt x="256307" y="85392"/>
                </a:cubicBezTo>
                <a:cubicBezTo>
                  <a:pt x="188112" y="69974"/>
                  <a:pt x="-5797" y="3558"/>
                  <a:pt x="133" y="7116"/>
                </a:cubicBezTo>
                <a:cubicBezTo>
                  <a:pt x="6063" y="10674"/>
                  <a:pt x="214205" y="83613"/>
                  <a:pt x="291887" y="106740"/>
                </a:cubicBezTo>
                <a:cubicBezTo>
                  <a:pt x="369569" y="129867"/>
                  <a:pt x="453775" y="148842"/>
                  <a:pt x="466228" y="145877"/>
                </a:cubicBezTo>
                <a:cubicBezTo>
                  <a:pt x="478681" y="142912"/>
                  <a:pt x="399220" y="107926"/>
                  <a:pt x="366605" y="88950"/>
                </a:cubicBezTo>
                <a:cubicBezTo>
                  <a:pt x="333990" y="69974"/>
                  <a:pt x="261644" y="0"/>
                  <a:pt x="25630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B87F94BF-7AAD-07FD-880C-62A10BDF93BB}"/>
              </a:ext>
            </a:extLst>
          </p:cNvPr>
          <p:cNvSpPr/>
          <p:nvPr/>
        </p:nvSpPr>
        <p:spPr>
          <a:xfrm>
            <a:off x="4792595" y="6183763"/>
            <a:ext cx="292451" cy="181649"/>
          </a:xfrm>
          <a:custGeom>
            <a:avLst/>
            <a:gdLst>
              <a:gd name="connsiteX0" fmla="*/ 0 w 292451"/>
              <a:gd name="connsiteY0" fmla="*/ 0 h 181649"/>
              <a:gd name="connsiteX1" fmla="*/ 113855 w 292451"/>
              <a:gd name="connsiteY1" fmla="*/ 49812 h 181649"/>
              <a:gd name="connsiteX2" fmla="*/ 188572 w 292451"/>
              <a:gd name="connsiteY2" fmla="*/ 67602 h 181649"/>
              <a:gd name="connsiteX3" fmla="*/ 199246 w 292451"/>
              <a:gd name="connsiteY3" fmla="*/ 120972 h 181649"/>
              <a:gd name="connsiteX4" fmla="*/ 291754 w 292451"/>
              <a:gd name="connsiteY4" fmla="*/ 181457 h 181649"/>
              <a:gd name="connsiteX5" fmla="*/ 238384 w 292451"/>
              <a:gd name="connsiteY5" fmla="*/ 138762 h 181649"/>
              <a:gd name="connsiteX6" fmla="*/ 177898 w 292451"/>
              <a:gd name="connsiteY6" fmla="*/ 99624 h 181649"/>
              <a:gd name="connsiteX7" fmla="*/ 113855 w 292451"/>
              <a:gd name="connsiteY7" fmla="*/ 64044 h 181649"/>
              <a:gd name="connsiteX8" fmla="*/ 0 w 292451"/>
              <a:gd name="connsiteY8" fmla="*/ 0 h 181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2451" h="181649">
                <a:moveTo>
                  <a:pt x="0" y="0"/>
                </a:moveTo>
                <a:cubicBezTo>
                  <a:pt x="41213" y="19272"/>
                  <a:pt x="82426" y="38545"/>
                  <a:pt x="113855" y="49812"/>
                </a:cubicBezTo>
                <a:cubicBezTo>
                  <a:pt x="145284" y="61079"/>
                  <a:pt x="174340" y="55742"/>
                  <a:pt x="188572" y="67602"/>
                </a:cubicBezTo>
                <a:cubicBezTo>
                  <a:pt x="202804" y="79462"/>
                  <a:pt x="182049" y="101996"/>
                  <a:pt x="199246" y="120972"/>
                </a:cubicBezTo>
                <a:cubicBezTo>
                  <a:pt x="216443" y="139948"/>
                  <a:pt x="285231" y="178492"/>
                  <a:pt x="291754" y="181457"/>
                </a:cubicBezTo>
                <a:cubicBezTo>
                  <a:pt x="298277" y="184422"/>
                  <a:pt x="257360" y="152401"/>
                  <a:pt x="238384" y="138762"/>
                </a:cubicBezTo>
                <a:cubicBezTo>
                  <a:pt x="219408" y="125123"/>
                  <a:pt x="198653" y="112077"/>
                  <a:pt x="177898" y="99624"/>
                </a:cubicBezTo>
                <a:cubicBezTo>
                  <a:pt x="157143" y="87171"/>
                  <a:pt x="113855" y="64044"/>
                  <a:pt x="113855" y="64044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8C917DE7-52BE-C176-6491-053D0E245E47}"/>
              </a:ext>
            </a:extLst>
          </p:cNvPr>
          <p:cNvSpPr/>
          <p:nvPr/>
        </p:nvSpPr>
        <p:spPr>
          <a:xfrm>
            <a:off x="5066559" y="6354546"/>
            <a:ext cx="370221" cy="60585"/>
          </a:xfrm>
          <a:custGeom>
            <a:avLst/>
            <a:gdLst>
              <a:gd name="connsiteX0" fmla="*/ 0 w 370221"/>
              <a:gd name="connsiteY0" fmla="*/ 0 h 60585"/>
              <a:gd name="connsiteX1" fmla="*/ 88949 w 370221"/>
              <a:gd name="connsiteY1" fmla="*/ 3558 h 60585"/>
              <a:gd name="connsiteX2" fmla="*/ 256174 w 370221"/>
              <a:gd name="connsiteY2" fmla="*/ 7116 h 60585"/>
              <a:gd name="connsiteX3" fmla="*/ 128087 w 370221"/>
              <a:gd name="connsiteY3" fmla="*/ 3558 h 60585"/>
              <a:gd name="connsiteX4" fmla="*/ 245500 w 370221"/>
              <a:gd name="connsiteY4" fmla="*/ 24906 h 60585"/>
              <a:gd name="connsiteX5" fmla="*/ 370029 w 370221"/>
              <a:gd name="connsiteY5" fmla="*/ 60486 h 60585"/>
              <a:gd name="connsiteX6" fmla="*/ 270406 w 370221"/>
              <a:gd name="connsiteY6" fmla="*/ 35580 h 60585"/>
              <a:gd name="connsiteX7" fmla="*/ 131645 w 370221"/>
              <a:gd name="connsiteY7" fmla="*/ 35580 h 60585"/>
              <a:gd name="connsiteX8" fmla="*/ 0 w 370221"/>
              <a:gd name="connsiteY8" fmla="*/ 0 h 60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0221" h="60585">
                <a:moveTo>
                  <a:pt x="0" y="0"/>
                </a:moveTo>
                <a:cubicBezTo>
                  <a:pt x="23126" y="1186"/>
                  <a:pt x="88949" y="3558"/>
                  <a:pt x="88949" y="3558"/>
                </a:cubicBezTo>
                <a:lnTo>
                  <a:pt x="256174" y="7116"/>
                </a:lnTo>
                <a:cubicBezTo>
                  <a:pt x="262697" y="7116"/>
                  <a:pt x="129866" y="593"/>
                  <a:pt x="128087" y="3558"/>
                </a:cubicBezTo>
                <a:cubicBezTo>
                  <a:pt x="126308" y="6523"/>
                  <a:pt x="205176" y="15418"/>
                  <a:pt x="245500" y="24906"/>
                </a:cubicBezTo>
                <a:cubicBezTo>
                  <a:pt x="285824" y="34394"/>
                  <a:pt x="365878" y="58707"/>
                  <a:pt x="370029" y="60486"/>
                </a:cubicBezTo>
                <a:cubicBezTo>
                  <a:pt x="374180" y="62265"/>
                  <a:pt x="310137" y="39731"/>
                  <a:pt x="270406" y="35580"/>
                </a:cubicBezTo>
                <a:cubicBezTo>
                  <a:pt x="230675" y="31429"/>
                  <a:pt x="169004" y="39138"/>
                  <a:pt x="131645" y="35580"/>
                </a:cubicBezTo>
                <a:cubicBezTo>
                  <a:pt x="94286" y="32022"/>
                  <a:pt x="70269" y="23127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A9E47503-645F-10C5-3F8E-5FFA60B06887}"/>
              </a:ext>
            </a:extLst>
          </p:cNvPr>
          <p:cNvSpPr/>
          <p:nvPr/>
        </p:nvSpPr>
        <p:spPr>
          <a:xfrm>
            <a:off x="4682268" y="6144513"/>
            <a:ext cx="117731" cy="235375"/>
          </a:xfrm>
          <a:custGeom>
            <a:avLst/>
            <a:gdLst>
              <a:gd name="connsiteX0" fmla="*/ 29 w 117731"/>
              <a:gd name="connsiteY0" fmla="*/ 113 h 235375"/>
              <a:gd name="connsiteX1" fmla="*/ 96095 w 117731"/>
              <a:gd name="connsiteY1" fmla="*/ 78388 h 235375"/>
              <a:gd name="connsiteX2" fmla="*/ 96095 w 117731"/>
              <a:gd name="connsiteY2" fmla="*/ 153106 h 235375"/>
              <a:gd name="connsiteX3" fmla="*/ 117443 w 117731"/>
              <a:gd name="connsiteY3" fmla="*/ 234939 h 235375"/>
              <a:gd name="connsiteX4" fmla="*/ 78305 w 117731"/>
              <a:gd name="connsiteY4" fmla="*/ 181569 h 235375"/>
              <a:gd name="connsiteX5" fmla="*/ 85421 w 117731"/>
              <a:gd name="connsiteY5" fmla="*/ 96178 h 235375"/>
              <a:gd name="connsiteX6" fmla="*/ 29 w 117731"/>
              <a:gd name="connsiteY6" fmla="*/ 113 h 235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731" h="235375">
                <a:moveTo>
                  <a:pt x="29" y="113"/>
                </a:moveTo>
                <a:cubicBezTo>
                  <a:pt x="1808" y="-2852"/>
                  <a:pt x="80084" y="52889"/>
                  <a:pt x="96095" y="78388"/>
                </a:cubicBezTo>
                <a:cubicBezTo>
                  <a:pt x="112106" y="103887"/>
                  <a:pt x="92537" y="127014"/>
                  <a:pt x="96095" y="153106"/>
                </a:cubicBezTo>
                <a:cubicBezTo>
                  <a:pt x="99653" y="179198"/>
                  <a:pt x="120408" y="230195"/>
                  <a:pt x="117443" y="234939"/>
                </a:cubicBezTo>
                <a:cubicBezTo>
                  <a:pt x="114478" y="239683"/>
                  <a:pt x="83642" y="204696"/>
                  <a:pt x="78305" y="181569"/>
                </a:cubicBezTo>
                <a:cubicBezTo>
                  <a:pt x="72968" y="158442"/>
                  <a:pt x="93723" y="122270"/>
                  <a:pt x="85421" y="96178"/>
                </a:cubicBezTo>
                <a:cubicBezTo>
                  <a:pt x="77119" y="70086"/>
                  <a:pt x="-1750" y="3078"/>
                  <a:pt x="29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5680EC5C-3536-DA55-24B5-39D53E898E5B}"/>
              </a:ext>
            </a:extLst>
          </p:cNvPr>
          <p:cNvSpPr/>
          <p:nvPr/>
        </p:nvSpPr>
        <p:spPr>
          <a:xfrm>
            <a:off x="5140992" y="6524931"/>
            <a:ext cx="651394" cy="57969"/>
          </a:xfrm>
          <a:custGeom>
            <a:avLst/>
            <a:gdLst>
              <a:gd name="connsiteX0" fmla="*/ 651394 w 651394"/>
              <a:gd name="connsiteY0" fmla="*/ 398 h 57969"/>
              <a:gd name="connsiteX1" fmla="*/ 327618 w 651394"/>
              <a:gd name="connsiteY1" fmla="*/ 43094 h 57969"/>
              <a:gd name="connsiteX2" fmla="*/ 96350 w 651394"/>
              <a:gd name="connsiteY2" fmla="*/ 57326 h 57969"/>
              <a:gd name="connsiteX3" fmla="*/ 267133 w 651394"/>
              <a:gd name="connsiteY3" fmla="*/ 25304 h 57969"/>
              <a:gd name="connsiteX4" fmla="*/ 284 w 651394"/>
              <a:gd name="connsiteY4" fmla="*/ 28862 h 57969"/>
              <a:gd name="connsiteX5" fmla="*/ 327618 w 651394"/>
              <a:gd name="connsiteY5" fmla="*/ 21746 h 57969"/>
              <a:gd name="connsiteX6" fmla="*/ 651394 w 651394"/>
              <a:gd name="connsiteY6" fmla="*/ 398 h 57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1394" h="57969">
                <a:moveTo>
                  <a:pt x="651394" y="398"/>
                </a:moveTo>
                <a:cubicBezTo>
                  <a:pt x="651394" y="3956"/>
                  <a:pt x="420125" y="33606"/>
                  <a:pt x="327618" y="43094"/>
                </a:cubicBezTo>
                <a:cubicBezTo>
                  <a:pt x="235111" y="52582"/>
                  <a:pt x="106431" y="60291"/>
                  <a:pt x="96350" y="57326"/>
                </a:cubicBezTo>
                <a:cubicBezTo>
                  <a:pt x="86269" y="54361"/>
                  <a:pt x="283144" y="30048"/>
                  <a:pt x="267133" y="25304"/>
                </a:cubicBezTo>
                <a:cubicBezTo>
                  <a:pt x="251122" y="20560"/>
                  <a:pt x="-9797" y="29455"/>
                  <a:pt x="284" y="28862"/>
                </a:cubicBezTo>
                <a:cubicBezTo>
                  <a:pt x="10365" y="28269"/>
                  <a:pt x="222065" y="25304"/>
                  <a:pt x="327618" y="21746"/>
                </a:cubicBezTo>
                <a:cubicBezTo>
                  <a:pt x="433171" y="18188"/>
                  <a:pt x="651394" y="-3160"/>
                  <a:pt x="651394" y="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84F4161C-EE65-6F65-4530-F66C467824FD}"/>
              </a:ext>
            </a:extLst>
          </p:cNvPr>
          <p:cNvSpPr/>
          <p:nvPr/>
        </p:nvSpPr>
        <p:spPr>
          <a:xfrm>
            <a:off x="4842335" y="6418189"/>
            <a:ext cx="334547" cy="182114"/>
          </a:xfrm>
          <a:custGeom>
            <a:avLst/>
            <a:gdLst>
              <a:gd name="connsiteX0" fmla="*/ 71 w 334547"/>
              <a:gd name="connsiteY0" fmla="*/ 401 h 182114"/>
              <a:gd name="connsiteX1" fmla="*/ 135274 w 334547"/>
              <a:gd name="connsiteY1" fmla="*/ 57329 h 182114"/>
              <a:gd name="connsiteX2" fmla="*/ 145948 w 334547"/>
              <a:gd name="connsiteY2" fmla="*/ 64444 h 182114"/>
              <a:gd name="connsiteX3" fmla="*/ 334521 w 334547"/>
              <a:gd name="connsiteY3" fmla="*/ 181858 h 182114"/>
              <a:gd name="connsiteX4" fmla="*/ 160180 w 334547"/>
              <a:gd name="connsiteY4" fmla="*/ 96466 h 182114"/>
              <a:gd name="connsiteX5" fmla="*/ 213550 w 334547"/>
              <a:gd name="connsiteY5" fmla="*/ 114256 h 182114"/>
              <a:gd name="connsiteX6" fmla="*/ 117484 w 334547"/>
              <a:gd name="connsiteY6" fmla="*/ 35981 h 182114"/>
              <a:gd name="connsiteX7" fmla="*/ 71 w 334547"/>
              <a:gd name="connsiteY7" fmla="*/ 401 h 18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547" h="182114">
                <a:moveTo>
                  <a:pt x="71" y="401"/>
                </a:moveTo>
                <a:cubicBezTo>
                  <a:pt x="3036" y="3959"/>
                  <a:pt x="110961" y="46655"/>
                  <a:pt x="135274" y="57329"/>
                </a:cubicBezTo>
                <a:cubicBezTo>
                  <a:pt x="159587" y="68003"/>
                  <a:pt x="145948" y="64444"/>
                  <a:pt x="145948" y="64444"/>
                </a:cubicBezTo>
                <a:cubicBezTo>
                  <a:pt x="179156" y="85199"/>
                  <a:pt x="332149" y="176521"/>
                  <a:pt x="334521" y="181858"/>
                </a:cubicBezTo>
                <a:cubicBezTo>
                  <a:pt x="336893" y="187195"/>
                  <a:pt x="180342" y="107733"/>
                  <a:pt x="160180" y="96466"/>
                </a:cubicBezTo>
                <a:cubicBezTo>
                  <a:pt x="140018" y="85199"/>
                  <a:pt x="220666" y="124337"/>
                  <a:pt x="213550" y="114256"/>
                </a:cubicBezTo>
                <a:cubicBezTo>
                  <a:pt x="206434" y="104175"/>
                  <a:pt x="148320" y="54364"/>
                  <a:pt x="117484" y="35981"/>
                </a:cubicBezTo>
                <a:cubicBezTo>
                  <a:pt x="86648" y="17598"/>
                  <a:pt x="-2894" y="-3157"/>
                  <a:pt x="71" y="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7F2810A0-E4FE-5AAA-7BA2-DF76BA358402}"/>
              </a:ext>
            </a:extLst>
          </p:cNvPr>
          <p:cNvSpPr/>
          <p:nvPr/>
        </p:nvSpPr>
        <p:spPr>
          <a:xfrm>
            <a:off x="5816900" y="5166020"/>
            <a:ext cx="248492" cy="720597"/>
          </a:xfrm>
          <a:custGeom>
            <a:avLst/>
            <a:gdLst>
              <a:gd name="connsiteX0" fmla="*/ 9639 w 248492"/>
              <a:gd name="connsiteY0" fmla="*/ 15580 h 720597"/>
              <a:gd name="connsiteX1" fmla="*/ 195170 w 248492"/>
              <a:gd name="connsiteY1" fmla="*/ 315963 h 720597"/>
              <a:gd name="connsiteX2" fmla="*/ 208422 w 248492"/>
              <a:gd name="connsiteY2" fmla="*/ 289458 h 720597"/>
              <a:gd name="connsiteX3" fmla="*/ 181917 w 248492"/>
              <a:gd name="connsiteY3" fmla="*/ 713528 h 720597"/>
              <a:gd name="connsiteX4" fmla="*/ 221674 w 248492"/>
              <a:gd name="connsiteY4" fmla="*/ 545667 h 720597"/>
              <a:gd name="connsiteX5" fmla="*/ 248178 w 248492"/>
              <a:gd name="connsiteY5" fmla="*/ 426397 h 720597"/>
              <a:gd name="connsiteX6" fmla="*/ 204004 w 248492"/>
              <a:gd name="connsiteY6" fmla="*/ 514745 h 720597"/>
              <a:gd name="connsiteX7" fmla="*/ 208422 w 248492"/>
              <a:gd name="connsiteY7" fmla="*/ 298293 h 720597"/>
              <a:gd name="connsiteX8" fmla="*/ 44978 w 248492"/>
              <a:gd name="connsiteY8" fmla="*/ 68589 h 720597"/>
              <a:gd name="connsiteX9" fmla="*/ 9639 w 248492"/>
              <a:gd name="connsiteY9" fmla="*/ 15580 h 72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8492" h="720597">
                <a:moveTo>
                  <a:pt x="9639" y="15580"/>
                </a:moveTo>
                <a:cubicBezTo>
                  <a:pt x="34671" y="56809"/>
                  <a:pt x="162040" y="270317"/>
                  <a:pt x="195170" y="315963"/>
                </a:cubicBezTo>
                <a:cubicBezTo>
                  <a:pt x="228300" y="361609"/>
                  <a:pt x="210631" y="223197"/>
                  <a:pt x="208422" y="289458"/>
                </a:cubicBezTo>
                <a:cubicBezTo>
                  <a:pt x="206213" y="355719"/>
                  <a:pt x="179708" y="670827"/>
                  <a:pt x="181917" y="713528"/>
                </a:cubicBezTo>
                <a:cubicBezTo>
                  <a:pt x="184126" y="756229"/>
                  <a:pt x="210631" y="593522"/>
                  <a:pt x="221674" y="545667"/>
                </a:cubicBezTo>
                <a:cubicBezTo>
                  <a:pt x="232717" y="497812"/>
                  <a:pt x="251123" y="431551"/>
                  <a:pt x="248178" y="426397"/>
                </a:cubicBezTo>
                <a:cubicBezTo>
                  <a:pt x="245233" y="421243"/>
                  <a:pt x="210630" y="536096"/>
                  <a:pt x="204004" y="514745"/>
                </a:cubicBezTo>
                <a:cubicBezTo>
                  <a:pt x="197378" y="493394"/>
                  <a:pt x="234926" y="372652"/>
                  <a:pt x="208422" y="298293"/>
                </a:cubicBezTo>
                <a:cubicBezTo>
                  <a:pt x="181918" y="223934"/>
                  <a:pt x="77372" y="114235"/>
                  <a:pt x="44978" y="68589"/>
                </a:cubicBezTo>
                <a:cubicBezTo>
                  <a:pt x="12584" y="22943"/>
                  <a:pt x="-15393" y="-25649"/>
                  <a:pt x="9639" y="1558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5A97F824-4AD3-593E-F8D2-43271A04E46C}"/>
              </a:ext>
            </a:extLst>
          </p:cNvPr>
          <p:cNvSpPr/>
          <p:nvPr/>
        </p:nvSpPr>
        <p:spPr>
          <a:xfrm>
            <a:off x="4522590" y="5004642"/>
            <a:ext cx="562352" cy="571604"/>
          </a:xfrm>
          <a:custGeom>
            <a:avLst/>
            <a:gdLst>
              <a:gd name="connsiteX0" fmla="*/ 561827 w 562352"/>
              <a:gd name="connsiteY0" fmla="*/ 262 h 571604"/>
              <a:gd name="connsiteX1" fmla="*/ 340958 w 562352"/>
              <a:gd name="connsiteY1" fmla="*/ 199045 h 571604"/>
              <a:gd name="connsiteX2" fmla="*/ 336540 w 562352"/>
              <a:gd name="connsiteY2" fmla="*/ 300645 h 571604"/>
              <a:gd name="connsiteX3" fmla="*/ 819 w 562352"/>
              <a:gd name="connsiteY3" fmla="*/ 570106 h 571604"/>
              <a:gd name="connsiteX4" fmla="*/ 239358 w 562352"/>
              <a:gd name="connsiteY4" fmla="*/ 411080 h 571604"/>
              <a:gd name="connsiteX5" fmla="*/ 155427 w 562352"/>
              <a:gd name="connsiteY5" fmla="*/ 446419 h 571604"/>
              <a:gd name="connsiteX6" fmla="*/ 301201 w 562352"/>
              <a:gd name="connsiteY6" fmla="*/ 309480 h 571604"/>
              <a:gd name="connsiteX7" fmla="*/ 265862 w 562352"/>
              <a:gd name="connsiteY7" fmla="*/ 305062 h 571604"/>
              <a:gd name="connsiteX8" fmla="*/ 398384 w 562352"/>
              <a:gd name="connsiteY8" fmla="*/ 159288 h 571604"/>
              <a:gd name="connsiteX9" fmla="*/ 561827 w 562352"/>
              <a:gd name="connsiteY9" fmla="*/ 262 h 571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2352" h="571604">
                <a:moveTo>
                  <a:pt x="561827" y="262"/>
                </a:moveTo>
                <a:cubicBezTo>
                  <a:pt x="552256" y="6888"/>
                  <a:pt x="378506" y="148981"/>
                  <a:pt x="340958" y="199045"/>
                </a:cubicBezTo>
                <a:cubicBezTo>
                  <a:pt x="303410" y="249109"/>
                  <a:pt x="393230" y="238802"/>
                  <a:pt x="336540" y="300645"/>
                </a:cubicBezTo>
                <a:cubicBezTo>
                  <a:pt x="279850" y="362489"/>
                  <a:pt x="17016" y="551700"/>
                  <a:pt x="819" y="570106"/>
                </a:cubicBezTo>
                <a:cubicBezTo>
                  <a:pt x="-15378" y="588512"/>
                  <a:pt x="213590" y="431694"/>
                  <a:pt x="239358" y="411080"/>
                </a:cubicBezTo>
                <a:cubicBezTo>
                  <a:pt x="265126" y="390466"/>
                  <a:pt x="145120" y="463352"/>
                  <a:pt x="155427" y="446419"/>
                </a:cubicBezTo>
                <a:cubicBezTo>
                  <a:pt x="165734" y="429486"/>
                  <a:pt x="282795" y="333040"/>
                  <a:pt x="301201" y="309480"/>
                </a:cubicBezTo>
                <a:cubicBezTo>
                  <a:pt x="319607" y="285921"/>
                  <a:pt x="249665" y="330094"/>
                  <a:pt x="265862" y="305062"/>
                </a:cubicBezTo>
                <a:cubicBezTo>
                  <a:pt x="282059" y="280030"/>
                  <a:pt x="349057" y="204198"/>
                  <a:pt x="398384" y="159288"/>
                </a:cubicBezTo>
                <a:cubicBezTo>
                  <a:pt x="447711" y="114378"/>
                  <a:pt x="571398" y="-6364"/>
                  <a:pt x="561827" y="2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3A6CB61C-1D10-9E58-2A55-FD6EF58CAA1F}"/>
              </a:ext>
            </a:extLst>
          </p:cNvPr>
          <p:cNvSpPr/>
          <p:nvPr/>
        </p:nvSpPr>
        <p:spPr>
          <a:xfrm>
            <a:off x="4198625" y="4764896"/>
            <a:ext cx="138784" cy="692165"/>
          </a:xfrm>
          <a:custGeom>
            <a:avLst/>
            <a:gdLst>
              <a:gd name="connsiteX0" fmla="*/ 138483 w 138784"/>
              <a:gd name="connsiteY0" fmla="*/ 51 h 692165"/>
              <a:gd name="connsiteX1" fmla="*/ 50399 w 138784"/>
              <a:gd name="connsiteY1" fmla="*/ 172025 h 692165"/>
              <a:gd name="connsiteX2" fmla="*/ 42010 w 138784"/>
              <a:gd name="connsiteY2" fmla="*/ 163636 h 692165"/>
              <a:gd name="connsiteX3" fmla="*/ 92344 w 138784"/>
              <a:gd name="connsiteY3" fmla="*/ 482418 h 692165"/>
              <a:gd name="connsiteX4" fmla="*/ 67177 w 138784"/>
              <a:gd name="connsiteY4" fmla="*/ 474029 h 692165"/>
              <a:gd name="connsiteX5" fmla="*/ 65 w 138784"/>
              <a:gd name="connsiteY5" fmla="*/ 692143 h 692165"/>
              <a:gd name="connsiteX6" fmla="*/ 54593 w 138784"/>
              <a:gd name="connsiteY6" fmla="*/ 486612 h 692165"/>
              <a:gd name="connsiteX7" fmla="*/ 46204 w 138784"/>
              <a:gd name="connsiteY7" fmla="*/ 335610 h 692165"/>
              <a:gd name="connsiteX8" fmla="*/ 33621 w 138784"/>
              <a:gd name="connsiteY8" fmla="*/ 281082 h 692165"/>
              <a:gd name="connsiteX9" fmla="*/ 67177 w 138784"/>
              <a:gd name="connsiteY9" fmla="*/ 343999 h 692165"/>
              <a:gd name="connsiteX10" fmla="*/ 12648 w 138784"/>
              <a:gd name="connsiteY10" fmla="*/ 192998 h 692165"/>
              <a:gd name="connsiteX11" fmla="*/ 138483 w 138784"/>
              <a:gd name="connsiteY11" fmla="*/ 51 h 692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784" h="692165">
                <a:moveTo>
                  <a:pt x="138483" y="51"/>
                </a:moveTo>
                <a:cubicBezTo>
                  <a:pt x="144775" y="-3444"/>
                  <a:pt x="50399" y="172025"/>
                  <a:pt x="50399" y="172025"/>
                </a:cubicBezTo>
                <a:cubicBezTo>
                  <a:pt x="34320" y="199289"/>
                  <a:pt x="35019" y="111904"/>
                  <a:pt x="42010" y="163636"/>
                </a:cubicBezTo>
                <a:cubicBezTo>
                  <a:pt x="49001" y="215368"/>
                  <a:pt x="88150" y="430686"/>
                  <a:pt x="92344" y="482418"/>
                </a:cubicBezTo>
                <a:cubicBezTo>
                  <a:pt x="96538" y="534150"/>
                  <a:pt x="82557" y="439075"/>
                  <a:pt x="67177" y="474029"/>
                </a:cubicBezTo>
                <a:cubicBezTo>
                  <a:pt x="51797" y="508983"/>
                  <a:pt x="2162" y="690046"/>
                  <a:pt x="65" y="692143"/>
                </a:cubicBezTo>
                <a:cubicBezTo>
                  <a:pt x="-2032" y="694240"/>
                  <a:pt x="46903" y="546034"/>
                  <a:pt x="54593" y="486612"/>
                </a:cubicBezTo>
                <a:cubicBezTo>
                  <a:pt x="62283" y="427190"/>
                  <a:pt x="49699" y="369865"/>
                  <a:pt x="46204" y="335610"/>
                </a:cubicBezTo>
                <a:cubicBezTo>
                  <a:pt x="42709" y="301355"/>
                  <a:pt x="30125" y="279684"/>
                  <a:pt x="33621" y="281082"/>
                </a:cubicBezTo>
                <a:cubicBezTo>
                  <a:pt x="37116" y="282480"/>
                  <a:pt x="70672" y="358680"/>
                  <a:pt x="67177" y="343999"/>
                </a:cubicBezTo>
                <a:cubicBezTo>
                  <a:pt x="63681" y="329318"/>
                  <a:pt x="1463" y="242633"/>
                  <a:pt x="12648" y="192998"/>
                </a:cubicBezTo>
                <a:cubicBezTo>
                  <a:pt x="23833" y="143363"/>
                  <a:pt x="132191" y="3546"/>
                  <a:pt x="138483" y="5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E9D4DCAF-E43B-2A99-671C-5D326EF1EE76}"/>
              </a:ext>
            </a:extLst>
          </p:cNvPr>
          <p:cNvSpPr/>
          <p:nvPr/>
        </p:nvSpPr>
        <p:spPr>
          <a:xfrm>
            <a:off x="4148336" y="5657797"/>
            <a:ext cx="75960" cy="691279"/>
          </a:xfrm>
          <a:custGeom>
            <a:avLst/>
            <a:gdLst>
              <a:gd name="connsiteX0" fmla="*/ 33576 w 75960"/>
              <a:gd name="connsiteY0" fmla="*/ 577 h 691279"/>
              <a:gd name="connsiteX1" fmla="*/ 12603 w 75960"/>
              <a:gd name="connsiteY1" fmla="*/ 97051 h 691279"/>
              <a:gd name="connsiteX2" fmla="*/ 41965 w 75960"/>
              <a:gd name="connsiteY2" fmla="*/ 357109 h 691279"/>
              <a:gd name="connsiteX3" fmla="*/ 29381 w 75960"/>
              <a:gd name="connsiteY3" fmla="*/ 310970 h 691279"/>
              <a:gd name="connsiteX4" fmla="*/ 75521 w 75960"/>
              <a:gd name="connsiteY4" fmla="*/ 684280 h 691279"/>
              <a:gd name="connsiteX5" fmla="*/ 50354 w 75960"/>
              <a:gd name="connsiteY5" fmla="*/ 537473 h 691279"/>
              <a:gd name="connsiteX6" fmla="*/ 12603 w 75960"/>
              <a:gd name="connsiteY6" fmla="*/ 323553 h 691279"/>
              <a:gd name="connsiteX7" fmla="*/ 25187 w 75960"/>
              <a:gd name="connsiteY7" fmla="*/ 315164 h 691279"/>
              <a:gd name="connsiteX8" fmla="*/ 20 w 75960"/>
              <a:gd name="connsiteY8" fmla="*/ 138996 h 691279"/>
              <a:gd name="connsiteX9" fmla="*/ 20992 w 75960"/>
              <a:gd name="connsiteY9" fmla="*/ 59300 h 691279"/>
              <a:gd name="connsiteX10" fmla="*/ 33576 w 75960"/>
              <a:gd name="connsiteY10" fmla="*/ 577 h 691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5960" h="691279">
                <a:moveTo>
                  <a:pt x="33576" y="577"/>
                </a:moveTo>
                <a:cubicBezTo>
                  <a:pt x="32178" y="6869"/>
                  <a:pt x="11205" y="37629"/>
                  <a:pt x="12603" y="97051"/>
                </a:cubicBezTo>
                <a:cubicBezTo>
                  <a:pt x="14001" y="156473"/>
                  <a:pt x="39169" y="321456"/>
                  <a:pt x="41965" y="357109"/>
                </a:cubicBezTo>
                <a:cubicBezTo>
                  <a:pt x="44761" y="392762"/>
                  <a:pt x="23788" y="256441"/>
                  <a:pt x="29381" y="310970"/>
                </a:cubicBezTo>
                <a:cubicBezTo>
                  <a:pt x="34974" y="365499"/>
                  <a:pt x="72026" y="646530"/>
                  <a:pt x="75521" y="684280"/>
                </a:cubicBezTo>
                <a:cubicBezTo>
                  <a:pt x="79016" y="722030"/>
                  <a:pt x="60840" y="597594"/>
                  <a:pt x="50354" y="537473"/>
                </a:cubicBezTo>
                <a:cubicBezTo>
                  <a:pt x="39868" y="477352"/>
                  <a:pt x="16797" y="360604"/>
                  <a:pt x="12603" y="323553"/>
                </a:cubicBezTo>
                <a:cubicBezTo>
                  <a:pt x="8409" y="286502"/>
                  <a:pt x="27284" y="345923"/>
                  <a:pt x="25187" y="315164"/>
                </a:cubicBezTo>
                <a:cubicBezTo>
                  <a:pt x="23090" y="284405"/>
                  <a:pt x="719" y="181640"/>
                  <a:pt x="20" y="138996"/>
                </a:cubicBezTo>
                <a:cubicBezTo>
                  <a:pt x="-679" y="96352"/>
                  <a:pt x="16798" y="77476"/>
                  <a:pt x="20992" y="59300"/>
                </a:cubicBezTo>
                <a:cubicBezTo>
                  <a:pt x="25186" y="41124"/>
                  <a:pt x="34974" y="-5715"/>
                  <a:pt x="33576" y="5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986A52E2-1AF7-7BEE-DDC7-1EF77E8255E8}"/>
              </a:ext>
            </a:extLst>
          </p:cNvPr>
          <p:cNvSpPr/>
          <p:nvPr/>
        </p:nvSpPr>
        <p:spPr>
          <a:xfrm>
            <a:off x="6070398" y="6040283"/>
            <a:ext cx="168328" cy="547045"/>
          </a:xfrm>
          <a:custGeom>
            <a:avLst/>
            <a:gdLst>
              <a:gd name="connsiteX0" fmla="*/ 7426 w 168328"/>
              <a:gd name="connsiteY0" fmla="*/ 8179 h 547045"/>
              <a:gd name="connsiteX1" fmla="*/ 95510 w 168328"/>
              <a:gd name="connsiteY1" fmla="*/ 201126 h 547045"/>
              <a:gd name="connsiteX2" fmla="*/ 70343 w 168328"/>
              <a:gd name="connsiteY2" fmla="*/ 87875 h 547045"/>
              <a:gd name="connsiteX3" fmla="*/ 82927 w 168328"/>
              <a:gd name="connsiteY3" fmla="*/ 264044 h 547045"/>
              <a:gd name="connsiteX4" fmla="*/ 166817 w 168328"/>
              <a:gd name="connsiteY4" fmla="*/ 545075 h 547045"/>
              <a:gd name="connsiteX5" fmla="*/ 133261 w 168328"/>
              <a:gd name="connsiteY5" fmla="*/ 381489 h 547045"/>
              <a:gd name="connsiteX6" fmla="*/ 87121 w 168328"/>
              <a:gd name="connsiteY6" fmla="*/ 234682 h 547045"/>
              <a:gd name="connsiteX7" fmla="*/ 99705 w 168328"/>
              <a:gd name="connsiteY7" fmla="*/ 272433 h 547045"/>
              <a:gd name="connsiteX8" fmla="*/ 15815 w 168328"/>
              <a:gd name="connsiteY8" fmla="*/ 58513 h 547045"/>
              <a:gd name="connsiteX9" fmla="*/ 7426 w 168328"/>
              <a:gd name="connsiteY9" fmla="*/ 8179 h 547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8328" h="547045">
                <a:moveTo>
                  <a:pt x="7426" y="8179"/>
                </a:moveTo>
                <a:cubicBezTo>
                  <a:pt x="20708" y="31948"/>
                  <a:pt x="85024" y="187843"/>
                  <a:pt x="95510" y="201126"/>
                </a:cubicBezTo>
                <a:cubicBezTo>
                  <a:pt x="105996" y="214409"/>
                  <a:pt x="72440" y="77389"/>
                  <a:pt x="70343" y="87875"/>
                </a:cubicBezTo>
                <a:cubicBezTo>
                  <a:pt x="68246" y="98361"/>
                  <a:pt x="66848" y="187844"/>
                  <a:pt x="82927" y="264044"/>
                </a:cubicBezTo>
                <a:cubicBezTo>
                  <a:pt x="99006" y="340244"/>
                  <a:pt x="158428" y="525501"/>
                  <a:pt x="166817" y="545075"/>
                </a:cubicBezTo>
                <a:cubicBezTo>
                  <a:pt x="175206" y="564649"/>
                  <a:pt x="146544" y="433221"/>
                  <a:pt x="133261" y="381489"/>
                </a:cubicBezTo>
                <a:cubicBezTo>
                  <a:pt x="119978" y="329757"/>
                  <a:pt x="92714" y="252858"/>
                  <a:pt x="87121" y="234682"/>
                </a:cubicBezTo>
                <a:cubicBezTo>
                  <a:pt x="81528" y="216506"/>
                  <a:pt x="111589" y="301794"/>
                  <a:pt x="99705" y="272433"/>
                </a:cubicBezTo>
                <a:cubicBezTo>
                  <a:pt x="87821" y="243072"/>
                  <a:pt x="31894" y="101157"/>
                  <a:pt x="15815" y="58513"/>
                </a:cubicBezTo>
                <a:cubicBezTo>
                  <a:pt x="-264" y="15869"/>
                  <a:pt x="-5856" y="-15590"/>
                  <a:pt x="7426" y="817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ED0343B1-F385-0474-D1EF-FA91E1EA261C}"/>
              </a:ext>
            </a:extLst>
          </p:cNvPr>
          <p:cNvSpPr/>
          <p:nvPr/>
        </p:nvSpPr>
        <p:spPr>
          <a:xfrm>
            <a:off x="6870575" y="6014043"/>
            <a:ext cx="696616" cy="1209033"/>
          </a:xfrm>
          <a:custGeom>
            <a:avLst/>
            <a:gdLst>
              <a:gd name="connsiteX0" fmla="*/ 696295 w 696616"/>
              <a:gd name="connsiteY0" fmla="*/ 863 h 1209033"/>
              <a:gd name="connsiteX1" fmla="*/ 440431 w 696616"/>
              <a:gd name="connsiteY1" fmla="*/ 411924 h 1209033"/>
              <a:gd name="connsiteX2" fmla="*/ 482375 w 696616"/>
              <a:gd name="connsiteY2" fmla="*/ 294478 h 1209033"/>
              <a:gd name="connsiteX3" fmla="*/ 327179 w 696616"/>
              <a:gd name="connsiteY3" fmla="*/ 802012 h 1209033"/>
              <a:gd name="connsiteX4" fmla="*/ 360735 w 696616"/>
              <a:gd name="connsiteY4" fmla="*/ 625843 h 1209033"/>
              <a:gd name="connsiteX5" fmla="*/ 234900 w 696616"/>
              <a:gd name="connsiteY5" fmla="*/ 982375 h 1209033"/>
              <a:gd name="connsiteX6" fmla="*/ 8 w 696616"/>
              <a:gd name="connsiteY6" fmla="*/ 1208878 h 1209033"/>
              <a:gd name="connsiteX7" fmla="*/ 226511 w 696616"/>
              <a:gd name="connsiteY7" fmla="*/ 1015931 h 1209033"/>
              <a:gd name="connsiteX8" fmla="*/ 306207 w 696616"/>
              <a:gd name="connsiteY8" fmla="*/ 898485 h 1209033"/>
              <a:gd name="connsiteX9" fmla="*/ 302012 w 696616"/>
              <a:gd name="connsiteY9" fmla="*/ 873318 h 1209033"/>
              <a:gd name="connsiteX10" fmla="*/ 415264 w 696616"/>
              <a:gd name="connsiteY10" fmla="*/ 428702 h 1209033"/>
              <a:gd name="connsiteX11" fmla="*/ 369124 w 696616"/>
              <a:gd name="connsiteY11" fmla="*/ 583898 h 1209033"/>
              <a:gd name="connsiteX12" fmla="*/ 490764 w 696616"/>
              <a:gd name="connsiteY12" fmla="*/ 311256 h 1209033"/>
              <a:gd name="connsiteX13" fmla="*/ 696295 w 696616"/>
              <a:gd name="connsiteY13" fmla="*/ 863 h 120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6616" h="1209033">
                <a:moveTo>
                  <a:pt x="696295" y="863"/>
                </a:moveTo>
                <a:cubicBezTo>
                  <a:pt x="687906" y="17641"/>
                  <a:pt x="476084" y="362988"/>
                  <a:pt x="440431" y="411924"/>
                </a:cubicBezTo>
                <a:cubicBezTo>
                  <a:pt x="404778" y="460860"/>
                  <a:pt x="501250" y="229463"/>
                  <a:pt x="482375" y="294478"/>
                </a:cubicBezTo>
                <a:cubicBezTo>
                  <a:pt x="463500" y="359493"/>
                  <a:pt x="347452" y="746785"/>
                  <a:pt x="327179" y="802012"/>
                </a:cubicBezTo>
                <a:cubicBezTo>
                  <a:pt x="306906" y="857239"/>
                  <a:pt x="376115" y="595783"/>
                  <a:pt x="360735" y="625843"/>
                </a:cubicBezTo>
                <a:cubicBezTo>
                  <a:pt x="345355" y="655904"/>
                  <a:pt x="295021" y="885203"/>
                  <a:pt x="234900" y="982375"/>
                </a:cubicBezTo>
                <a:cubicBezTo>
                  <a:pt x="174779" y="1079548"/>
                  <a:pt x="1406" y="1203285"/>
                  <a:pt x="8" y="1208878"/>
                </a:cubicBezTo>
                <a:cubicBezTo>
                  <a:pt x="-1390" y="1214471"/>
                  <a:pt x="175478" y="1067663"/>
                  <a:pt x="226511" y="1015931"/>
                </a:cubicBezTo>
                <a:cubicBezTo>
                  <a:pt x="277544" y="964199"/>
                  <a:pt x="293624" y="922254"/>
                  <a:pt x="306207" y="898485"/>
                </a:cubicBezTo>
                <a:cubicBezTo>
                  <a:pt x="318790" y="874716"/>
                  <a:pt x="283836" y="951615"/>
                  <a:pt x="302012" y="873318"/>
                </a:cubicBezTo>
                <a:cubicBezTo>
                  <a:pt x="320188" y="795021"/>
                  <a:pt x="404079" y="476939"/>
                  <a:pt x="415264" y="428702"/>
                </a:cubicBezTo>
                <a:cubicBezTo>
                  <a:pt x="426449" y="380465"/>
                  <a:pt x="356541" y="603472"/>
                  <a:pt x="369124" y="583898"/>
                </a:cubicBezTo>
                <a:cubicBezTo>
                  <a:pt x="381707" y="564324"/>
                  <a:pt x="434837" y="406331"/>
                  <a:pt x="490764" y="311256"/>
                </a:cubicBezTo>
                <a:cubicBezTo>
                  <a:pt x="546691" y="216181"/>
                  <a:pt x="704684" y="-15915"/>
                  <a:pt x="696295" y="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CCFCCAC6-C00C-B1B2-4DF2-46D9D22DE30F}"/>
              </a:ext>
            </a:extLst>
          </p:cNvPr>
          <p:cNvSpPr/>
          <p:nvPr/>
        </p:nvSpPr>
        <p:spPr>
          <a:xfrm>
            <a:off x="6777865" y="6550827"/>
            <a:ext cx="961123" cy="878827"/>
          </a:xfrm>
          <a:custGeom>
            <a:avLst/>
            <a:gdLst>
              <a:gd name="connsiteX0" fmla="*/ 960979 w 961123"/>
              <a:gd name="connsiteY0" fmla="*/ 975 h 878827"/>
              <a:gd name="connsiteX1" fmla="*/ 642197 w 961123"/>
              <a:gd name="connsiteY1" fmla="*/ 391063 h 878827"/>
              <a:gd name="connsiteX2" fmla="*/ 633808 w 961123"/>
              <a:gd name="connsiteY2" fmla="*/ 420424 h 878827"/>
              <a:gd name="connsiteX3" fmla="*/ 348583 w 961123"/>
              <a:gd name="connsiteY3" fmla="*/ 646927 h 878827"/>
              <a:gd name="connsiteX4" fmla="*/ 407306 w 961123"/>
              <a:gd name="connsiteY4" fmla="*/ 600788 h 878827"/>
              <a:gd name="connsiteX5" fmla="*/ 138858 w 961123"/>
              <a:gd name="connsiteY5" fmla="*/ 789540 h 878827"/>
              <a:gd name="connsiteX6" fmla="*/ 440 w 961123"/>
              <a:gd name="connsiteY6" fmla="*/ 877624 h 878827"/>
              <a:gd name="connsiteX7" fmla="*/ 180803 w 961123"/>
              <a:gd name="connsiteY7" fmla="*/ 730817 h 878827"/>
              <a:gd name="connsiteX8" fmla="*/ 33996 w 961123"/>
              <a:gd name="connsiteY8" fmla="*/ 802123 h 878827"/>
              <a:gd name="connsiteX9" fmla="*/ 449251 w 961123"/>
              <a:gd name="connsiteY9" fmla="*/ 554648 h 878827"/>
              <a:gd name="connsiteX10" fmla="*/ 424084 w 961123"/>
              <a:gd name="connsiteY10" fmla="*/ 563037 h 878827"/>
              <a:gd name="connsiteX11" fmla="*/ 772227 w 961123"/>
              <a:gd name="connsiteY11" fmla="*/ 223283 h 878827"/>
              <a:gd name="connsiteX12" fmla="*/ 684142 w 961123"/>
              <a:gd name="connsiteY12" fmla="*/ 277812 h 878827"/>
              <a:gd name="connsiteX13" fmla="*/ 960979 w 961123"/>
              <a:gd name="connsiteY13" fmla="*/ 975 h 878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1123" h="878827">
                <a:moveTo>
                  <a:pt x="960979" y="975"/>
                </a:moveTo>
                <a:cubicBezTo>
                  <a:pt x="953988" y="19850"/>
                  <a:pt x="696725" y="321155"/>
                  <a:pt x="642197" y="391063"/>
                </a:cubicBezTo>
                <a:cubicBezTo>
                  <a:pt x="587669" y="460971"/>
                  <a:pt x="682744" y="377780"/>
                  <a:pt x="633808" y="420424"/>
                </a:cubicBezTo>
                <a:cubicBezTo>
                  <a:pt x="584872" y="463068"/>
                  <a:pt x="386333" y="616866"/>
                  <a:pt x="348583" y="646927"/>
                </a:cubicBezTo>
                <a:cubicBezTo>
                  <a:pt x="310833" y="676988"/>
                  <a:pt x="442260" y="577019"/>
                  <a:pt x="407306" y="600788"/>
                </a:cubicBezTo>
                <a:cubicBezTo>
                  <a:pt x="372352" y="624557"/>
                  <a:pt x="206669" y="743401"/>
                  <a:pt x="138858" y="789540"/>
                </a:cubicBezTo>
                <a:cubicBezTo>
                  <a:pt x="71047" y="835679"/>
                  <a:pt x="-6551" y="887411"/>
                  <a:pt x="440" y="877624"/>
                </a:cubicBezTo>
                <a:cubicBezTo>
                  <a:pt x="7431" y="867837"/>
                  <a:pt x="175210" y="743400"/>
                  <a:pt x="180803" y="730817"/>
                </a:cubicBezTo>
                <a:cubicBezTo>
                  <a:pt x="186396" y="718234"/>
                  <a:pt x="-10745" y="831484"/>
                  <a:pt x="33996" y="802123"/>
                </a:cubicBezTo>
                <a:cubicBezTo>
                  <a:pt x="78737" y="772762"/>
                  <a:pt x="384236" y="594496"/>
                  <a:pt x="449251" y="554648"/>
                </a:cubicBezTo>
                <a:cubicBezTo>
                  <a:pt x="514266" y="514800"/>
                  <a:pt x="370255" y="618264"/>
                  <a:pt x="424084" y="563037"/>
                </a:cubicBezTo>
                <a:cubicBezTo>
                  <a:pt x="477913" y="507810"/>
                  <a:pt x="728884" y="270820"/>
                  <a:pt x="772227" y="223283"/>
                </a:cubicBezTo>
                <a:cubicBezTo>
                  <a:pt x="815570" y="175746"/>
                  <a:pt x="649887" y="312766"/>
                  <a:pt x="684142" y="277812"/>
                </a:cubicBezTo>
                <a:cubicBezTo>
                  <a:pt x="718397" y="242858"/>
                  <a:pt x="967970" y="-17900"/>
                  <a:pt x="960979" y="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7A5829E1-F7EE-FFC7-E691-7189A27813F1}"/>
              </a:ext>
            </a:extLst>
          </p:cNvPr>
          <p:cNvSpPr/>
          <p:nvPr/>
        </p:nvSpPr>
        <p:spPr>
          <a:xfrm>
            <a:off x="5379268" y="7093778"/>
            <a:ext cx="1584932" cy="571509"/>
          </a:xfrm>
          <a:custGeom>
            <a:avLst/>
            <a:gdLst>
              <a:gd name="connsiteX0" fmla="*/ 1584610 w 1584932"/>
              <a:gd name="connsiteY0" fmla="*/ 41 h 571509"/>
              <a:gd name="connsiteX1" fmla="*/ 1223663 w 1584932"/>
              <a:gd name="connsiteY1" fmla="*/ 259923 h 571509"/>
              <a:gd name="connsiteX2" fmla="*/ 886778 w 1584932"/>
              <a:gd name="connsiteY2" fmla="*/ 351363 h 571509"/>
              <a:gd name="connsiteX3" fmla="*/ 545081 w 1584932"/>
              <a:gd name="connsiteY3" fmla="*/ 360988 h 571509"/>
              <a:gd name="connsiteX4" fmla="*/ 761650 w 1584932"/>
              <a:gd name="connsiteY4" fmla="*/ 365801 h 571509"/>
              <a:gd name="connsiteX5" fmla="*/ 285199 w 1584932"/>
              <a:gd name="connsiteY5" fmla="*/ 514993 h 571509"/>
              <a:gd name="connsiteX6" fmla="*/ 30130 w 1584932"/>
              <a:gd name="connsiteY6" fmla="*/ 563119 h 571509"/>
              <a:gd name="connsiteX7" fmla="*/ 983031 w 1584932"/>
              <a:gd name="connsiteY7" fmla="*/ 356176 h 571509"/>
              <a:gd name="connsiteX8" fmla="*/ 718336 w 1584932"/>
              <a:gd name="connsiteY8" fmla="*/ 385051 h 571509"/>
              <a:gd name="connsiteX9" fmla="*/ 1276601 w 1584932"/>
              <a:gd name="connsiteY9" fmla="*/ 240673 h 571509"/>
              <a:gd name="connsiteX10" fmla="*/ 1584610 w 1584932"/>
              <a:gd name="connsiteY10" fmla="*/ 41 h 571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84932" h="571509">
                <a:moveTo>
                  <a:pt x="1584610" y="41"/>
                </a:moveTo>
                <a:cubicBezTo>
                  <a:pt x="1575787" y="3249"/>
                  <a:pt x="1339968" y="201369"/>
                  <a:pt x="1223663" y="259923"/>
                </a:cubicBezTo>
                <a:cubicBezTo>
                  <a:pt x="1107358" y="318477"/>
                  <a:pt x="999875" y="334519"/>
                  <a:pt x="886778" y="351363"/>
                </a:cubicBezTo>
                <a:cubicBezTo>
                  <a:pt x="773681" y="368207"/>
                  <a:pt x="565936" y="358582"/>
                  <a:pt x="545081" y="360988"/>
                </a:cubicBezTo>
                <a:cubicBezTo>
                  <a:pt x="524226" y="363394"/>
                  <a:pt x="804964" y="340134"/>
                  <a:pt x="761650" y="365801"/>
                </a:cubicBezTo>
                <a:cubicBezTo>
                  <a:pt x="718336" y="391468"/>
                  <a:pt x="407119" y="482107"/>
                  <a:pt x="285199" y="514993"/>
                </a:cubicBezTo>
                <a:cubicBezTo>
                  <a:pt x="163279" y="547879"/>
                  <a:pt x="-86175" y="589589"/>
                  <a:pt x="30130" y="563119"/>
                </a:cubicBezTo>
                <a:cubicBezTo>
                  <a:pt x="146435" y="536650"/>
                  <a:pt x="868330" y="385854"/>
                  <a:pt x="983031" y="356176"/>
                </a:cubicBezTo>
                <a:cubicBezTo>
                  <a:pt x="1097732" y="326498"/>
                  <a:pt x="669408" y="404301"/>
                  <a:pt x="718336" y="385051"/>
                </a:cubicBezTo>
                <a:cubicBezTo>
                  <a:pt x="767264" y="365801"/>
                  <a:pt x="1133826" y="300831"/>
                  <a:pt x="1276601" y="240673"/>
                </a:cubicBezTo>
                <a:cubicBezTo>
                  <a:pt x="1419376" y="180515"/>
                  <a:pt x="1593433" y="-3167"/>
                  <a:pt x="1584610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E5224910-C9B0-6A21-5FCD-195390726103}"/>
              </a:ext>
            </a:extLst>
          </p:cNvPr>
          <p:cNvSpPr/>
          <p:nvPr/>
        </p:nvSpPr>
        <p:spPr>
          <a:xfrm>
            <a:off x="4545005" y="7063730"/>
            <a:ext cx="917332" cy="589679"/>
          </a:xfrm>
          <a:custGeom>
            <a:avLst/>
            <a:gdLst>
              <a:gd name="connsiteX0" fmla="*/ 22182 w 917332"/>
              <a:gd name="connsiteY0" fmla="*/ 20464 h 589679"/>
              <a:gd name="connsiteX1" fmla="*/ 315753 w 917332"/>
              <a:gd name="connsiteY1" fmla="*/ 347723 h 589679"/>
              <a:gd name="connsiteX2" fmla="*/ 253189 w 917332"/>
              <a:gd name="connsiteY2" fmla="*/ 314034 h 589679"/>
              <a:gd name="connsiteX3" fmla="*/ 599698 w 917332"/>
              <a:gd name="connsiteY3" fmla="*/ 487289 h 589679"/>
              <a:gd name="connsiteX4" fmla="*/ 801829 w 917332"/>
              <a:gd name="connsiteY4" fmla="*/ 588354 h 589679"/>
              <a:gd name="connsiteX5" fmla="*/ 772953 w 917332"/>
              <a:gd name="connsiteY5" fmla="*/ 545041 h 589679"/>
              <a:gd name="connsiteX6" fmla="*/ 917332 w 917332"/>
              <a:gd name="connsiteY6" fmla="*/ 545041 h 589679"/>
              <a:gd name="connsiteX7" fmla="*/ 647824 w 917332"/>
              <a:gd name="connsiteY7" fmla="*/ 545041 h 589679"/>
              <a:gd name="connsiteX8" fmla="*/ 431256 w 917332"/>
              <a:gd name="connsiteY8" fmla="*/ 424725 h 589679"/>
              <a:gd name="connsiteX9" fmla="*/ 450507 w 917332"/>
              <a:gd name="connsiteY9" fmla="*/ 424725 h 589679"/>
              <a:gd name="connsiteX10" fmla="*/ 243563 w 917332"/>
              <a:gd name="connsiteY10" fmla="*/ 338097 h 589679"/>
              <a:gd name="connsiteX11" fmla="*/ 354254 w 917332"/>
              <a:gd name="connsiteY11" fmla="*/ 338097 h 589679"/>
              <a:gd name="connsiteX12" fmla="*/ 55871 w 917332"/>
              <a:gd name="connsiteY12" fmla="*/ 63777 h 589679"/>
              <a:gd name="connsiteX13" fmla="*/ 22182 w 917332"/>
              <a:gd name="connsiteY13" fmla="*/ 20464 h 589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7332" h="589679">
                <a:moveTo>
                  <a:pt x="22182" y="20464"/>
                </a:moveTo>
                <a:cubicBezTo>
                  <a:pt x="65496" y="67788"/>
                  <a:pt x="277252" y="298795"/>
                  <a:pt x="315753" y="347723"/>
                </a:cubicBezTo>
                <a:cubicBezTo>
                  <a:pt x="354254" y="396651"/>
                  <a:pt x="253189" y="314034"/>
                  <a:pt x="253189" y="314034"/>
                </a:cubicBezTo>
                <a:lnTo>
                  <a:pt x="599698" y="487289"/>
                </a:lnTo>
                <a:cubicBezTo>
                  <a:pt x="691138" y="533009"/>
                  <a:pt x="772953" y="578729"/>
                  <a:pt x="801829" y="588354"/>
                </a:cubicBezTo>
                <a:cubicBezTo>
                  <a:pt x="830705" y="597979"/>
                  <a:pt x="753703" y="552260"/>
                  <a:pt x="772953" y="545041"/>
                </a:cubicBezTo>
                <a:cubicBezTo>
                  <a:pt x="792203" y="537822"/>
                  <a:pt x="917332" y="545041"/>
                  <a:pt x="917332" y="545041"/>
                </a:cubicBezTo>
                <a:cubicBezTo>
                  <a:pt x="896477" y="545041"/>
                  <a:pt x="728837" y="565094"/>
                  <a:pt x="647824" y="545041"/>
                </a:cubicBezTo>
                <a:cubicBezTo>
                  <a:pt x="566811" y="524988"/>
                  <a:pt x="464142" y="444778"/>
                  <a:pt x="431256" y="424725"/>
                </a:cubicBezTo>
                <a:cubicBezTo>
                  <a:pt x="398370" y="404672"/>
                  <a:pt x="481789" y="439163"/>
                  <a:pt x="450507" y="424725"/>
                </a:cubicBezTo>
                <a:cubicBezTo>
                  <a:pt x="419225" y="410287"/>
                  <a:pt x="259605" y="352535"/>
                  <a:pt x="243563" y="338097"/>
                </a:cubicBezTo>
                <a:cubicBezTo>
                  <a:pt x="227521" y="323659"/>
                  <a:pt x="385536" y="383817"/>
                  <a:pt x="354254" y="338097"/>
                </a:cubicBezTo>
                <a:cubicBezTo>
                  <a:pt x="322972" y="292377"/>
                  <a:pt x="55871" y="63777"/>
                  <a:pt x="55871" y="63777"/>
                </a:cubicBezTo>
                <a:cubicBezTo>
                  <a:pt x="3734" y="16453"/>
                  <a:pt x="-21132" y="-26860"/>
                  <a:pt x="22182" y="20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FA6DB047-9E48-9C49-3759-80A0963017D6}"/>
              </a:ext>
            </a:extLst>
          </p:cNvPr>
          <p:cNvSpPr/>
          <p:nvPr/>
        </p:nvSpPr>
        <p:spPr>
          <a:xfrm>
            <a:off x="4639323" y="3025460"/>
            <a:ext cx="546121" cy="502201"/>
          </a:xfrm>
          <a:custGeom>
            <a:avLst/>
            <a:gdLst>
              <a:gd name="connsiteX0" fmla="*/ 543881 w 546121"/>
              <a:gd name="connsiteY0" fmla="*/ 1685 h 502201"/>
              <a:gd name="connsiteX1" fmla="*/ 264749 w 546121"/>
              <a:gd name="connsiteY1" fmla="*/ 199003 h 502201"/>
              <a:gd name="connsiteX2" fmla="*/ 163683 w 546121"/>
              <a:gd name="connsiteY2" fmla="*/ 319319 h 502201"/>
              <a:gd name="connsiteX3" fmla="*/ 240685 w 546121"/>
              <a:gd name="connsiteY3" fmla="*/ 261567 h 502201"/>
              <a:gd name="connsiteX4" fmla="*/ 54 w 546121"/>
              <a:gd name="connsiteY4" fmla="*/ 502199 h 502201"/>
              <a:gd name="connsiteX5" fmla="*/ 264749 w 546121"/>
              <a:gd name="connsiteY5" fmla="*/ 256755 h 502201"/>
              <a:gd name="connsiteX6" fmla="*/ 96306 w 546121"/>
              <a:gd name="connsiteY6" fmla="*/ 319319 h 502201"/>
              <a:gd name="connsiteX7" fmla="*/ 543881 w 546121"/>
              <a:gd name="connsiteY7" fmla="*/ 1685 h 502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6121" h="502201">
                <a:moveTo>
                  <a:pt x="543881" y="1685"/>
                </a:moveTo>
                <a:cubicBezTo>
                  <a:pt x="571955" y="-18368"/>
                  <a:pt x="328115" y="146064"/>
                  <a:pt x="264749" y="199003"/>
                </a:cubicBezTo>
                <a:cubicBezTo>
                  <a:pt x="201383" y="251942"/>
                  <a:pt x="167694" y="308892"/>
                  <a:pt x="163683" y="319319"/>
                </a:cubicBezTo>
                <a:cubicBezTo>
                  <a:pt x="159672" y="329746"/>
                  <a:pt x="267956" y="231087"/>
                  <a:pt x="240685" y="261567"/>
                </a:cubicBezTo>
                <a:cubicBezTo>
                  <a:pt x="213414" y="292047"/>
                  <a:pt x="-3957" y="503001"/>
                  <a:pt x="54" y="502199"/>
                </a:cubicBezTo>
                <a:cubicBezTo>
                  <a:pt x="4065" y="501397"/>
                  <a:pt x="248707" y="287235"/>
                  <a:pt x="264749" y="256755"/>
                </a:cubicBezTo>
                <a:cubicBezTo>
                  <a:pt x="280791" y="226275"/>
                  <a:pt x="47378" y="357018"/>
                  <a:pt x="96306" y="319319"/>
                </a:cubicBezTo>
                <a:cubicBezTo>
                  <a:pt x="145234" y="281620"/>
                  <a:pt x="515807" y="21738"/>
                  <a:pt x="543881" y="1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1D9B1EAD-0BB4-7A52-0697-EEB7CF712D09}"/>
              </a:ext>
            </a:extLst>
          </p:cNvPr>
          <p:cNvSpPr/>
          <p:nvPr/>
        </p:nvSpPr>
        <p:spPr>
          <a:xfrm>
            <a:off x="4255400" y="3632974"/>
            <a:ext cx="359927" cy="551167"/>
          </a:xfrm>
          <a:custGeom>
            <a:avLst/>
            <a:gdLst>
              <a:gd name="connsiteX0" fmla="*/ 359914 w 359927"/>
              <a:gd name="connsiteY0" fmla="*/ 563 h 551167"/>
              <a:gd name="connsiteX1" fmla="*/ 201097 w 359927"/>
              <a:gd name="connsiteY1" fmla="*/ 255632 h 551167"/>
              <a:gd name="connsiteX2" fmla="*/ 263661 w 359927"/>
              <a:gd name="connsiteY2" fmla="*/ 183443 h 551167"/>
              <a:gd name="connsiteX3" fmla="*/ 3779 w 359927"/>
              <a:gd name="connsiteY3" fmla="*/ 544390 h 551167"/>
              <a:gd name="connsiteX4" fmla="*/ 119282 w 359927"/>
              <a:gd name="connsiteY4" fmla="*/ 409637 h 551167"/>
              <a:gd name="connsiteX5" fmla="*/ 258848 w 359927"/>
              <a:gd name="connsiteY5" fmla="*/ 289321 h 551167"/>
              <a:gd name="connsiteX6" fmla="*/ 191472 w 359927"/>
              <a:gd name="connsiteY6" fmla="*/ 337447 h 551167"/>
              <a:gd name="connsiteX7" fmla="*/ 359914 w 359927"/>
              <a:gd name="connsiteY7" fmla="*/ 563 h 55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9927" h="551167">
                <a:moveTo>
                  <a:pt x="359914" y="563"/>
                </a:moveTo>
                <a:cubicBezTo>
                  <a:pt x="361518" y="-13073"/>
                  <a:pt x="217139" y="225152"/>
                  <a:pt x="201097" y="255632"/>
                </a:cubicBezTo>
                <a:cubicBezTo>
                  <a:pt x="185055" y="286112"/>
                  <a:pt x="296547" y="135317"/>
                  <a:pt x="263661" y="183443"/>
                </a:cubicBezTo>
                <a:cubicBezTo>
                  <a:pt x="230775" y="231569"/>
                  <a:pt x="27842" y="506691"/>
                  <a:pt x="3779" y="544390"/>
                </a:cubicBezTo>
                <a:cubicBezTo>
                  <a:pt x="-20284" y="582089"/>
                  <a:pt x="76771" y="452148"/>
                  <a:pt x="119282" y="409637"/>
                </a:cubicBezTo>
                <a:cubicBezTo>
                  <a:pt x="161793" y="367126"/>
                  <a:pt x="246816" y="301353"/>
                  <a:pt x="258848" y="289321"/>
                </a:cubicBezTo>
                <a:cubicBezTo>
                  <a:pt x="270880" y="277289"/>
                  <a:pt x="175430" y="382365"/>
                  <a:pt x="191472" y="337447"/>
                </a:cubicBezTo>
                <a:cubicBezTo>
                  <a:pt x="207514" y="292529"/>
                  <a:pt x="358310" y="14199"/>
                  <a:pt x="359914" y="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544F5FF1-214C-AB69-5B69-D39C6A536997}"/>
              </a:ext>
            </a:extLst>
          </p:cNvPr>
          <p:cNvSpPr/>
          <p:nvPr/>
        </p:nvSpPr>
        <p:spPr>
          <a:xfrm>
            <a:off x="4114615" y="4108622"/>
            <a:ext cx="226666" cy="660824"/>
          </a:xfrm>
          <a:custGeom>
            <a:avLst/>
            <a:gdLst>
              <a:gd name="connsiteX0" fmla="*/ 226379 w 226666"/>
              <a:gd name="connsiteY0" fmla="*/ 1365 h 660824"/>
              <a:gd name="connsiteX1" fmla="*/ 82000 w 226666"/>
              <a:gd name="connsiteY1" fmla="*/ 280498 h 660824"/>
              <a:gd name="connsiteX2" fmla="*/ 101250 w 226666"/>
              <a:gd name="connsiteY2" fmla="*/ 241997 h 660824"/>
              <a:gd name="connsiteX3" fmla="*/ 53124 w 226666"/>
              <a:gd name="connsiteY3" fmla="*/ 362313 h 660824"/>
              <a:gd name="connsiteX4" fmla="*/ 185 w 226666"/>
              <a:gd name="connsiteY4" fmla="*/ 660696 h 660824"/>
              <a:gd name="connsiteX5" fmla="*/ 72374 w 226666"/>
              <a:gd name="connsiteY5" fmla="*/ 323812 h 660824"/>
              <a:gd name="connsiteX6" fmla="*/ 38686 w 226666"/>
              <a:gd name="connsiteY6" fmla="*/ 415252 h 660824"/>
              <a:gd name="connsiteX7" fmla="*/ 226379 w 226666"/>
              <a:gd name="connsiteY7" fmla="*/ 1365 h 660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666" h="660824">
                <a:moveTo>
                  <a:pt x="226379" y="1365"/>
                </a:moveTo>
                <a:cubicBezTo>
                  <a:pt x="233598" y="-21094"/>
                  <a:pt x="102855" y="240393"/>
                  <a:pt x="82000" y="280498"/>
                </a:cubicBezTo>
                <a:cubicBezTo>
                  <a:pt x="61145" y="320603"/>
                  <a:pt x="106063" y="228361"/>
                  <a:pt x="101250" y="241997"/>
                </a:cubicBezTo>
                <a:cubicBezTo>
                  <a:pt x="96437" y="255633"/>
                  <a:pt x="69968" y="292530"/>
                  <a:pt x="53124" y="362313"/>
                </a:cubicBezTo>
                <a:cubicBezTo>
                  <a:pt x="36280" y="432096"/>
                  <a:pt x="-3023" y="667113"/>
                  <a:pt x="185" y="660696"/>
                </a:cubicBezTo>
                <a:cubicBezTo>
                  <a:pt x="3393" y="654279"/>
                  <a:pt x="65957" y="364719"/>
                  <a:pt x="72374" y="323812"/>
                </a:cubicBezTo>
                <a:cubicBezTo>
                  <a:pt x="78791" y="282905"/>
                  <a:pt x="12216" y="468191"/>
                  <a:pt x="38686" y="415252"/>
                </a:cubicBezTo>
                <a:cubicBezTo>
                  <a:pt x="65155" y="362313"/>
                  <a:pt x="219160" y="23824"/>
                  <a:pt x="226379" y="1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DEFA64B3-5D2D-3B9B-4561-62E855D68AC5}"/>
              </a:ext>
            </a:extLst>
          </p:cNvPr>
          <p:cNvSpPr/>
          <p:nvPr/>
        </p:nvSpPr>
        <p:spPr>
          <a:xfrm>
            <a:off x="4032785" y="4810342"/>
            <a:ext cx="94498" cy="804023"/>
          </a:xfrm>
          <a:custGeom>
            <a:avLst/>
            <a:gdLst>
              <a:gd name="connsiteX0" fmla="*/ 62764 w 94498"/>
              <a:gd name="connsiteY0" fmla="*/ 2290 h 804023"/>
              <a:gd name="connsiteX1" fmla="*/ 67577 w 94498"/>
              <a:gd name="connsiteY1" fmla="*/ 271797 h 804023"/>
              <a:gd name="connsiteX2" fmla="*/ 67577 w 94498"/>
              <a:gd name="connsiteY2" fmla="*/ 189982 h 804023"/>
              <a:gd name="connsiteX3" fmla="*/ 57952 w 94498"/>
              <a:gd name="connsiteY3" fmla="*/ 483553 h 804023"/>
              <a:gd name="connsiteX4" fmla="*/ 67577 w 94498"/>
              <a:gd name="connsiteY4" fmla="*/ 435426 h 804023"/>
              <a:gd name="connsiteX5" fmla="*/ 200 w 94498"/>
              <a:gd name="connsiteY5" fmla="*/ 796374 h 804023"/>
              <a:gd name="connsiteX6" fmla="*/ 48327 w 94498"/>
              <a:gd name="connsiteY6" fmla="*/ 661620 h 804023"/>
              <a:gd name="connsiteX7" fmla="*/ 91640 w 94498"/>
              <a:gd name="connsiteY7" fmla="*/ 425801 h 804023"/>
              <a:gd name="connsiteX8" fmla="*/ 86828 w 94498"/>
              <a:gd name="connsiteY8" fmla="*/ 449864 h 804023"/>
              <a:gd name="connsiteX9" fmla="*/ 62764 w 94498"/>
              <a:gd name="connsiteY9" fmla="*/ 2290 h 80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498" h="804023">
                <a:moveTo>
                  <a:pt x="62764" y="2290"/>
                </a:moveTo>
                <a:cubicBezTo>
                  <a:pt x="59555" y="-27388"/>
                  <a:pt x="66775" y="240515"/>
                  <a:pt x="67577" y="271797"/>
                </a:cubicBezTo>
                <a:cubicBezTo>
                  <a:pt x="68379" y="303079"/>
                  <a:pt x="69181" y="154689"/>
                  <a:pt x="67577" y="189982"/>
                </a:cubicBezTo>
                <a:cubicBezTo>
                  <a:pt x="65973" y="225275"/>
                  <a:pt x="57952" y="442646"/>
                  <a:pt x="57952" y="483553"/>
                </a:cubicBezTo>
                <a:cubicBezTo>
                  <a:pt x="57952" y="524460"/>
                  <a:pt x="77202" y="383289"/>
                  <a:pt x="67577" y="435426"/>
                </a:cubicBezTo>
                <a:cubicBezTo>
                  <a:pt x="57952" y="487563"/>
                  <a:pt x="3408" y="758675"/>
                  <a:pt x="200" y="796374"/>
                </a:cubicBezTo>
                <a:cubicBezTo>
                  <a:pt x="-3008" y="834073"/>
                  <a:pt x="33087" y="723382"/>
                  <a:pt x="48327" y="661620"/>
                </a:cubicBezTo>
                <a:cubicBezTo>
                  <a:pt x="63567" y="599858"/>
                  <a:pt x="85223" y="461094"/>
                  <a:pt x="91640" y="425801"/>
                </a:cubicBezTo>
                <a:cubicBezTo>
                  <a:pt x="98057" y="390508"/>
                  <a:pt x="92443" y="514032"/>
                  <a:pt x="86828" y="449864"/>
                </a:cubicBezTo>
                <a:cubicBezTo>
                  <a:pt x="81213" y="385696"/>
                  <a:pt x="65973" y="31968"/>
                  <a:pt x="62764" y="2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9ECA63EC-7861-2D90-A584-8A13F49F1990}"/>
              </a:ext>
            </a:extLst>
          </p:cNvPr>
          <p:cNvSpPr/>
          <p:nvPr/>
        </p:nvSpPr>
        <p:spPr>
          <a:xfrm>
            <a:off x="3981068" y="5670978"/>
            <a:ext cx="112824" cy="847340"/>
          </a:xfrm>
          <a:custGeom>
            <a:avLst/>
            <a:gdLst>
              <a:gd name="connsiteX0" fmla="*/ 27854 w 112824"/>
              <a:gd name="connsiteY0" fmla="*/ 3115 h 847340"/>
              <a:gd name="connsiteX1" fmla="*/ 3791 w 112824"/>
              <a:gd name="connsiteY1" fmla="*/ 325561 h 847340"/>
              <a:gd name="connsiteX2" fmla="*/ 8604 w 112824"/>
              <a:gd name="connsiteY2" fmla="*/ 267809 h 847340"/>
              <a:gd name="connsiteX3" fmla="*/ 18229 w 112824"/>
              <a:gd name="connsiteY3" fmla="*/ 421814 h 847340"/>
              <a:gd name="connsiteX4" fmla="*/ 23041 w 112824"/>
              <a:gd name="connsiteY4" fmla="*/ 575818 h 847340"/>
              <a:gd name="connsiteX5" fmla="*/ 3791 w 112824"/>
              <a:gd name="connsiteY5" fmla="*/ 522879 h 847340"/>
              <a:gd name="connsiteX6" fmla="*/ 109669 w 112824"/>
              <a:gd name="connsiteY6" fmla="*/ 835700 h 847340"/>
              <a:gd name="connsiteX7" fmla="*/ 80793 w 112824"/>
              <a:gd name="connsiteY7" fmla="*/ 758698 h 847340"/>
              <a:gd name="connsiteX8" fmla="*/ 37479 w 112824"/>
              <a:gd name="connsiteY8" fmla="*/ 551755 h 847340"/>
              <a:gd name="connsiteX9" fmla="*/ 27854 w 112824"/>
              <a:gd name="connsiteY9" fmla="*/ 3115 h 847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824" h="847340">
                <a:moveTo>
                  <a:pt x="27854" y="3115"/>
                </a:moveTo>
                <a:cubicBezTo>
                  <a:pt x="22239" y="-34584"/>
                  <a:pt x="6999" y="281445"/>
                  <a:pt x="3791" y="325561"/>
                </a:cubicBezTo>
                <a:cubicBezTo>
                  <a:pt x="583" y="369677"/>
                  <a:pt x="6198" y="251767"/>
                  <a:pt x="8604" y="267809"/>
                </a:cubicBezTo>
                <a:cubicBezTo>
                  <a:pt x="11010" y="283851"/>
                  <a:pt x="15823" y="370479"/>
                  <a:pt x="18229" y="421814"/>
                </a:cubicBezTo>
                <a:cubicBezTo>
                  <a:pt x="20635" y="473149"/>
                  <a:pt x="25447" y="558974"/>
                  <a:pt x="23041" y="575818"/>
                </a:cubicBezTo>
                <a:cubicBezTo>
                  <a:pt x="20635" y="592662"/>
                  <a:pt x="-10647" y="479565"/>
                  <a:pt x="3791" y="522879"/>
                </a:cubicBezTo>
                <a:cubicBezTo>
                  <a:pt x="18229" y="566193"/>
                  <a:pt x="96835" y="796397"/>
                  <a:pt x="109669" y="835700"/>
                </a:cubicBezTo>
                <a:cubicBezTo>
                  <a:pt x="122503" y="875003"/>
                  <a:pt x="92825" y="806022"/>
                  <a:pt x="80793" y="758698"/>
                </a:cubicBezTo>
                <a:cubicBezTo>
                  <a:pt x="68761" y="711374"/>
                  <a:pt x="46302" y="676884"/>
                  <a:pt x="37479" y="551755"/>
                </a:cubicBezTo>
                <a:cubicBezTo>
                  <a:pt x="28656" y="426626"/>
                  <a:pt x="33469" y="40814"/>
                  <a:pt x="27854" y="3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133EC282-BD49-7C6E-7D73-412D7200D43B}"/>
              </a:ext>
            </a:extLst>
          </p:cNvPr>
          <p:cNvSpPr/>
          <p:nvPr/>
        </p:nvSpPr>
        <p:spPr>
          <a:xfrm>
            <a:off x="4114461" y="6591708"/>
            <a:ext cx="296172" cy="580053"/>
          </a:xfrm>
          <a:custGeom>
            <a:avLst/>
            <a:gdLst>
              <a:gd name="connsiteX0" fmla="*/ 5152 w 296172"/>
              <a:gd name="connsiteY0" fmla="*/ 6410 h 580053"/>
              <a:gd name="connsiteX1" fmla="*/ 86966 w 296172"/>
              <a:gd name="connsiteY1" fmla="*/ 184477 h 580053"/>
              <a:gd name="connsiteX2" fmla="*/ 188032 w 296172"/>
              <a:gd name="connsiteY2" fmla="*/ 401046 h 580053"/>
              <a:gd name="connsiteX3" fmla="*/ 188032 w 296172"/>
              <a:gd name="connsiteY3" fmla="*/ 357732 h 580053"/>
              <a:gd name="connsiteX4" fmla="*/ 293910 w 296172"/>
              <a:gd name="connsiteY4" fmla="*/ 579113 h 580053"/>
              <a:gd name="connsiteX5" fmla="*/ 240971 w 296172"/>
              <a:gd name="connsiteY5" fmla="*/ 420296 h 580053"/>
              <a:gd name="connsiteX6" fmla="*/ 5152 w 296172"/>
              <a:gd name="connsiteY6" fmla="*/ 6410 h 580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172" h="580053">
                <a:moveTo>
                  <a:pt x="5152" y="6410"/>
                </a:moveTo>
                <a:cubicBezTo>
                  <a:pt x="-20515" y="-32893"/>
                  <a:pt x="56486" y="118704"/>
                  <a:pt x="86966" y="184477"/>
                </a:cubicBezTo>
                <a:cubicBezTo>
                  <a:pt x="117446" y="250250"/>
                  <a:pt x="171188" y="372170"/>
                  <a:pt x="188032" y="401046"/>
                </a:cubicBezTo>
                <a:cubicBezTo>
                  <a:pt x="204876" y="429922"/>
                  <a:pt x="170386" y="328054"/>
                  <a:pt x="188032" y="357732"/>
                </a:cubicBezTo>
                <a:cubicBezTo>
                  <a:pt x="205678" y="387410"/>
                  <a:pt x="285087" y="568686"/>
                  <a:pt x="293910" y="579113"/>
                </a:cubicBezTo>
                <a:cubicBezTo>
                  <a:pt x="302733" y="589540"/>
                  <a:pt x="285889" y="511736"/>
                  <a:pt x="240971" y="420296"/>
                </a:cubicBezTo>
                <a:cubicBezTo>
                  <a:pt x="196053" y="328856"/>
                  <a:pt x="30819" y="45713"/>
                  <a:pt x="5152" y="6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50841B02-5122-5F8E-5EDE-DC21FA6ADF6F}"/>
              </a:ext>
            </a:extLst>
          </p:cNvPr>
          <p:cNvSpPr/>
          <p:nvPr/>
        </p:nvSpPr>
        <p:spPr>
          <a:xfrm>
            <a:off x="4834555" y="6553002"/>
            <a:ext cx="755793" cy="262013"/>
          </a:xfrm>
          <a:custGeom>
            <a:avLst/>
            <a:gdLst>
              <a:gd name="connsiteX0" fmla="*/ 1056 w 755793"/>
              <a:gd name="connsiteY0" fmla="*/ 198 h 262013"/>
              <a:gd name="connsiteX1" fmla="*/ 305856 w 755793"/>
              <a:gd name="connsiteY1" fmla="*/ 160836 h 262013"/>
              <a:gd name="connsiteX2" fmla="*/ 660083 w 755793"/>
              <a:gd name="connsiteY2" fmla="*/ 160836 h 262013"/>
              <a:gd name="connsiteX3" fmla="*/ 412948 w 755793"/>
              <a:gd name="connsiteY3" fmla="*/ 181430 h 262013"/>
              <a:gd name="connsiteX4" fmla="*/ 651845 w 755793"/>
              <a:gd name="connsiteY4" fmla="*/ 202025 h 262013"/>
              <a:gd name="connsiteX5" fmla="*/ 425304 w 755793"/>
              <a:gd name="connsiteY5" fmla="*/ 243214 h 262013"/>
              <a:gd name="connsiteX6" fmla="*/ 754818 w 755793"/>
              <a:gd name="connsiteY6" fmla="*/ 259690 h 262013"/>
              <a:gd name="connsiteX7" fmla="*/ 297618 w 755793"/>
              <a:gd name="connsiteY7" fmla="*/ 259690 h 262013"/>
              <a:gd name="connsiteX8" fmla="*/ 627131 w 755793"/>
              <a:gd name="connsiteY8" fmla="*/ 239095 h 262013"/>
              <a:gd name="connsiteX9" fmla="*/ 412948 w 755793"/>
              <a:gd name="connsiteY9" fmla="*/ 197906 h 262013"/>
              <a:gd name="connsiteX10" fmla="*/ 1056 w 755793"/>
              <a:gd name="connsiteY10" fmla="*/ 198 h 262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55793" h="262013">
                <a:moveTo>
                  <a:pt x="1056" y="198"/>
                </a:moveTo>
                <a:cubicBezTo>
                  <a:pt x="-16793" y="-5980"/>
                  <a:pt x="196018" y="134063"/>
                  <a:pt x="305856" y="160836"/>
                </a:cubicBezTo>
                <a:cubicBezTo>
                  <a:pt x="415694" y="187609"/>
                  <a:pt x="642234" y="157404"/>
                  <a:pt x="660083" y="160836"/>
                </a:cubicBezTo>
                <a:cubicBezTo>
                  <a:pt x="677932" y="164268"/>
                  <a:pt x="414321" y="174565"/>
                  <a:pt x="412948" y="181430"/>
                </a:cubicBezTo>
                <a:cubicBezTo>
                  <a:pt x="411575" y="188295"/>
                  <a:pt x="649786" y="191728"/>
                  <a:pt x="651845" y="202025"/>
                </a:cubicBezTo>
                <a:cubicBezTo>
                  <a:pt x="653904" y="212322"/>
                  <a:pt x="408142" y="233603"/>
                  <a:pt x="425304" y="243214"/>
                </a:cubicBezTo>
                <a:cubicBezTo>
                  <a:pt x="442466" y="252825"/>
                  <a:pt x="776099" y="256944"/>
                  <a:pt x="754818" y="259690"/>
                </a:cubicBezTo>
                <a:cubicBezTo>
                  <a:pt x="733537" y="262436"/>
                  <a:pt x="318899" y="263122"/>
                  <a:pt x="297618" y="259690"/>
                </a:cubicBezTo>
                <a:cubicBezTo>
                  <a:pt x="276337" y="256258"/>
                  <a:pt x="607909" y="249392"/>
                  <a:pt x="627131" y="239095"/>
                </a:cubicBezTo>
                <a:cubicBezTo>
                  <a:pt x="646353" y="228798"/>
                  <a:pt x="512489" y="234290"/>
                  <a:pt x="412948" y="197906"/>
                </a:cubicBezTo>
                <a:cubicBezTo>
                  <a:pt x="313407" y="161522"/>
                  <a:pt x="18905" y="6376"/>
                  <a:pt x="1056" y="19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AA4121F5-3D43-A41C-0ACD-AFFF27283061}"/>
              </a:ext>
            </a:extLst>
          </p:cNvPr>
          <p:cNvSpPr/>
          <p:nvPr/>
        </p:nvSpPr>
        <p:spPr>
          <a:xfrm>
            <a:off x="4341170" y="5847872"/>
            <a:ext cx="179494" cy="817071"/>
          </a:xfrm>
          <a:custGeom>
            <a:avLst/>
            <a:gdLst>
              <a:gd name="connsiteX0" fmla="*/ 171 w 179494"/>
              <a:gd name="connsiteY0" fmla="*/ 993 h 817071"/>
              <a:gd name="connsiteX1" fmla="*/ 107262 w 179494"/>
              <a:gd name="connsiteY1" fmla="*/ 264604 h 817071"/>
              <a:gd name="connsiteX2" fmla="*/ 86668 w 179494"/>
              <a:gd name="connsiteY2" fmla="*/ 215177 h 817071"/>
              <a:gd name="connsiteX3" fmla="*/ 123738 w 179494"/>
              <a:gd name="connsiteY3" fmla="*/ 635306 h 817071"/>
              <a:gd name="connsiteX4" fmla="*/ 136095 w 179494"/>
              <a:gd name="connsiteY4" fmla="*/ 495263 h 817071"/>
              <a:gd name="connsiteX5" fmla="*/ 177284 w 179494"/>
              <a:gd name="connsiteY5" fmla="*/ 816539 h 817071"/>
              <a:gd name="connsiteX6" fmla="*/ 169046 w 179494"/>
              <a:gd name="connsiteY6" fmla="*/ 565285 h 817071"/>
              <a:gd name="connsiteX7" fmla="*/ 127857 w 179494"/>
              <a:gd name="connsiteY7" fmla="*/ 338744 h 817071"/>
              <a:gd name="connsiteX8" fmla="*/ 136095 w 179494"/>
              <a:gd name="connsiteY8" fmla="*/ 375814 h 817071"/>
              <a:gd name="connsiteX9" fmla="*/ 171 w 179494"/>
              <a:gd name="connsiteY9" fmla="*/ 993 h 817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9494" h="817071">
                <a:moveTo>
                  <a:pt x="171" y="993"/>
                </a:moveTo>
                <a:cubicBezTo>
                  <a:pt x="-4634" y="-17542"/>
                  <a:pt x="92846" y="228907"/>
                  <a:pt x="107262" y="264604"/>
                </a:cubicBezTo>
                <a:cubicBezTo>
                  <a:pt x="121678" y="300301"/>
                  <a:pt x="83922" y="153393"/>
                  <a:pt x="86668" y="215177"/>
                </a:cubicBezTo>
                <a:cubicBezTo>
                  <a:pt x="89414" y="276961"/>
                  <a:pt x="115500" y="588625"/>
                  <a:pt x="123738" y="635306"/>
                </a:cubicBezTo>
                <a:cubicBezTo>
                  <a:pt x="131976" y="681987"/>
                  <a:pt x="127171" y="465058"/>
                  <a:pt x="136095" y="495263"/>
                </a:cubicBezTo>
                <a:cubicBezTo>
                  <a:pt x="145019" y="525468"/>
                  <a:pt x="171792" y="804869"/>
                  <a:pt x="177284" y="816539"/>
                </a:cubicBezTo>
                <a:cubicBezTo>
                  <a:pt x="182776" y="828209"/>
                  <a:pt x="177284" y="644918"/>
                  <a:pt x="169046" y="565285"/>
                </a:cubicBezTo>
                <a:cubicBezTo>
                  <a:pt x="160808" y="485652"/>
                  <a:pt x="133349" y="370322"/>
                  <a:pt x="127857" y="338744"/>
                </a:cubicBezTo>
                <a:cubicBezTo>
                  <a:pt x="122365" y="307166"/>
                  <a:pt x="156690" y="429360"/>
                  <a:pt x="136095" y="375814"/>
                </a:cubicBezTo>
                <a:cubicBezTo>
                  <a:pt x="115500" y="322268"/>
                  <a:pt x="4976" y="19528"/>
                  <a:pt x="171" y="99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7247E9BC-F48F-095D-5405-15C3EE0EE105}"/>
              </a:ext>
            </a:extLst>
          </p:cNvPr>
          <p:cNvSpPr/>
          <p:nvPr/>
        </p:nvSpPr>
        <p:spPr>
          <a:xfrm>
            <a:off x="5152898" y="7043698"/>
            <a:ext cx="468128" cy="396027"/>
          </a:xfrm>
          <a:custGeom>
            <a:avLst/>
            <a:gdLst>
              <a:gd name="connsiteX0" fmla="*/ 127 w 468128"/>
              <a:gd name="connsiteY0" fmla="*/ 40 h 396027"/>
              <a:gd name="connsiteX1" fmla="*/ 319215 w 468128"/>
              <a:gd name="connsiteY1" fmla="*/ 66715 h 396027"/>
              <a:gd name="connsiteX2" fmla="*/ 443040 w 468128"/>
              <a:gd name="connsiteY2" fmla="*/ 257215 h 396027"/>
              <a:gd name="connsiteX3" fmla="*/ 333502 w 468128"/>
              <a:gd name="connsiteY3" fmla="*/ 395327 h 396027"/>
              <a:gd name="connsiteX4" fmla="*/ 443040 w 468128"/>
              <a:gd name="connsiteY4" fmla="*/ 309602 h 396027"/>
              <a:gd name="connsiteX5" fmla="*/ 452565 w 468128"/>
              <a:gd name="connsiteY5" fmla="*/ 281027 h 396027"/>
              <a:gd name="connsiteX6" fmla="*/ 419227 w 468128"/>
              <a:gd name="connsiteY6" fmla="*/ 276265 h 396027"/>
              <a:gd name="connsiteX7" fmla="*/ 466852 w 468128"/>
              <a:gd name="connsiteY7" fmla="*/ 209590 h 396027"/>
              <a:gd name="connsiteX8" fmla="*/ 357315 w 468128"/>
              <a:gd name="connsiteY8" fmla="*/ 81002 h 396027"/>
              <a:gd name="connsiteX9" fmla="*/ 281115 w 468128"/>
              <a:gd name="connsiteY9" fmla="*/ 57190 h 396027"/>
              <a:gd name="connsiteX10" fmla="*/ 127 w 468128"/>
              <a:gd name="connsiteY10" fmla="*/ 40 h 396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8128" h="396027">
                <a:moveTo>
                  <a:pt x="127" y="40"/>
                </a:moveTo>
                <a:cubicBezTo>
                  <a:pt x="6477" y="1628"/>
                  <a:pt x="245396" y="23853"/>
                  <a:pt x="319215" y="66715"/>
                </a:cubicBezTo>
                <a:cubicBezTo>
                  <a:pt x="393034" y="109577"/>
                  <a:pt x="440659" y="202446"/>
                  <a:pt x="443040" y="257215"/>
                </a:cubicBezTo>
                <a:cubicBezTo>
                  <a:pt x="445421" y="311984"/>
                  <a:pt x="333502" y="386596"/>
                  <a:pt x="333502" y="395327"/>
                </a:cubicBezTo>
                <a:cubicBezTo>
                  <a:pt x="333502" y="404058"/>
                  <a:pt x="423196" y="328652"/>
                  <a:pt x="443040" y="309602"/>
                </a:cubicBezTo>
                <a:cubicBezTo>
                  <a:pt x="462884" y="290552"/>
                  <a:pt x="456534" y="286583"/>
                  <a:pt x="452565" y="281027"/>
                </a:cubicBezTo>
                <a:cubicBezTo>
                  <a:pt x="448596" y="275471"/>
                  <a:pt x="416846" y="288171"/>
                  <a:pt x="419227" y="276265"/>
                </a:cubicBezTo>
                <a:cubicBezTo>
                  <a:pt x="421608" y="264359"/>
                  <a:pt x="477171" y="242134"/>
                  <a:pt x="466852" y="209590"/>
                </a:cubicBezTo>
                <a:cubicBezTo>
                  <a:pt x="456533" y="177046"/>
                  <a:pt x="388271" y="106402"/>
                  <a:pt x="357315" y="81002"/>
                </a:cubicBezTo>
                <a:cubicBezTo>
                  <a:pt x="326359" y="55602"/>
                  <a:pt x="335884" y="69890"/>
                  <a:pt x="281115" y="57190"/>
                </a:cubicBezTo>
                <a:cubicBezTo>
                  <a:pt x="226346" y="44490"/>
                  <a:pt x="-6223" y="-1548"/>
                  <a:pt x="127" y="4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C7D64EDC-084A-2B00-A16A-0BEFA2888695}"/>
              </a:ext>
            </a:extLst>
          </p:cNvPr>
          <p:cNvSpPr/>
          <p:nvPr/>
        </p:nvSpPr>
        <p:spPr>
          <a:xfrm>
            <a:off x="4576714" y="6272111"/>
            <a:ext cx="266834" cy="452557"/>
          </a:xfrm>
          <a:custGeom>
            <a:avLst/>
            <a:gdLst>
              <a:gd name="connsiteX0" fmla="*/ 49 w 266834"/>
              <a:gd name="connsiteY0" fmla="*/ 102 h 452557"/>
              <a:gd name="connsiteX1" fmla="*/ 119111 w 266834"/>
              <a:gd name="connsiteY1" fmla="*/ 238227 h 452557"/>
              <a:gd name="connsiteX2" fmla="*/ 90536 w 266834"/>
              <a:gd name="connsiteY2" fmla="*/ 400152 h 452557"/>
              <a:gd name="connsiteX3" fmla="*/ 266749 w 266834"/>
              <a:gd name="connsiteY3" fmla="*/ 452539 h 452557"/>
              <a:gd name="connsiteX4" fmla="*/ 114349 w 266834"/>
              <a:gd name="connsiteY4" fmla="*/ 404914 h 452557"/>
              <a:gd name="connsiteX5" fmla="*/ 142924 w 266834"/>
              <a:gd name="connsiteY5" fmla="*/ 314427 h 452557"/>
              <a:gd name="connsiteX6" fmla="*/ 104824 w 266834"/>
              <a:gd name="connsiteY6" fmla="*/ 209652 h 452557"/>
              <a:gd name="connsiteX7" fmla="*/ 49 w 266834"/>
              <a:gd name="connsiteY7" fmla="*/ 102 h 452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6834" h="452557">
                <a:moveTo>
                  <a:pt x="49" y="102"/>
                </a:moveTo>
                <a:cubicBezTo>
                  <a:pt x="2430" y="4864"/>
                  <a:pt x="104030" y="171552"/>
                  <a:pt x="119111" y="238227"/>
                </a:cubicBezTo>
                <a:cubicBezTo>
                  <a:pt x="134192" y="304902"/>
                  <a:pt x="65930" y="364433"/>
                  <a:pt x="90536" y="400152"/>
                </a:cubicBezTo>
                <a:cubicBezTo>
                  <a:pt x="115142" y="435871"/>
                  <a:pt x="262780" y="451745"/>
                  <a:pt x="266749" y="452539"/>
                </a:cubicBezTo>
                <a:cubicBezTo>
                  <a:pt x="270718" y="453333"/>
                  <a:pt x="134986" y="427933"/>
                  <a:pt x="114349" y="404914"/>
                </a:cubicBezTo>
                <a:cubicBezTo>
                  <a:pt x="93712" y="381895"/>
                  <a:pt x="144512" y="346971"/>
                  <a:pt x="142924" y="314427"/>
                </a:cubicBezTo>
                <a:cubicBezTo>
                  <a:pt x="141337" y="281883"/>
                  <a:pt x="127843" y="261246"/>
                  <a:pt x="104824" y="209652"/>
                </a:cubicBezTo>
                <a:cubicBezTo>
                  <a:pt x="81805" y="158058"/>
                  <a:pt x="-2332" y="-4660"/>
                  <a:pt x="49" y="10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754FE588-FFFE-75A5-5869-995F316D0EA9}"/>
              </a:ext>
            </a:extLst>
          </p:cNvPr>
          <p:cNvSpPr/>
          <p:nvPr/>
        </p:nvSpPr>
        <p:spPr>
          <a:xfrm>
            <a:off x="6053133" y="6728871"/>
            <a:ext cx="130137" cy="338853"/>
          </a:xfrm>
          <a:custGeom>
            <a:avLst/>
            <a:gdLst>
              <a:gd name="connsiteX0" fmla="*/ 90492 w 130137"/>
              <a:gd name="connsiteY0" fmla="*/ 542 h 338853"/>
              <a:gd name="connsiteX1" fmla="*/ 33342 w 130137"/>
              <a:gd name="connsiteY1" fmla="*/ 129129 h 338853"/>
              <a:gd name="connsiteX2" fmla="*/ 128592 w 130137"/>
              <a:gd name="connsiteY2" fmla="*/ 333917 h 338853"/>
              <a:gd name="connsiteX3" fmla="*/ 85730 w 130137"/>
              <a:gd name="connsiteY3" fmla="*/ 267242 h 338853"/>
              <a:gd name="connsiteX4" fmla="*/ 5 w 130137"/>
              <a:gd name="connsiteY4" fmla="*/ 176754 h 338853"/>
              <a:gd name="connsiteX5" fmla="*/ 90492 w 130137"/>
              <a:gd name="connsiteY5" fmla="*/ 542 h 338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137" h="338853">
                <a:moveTo>
                  <a:pt x="90492" y="542"/>
                </a:moveTo>
                <a:cubicBezTo>
                  <a:pt x="96048" y="-7396"/>
                  <a:pt x="26992" y="73567"/>
                  <a:pt x="33342" y="129129"/>
                </a:cubicBezTo>
                <a:cubicBezTo>
                  <a:pt x="39692" y="184691"/>
                  <a:pt x="119861" y="310898"/>
                  <a:pt x="128592" y="333917"/>
                </a:cubicBezTo>
                <a:cubicBezTo>
                  <a:pt x="137323" y="356936"/>
                  <a:pt x="107161" y="293436"/>
                  <a:pt x="85730" y="267242"/>
                </a:cubicBezTo>
                <a:cubicBezTo>
                  <a:pt x="64299" y="241048"/>
                  <a:pt x="799" y="214854"/>
                  <a:pt x="5" y="176754"/>
                </a:cubicBezTo>
                <a:cubicBezTo>
                  <a:pt x="-789" y="138654"/>
                  <a:pt x="84936" y="8480"/>
                  <a:pt x="90492" y="54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8AB55956-DA32-547C-2189-60C404FF4B48}"/>
              </a:ext>
            </a:extLst>
          </p:cNvPr>
          <p:cNvSpPr/>
          <p:nvPr/>
        </p:nvSpPr>
        <p:spPr>
          <a:xfrm>
            <a:off x="6270300" y="5518494"/>
            <a:ext cx="1164234" cy="461391"/>
          </a:xfrm>
          <a:custGeom>
            <a:avLst/>
            <a:gdLst>
              <a:gd name="connsiteX0" fmla="*/ 1913 w 1164234"/>
              <a:gd name="connsiteY0" fmla="*/ 282231 h 461391"/>
              <a:gd name="connsiteX1" fmla="*/ 459113 w 1164234"/>
              <a:gd name="connsiteY1" fmla="*/ 377481 h 461391"/>
              <a:gd name="connsiteX2" fmla="*/ 1159200 w 1164234"/>
              <a:gd name="connsiteY2" fmla="*/ 1244 h 461391"/>
              <a:gd name="connsiteX3" fmla="*/ 754388 w 1164234"/>
              <a:gd name="connsiteY3" fmla="*/ 263181 h 461391"/>
              <a:gd name="connsiteX4" fmla="*/ 382913 w 1164234"/>
              <a:gd name="connsiteY4" fmla="*/ 458444 h 461391"/>
              <a:gd name="connsiteX5" fmla="*/ 492450 w 1164234"/>
              <a:gd name="connsiteY5" fmla="*/ 382244 h 461391"/>
              <a:gd name="connsiteX6" fmla="*/ 301950 w 1164234"/>
              <a:gd name="connsiteY6" fmla="*/ 401294 h 461391"/>
              <a:gd name="connsiteX7" fmla="*/ 1913 w 1164234"/>
              <a:gd name="connsiteY7" fmla="*/ 282231 h 461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4234" h="461391">
                <a:moveTo>
                  <a:pt x="1913" y="282231"/>
                </a:moveTo>
                <a:cubicBezTo>
                  <a:pt x="28107" y="278262"/>
                  <a:pt x="266232" y="424312"/>
                  <a:pt x="459113" y="377481"/>
                </a:cubicBezTo>
                <a:cubicBezTo>
                  <a:pt x="651994" y="330650"/>
                  <a:pt x="1109988" y="20294"/>
                  <a:pt x="1159200" y="1244"/>
                </a:cubicBezTo>
                <a:cubicBezTo>
                  <a:pt x="1208413" y="-17806"/>
                  <a:pt x="883769" y="186981"/>
                  <a:pt x="754388" y="263181"/>
                </a:cubicBezTo>
                <a:cubicBezTo>
                  <a:pt x="625007" y="339381"/>
                  <a:pt x="426569" y="438600"/>
                  <a:pt x="382913" y="458444"/>
                </a:cubicBezTo>
                <a:cubicBezTo>
                  <a:pt x="339257" y="478288"/>
                  <a:pt x="505944" y="391769"/>
                  <a:pt x="492450" y="382244"/>
                </a:cubicBezTo>
                <a:cubicBezTo>
                  <a:pt x="478956" y="372719"/>
                  <a:pt x="378150" y="413200"/>
                  <a:pt x="301950" y="401294"/>
                </a:cubicBezTo>
                <a:cubicBezTo>
                  <a:pt x="225750" y="389388"/>
                  <a:pt x="-24281" y="286200"/>
                  <a:pt x="1913" y="2822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F9DAFBFD-7E51-571D-0546-9611CBFE9374}"/>
              </a:ext>
            </a:extLst>
          </p:cNvPr>
          <p:cNvSpPr/>
          <p:nvPr/>
        </p:nvSpPr>
        <p:spPr>
          <a:xfrm>
            <a:off x="7520862" y="4208487"/>
            <a:ext cx="139175" cy="1042799"/>
          </a:xfrm>
          <a:custGeom>
            <a:avLst/>
            <a:gdLst>
              <a:gd name="connsiteX0" fmla="*/ 72897 w 139175"/>
              <a:gd name="connsiteY0" fmla="*/ 175 h 1042799"/>
              <a:gd name="connsiteX1" fmla="*/ 127398 w 139175"/>
              <a:gd name="connsiteY1" fmla="*/ 696573 h 1042799"/>
              <a:gd name="connsiteX2" fmla="*/ 127398 w 139175"/>
              <a:gd name="connsiteY2" fmla="*/ 629961 h 1042799"/>
              <a:gd name="connsiteX3" fmla="*/ 229 w 139175"/>
              <a:gd name="connsiteY3" fmla="*/ 1041743 h 1042799"/>
              <a:gd name="connsiteX4" fmla="*/ 97119 w 139175"/>
              <a:gd name="connsiteY4" fmla="*/ 745018 h 1042799"/>
              <a:gd name="connsiteX5" fmla="*/ 133453 w 139175"/>
              <a:gd name="connsiteY5" fmla="*/ 629961 h 1042799"/>
              <a:gd name="connsiteX6" fmla="*/ 72897 w 139175"/>
              <a:gd name="connsiteY6" fmla="*/ 175 h 1042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175" h="1042799">
                <a:moveTo>
                  <a:pt x="72897" y="175"/>
                </a:moveTo>
                <a:cubicBezTo>
                  <a:pt x="71888" y="11277"/>
                  <a:pt x="118315" y="591609"/>
                  <a:pt x="127398" y="696573"/>
                </a:cubicBezTo>
                <a:cubicBezTo>
                  <a:pt x="136481" y="801537"/>
                  <a:pt x="148593" y="572433"/>
                  <a:pt x="127398" y="629961"/>
                </a:cubicBezTo>
                <a:cubicBezTo>
                  <a:pt x="106203" y="687489"/>
                  <a:pt x="5275" y="1022567"/>
                  <a:pt x="229" y="1041743"/>
                </a:cubicBezTo>
                <a:cubicBezTo>
                  <a:pt x="-4818" y="1060919"/>
                  <a:pt x="74915" y="813648"/>
                  <a:pt x="97119" y="745018"/>
                </a:cubicBezTo>
                <a:cubicBezTo>
                  <a:pt x="119323" y="676388"/>
                  <a:pt x="131434" y="751074"/>
                  <a:pt x="133453" y="629961"/>
                </a:cubicBezTo>
                <a:cubicBezTo>
                  <a:pt x="135472" y="508848"/>
                  <a:pt x="73906" y="-10927"/>
                  <a:pt x="72897" y="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774FCC7E-E3F1-4E16-8806-FFA40B0AB8AB}"/>
              </a:ext>
            </a:extLst>
          </p:cNvPr>
          <p:cNvSpPr/>
          <p:nvPr/>
        </p:nvSpPr>
        <p:spPr>
          <a:xfrm>
            <a:off x="7592857" y="3960699"/>
            <a:ext cx="481645" cy="2177155"/>
          </a:xfrm>
          <a:custGeom>
            <a:avLst/>
            <a:gdLst>
              <a:gd name="connsiteX0" fmla="*/ 212849 w 481645"/>
              <a:gd name="connsiteY0" fmla="*/ 54183 h 2177155"/>
              <a:gd name="connsiteX1" fmla="*/ 436907 w 481645"/>
              <a:gd name="connsiteY1" fmla="*/ 605245 h 2177155"/>
              <a:gd name="connsiteX2" fmla="*/ 321850 w 481645"/>
              <a:gd name="connsiteY2" fmla="*/ 1295587 h 2177155"/>
              <a:gd name="connsiteX3" fmla="*/ 418740 w 481645"/>
              <a:gd name="connsiteY3" fmla="*/ 1023084 h 2177155"/>
              <a:gd name="connsiteX4" fmla="*/ 13013 w 481645"/>
              <a:gd name="connsiteY4" fmla="*/ 2125208 h 2177155"/>
              <a:gd name="connsiteX5" fmla="*/ 134126 w 481645"/>
              <a:gd name="connsiteY5" fmla="*/ 1889039 h 2177155"/>
              <a:gd name="connsiteX6" fmla="*/ 473241 w 481645"/>
              <a:gd name="connsiteY6" fmla="*/ 932249 h 2177155"/>
              <a:gd name="connsiteX7" fmla="*/ 370295 w 481645"/>
              <a:gd name="connsiteY7" fmla="*/ 1247142 h 2177155"/>
              <a:gd name="connsiteX8" fmla="*/ 479297 w 481645"/>
              <a:gd name="connsiteY8" fmla="*/ 702135 h 2177155"/>
              <a:gd name="connsiteX9" fmla="*/ 243127 w 481645"/>
              <a:gd name="connsiteY9" fmla="*/ 96573 h 2177155"/>
              <a:gd name="connsiteX10" fmla="*/ 212849 w 481645"/>
              <a:gd name="connsiteY10" fmla="*/ 54183 h 217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1645" h="2177155">
                <a:moveTo>
                  <a:pt x="212849" y="54183"/>
                </a:moveTo>
                <a:cubicBezTo>
                  <a:pt x="245146" y="138962"/>
                  <a:pt x="418740" y="398344"/>
                  <a:pt x="436907" y="605245"/>
                </a:cubicBezTo>
                <a:cubicBezTo>
                  <a:pt x="455074" y="812146"/>
                  <a:pt x="324878" y="1225947"/>
                  <a:pt x="321850" y="1295587"/>
                </a:cubicBezTo>
                <a:cubicBezTo>
                  <a:pt x="318822" y="1365227"/>
                  <a:pt x="470213" y="884814"/>
                  <a:pt x="418740" y="1023084"/>
                </a:cubicBezTo>
                <a:cubicBezTo>
                  <a:pt x="367267" y="1161354"/>
                  <a:pt x="60449" y="1980882"/>
                  <a:pt x="13013" y="2125208"/>
                </a:cubicBezTo>
                <a:cubicBezTo>
                  <a:pt x="-34423" y="2269534"/>
                  <a:pt x="57421" y="2087866"/>
                  <a:pt x="134126" y="1889039"/>
                </a:cubicBezTo>
                <a:cubicBezTo>
                  <a:pt x="210831" y="1690213"/>
                  <a:pt x="433880" y="1039232"/>
                  <a:pt x="473241" y="932249"/>
                </a:cubicBezTo>
                <a:cubicBezTo>
                  <a:pt x="512603" y="825266"/>
                  <a:pt x="369286" y="1285494"/>
                  <a:pt x="370295" y="1247142"/>
                </a:cubicBezTo>
                <a:cubicBezTo>
                  <a:pt x="371304" y="1208790"/>
                  <a:pt x="500492" y="893897"/>
                  <a:pt x="479297" y="702135"/>
                </a:cubicBezTo>
                <a:cubicBezTo>
                  <a:pt x="458102" y="510374"/>
                  <a:pt x="288544" y="208602"/>
                  <a:pt x="243127" y="96573"/>
                </a:cubicBezTo>
                <a:cubicBezTo>
                  <a:pt x="197710" y="-15456"/>
                  <a:pt x="180552" y="-30596"/>
                  <a:pt x="212849" y="5418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31009EDB-E718-6E11-02EE-324BFD37B230}"/>
              </a:ext>
            </a:extLst>
          </p:cNvPr>
          <p:cNvSpPr/>
          <p:nvPr/>
        </p:nvSpPr>
        <p:spPr>
          <a:xfrm>
            <a:off x="7700850" y="5168772"/>
            <a:ext cx="1078163" cy="1053288"/>
          </a:xfrm>
          <a:custGeom>
            <a:avLst/>
            <a:gdLst>
              <a:gd name="connsiteX0" fmla="*/ 1078025 w 1078163"/>
              <a:gd name="connsiteY0" fmla="*/ 128 h 1053288"/>
              <a:gd name="connsiteX1" fmla="*/ 639875 w 1078163"/>
              <a:gd name="connsiteY1" fmla="*/ 146178 h 1053288"/>
              <a:gd name="connsiteX2" fmla="*/ 693850 w 1078163"/>
              <a:gd name="connsiteY2" fmla="*/ 133478 h 1053288"/>
              <a:gd name="connsiteX3" fmla="*/ 382700 w 1078163"/>
              <a:gd name="connsiteY3" fmla="*/ 435103 h 1053288"/>
              <a:gd name="connsiteX4" fmla="*/ 395400 w 1078163"/>
              <a:gd name="connsiteY4" fmla="*/ 412878 h 1053288"/>
              <a:gd name="connsiteX5" fmla="*/ 14400 w 1078163"/>
              <a:gd name="connsiteY5" fmla="*/ 1032003 h 1053288"/>
              <a:gd name="connsiteX6" fmla="*/ 112825 w 1078163"/>
              <a:gd name="connsiteY6" fmla="*/ 860553 h 1053288"/>
              <a:gd name="connsiteX7" fmla="*/ 420800 w 1078163"/>
              <a:gd name="connsiteY7" fmla="*/ 377953 h 1053288"/>
              <a:gd name="connsiteX8" fmla="*/ 401750 w 1078163"/>
              <a:gd name="connsiteY8" fmla="*/ 454153 h 1053288"/>
              <a:gd name="connsiteX9" fmla="*/ 589075 w 1078163"/>
              <a:gd name="connsiteY9" fmla="*/ 174753 h 1053288"/>
              <a:gd name="connsiteX10" fmla="*/ 1078025 w 1078163"/>
              <a:gd name="connsiteY10" fmla="*/ 128 h 105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8163" h="1053288">
                <a:moveTo>
                  <a:pt x="1078025" y="128"/>
                </a:moveTo>
                <a:cubicBezTo>
                  <a:pt x="1086492" y="-4635"/>
                  <a:pt x="703904" y="123953"/>
                  <a:pt x="639875" y="146178"/>
                </a:cubicBezTo>
                <a:cubicBezTo>
                  <a:pt x="575846" y="168403"/>
                  <a:pt x="736712" y="85324"/>
                  <a:pt x="693850" y="133478"/>
                </a:cubicBezTo>
                <a:cubicBezTo>
                  <a:pt x="650988" y="181632"/>
                  <a:pt x="432441" y="388537"/>
                  <a:pt x="382700" y="435103"/>
                </a:cubicBezTo>
                <a:cubicBezTo>
                  <a:pt x="332959" y="481669"/>
                  <a:pt x="395400" y="412878"/>
                  <a:pt x="395400" y="412878"/>
                </a:cubicBezTo>
                <a:lnTo>
                  <a:pt x="14400" y="1032003"/>
                </a:lnTo>
                <a:cubicBezTo>
                  <a:pt x="-32696" y="1106615"/>
                  <a:pt x="45092" y="969561"/>
                  <a:pt x="112825" y="860553"/>
                </a:cubicBezTo>
                <a:cubicBezTo>
                  <a:pt x="180558" y="751545"/>
                  <a:pt x="372646" y="445686"/>
                  <a:pt x="420800" y="377953"/>
                </a:cubicBezTo>
                <a:cubicBezTo>
                  <a:pt x="468954" y="310220"/>
                  <a:pt x="373704" y="488020"/>
                  <a:pt x="401750" y="454153"/>
                </a:cubicBezTo>
                <a:cubicBezTo>
                  <a:pt x="429796" y="420286"/>
                  <a:pt x="483771" y="249366"/>
                  <a:pt x="589075" y="174753"/>
                </a:cubicBezTo>
                <a:cubicBezTo>
                  <a:pt x="694379" y="100140"/>
                  <a:pt x="1069558" y="4891"/>
                  <a:pt x="1078025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3B716716-09C3-99EB-1923-964C2D84BA0A}"/>
              </a:ext>
            </a:extLst>
          </p:cNvPr>
          <p:cNvSpPr/>
          <p:nvPr/>
        </p:nvSpPr>
        <p:spPr>
          <a:xfrm>
            <a:off x="8597794" y="5168715"/>
            <a:ext cx="325265" cy="413051"/>
          </a:xfrm>
          <a:custGeom>
            <a:avLst/>
            <a:gdLst>
              <a:gd name="connsiteX0" fmla="*/ 106 w 325265"/>
              <a:gd name="connsiteY0" fmla="*/ 38285 h 413051"/>
              <a:gd name="connsiteX1" fmla="*/ 158856 w 325265"/>
              <a:gd name="connsiteY1" fmla="*/ 16060 h 413051"/>
              <a:gd name="connsiteX2" fmla="*/ 241406 w 325265"/>
              <a:gd name="connsiteY2" fmla="*/ 85910 h 413051"/>
              <a:gd name="connsiteX3" fmla="*/ 231881 w 325265"/>
              <a:gd name="connsiteY3" fmla="*/ 57335 h 413051"/>
              <a:gd name="connsiteX4" fmla="*/ 298556 w 325265"/>
              <a:gd name="connsiteY4" fmla="*/ 152585 h 413051"/>
              <a:gd name="connsiteX5" fmla="*/ 314431 w 325265"/>
              <a:gd name="connsiteY5" fmla="*/ 228785 h 413051"/>
              <a:gd name="connsiteX6" fmla="*/ 298556 w 325265"/>
              <a:gd name="connsiteY6" fmla="*/ 412935 h 413051"/>
              <a:gd name="connsiteX7" fmla="*/ 323956 w 325265"/>
              <a:gd name="connsiteY7" fmla="*/ 254185 h 413051"/>
              <a:gd name="connsiteX8" fmla="*/ 314431 w 325265"/>
              <a:gd name="connsiteY8" fmla="*/ 111310 h 413051"/>
              <a:gd name="connsiteX9" fmla="*/ 254106 w 325265"/>
              <a:gd name="connsiteY9" fmla="*/ 57335 h 413051"/>
              <a:gd name="connsiteX10" fmla="*/ 260456 w 325265"/>
              <a:gd name="connsiteY10" fmla="*/ 60510 h 413051"/>
              <a:gd name="connsiteX11" fmla="*/ 184256 w 325265"/>
              <a:gd name="connsiteY11" fmla="*/ 185 h 413051"/>
              <a:gd name="connsiteX12" fmla="*/ 106 w 325265"/>
              <a:gd name="connsiteY12" fmla="*/ 38285 h 41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5265" h="413051">
                <a:moveTo>
                  <a:pt x="106" y="38285"/>
                </a:moveTo>
                <a:cubicBezTo>
                  <a:pt x="-4127" y="40931"/>
                  <a:pt x="118639" y="8122"/>
                  <a:pt x="158856" y="16060"/>
                </a:cubicBezTo>
                <a:cubicBezTo>
                  <a:pt x="199073" y="23998"/>
                  <a:pt x="229235" y="79031"/>
                  <a:pt x="241406" y="85910"/>
                </a:cubicBezTo>
                <a:cubicBezTo>
                  <a:pt x="253577" y="92789"/>
                  <a:pt x="222356" y="46223"/>
                  <a:pt x="231881" y="57335"/>
                </a:cubicBezTo>
                <a:cubicBezTo>
                  <a:pt x="241406" y="68448"/>
                  <a:pt x="284798" y="124010"/>
                  <a:pt x="298556" y="152585"/>
                </a:cubicBezTo>
                <a:cubicBezTo>
                  <a:pt x="312314" y="181160"/>
                  <a:pt x="314431" y="185393"/>
                  <a:pt x="314431" y="228785"/>
                </a:cubicBezTo>
                <a:cubicBezTo>
                  <a:pt x="314431" y="272177"/>
                  <a:pt x="296969" y="408702"/>
                  <a:pt x="298556" y="412935"/>
                </a:cubicBezTo>
                <a:cubicBezTo>
                  <a:pt x="300143" y="417168"/>
                  <a:pt x="321310" y="304456"/>
                  <a:pt x="323956" y="254185"/>
                </a:cubicBezTo>
                <a:cubicBezTo>
                  <a:pt x="326602" y="203914"/>
                  <a:pt x="326073" y="144118"/>
                  <a:pt x="314431" y="111310"/>
                </a:cubicBezTo>
                <a:cubicBezTo>
                  <a:pt x="302789" y="78502"/>
                  <a:pt x="263102" y="65802"/>
                  <a:pt x="254106" y="57335"/>
                </a:cubicBezTo>
                <a:cubicBezTo>
                  <a:pt x="245110" y="48868"/>
                  <a:pt x="272098" y="70035"/>
                  <a:pt x="260456" y="60510"/>
                </a:cubicBezTo>
                <a:cubicBezTo>
                  <a:pt x="248814" y="50985"/>
                  <a:pt x="232939" y="3360"/>
                  <a:pt x="184256" y="185"/>
                </a:cubicBezTo>
                <a:cubicBezTo>
                  <a:pt x="135573" y="-2990"/>
                  <a:pt x="4339" y="35639"/>
                  <a:pt x="106" y="38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D952744B-3150-BE29-00CA-553140F8C682}"/>
              </a:ext>
            </a:extLst>
          </p:cNvPr>
          <p:cNvSpPr/>
          <p:nvPr/>
        </p:nvSpPr>
        <p:spPr>
          <a:xfrm>
            <a:off x="8302355" y="5264148"/>
            <a:ext cx="609402" cy="498664"/>
          </a:xfrm>
          <a:custGeom>
            <a:avLst/>
            <a:gdLst>
              <a:gd name="connsiteX0" fmla="*/ 270 w 609402"/>
              <a:gd name="connsiteY0" fmla="*/ 498477 h 498664"/>
              <a:gd name="connsiteX1" fmla="*/ 235220 w 609402"/>
              <a:gd name="connsiteY1" fmla="*/ 146052 h 498664"/>
              <a:gd name="connsiteX2" fmla="*/ 155845 w 609402"/>
              <a:gd name="connsiteY2" fmla="*/ 231777 h 498664"/>
              <a:gd name="connsiteX3" fmla="*/ 441595 w 609402"/>
              <a:gd name="connsiteY3" fmla="*/ 22227 h 498664"/>
              <a:gd name="connsiteX4" fmla="*/ 336820 w 609402"/>
              <a:gd name="connsiteY4" fmla="*/ 73027 h 498664"/>
              <a:gd name="connsiteX5" fmla="*/ 508270 w 609402"/>
              <a:gd name="connsiteY5" fmla="*/ 12702 h 498664"/>
              <a:gd name="connsiteX6" fmla="*/ 559070 w 609402"/>
              <a:gd name="connsiteY6" fmla="*/ 50802 h 498664"/>
              <a:gd name="connsiteX7" fmla="*/ 593995 w 609402"/>
              <a:gd name="connsiteY7" fmla="*/ 158752 h 498664"/>
              <a:gd name="connsiteX8" fmla="*/ 593995 w 609402"/>
              <a:gd name="connsiteY8" fmla="*/ 314327 h 498664"/>
              <a:gd name="connsiteX9" fmla="*/ 597170 w 609402"/>
              <a:gd name="connsiteY9" fmla="*/ 177802 h 498664"/>
              <a:gd name="connsiteX10" fmla="*/ 597170 w 609402"/>
              <a:gd name="connsiteY10" fmla="*/ 73027 h 498664"/>
              <a:gd name="connsiteX11" fmla="*/ 603520 w 609402"/>
              <a:gd name="connsiteY11" fmla="*/ 79377 h 498664"/>
              <a:gd name="connsiteX12" fmla="*/ 501920 w 609402"/>
              <a:gd name="connsiteY12" fmla="*/ 2 h 498664"/>
              <a:gd name="connsiteX13" fmla="*/ 349520 w 609402"/>
              <a:gd name="connsiteY13" fmla="*/ 76202 h 498664"/>
              <a:gd name="connsiteX14" fmla="*/ 244745 w 609402"/>
              <a:gd name="connsiteY14" fmla="*/ 127002 h 498664"/>
              <a:gd name="connsiteX15" fmla="*/ 289195 w 609402"/>
              <a:gd name="connsiteY15" fmla="*/ 92077 h 498664"/>
              <a:gd name="connsiteX16" fmla="*/ 270 w 609402"/>
              <a:gd name="connsiteY16" fmla="*/ 498477 h 49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402" h="498664">
                <a:moveTo>
                  <a:pt x="270" y="498477"/>
                </a:moveTo>
                <a:cubicBezTo>
                  <a:pt x="-8726" y="507473"/>
                  <a:pt x="209291" y="190502"/>
                  <a:pt x="235220" y="146052"/>
                </a:cubicBezTo>
                <a:cubicBezTo>
                  <a:pt x="261149" y="101602"/>
                  <a:pt x="121449" y="252414"/>
                  <a:pt x="155845" y="231777"/>
                </a:cubicBezTo>
                <a:cubicBezTo>
                  <a:pt x="190241" y="211140"/>
                  <a:pt x="411433" y="48685"/>
                  <a:pt x="441595" y="22227"/>
                </a:cubicBezTo>
                <a:cubicBezTo>
                  <a:pt x="471757" y="-4231"/>
                  <a:pt x="325708" y="74614"/>
                  <a:pt x="336820" y="73027"/>
                </a:cubicBezTo>
                <a:cubicBezTo>
                  <a:pt x="347932" y="71440"/>
                  <a:pt x="471228" y="16406"/>
                  <a:pt x="508270" y="12702"/>
                </a:cubicBezTo>
                <a:cubicBezTo>
                  <a:pt x="545312" y="8998"/>
                  <a:pt x="544783" y="26460"/>
                  <a:pt x="559070" y="50802"/>
                </a:cubicBezTo>
                <a:cubicBezTo>
                  <a:pt x="573357" y="75144"/>
                  <a:pt x="588174" y="114831"/>
                  <a:pt x="593995" y="158752"/>
                </a:cubicBezTo>
                <a:cubicBezTo>
                  <a:pt x="599816" y="202673"/>
                  <a:pt x="593466" y="311152"/>
                  <a:pt x="593995" y="314327"/>
                </a:cubicBezTo>
                <a:cubicBezTo>
                  <a:pt x="594524" y="317502"/>
                  <a:pt x="596641" y="218019"/>
                  <a:pt x="597170" y="177802"/>
                </a:cubicBezTo>
                <a:cubicBezTo>
                  <a:pt x="597699" y="137585"/>
                  <a:pt x="596112" y="89431"/>
                  <a:pt x="597170" y="73027"/>
                </a:cubicBezTo>
                <a:cubicBezTo>
                  <a:pt x="598228" y="56623"/>
                  <a:pt x="619395" y="91548"/>
                  <a:pt x="603520" y="79377"/>
                </a:cubicBezTo>
                <a:cubicBezTo>
                  <a:pt x="587645" y="67206"/>
                  <a:pt x="544253" y="531"/>
                  <a:pt x="501920" y="2"/>
                </a:cubicBezTo>
                <a:cubicBezTo>
                  <a:pt x="459587" y="-527"/>
                  <a:pt x="349520" y="76202"/>
                  <a:pt x="349520" y="76202"/>
                </a:cubicBezTo>
                <a:cubicBezTo>
                  <a:pt x="306658" y="97369"/>
                  <a:pt x="254799" y="124356"/>
                  <a:pt x="244745" y="127002"/>
                </a:cubicBezTo>
                <a:cubicBezTo>
                  <a:pt x="234691" y="129648"/>
                  <a:pt x="331528" y="27519"/>
                  <a:pt x="289195" y="92077"/>
                </a:cubicBezTo>
                <a:cubicBezTo>
                  <a:pt x="246862" y="156635"/>
                  <a:pt x="9266" y="489481"/>
                  <a:pt x="270" y="498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94167C70-7A83-EADE-D3A8-948CA5E75540}"/>
              </a:ext>
            </a:extLst>
          </p:cNvPr>
          <p:cNvSpPr/>
          <p:nvPr/>
        </p:nvSpPr>
        <p:spPr>
          <a:xfrm>
            <a:off x="8587796" y="5601383"/>
            <a:ext cx="307533" cy="339163"/>
          </a:xfrm>
          <a:custGeom>
            <a:avLst/>
            <a:gdLst>
              <a:gd name="connsiteX0" fmla="*/ 305379 w 307533"/>
              <a:gd name="connsiteY0" fmla="*/ 2492 h 339163"/>
              <a:gd name="connsiteX1" fmla="*/ 140279 w 307533"/>
              <a:gd name="connsiteY1" fmla="*/ 151717 h 339163"/>
              <a:gd name="connsiteX2" fmla="*/ 579 w 307533"/>
              <a:gd name="connsiteY2" fmla="*/ 339042 h 339163"/>
              <a:gd name="connsiteX3" fmla="*/ 194254 w 307533"/>
              <a:gd name="connsiteY3" fmla="*/ 123142 h 339163"/>
              <a:gd name="connsiteX4" fmla="*/ 57729 w 307533"/>
              <a:gd name="connsiteY4" fmla="*/ 291417 h 339163"/>
              <a:gd name="connsiteX5" fmla="*/ 222829 w 307533"/>
              <a:gd name="connsiteY5" fmla="*/ 75517 h 339163"/>
              <a:gd name="connsiteX6" fmla="*/ 305379 w 307533"/>
              <a:gd name="connsiteY6" fmla="*/ 2492 h 339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533" h="339163">
                <a:moveTo>
                  <a:pt x="305379" y="2492"/>
                </a:moveTo>
                <a:cubicBezTo>
                  <a:pt x="291621" y="15192"/>
                  <a:pt x="191079" y="95625"/>
                  <a:pt x="140279" y="151717"/>
                </a:cubicBezTo>
                <a:cubicBezTo>
                  <a:pt x="89479" y="207809"/>
                  <a:pt x="-8417" y="343804"/>
                  <a:pt x="579" y="339042"/>
                </a:cubicBezTo>
                <a:cubicBezTo>
                  <a:pt x="9575" y="334280"/>
                  <a:pt x="184729" y="131079"/>
                  <a:pt x="194254" y="123142"/>
                </a:cubicBezTo>
                <a:cubicBezTo>
                  <a:pt x="203779" y="115205"/>
                  <a:pt x="52966" y="299355"/>
                  <a:pt x="57729" y="291417"/>
                </a:cubicBezTo>
                <a:cubicBezTo>
                  <a:pt x="62491" y="283480"/>
                  <a:pt x="181554" y="123671"/>
                  <a:pt x="222829" y="75517"/>
                </a:cubicBezTo>
                <a:cubicBezTo>
                  <a:pt x="264104" y="27363"/>
                  <a:pt x="319137" y="-10208"/>
                  <a:pt x="305379" y="2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EAB1563A-1D1C-0E20-6A9F-1E8E26E3C3E3}"/>
              </a:ext>
            </a:extLst>
          </p:cNvPr>
          <p:cNvSpPr/>
          <p:nvPr/>
        </p:nvSpPr>
        <p:spPr>
          <a:xfrm>
            <a:off x="8369239" y="5438714"/>
            <a:ext cx="339789" cy="759366"/>
          </a:xfrm>
          <a:custGeom>
            <a:avLst/>
            <a:gdLst>
              <a:gd name="connsiteX0" fmla="*/ 339786 w 339789"/>
              <a:gd name="connsiteY0" fmla="*/ 61 h 759366"/>
              <a:gd name="connsiteX1" fmla="*/ 263586 w 339789"/>
              <a:gd name="connsiteY1" fmla="*/ 212786 h 759366"/>
              <a:gd name="connsiteX2" fmla="*/ 254061 w 339789"/>
              <a:gd name="connsiteY2" fmla="*/ 438211 h 759366"/>
              <a:gd name="connsiteX3" fmla="*/ 254061 w 339789"/>
              <a:gd name="connsiteY3" fmla="*/ 419161 h 759366"/>
              <a:gd name="connsiteX4" fmla="*/ 257236 w 339789"/>
              <a:gd name="connsiteY4" fmla="*/ 542986 h 759366"/>
              <a:gd name="connsiteX5" fmla="*/ 247711 w 339789"/>
              <a:gd name="connsiteY5" fmla="*/ 498536 h 759366"/>
              <a:gd name="connsiteX6" fmla="*/ 139761 w 339789"/>
              <a:gd name="connsiteY6" fmla="*/ 673161 h 759366"/>
              <a:gd name="connsiteX7" fmla="*/ 61 w 339789"/>
              <a:gd name="connsiteY7" fmla="*/ 758886 h 759366"/>
              <a:gd name="connsiteX8" fmla="*/ 123886 w 339789"/>
              <a:gd name="connsiteY8" fmla="*/ 638236 h 759366"/>
              <a:gd name="connsiteX9" fmla="*/ 260411 w 339789"/>
              <a:gd name="connsiteY9" fmla="*/ 469961 h 759366"/>
              <a:gd name="connsiteX10" fmla="*/ 222311 w 339789"/>
              <a:gd name="connsiteY10" fmla="*/ 469961 h 759366"/>
              <a:gd name="connsiteX11" fmla="*/ 266761 w 339789"/>
              <a:gd name="connsiteY11" fmla="*/ 193736 h 759366"/>
              <a:gd name="connsiteX12" fmla="*/ 339786 w 339789"/>
              <a:gd name="connsiteY12" fmla="*/ 61 h 759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9789" h="759366">
                <a:moveTo>
                  <a:pt x="339786" y="61"/>
                </a:moveTo>
                <a:cubicBezTo>
                  <a:pt x="339257" y="3236"/>
                  <a:pt x="277873" y="139761"/>
                  <a:pt x="263586" y="212786"/>
                </a:cubicBezTo>
                <a:cubicBezTo>
                  <a:pt x="249299" y="285811"/>
                  <a:pt x="255648" y="403815"/>
                  <a:pt x="254061" y="438211"/>
                </a:cubicBezTo>
                <a:cubicBezTo>
                  <a:pt x="252473" y="472607"/>
                  <a:pt x="253532" y="401699"/>
                  <a:pt x="254061" y="419161"/>
                </a:cubicBezTo>
                <a:cubicBezTo>
                  <a:pt x="254590" y="436623"/>
                  <a:pt x="258294" y="529757"/>
                  <a:pt x="257236" y="542986"/>
                </a:cubicBezTo>
                <a:cubicBezTo>
                  <a:pt x="256178" y="556215"/>
                  <a:pt x="267290" y="476840"/>
                  <a:pt x="247711" y="498536"/>
                </a:cubicBezTo>
                <a:cubicBezTo>
                  <a:pt x="228132" y="520232"/>
                  <a:pt x="181036" y="629769"/>
                  <a:pt x="139761" y="673161"/>
                </a:cubicBezTo>
                <a:cubicBezTo>
                  <a:pt x="98486" y="716553"/>
                  <a:pt x="2707" y="764707"/>
                  <a:pt x="61" y="758886"/>
                </a:cubicBezTo>
                <a:cubicBezTo>
                  <a:pt x="-2585" y="753065"/>
                  <a:pt x="80494" y="686390"/>
                  <a:pt x="123886" y="638236"/>
                </a:cubicBezTo>
                <a:cubicBezTo>
                  <a:pt x="167278" y="590082"/>
                  <a:pt x="244007" y="498007"/>
                  <a:pt x="260411" y="469961"/>
                </a:cubicBezTo>
                <a:cubicBezTo>
                  <a:pt x="276815" y="441915"/>
                  <a:pt x="221253" y="515998"/>
                  <a:pt x="222311" y="469961"/>
                </a:cubicBezTo>
                <a:cubicBezTo>
                  <a:pt x="223369" y="423924"/>
                  <a:pt x="245594" y="270465"/>
                  <a:pt x="266761" y="193736"/>
                </a:cubicBezTo>
                <a:cubicBezTo>
                  <a:pt x="287928" y="117007"/>
                  <a:pt x="340315" y="-3114"/>
                  <a:pt x="339786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A9BDDE4F-442C-E8BD-579E-773D7BAD577B}"/>
              </a:ext>
            </a:extLst>
          </p:cNvPr>
          <p:cNvSpPr/>
          <p:nvPr/>
        </p:nvSpPr>
        <p:spPr>
          <a:xfrm>
            <a:off x="8604440" y="5349683"/>
            <a:ext cx="142269" cy="347564"/>
          </a:xfrm>
          <a:custGeom>
            <a:avLst/>
            <a:gdLst>
              <a:gd name="connsiteX0" fmla="*/ 2985 w 142269"/>
              <a:gd name="connsiteY0" fmla="*/ 192 h 347564"/>
              <a:gd name="connsiteX1" fmla="*/ 126810 w 142269"/>
              <a:gd name="connsiteY1" fmla="*/ 57342 h 347564"/>
              <a:gd name="connsiteX2" fmla="*/ 50610 w 142269"/>
              <a:gd name="connsiteY2" fmla="*/ 60517 h 347564"/>
              <a:gd name="connsiteX3" fmla="*/ 107760 w 142269"/>
              <a:gd name="connsiteY3" fmla="*/ 101792 h 347564"/>
              <a:gd name="connsiteX4" fmla="*/ 31560 w 142269"/>
              <a:gd name="connsiteY4" fmla="*/ 276417 h 347564"/>
              <a:gd name="connsiteX5" fmla="*/ 2985 w 142269"/>
              <a:gd name="connsiteY5" fmla="*/ 343092 h 347564"/>
              <a:gd name="connsiteX6" fmla="*/ 98235 w 142269"/>
              <a:gd name="connsiteY6" fmla="*/ 162117 h 347564"/>
              <a:gd name="connsiteX7" fmla="*/ 139510 w 142269"/>
              <a:gd name="connsiteY7" fmla="*/ 79567 h 347564"/>
              <a:gd name="connsiteX8" fmla="*/ 2985 w 142269"/>
              <a:gd name="connsiteY8" fmla="*/ 192 h 347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269" h="347564">
                <a:moveTo>
                  <a:pt x="2985" y="192"/>
                </a:moveTo>
                <a:cubicBezTo>
                  <a:pt x="868" y="-3512"/>
                  <a:pt x="118873" y="47288"/>
                  <a:pt x="126810" y="57342"/>
                </a:cubicBezTo>
                <a:cubicBezTo>
                  <a:pt x="134747" y="67396"/>
                  <a:pt x="53785" y="53109"/>
                  <a:pt x="50610" y="60517"/>
                </a:cubicBezTo>
                <a:cubicBezTo>
                  <a:pt x="47435" y="67925"/>
                  <a:pt x="110935" y="65809"/>
                  <a:pt x="107760" y="101792"/>
                </a:cubicBezTo>
                <a:cubicBezTo>
                  <a:pt x="104585" y="137775"/>
                  <a:pt x="49022" y="236200"/>
                  <a:pt x="31560" y="276417"/>
                </a:cubicBezTo>
                <a:cubicBezTo>
                  <a:pt x="14098" y="316634"/>
                  <a:pt x="-8127" y="362142"/>
                  <a:pt x="2985" y="343092"/>
                </a:cubicBezTo>
                <a:cubicBezTo>
                  <a:pt x="14097" y="324042"/>
                  <a:pt x="75481" y="206038"/>
                  <a:pt x="98235" y="162117"/>
                </a:cubicBezTo>
                <a:cubicBezTo>
                  <a:pt x="120989" y="118196"/>
                  <a:pt x="151681" y="103909"/>
                  <a:pt x="139510" y="79567"/>
                </a:cubicBezTo>
                <a:cubicBezTo>
                  <a:pt x="127339" y="55225"/>
                  <a:pt x="5102" y="3896"/>
                  <a:pt x="2985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4620F00F-D5AF-7AFD-843C-5F743EA2CFB3}"/>
              </a:ext>
            </a:extLst>
          </p:cNvPr>
          <p:cNvSpPr/>
          <p:nvPr/>
        </p:nvSpPr>
        <p:spPr>
          <a:xfrm>
            <a:off x="8121327" y="5733097"/>
            <a:ext cx="270205" cy="318767"/>
          </a:xfrm>
          <a:custGeom>
            <a:avLst/>
            <a:gdLst>
              <a:gd name="connsiteX0" fmla="*/ 146373 w 270205"/>
              <a:gd name="connsiteY0" fmla="*/ 4128 h 318767"/>
              <a:gd name="connsiteX1" fmla="*/ 232098 w 270205"/>
              <a:gd name="connsiteY1" fmla="*/ 115253 h 318767"/>
              <a:gd name="connsiteX2" fmla="*/ 270198 w 270205"/>
              <a:gd name="connsiteY2" fmla="*/ 239078 h 318767"/>
              <a:gd name="connsiteX3" fmla="*/ 235273 w 270205"/>
              <a:gd name="connsiteY3" fmla="*/ 185103 h 318767"/>
              <a:gd name="connsiteX4" fmla="*/ 228923 w 270205"/>
              <a:gd name="connsiteY4" fmla="*/ 251778 h 318767"/>
              <a:gd name="connsiteX5" fmla="*/ 130498 w 270205"/>
              <a:gd name="connsiteY5" fmla="*/ 305753 h 318767"/>
              <a:gd name="connsiteX6" fmla="*/ 323 w 270205"/>
              <a:gd name="connsiteY6" fmla="*/ 289878 h 318767"/>
              <a:gd name="connsiteX7" fmla="*/ 98748 w 270205"/>
              <a:gd name="connsiteY7" fmla="*/ 318453 h 318767"/>
              <a:gd name="connsiteX8" fmla="*/ 257498 w 270205"/>
              <a:gd name="connsiteY8" fmla="*/ 267653 h 318767"/>
              <a:gd name="connsiteX9" fmla="*/ 244798 w 270205"/>
              <a:gd name="connsiteY9" fmla="*/ 235903 h 318767"/>
              <a:gd name="connsiteX10" fmla="*/ 241623 w 270205"/>
              <a:gd name="connsiteY10" fmla="*/ 197803 h 318767"/>
              <a:gd name="connsiteX11" fmla="*/ 187648 w 270205"/>
              <a:gd name="connsiteY11" fmla="*/ 39053 h 318767"/>
              <a:gd name="connsiteX12" fmla="*/ 146373 w 270205"/>
              <a:gd name="connsiteY12" fmla="*/ 4128 h 31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0205" h="318767">
                <a:moveTo>
                  <a:pt x="146373" y="4128"/>
                </a:moveTo>
                <a:cubicBezTo>
                  <a:pt x="153781" y="16828"/>
                  <a:pt x="211461" y="76095"/>
                  <a:pt x="232098" y="115253"/>
                </a:cubicBezTo>
                <a:cubicBezTo>
                  <a:pt x="252735" y="154411"/>
                  <a:pt x="269669" y="227436"/>
                  <a:pt x="270198" y="239078"/>
                </a:cubicBezTo>
                <a:cubicBezTo>
                  <a:pt x="270727" y="250720"/>
                  <a:pt x="242152" y="182986"/>
                  <a:pt x="235273" y="185103"/>
                </a:cubicBezTo>
                <a:cubicBezTo>
                  <a:pt x="228394" y="187220"/>
                  <a:pt x="246385" y="231670"/>
                  <a:pt x="228923" y="251778"/>
                </a:cubicBezTo>
                <a:cubicBezTo>
                  <a:pt x="211461" y="271886"/>
                  <a:pt x="168598" y="299403"/>
                  <a:pt x="130498" y="305753"/>
                </a:cubicBezTo>
                <a:cubicBezTo>
                  <a:pt x="92398" y="312103"/>
                  <a:pt x="5615" y="287761"/>
                  <a:pt x="323" y="289878"/>
                </a:cubicBezTo>
                <a:cubicBezTo>
                  <a:pt x="-4969" y="291995"/>
                  <a:pt x="55885" y="322157"/>
                  <a:pt x="98748" y="318453"/>
                </a:cubicBezTo>
                <a:cubicBezTo>
                  <a:pt x="141611" y="314749"/>
                  <a:pt x="233156" y="281411"/>
                  <a:pt x="257498" y="267653"/>
                </a:cubicBezTo>
                <a:cubicBezTo>
                  <a:pt x="281840" y="253895"/>
                  <a:pt x="247444" y="247545"/>
                  <a:pt x="244798" y="235903"/>
                </a:cubicBezTo>
                <a:cubicBezTo>
                  <a:pt x="242152" y="224261"/>
                  <a:pt x="251148" y="230611"/>
                  <a:pt x="241623" y="197803"/>
                </a:cubicBezTo>
                <a:cubicBezTo>
                  <a:pt x="232098" y="164995"/>
                  <a:pt x="199819" y="68686"/>
                  <a:pt x="187648" y="39053"/>
                </a:cubicBezTo>
                <a:cubicBezTo>
                  <a:pt x="175477" y="9420"/>
                  <a:pt x="138965" y="-8572"/>
                  <a:pt x="146373" y="4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8013E23F-3292-A546-5747-275A5A59D181}"/>
              </a:ext>
            </a:extLst>
          </p:cNvPr>
          <p:cNvSpPr/>
          <p:nvPr/>
        </p:nvSpPr>
        <p:spPr>
          <a:xfrm>
            <a:off x="7770944" y="5835141"/>
            <a:ext cx="532250" cy="691186"/>
          </a:xfrm>
          <a:custGeom>
            <a:avLst/>
            <a:gdLst>
              <a:gd name="connsiteX0" fmla="*/ 531681 w 532250"/>
              <a:gd name="connsiteY0" fmla="*/ 3684 h 691186"/>
              <a:gd name="connsiteX1" fmla="*/ 417381 w 532250"/>
              <a:gd name="connsiteY1" fmla="*/ 127509 h 691186"/>
              <a:gd name="connsiteX2" fmla="*/ 198306 w 532250"/>
              <a:gd name="connsiteY2" fmla="*/ 292609 h 691186"/>
              <a:gd name="connsiteX3" fmla="*/ 277681 w 532250"/>
              <a:gd name="connsiteY3" fmla="*/ 225934 h 691186"/>
              <a:gd name="connsiteX4" fmla="*/ 52256 w 532250"/>
              <a:gd name="connsiteY4" fmla="*/ 603759 h 691186"/>
              <a:gd name="connsiteX5" fmla="*/ 1456 w 532250"/>
              <a:gd name="connsiteY5" fmla="*/ 686309 h 691186"/>
              <a:gd name="connsiteX6" fmla="*/ 87181 w 532250"/>
              <a:gd name="connsiteY6" fmla="*/ 508509 h 691186"/>
              <a:gd name="connsiteX7" fmla="*/ 280856 w 532250"/>
              <a:gd name="connsiteY7" fmla="*/ 117984 h 691186"/>
              <a:gd name="connsiteX8" fmla="*/ 245931 w 532250"/>
              <a:gd name="connsiteY8" fmla="*/ 238634 h 691186"/>
              <a:gd name="connsiteX9" fmla="*/ 452306 w 532250"/>
              <a:gd name="connsiteY9" fmla="*/ 51309 h 691186"/>
              <a:gd name="connsiteX10" fmla="*/ 531681 w 532250"/>
              <a:gd name="connsiteY10" fmla="*/ 3684 h 69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2250" h="691186">
                <a:moveTo>
                  <a:pt x="531681" y="3684"/>
                </a:moveTo>
                <a:cubicBezTo>
                  <a:pt x="525860" y="16384"/>
                  <a:pt x="472943" y="79355"/>
                  <a:pt x="417381" y="127509"/>
                </a:cubicBezTo>
                <a:cubicBezTo>
                  <a:pt x="361819" y="175663"/>
                  <a:pt x="221589" y="276205"/>
                  <a:pt x="198306" y="292609"/>
                </a:cubicBezTo>
                <a:cubicBezTo>
                  <a:pt x="175023" y="309013"/>
                  <a:pt x="302023" y="174076"/>
                  <a:pt x="277681" y="225934"/>
                </a:cubicBezTo>
                <a:cubicBezTo>
                  <a:pt x="253339" y="277792"/>
                  <a:pt x="98293" y="527030"/>
                  <a:pt x="52256" y="603759"/>
                </a:cubicBezTo>
                <a:cubicBezTo>
                  <a:pt x="6219" y="680488"/>
                  <a:pt x="-4365" y="702184"/>
                  <a:pt x="1456" y="686309"/>
                </a:cubicBezTo>
                <a:cubicBezTo>
                  <a:pt x="7277" y="670434"/>
                  <a:pt x="40614" y="603230"/>
                  <a:pt x="87181" y="508509"/>
                </a:cubicBezTo>
                <a:cubicBezTo>
                  <a:pt x="133748" y="413788"/>
                  <a:pt x="254398" y="162963"/>
                  <a:pt x="280856" y="117984"/>
                </a:cubicBezTo>
                <a:cubicBezTo>
                  <a:pt x="307314" y="73005"/>
                  <a:pt x="217356" y="249746"/>
                  <a:pt x="245931" y="238634"/>
                </a:cubicBezTo>
                <a:cubicBezTo>
                  <a:pt x="274506" y="227522"/>
                  <a:pt x="406798" y="90467"/>
                  <a:pt x="452306" y="51309"/>
                </a:cubicBezTo>
                <a:cubicBezTo>
                  <a:pt x="497814" y="12151"/>
                  <a:pt x="537502" y="-9016"/>
                  <a:pt x="531681" y="3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A9F6F62A-BB48-B7C1-3A86-47231A339D18}"/>
              </a:ext>
            </a:extLst>
          </p:cNvPr>
          <p:cNvSpPr/>
          <p:nvPr/>
        </p:nvSpPr>
        <p:spPr>
          <a:xfrm>
            <a:off x="8016744" y="5985796"/>
            <a:ext cx="387513" cy="278416"/>
          </a:xfrm>
          <a:custGeom>
            <a:avLst/>
            <a:gdLst>
              <a:gd name="connsiteX0" fmla="*/ 131 w 387513"/>
              <a:gd name="connsiteY0" fmla="*/ 119729 h 278416"/>
              <a:gd name="connsiteX1" fmla="*/ 206506 w 387513"/>
              <a:gd name="connsiteY1" fmla="*/ 272129 h 278416"/>
              <a:gd name="connsiteX2" fmla="*/ 282706 w 387513"/>
              <a:gd name="connsiteY2" fmla="*/ 214979 h 278416"/>
              <a:gd name="connsiteX3" fmla="*/ 384306 w 387513"/>
              <a:gd name="connsiteY3" fmla="*/ 2254 h 278416"/>
              <a:gd name="connsiteX4" fmla="*/ 352556 w 387513"/>
              <a:gd name="connsiteY4" fmla="*/ 113379 h 278416"/>
              <a:gd name="connsiteX5" fmla="*/ 257306 w 387513"/>
              <a:gd name="connsiteY5" fmla="*/ 275304 h 278416"/>
              <a:gd name="connsiteX6" fmla="*/ 212856 w 387513"/>
              <a:gd name="connsiteY6" fmla="*/ 221329 h 278416"/>
              <a:gd name="connsiteX7" fmla="*/ 184281 w 387513"/>
              <a:gd name="connsiteY7" fmla="*/ 237204 h 278416"/>
              <a:gd name="connsiteX8" fmla="*/ 174756 w 387513"/>
              <a:gd name="connsiteY8" fmla="*/ 237204 h 278416"/>
              <a:gd name="connsiteX9" fmla="*/ 131 w 387513"/>
              <a:gd name="connsiteY9" fmla="*/ 119729 h 278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7513" h="278416">
                <a:moveTo>
                  <a:pt x="131" y="119729"/>
                </a:moveTo>
                <a:cubicBezTo>
                  <a:pt x="5423" y="125550"/>
                  <a:pt x="159410" y="256254"/>
                  <a:pt x="206506" y="272129"/>
                </a:cubicBezTo>
                <a:cubicBezTo>
                  <a:pt x="253602" y="288004"/>
                  <a:pt x="253073" y="259958"/>
                  <a:pt x="282706" y="214979"/>
                </a:cubicBezTo>
                <a:cubicBezTo>
                  <a:pt x="312339" y="170000"/>
                  <a:pt x="372664" y="19187"/>
                  <a:pt x="384306" y="2254"/>
                </a:cubicBezTo>
                <a:cubicBezTo>
                  <a:pt x="395948" y="-14679"/>
                  <a:pt x="373723" y="67871"/>
                  <a:pt x="352556" y="113379"/>
                </a:cubicBezTo>
                <a:cubicBezTo>
                  <a:pt x="331389" y="158887"/>
                  <a:pt x="280589" y="257312"/>
                  <a:pt x="257306" y="275304"/>
                </a:cubicBezTo>
                <a:cubicBezTo>
                  <a:pt x="234023" y="293296"/>
                  <a:pt x="225027" y="227679"/>
                  <a:pt x="212856" y="221329"/>
                </a:cubicBezTo>
                <a:cubicBezTo>
                  <a:pt x="200685" y="214979"/>
                  <a:pt x="190631" y="234558"/>
                  <a:pt x="184281" y="237204"/>
                </a:cubicBezTo>
                <a:cubicBezTo>
                  <a:pt x="177931" y="239850"/>
                  <a:pt x="198568" y="252550"/>
                  <a:pt x="174756" y="237204"/>
                </a:cubicBezTo>
                <a:cubicBezTo>
                  <a:pt x="150944" y="221858"/>
                  <a:pt x="-5161" y="113908"/>
                  <a:pt x="131" y="119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6E1AA406-0687-C51E-8CC4-3CC76739F0A6}"/>
              </a:ext>
            </a:extLst>
          </p:cNvPr>
          <p:cNvSpPr/>
          <p:nvPr/>
        </p:nvSpPr>
        <p:spPr>
          <a:xfrm>
            <a:off x="7784353" y="6193729"/>
            <a:ext cx="633779" cy="404748"/>
          </a:xfrm>
          <a:custGeom>
            <a:avLst/>
            <a:gdLst>
              <a:gd name="connsiteX0" fmla="*/ 632572 w 633779"/>
              <a:gd name="connsiteY0" fmla="*/ 696 h 404748"/>
              <a:gd name="connsiteX1" fmla="*/ 511922 w 633779"/>
              <a:gd name="connsiteY1" fmla="*/ 153096 h 404748"/>
              <a:gd name="connsiteX2" fmla="*/ 429372 w 633779"/>
              <a:gd name="connsiteY2" fmla="*/ 257871 h 404748"/>
              <a:gd name="connsiteX3" fmla="*/ 435722 w 633779"/>
              <a:gd name="connsiteY3" fmla="*/ 346771 h 404748"/>
              <a:gd name="connsiteX4" fmla="*/ 438897 w 633779"/>
              <a:gd name="connsiteY4" fmla="*/ 267396 h 404748"/>
              <a:gd name="connsiteX5" fmla="*/ 375397 w 633779"/>
              <a:gd name="connsiteY5" fmla="*/ 391221 h 404748"/>
              <a:gd name="connsiteX6" fmla="*/ 302372 w 633779"/>
              <a:gd name="connsiteY6" fmla="*/ 397571 h 404748"/>
              <a:gd name="connsiteX7" fmla="*/ 191247 w 633779"/>
              <a:gd name="connsiteY7" fmla="*/ 356296 h 404748"/>
              <a:gd name="connsiteX8" fmla="*/ 747 w 633779"/>
              <a:gd name="connsiteY8" fmla="*/ 270571 h 404748"/>
              <a:gd name="connsiteX9" fmla="*/ 134097 w 633779"/>
              <a:gd name="connsiteY9" fmla="*/ 327721 h 404748"/>
              <a:gd name="connsiteX10" fmla="*/ 356347 w 633779"/>
              <a:gd name="connsiteY10" fmla="*/ 368996 h 404748"/>
              <a:gd name="connsiteX11" fmla="*/ 321422 w 633779"/>
              <a:gd name="connsiteY11" fmla="*/ 362646 h 404748"/>
              <a:gd name="connsiteX12" fmla="*/ 416672 w 633779"/>
              <a:gd name="connsiteY12" fmla="*/ 305496 h 404748"/>
              <a:gd name="connsiteX13" fmla="*/ 400797 w 633779"/>
              <a:gd name="connsiteY13" fmla="*/ 219771 h 404748"/>
              <a:gd name="connsiteX14" fmla="*/ 540497 w 633779"/>
              <a:gd name="connsiteY14" fmla="*/ 99121 h 404748"/>
              <a:gd name="connsiteX15" fmla="*/ 419847 w 633779"/>
              <a:gd name="connsiteY15" fmla="*/ 229296 h 404748"/>
              <a:gd name="connsiteX16" fmla="*/ 632572 w 633779"/>
              <a:gd name="connsiteY16" fmla="*/ 696 h 40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33779" h="404748">
                <a:moveTo>
                  <a:pt x="632572" y="696"/>
                </a:moveTo>
                <a:cubicBezTo>
                  <a:pt x="647918" y="-12004"/>
                  <a:pt x="511922" y="153096"/>
                  <a:pt x="511922" y="153096"/>
                </a:cubicBezTo>
                <a:cubicBezTo>
                  <a:pt x="478055" y="195959"/>
                  <a:pt x="442072" y="225592"/>
                  <a:pt x="429372" y="257871"/>
                </a:cubicBezTo>
                <a:cubicBezTo>
                  <a:pt x="416672" y="290150"/>
                  <a:pt x="434135" y="345184"/>
                  <a:pt x="435722" y="346771"/>
                </a:cubicBezTo>
                <a:cubicBezTo>
                  <a:pt x="437309" y="348358"/>
                  <a:pt x="448951" y="259988"/>
                  <a:pt x="438897" y="267396"/>
                </a:cubicBezTo>
                <a:cubicBezTo>
                  <a:pt x="428843" y="274804"/>
                  <a:pt x="398151" y="369525"/>
                  <a:pt x="375397" y="391221"/>
                </a:cubicBezTo>
                <a:cubicBezTo>
                  <a:pt x="352643" y="412917"/>
                  <a:pt x="333064" y="403392"/>
                  <a:pt x="302372" y="397571"/>
                </a:cubicBezTo>
                <a:cubicBezTo>
                  <a:pt x="271680" y="391750"/>
                  <a:pt x="241518" y="377463"/>
                  <a:pt x="191247" y="356296"/>
                </a:cubicBezTo>
                <a:cubicBezTo>
                  <a:pt x="140976" y="335129"/>
                  <a:pt x="10272" y="275334"/>
                  <a:pt x="747" y="270571"/>
                </a:cubicBezTo>
                <a:cubicBezTo>
                  <a:pt x="-8778" y="265808"/>
                  <a:pt x="74830" y="311317"/>
                  <a:pt x="134097" y="327721"/>
                </a:cubicBezTo>
                <a:cubicBezTo>
                  <a:pt x="193364" y="344125"/>
                  <a:pt x="325126" y="363175"/>
                  <a:pt x="356347" y="368996"/>
                </a:cubicBezTo>
                <a:cubicBezTo>
                  <a:pt x="387568" y="374817"/>
                  <a:pt x="311368" y="373229"/>
                  <a:pt x="321422" y="362646"/>
                </a:cubicBezTo>
                <a:cubicBezTo>
                  <a:pt x="331476" y="352063"/>
                  <a:pt x="403443" y="329308"/>
                  <a:pt x="416672" y="305496"/>
                </a:cubicBezTo>
                <a:cubicBezTo>
                  <a:pt x="429901" y="281684"/>
                  <a:pt x="380160" y="254167"/>
                  <a:pt x="400797" y="219771"/>
                </a:cubicBezTo>
                <a:cubicBezTo>
                  <a:pt x="421434" y="185375"/>
                  <a:pt x="537322" y="97534"/>
                  <a:pt x="540497" y="99121"/>
                </a:cubicBezTo>
                <a:cubicBezTo>
                  <a:pt x="543672" y="100708"/>
                  <a:pt x="408205" y="243054"/>
                  <a:pt x="419847" y="229296"/>
                </a:cubicBezTo>
                <a:cubicBezTo>
                  <a:pt x="431489" y="215538"/>
                  <a:pt x="617226" y="13396"/>
                  <a:pt x="632572" y="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7B007CFE-D1C0-5300-64CB-88545983613F}"/>
              </a:ext>
            </a:extLst>
          </p:cNvPr>
          <p:cNvSpPr/>
          <p:nvPr/>
        </p:nvSpPr>
        <p:spPr>
          <a:xfrm>
            <a:off x="5646916" y="1084065"/>
            <a:ext cx="2475836" cy="630034"/>
          </a:xfrm>
          <a:custGeom>
            <a:avLst/>
            <a:gdLst>
              <a:gd name="connsiteX0" fmla="*/ 8160 w 2475836"/>
              <a:gd name="connsiteY0" fmla="*/ 132176 h 630034"/>
              <a:gd name="connsiteX1" fmla="*/ 1330933 w 2475836"/>
              <a:gd name="connsiteY1" fmla="*/ 87787 h 630034"/>
              <a:gd name="connsiteX2" fmla="*/ 1357566 w 2475836"/>
              <a:gd name="connsiteY2" fmla="*/ 7888 h 630034"/>
              <a:gd name="connsiteX3" fmla="*/ 1863593 w 2475836"/>
              <a:gd name="connsiteY3" fmla="*/ 300852 h 630034"/>
              <a:gd name="connsiteX4" fmla="*/ 2467274 w 2475836"/>
              <a:gd name="connsiteY4" fmla="*/ 629325 h 630034"/>
              <a:gd name="connsiteX5" fmla="*/ 2174311 w 2475836"/>
              <a:gd name="connsiteY5" fmla="*/ 380751 h 630034"/>
              <a:gd name="connsiteX6" fmla="*/ 1561752 w 2475836"/>
              <a:gd name="connsiteY6" fmla="*/ 123298 h 630034"/>
              <a:gd name="connsiteX7" fmla="*/ 904804 w 2475836"/>
              <a:gd name="connsiteY7" fmla="*/ 96665 h 630034"/>
              <a:gd name="connsiteX8" fmla="*/ 780517 w 2475836"/>
              <a:gd name="connsiteY8" fmla="*/ 114420 h 630034"/>
              <a:gd name="connsiteX9" fmla="*/ 8160 w 2475836"/>
              <a:gd name="connsiteY9" fmla="*/ 132176 h 630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5836" h="630034">
                <a:moveTo>
                  <a:pt x="8160" y="132176"/>
                </a:moveTo>
                <a:cubicBezTo>
                  <a:pt x="99896" y="127737"/>
                  <a:pt x="1106032" y="108502"/>
                  <a:pt x="1330933" y="87787"/>
                </a:cubicBezTo>
                <a:cubicBezTo>
                  <a:pt x="1555834" y="67072"/>
                  <a:pt x="1268789" y="-27623"/>
                  <a:pt x="1357566" y="7888"/>
                </a:cubicBezTo>
                <a:cubicBezTo>
                  <a:pt x="1446343" y="43399"/>
                  <a:pt x="1678642" y="197279"/>
                  <a:pt x="1863593" y="300852"/>
                </a:cubicBezTo>
                <a:cubicBezTo>
                  <a:pt x="2048544" y="404425"/>
                  <a:pt x="2415488" y="616009"/>
                  <a:pt x="2467274" y="629325"/>
                </a:cubicBezTo>
                <a:cubicBezTo>
                  <a:pt x="2519060" y="642642"/>
                  <a:pt x="2325231" y="465089"/>
                  <a:pt x="2174311" y="380751"/>
                </a:cubicBezTo>
                <a:cubicBezTo>
                  <a:pt x="2023391" y="296413"/>
                  <a:pt x="1773336" y="170646"/>
                  <a:pt x="1561752" y="123298"/>
                </a:cubicBezTo>
                <a:cubicBezTo>
                  <a:pt x="1350168" y="75950"/>
                  <a:pt x="1035010" y="98145"/>
                  <a:pt x="904804" y="96665"/>
                </a:cubicBezTo>
                <a:cubicBezTo>
                  <a:pt x="774598" y="95185"/>
                  <a:pt x="935876" y="104063"/>
                  <a:pt x="780517" y="114420"/>
                </a:cubicBezTo>
                <a:cubicBezTo>
                  <a:pt x="625158" y="124777"/>
                  <a:pt x="-83576" y="136615"/>
                  <a:pt x="8160" y="132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27488496-A87C-3DA4-D04C-03CBDCAEEF12}"/>
              </a:ext>
            </a:extLst>
          </p:cNvPr>
          <p:cNvSpPr/>
          <p:nvPr/>
        </p:nvSpPr>
        <p:spPr>
          <a:xfrm>
            <a:off x="5102768" y="1082579"/>
            <a:ext cx="1877669" cy="988923"/>
          </a:xfrm>
          <a:custGeom>
            <a:avLst/>
            <a:gdLst>
              <a:gd name="connsiteX0" fmla="*/ 1875081 w 1877669"/>
              <a:gd name="connsiteY0" fmla="*/ 497 h 988923"/>
              <a:gd name="connsiteX1" fmla="*/ 1093846 w 1877669"/>
              <a:gd name="connsiteY1" fmla="*/ 231316 h 988923"/>
              <a:gd name="connsiteX2" fmla="*/ 365877 w 1877669"/>
              <a:gd name="connsiteY2" fmla="*/ 524279 h 988923"/>
              <a:gd name="connsiteX3" fmla="*/ 685473 w 1877669"/>
              <a:gd name="connsiteY3" fmla="*/ 399992 h 988923"/>
              <a:gd name="connsiteX4" fmla="*/ 1892 w 1877669"/>
              <a:gd name="connsiteY4" fmla="*/ 985918 h 988923"/>
              <a:gd name="connsiteX5" fmla="*/ 499042 w 1877669"/>
              <a:gd name="connsiteY5" fmla="*/ 613056 h 988923"/>
              <a:gd name="connsiteX6" fmla="*/ 1013947 w 1877669"/>
              <a:gd name="connsiteY6" fmla="*/ 266827 h 988923"/>
              <a:gd name="connsiteX7" fmla="*/ 818638 w 1877669"/>
              <a:gd name="connsiteY7" fmla="*/ 293460 h 988923"/>
              <a:gd name="connsiteX8" fmla="*/ 1875081 w 1877669"/>
              <a:gd name="connsiteY8" fmla="*/ 497 h 988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7669" h="988923">
                <a:moveTo>
                  <a:pt x="1875081" y="497"/>
                </a:moveTo>
                <a:cubicBezTo>
                  <a:pt x="1920949" y="-9860"/>
                  <a:pt x="1345380" y="144019"/>
                  <a:pt x="1093846" y="231316"/>
                </a:cubicBezTo>
                <a:cubicBezTo>
                  <a:pt x="842312" y="318613"/>
                  <a:pt x="433939" y="496166"/>
                  <a:pt x="365877" y="524279"/>
                </a:cubicBezTo>
                <a:cubicBezTo>
                  <a:pt x="297815" y="552392"/>
                  <a:pt x="746137" y="323052"/>
                  <a:pt x="685473" y="399992"/>
                </a:cubicBezTo>
                <a:cubicBezTo>
                  <a:pt x="624809" y="476932"/>
                  <a:pt x="32964" y="950407"/>
                  <a:pt x="1892" y="985918"/>
                </a:cubicBezTo>
                <a:cubicBezTo>
                  <a:pt x="-29180" y="1021429"/>
                  <a:pt x="330366" y="732905"/>
                  <a:pt x="499042" y="613056"/>
                </a:cubicBezTo>
                <a:cubicBezTo>
                  <a:pt x="667718" y="493207"/>
                  <a:pt x="960681" y="320093"/>
                  <a:pt x="1013947" y="266827"/>
                </a:cubicBezTo>
                <a:cubicBezTo>
                  <a:pt x="1067213" y="213561"/>
                  <a:pt x="673636" y="340808"/>
                  <a:pt x="818638" y="293460"/>
                </a:cubicBezTo>
                <a:cubicBezTo>
                  <a:pt x="963640" y="246112"/>
                  <a:pt x="1829213" y="10854"/>
                  <a:pt x="1875081" y="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D88673ED-283B-D86F-03D6-AA63E5727C91}"/>
              </a:ext>
            </a:extLst>
          </p:cNvPr>
          <p:cNvSpPr/>
          <p:nvPr/>
        </p:nvSpPr>
        <p:spPr>
          <a:xfrm>
            <a:off x="7660333" y="2181668"/>
            <a:ext cx="1454696" cy="357732"/>
          </a:xfrm>
          <a:custGeom>
            <a:avLst/>
            <a:gdLst>
              <a:gd name="connsiteX0" fmla="*/ 143139 w 1454696"/>
              <a:gd name="connsiteY0" fmla="*/ 28872 h 357732"/>
              <a:gd name="connsiteX1" fmla="*/ 817842 w 1454696"/>
              <a:gd name="connsiteY1" fmla="*/ 19994 h 357732"/>
              <a:gd name="connsiteX2" fmla="*/ 1448156 w 1454696"/>
              <a:gd name="connsiteY2" fmla="*/ 330713 h 357732"/>
              <a:gd name="connsiteX3" fmla="*/ 1155193 w 1454696"/>
              <a:gd name="connsiteY3" fmla="*/ 162037 h 357732"/>
              <a:gd name="connsiteX4" fmla="*/ 1297236 w 1454696"/>
              <a:gd name="connsiteY4" fmla="*/ 357346 h 357732"/>
              <a:gd name="connsiteX5" fmla="*/ 1039784 w 1454696"/>
              <a:gd name="connsiteY5" fmla="*/ 99893 h 357732"/>
              <a:gd name="connsiteX6" fmla="*/ 80995 w 1454696"/>
              <a:gd name="connsiteY6" fmla="*/ 11116 h 357732"/>
              <a:gd name="connsiteX7" fmla="*/ 143139 w 1454696"/>
              <a:gd name="connsiteY7" fmla="*/ 28872 h 357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4696" h="357732">
                <a:moveTo>
                  <a:pt x="143139" y="28872"/>
                </a:moveTo>
                <a:cubicBezTo>
                  <a:pt x="265947" y="30352"/>
                  <a:pt x="600339" y="-30313"/>
                  <a:pt x="817842" y="19994"/>
                </a:cubicBezTo>
                <a:cubicBezTo>
                  <a:pt x="1035345" y="70301"/>
                  <a:pt x="1391931" y="307039"/>
                  <a:pt x="1448156" y="330713"/>
                </a:cubicBezTo>
                <a:cubicBezTo>
                  <a:pt x="1504381" y="354387"/>
                  <a:pt x="1180346" y="157598"/>
                  <a:pt x="1155193" y="162037"/>
                </a:cubicBezTo>
                <a:cubicBezTo>
                  <a:pt x="1130040" y="166476"/>
                  <a:pt x="1316471" y="367703"/>
                  <a:pt x="1297236" y="357346"/>
                </a:cubicBezTo>
                <a:cubicBezTo>
                  <a:pt x="1278001" y="346989"/>
                  <a:pt x="1242491" y="157598"/>
                  <a:pt x="1039784" y="99893"/>
                </a:cubicBezTo>
                <a:cubicBezTo>
                  <a:pt x="837077" y="42188"/>
                  <a:pt x="236354" y="27392"/>
                  <a:pt x="80995" y="11116"/>
                </a:cubicBezTo>
                <a:cubicBezTo>
                  <a:pt x="-74364" y="-5160"/>
                  <a:pt x="20331" y="27392"/>
                  <a:pt x="143139" y="28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1C8447E3-47F3-C9DC-3195-9BC5E0830B13}"/>
              </a:ext>
            </a:extLst>
          </p:cNvPr>
          <p:cNvSpPr/>
          <p:nvPr/>
        </p:nvSpPr>
        <p:spPr>
          <a:xfrm>
            <a:off x="7238805" y="1423410"/>
            <a:ext cx="1221642" cy="742746"/>
          </a:xfrm>
          <a:custGeom>
            <a:avLst/>
            <a:gdLst>
              <a:gd name="connsiteX0" fmla="*/ 1221614 w 1221642"/>
              <a:gd name="connsiteY0" fmla="*/ 742741 h 742746"/>
              <a:gd name="connsiteX1" fmla="*/ 964162 w 1221642"/>
              <a:gd name="connsiteY1" fmla="*/ 405390 h 742746"/>
              <a:gd name="connsiteX2" fmla="*/ 5374 w 1221642"/>
              <a:gd name="connsiteY2" fmla="*/ 5895 h 742746"/>
              <a:gd name="connsiteX3" fmla="*/ 600178 w 1221642"/>
              <a:gd name="connsiteY3" fmla="*/ 183448 h 742746"/>
              <a:gd name="connsiteX4" fmla="*/ 1123960 w 1221642"/>
              <a:gd name="connsiteY4" fmla="*/ 414268 h 742746"/>
              <a:gd name="connsiteX5" fmla="*/ 955284 w 1221642"/>
              <a:gd name="connsiteY5" fmla="*/ 414268 h 742746"/>
              <a:gd name="connsiteX6" fmla="*/ 1221614 w 1221642"/>
              <a:gd name="connsiteY6" fmla="*/ 742741 h 742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1642" h="742746">
                <a:moveTo>
                  <a:pt x="1221614" y="742741"/>
                </a:moveTo>
                <a:cubicBezTo>
                  <a:pt x="1223094" y="741261"/>
                  <a:pt x="1166869" y="528198"/>
                  <a:pt x="964162" y="405390"/>
                </a:cubicBezTo>
                <a:cubicBezTo>
                  <a:pt x="761455" y="282582"/>
                  <a:pt x="66038" y="42885"/>
                  <a:pt x="5374" y="5895"/>
                </a:cubicBezTo>
                <a:cubicBezTo>
                  <a:pt x="-55290" y="-31095"/>
                  <a:pt x="413747" y="115386"/>
                  <a:pt x="600178" y="183448"/>
                </a:cubicBezTo>
                <a:cubicBezTo>
                  <a:pt x="786609" y="251510"/>
                  <a:pt x="1064776" y="375798"/>
                  <a:pt x="1123960" y="414268"/>
                </a:cubicBezTo>
                <a:cubicBezTo>
                  <a:pt x="1183144" y="452738"/>
                  <a:pt x="936049" y="359522"/>
                  <a:pt x="955284" y="414268"/>
                </a:cubicBezTo>
                <a:cubicBezTo>
                  <a:pt x="974519" y="469013"/>
                  <a:pt x="1220134" y="744221"/>
                  <a:pt x="1221614" y="742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F834FA11-8959-3E2F-5465-4B9895A33F59}"/>
              </a:ext>
            </a:extLst>
          </p:cNvPr>
          <p:cNvSpPr/>
          <p:nvPr/>
        </p:nvSpPr>
        <p:spPr>
          <a:xfrm>
            <a:off x="3542997" y="2142125"/>
            <a:ext cx="1542282" cy="2022990"/>
          </a:xfrm>
          <a:custGeom>
            <a:avLst/>
            <a:gdLst>
              <a:gd name="connsiteX0" fmla="*/ 1535030 w 1542282"/>
              <a:gd name="connsiteY0" fmla="*/ 6271 h 2022990"/>
              <a:gd name="connsiteX1" fmla="*/ 709407 w 1542282"/>
              <a:gd name="connsiteY1" fmla="*/ 796384 h 2022990"/>
              <a:gd name="connsiteX2" fmla="*/ 1117780 w 1542282"/>
              <a:gd name="connsiteY2" fmla="*/ 459032 h 2022990"/>
              <a:gd name="connsiteX3" fmla="*/ 25826 w 1542282"/>
              <a:gd name="connsiteY3" fmla="*/ 1985992 h 2022990"/>
              <a:gd name="connsiteX4" fmla="*/ 416444 w 1542282"/>
              <a:gd name="connsiteY4" fmla="*/ 1453331 h 2022990"/>
              <a:gd name="connsiteX5" fmla="*/ 1233189 w 1542282"/>
              <a:gd name="connsiteY5" fmla="*/ 370256 h 2022990"/>
              <a:gd name="connsiteX6" fmla="*/ 1117780 w 1542282"/>
              <a:gd name="connsiteY6" fmla="*/ 423522 h 2022990"/>
              <a:gd name="connsiteX7" fmla="*/ 1535030 w 1542282"/>
              <a:gd name="connsiteY7" fmla="*/ 6271 h 202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2282" h="2022990">
                <a:moveTo>
                  <a:pt x="1535030" y="6271"/>
                </a:moveTo>
                <a:cubicBezTo>
                  <a:pt x="1466968" y="68415"/>
                  <a:pt x="778949" y="720924"/>
                  <a:pt x="709407" y="796384"/>
                </a:cubicBezTo>
                <a:cubicBezTo>
                  <a:pt x="639865" y="871844"/>
                  <a:pt x="1231710" y="260764"/>
                  <a:pt x="1117780" y="459032"/>
                </a:cubicBezTo>
                <a:cubicBezTo>
                  <a:pt x="1003850" y="657300"/>
                  <a:pt x="142715" y="1820276"/>
                  <a:pt x="25826" y="1985992"/>
                </a:cubicBezTo>
                <a:cubicBezTo>
                  <a:pt x="-91063" y="2151709"/>
                  <a:pt x="215217" y="1722620"/>
                  <a:pt x="416444" y="1453331"/>
                </a:cubicBezTo>
                <a:cubicBezTo>
                  <a:pt x="617671" y="1184042"/>
                  <a:pt x="1116300" y="541891"/>
                  <a:pt x="1233189" y="370256"/>
                </a:cubicBezTo>
                <a:cubicBezTo>
                  <a:pt x="1350078" y="198621"/>
                  <a:pt x="1064514" y="484186"/>
                  <a:pt x="1117780" y="423522"/>
                </a:cubicBezTo>
                <a:cubicBezTo>
                  <a:pt x="1171046" y="362858"/>
                  <a:pt x="1603092" y="-55873"/>
                  <a:pt x="1535030" y="6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E5813709-4EBD-AA04-F487-86D79D957DBC}"/>
              </a:ext>
            </a:extLst>
          </p:cNvPr>
          <p:cNvSpPr/>
          <p:nvPr/>
        </p:nvSpPr>
        <p:spPr>
          <a:xfrm>
            <a:off x="5806062" y="1348210"/>
            <a:ext cx="2574695" cy="897955"/>
          </a:xfrm>
          <a:custGeom>
            <a:avLst/>
            <a:gdLst>
              <a:gd name="connsiteX0" fmla="*/ 2574458 w 2574695"/>
              <a:gd name="connsiteY0" fmla="*/ 897840 h 897955"/>
              <a:gd name="connsiteX1" fmla="*/ 2041798 w 2574695"/>
              <a:gd name="connsiteY1" fmla="*/ 471712 h 897955"/>
              <a:gd name="connsiteX2" fmla="*/ 772291 w 2574695"/>
              <a:gd name="connsiteY2" fmla="*/ 10073 h 897955"/>
              <a:gd name="connsiteX3" fmla="*/ 1216175 w 2574695"/>
              <a:gd name="connsiteY3" fmla="*/ 160994 h 897955"/>
              <a:gd name="connsiteX4" fmla="*/ 106466 w 2574695"/>
              <a:gd name="connsiteY4" fmla="*/ 249771 h 897955"/>
              <a:gd name="connsiteX5" fmla="*/ 44322 w 2574695"/>
              <a:gd name="connsiteY5" fmla="*/ 267526 h 897955"/>
              <a:gd name="connsiteX6" fmla="*/ 630249 w 2574695"/>
              <a:gd name="connsiteY6" fmla="*/ 89973 h 897955"/>
              <a:gd name="connsiteX7" fmla="*/ 204121 w 2574695"/>
              <a:gd name="connsiteY7" fmla="*/ 196505 h 897955"/>
              <a:gd name="connsiteX8" fmla="*/ 1056377 w 2574695"/>
              <a:gd name="connsiteY8" fmla="*/ 187627 h 897955"/>
              <a:gd name="connsiteX9" fmla="*/ 861068 w 2574695"/>
              <a:gd name="connsiteY9" fmla="*/ 134361 h 897955"/>
              <a:gd name="connsiteX10" fmla="*/ 1633425 w 2574695"/>
              <a:gd name="connsiteY10" fmla="*/ 258648 h 897955"/>
              <a:gd name="connsiteX11" fmla="*/ 2281495 w 2574695"/>
              <a:gd name="connsiteY11" fmla="*/ 667021 h 897955"/>
              <a:gd name="connsiteX12" fmla="*/ 1988532 w 2574695"/>
              <a:gd name="connsiteY12" fmla="*/ 516101 h 897955"/>
              <a:gd name="connsiteX13" fmla="*/ 2574458 w 2574695"/>
              <a:gd name="connsiteY13" fmla="*/ 897840 h 897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74695" h="897955">
                <a:moveTo>
                  <a:pt x="2574458" y="897840"/>
                </a:moveTo>
                <a:cubicBezTo>
                  <a:pt x="2583336" y="890442"/>
                  <a:pt x="2342159" y="619673"/>
                  <a:pt x="2041798" y="471712"/>
                </a:cubicBezTo>
                <a:cubicBezTo>
                  <a:pt x="1741437" y="323751"/>
                  <a:pt x="909895" y="61859"/>
                  <a:pt x="772291" y="10073"/>
                </a:cubicBezTo>
                <a:cubicBezTo>
                  <a:pt x="634687" y="-41713"/>
                  <a:pt x="1327146" y="121044"/>
                  <a:pt x="1216175" y="160994"/>
                </a:cubicBezTo>
                <a:cubicBezTo>
                  <a:pt x="1105204" y="200944"/>
                  <a:pt x="301775" y="232016"/>
                  <a:pt x="106466" y="249771"/>
                </a:cubicBezTo>
                <a:cubicBezTo>
                  <a:pt x="-88843" y="267526"/>
                  <a:pt x="44322" y="267526"/>
                  <a:pt x="44322" y="267526"/>
                </a:cubicBezTo>
                <a:lnTo>
                  <a:pt x="630249" y="89973"/>
                </a:lnTo>
                <a:cubicBezTo>
                  <a:pt x="656882" y="78136"/>
                  <a:pt x="133100" y="180229"/>
                  <a:pt x="204121" y="196505"/>
                </a:cubicBezTo>
                <a:cubicBezTo>
                  <a:pt x="275142" y="212781"/>
                  <a:pt x="946886" y="197984"/>
                  <a:pt x="1056377" y="187627"/>
                </a:cubicBezTo>
                <a:cubicBezTo>
                  <a:pt x="1165868" y="177270"/>
                  <a:pt x="764893" y="122524"/>
                  <a:pt x="861068" y="134361"/>
                </a:cubicBezTo>
                <a:cubicBezTo>
                  <a:pt x="957243" y="146198"/>
                  <a:pt x="1396687" y="169871"/>
                  <a:pt x="1633425" y="258648"/>
                </a:cubicBezTo>
                <a:cubicBezTo>
                  <a:pt x="1870163" y="347425"/>
                  <a:pt x="2222310" y="624112"/>
                  <a:pt x="2281495" y="667021"/>
                </a:cubicBezTo>
                <a:cubicBezTo>
                  <a:pt x="2340679" y="709930"/>
                  <a:pt x="1941184" y="476151"/>
                  <a:pt x="1988532" y="516101"/>
                </a:cubicBezTo>
                <a:cubicBezTo>
                  <a:pt x="2035880" y="556050"/>
                  <a:pt x="2565580" y="905238"/>
                  <a:pt x="2574458" y="897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B4C01C62-172B-A5A4-ED8F-208483426F00}"/>
              </a:ext>
            </a:extLst>
          </p:cNvPr>
          <p:cNvSpPr/>
          <p:nvPr/>
        </p:nvSpPr>
        <p:spPr>
          <a:xfrm>
            <a:off x="5551262" y="1989451"/>
            <a:ext cx="2642827" cy="1057299"/>
          </a:xfrm>
          <a:custGeom>
            <a:avLst/>
            <a:gdLst>
              <a:gd name="connsiteX0" fmla="*/ 2642827 w 2642827"/>
              <a:gd name="connsiteY0" fmla="*/ 585073 h 1057299"/>
              <a:gd name="connsiteX1" fmla="*/ 1923736 w 2642827"/>
              <a:gd name="connsiteY1" fmla="*/ 87924 h 1057299"/>
              <a:gd name="connsiteX2" fmla="*/ 41670 w 2642827"/>
              <a:gd name="connsiteY2" fmla="*/ 1037834 h 1057299"/>
              <a:gd name="connsiteX3" fmla="*/ 716373 w 2642827"/>
              <a:gd name="connsiteY3" fmla="*/ 673850 h 1057299"/>
              <a:gd name="connsiteX4" fmla="*/ 1834959 w 2642827"/>
              <a:gd name="connsiteY4" fmla="*/ 25780 h 1057299"/>
              <a:gd name="connsiteX5" fmla="*/ 1417709 w 2642827"/>
              <a:gd name="connsiteY5" fmla="*/ 123434 h 1057299"/>
              <a:gd name="connsiteX6" fmla="*/ 1923736 w 2642827"/>
              <a:gd name="connsiteY6" fmla="*/ 70168 h 1057299"/>
              <a:gd name="connsiteX7" fmla="*/ 2642827 w 2642827"/>
              <a:gd name="connsiteY7" fmla="*/ 585073 h 1057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2827" h="1057299">
                <a:moveTo>
                  <a:pt x="2642827" y="585073"/>
                </a:moveTo>
                <a:cubicBezTo>
                  <a:pt x="2642827" y="588032"/>
                  <a:pt x="2357262" y="12464"/>
                  <a:pt x="1923736" y="87924"/>
                </a:cubicBezTo>
                <a:cubicBezTo>
                  <a:pt x="1490210" y="163384"/>
                  <a:pt x="242897" y="940180"/>
                  <a:pt x="41670" y="1037834"/>
                </a:cubicBezTo>
                <a:cubicBezTo>
                  <a:pt x="-159557" y="1135488"/>
                  <a:pt x="417492" y="842526"/>
                  <a:pt x="716373" y="673850"/>
                </a:cubicBezTo>
                <a:cubicBezTo>
                  <a:pt x="1015254" y="505174"/>
                  <a:pt x="1718070" y="117516"/>
                  <a:pt x="1834959" y="25780"/>
                </a:cubicBezTo>
                <a:cubicBezTo>
                  <a:pt x="1951848" y="-65956"/>
                  <a:pt x="1402913" y="116036"/>
                  <a:pt x="1417709" y="123434"/>
                </a:cubicBezTo>
                <a:cubicBezTo>
                  <a:pt x="1432505" y="130832"/>
                  <a:pt x="1721029" y="-853"/>
                  <a:pt x="1923736" y="70168"/>
                </a:cubicBezTo>
                <a:cubicBezTo>
                  <a:pt x="2126443" y="141189"/>
                  <a:pt x="2642827" y="582114"/>
                  <a:pt x="2642827" y="5850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D51DFB04-285B-233C-789D-9F3E38A7D18B}"/>
              </a:ext>
            </a:extLst>
          </p:cNvPr>
          <p:cNvSpPr/>
          <p:nvPr/>
        </p:nvSpPr>
        <p:spPr>
          <a:xfrm>
            <a:off x="2467518" y="3005649"/>
            <a:ext cx="2081365" cy="2155182"/>
          </a:xfrm>
          <a:custGeom>
            <a:avLst/>
            <a:gdLst>
              <a:gd name="connsiteX0" fmla="*/ 2077849 w 2081365"/>
              <a:gd name="connsiteY0" fmla="*/ 3881 h 2155182"/>
              <a:gd name="connsiteX1" fmla="*/ 1154571 w 2081365"/>
              <a:gd name="connsiteY1" fmla="*/ 1086957 h 2155182"/>
              <a:gd name="connsiteX2" fmla="*/ 1376513 w 2081365"/>
              <a:gd name="connsiteY2" fmla="*/ 909403 h 2155182"/>
              <a:gd name="connsiteX3" fmla="*/ 44863 w 2081365"/>
              <a:gd name="connsiteY3" fmla="*/ 2116767 h 2155182"/>
              <a:gd name="connsiteX4" fmla="*/ 382214 w 2081365"/>
              <a:gd name="connsiteY4" fmla="*/ 1806048 h 2155182"/>
              <a:gd name="connsiteX5" fmla="*/ 1056917 w 2081365"/>
              <a:gd name="connsiteY5" fmla="*/ 1308899 h 2155182"/>
              <a:gd name="connsiteX6" fmla="*/ 417725 w 2081365"/>
              <a:gd name="connsiteY6" fmla="*/ 1832681 h 2155182"/>
              <a:gd name="connsiteX7" fmla="*/ 1509678 w 2081365"/>
              <a:gd name="connsiteY7" fmla="*/ 749605 h 2155182"/>
              <a:gd name="connsiteX8" fmla="*/ 1527433 w 2081365"/>
              <a:gd name="connsiteY8" fmla="*/ 705217 h 2155182"/>
              <a:gd name="connsiteX9" fmla="*/ 1474167 w 2081365"/>
              <a:gd name="connsiteY9" fmla="*/ 722972 h 2155182"/>
              <a:gd name="connsiteX10" fmla="*/ 2077849 w 2081365"/>
              <a:gd name="connsiteY10" fmla="*/ 3881 h 2155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81365" h="2155182">
                <a:moveTo>
                  <a:pt x="2077849" y="3881"/>
                </a:moveTo>
                <a:cubicBezTo>
                  <a:pt x="2024583" y="64545"/>
                  <a:pt x="1271460" y="936037"/>
                  <a:pt x="1154571" y="1086957"/>
                </a:cubicBezTo>
                <a:cubicBezTo>
                  <a:pt x="1037682" y="1237877"/>
                  <a:pt x="1561464" y="737768"/>
                  <a:pt x="1376513" y="909403"/>
                </a:cubicBezTo>
                <a:cubicBezTo>
                  <a:pt x="1191562" y="1081038"/>
                  <a:pt x="210579" y="1967326"/>
                  <a:pt x="44863" y="2116767"/>
                </a:cubicBezTo>
                <a:cubicBezTo>
                  <a:pt x="-120853" y="2266208"/>
                  <a:pt x="213538" y="1940693"/>
                  <a:pt x="382214" y="1806048"/>
                </a:cubicBezTo>
                <a:cubicBezTo>
                  <a:pt x="550890" y="1671403"/>
                  <a:pt x="1050999" y="1304460"/>
                  <a:pt x="1056917" y="1308899"/>
                </a:cubicBezTo>
                <a:cubicBezTo>
                  <a:pt x="1062835" y="1313338"/>
                  <a:pt x="342265" y="1925897"/>
                  <a:pt x="417725" y="1832681"/>
                </a:cubicBezTo>
                <a:cubicBezTo>
                  <a:pt x="493185" y="1739465"/>
                  <a:pt x="1324727" y="937516"/>
                  <a:pt x="1509678" y="749605"/>
                </a:cubicBezTo>
                <a:cubicBezTo>
                  <a:pt x="1694629" y="561694"/>
                  <a:pt x="1533351" y="709656"/>
                  <a:pt x="1527433" y="705217"/>
                </a:cubicBezTo>
                <a:cubicBezTo>
                  <a:pt x="1521515" y="700778"/>
                  <a:pt x="1385390" y="833943"/>
                  <a:pt x="1474167" y="722972"/>
                </a:cubicBezTo>
                <a:cubicBezTo>
                  <a:pt x="1562944" y="612001"/>
                  <a:pt x="2131115" y="-56783"/>
                  <a:pt x="2077849" y="3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A7588913-0F15-2F0F-8000-F33C399A8A60}"/>
              </a:ext>
            </a:extLst>
          </p:cNvPr>
          <p:cNvSpPr/>
          <p:nvPr/>
        </p:nvSpPr>
        <p:spPr>
          <a:xfrm>
            <a:off x="5104492" y="1870645"/>
            <a:ext cx="2971484" cy="1396469"/>
          </a:xfrm>
          <a:custGeom>
            <a:avLst/>
            <a:gdLst>
              <a:gd name="connsiteX0" fmla="*/ 2965310 w 2971484"/>
              <a:gd name="connsiteY0" fmla="*/ 331017 h 1396469"/>
              <a:gd name="connsiteX1" fmla="*/ 2130809 w 2971484"/>
              <a:gd name="connsiteY1" fmla="*/ 82442 h 1396469"/>
              <a:gd name="connsiteX2" fmla="*/ 381908 w 2971484"/>
              <a:gd name="connsiteY2" fmla="*/ 783778 h 1396469"/>
              <a:gd name="connsiteX3" fmla="*/ 1012223 w 2971484"/>
              <a:gd name="connsiteY3" fmla="*/ 517448 h 1396469"/>
              <a:gd name="connsiteX4" fmla="*/ 168 w 2971484"/>
              <a:gd name="connsiteY4" fmla="*/ 1396338 h 1396469"/>
              <a:gd name="connsiteX5" fmla="*/ 1100999 w 2971484"/>
              <a:gd name="connsiteY5" fmla="*/ 446427 h 1396469"/>
              <a:gd name="connsiteX6" fmla="*/ 1509372 w 2971484"/>
              <a:gd name="connsiteY6" fmla="*/ 188974 h 1396469"/>
              <a:gd name="connsiteX7" fmla="*/ 1109877 w 2971484"/>
              <a:gd name="connsiteY7" fmla="*/ 357650 h 1396469"/>
              <a:gd name="connsiteX8" fmla="*/ 2077543 w 2971484"/>
              <a:gd name="connsiteY8" fmla="*/ 20299 h 1396469"/>
              <a:gd name="connsiteX9" fmla="*/ 1855601 w 2971484"/>
              <a:gd name="connsiteY9" fmla="*/ 38054 h 1396469"/>
              <a:gd name="connsiteX10" fmla="*/ 2477038 w 2971484"/>
              <a:gd name="connsiteY10" fmla="*/ 38054 h 1396469"/>
              <a:gd name="connsiteX11" fmla="*/ 2965310 w 2971484"/>
              <a:gd name="connsiteY11" fmla="*/ 331017 h 1396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71484" h="1396469">
                <a:moveTo>
                  <a:pt x="2965310" y="331017"/>
                </a:moveTo>
                <a:cubicBezTo>
                  <a:pt x="2907605" y="338415"/>
                  <a:pt x="2561376" y="6982"/>
                  <a:pt x="2130809" y="82442"/>
                </a:cubicBezTo>
                <a:cubicBezTo>
                  <a:pt x="1700242" y="157902"/>
                  <a:pt x="568339" y="711277"/>
                  <a:pt x="381908" y="783778"/>
                </a:cubicBezTo>
                <a:cubicBezTo>
                  <a:pt x="195477" y="856279"/>
                  <a:pt x="1075846" y="415355"/>
                  <a:pt x="1012223" y="517448"/>
                </a:cubicBezTo>
                <a:cubicBezTo>
                  <a:pt x="948600" y="619541"/>
                  <a:pt x="-14628" y="1408175"/>
                  <a:pt x="168" y="1396338"/>
                </a:cubicBezTo>
                <a:cubicBezTo>
                  <a:pt x="14964" y="1384501"/>
                  <a:pt x="849465" y="647654"/>
                  <a:pt x="1100999" y="446427"/>
                </a:cubicBezTo>
                <a:cubicBezTo>
                  <a:pt x="1352533" y="245200"/>
                  <a:pt x="1507892" y="203770"/>
                  <a:pt x="1509372" y="188974"/>
                </a:cubicBezTo>
                <a:cubicBezTo>
                  <a:pt x="1510852" y="174178"/>
                  <a:pt x="1015182" y="385763"/>
                  <a:pt x="1109877" y="357650"/>
                </a:cubicBezTo>
                <a:cubicBezTo>
                  <a:pt x="1204572" y="329537"/>
                  <a:pt x="1953256" y="73565"/>
                  <a:pt x="2077543" y="20299"/>
                </a:cubicBezTo>
                <a:cubicBezTo>
                  <a:pt x="2201830" y="-32967"/>
                  <a:pt x="1789019" y="35095"/>
                  <a:pt x="1855601" y="38054"/>
                </a:cubicBezTo>
                <a:cubicBezTo>
                  <a:pt x="1922183" y="41013"/>
                  <a:pt x="2292086" y="-6334"/>
                  <a:pt x="2477038" y="38054"/>
                </a:cubicBezTo>
                <a:cubicBezTo>
                  <a:pt x="2661989" y="82442"/>
                  <a:pt x="3023015" y="323619"/>
                  <a:pt x="2965310" y="331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54EABDD7-B6C7-22A2-32C4-8F641FE56ED0}"/>
              </a:ext>
            </a:extLst>
          </p:cNvPr>
          <p:cNvSpPr/>
          <p:nvPr/>
        </p:nvSpPr>
        <p:spPr>
          <a:xfrm>
            <a:off x="3946099" y="1793289"/>
            <a:ext cx="3688697" cy="2507940"/>
          </a:xfrm>
          <a:custGeom>
            <a:avLst/>
            <a:gdLst>
              <a:gd name="connsiteX0" fmla="*/ 3688697 w 3688697"/>
              <a:gd name="connsiteY0" fmla="*/ 0 h 2507940"/>
              <a:gd name="connsiteX1" fmla="*/ 1904285 w 3688697"/>
              <a:gd name="connsiteY1" fmla="*/ 239697 h 2507940"/>
              <a:gd name="connsiteX2" fmla="*/ 2383680 w 3688697"/>
              <a:gd name="connsiteY2" fmla="*/ 159798 h 2507940"/>
              <a:gd name="connsiteX3" fmla="*/ 1344992 w 3688697"/>
              <a:gd name="connsiteY3" fmla="*/ 719092 h 2507940"/>
              <a:gd name="connsiteX4" fmla="*/ 1682344 w 3688697"/>
              <a:gd name="connsiteY4" fmla="*/ 479394 h 2507940"/>
              <a:gd name="connsiteX5" fmla="*/ 714678 w 3688697"/>
              <a:gd name="connsiteY5" fmla="*/ 1447061 h 2507940"/>
              <a:gd name="connsiteX6" fmla="*/ 936619 w 3688697"/>
              <a:gd name="connsiteY6" fmla="*/ 1225119 h 2507940"/>
              <a:gd name="connsiteX7" fmla="*/ 13342 w 3688697"/>
              <a:gd name="connsiteY7" fmla="*/ 2485748 h 2507940"/>
              <a:gd name="connsiteX8" fmla="*/ 474981 w 3688697"/>
              <a:gd name="connsiteY8" fmla="*/ 1908699 h 2507940"/>
              <a:gd name="connsiteX9" fmla="*/ 1629078 w 3688697"/>
              <a:gd name="connsiteY9" fmla="*/ 408373 h 2507940"/>
              <a:gd name="connsiteX10" fmla="*/ 1558056 w 3688697"/>
              <a:gd name="connsiteY10" fmla="*/ 532661 h 2507940"/>
              <a:gd name="connsiteX11" fmla="*/ 2632254 w 3688697"/>
              <a:gd name="connsiteY11" fmla="*/ 62144 h 2507940"/>
              <a:gd name="connsiteX12" fmla="*/ 2650010 w 3688697"/>
              <a:gd name="connsiteY12" fmla="*/ 71022 h 2507940"/>
              <a:gd name="connsiteX13" fmla="*/ 3688697 w 3688697"/>
              <a:gd name="connsiteY13" fmla="*/ 0 h 250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688697" h="2507940">
                <a:moveTo>
                  <a:pt x="3688697" y="0"/>
                </a:moveTo>
                <a:lnTo>
                  <a:pt x="1904285" y="239697"/>
                </a:lnTo>
                <a:cubicBezTo>
                  <a:pt x="1686782" y="266330"/>
                  <a:pt x="2476895" y="79899"/>
                  <a:pt x="2383680" y="159798"/>
                </a:cubicBezTo>
                <a:cubicBezTo>
                  <a:pt x="2290465" y="239697"/>
                  <a:pt x="1461881" y="665826"/>
                  <a:pt x="1344992" y="719092"/>
                </a:cubicBezTo>
                <a:cubicBezTo>
                  <a:pt x="1228103" y="772358"/>
                  <a:pt x="1787396" y="358066"/>
                  <a:pt x="1682344" y="479394"/>
                </a:cubicBezTo>
                <a:cubicBezTo>
                  <a:pt x="1577292" y="600722"/>
                  <a:pt x="714678" y="1447061"/>
                  <a:pt x="714678" y="1447061"/>
                </a:cubicBezTo>
                <a:cubicBezTo>
                  <a:pt x="590391" y="1571348"/>
                  <a:pt x="1053508" y="1052005"/>
                  <a:pt x="936619" y="1225119"/>
                </a:cubicBezTo>
                <a:cubicBezTo>
                  <a:pt x="819730" y="1398233"/>
                  <a:pt x="90282" y="2371818"/>
                  <a:pt x="13342" y="2485748"/>
                </a:cubicBezTo>
                <a:cubicBezTo>
                  <a:pt x="-63598" y="2599678"/>
                  <a:pt x="205692" y="2254928"/>
                  <a:pt x="474981" y="1908699"/>
                </a:cubicBezTo>
                <a:cubicBezTo>
                  <a:pt x="744270" y="1562470"/>
                  <a:pt x="1448565" y="637713"/>
                  <a:pt x="1629078" y="408373"/>
                </a:cubicBezTo>
                <a:cubicBezTo>
                  <a:pt x="1809590" y="179033"/>
                  <a:pt x="1390860" y="590366"/>
                  <a:pt x="1558056" y="532661"/>
                </a:cubicBezTo>
                <a:cubicBezTo>
                  <a:pt x="1725252" y="474956"/>
                  <a:pt x="2450262" y="139084"/>
                  <a:pt x="2632254" y="62144"/>
                </a:cubicBezTo>
                <a:cubicBezTo>
                  <a:pt x="2814246" y="-14796"/>
                  <a:pt x="2650010" y="71022"/>
                  <a:pt x="2650010" y="71022"/>
                </a:cubicBezTo>
                <a:lnTo>
                  <a:pt x="3688697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9CCC7905-0C97-24F1-9777-7E9AD6E254FA}"/>
              </a:ext>
            </a:extLst>
          </p:cNvPr>
          <p:cNvSpPr/>
          <p:nvPr/>
        </p:nvSpPr>
        <p:spPr>
          <a:xfrm>
            <a:off x="6065887" y="2530115"/>
            <a:ext cx="2167075" cy="593081"/>
          </a:xfrm>
          <a:custGeom>
            <a:avLst/>
            <a:gdLst>
              <a:gd name="connsiteX0" fmla="*/ 2163713 w 2167075"/>
              <a:gd name="connsiteY0" fmla="*/ 88798 h 593081"/>
              <a:gd name="connsiteX1" fmla="*/ 1054004 w 2167075"/>
              <a:gd name="connsiteY1" fmla="*/ 79920 h 593081"/>
              <a:gd name="connsiteX2" fmla="*/ 15317 w 2167075"/>
              <a:gd name="connsiteY2" fmla="*/ 585947 h 593081"/>
              <a:gd name="connsiteX3" fmla="*/ 405934 w 2167075"/>
              <a:gd name="connsiteY3" fmla="*/ 390638 h 593081"/>
              <a:gd name="connsiteX4" fmla="*/ 1116148 w 2167075"/>
              <a:gd name="connsiteY4" fmla="*/ 17776 h 593081"/>
              <a:gd name="connsiteX5" fmla="*/ 903084 w 2167075"/>
              <a:gd name="connsiteY5" fmla="*/ 79920 h 593081"/>
              <a:gd name="connsiteX6" fmla="*/ 1382478 w 2167075"/>
              <a:gd name="connsiteY6" fmla="*/ 21 h 593081"/>
              <a:gd name="connsiteX7" fmla="*/ 2163713 w 2167075"/>
              <a:gd name="connsiteY7" fmla="*/ 88798 h 59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7075" h="593081">
                <a:moveTo>
                  <a:pt x="2163713" y="88798"/>
                </a:moveTo>
                <a:cubicBezTo>
                  <a:pt x="2108967" y="102115"/>
                  <a:pt x="1412070" y="-2938"/>
                  <a:pt x="1054004" y="79920"/>
                </a:cubicBezTo>
                <a:cubicBezTo>
                  <a:pt x="695938" y="162778"/>
                  <a:pt x="123329" y="534161"/>
                  <a:pt x="15317" y="585947"/>
                </a:cubicBezTo>
                <a:cubicBezTo>
                  <a:pt x="-92695" y="637733"/>
                  <a:pt x="405934" y="390638"/>
                  <a:pt x="405934" y="390638"/>
                </a:cubicBezTo>
                <a:cubicBezTo>
                  <a:pt x="589406" y="295943"/>
                  <a:pt x="1033290" y="69562"/>
                  <a:pt x="1116148" y="17776"/>
                </a:cubicBezTo>
                <a:cubicBezTo>
                  <a:pt x="1199006" y="-34010"/>
                  <a:pt x="858696" y="82879"/>
                  <a:pt x="903084" y="79920"/>
                </a:cubicBezTo>
                <a:cubicBezTo>
                  <a:pt x="947472" y="76961"/>
                  <a:pt x="1175332" y="1501"/>
                  <a:pt x="1382478" y="21"/>
                </a:cubicBezTo>
                <a:cubicBezTo>
                  <a:pt x="1589624" y="-1459"/>
                  <a:pt x="2218459" y="75481"/>
                  <a:pt x="2163713" y="88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69436B63-F9EC-337B-876B-3F98911F9DF0}"/>
              </a:ext>
            </a:extLst>
          </p:cNvPr>
          <p:cNvSpPr/>
          <p:nvPr/>
        </p:nvSpPr>
        <p:spPr>
          <a:xfrm>
            <a:off x="9044823" y="2596163"/>
            <a:ext cx="605339" cy="3204117"/>
          </a:xfrm>
          <a:custGeom>
            <a:avLst/>
            <a:gdLst>
              <a:gd name="connsiteX0" fmla="*/ 19278 w 605339"/>
              <a:gd name="connsiteY0" fmla="*/ 49383 h 3204117"/>
              <a:gd name="connsiteX1" fmla="*/ 54789 w 605339"/>
              <a:gd name="connsiteY1" fmla="*/ 84893 h 3204117"/>
              <a:gd name="connsiteX2" fmla="*/ 427651 w 605339"/>
              <a:gd name="connsiteY2" fmla="*/ 803985 h 3204117"/>
              <a:gd name="connsiteX3" fmla="*/ 365507 w 605339"/>
              <a:gd name="connsiteY3" fmla="*/ 661942 h 3204117"/>
              <a:gd name="connsiteX4" fmla="*/ 525305 w 605339"/>
              <a:gd name="connsiteY4" fmla="*/ 1798284 h 3204117"/>
              <a:gd name="connsiteX5" fmla="*/ 543060 w 605339"/>
              <a:gd name="connsiteY5" fmla="*/ 1602975 h 3204117"/>
              <a:gd name="connsiteX6" fmla="*/ 596327 w 605339"/>
              <a:gd name="connsiteY6" fmla="*/ 3129934 h 3204117"/>
              <a:gd name="connsiteX7" fmla="*/ 596327 w 605339"/>
              <a:gd name="connsiteY7" fmla="*/ 2748194 h 3204117"/>
              <a:gd name="connsiteX8" fmla="*/ 507550 w 605339"/>
              <a:gd name="connsiteY8" fmla="*/ 866128 h 3204117"/>
              <a:gd name="connsiteX9" fmla="*/ 436528 w 605339"/>
              <a:gd name="connsiteY9" fmla="*/ 1043682 h 3204117"/>
              <a:gd name="connsiteX10" fmla="*/ 223464 w 605339"/>
              <a:gd name="connsiteY10" fmla="*/ 404489 h 3204117"/>
              <a:gd name="connsiteX11" fmla="*/ 19278 w 605339"/>
              <a:gd name="connsiteY11" fmla="*/ 49383 h 320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5339" h="3204117">
                <a:moveTo>
                  <a:pt x="19278" y="49383"/>
                </a:moveTo>
                <a:cubicBezTo>
                  <a:pt x="-8834" y="-3883"/>
                  <a:pt x="-13273" y="-40874"/>
                  <a:pt x="54789" y="84893"/>
                </a:cubicBezTo>
                <a:cubicBezTo>
                  <a:pt x="122851" y="210660"/>
                  <a:pt x="375865" y="707810"/>
                  <a:pt x="427651" y="803985"/>
                </a:cubicBezTo>
                <a:cubicBezTo>
                  <a:pt x="479437" y="900160"/>
                  <a:pt x="349231" y="496226"/>
                  <a:pt x="365507" y="661942"/>
                </a:cubicBezTo>
                <a:cubicBezTo>
                  <a:pt x="381783" y="827658"/>
                  <a:pt x="495713" y="1641445"/>
                  <a:pt x="525305" y="1798284"/>
                </a:cubicBezTo>
                <a:cubicBezTo>
                  <a:pt x="554897" y="1955123"/>
                  <a:pt x="531223" y="1381033"/>
                  <a:pt x="543060" y="1602975"/>
                </a:cubicBezTo>
                <a:cubicBezTo>
                  <a:pt x="554897" y="1824917"/>
                  <a:pt x="587449" y="2939064"/>
                  <a:pt x="596327" y="3129934"/>
                </a:cubicBezTo>
                <a:cubicBezTo>
                  <a:pt x="605205" y="3320804"/>
                  <a:pt x="611123" y="3125495"/>
                  <a:pt x="596327" y="2748194"/>
                </a:cubicBezTo>
                <a:cubicBezTo>
                  <a:pt x="581531" y="2370893"/>
                  <a:pt x="534183" y="1150213"/>
                  <a:pt x="507550" y="866128"/>
                </a:cubicBezTo>
                <a:cubicBezTo>
                  <a:pt x="480917" y="582043"/>
                  <a:pt x="483876" y="1120622"/>
                  <a:pt x="436528" y="1043682"/>
                </a:cubicBezTo>
                <a:cubicBezTo>
                  <a:pt x="389180" y="966742"/>
                  <a:pt x="293006" y="571685"/>
                  <a:pt x="223464" y="404489"/>
                </a:cubicBezTo>
                <a:cubicBezTo>
                  <a:pt x="153922" y="237293"/>
                  <a:pt x="47390" y="102649"/>
                  <a:pt x="19278" y="49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9D83FDBD-BF6C-9C8F-4029-2C38C59EB68B}"/>
              </a:ext>
            </a:extLst>
          </p:cNvPr>
          <p:cNvSpPr/>
          <p:nvPr/>
        </p:nvSpPr>
        <p:spPr>
          <a:xfrm>
            <a:off x="9602635" y="5130163"/>
            <a:ext cx="509515" cy="1889767"/>
          </a:xfrm>
          <a:custGeom>
            <a:avLst/>
            <a:gdLst>
              <a:gd name="connsiteX0" fmla="*/ 2838 w 509515"/>
              <a:gd name="connsiteY0" fmla="*/ 1587 h 1889767"/>
              <a:gd name="connsiteX1" fmla="*/ 186572 w 509515"/>
              <a:gd name="connsiteY1" fmla="*/ 1061265 h 1889767"/>
              <a:gd name="connsiteX2" fmla="*/ 169481 w 509515"/>
              <a:gd name="connsiteY2" fmla="*/ 920259 h 1889767"/>
              <a:gd name="connsiteX3" fmla="*/ 485675 w 509515"/>
              <a:gd name="connsiteY3" fmla="*/ 1826114 h 1889767"/>
              <a:gd name="connsiteX4" fmla="*/ 442946 w 509515"/>
              <a:gd name="connsiteY4" fmla="*/ 1680835 h 1889767"/>
              <a:gd name="connsiteX5" fmla="*/ 92569 w 509515"/>
              <a:gd name="connsiteY5" fmla="*/ 612611 h 1889767"/>
              <a:gd name="connsiteX6" fmla="*/ 75477 w 509515"/>
              <a:gd name="connsiteY6" fmla="*/ 817710 h 1889767"/>
              <a:gd name="connsiteX7" fmla="*/ 2838 w 509515"/>
              <a:gd name="connsiteY7" fmla="*/ 1587 h 1889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9515" h="1889767">
                <a:moveTo>
                  <a:pt x="2838" y="1587"/>
                </a:moveTo>
                <a:cubicBezTo>
                  <a:pt x="21354" y="42179"/>
                  <a:pt x="158798" y="908153"/>
                  <a:pt x="186572" y="1061265"/>
                </a:cubicBezTo>
                <a:cubicBezTo>
                  <a:pt x="214346" y="1214377"/>
                  <a:pt x="119631" y="792784"/>
                  <a:pt x="169481" y="920259"/>
                </a:cubicBezTo>
                <a:cubicBezTo>
                  <a:pt x="219332" y="1047734"/>
                  <a:pt x="440098" y="1699351"/>
                  <a:pt x="485675" y="1826114"/>
                </a:cubicBezTo>
                <a:cubicBezTo>
                  <a:pt x="531252" y="1952877"/>
                  <a:pt x="508464" y="1883086"/>
                  <a:pt x="442946" y="1680835"/>
                </a:cubicBezTo>
                <a:cubicBezTo>
                  <a:pt x="377428" y="1478584"/>
                  <a:pt x="153814" y="756465"/>
                  <a:pt x="92569" y="612611"/>
                </a:cubicBezTo>
                <a:cubicBezTo>
                  <a:pt x="31324" y="468757"/>
                  <a:pt x="89008" y="923820"/>
                  <a:pt x="75477" y="817710"/>
                </a:cubicBezTo>
                <a:cubicBezTo>
                  <a:pt x="61946" y="711600"/>
                  <a:pt x="-15678" y="-39005"/>
                  <a:pt x="2838" y="1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AC85EB19-BA71-7297-D187-6E03DEA1C55F}"/>
              </a:ext>
            </a:extLst>
          </p:cNvPr>
          <p:cNvSpPr/>
          <p:nvPr/>
        </p:nvSpPr>
        <p:spPr>
          <a:xfrm>
            <a:off x="7477421" y="2629884"/>
            <a:ext cx="889660" cy="1209928"/>
          </a:xfrm>
          <a:custGeom>
            <a:avLst/>
            <a:gdLst>
              <a:gd name="connsiteX0" fmla="*/ 888912 w 889660"/>
              <a:gd name="connsiteY0" fmla="*/ 2221 h 1209928"/>
              <a:gd name="connsiteX1" fmla="*/ 265069 w 889660"/>
              <a:gd name="connsiteY1" fmla="*/ 339780 h 1209928"/>
              <a:gd name="connsiteX2" fmla="*/ 363345 w 889660"/>
              <a:gd name="connsiteY2" fmla="*/ 232957 h 1209928"/>
              <a:gd name="connsiteX3" fmla="*/ 8695 w 889660"/>
              <a:gd name="connsiteY3" fmla="*/ 1185813 h 1209928"/>
              <a:gd name="connsiteX4" fmla="*/ 124063 w 889660"/>
              <a:gd name="connsiteY4" fmla="*/ 873892 h 1209928"/>
              <a:gd name="connsiteX5" fmla="*/ 294979 w 889660"/>
              <a:gd name="connsiteY5" fmla="*/ 318415 h 1209928"/>
              <a:gd name="connsiteX6" fmla="*/ 183884 w 889660"/>
              <a:gd name="connsiteY6" fmla="*/ 467966 h 1209928"/>
              <a:gd name="connsiteX7" fmla="*/ 427439 w 889660"/>
              <a:gd name="connsiteY7" fmla="*/ 245776 h 1209928"/>
              <a:gd name="connsiteX8" fmla="*/ 393256 w 889660"/>
              <a:gd name="connsiteY8" fmla="*/ 194501 h 1209928"/>
              <a:gd name="connsiteX9" fmla="*/ 888912 w 889660"/>
              <a:gd name="connsiteY9" fmla="*/ 2221 h 120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9660" h="1209928">
                <a:moveTo>
                  <a:pt x="888912" y="2221"/>
                </a:moveTo>
                <a:cubicBezTo>
                  <a:pt x="867548" y="26434"/>
                  <a:pt x="352663" y="301324"/>
                  <a:pt x="265069" y="339780"/>
                </a:cubicBezTo>
                <a:cubicBezTo>
                  <a:pt x="177475" y="378236"/>
                  <a:pt x="406074" y="91952"/>
                  <a:pt x="363345" y="232957"/>
                </a:cubicBezTo>
                <a:cubicBezTo>
                  <a:pt x="320616" y="373962"/>
                  <a:pt x="48575" y="1078991"/>
                  <a:pt x="8695" y="1185813"/>
                </a:cubicBezTo>
                <a:cubicBezTo>
                  <a:pt x="-31185" y="1292636"/>
                  <a:pt x="76349" y="1018458"/>
                  <a:pt x="124063" y="873892"/>
                </a:cubicBezTo>
                <a:cubicBezTo>
                  <a:pt x="171777" y="729326"/>
                  <a:pt x="285009" y="386069"/>
                  <a:pt x="294979" y="318415"/>
                </a:cubicBezTo>
                <a:cubicBezTo>
                  <a:pt x="304949" y="250761"/>
                  <a:pt x="161807" y="480072"/>
                  <a:pt x="183884" y="467966"/>
                </a:cubicBezTo>
                <a:cubicBezTo>
                  <a:pt x="205961" y="455860"/>
                  <a:pt x="392544" y="291353"/>
                  <a:pt x="427439" y="245776"/>
                </a:cubicBezTo>
                <a:cubicBezTo>
                  <a:pt x="462334" y="200199"/>
                  <a:pt x="318480" y="230109"/>
                  <a:pt x="393256" y="194501"/>
                </a:cubicBezTo>
                <a:cubicBezTo>
                  <a:pt x="468032" y="158893"/>
                  <a:pt x="910276" y="-21992"/>
                  <a:pt x="888912" y="2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D7679090-01AA-7A2A-E61C-1A890ECE3270}"/>
              </a:ext>
            </a:extLst>
          </p:cNvPr>
          <p:cNvSpPr/>
          <p:nvPr/>
        </p:nvSpPr>
        <p:spPr>
          <a:xfrm>
            <a:off x="6583876" y="2650506"/>
            <a:ext cx="1685356" cy="679737"/>
          </a:xfrm>
          <a:custGeom>
            <a:avLst/>
            <a:gdLst>
              <a:gd name="connsiteX0" fmla="*/ 1658543 w 1685356"/>
              <a:gd name="connsiteY0" fmla="*/ 7236 h 679737"/>
              <a:gd name="connsiteX1" fmla="*/ 1581631 w 1685356"/>
              <a:gd name="connsiteY1" fmla="*/ 15782 h 679737"/>
              <a:gd name="connsiteX2" fmla="*/ 111754 w 1685356"/>
              <a:gd name="connsiteY2" fmla="*/ 302066 h 679737"/>
              <a:gd name="connsiteX3" fmla="*/ 684322 w 1685356"/>
              <a:gd name="connsiteY3" fmla="*/ 216608 h 679737"/>
              <a:gd name="connsiteX4" fmla="*/ 659 w 1685356"/>
              <a:gd name="connsiteY4" fmla="*/ 652444 h 679737"/>
              <a:gd name="connsiteX5" fmla="*/ 833874 w 1685356"/>
              <a:gd name="connsiteY5" fmla="*/ 173879 h 679737"/>
              <a:gd name="connsiteX6" fmla="*/ 167302 w 1685356"/>
              <a:gd name="connsiteY6" fmla="*/ 678081 h 679737"/>
              <a:gd name="connsiteX7" fmla="*/ 842419 w 1685356"/>
              <a:gd name="connsiteY7" fmla="*/ 344795 h 679737"/>
              <a:gd name="connsiteX8" fmla="*/ 184393 w 1685356"/>
              <a:gd name="connsiteY8" fmla="*/ 596896 h 679737"/>
              <a:gd name="connsiteX9" fmla="*/ 906513 w 1685356"/>
              <a:gd name="connsiteY9" fmla="*/ 212335 h 679737"/>
              <a:gd name="connsiteX10" fmla="*/ 333945 w 1685356"/>
              <a:gd name="connsiteY10" fmla="*/ 263610 h 679737"/>
              <a:gd name="connsiteX11" fmla="*/ 1658543 w 1685356"/>
              <a:gd name="connsiteY11" fmla="*/ 7236 h 679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85356" h="679737">
                <a:moveTo>
                  <a:pt x="1658543" y="7236"/>
                </a:moveTo>
                <a:cubicBezTo>
                  <a:pt x="1748986" y="-13060"/>
                  <a:pt x="1581631" y="15782"/>
                  <a:pt x="1581631" y="15782"/>
                </a:cubicBezTo>
                <a:lnTo>
                  <a:pt x="111754" y="302066"/>
                </a:lnTo>
                <a:cubicBezTo>
                  <a:pt x="-37797" y="335537"/>
                  <a:pt x="702838" y="158212"/>
                  <a:pt x="684322" y="216608"/>
                </a:cubicBezTo>
                <a:cubicBezTo>
                  <a:pt x="665806" y="275004"/>
                  <a:pt x="-24266" y="659566"/>
                  <a:pt x="659" y="652444"/>
                </a:cubicBezTo>
                <a:cubicBezTo>
                  <a:pt x="25584" y="645323"/>
                  <a:pt x="806100" y="169606"/>
                  <a:pt x="833874" y="173879"/>
                </a:cubicBezTo>
                <a:cubicBezTo>
                  <a:pt x="861648" y="178152"/>
                  <a:pt x="165878" y="649595"/>
                  <a:pt x="167302" y="678081"/>
                </a:cubicBezTo>
                <a:cubicBezTo>
                  <a:pt x="168726" y="706567"/>
                  <a:pt x="839571" y="358326"/>
                  <a:pt x="842419" y="344795"/>
                </a:cubicBezTo>
                <a:cubicBezTo>
                  <a:pt x="845267" y="331264"/>
                  <a:pt x="173711" y="618973"/>
                  <a:pt x="184393" y="596896"/>
                </a:cubicBezTo>
                <a:cubicBezTo>
                  <a:pt x="195075" y="574819"/>
                  <a:pt x="881588" y="267883"/>
                  <a:pt x="906513" y="212335"/>
                </a:cubicBezTo>
                <a:cubicBezTo>
                  <a:pt x="931438" y="156787"/>
                  <a:pt x="207895" y="292096"/>
                  <a:pt x="333945" y="263610"/>
                </a:cubicBezTo>
                <a:cubicBezTo>
                  <a:pt x="459995" y="235124"/>
                  <a:pt x="1061405" y="138271"/>
                  <a:pt x="1658543" y="7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C079459A-7EE9-4339-331F-737DEF51AB3B}"/>
              </a:ext>
            </a:extLst>
          </p:cNvPr>
          <p:cNvSpPr/>
          <p:nvPr/>
        </p:nvSpPr>
        <p:spPr>
          <a:xfrm>
            <a:off x="7590957" y="2949027"/>
            <a:ext cx="409085" cy="1193286"/>
          </a:xfrm>
          <a:custGeom>
            <a:avLst/>
            <a:gdLst>
              <a:gd name="connsiteX0" fmla="*/ 407907 w 409085"/>
              <a:gd name="connsiteY0" fmla="*/ 3545 h 1193286"/>
              <a:gd name="connsiteX1" fmla="*/ 10527 w 409085"/>
              <a:gd name="connsiteY1" fmla="*/ 682936 h 1193286"/>
              <a:gd name="connsiteX2" fmla="*/ 121622 w 409085"/>
              <a:gd name="connsiteY2" fmla="*/ 512020 h 1193286"/>
              <a:gd name="connsiteX3" fmla="*/ 194262 w 409085"/>
              <a:gd name="connsiteY3" fmla="*/ 1187137 h 1193286"/>
              <a:gd name="connsiteX4" fmla="*/ 172897 w 409085"/>
              <a:gd name="connsiteY4" fmla="*/ 815395 h 1193286"/>
              <a:gd name="connsiteX5" fmla="*/ 168624 w 409085"/>
              <a:gd name="connsiteY5" fmla="*/ 294102 h 1193286"/>
              <a:gd name="connsiteX6" fmla="*/ 134441 w 409085"/>
              <a:gd name="connsiteY6" fmla="*/ 409470 h 1193286"/>
              <a:gd name="connsiteX7" fmla="*/ 407907 w 409085"/>
              <a:gd name="connsiteY7" fmla="*/ 3545 h 1193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9085" h="1193286">
                <a:moveTo>
                  <a:pt x="407907" y="3545"/>
                </a:moveTo>
                <a:cubicBezTo>
                  <a:pt x="387255" y="49123"/>
                  <a:pt x="58241" y="598190"/>
                  <a:pt x="10527" y="682936"/>
                </a:cubicBezTo>
                <a:cubicBezTo>
                  <a:pt x="-37187" y="767682"/>
                  <a:pt x="91000" y="427987"/>
                  <a:pt x="121622" y="512020"/>
                </a:cubicBezTo>
                <a:cubicBezTo>
                  <a:pt x="152244" y="596053"/>
                  <a:pt x="185716" y="1136575"/>
                  <a:pt x="194262" y="1187137"/>
                </a:cubicBezTo>
                <a:cubicBezTo>
                  <a:pt x="202808" y="1237699"/>
                  <a:pt x="177170" y="964234"/>
                  <a:pt x="172897" y="815395"/>
                </a:cubicBezTo>
                <a:cubicBezTo>
                  <a:pt x="168624" y="666556"/>
                  <a:pt x="175033" y="361756"/>
                  <a:pt x="168624" y="294102"/>
                </a:cubicBezTo>
                <a:cubicBezTo>
                  <a:pt x="162215" y="226448"/>
                  <a:pt x="97409" y="452911"/>
                  <a:pt x="134441" y="409470"/>
                </a:cubicBezTo>
                <a:cubicBezTo>
                  <a:pt x="171473" y="366029"/>
                  <a:pt x="428559" y="-42033"/>
                  <a:pt x="407907" y="3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6E145C7B-6F3A-8CF3-45CC-15773C3C9420}"/>
              </a:ext>
            </a:extLst>
          </p:cNvPr>
          <p:cNvSpPr/>
          <p:nvPr/>
        </p:nvSpPr>
        <p:spPr>
          <a:xfrm>
            <a:off x="5359345" y="2091997"/>
            <a:ext cx="1676939" cy="1226267"/>
          </a:xfrm>
          <a:custGeom>
            <a:avLst/>
            <a:gdLst>
              <a:gd name="connsiteX0" fmla="*/ 1638221 w 1676939"/>
              <a:gd name="connsiteY0" fmla="*/ 11123 h 1226267"/>
              <a:gd name="connsiteX1" fmla="*/ 704571 w 1676939"/>
              <a:gd name="connsiteY1" fmla="*/ 381696 h 1226267"/>
              <a:gd name="connsiteX2" fmla="*/ 1214710 w 1676939"/>
              <a:gd name="connsiteY2" fmla="*/ 189190 h 1226267"/>
              <a:gd name="connsiteX3" fmla="*/ 993329 w 1676939"/>
              <a:gd name="connsiteY3" fmla="*/ 314319 h 1226267"/>
              <a:gd name="connsiteX4" fmla="*/ 45240 w 1676939"/>
              <a:gd name="connsiteY4" fmla="*/ 1175780 h 1226267"/>
              <a:gd name="connsiteX5" fmla="*/ 247371 w 1676939"/>
              <a:gd name="connsiteY5" fmla="*/ 1031401 h 1226267"/>
              <a:gd name="connsiteX6" fmla="*/ 1084769 w 1676939"/>
              <a:gd name="connsiteY6" fmla="*/ 256567 h 1226267"/>
              <a:gd name="connsiteX7" fmla="*/ 709383 w 1676939"/>
              <a:gd name="connsiteY7" fmla="*/ 367258 h 1226267"/>
              <a:gd name="connsiteX8" fmla="*/ 1421653 w 1676939"/>
              <a:gd name="connsiteY8" fmla="*/ 117001 h 1226267"/>
              <a:gd name="connsiteX9" fmla="*/ 1638221 w 1676939"/>
              <a:gd name="connsiteY9" fmla="*/ 11123 h 122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6939" h="1226267">
                <a:moveTo>
                  <a:pt x="1638221" y="11123"/>
                </a:moveTo>
                <a:cubicBezTo>
                  <a:pt x="1518707" y="55239"/>
                  <a:pt x="775156" y="352018"/>
                  <a:pt x="704571" y="381696"/>
                </a:cubicBezTo>
                <a:cubicBezTo>
                  <a:pt x="633986" y="411374"/>
                  <a:pt x="1166584" y="200420"/>
                  <a:pt x="1214710" y="189190"/>
                </a:cubicBezTo>
                <a:cubicBezTo>
                  <a:pt x="1262836" y="177961"/>
                  <a:pt x="1188241" y="149887"/>
                  <a:pt x="993329" y="314319"/>
                </a:cubicBezTo>
                <a:cubicBezTo>
                  <a:pt x="798417" y="478751"/>
                  <a:pt x="169566" y="1056266"/>
                  <a:pt x="45240" y="1175780"/>
                </a:cubicBezTo>
                <a:cubicBezTo>
                  <a:pt x="-79086" y="1295294"/>
                  <a:pt x="74116" y="1184603"/>
                  <a:pt x="247371" y="1031401"/>
                </a:cubicBezTo>
                <a:cubicBezTo>
                  <a:pt x="420626" y="878199"/>
                  <a:pt x="1007767" y="367257"/>
                  <a:pt x="1084769" y="256567"/>
                </a:cubicBezTo>
                <a:cubicBezTo>
                  <a:pt x="1161771" y="145877"/>
                  <a:pt x="653236" y="390519"/>
                  <a:pt x="709383" y="367258"/>
                </a:cubicBezTo>
                <a:cubicBezTo>
                  <a:pt x="765530" y="343997"/>
                  <a:pt x="1266847" y="169138"/>
                  <a:pt x="1421653" y="117001"/>
                </a:cubicBezTo>
                <a:cubicBezTo>
                  <a:pt x="1576459" y="64864"/>
                  <a:pt x="1757735" y="-32993"/>
                  <a:pt x="1638221" y="11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D0102D59-CFAB-4447-A797-095859313C0E}"/>
              </a:ext>
            </a:extLst>
          </p:cNvPr>
          <p:cNvSpPr/>
          <p:nvPr/>
        </p:nvSpPr>
        <p:spPr>
          <a:xfrm>
            <a:off x="5864458" y="2213780"/>
            <a:ext cx="1782399" cy="1003500"/>
          </a:xfrm>
          <a:custGeom>
            <a:avLst/>
            <a:gdLst>
              <a:gd name="connsiteX0" fmla="*/ 1778001 w 1782399"/>
              <a:gd name="connsiteY0" fmla="*/ 4843 h 1003500"/>
              <a:gd name="connsiteX1" fmla="*/ 815475 w 1782399"/>
              <a:gd name="connsiteY1" fmla="*/ 327289 h 1003500"/>
              <a:gd name="connsiteX2" fmla="*/ 21390 w 1782399"/>
              <a:gd name="connsiteY2" fmla="*/ 986620 h 1003500"/>
              <a:gd name="connsiteX3" fmla="*/ 286085 w 1782399"/>
              <a:gd name="connsiteY3" fmla="*/ 765239 h 1003500"/>
              <a:gd name="connsiteX4" fmla="*/ 916540 w 1782399"/>
              <a:gd name="connsiteY4" fmla="*/ 303226 h 1003500"/>
              <a:gd name="connsiteX5" fmla="*/ 685534 w 1782399"/>
              <a:gd name="connsiteY5" fmla="*/ 457231 h 1003500"/>
              <a:gd name="connsiteX6" fmla="*/ 1152359 w 1782399"/>
              <a:gd name="connsiteY6" fmla="*/ 154035 h 1003500"/>
              <a:gd name="connsiteX7" fmla="*/ 1778001 w 1782399"/>
              <a:gd name="connsiteY7" fmla="*/ 4843 h 100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82399" h="1003500">
                <a:moveTo>
                  <a:pt x="1778001" y="4843"/>
                </a:moveTo>
                <a:cubicBezTo>
                  <a:pt x="1721854" y="33719"/>
                  <a:pt x="1108243" y="163660"/>
                  <a:pt x="815475" y="327289"/>
                </a:cubicBezTo>
                <a:cubicBezTo>
                  <a:pt x="522707" y="490918"/>
                  <a:pt x="21390" y="986620"/>
                  <a:pt x="21390" y="986620"/>
                </a:cubicBezTo>
                <a:cubicBezTo>
                  <a:pt x="-66842" y="1059612"/>
                  <a:pt x="136893" y="879138"/>
                  <a:pt x="286085" y="765239"/>
                </a:cubicBezTo>
                <a:cubicBezTo>
                  <a:pt x="435277" y="651340"/>
                  <a:pt x="849965" y="354561"/>
                  <a:pt x="916540" y="303226"/>
                </a:cubicBezTo>
                <a:cubicBezTo>
                  <a:pt x="983115" y="251891"/>
                  <a:pt x="646231" y="482096"/>
                  <a:pt x="685534" y="457231"/>
                </a:cubicBezTo>
                <a:cubicBezTo>
                  <a:pt x="724837" y="432366"/>
                  <a:pt x="967073" y="225422"/>
                  <a:pt x="1152359" y="154035"/>
                </a:cubicBezTo>
                <a:cubicBezTo>
                  <a:pt x="1337645" y="82648"/>
                  <a:pt x="1834148" y="-24033"/>
                  <a:pt x="1778001" y="4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81E3F16A-188D-C426-748C-414CC60978C8}"/>
              </a:ext>
            </a:extLst>
          </p:cNvPr>
          <p:cNvSpPr/>
          <p:nvPr/>
        </p:nvSpPr>
        <p:spPr>
          <a:xfrm>
            <a:off x="4686195" y="1653774"/>
            <a:ext cx="2513670" cy="1300682"/>
          </a:xfrm>
          <a:custGeom>
            <a:avLst/>
            <a:gdLst>
              <a:gd name="connsiteX0" fmla="*/ 2513502 w 2513670"/>
              <a:gd name="connsiteY0" fmla="*/ 1771 h 1300682"/>
              <a:gd name="connsiteX1" fmla="*/ 930146 w 2513670"/>
              <a:gd name="connsiteY1" fmla="*/ 146150 h 1300682"/>
              <a:gd name="connsiteX2" fmla="*/ 1141902 w 2513670"/>
              <a:gd name="connsiteY2" fmla="*/ 122087 h 1300682"/>
              <a:gd name="connsiteX3" fmla="*/ 376693 w 2513670"/>
              <a:gd name="connsiteY3" fmla="*/ 574474 h 1300682"/>
              <a:gd name="connsiteX4" fmla="*/ 545136 w 2513670"/>
              <a:gd name="connsiteY4" fmla="*/ 473409 h 1300682"/>
              <a:gd name="connsiteX5" fmla="*/ 1308 w 2513670"/>
              <a:gd name="connsiteY5" fmla="*/ 1296369 h 1300682"/>
              <a:gd name="connsiteX6" fmla="*/ 410382 w 2513670"/>
              <a:gd name="connsiteY6" fmla="*/ 771792 h 1300682"/>
              <a:gd name="connsiteX7" fmla="*/ 959022 w 2513670"/>
              <a:gd name="connsiteY7" fmla="*/ 208714 h 1300682"/>
              <a:gd name="connsiteX8" fmla="*/ 824268 w 2513670"/>
              <a:gd name="connsiteY8" fmla="*/ 261653 h 1300682"/>
              <a:gd name="connsiteX9" fmla="*/ 2513502 w 2513670"/>
              <a:gd name="connsiteY9" fmla="*/ 1771 h 1300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13670" h="1300682">
                <a:moveTo>
                  <a:pt x="2513502" y="1771"/>
                </a:moveTo>
                <a:cubicBezTo>
                  <a:pt x="2531148" y="-17479"/>
                  <a:pt x="1158746" y="126097"/>
                  <a:pt x="930146" y="146150"/>
                </a:cubicBezTo>
                <a:cubicBezTo>
                  <a:pt x="701546" y="166203"/>
                  <a:pt x="1234144" y="50700"/>
                  <a:pt x="1141902" y="122087"/>
                </a:cubicBezTo>
                <a:cubicBezTo>
                  <a:pt x="1049660" y="193474"/>
                  <a:pt x="476154" y="515920"/>
                  <a:pt x="376693" y="574474"/>
                </a:cubicBezTo>
                <a:cubicBezTo>
                  <a:pt x="277232" y="633028"/>
                  <a:pt x="607700" y="353093"/>
                  <a:pt x="545136" y="473409"/>
                </a:cubicBezTo>
                <a:cubicBezTo>
                  <a:pt x="482572" y="593725"/>
                  <a:pt x="23767" y="1246639"/>
                  <a:pt x="1308" y="1296369"/>
                </a:cubicBezTo>
                <a:cubicBezTo>
                  <a:pt x="-21151" y="1346100"/>
                  <a:pt x="250763" y="953068"/>
                  <a:pt x="410382" y="771792"/>
                </a:cubicBezTo>
                <a:cubicBezTo>
                  <a:pt x="570001" y="590516"/>
                  <a:pt x="890041" y="293737"/>
                  <a:pt x="959022" y="208714"/>
                </a:cubicBezTo>
                <a:cubicBezTo>
                  <a:pt x="1028003" y="123691"/>
                  <a:pt x="573209" y="297748"/>
                  <a:pt x="824268" y="261653"/>
                </a:cubicBezTo>
                <a:cubicBezTo>
                  <a:pt x="1075327" y="225558"/>
                  <a:pt x="2495856" y="21021"/>
                  <a:pt x="2513502" y="17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C0794BA2-D57F-E96D-7A95-1A3A89E0442A}"/>
              </a:ext>
            </a:extLst>
          </p:cNvPr>
          <p:cNvSpPr/>
          <p:nvPr/>
        </p:nvSpPr>
        <p:spPr>
          <a:xfrm>
            <a:off x="3546858" y="3233083"/>
            <a:ext cx="1003356" cy="1916469"/>
          </a:xfrm>
          <a:custGeom>
            <a:avLst/>
            <a:gdLst>
              <a:gd name="connsiteX0" fmla="*/ 997093 w 1003356"/>
              <a:gd name="connsiteY0" fmla="*/ 15000 h 1916469"/>
              <a:gd name="connsiteX1" fmla="*/ 194889 w 1003356"/>
              <a:gd name="connsiteY1" fmla="*/ 1170623 h 1916469"/>
              <a:gd name="connsiteX2" fmla="*/ 4155 w 1003356"/>
              <a:gd name="connsiteY2" fmla="*/ 1905508 h 1916469"/>
              <a:gd name="connsiteX3" fmla="*/ 77083 w 1003356"/>
              <a:gd name="connsiteY3" fmla="*/ 1568919 h 1916469"/>
              <a:gd name="connsiteX4" fmla="*/ 234158 w 1003356"/>
              <a:gd name="connsiteY4" fmla="*/ 991108 h 1916469"/>
              <a:gd name="connsiteX5" fmla="*/ 211719 w 1003356"/>
              <a:gd name="connsiteY5" fmla="*/ 1052816 h 1916469"/>
              <a:gd name="connsiteX6" fmla="*/ 761481 w 1003356"/>
              <a:gd name="connsiteY6" fmla="*/ 357199 h 1916469"/>
              <a:gd name="connsiteX7" fmla="*/ 576357 w 1003356"/>
              <a:gd name="connsiteY7" fmla="*/ 503054 h 1916469"/>
              <a:gd name="connsiteX8" fmla="*/ 997093 w 1003356"/>
              <a:gd name="connsiteY8" fmla="*/ 15000 h 1916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3356" h="1916469">
                <a:moveTo>
                  <a:pt x="997093" y="15000"/>
                </a:moveTo>
                <a:cubicBezTo>
                  <a:pt x="933515" y="126262"/>
                  <a:pt x="360379" y="855538"/>
                  <a:pt x="194889" y="1170623"/>
                </a:cubicBezTo>
                <a:cubicBezTo>
                  <a:pt x="29399" y="1485708"/>
                  <a:pt x="23789" y="1839125"/>
                  <a:pt x="4155" y="1905508"/>
                </a:cubicBezTo>
                <a:cubicBezTo>
                  <a:pt x="-15479" y="1971891"/>
                  <a:pt x="38749" y="1721319"/>
                  <a:pt x="77083" y="1568919"/>
                </a:cubicBezTo>
                <a:cubicBezTo>
                  <a:pt x="115417" y="1416519"/>
                  <a:pt x="211719" y="1077125"/>
                  <a:pt x="234158" y="991108"/>
                </a:cubicBezTo>
                <a:cubicBezTo>
                  <a:pt x="256597" y="905091"/>
                  <a:pt x="123832" y="1158468"/>
                  <a:pt x="211719" y="1052816"/>
                </a:cubicBezTo>
                <a:cubicBezTo>
                  <a:pt x="299606" y="947165"/>
                  <a:pt x="700708" y="448826"/>
                  <a:pt x="761481" y="357199"/>
                </a:cubicBezTo>
                <a:cubicBezTo>
                  <a:pt x="822254" y="265572"/>
                  <a:pt x="532414" y="560087"/>
                  <a:pt x="576357" y="503054"/>
                </a:cubicBezTo>
                <a:cubicBezTo>
                  <a:pt x="620300" y="446021"/>
                  <a:pt x="1060671" y="-96262"/>
                  <a:pt x="997093" y="15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29F4B20E-5A5F-22F3-5B30-BE9C8E2AE95B}"/>
              </a:ext>
            </a:extLst>
          </p:cNvPr>
          <p:cNvSpPr/>
          <p:nvPr/>
        </p:nvSpPr>
        <p:spPr>
          <a:xfrm>
            <a:off x="3467232" y="4423696"/>
            <a:ext cx="545154" cy="1696765"/>
          </a:xfrm>
          <a:custGeom>
            <a:avLst/>
            <a:gdLst>
              <a:gd name="connsiteX0" fmla="*/ 543786 w 545154"/>
              <a:gd name="connsiteY0" fmla="*/ 2449 h 1696765"/>
              <a:gd name="connsiteX1" fmla="*/ 280125 w 545154"/>
              <a:gd name="connsiteY1" fmla="*/ 698066 h 1696765"/>
              <a:gd name="connsiteX2" fmla="*/ 5244 w 545154"/>
              <a:gd name="connsiteY2" fmla="*/ 1668564 h 1696765"/>
              <a:gd name="connsiteX3" fmla="*/ 117440 w 545154"/>
              <a:gd name="connsiteY3" fmla="*/ 1354414 h 1696765"/>
              <a:gd name="connsiteX4" fmla="*/ 336223 w 545154"/>
              <a:gd name="connsiteY4" fmla="*/ 512942 h 1696765"/>
              <a:gd name="connsiteX5" fmla="*/ 240856 w 545154"/>
              <a:gd name="connsiteY5" fmla="*/ 860751 h 1696765"/>
              <a:gd name="connsiteX6" fmla="*/ 442810 w 545154"/>
              <a:gd name="connsiteY6" fmla="*/ 372697 h 1696765"/>
              <a:gd name="connsiteX7" fmla="*/ 386712 w 545154"/>
              <a:gd name="connsiteY7" fmla="*/ 462454 h 1696765"/>
              <a:gd name="connsiteX8" fmla="*/ 543786 w 545154"/>
              <a:gd name="connsiteY8" fmla="*/ 2449 h 1696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154" h="1696765">
                <a:moveTo>
                  <a:pt x="543786" y="2449"/>
                </a:moveTo>
                <a:cubicBezTo>
                  <a:pt x="526022" y="41718"/>
                  <a:pt x="369882" y="420380"/>
                  <a:pt x="280125" y="698066"/>
                </a:cubicBezTo>
                <a:cubicBezTo>
                  <a:pt x="190368" y="975752"/>
                  <a:pt x="32358" y="1559173"/>
                  <a:pt x="5244" y="1668564"/>
                </a:cubicBezTo>
                <a:cubicBezTo>
                  <a:pt x="-21870" y="1777955"/>
                  <a:pt x="62277" y="1547018"/>
                  <a:pt x="117440" y="1354414"/>
                </a:cubicBezTo>
                <a:cubicBezTo>
                  <a:pt x="172603" y="1161810"/>
                  <a:pt x="315654" y="595219"/>
                  <a:pt x="336223" y="512942"/>
                </a:cubicBezTo>
                <a:cubicBezTo>
                  <a:pt x="356792" y="430665"/>
                  <a:pt x="223092" y="884125"/>
                  <a:pt x="240856" y="860751"/>
                </a:cubicBezTo>
                <a:cubicBezTo>
                  <a:pt x="258620" y="837377"/>
                  <a:pt x="418501" y="439080"/>
                  <a:pt x="442810" y="372697"/>
                </a:cubicBezTo>
                <a:cubicBezTo>
                  <a:pt x="467119" y="306314"/>
                  <a:pt x="372688" y="516682"/>
                  <a:pt x="386712" y="462454"/>
                </a:cubicBezTo>
                <a:cubicBezTo>
                  <a:pt x="400736" y="408226"/>
                  <a:pt x="561550" y="-36820"/>
                  <a:pt x="543786" y="2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F4274069-1953-33FB-3E69-F43660908244}"/>
              </a:ext>
            </a:extLst>
          </p:cNvPr>
          <p:cNvSpPr/>
          <p:nvPr/>
        </p:nvSpPr>
        <p:spPr>
          <a:xfrm>
            <a:off x="2585009" y="4269070"/>
            <a:ext cx="1437229" cy="1128375"/>
          </a:xfrm>
          <a:custGeom>
            <a:avLst/>
            <a:gdLst>
              <a:gd name="connsiteX0" fmla="*/ 1437229 w 1437229"/>
              <a:gd name="connsiteY0" fmla="*/ 0 h 1128375"/>
              <a:gd name="connsiteX1" fmla="*/ 848198 w 1437229"/>
              <a:gd name="connsiteY1" fmla="*/ 454395 h 1128375"/>
              <a:gd name="connsiteX2" fmla="*/ 1116 w 1437229"/>
              <a:gd name="connsiteY2" fmla="*/ 1127573 h 1128375"/>
              <a:gd name="connsiteX3" fmla="*/ 663074 w 1437229"/>
              <a:gd name="connsiteY3" fmla="*/ 594640 h 1128375"/>
              <a:gd name="connsiteX4" fmla="*/ 449901 w 1437229"/>
              <a:gd name="connsiteY4" fmla="*/ 757325 h 1128375"/>
              <a:gd name="connsiteX5" fmla="*/ 539658 w 1437229"/>
              <a:gd name="connsiteY5" fmla="*/ 712447 h 1128375"/>
              <a:gd name="connsiteX6" fmla="*/ 1083811 w 1437229"/>
              <a:gd name="connsiteY6" fmla="*/ 364638 h 1128375"/>
              <a:gd name="connsiteX7" fmla="*/ 954785 w 1437229"/>
              <a:gd name="connsiteY7" fmla="*/ 398297 h 1128375"/>
              <a:gd name="connsiteX8" fmla="*/ 1437229 w 1437229"/>
              <a:gd name="connsiteY8" fmla="*/ 0 h 112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7229" h="1128375">
                <a:moveTo>
                  <a:pt x="1437229" y="0"/>
                </a:moveTo>
                <a:lnTo>
                  <a:pt x="848198" y="454395"/>
                </a:lnTo>
                <a:lnTo>
                  <a:pt x="1116" y="1127573"/>
                </a:lnTo>
                <a:cubicBezTo>
                  <a:pt x="-29738" y="1150947"/>
                  <a:pt x="588277" y="656348"/>
                  <a:pt x="663074" y="594640"/>
                </a:cubicBezTo>
                <a:cubicBezTo>
                  <a:pt x="737871" y="532932"/>
                  <a:pt x="470470" y="737691"/>
                  <a:pt x="449901" y="757325"/>
                </a:cubicBezTo>
                <a:cubicBezTo>
                  <a:pt x="429332" y="776960"/>
                  <a:pt x="434006" y="777895"/>
                  <a:pt x="539658" y="712447"/>
                </a:cubicBezTo>
                <a:cubicBezTo>
                  <a:pt x="645310" y="646999"/>
                  <a:pt x="1014623" y="416996"/>
                  <a:pt x="1083811" y="364638"/>
                </a:cubicBezTo>
                <a:cubicBezTo>
                  <a:pt x="1152999" y="312280"/>
                  <a:pt x="891207" y="458135"/>
                  <a:pt x="954785" y="398297"/>
                </a:cubicBezTo>
                <a:cubicBezTo>
                  <a:pt x="1018363" y="338459"/>
                  <a:pt x="1241820" y="172034"/>
                  <a:pt x="143722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45A43934-005F-54E3-89C4-E60541195FF5}"/>
              </a:ext>
            </a:extLst>
          </p:cNvPr>
          <p:cNvSpPr/>
          <p:nvPr/>
        </p:nvSpPr>
        <p:spPr>
          <a:xfrm>
            <a:off x="3017915" y="4313282"/>
            <a:ext cx="948258" cy="1617633"/>
          </a:xfrm>
          <a:custGeom>
            <a:avLst/>
            <a:gdLst>
              <a:gd name="connsiteX0" fmla="*/ 948225 w 948258"/>
              <a:gd name="connsiteY0" fmla="*/ 666 h 1617633"/>
              <a:gd name="connsiteX1" fmla="*/ 347975 w 948258"/>
              <a:gd name="connsiteY1" fmla="*/ 954335 h 1617633"/>
              <a:gd name="connsiteX2" fmla="*/ 166 w 948258"/>
              <a:gd name="connsiteY2" fmla="*/ 1616293 h 1617633"/>
              <a:gd name="connsiteX3" fmla="*/ 303096 w 948258"/>
              <a:gd name="connsiteY3" fmla="*/ 1117020 h 1617633"/>
              <a:gd name="connsiteX4" fmla="*/ 381633 w 948258"/>
              <a:gd name="connsiteY4" fmla="*/ 808480 h 1617633"/>
              <a:gd name="connsiteX5" fmla="*/ 376024 w 948258"/>
              <a:gd name="connsiteY5" fmla="*/ 802870 h 1617633"/>
              <a:gd name="connsiteX6" fmla="*/ 948225 w 948258"/>
              <a:gd name="connsiteY6" fmla="*/ 666 h 1617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8258" h="1617633">
                <a:moveTo>
                  <a:pt x="948225" y="666"/>
                </a:moveTo>
                <a:cubicBezTo>
                  <a:pt x="943550" y="25910"/>
                  <a:pt x="505985" y="685064"/>
                  <a:pt x="347975" y="954335"/>
                </a:cubicBezTo>
                <a:cubicBezTo>
                  <a:pt x="189965" y="1223606"/>
                  <a:pt x="7646" y="1589179"/>
                  <a:pt x="166" y="1616293"/>
                </a:cubicBezTo>
                <a:cubicBezTo>
                  <a:pt x="-7314" y="1643407"/>
                  <a:pt x="239518" y="1251655"/>
                  <a:pt x="303096" y="1117020"/>
                </a:cubicBezTo>
                <a:cubicBezTo>
                  <a:pt x="366674" y="982385"/>
                  <a:pt x="369478" y="860838"/>
                  <a:pt x="381633" y="808480"/>
                </a:cubicBezTo>
                <a:cubicBezTo>
                  <a:pt x="393788" y="756122"/>
                  <a:pt x="279722" y="930961"/>
                  <a:pt x="376024" y="802870"/>
                </a:cubicBezTo>
                <a:cubicBezTo>
                  <a:pt x="472326" y="674779"/>
                  <a:pt x="952900" y="-24578"/>
                  <a:pt x="948225" y="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91E3E0B5-9EFA-1F1D-2FA5-519ED24F6685}"/>
              </a:ext>
            </a:extLst>
          </p:cNvPr>
          <p:cNvSpPr/>
          <p:nvPr/>
        </p:nvSpPr>
        <p:spPr>
          <a:xfrm>
            <a:off x="3826082" y="4128656"/>
            <a:ext cx="308352" cy="1895507"/>
          </a:xfrm>
          <a:custGeom>
            <a:avLst/>
            <a:gdLst>
              <a:gd name="connsiteX0" fmla="*/ 308352 w 308352"/>
              <a:gd name="connsiteY0" fmla="*/ 169 h 1895507"/>
              <a:gd name="connsiteX1" fmla="*/ 78350 w 308352"/>
              <a:gd name="connsiteY1" fmla="*/ 763104 h 1895507"/>
              <a:gd name="connsiteX2" fmla="*/ 5422 w 308352"/>
              <a:gd name="connsiteY2" fmla="*/ 1879457 h 1895507"/>
              <a:gd name="connsiteX3" fmla="*/ 16642 w 308352"/>
              <a:gd name="connsiteY3" fmla="*/ 1368964 h 1895507"/>
              <a:gd name="connsiteX4" fmla="*/ 106399 w 308352"/>
              <a:gd name="connsiteY4" fmla="*/ 611638 h 1895507"/>
              <a:gd name="connsiteX5" fmla="*/ 78350 w 308352"/>
              <a:gd name="connsiteY5" fmla="*/ 824811 h 1895507"/>
              <a:gd name="connsiteX6" fmla="*/ 308352 w 308352"/>
              <a:gd name="connsiteY6" fmla="*/ 169 h 189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352" h="1895507">
                <a:moveTo>
                  <a:pt x="308352" y="169"/>
                </a:moveTo>
                <a:cubicBezTo>
                  <a:pt x="308352" y="-10115"/>
                  <a:pt x="128838" y="449889"/>
                  <a:pt x="78350" y="763104"/>
                </a:cubicBezTo>
                <a:cubicBezTo>
                  <a:pt x="27862" y="1076319"/>
                  <a:pt x="15707" y="1778480"/>
                  <a:pt x="5422" y="1879457"/>
                </a:cubicBezTo>
                <a:cubicBezTo>
                  <a:pt x="-4863" y="1980434"/>
                  <a:pt x="-187" y="1580267"/>
                  <a:pt x="16642" y="1368964"/>
                </a:cubicBezTo>
                <a:cubicBezTo>
                  <a:pt x="33471" y="1157661"/>
                  <a:pt x="96114" y="702330"/>
                  <a:pt x="106399" y="611638"/>
                </a:cubicBezTo>
                <a:cubicBezTo>
                  <a:pt x="116684" y="520946"/>
                  <a:pt x="44691" y="920178"/>
                  <a:pt x="78350" y="824811"/>
                </a:cubicBezTo>
                <a:cubicBezTo>
                  <a:pt x="112009" y="729444"/>
                  <a:pt x="308352" y="10453"/>
                  <a:pt x="308352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F8B1F8B9-4A4B-3E92-4BD6-F6F7928C7928}"/>
              </a:ext>
            </a:extLst>
          </p:cNvPr>
          <p:cNvSpPr/>
          <p:nvPr/>
        </p:nvSpPr>
        <p:spPr>
          <a:xfrm>
            <a:off x="7531192" y="2427600"/>
            <a:ext cx="2001378" cy="2897501"/>
          </a:xfrm>
          <a:custGeom>
            <a:avLst/>
            <a:gdLst>
              <a:gd name="connsiteX0" fmla="*/ 79208 w 2001378"/>
              <a:gd name="connsiteY0" fmla="*/ 128400 h 2897501"/>
              <a:gd name="connsiteX1" fmla="*/ 1051208 w 2001378"/>
              <a:gd name="connsiteY1" fmla="*/ 63600 h 2897501"/>
              <a:gd name="connsiteX2" fmla="*/ 1634408 w 2001378"/>
              <a:gd name="connsiteY2" fmla="*/ 1158000 h 2897501"/>
              <a:gd name="connsiteX3" fmla="*/ 1540808 w 2001378"/>
              <a:gd name="connsiteY3" fmla="*/ 790800 h 2897501"/>
              <a:gd name="connsiteX4" fmla="*/ 1965608 w 2001378"/>
              <a:gd name="connsiteY4" fmla="*/ 2778000 h 2897501"/>
              <a:gd name="connsiteX5" fmla="*/ 1929608 w 2001378"/>
              <a:gd name="connsiteY5" fmla="*/ 2432400 h 2897501"/>
              <a:gd name="connsiteX6" fmla="*/ 1540808 w 2001378"/>
              <a:gd name="connsiteY6" fmla="*/ 445200 h 2897501"/>
              <a:gd name="connsiteX7" fmla="*/ 1548008 w 2001378"/>
              <a:gd name="connsiteY7" fmla="*/ 841200 h 2897501"/>
              <a:gd name="connsiteX8" fmla="*/ 1252808 w 2001378"/>
              <a:gd name="connsiteY8" fmla="*/ 286800 h 2897501"/>
              <a:gd name="connsiteX9" fmla="*/ 892808 w 2001378"/>
              <a:gd name="connsiteY9" fmla="*/ 13200 h 2897501"/>
              <a:gd name="connsiteX10" fmla="*/ 151208 w 2001378"/>
              <a:gd name="connsiteY10" fmla="*/ 106800 h 2897501"/>
              <a:gd name="connsiteX11" fmla="*/ 79208 w 2001378"/>
              <a:gd name="connsiteY11" fmla="*/ 128400 h 2897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1378" h="2897501">
                <a:moveTo>
                  <a:pt x="79208" y="128400"/>
                </a:moveTo>
                <a:cubicBezTo>
                  <a:pt x="229208" y="121200"/>
                  <a:pt x="792008" y="-108000"/>
                  <a:pt x="1051208" y="63600"/>
                </a:cubicBezTo>
                <a:cubicBezTo>
                  <a:pt x="1310408" y="235200"/>
                  <a:pt x="1552808" y="1036800"/>
                  <a:pt x="1634408" y="1158000"/>
                </a:cubicBezTo>
                <a:cubicBezTo>
                  <a:pt x="1716008" y="1279200"/>
                  <a:pt x="1485608" y="520800"/>
                  <a:pt x="1540808" y="790800"/>
                </a:cubicBezTo>
                <a:cubicBezTo>
                  <a:pt x="1596008" y="1060800"/>
                  <a:pt x="1900808" y="2504400"/>
                  <a:pt x="1965608" y="2778000"/>
                </a:cubicBezTo>
                <a:cubicBezTo>
                  <a:pt x="2030408" y="3051600"/>
                  <a:pt x="2000408" y="2821200"/>
                  <a:pt x="1929608" y="2432400"/>
                </a:cubicBezTo>
                <a:cubicBezTo>
                  <a:pt x="1858808" y="2043600"/>
                  <a:pt x="1604408" y="710400"/>
                  <a:pt x="1540808" y="445200"/>
                </a:cubicBezTo>
                <a:cubicBezTo>
                  <a:pt x="1477208" y="180000"/>
                  <a:pt x="1596008" y="867600"/>
                  <a:pt x="1548008" y="841200"/>
                </a:cubicBezTo>
                <a:cubicBezTo>
                  <a:pt x="1500008" y="814800"/>
                  <a:pt x="1362008" y="424800"/>
                  <a:pt x="1252808" y="286800"/>
                </a:cubicBezTo>
                <a:cubicBezTo>
                  <a:pt x="1143608" y="148800"/>
                  <a:pt x="1076408" y="43200"/>
                  <a:pt x="892808" y="13200"/>
                </a:cubicBezTo>
                <a:cubicBezTo>
                  <a:pt x="709208" y="-16800"/>
                  <a:pt x="288008" y="85200"/>
                  <a:pt x="151208" y="106800"/>
                </a:cubicBezTo>
                <a:cubicBezTo>
                  <a:pt x="14408" y="128400"/>
                  <a:pt x="-70792" y="135600"/>
                  <a:pt x="79208" y="128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9D9ACB3D-9845-4199-37C3-074DCFC0D960}"/>
              </a:ext>
            </a:extLst>
          </p:cNvPr>
          <p:cNvSpPr/>
          <p:nvPr/>
        </p:nvSpPr>
        <p:spPr>
          <a:xfrm>
            <a:off x="7768527" y="2907748"/>
            <a:ext cx="468659" cy="1712833"/>
          </a:xfrm>
          <a:custGeom>
            <a:avLst/>
            <a:gdLst>
              <a:gd name="connsiteX0" fmla="*/ 468273 w 468659"/>
              <a:gd name="connsiteY0" fmla="*/ 1052 h 1712833"/>
              <a:gd name="connsiteX1" fmla="*/ 108273 w 468659"/>
              <a:gd name="connsiteY1" fmla="*/ 411452 h 1712833"/>
              <a:gd name="connsiteX2" fmla="*/ 201873 w 468659"/>
              <a:gd name="connsiteY2" fmla="*/ 1275452 h 1712833"/>
              <a:gd name="connsiteX3" fmla="*/ 50673 w 468659"/>
              <a:gd name="connsiteY3" fmla="*/ 757052 h 1712833"/>
              <a:gd name="connsiteX4" fmla="*/ 389073 w 468659"/>
              <a:gd name="connsiteY4" fmla="*/ 1700252 h 1712833"/>
              <a:gd name="connsiteX5" fmla="*/ 187473 w 468659"/>
              <a:gd name="connsiteY5" fmla="*/ 1239452 h 1712833"/>
              <a:gd name="connsiteX6" fmla="*/ 50673 w 468659"/>
              <a:gd name="connsiteY6" fmla="*/ 389852 h 1712833"/>
              <a:gd name="connsiteX7" fmla="*/ 29073 w 468659"/>
              <a:gd name="connsiteY7" fmla="*/ 519452 h 1712833"/>
              <a:gd name="connsiteX8" fmla="*/ 468273 w 468659"/>
              <a:gd name="connsiteY8" fmla="*/ 1052 h 1712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659" h="1712833">
                <a:moveTo>
                  <a:pt x="468273" y="1052"/>
                </a:moveTo>
                <a:cubicBezTo>
                  <a:pt x="481473" y="-16948"/>
                  <a:pt x="152673" y="199052"/>
                  <a:pt x="108273" y="411452"/>
                </a:cubicBezTo>
                <a:cubicBezTo>
                  <a:pt x="63873" y="623852"/>
                  <a:pt x="211473" y="1217852"/>
                  <a:pt x="201873" y="1275452"/>
                </a:cubicBezTo>
                <a:cubicBezTo>
                  <a:pt x="192273" y="1333052"/>
                  <a:pt x="19473" y="686252"/>
                  <a:pt x="50673" y="757052"/>
                </a:cubicBezTo>
                <a:cubicBezTo>
                  <a:pt x="81873" y="827852"/>
                  <a:pt x="366273" y="1619852"/>
                  <a:pt x="389073" y="1700252"/>
                </a:cubicBezTo>
                <a:cubicBezTo>
                  <a:pt x="411873" y="1780652"/>
                  <a:pt x="243873" y="1457852"/>
                  <a:pt x="187473" y="1239452"/>
                </a:cubicBezTo>
                <a:cubicBezTo>
                  <a:pt x="131073" y="1021052"/>
                  <a:pt x="77073" y="509852"/>
                  <a:pt x="50673" y="389852"/>
                </a:cubicBezTo>
                <a:cubicBezTo>
                  <a:pt x="24273" y="269852"/>
                  <a:pt x="-35727" y="580652"/>
                  <a:pt x="29073" y="519452"/>
                </a:cubicBezTo>
                <a:cubicBezTo>
                  <a:pt x="93873" y="458252"/>
                  <a:pt x="455073" y="19052"/>
                  <a:pt x="468273" y="10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5CD6F119-5D2A-C13D-9E0F-250D56AECAAE}"/>
              </a:ext>
            </a:extLst>
          </p:cNvPr>
          <p:cNvSpPr/>
          <p:nvPr/>
        </p:nvSpPr>
        <p:spPr>
          <a:xfrm>
            <a:off x="7885692" y="2839538"/>
            <a:ext cx="670041" cy="3030900"/>
          </a:xfrm>
          <a:custGeom>
            <a:avLst/>
            <a:gdLst>
              <a:gd name="connsiteX0" fmla="*/ 610308 w 670041"/>
              <a:gd name="connsiteY0" fmla="*/ 40462 h 3030900"/>
              <a:gd name="connsiteX1" fmla="*/ 207108 w 670041"/>
              <a:gd name="connsiteY1" fmla="*/ 515662 h 3030900"/>
              <a:gd name="connsiteX2" fmla="*/ 271908 w 670041"/>
              <a:gd name="connsiteY2" fmla="*/ 1595662 h 3030900"/>
              <a:gd name="connsiteX3" fmla="*/ 214308 w 670041"/>
              <a:gd name="connsiteY3" fmla="*/ 1106062 h 3030900"/>
              <a:gd name="connsiteX4" fmla="*/ 358308 w 670041"/>
              <a:gd name="connsiteY4" fmla="*/ 1883662 h 3030900"/>
              <a:gd name="connsiteX5" fmla="*/ 19908 w 670041"/>
              <a:gd name="connsiteY5" fmla="*/ 2978062 h 3030900"/>
              <a:gd name="connsiteX6" fmla="*/ 91908 w 670041"/>
              <a:gd name="connsiteY6" fmla="*/ 2726062 h 3030900"/>
              <a:gd name="connsiteX7" fmla="*/ 523908 w 670041"/>
              <a:gd name="connsiteY7" fmla="*/ 1574062 h 3030900"/>
              <a:gd name="connsiteX8" fmla="*/ 307908 w 670041"/>
              <a:gd name="connsiteY8" fmla="*/ 1775662 h 3030900"/>
              <a:gd name="connsiteX9" fmla="*/ 257508 w 670041"/>
              <a:gd name="connsiteY9" fmla="*/ 1127662 h 3030900"/>
              <a:gd name="connsiteX10" fmla="*/ 243108 w 670041"/>
              <a:gd name="connsiteY10" fmla="*/ 1163662 h 3030900"/>
              <a:gd name="connsiteX11" fmla="*/ 171108 w 670041"/>
              <a:gd name="connsiteY11" fmla="*/ 472462 h 3030900"/>
              <a:gd name="connsiteX12" fmla="*/ 142308 w 670041"/>
              <a:gd name="connsiteY12" fmla="*/ 609262 h 3030900"/>
              <a:gd name="connsiteX13" fmla="*/ 372708 w 670041"/>
              <a:gd name="connsiteY13" fmla="*/ 263662 h 3030900"/>
              <a:gd name="connsiteX14" fmla="*/ 588708 w 670041"/>
              <a:gd name="connsiteY14" fmla="*/ 98062 h 3030900"/>
              <a:gd name="connsiteX15" fmla="*/ 667908 w 670041"/>
              <a:gd name="connsiteY15" fmla="*/ 33262 h 3030900"/>
              <a:gd name="connsiteX16" fmla="*/ 610308 w 670041"/>
              <a:gd name="connsiteY16" fmla="*/ 40462 h 303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70041" h="3030900">
                <a:moveTo>
                  <a:pt x="610308" y="40462"/>
                </a:moveTo>
                <a:cubicBezTo>
                  <a:pt x="533508" y="120862"/>
                  <a:pt x="263508" y="256462"/>
                  <a:pt x="207108" y="515662"/>
                </a:cubicBezTo>
                <a:cubicBezTo>
                  <a:pt x="150708" y="774862"/>
                  <a:pt x="270708" y="1497262"/>
                  <a:pt x="271908" y="1595662"/>
                </a:cubicBezTo>
                <a:cubicBezTo>
                  <a:pt x="273108" y="1694062"/>
                  <a:pt x="199908" y="1058062"/>
                  <a:pt x="214308" y="1106062"/>
                </a:cubicBezTo>
                <a:cubicBezTo>
                  <a:pt x="228708" y="1154062"/>
                  <a:pt x="390708" y="1571662"/>
                  <a:pt x="358308" y="1883662"/>
                </a:cubicBezTo>
                <a:cubicBezTo>
                  <a:pt x="325908" y="2195662"/>
                  <a:pt x="64308" y="2837662"/>
                  <a:pt x="19908" y="2978062"/>
                </a:cubicBezTo>
                <a:cubicBezTo>
                  <a:pt x="-24492" y="3118462"/>
                  <a:pt x="7908" y="2960062"/>
                  <a:pt x="91908" y="2726062"/>
                </a:cubicBezTo>
                <a:cubicBezTo>
                  <a:pt x="175908" y="2492062"/>
                  <a:pt x="487908" y="1732462"/>
                  <a:pt x="523908" y="1574062"/>
                </a:cubicBezTo>
                <a:cubicBezTo>
                  <a:pt x="559908" y="1415662"/>
                  <a:pt x="352308" y="1850062"/>
                  <a:pt x="307908" y="1775662"/>
                </a:cubicBezTo>
                <a:cubicBezTo>
                  <a:pt x="263508" y="1701262"/>
                  <a:pt x="268308" y="1229662"/>
                  <a:pt x="257508" y="1127662"/>
                </a:cubicBezTo>
                <a:cubicBezTo>
                  <a:pt x="246708" y="1025662"/>
                  <a:pt x="257508" y="1272862"/>
                  <a:pt x="243108" y="1163662"/>
                </a:cubicBezTo>
                <a:cubicBezTo>
                  <a:pt x="228708" y="1054462"/>
                  <a:pt x="187908" y="564862"/>
                  <a:pt x="171108" y="472462"/>
                </a:cubicBezTo>
                <a:cubicBezTo>
                  <a:pt x="154308" y="380062"/>
                  <a:pt x="108708" y="644062"/>
                  <a:pt x="142308" y="609262"/>
                </a:cubicBezTo>
                <a:cubicBezTo>
                  <a:pt x="175908" y="574462"/>
                  <a:pt x="298308" y="348862"/>
                  <a:pt x="372708" y="263662"/>
                </a:cubicBezTo>
                <a:cubicBezTo>
                  <a:pt x="447108" y="178462"/>
                  <a:pt x="539508" y="136462"/>
                  <a:pt x="588708" y="98062"/>
                </a:cubicBezTo>
                <a:cubicBezTo>
                  <a:pt x="637908" y="59662"/>
                  <a:pt x="667908" y="44062"/>
                  <a:pt x="667908" y="33262"/>
                </a:cubicBezTo>
                <a:cubicBezTo>
                  <a:pt x="667908" y="22462"/>
                  <a:pt x="687108" y="-39938"/>
                  <a:pt x="610308" y="40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B2A2AEC7-F395-B2B6-6175-562A172DA8DC}"/>
              </a:ext>
            </a:extLst>
          </p:cNvPr>
          <p:cNvSpPr/>
          <p:nvPr/>
        </p:nvSpPr>
        <p:spPr>
          <a:xfrm>
            <a:off x="8364132" y="2540656"/>
            <a:ext cx="1042279" cy="3195174"/>
          </a:xfrm>
          <a:custGeom>
            <a:avLst/>
            <a:gdLst>
              <a:gd name="connsiteX0" fmla="*/ 2268 w 1042279"/>
              <a:gd name="connsiteY0" fmla="*/ 8144 h 3195174"/>
              <a:gd name="connsiteX1" fmla="*/ 736668 w 1042279"/>
              <a:gd name="connsiteY1" fmla="*/ 1455344 h 3195174"/>
              <a:gd name="connsiteX2" fmla="*/ 563868 w 1042279"/>
              <a:gd name="connsiteY2" fmla="*/ 1131344 h 3195174"/>
              <a:gd name="connsiteX3" fmla="*/ 815868 w 1042279"/>
              <a:gd name="connsiteY3" fmla="*/ 2456144 h 3195174"/>
              <a:gd name="connsiteX4" fmla="*/ 787068 w 1042279"/>
              <a:gd name="connsiteY4" fmla="*/ 2009744 h 3195174"/>
              <a:gd name="connsiteX5" fmla="*/ 1039068 w 1042279"/>
              <a:gd name="connsiteY5" fmla="*/ 3190544 h 3195174"/>
              <a:gd name="connsiteX6" fmla="*/ 902268 w 1042279"/>
              <a:gd name="connsiteY6" fmla="*/ 2348144 h 3195174"/>
              <a:gd name="connsiteX7" fmla="*/ 520668 w 1042279"/>
              <a:gd name="connsiteY7" fmla="*/ 612944 h 3195174"/>
              <a:gd name="connsiteX8" fmla="*/ 506268 w 1042279"/>
              <a:gd name="connsiteY8" fmla="*/ 857744 h 3195174"/>
              <a:gd name="connsiteX9" fmla="*/ 2268 w 1042279"/>
              <a:gd name="connsiteY9" fmla="*/ 8144 h 3195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2279" h="3195174">
                <a:moveTo>
                  <a:pt x="2268" y="8144"/>
                </a:moveTo>
                <a:cubicBezTo>
                  <a:pt x="40668" y="107744"/>
                  <a:pt x="643068" y="1268144"/>
                  <a:pt x="736668" y="1455344"/>
                </a:cubicBezTo>
                <a:cubicBezTo>
                  <a:pt x="830268" y="1642544"/>
                  <a:pt x="550668" y="964544"/>
                  <a:pt x="563868" y="1131344"/>
                </a:cubicBezTo>
                <a:cubicBezTo>
                  <a:pt x="577068" y="1298144"/>
                  <a:pt x="778668" y="2309744"/>
                  <a:pt x="815868" y="2456144"/>
                </a:cubicBezTo>
                <a:cubicBezTo>
                  <a:pt x="853068" y="2602544"/>
                  <a:pt x="749868" y="1887344"/>
                  <a:pt x="787068" y="2009744"/>
                </a:cubicBezTo>
                <a:cubicBezTo>
                  <a:pt x="824268" y="2132144"/>
                  <a:pt x="1019868" y="3134144"/>
                  <a:pt x="1039068" y="3190544"/>
                </a:cubicBezTo>
                <a:cubicBezTo>
                  <a:pt x="1058268" y="3246944"/>
                  <a:pt x="988668" y="2777744"/>
                  <a:pt x="902268" y="2348144"/>
                </a:cubicBezTo>
                <a:cubicBezTo>
                  <a:pt x="815868" y="1918544"/>
                  <a:pt x="586668" y="861344"/>
                  <a:pt x="520668" y="612944"/>
                </a:cubicBezTo>
                <a:cubicBezTo>
                  <a:pt x="454668" y="364544"/>
                  <a:pt x="587868" y="962144"/>
                  <a:pt x="506268" y="857744"/>
                </a:cubicBezTo>
                <a:cubicBezTo>
                  <a:pt x="424668" y="753344"/>
                  <a:pt x="-36132" y="-91456"/>
                  <a:pt x="2268" y="8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A38CCDF2-D9F1-89F7-8706-64A1526FFBB6}"/>
              </a:ext>
            </a:extLst>
          </p:cNvPr>
          <p:cNvSpPr/>
          <p:nvPr/>
        </p:nvSpPr>
        <p:spPr>
          <a:xfrm>
            <a:off x="8479917" y="3244276"/>
            <a:ext cx="1197518" cy="3268020"/>
          </a:xfrm>
          <a:custGeom>
            <a:avLst/>
            <a:gdLst>
              <a:gd name="connsiteX0" fmla="*/ 1683 w 1197518"/>
              <a:gd name="connsiteY0" fmla="*/ 2924 h 3268020"/>
              <a:gd name="connsiteX1" fmla="*/ 577683 w 1197518"/>
              <a:gd name="connsiteY1" fmla="*/ 1730924 h 3268020"/>
              <a:gd name="connsiteX2" fmla="*/ 469683 w 1197518"/>
              <a:gd name="connsiteY2" fmla="*/ 1637324 h 3268020"/>
              <a:gd name="connsiteX3" fmla="*/ 786483 w 1197518"/>
              <a:gd name="connsiteY3" fmla="*/ 2378924 h 3268020"/>
              <a:gd name="connsiteX4" fmla="*/ 1182483 w 1197518"/>
              <a:gd name="connsiteY4" fmla="*/ 3206924 h 3268020"/>
              <a:gd name="connsiteX5" fmla="*/ 1031283 w 1197518"/>
              <a:gd name="connsiteY5" fmla="*/ 2976524 h 3268020"/>
              <a:gd name="connsiteX6" fmla="*/ 268083 w 1197518"/>
              <a:gd name="connsiteY6" fmla="*/ 1154924 h 3268020"/>
              <a:gd name="connsiteX7" fmla="*/ 397683 w 1197518"/>
              <a:gd name="connsiteY7" fmla="*/ 1313324 h 3268020"/>
              <a:gd name="connsiteX8" fmla="*/ 1683 w 1197518"/>
              <a:gd name="connsiteY8" fmla="*/ 2924 h 326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7518" h="3268020">
                <a:moveTo>
                  <a:pt x="1683" y="2924"/>
                </a:moveTo>
                <a:cubicBezTo>
                  <a:pt x="31683" y="72524"/>
                  <a:pt x="499683" y="1458524"/>
                  <a:pt x="577683" y="1730924"/>
                </a:cubicBezTo>
                <a:cubicBezTo>
                  <a:pt x="655683" y="2003324"/>
                  <a:pt x="434883" y="1529324"/>
                  <a:pt x="469683" y="1637324"/>
                </a:cubicBezTo>
                <a:cubicBezTo>
                  <a:pt x="504483" y="1745324"/>
                  <a:pt x="667683" y="2117324"/>
                  <a:pt x="786483" y="2378924"/>
                </a:cubicBezTo>
                <a:cubicBezTo>
                  <a:pt x="905283" y="2640524"/>
                  <a:pt x="1141683" y="3107324"/>
                  <a:pt x="1182483" y="3206924"/>
                </a:cubicBezTo>
                <a:cubicBezTo>
                  <a:pt x="1223283" y="3306524"/>
                  <a:pt x="1183683" y="3318524"/>
                  <a:pt x="1031283" y="2976524"/>
                </a:cubicBezTo>
                <a:cubicBezTo>
                  <a:pt x="878883" y="2634524"/>
                  <a:pt x="373683" y="1432124"/>
                  <a:pt x="268083" y="1154924"/>
                </a:cubicBezTo>
                <a:cubicBezTo>
                  <a:pt x="162483" y="877724"/>
                  <a:pt x="443283" y="1499324"/>
                  <a:pt x="397683" y="1313324"/>
                </a:cubicBezTo>
                <a:cubicBezTo>
                  <a:pt x="352083" y="1127324"/>
                  <a:pt x="-28317" y="-66676"/>
                  <a:pt x="1683" y="2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4526A253-6BDD-4981-48D1-6EA5552DF587}"/>
              </a:ext>
            </a:extLst>
          </p:cNvPr>
          <p:cNvSpPr/>
          <p:nvPr/>
        </p:nvSpPr>
        <p:spPr>
          <a:xfrm>
            <a:off x="7609745" y="5536538"/>
            <a:ext cx="1498263" cy="1493783"/>
          </a:xfrm>
          <a:custGeom>
            <a:avLst/>
            <a:gdLst>
              <a:gd name="connsiteX0" fmla="*/ 1498255 w 1498263"/>
              <a:gd name="connsiteY0" fmla="*/ 262 h 1493783"/>
              <a:gd name="connsiteX1" fmla="*/ 900655 w 1498263"/>
              <a:gd name="connsiteY1" fmla="*/ 878662 h 1493783"/>
              <a:gd name="connsiteX2" fmla="*/ 1131055 w 1498263"/>
              <a:gd name="connsiteY2" fmla="*/ 713062 h 1493783"/>
              <a:gd name="connsiteX3" fmla="*/ 36655 w 1498263"/>
              <a:gd name="connsiteY3" fmla="*/ 1469062 h 1493783"/>
              <a:gd name="connsiteX4" fmla="*/ 310255 w 1498263"/>
              <a:gd name="connsiteY4" fmla="*/ 1289062 h 1493783"/>
              <a:gd name="connsiteX5" fmla="*/ 814255 w 1498263"/>
              <a:gd name="connsiteY5" fmla="*/ 1073062 h 1493783"/>
              <a:gd name="connsiteX6" fmla="*/ 691855 w 1498263"/>
              <a:gd name="connsiteY6" fmla="*/ 1130662 h 1493783"/>
              <a:gd name="connsiteX7" fmla="*/ 1087855 w 1498263"/>
              <a:gd name="connsiteY7" fmla="*/ 734662 h 1493783"/>
              <a:gd name="connsiteX8" fmla="*/ 915055 w 1498263"/>
              <a:gd name="connsiteY8" fmla="*/ 785062 h 1493783"/>
              <a:gd name="connsiteX9" fmla="*/ 1498255 w 1498263"/>
              <a:gd name="connsiteY9" fmla="*/ 262 h 1493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98263" h="1493783">
                <a:moveTo>
                  <a:pt x="1498255" y="262"/>
                </a:moveTo>
                <a:cubicBezTo>
                  <a:pt x="1495855" y="15862"/>
                  <a:pt x="961855" y="759862"/>
                  <a:pt x="900655" y="878662"/>
                </a:cubicBezTo>
                <a:cubicBezTo>
                  <a:pt x="839455" y="997462"/>
                  <a:pt x="1131055" y="713062"/>
                  <a:pt x="1131055" y="713062"/>
                </a:cubicBezTo>
                <a:lnTo>
                  <a:pt x="36655" y="1469062"/>
                </a:lnTo>
                <a:cubicBezTo>
                  <a:pt x="-100145" y="1565062"/>
                  <a:pt x="180655" y="1355062"/>
                  <a:pt x="310255" y="1289062"/>
                </a:cubicBezTo>
                <a:cubicBezTo>
                  <a:pt x="439855" y="1223062"/>
                  <a:pt x="750655" y="1099462"/>
                  <a:pt x="814255" y="1073062"/>
                </a:cubicBezTo>
                <a:cubicBezTo>
                  <a:pt x="877855" y="1046662"/>
                  <a:pt x="646255" y="1187062"/>
                  <a:pt x="691855" y="1130662"/>
                </a:cubicBezTo>
                <a:cubicBezTo>
                  <a:pt x="737455" y="1074262"/>
                  <a:pt x="1050655" y="792262"/>
                  <a:pt x="1087855" y="734662"/>
                </a:cubicBezTo>
                <a:cubicBezTo>
                  <a:pt x="1125055" y="677062"/>
                  <a:pt x="845455" y="901462"/>
                  <a:pt x="915055" y="785062"/>
                </a:cubicBezTo>
                <a:cubicBezTo>
                  <a:pt x="984655" y="668662"/>
                  <a:pt x="1500655" y="-15338"/>
                  <a:pt x="1498255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E4F3ED28-DCC4-2A23-2105-5CF37373A0FF}"/>
              </a:ext>
            </a:extLst>
          </p:cNvPr>
          <p:cNvSpPr/>
          <p:nvPr/>
        </p:nvSpPr>
        <p:spPr>
          <a:xfrm>
            <a:off x="8977693" y="5010995"/>
            <a:ext cx="447116" cy="2053436"/>
          </a:xfrm>
          <a:custGeom>
            <a:avLst/>
            <a:gdLst>
              <a:gd name="connsiteX0" fmla="*/ 707 w 447116"/>
              <a:gd name="connsiteY0" fmla="*/ 7405 h 2053436"/>
              <a:gd name="connsiteX1" fmla="*/ 310307 w 447116"/>
              <a:gd name="connsiteY1" fmla="*/ 1929805 h 2053436"/>
              <a:gd name="connsiteX2" fmla="*/ 281507 w 447116"/>
              <a:gd name="connsiteY2" fmla="*/ 1677805 h 2053436"/>
              <a:gd name="connsiteX3" fmla="*/ 447107 w 447116"/>
              <a:gd name="connsiteY3" fmla="*/ 2052205 h 2053436"/>
              <a:gd name="connsiteX4" fmla="*/ 288707 w 447116"/>
              <a:gd name="connsiteY4" fmla="*/ 1764205 h 2053436"/>
              <a:gd name="connsiteX5" fmla="*/ 202307 w 447116"/>
              <a:gd name="connsiteY5" fmla="*/ 914605 h 2053436"/>
              <a:gd name="connsiteX6" fmla="*/ 223907 w 447116"/>
              <a:gd name="connsiteY6" fmla="*/ 1253005 h 2053436"/>
              <a:gd name="connsiteX7" fmla="*/ 707 w 447116"/>
              <a:gd name="connsiteY7" fmla="*/ 7405 h 2053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7116" h="2053436">
                <a:moveTo>
                  <a:pt x="707" y="7405"/>
                </a:moveTo>
                <a:cubicBezTo>
                  <a:pt x="15107" y="120205"/>
                  <a:pt x="263507" y="1651405"/>
                  <a:pt x="310307" y="1929805"/>
                </a:cubicBezTo>
                <a:cubicBezTo>
                  <a:pt x="357107" y="2208205"/>
                  <a:pt x="258707" y="1657405"/>
                  <a:pt x="281507" y="1677805"/>
                </a:cubicBezTo>
                <a:cubicBezTo>
                  <a:pt x="304307" y="1698205"/>
                  <a:pt x="445907" y="2037805"/>
                  <a:pt x="447107" y="2052205"/>
                </a:cubicBezTo>
                <a:cubicBezTo>
                  <a:pt x="448307" y="2066605"/>
                  <a:pt x="329507" y="1953805"/>
                  <a:pt x="288707" y="1764205"/>
                </a:cubicBezTo>
                <a:cubicBezTo>
                  <a:pt x="247907" y="1574605"/>
                  <a:pt x="213107" y="999805"/>
                  <a:pt x="202307" y="914605"/>
                </a:cubicBezTo>
                <a:cubicBezTo>
                  <a:pt x="191507" y="829405"/>
                  <a:pt x="251507" y="1400605"/>
                  <a:pt x="223907" y="1253005"/>
                </a:cubicBezTo>
                <a:cubicBezTo>
                  <a:pt x="196307" y="1105405"/>
                  <a:pt x="-13693" y="-105395"/>
                  <a:pt x="707" y="7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A2CE287C-574B-943A-9111-392DBD0A7C7B}"/>
              </a:ext>
            </a:extLst>
          </p:cNvPr>
          <p:cNvSpPr/>
          <p:nvPr/>
        </p:nvSpPr>
        <p:spPr>
          <a:xfrm>
            <a:off x="8229477" y="5721493"/>
            <a:ext cx="882727" cy="1307030"/>
          </a:xfrm>
          <a:custGeom>
            <a:avLst/>
            <a:gdLst>
              <a:gd name="connsiteX0" fmla="*/ 864123 w 882727"/>
              <a:gd name="connsiteY0" fmla="*/ 45707 h 1307030"/>
              <a:gd name="connsiteX1" fmla="*/ 655323 w 882727"/>
              <a:gd name="connsiteY1" fmla="*/ 578507 h 1307030"/>
              <a:gd name="connsiteX2" fmla="*/ 123 w 882727"/>
              <a:gd name="connsiteY2" fmla="*/ 1305707 h 1307030"/>
              <a:gd name="connsiteX3" fmla="*/ 597723 w 882727"/>
              <a:gd name="connsiteY3" fmla="*/ 765707 h 1307030"/>
              <a:gd name="connsiteX4" fmla="*/ 331323 w 882727"/>
              <a:gd name="connsiteY4" fmla="*/ 1060907 h 1307030"/>
              <a:gd name="connsiteX5" fmla="*/ 684123 w 882727"/>
              <a:gd name="connsiteY5" fmla="*/ 628907 h 1307030"/>
              <a:gd name="connsiteX6" fmla="*/ 849723 w 882727"/>
              <a:gd name="connsiteY6" fmla="*/ 96107 h 1307030"/>
              <a:gd name="connsiteX7" fmla="*/ 864123 w 882727"/>
              <a:gd name="connsiteY7" fmla="*/ 45707 h 1307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2727" h="1307030">
                <a:moveTo>
                  <a:pt x="864123" y="45707"/>
                </a:moveTo>
                <a:cubicBezTo>
                  <a:pt x="831723" y="126107"/>
                  <a:pt x="799323" y="368507"/>
                  <a:pt x="655323" y="578507"/>
                </a:cubicBezTo>
                <a:cubicBezTo>
                  <a:pt x="511323" y="788507"/>
                  <a:pt x="9723" y="1274507"/>
                  <a:pt x="123" y="1305707"/>
                </a:cubicBezTo>
                <a:cubicBezTo>
                  <a:pt x="-9477" y="1336907"/>
                  <a:pt x="542523" y="806507"/>
                  <a:pt x="597723" y="765707"/>
                </a:cubicBezTo>
                <a:cubicBezTo>
                  <a:pt x="652923" y="724907"/>
                  <a:pt x="316923" y="1083707"/>
                  <a:pt x="331323" y="1060907"/>
                </a:cubicBezTo>
                <a:cubicBezTo>
                  <a:pt x="345723" y="1038107"/>
                  <a:pt x="597723" y="789707"/>
                  <a:pt x="684123" y="628907"/>
                </a:cubicBezTo>
                <a:cubicBezTo>
                  <a:pt x="770523" y="468107"/>
                  <a:pt x="816123" y="195707"/>
                  <a:pt x="849723" y="96107"/>
                </a:cubicBezTo>
                <a:cubicBezTo>
                  <a:pt x="883323" y="-3493"/>
                  <a:pt x="896523" y="-34693"/>
                  <a:pt x="864123" y="45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84CDD86B-5DC5-919B-E539-DEBFA1D7134F}"/>
              </a:ext>
            </a:extLst>
          </p:cNvPr>
          <p:cNvSpPr/>
          <p:nvPr/>
        </p:nvSpPr>
        <p:spPr>
          <a:xfrm>
            <a:off x="7933813" y="3265323"/>
            <a:ext cx="767210" cy="2285924"/>
          </a:xfrm>
          <a:custGeom>
            <a:avLst/>
            <a:gdLst>
              <a:gd name="connsiteX0" fmla="*/ 302987 w 767210"/>
              <a:gd name="connsiteY0" fmla="*/ 10677 h 2285924"/>
              <a:gd name="connsiteX1" fmla="*/ 727787 w 767210"/>
              <a:gd name="connsiteY1" fmla="*/ 1565877 h 2285924"/>
              <a:gd name="connsiteX2" fmla="*/ 706187 w 767210"/>
              <a:gd name="connsiteY2" fmla="*/ 1385877 h 2285924"/>
              <a:gd name="connsiteX3" fmla="*/ 353387 w 767210"/>
              <a:gd name="connsiteY3" fmla="*/ 2033877 h 2285924"/>
              <a:gd name="connsiteX4" fmla="*/ 497387 w 767210"/>
              <a:gd name="connsiteY4" fmla="*/ 1889877 h 2285924"/>
              <a:gd name="connsiteX5" fmla="*/ 587 w 767210"/>
              <a:gd name="connsiteY5" fmla="*/ 2285877 h 2285924"/>
              <a:gd name="connsiteX6" fmla="*/ 612587 w 767210"/>
              <a:gd name="connsiteY6" fmla="*/ 1861077 h 2285924"/>
              <a:gd name="connsiteX7" fmla="*/ 655787 w 767210"/>
              <a:gd name="connsiteY7" fmla="*/ 1846677 h 2285924"/>
              <a:gd name="connsiteX8" fmla="*/ 670187 w 767210"/>
              <a:gd name="connsiteY8" fmla="*/ 1508277 h 2285924"/>
              <a:gd name="connsiteX9" fmla="*/ 742187 w 767210"/>
              <a:gd name="connsiteY9" fmla="*/ 1637877 h 2285924"/>
              <a:gd name="connsiteX10" fmla="*/ 504587 w 767210"/>
              <a:gd name="connsiteY10" fmla="*/ 917877 h 2285924"/>
              <a:gd name="connsiteX11" fmla="*/ 302987 w 767210"/>
              <a:gd name="connsiteY11" fmla="*/ 10677 h 228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7210" h="2285924">
                <a:moveTo>
                  <a:pt x="302987" y="10677"/>
                </a:moveTo>
                <a:cubicBezTo>
                  <a:pt x="340187" y="118677"/>
                  <a:pt x="660587" y="1336677"/>
                  <a:pt x="727787" y="1565877"/>
                </a:cubicBezTo>
                <a:cubicBezTo>
                  <a:pt x="794987" y="1795077"/>
                  <a:pt x="768587" y="1307877"/>
                  <a:pt x="706187" y="1385877"/>
                </a:cubicBezTo>
                <a:cubicBezTo>
                  <a:pt x="643787" y="1463877"/>
                  <a:pt x="388187" y="1949877"/>
                  <a:pt x="353387" y="2033877"/>
                </a:cubicBezTo>
                <a:cubicBezTo>
                  <a:pt x="318587" y="2117877"/>
                  <a:pt x="556187" y="1847877"/>
                  <a:pt x="497387" y="1889877"/>
                </a:cubicBezTo>
                <a:cubicBezTo>
                  <a:pt x="438587" y="1931877"/>
                  <a:pt x="-18613" y="2290677"/>
                  <a:pt x="587" y="2285877"/>
                </a:cubicBezTo>
                <a:cubicBezTo>
                  <a:pt x="19787" y="2281077"/>
                  <a:pt x="503387" y="1934277"/>
                  <a:pt x="612587" y="1861077"/>
                </a:cubicBezTo>
                <a:cubicBezTo>
                  <a:pt x="721787" y="1787877"/>
                  <a:pt x="646187" y="1905477"/>
                  <a:pt x="655787" y="1846677"/>
                </a:cubicBezTo>
                <a:cubicBezTo>
                  <a:pt x="665387" y="1787877"/>
                  <a:pt x="655787" y="1543077"/>
                  <a:pt x="670187" y="1508277"/>
                </a:cubicBezTo>
                <a:cubicBezTo>
                  <a:pt x="684587" y="1473477"/>
                  <a:pt x="769787" y="1736277"/>
                  <a:pt x="742187" y="1637877"/>
                </a:cubicBezTo>
                <a:cubicBezTo>
                  <a:pt x="714587" y="1539477"/>
                  <a:pt x="576587" y="1192677"/>
                  <a:pt x="504587" y="917877"/>
                </a:cubicBezTo>
                <a:cubicBezTo>
                  <a:pt x="432587" y="643077"/>
                  <a:pt x="265787" y="-97323"/>
                  <a:pt x="302987" y="10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B20743AC-C4D7-26F0-D034-132DBE282950}"/>
              </a:ext>
            </a:extLst>
          </p:cNvPr>
          <p:cNvSpPr/>
          <p:nvPr/>
        </p:nvSpPr>
        <p:spPr>
          <a:xfrm>
            <a:off x="6464427" y="5731328"/>
            <a:ext cx="1068488" cy="830430"/>
          </a:xfrm>
          <a:custGeom>
            <a:avLst/>
            <a:gdLst>
              <a:gd name="connsiteX0" fmla="*/ 1068487 w 1068488"/>
              <a:gd name="connsiteY0" fmla="*/ 1 h 830430"/>
              <a:gd name="connsiteX1" fmla="*/ 638502 w 1068488"/>
              <a:gd name="connsiteY1" fmla="*/ 402772 h 830430"/>
              <a:gd name="connsiteX2" fmla="*/ 12573 w 1068488"/>
              <a:gd name="connsiteY2" fmla="*/ 827315 h 830430"/>
              <a:gd name="connsiteX3" fmla="*/ 208516 w 1068488"/>
              <a:gd name="connsiteY3" fmla="*/ 604158 h 830430"/>
              <a:gd name="connsiteX4" fmla="*/ 72444 w 1068488"/>
              <a:gd name="connsiteY4" fmla="*/ 778329 h 830430"/>
              <a:gd name="connsiteX5" fmla="*/ 344587 w 1068488"/>
              <a:gd name="connsiteY5" fmla="*/ 598715 h 830430"/>
              <a:gd name="connsiteX6" fmla="*/ 627616 w 1068488"/>
              <a:gd name="connsiteY6" fmla="*/ 348343 h 830430"/>
              <a:gd name="connsiteX7" fmla="*/ 643944 w 1068488"/>
              <a:gd name="connsiteY7" fmla="*/ 397329 h 830430"/>
              <a:gd name="connsiteX8" fmla="*/ 1068487 w 1068488"/>
              <a:gd name="connsiteY8" fmla="*/ 1 h 83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8488" h="830430">
                <a:moveTo>
                  <a:pt x="1068487" y="1"/>
                </a:moveTo>
                <a:cubicBezTo>
                  <a:pt x="1067580" y="908"/>
                  <a:pt x="814488" y="264886"/>
                  <a:pt x="638502" y="402772"/>
                </a:cubicBezTo>
                <a:cubicBezTo>
                  <a:pt x="462516" y="540658"/>
                  <a:pt x="84237" y="793751"/>
                  <a:pt x="12573" y="827315"/>
                </a:cubicBezTo>
                <a:cubicBezTo>
                  <a:pt x="-59091" y="860879"/>
                  <a:pt x="198538" y="612322"/>
                  <a:pt x="208516" y="604158"/>
                </a:cubicBezTo>
                <a:cubicBezTo>
                  <a:pt x="218494" y="595994"/>
                  <a:pt x="49765" y="779236"/>
                  <a:pt x="72444" y="778329"/>
                </a:cubicBezTo>
                <a:cubicBezTo>
                  <a:pt x="95122" y="777422"/>
                  <a:pt x="252058" y="670379"/>
                  <a:pt x="344587" y="598715"/>
                </a:cubicBezTo>
                <a:cubicBezTo>
                  <a:pt x="437116" y="527051"/>
                  <a:pt x="577723" y="381907"/>
                  <a:pt x="627616" y="348343"/>
                </a:cubicBezTo>
                <a:cubicBezTo>
                  <a:pt x="677509" y="314779"/>
                  <a:pt x="567744" y="451758"/>
                  <a:pt x="643944" y="397329"/>
                </a:cubicBezTo>
                <a:cubicBezTo>
                  <a:pt x="720144" y="342901"/>
                  <a:pt x="1069394" y="-906"/>
                  <a:pt x="1068487" y="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A0ED56EC-433E-AFC3-BFFE-0645D6E68CD8}"/>
              </a:ext>
            </a:extLst>
          </p:cNvPr>
          <p:cNvSpPr/>
          <p:nvPr/>
        </p:nvSpPr>
        <p:spPr>
          <a:xfrm>
            <a:off x="5872640" y="4223148"/>
            <a:ext cx="174417" cy="926035"/>
          </a:xfrm>
          <a:custGeom>
            <a:avLst/>
            <a:gdLst>
              <a:gd name="connsiteX0" fmla="*/ 174374 w 174417"/>
              <a:gd name="connsiteY0" fmla="*/ 509 h 926035"/>
              <a:gd name="connsiteX1" fmla="*/ 11089 w 174417"/>
              <a:gd name="connsiteY1" fmla="*/ 626438 h 926035"/>
              <a:gd name="connsiteX2" fmla="*/ 43746 w 174417"/>
              <a:gd name="connsiteY2" fmla="*/ 914909 h 926035"/>
              <a:gd name="connsiteX3" fmla="*/ 203 w 174417"/>
              <a:gd name="connsiteY3" fmla="*/ 822381 h 926035"/>
              <a:gd name="connsiteX4" fmla="*/ 27417 w 174417"/>
              <a:gd name="connsiteY4" fmla="*/ 414166 h 926035"/>
              <a:gd name="connsiteX5" fmla="*/ 27417 w 174417"/>
              <a:gd name="connsiteY5" fmla="*/ 517581 h 926035"/>
              <a:gd name="connsiteX6" fmla="*/ 174374 w 174417"/>
              <a:gd name="connsiteY6" fmla="*/ 509 h 926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417" h="926035">
                <a:moveTo>
                  <a:pt x="174374" y="509"/>
                </a:moveTo>
                <a:cubicBezTo>
                  <a:pt x="171653" y="18652"/>
                  <a:pt x="32860" y="474038"/>
                  <a:pt x="11089" y="626438"/>
                </a:cubicBezTo>
                <a:cubicBezTo>
                  <a:pt x="-10682" y="778838"/>
                  <a:pt x="45560" y="882252"/>
                  <a:pt x="43746" y="914909"/>
                </a:cubicBezTo>
                <a:cubicBezTo>
                  <a:pt x="41932" y="947566"/>
                  <a:pt x="2924" y="905838"/>
                  <a:pt x="203" y="822381"/>
                </a:cubicBezTo>
                <a:cubicBezTo>
                  <a:pt x="-2518" y="738924"/>
                  <a:pt x="22881" y="464966"/>
                  <a:pt x="27417" y="414166"/>
                </a:cubicBezTo>
                <a:cubicBezTo>
                  <a:pt x="31953" y="363366"/>
                  <a:pt x="3831" y="581081"/>
                  <a:pt x="27417" y="517581"/>
                </a:cubicBezTo>
                <a:cubicBezTo>
                  <a:pt x="51003" y="454081"/>
                  <a:pt x="177095" y="-17634"/>
                  <a:pt x="174374" y="5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874F893A-4920-75EC-6C20-165E2FA4CCF2}"/>
              </a:ext>
            </a:extLst>
          </p:cNvPr>
          <p:cNvSpPr/>
          <p:nvPr/>
        </p:nvSpPr>
        <p:spPr>
          <a:xfrm>
            <a:off x="6295158" y="3673130"/>
            <a:ext cx="606595" cy="178168"/>
          </a:xfrm>
          <a:custGeom>
            <a:avLst/>
            <a:gdLst>
              <a:gd name="connsiteX0" fmla="*/ 2228 w 606595"/>
              <a:gd name="connsiteY0" fmla="*/ 799 h 178168"/>
              <a:gd name="connsiteX1" fmla="*/ 372342 w 606595"/>
              <a:gd name="connsiteY1" fmla="*/ 164084 h 178168"/>
              <a:gd name="connsiteX2" fmla="*/ 606385 w 606595"/>
              <a:gd name="connsiteY2" fmla="*/ 169527 h 178168"/>
              <a:gd name="connsiteX3" fmla="*/ 410442 w 606595"/>
              <a:gd name="connsiteY3" fmla="*/ 164084 h 178168"/>
              <a:gd name="connsiteX4" fmla="*/ 225385 w 606595"/>
              <a:gd name="connsiteY4" fmla="*/ 104213 h 178168"/>
              <a:gd name="connsiteX5" fmla="*/ 2228 w 606595"/>
              <a:gd name="connsiteY5" fmla="*/ 799 h 178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6595" h="178168">
                <a:moveTo>
                  <a:pt x="2228" y="799"/>
                </a:moveTo>
                <a:cubicBezTo>
                  <a:pt x="26721" y="10778"/>
                  <a:pt x="271649" y="135963"/>
                  <a:pt x="372342" y="164084"/>
                </a:cubicBezTo>
                <a:cubicBezTo>
                  <a:pt x="473035" y="192205"/>
                  <a:pt x="600035" y="169527"/>
                  <a:pt x="606385" y="169527"/>
                </a:cubicBezTo>
                <a:cubicBezTo>
                  <a:pt x="612735" y="169527"/>
                  <a:pt x="473942" y="174970"/>
                  <a:pt x="410442" y="164084"/>
                </a:cubicBezTo>
                <a:cubicBezTo>
                  <a:pt x="346942" y="153198"/>
                  <a:pt x="288885" y="131427"/>
                  <a:pt x="225385" y="104213"/>
                </a:cubicBezTo>
                <a:cubicBezTo>
                  <a:pt x="161885" y="76999"/>
                  <a:pt x="-22265" y="-9180"/>
                  <a:pt x="2228" y="79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56ADAD55-0841-697A-9C26-CAC593CE1AD9}"/>
              </a:ext>
            </a:extLst>
          </p:cNvPr>
          <p:cNvSpPr/>
          <p:nvPr/>
        </p:nvSpPr>
        <p:spPr>
          <a:xfrm>
            <a:off x="5774184" y="3482917"/>
            <a:ext cx="316920" cy="468932"/>
          </a:xfrm>
          <a:custGeom>
            <a:avLst/>
            <a:gdLst>
              <a:gd name="connsiteX0" fmla="*/ 687 w 316920"/>
              <a:gd name="connsiteY0" fmla="*/ 512 h 468932"/>
              <a:gd name="connsiteX1" fmla="*/ 207516 w 316920"/>
              <a:gd name="connsiteY1" fmla="*/ 261769 h 468932"/>
              <a:gd name="connsiteX2" fmla="*/ 316373 w 316920"/>
              <a:gd name="connsiteY2" fmla="*/ 468597 h 468932"/>
              <a:gd name="connsiteX3" fmla="*/ 251059 w 316920"/>
              <a:gd name="connsiteY3" fmla="*/ 310754 h 468932"/>
              <a:gd name="connsiteX4" fmla="*/ 283716 w 316920"/>
              <a:gd name="connsiteY4" fmla="*/ 332526 h 468932"/>
              <a:gd name="connsiteX5" fmla="*/ 687 w 316920"/>
              <a:gd name="connsiteY5" fmla="*/ 512 h 46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920" h="468932">
                <a:moveTo>
                  <a:pt x="687" y="512"/>
                </a:moveTo>
                <a:cubicBezTo>
                  <a:pt x="-12013" y="-11281"/>
                  <a:pt x="154902" y="183755"/>
                  <a:pt x="207516" y="261769"/>
                </a:cubicBezTo>
                <a:cubicBezTo>
                  <a:pt x="260130" y="339783"/>
                  <a:pt x="309116" y="460433"/>
                  <a:pt x="316373" y="468597"/>
                </a:cubicBezTo>
                <a:cubicBezTo>
                  <a:pt x="323630" y="476761"/>
                  <a:pt x="256502" y="333432"/>
                  <a:pt x="251059" y="310754"/>
                </a:cubicBezTo>
                <a:cubicBezTo>
                  <a:pt x="245616" y="288076"/>
                  <a:pt x="320909" y="378790"/>
                  <a:pt x="283716" y="332526"/>
                </a:cubicBezTo>
                <a:cubicBezTo>
                  <a:pt x="246523" y="286262"/>
                  <a:pt x="13387" y="12305"/>
                  <a:pt x="687" y="51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2E058D3E-4127-C285-A6C9-894A9A87BAE8}"/>
              </a:ext>
            </a:extLst>
          </p:cNvPr>
          <p:cNvSpPr/>
          <p:nvPr/>
        </p:nvSpPr>
        <p:spPr>
          <a:xfrm>
            <a:off x="5548381" y="3335914"/>
            <a:ext cx="283479" cy="501830"/>
          </a:xfrm>
          <a:custGeom>
            <a:avLst/>
            <a:gdLst>
              <a:gd name="connsiteX0" fmla="*/ 280919 w 283479"/>
              <a:gd name="connsiteY0" fmla="*/ 557 h 501830"/>
              <a:gd name="connsiteX1" fmla="*/ 112190 w 283479"/>
              <a:gd name="connsiteY1" fmla="*/ 250929 h 501830"/>
              <a:gd name="connsiteX2" fmla="*/ 57762 w 283479"/>
              <a:gd name="connsiteY2" fmla="*/ 310800 h 501830"/>
              <a:gd name="connsiteX3" fmla="*/ 128519 w 283479"/>
              <a:gd name="connsiteY3" fmla="*/ 501300 h 501830"/>
              <a:gd name="connsiteX4" fmla="*/ 79533 w 283479"/>
              <a:gd name="connsiteY4" fmla="*/ 365229 h 501830"/>
              <a:gd name="connsiteX5" fmla="*/ 3333 w 283479"/>
              <a:gd name="connsiteY5" fmla="*/ 289029 h 501830"/>
              <a:gd name="connsiteX6" fmla="*/ 199276 w 283479"/>
              <a:gd name="connsiteY6" fmla="*/ 185615 h 501830"/>
              <a:gd name="connsiteX7" fmla="*/ 280919 w 283479"/>
              <a:gd name="connsiteY7" fmla="*/ 557 h 501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479" h="501830">
                <a:moveTo>
                  <a:pt x="280919" y="557"/>
                </a:moveTo>
                <a:cubicBezTo>
                  <a:pt x="266405" y="11443"/>
                  <a:pt x="149383" y="199222"/>
                  <a:pt x="112190" y="250929"/>
                </a:cubicBezTo>
                <a:cubicBezTo>
                  <a:pt x="74997" y="302636"/>
                  <a:pt x="55040" y="269072"/>
                  <a:pt x="57762" y="310800"/>
                </a:cubicBezTo>
                <a:cubicBezTo>
                  <a:pt x="60483" y="352529"/>
                  <a:pt x="124891" y="492229"/>
                  <a:pt x="128519" y="501300"/>
                </a:cubicBezTo>
                <a:cubicBezTo>
                  <a:pt x="132147" y="510371"/>
                  <a:pt x="100397" y="400607"/>
                  <a:pt x="79533" y="365229"/>
                </a:cubicBezTo>
                <a:cubicBezTo>
                  <a:pt x="58669" y="329851"/>
                  <a:pt x="-16624" y="318965"/>
                  <a:pt x="3333" y="289029"/>
                </a:cubicBezTo>
                <a:cubicBezTo>
                  <a:pt x="23290" y="259093"/>
                  <a:pt x="153012" y="230065"/>
                  <a:pt x="199276" y="185615"/>
                </a:cubicBezTo>
                <a:cubicBezTo>
                  <a:pt x="245540" y="141165"/>
                  <a:pt x="295433" y="-10329"/>
                  <a:pt x="280919" y="55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D6F471F4-E036-702B-C164-EFCBC745E76A}"/>
              </a:ext>
            </a:extLst>
          </p:cNvPr>
          <p:cNvSpPr/>
          <p:nvPr/>
        </p:nvSpPr>
        <p:spPr>
          <a:xfrm>
            <a:off x="5959459" y="4455003"/>
            <a:ext cx="150728" cy="491375"/>
          </a:xfrm>
          <a:custGeom>
            <a:avLst/>
            <a:gdLst>
              <a:gd name="connsiteX0" fmla="*/ 120285 w 150728"/>
              <a:gd name="connsiteY0" fmla="*/ 15397 h 491375"/>
              <a:gd name="connsiteX1" fmla="*/ 108093 w 150728"/>
              <a:gd name="connsiteY1" fmla="*/ 295813 h 491375"/>
              <a:gd name="connsiteX2" fmla="*/ 116221 w 150728"/>
              <a:gd name="connsiteY2" fmla="*/ 230789 h 491375"/>
              <a:gd name="connsiteX3" fmla="*/ 2429 w 150728"/>
              <a:gd name="connsiteY3" fmla="*/ 486821 h 491375"/>
              <a:gd name="connsiteX4" fmla="*/ 47133 w 150728"/>
              <a:gd name="connsiteY4" fmla="*/ 385221 h 491375"/>
              <a:gd name="connsiteX5" fmla="*/ 148733 w 150728"/>
              <a:gd name="connsiteY5" fmla="*/ 263301 h 491375"/>
              <a:gd name="connsiteX6" fmla="*/ 116221 w 150728"/>
              <a:gd name="connsiteY6" fmla="*/ 303941 h 491375"/>
              <a:gd name="connsiteX7" fmla="*/ 136541 w 150728"/>
              <a:gd name="connsiteY7" fmla="*/ 64165 h 491375"/>
              <a:gd name="connsiteX8" fmla="*/ 120285 w 150728"/>
              <a:gd name="connsiteY8" fmla="*/ 15397 h 49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728" h="491375">
                <a:moveTo>
                  <a:pt x="120285" y="15397"/>
                </a:moveTo>
                <a:cubicBezTo>
                  <a:pt x="115544" y="54005"/>
                  <a:pt x="108770" y="259914"/>
                  <a:pt x="108093" y="295813"/>
                </a:cubicBezTo>
                <a:cubicBezTo>
                  <a:pt x="107416" y="331712"/>
                  <a:pt x="133832" y="198954"/>
                  <a:pt x="116221" y="230789"/>
                </a:cubicBezTo>
                <a:cubicBezTo>
                  <a:pt x="98610" y="262624"/>
                  <a:pt x="13944" y="461082"/>
                  <a:pt x="2429" y="486821"/>
                </a:cubicBezTo>
                <a:cubicBezTo>
                  <a:pt x="-9086" y="512560"/>
                  <a:pt x="22749" y="422474"/>
                  <a:pt x="47133" y="385221"/>
                </a:cubicBezTo>
                <a:cubicBezTo>
                  <a:pt x="71517" y="347968"/>
                  <a:pt x="137218" y="276848"/>
                  <a:pt x="148733" y="263301"/>
                </a:cubicBezTo>
                <a:cubicBezTo>
                  <a:pt x="160248" y="249754"/>
                  <a:pt x="118253" y="337130"/>
                  <a:pt x="116221" y="303941"/>
                </a:cubicBezTo>
                <a:cubicBezTo>
                  <a:pt x="114189" y="270752"/>
                  <a:pt x="135864" y="110901"/>
                  <a:pt x="136541" y="64165"/>
                </a:cubicBezTo>
                <a:cubicBezTo>
                  <a:pt x="137218" y="17429"/>
                  <a:pt x="125026" y="-23211"/>
                  <a:pt x="120285" y="15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E4EA120A-C6D9-25EE-178F-919848C3B0B1}"/>
              </a:ext>
            </a:extLst>
          </p:cNvPr>
          <p:cNvSpPr/>
          <p:nvPr/>
        </p:nvSpPr>
        <p:spPr>
          <a:xfrm>
            <a:off x="5108353" y="4455340"/>
            <a:ext cx="285749" cy="446256"/>
          </a:xfrm>
          <a:custGeom>
            <a:avLst/>
            <a:gdLst>
              <a:gd name="connsiteX0" fmla="*/ 280511 w 285749"/>
              <a:gd name="connsiteY0" fmla="*/ 2868 h 446256"/>
              <a:gd name="connsiteX1" fmla="*/ 130143 w 285749"/>
              <a:gd name="connsiteY1" fmla="*/ 124788 h 446256"/>
              <a:gd name="connsiteX2" fmla="*/ 52927 w 285749"/>
              <a:gd name="connsiteY2" fmla="*/ 287348 h 446256"/>
              <a:gd name="connsiteX3" fmla="*/ 93567 w 285749"/>
              <a:gd name="connsiteY3" fmla="*/ 169492 h 446256"/>
              <a:gd name="connsiteX4" fmla="*/ 95 w 285749"/>
              <a:gd name="connsiteY4" fmla="*/ 445844 h 446256"/>
              <a:gd name="connsiteX5" fmla="*/ 113887 w 285749"/>
              <a:gd name="connsiteY5" fmla="*/ 96340 h 446256"/>
              <a:gd name="connsiteX6" fmla="*/ 126079 w 285749"/>
              <a:gd name="connsiteY6" fmla="*/ 157300 h 446256"/>
              <a:gd name="connsiteX7" fmla="*/ 235807 w 285749"/>
              <a:gd name="connsiteY7" fmla="*/ 47572 h 446256"/>
              <a:gd name="connsiteX8" fmla="*/ 280511 w 285749"/>
              <a:gd name="connsiteY8" fmla="*/ 2868 h 446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5749" h="446256">
                <a:moveTo>
                  <a:pt x="280511" y="2868"/>
                </a:moveTo>
                <a:cubicBezTo>
                  <a:pt x="262900" y="15737"/>
                  <a:pt x="168074" y="77375"/>
                  <a:pt x="130143" y="124788"/>
                </a:cubicBezTo>
                <a:cubicBezTo>
                  <a:pt x="92212" y="172201"/>
                  <a:pt x="59023" y="279898"/>
                  <a:pt x="52927" y="287348"/>
                </a:cubicBezTo>
                <a:cubicBezTo>
                  <a:pt x="46831" y="294798"/>
                  <a:pt x="102372" y="143076"/>
                  <a:pt x="93567" y="169492"/>
                </a:cubicBezTo>
                <a:cubicBezTo>
                  <a:pt x="84762" y="195908"/>
                  <a:pt x="-3292" y="458036"/>
                  <a:pt x="95" y="445844"/>
                </a:cubicBezTo>
                <a:cubicBezTo>
                  <a:pt x="3482" y="433652"/>
                  <a:pt x="92890" y="144431"/>
                  <a:pt x="113887" y="96340"/>
                </a:cubicBezTo>
                <a:cubicBezTo>
                  <a:pt x="134884" y="48249"/>
                  <a:pt x="105759" y="165428"/>
                  <a:pt x="126079" y="157300"/>
                </a:cubicBezTo>
                <a:cubicBezTo>
                  <a:pt x="146399" y="149172"/>
                  <a:pt x="203295" y="71956"/>
                  <a:pt x="235807" y="47572"/>
                </a:cubicBezTo>
                <a:cubicBezTo>
                  <a:pt x="268319" y="23188"/>
                  <a:pt x="298122" y="-10001"/>
                  <a:pt x="280511" y="2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4AEF81C1-3E11-3F77-6141-393610BAAF84}"/>
              </a:ext>
            </a:extLst>
          </p:cNvPr>
          <p:cNvSpPr/>
          <p:nvPr/>
        </p:nvSpPr>
        <p:spPr>
          <a:xfrm>
            <a:off x="4417533" y="4315938"/>
            <a:ext cx="126847" cy="304982"/>
          </a:xfrm>
          <a:custGeom>
            <a:avLst/>
            <a:gdLst>
              <a:gd name="connsiteX0" fmla="*/ 32547 w 126847"/>
              <a:gd name="connsiteY0" fmla="*/ 30 h 304982"/>
              <a:gd name="connsiteX1" fmla="*/ 89443 w 126847"/>
              <a:gd name="connsiteY1" fmla="*/ 150398 h 304982"/>
              <a:gd name="connsiteX2" fmla="*/ 35 w 126847"/>
              <a:gd name="connsiteY2" fmla="*/ 304830 h 304982"/>
              <a:gd name="connsiteX3" fmla="*/ 101635 w 126847"/>
              <a:gd name="connsiteY3" fmla="*/ 178846 h 304982"/>
              <a:gd name="connsiteX4" fmla="*/ 126019 w 126847"/>
              <a:gd name="connsiteY4" fmla="*/ 162590 h 304982"/>
              <a:gd name="connsiteX5" fmla="*/ 81315 w 126847"/>
              <a:gd name="connsiteY5" fmla="*/ 146334 h 304982"/>
              <a:gd name="connsiteX6" fmla="*/ 81315 w 126847"/>
              <a:gd name="connsiteY6" fmla="*/ 162590 h 304982"/>
              <a:gd name="connsiteX7" fmla="*/ 32547 w 126847"/>
              <a:gd name="connsiteY7" fmla="*/ 30 h 304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847" h="304982">
                <a:moveTo>
                  <a:pt x="32547" y="30"/>
                </a:moveTo>
                <a:cubicBezTo>
                  <a:pt x="33902" y="-2002"/>
                  <a:pt x="94862" y="99598"/>
                  <a:pt x="89443" y="150398"/>
                </a:cubicBezTo>
                <a:cubicBezTo>
                  <a:pt x="84024" y="201198"/>
                  <a:pt x="-1997" y="300089"/>
                  <a:pt x="35" y="304830"/>
                </a:cubicBezTo>
                <a:cubicBezTo>
                  <a:pt x="2067" y="309571"/>
                  <a:pt x="80638" y="202553"/>
                  <a:pt x="101635" y="178846"/>
                </a:cubicBezTo>
                <a:cubicBezTo>
                  <a:pt x="122632" y="155139"/>
                  <a:pt x="129406" y="168009"/>
                  <a:pt x="126019" y="162590"/>
                </a:cubicBezTo>
                <a:cubicBezTo>
                  <a:pt x="122632" y="157171"/>
                  <a:pt x="88766" y="146334"/>
                  <a:pt x="81315" y="146334"/>
                </a:cubicBezTo>
                <a:cubicBezTo>
                  <a:pt x="73864" y="146334"/>
                  <a:pt x="85379" y="186297"/>
                  <a:pt x="81315" y="162590"/>
                </a:cubicBezTo>
                <a:cubicBezTo>
                  <a:pt x="77251" y="138883"/>
                  <a:pt x="31192" y="2062"/>
                  <a:pt x="32547" y="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5E56CEBE-10E3-C38D-E0E4-C145FC3D7847}"/>
              </a:ext>
            </a:extLst>
          </p:cNvPr>
          <p:cNvSpPr/>
          <p:nvPr/>
        </p:nvSpPr>
        <p:spPr>
          <a:xfrm>
            <a:off x="4434451" y="4684449"/>
            <a:ext cx="528095" cy="197004"/>
          </a:xfrm>
          <a:custGeom>
            <a:avLst/>
            <a:gdLst>
              <a:gd name="connsiteX0" fmla="*/ 527693 w 528095"/>
              <a:gd name="connsiteY0" fmla="*/ 25727 h 197004"/>
              <a:gd name="connsiteX1" fmla="*/ 153805 w 528095"/>
              <a:gd name="connsiteY1" fmla="*/ 9471 h 197004"/>
              <a:gd name="connsiteX2" fmla="*/ 3437 w 528095"/>
              <a:gd name="connsiteY2" fmla="*/ 196415 h 197004"/>
              <a:gd name="connsiteX3" fmla="*/ 56269 w 528095"/>
              <a:gd name="connsiteY3" fmla="*/ 66367 h 197004"/>
              <a:gd name="connsiteX4" fmla="*/ 145677 w 528095"/>
              <a:gd name="connsiteY4" fmla="*/ 5407 h 197004"/>
              <a:gd name="connsiteX5" fmla="*/ 76589 w 528095"/>
              <a:gd name="connsiteY5" fmla="*/ 9471 h 197004"/>
              <a:gd name="connsiteX6" fmla="*/ 527693 w 528095"/>
              <a:gd name="connsiteY6" fmla="*/ 25727 h 19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8095" h="197004">
                <a:moveTo>
                  <a:pt x="527693" y="25727"/>
                </a:moveTo>
                <a:cubicBezTo>
                  <a:pt x="540562" y="25727"/>
                  <a:pt x="241181" y="-18977"/>
                  <a:pt x="153805" y="9471"/>
                </a:cubicBezTo>
                <a:cubicBezTo>
                  <a:pt x="66429" y="37919"/>
                  <a:pt x="19693" y="186932"/>
                  <a:pt x="3437" y="196415"/>
                </a:cubicBezTo>
                <a:cubicBezTo>
                  <a:pt x="-12819" y="205898"/>
                  <a:pt x="32562" y="98202"/>
                  <a:pt x="56269" y="66367"/>
                </a:cubicBezTo>
                <a:cubicBezTo>
                  <a:pt x="79976" y="34532"/>
                  <a:pt x="142290" y="14890"/>
                  <a:pt x="145677" y="5407"/>
                </a:cubicBezTo>
                <a:cubicBezTo>
                  <a:pt x="149064" y="-4076"/>
                  <a:pt x="13597" y="8794"/>
                  <a:pt x="76589" y="9471"/>
                </a:cubicBezTo>
                <a:cubicBezTo>
                  <a:pt x="139581" y="10148"/>
                  <a:pt x="514824" y="25727"/>
                  <a:pt x="527693" y="257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17B69436-19F9-2251-8CC0-7DBA6F726C9F}"/>
              </a:ext>
            </a:extLst>
          </p:cNvPr>
          <p:cNvSpPr/>
          <p:nvPr/>
        </p:nvSpPr>
        <p:spPr>
          <a:xfrm>
            <a:off x="6310763" y="4804987"/>
            <a:ext cx="552084" cy="440914"/>
          </a:xfrm>
          <a:custGeom>
            <a:avLst/>
            <a:gdLst>
              <a:gd name="connsiteX0" fmla="*/ 390 w 552084"/>
              <a:gd name="connsiteY0" fmla="*/ 95 h 440914"/>
              <a:gd name="connsiteX1" fmla="*/ 255884 w 552084"/>
              <a:gd name="connsiteY1" fmla="*/ 278001 h 440914"/>
              <a:gd name="connsiteX2" fmla="*/ 547237 w 552084"/>
              <a:gd name="connsiteY2" fmla="*/ 439366 h 440914"/>
              <a:gd name="connsiteX3" fmla="*/ 421731 w 552084"/>
              <a:gd name="connsiteY3" fmla="*/ 354201 h 440914"/>
              <a:gd name="connsiteX4" fmla="*/ 211061 w 552084"/>
              <a:gd name="connsiteY4" fmla="*/ 264554 h 440914"/>
              <a:gd name="connsiteX5" fmla="*/ 314155 w 552084"/>
              <a:gd name="connsiteY5" fmla="*/ 309378 h 440914"/>
              <a:gd name="connsiteX6" fmla="*/ 390 w 552084"/>
              <a:gd name="connsiteY6" fmla="*/ 95 h 44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2084" h="440914">
                <a:moveTo>
                  <a:pt x="390" y="95"/>
                </a:moveTo>
                <a:cubicBezTo>
                  <a:pt x="-9322" y="-5134"/>
                  <a:pt x="164743" y="204789"/>
                  <a:pt x="255884" y="278001"/>
                </a:cubicBezTo>
                <a:cubicBezTo>
                  <a:pt x="347025" y="351213"/>
                  <a:pt x="519596" y="426666"/>
                  <a:pt x="547237" y="439366"/>
                </a:cubicBezTo>
                <a:cubicBezTo>
                  <a:pt x="574878" y="452066"/>
                  <a:pt x="477760" y="383336"/>
                  <a:pt x="421731" y="354201"/>
                </a:cubicBezTo>
                <a:cubicBezTo>
                  <a:pt x="365702" y="325066"/>
                  <a:pt x="228990" y="272025"/>
                  <a:pt x="211061" y="264554"/>
                </a:cubicBezTo>
                <a:cubicBezTo>
                  <a:pt x="193132" y="257084"/>
                  <a:pt x="350761" y="346731"/>
                  <a:pt x="314155" y="309378"/>
                </a:cubicBezTo>
                <a:cubicBezTo>
                  <a:pt x="277549" y="272025"/>
                  <a:pt x="10102" y="5324"/>
                  <a:pt x="390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5C4A7EA7-6225-747A-B2D4-4A0CE89D71FC}"/>
              </a:ext>
            </a:extLst>
          </p:cNvPr>
          <p:cNvSpPr/>
          <p:nvPr/>
        </p:nvSpPr>
        <p:spPr>
          <a:xfrm>
            <a:off x="6046663" y="5015512"/>
            <a:ext cx="942179" cy="394428"/>
          </a:xfrm>
          <a:custGeom>
            <a:avLst/>
            <a:gdLst>
              <a:gd name="connsiteX0" fmla="*/ 31 w 942179"/>
              <a:gd name="connsiteY0" fmla="*/ 241 h 394428"/>
              <a:gd name="connsiteX1" fmla="*/ 264490 w 942179"/>
              <a:gd name="connsiteY1" fmla="*/ 224359 h 394428"/>
              <a:gd name="connsiteX2" fmla="*/ 322761 w 942179"/>
              <a:gd name="connsiteY2" fmla="*/ 381241 h 394428"/>
              <a:gd name="connsiteX3" fmla="*/ 941325 w 942179"/>
              <a:gd name="connsiteY3" fmla="*/ 340900 h 394428"/>
              <a:gd name="connsiteX4" fmla="*/ 452749 w 942179"/>
              <a:gd name="connsiteY4" fmla="*/ 358829 h 394428"/>
              <a:gd name="connsiteX5" fmla="*/ 260008 w 942179"/>
              <a:gd name="connsiteY5" fmla="*/ 390206 h 394428"/>
              <a:gd name="connsiteX6" fmla="*/ 331725 w 942179"/>
              <a:gd name="connsiteY6" fmla="*/ 381241 h 394428"/>
              <a:gd name="connsiteX7" fmla="*/ 233113 w 942179"/>
              <a:gd name="connsiteY7" fmla="*/ 273664 h 394428"/>
              <a:gd name="connsiteX8" fmla="*/ 282419 w 942179"/>
              <a:gd name="connsiteY8" fmla="*/ 269182 h 394428"/>
              <a:gd name="connsiteX9" fmla="*/ 31 w 942179"/>
              <a:gd name="connsiteY9" fmla="*/ 241 h 394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2179" h="394428">
                <a:moveTo>
                  <a:pt x="31" y="241"/>
                </a:moveTo>
                <a:cubicBezTo>
                  <a:pt x="-2957" y="-7229"/>
                  <a:pt x="210702" y="160859"/>
                  <a:pt x="264490" y="224359"/>
                </a:cubicBezTo>
                <a:cubicBezTo>
                  <a:pt x="318278" y="287859"/>
                  <a:pt x="209955" y="361817"/>
                  <a:pt x="322761" y="381241"/>
                </a:cubicBezTo>
                <a:cubicBezTo>
                  <a:pt x="435567" y="400665"/>
                  <a:pt x="919660" y="344635"/>
                  <a:pt x="941325" y="340900"/>
                </a:cubicBezTo>
                <a:cubicBezTo>
                  <a:pt x="962990" y="337165"/>
                  <a:pt x="566302" y="350611"/>
                  <a:pt x="452749" y="358829"/>
                </a:cubicBezTo>
                <a:cubicBezTo>
                  <a:pt x="339196" y="367047"/>
                  <a:pt x="280179" y="386471"/>
                  <a:pt x="260008" y="390206"/>
                </a:cubicBezTo>
                <a:cubicBezTo>
                  <a:pt x="239837" y="393941"/>
                  <a:pt x="336207" y="400665"/>
                  <a:pt x="331725" y="381241"/>
                </a:cubicBezTo>
                <a:cubicBezTo>
                  <a:pt x="327243" y="361817"/>
                  <a:pt x="241331" y="292340"/>
                  <a:pt x="233113" y="273664"/>
                </a:cubicBezTo>
                <a:cubicBezTo>
                  <a:pt x="224895" y="254988"/>
                  <a:pt x="317531" y="311017"/>
                  <a:pt x="282419" y="269182"/>
                </a:cubicBezTo>
                <a:cubicBezTo>
                  <a:pt x="247307" y="227347"/>
                  <a:pt x="3019" y="7711"/>
                  <a:pt x="31" y="24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CD0DCE70-C1F4-2607-CD1C-08B8F9D9E388}"/>
              </a:ext>
            </a:extLst>
          </p:cNvPr>
          <p:cNvSpPr/>
          <p:nvPr/>
        </p:nvSpPr>
        <p:spPr>
          <a:xfrm>
            <a:off x="6818192" y="3358346"/>
            <a:ext cx="663344" cy="524352"/>
          </a:xfrm>
          <a:custGeom>
            <a:avLst/>
            <a:gdLst>
              <a:gd name="connsiteX0" fmla="*/ 297 w 663344"/>
              <a:gd name="connsiteY0" fmla="*/ 98 h 524352"/>
              <a:gd name="connsiteX1" fmla="*/ 316386 w 663344"/>
              <a:gd name="connsiteY1" fmla="*/ 141210 h 524352"/>
              <a:gd name="connsiteX2" fmla="*/ 655052 w 663344"/>
              <a:gd name="connsiteY2" fmla="*/ 513743 h 524352"/>
              <a:gd name="connsiteX3" fmla="*/ 547808 w 663344"/>
              <a:gd name="connsiteY3" fmla="*/ 406498 h 524352"/>
              <a:gd name="connsiteX4" fmla="*/ 417986 w 663344"/>
              <a:gd name="connsiteY4" fmla="*/ 237165 h 524352"/>
              <a:gd name="connsiteX5" fmla="*/ 497008 w 663344"/>
              <a:gd name="connsiteY5" fmla="*/ 271032 h 524352"/>
              <a:gd name="connsiteX6" fmla="*/ 372830 w 663344"/>
              <a:gd name="connsiteY6" fmla="*/ 158143 h 524352"/>
              <a:gd name="connsiteX7" fmla="*/ 297 w 663344"/>
              <a:gd name="connsiteY7" fmla="*/ 98 h 524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3344" h="524352">
                <a:moveTo>
                  <a:pt x="297" y="98"/>
                </a:moveTo>
                <a:cubicBezTo>
                  <a:pt x="-9110" y="-2724"/>
                  <a:pt x="207260" y="55603"/>
                  <a:pt x="316386" y="141210"/>
                </a:cubicBezTo>
                <a:cubicBezTo>
                  <a:pt x="425512" y="226817"/>
                  <a:pt x="616482" y="469528"/>
                  <a:pt x="655052" y="513743"/>
                </a:cubicBezTo>
                <a:cubicBezTo>
                  <a:pt x="693622" y="557958"/>
                  <a:pt x="587319" y="452594"/>
                  <a:pt x="547808" y="406498"/>
                </a:cubicBezTo>
                <a:cubicBezTo>
                  <a:pt x="508297" y="360402"/>
                  <a:pt x="426453" y="259743"/>
                  <a:pt x="417986" y="237165"/>
                </a:cubicBezTo>
                <a:cubicBezTo>
                  <a:pt x="409519" y="214587"/>
                  <a:pt x="504534" y="284202"/>
                  <a:pt x="497008" y="271032"/>
                </a:cubicBezTo>
                <a:cubicBezTo>
                  <a:pt x="489482" y="257862"/>
                  <a:pt x="454675" y="203299"/>
                  <a:pt x="372830" y="158143"/>
                </a:cubicBezTo>
                <a:cubicBezTo>
                  <a:pt x="290985" y="112987"/>
                  <a:pt x="9704" y="2920"/>
                  <a:pt x="297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AF080C2E-92C5-6508-8996-4F42A2D4FD05}"/>
              </a:ext>
            </a:extLst>
          </p:cNvPr>
          <p:cNvSpPr/>
          <p:nvPr/>
        </p:nvSpPr>
        <p:spPr>
          <a:xfrm>
            <a:off x="5784859" y="3997347"/>
            <a:ext cx="327440" cy="416142"/>
          </a:xfrm>
          <a:custGeom>
            <a:avLst/>
            <a:gdLst>
              <a:gd name="connsiteX0" fmla="*/ 326692 w 327440"/>
              <a:gd name="connsiteY0" fmla="*/ 820 h 416142"/>
              <a:gd name="connsiteX1" fmla="*/ 126084 w 327440"/>
              <a:gd name="connsiteY1" fmla="*/ 84796 h 416142"/>
              <a:gd name="connsiteX2" fmla="*/ 37443 w 327440"/>
              <a:gd name="connsiteY2" fmla="*/ 257412 h 416142"/>
              <a:gd name="connsiteX3" fmla="*/ 60770 w 327440"/>
              <a:gd name="connsiteY3" fmla="*/ 136114 h 416142"/>
              <a:gd name="connsiteX4" fmla="*/ 121 w 327440"/>
              <a:gd name="connsiteY4" fmla="*/ 416033 h 416142"/>
              <a:gd name="connsiteX5" fmla="*/ 79431 w 327440"/>
              <a:gd name="connsiteY5" fmla="*/ 98792 h 416142"/>
              <a:gd name="connsiteX6" fmla="*/ 46774 w 327440"/>
              <a:gd name="connsiteY6" fmla="*/ 131449 h 416142"/>
              <a:gd name="connsiteX7" fmla="*/ 326692 w 327440"/>
              <a:gd name="connsiteY7" fmla="*/ 820 h 416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440" h="416142">
                <a:moveTo>
                  <a:pt x="326692" y="820"/>
                </a:moveTo>
                <a:cubicBezTo>
                  <a:pt x="339910" y="-6955"/>
                  <a:pt x="174292" y="42031"/>
                  <a:pt x="126084" y="84796"/>
                </a:cubicBezTo>
                <a:cubicBezTo>
                  <a:pt x="77876" y="127561"/>
                  <a:pt x="48329" y="248859"/>
                  <a:pt x="37443" y="257412"/>
                </a:cubicBezTo>
                <a:cubicBezTo>
                  <a:pt x="26557" y="265965"/>
                  <a:pt x="66990" y="109677"/>
                  <a:pt x="60770" y="136114"/>
                </a:cubicBezTo>
                <a:cubicBezTo>
                  <a:pt x="54550" y="162551"/>
                  <a:pt x="-2989" y="422253"/>
                  <a:pt x="121" y="416033"/>
                </a:cubicBezTo>
                <a:cubicBezTo>
                  <a:pt x="3231" y="409813"/>
                  <a:pt x="71655" y="146223"/>
                  <a:pt x="79431" y="98792"/>
                </a:cubicBezTo>
                <a:cubicBezTo>
                  <a:pt x="87206" y="51361"/>
                  <a:pt x="7119" y="149333"/>
                  <a:pt x="46774" y="131449"/>
                </a:cubicBezTo>
                <a:cubicBezTo>
                  <a:pt x="86429" y="113565"/>
                  <a:pt x="313474" y="8595"/>
                  <a:pt x="326692" y="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E9BD71DF-3A51-9C9F-2702-3616A72550BE}"/>
              </a:ext>
            </a:extLst>
          </p:cNvPr>
          <p:cNvSpPr/>
          <p:nvPr/>
        </p:nvSpPr>
        <p:spPr>
          <a:xfrm>
            <a:off x="4335394" y="6278600"/>
            <a:ext cx="58699" cy="365128"/>
          </a:xfrm>
          <a:custGeom>
            <a:avLst/>
            <a:gdLst>
              <a:gd name="connsiteX0" fmla="*/ 58691 w 58699"/>
              <a:gd name="connsiteY0" fmla="*/ 2211 h 365128"/>
              <a:gd name="connsiteX1" fmla="*/ 9040 w 58699"/>
              <a:gd name="connsiteY1" fmla="*/ 142888 h 365128"/>
              <a:gd name="connsiteX2" fmla="*/ 4903 w 58699"/>
              <a:gd name="connsiteY2" fmla="*/ 362178 h 365128"/>
              <a:gd name="connsiteX3" fmla="*/ 4903 w 58699"/>
              <a:gd name="connsiteY3" fmla="*/ 275290 h 365128"/>
              <a:gd name="connsiteX4" fmla="*/ 4903 w 58699"/>
              <a:gd name="connsiteY4" fmla="*/ 72549 h 365128"/>
              <a:gd name="connsiteX5" fmla="*/ 58691 w 58699"/>
              <a:gd name="connsiteY5" fmla="*/ 2211 h 36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99" h="365128">
                <a:moveTo>
                  <a:pt x="58691" y="2211"/>
                </a:moveTo>
                <a:cubicBezTo>
                  <a:pt x="59380" y="13934"/>
                  <a:pt x="18005" y="82894"/>
                  <a:pt x="9040" y="142888"/>
                </a:cubicBezTo>
                <a:cubicBezTo>
                  <a:pt x="75" y="202883"/>
                  <a:pt x="5592" y="340111"/>
                  <a:pt x="4903" y="362178"/>
                </a:cubicBezTo>
                <a:cubicBezTo>
                  <a:pt x="4213" y="384245"/>
                  <a:pt x="4903" y="275290"/>
                  <a:pt x="4903" y="275290"/>
                </a:cubicBezTo>
                <a:cubicBezTo>
                  <a:pt x="4903" y="227019"/>
                  <a:pt x="-6130" y="118062"/>
                  <a:pt x="4903" y="72549"/>
                </a:cubicBezTo>
                <a:cubicBezTo>
                  <a:pt x="15936" y="27036"/>
                  <a:pt x="58002" y="-9512"/>
                  <a:pt x="58691" y="2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AEE80672-679C-72BA-E5E9-9A84B3FA29CC}"/>
              </a:ext>
            </a:extLst>
          </p:cNvPr>
          <p:cNvSpPr/>
          <p:nvPr/>
        </p:nvSpPr>
        <p:spPr>
          <a:xfrm>
            <a:off x="4545189" y="6512102"/>
            <a:ext cx="80835" cy="396721"/>
          </a:xfrm>
          <a:custGeom>
            <a:avLst/>
            <a:gdLst>
              <a:gd name="connsiteX0" fmla="*/ 1986 w 80835"/>
              <a:gd name="connsiteY0" fmla="*/ 4550 h 396721"/>
              <a:gd name="connsiteX1" fmla="*/ 59911 w 80835"/>
              <a:gd name="connsiteY1" fmla="*/ 165914 h 396721"/>
              <a:gd name="connsiteX2" fmla="*/ 22673 w 80835"/>
              <a:gd name="connsiteY2" fmla="*/ 389342 h 396721"/>
              <a:gd name="connsiteX3" fmla="*/ 39224 w 80835"/>
              <a:gd name="connsiteY3" fmla="*/ 331417 h 396721"/>
              <a:gd name="connsiteX4" fmla="*/ 80599 w 80835"/>
              <a:gd name="connsiteY4" fmla="*/ 215565 h 396721"/>
              <a:gd name="connsiteX5" fmla="*/ 18536 w 80835"/>
              <a:gd name="connsiteY5" fmla="*/ 58338 h 396721"/>
              <a:gd name="connsiteX6" fmla="*/ 1986 w 80835"/>
              <a:gd name="connsiteY6" fmla="*/ 4550 h 396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835" h="396721">
                <a:moveTo>
                  <a:pt x="1986" y="4550"/>
                </a:moveTo>
                <a:cubicBezTo>
                  <a:pt x="8882" y="22479"/>
                  <a:pt x="56463" y="101782"/>
                  <a:pt x="59911" y="165914"/>
                </a:cubicBezTo>
                <a:cubicBezTo>
                  <a:pt x="63359" y="230046"/>
                  <a:pt x="26121" y="361758"/>
                  <a:pt x="22673" y="389342"/>
                </a:cubicBezTo>
                <a:cubicBezTo>
                  <a:pt x="19225" y="416926"/>
                  <a:pt x="29570" y="360380"/>
                  <a:pt x="39224" y="331417"/>
                </a:cubicBezTo>
                <a:cubicBezTo>
                  <a:pt x="48878" y="302454"/>
                  <a:pt x="84047" y="261078"/>
                  <a:pt x="80599" y="215565"/>
                </a:cubicBezTo>
                <a:cubicBezTo>
                  <a:pt x="77151" y="170052"/>
                  <a:pt x="29570" y="91439"/>
                  <a:pt x="18536" y="58338"/>
                </a:cubicBezTo>
                <a:cubicBezTo>
                  <a:pt x="7502" y="25237"/>
                  <a:pt x="-4910" y="-13379"/>
                  <a:pt x="1986" y="4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11DD8B5E-C9A4-E0CF-667E-940E01D1684D}"/>
              </a:ext>
            </a:extLst>
          </p:cNvPr>
          <p:cNvSpPr/>
          <p:nvPr/>
        </p:nvSpPr>
        <p:spPr>
          <a:xfrm>
            <a:off x="5622451" y="6864099"/>
            <a:ext cx="569852" cy="443809"/>
          </a:xfrm>
          <a:custGeom>
            <a:avLst/>
            <a:gdLst>
              <a:gd name="connsiteX0" fmla="*/ 488 w 569852"/>
              <a:gd name="connsiteY0" fmla="*/ 107 h 443809"/>
              <a:gd name="connsiteX1" fmla="*/ 393556 w 569852"/>
              <a:gd name="connsiteY1" fmla="*/ 339387 h 443809"/>
              <a:gd name="connsiteX2" fmla="*/ 563196 w 569852"/>
              <a:gd name="connsiteY2" fmla="*/ 442826 h 443809"/>
              <a:gd name="connsiteX3" fmla="*/ 509408 w 569852"/>
              <a:gd name="connsiteY3" fmla="*/ 384900 h 443809"/>
              <a:gd name="connsiteX4" fmla="*/ 269430 w 569852"/>
              <a:gd name="connsiteY4" fmla="*/ 277324 h 443809"/>
              <a:gd name="connsiteX5" fmla="*/ 310805 w 569852"/>
              <a:gd name="connsiteY5" fmla="*/ 302149 h 443809"/>
              <a:gd name="connsiteX6" fmla="*/ 488 w 569852"/>
              <a:gd name="connsiteY6" fmla="*/ 107 h 443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9852" h="443809">
                <a:moveTo>
                  <a:pt x="488" y="107"/>
                </a:moveTo>
                <a:cubicBezTo>
                  <a:pt x="14280" y="6313"/>
                  <a:pt x="299771" y="265600"/>
                  <a:pt x="393556" y="339387"/>
                </a:cubicBezTo>
                <a:cubicBezTo>
                  <a:pt x="487341" y="413174"/>
                  <a:pt x="543887" y="435241"/>
                  <a:pt x="563196" y="442826"/>
                </a:cubicBezTo>
                <a:cubicBezTo>
                  <a:pt x="582505" y="450411"/>
                  <a:pt x="558369" y="412484"/>
                  <a:pt x="509408" y="384900"/>
                </a:cubicBezTo>
                <a:cubicBezTo>
                  <a:pt x="460447" y="357316"/>
                  <a:pt x="302531" y="291116"/>
                  <a:pt x="269430" y="277324"/>
                </a:cubicBezTo>
                <a:cubicBezTo>
                  <a:pt x="236329" y="263532"/>
                  <a:pt x="352181" y="346973"/>
                  <a:pt x="310805" y="302149"/>
                </a:cubicBezTo>
                <a:cubicBezTo>
                  <a:pt x="269429" y="257325"/>
                  <a:pt x="-13304" y="-6099"/>
                  <a:pt x="488" y="10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B5FF6979-ED4D-2DB1-82EA-83DA56519655}"/>
              </a:ext>
            </a:extLst>
          </p:cNvPr>
          <p:cNvSpPr/>
          <p:nvPr/>
        </p:nvSpPr>
        <p:spPr>
          <a:xfrm>
            <a:off x="6346382" y="6334599"/>
            <a:ext cx="836416" cy="745226"/>
          </a:xfrm>
          <a:custGeom>
            <a:avLst/>
            <a:gdLst>
              <a:gd name="connsiteX0" fmla="*/ 836416 w 836416"/>
              <a:gd name="connsiteY0" fmla="*/ 0 h 745226"/>
              <a:gd name="connsiteX1" fmla="*/ 310947 w 836416"/>
              <a:gd name="connsiteY1" fmla="*/ 248253 h 745226"/>
              <a:gd name="connsiteX2" fmla="*/ 199232 w 836416"/>
              <a:gd name="connsiteY2" fmla="*/ 508920 h 745226"/>
              <a:gd name="connsiteX3" fmla="*/ 215783 w 836416"/>
              <a:gd name="connsiteY3" fmla="*/ 393068 h 745226"/>
              <a:gd name="connsiteX4" fmla="*/ 630 w 836416"/>
              <a:gd name="connsiteY4" fmla="*/ 744760 h 745226"/>
              <a:gd name="connsiteX5" fmla="*/ 294396 w 836416"/>
              <a:gd name="connsiteY5" fmla="*/ 306179 h 745226"/>
              <a:gd name="connsiteX6" fmla="*/ 215783 w 836416"/>
              <a:gd name="connsiteY6" fmla="*/ 388930 h 745226"/>
              <a:gd name="connsiteX7" fmla="*/ 459899 w 836416"/>
              <a:gd name="connsiteY7" fmla="*/ 202740 h 745226"/>
              <a:gd name="connsiteX8" fmla="*/ 331634 w 836416"/>
              <a:gd name="connsiteY8" fmla="*/ 248253 h 745226"/>
              <a:gd name="connsiteX9" fmla="*/ 836416 w 836416"/>
              <a:gd name="connsiteY9" fmla="*/ 0 h 745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6416" h="745226">
                <a:moveTo>
                  <a:pt x="836416" y="0"/>
                </a:moveTo>
                <a:cubicBezTo>
                  <a:pt x="832968" y="0"/>
                  <a:pt x="417144" y="163433"/>
                  <a:pt x="310947" y="248253"/>
                </a:cubicBezTo>
                <a:cubicBezTo>
                  <a:pt x="204750" y="333073"/>
                  <a:pt x="215093" y="484784"/>
                  <a:pt x="199232" y="508920"/>
                </a:cubicBezTo>
                <a:cubicBezTo>
                  <a:pt x="183371" y="533056"/>
                  <a:pt x="248883" y="353761"/>
                  <a:pt x="215783" y="393068"/>
                </a:cubicBezTo>
                <a:cubicBezTo>
                  <a:pt x="182683" y="432375"/>
                  <a:pt x="-12472" y="759242"/>
                  <a:pt x="630" y="744760"/>
                </a:cubicBezTo>
                <a:cubicBezTo>
                  <a:pt x="13732" y="730279"/>
                  <a:pt x="258537" y="365484"/>
                  <a:pt x="294396" y="306179"/>
                </a:cubicBezTo>
                <a:cubicBezTo>
                  <a:pt x="330255" y="246874"/>
                  <a:pt x="188199" y="406170"/>
                  <a:pt x="215783" y="388930"/>
                </a:cubicBezTo>
                <a:cubicBezTo>
                  <a:pt x="243367" y="371690"/>
                  <a:pt x="440591" y="226186"/>
                  <a:pt x="459899" y="202740"/>
                </a:cubicBezTo>
                <a:cubicBezTo>
                  <a:pt x="479207" y="179294"/>
                  <a:pt x="272329" y="277905"/>
                  <a:pt x="331634" y="248253"/>
                </a:cubicBezTo>
                <a:lnTo>
                  <a:pt x="836416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F47E737E-3507-982A-A22B-9775C1ABAF99}"/>
              </a:ext>
            </a:extLst>
          </p:cNvPr>
          <p:cNvSpPr/>
          <p:nvPr/>
        </p:nvSpPr>
        <p:spPr>
          <a:xfrm>
            <a:off x="7249837" y="4968437"/>
            <a:ext cx="277931" cy="75637"/>
          </a:xfrm>
          <a:custGeom>
            <a:avLst/>
            <a:gdLst>
              <a:gd name="connsiteX0" fmla="*/ 3300 w 277931"/>
              <a:gd name="connsiteY0" fmla="*/ 768 h 75637"/>
              <a:gd name="connsiteX1" fmla="*/ 276378 w 277931"/>
              <a:gd name="connsiteY1" fmla="*/ 13181 h 75637"/>
              <a:gd name="connsiteX2" fmla="*/ 119151 w 277931"/>
              <a:gd name="connsiteY2" fmla="*/ 17319 h 75637"/>
              <a:gd name="connsiteX3" fmla="*/ 218453 w 277931"/>
              <a:gd name="connsiteY3" fmla="*/ 33869 h 75637"/>
              <a:gd name="connsiteX4" fmla="*/ 52950 w 277931"/>
              <a:gd name="connsiteY4" fmla="*/ 58694 h 75637"/>
              <a:gd name="connsiteX5" fmla="*/ 201902 w 277931"/>
              <a:gd name="connsiteY5" fmla="*/ 75244 h 75637"/>
              <a:gd name="connsiteX6" fmla="*/ 90188 w 277931"/>
              <a:gd name="connsiteY6" fmla="*/ 42144 h 75637"/>
              <a:gd name="connsiteX7" fmla="*/ 123289 w 277931"/>
              <a:gd name="connsiteY7" fmla="*/ 38006 h 75637"/>
              <a:gd name="connsiteX8" fmla="*/ 3300 w 277931"/>
              <a:gd name="connsiteY8" fmla="*/ 768 h 7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931" h="75637">
                <a:moveTo>
                  <a:pt x="3300" y="768"/>
                </a:moveTo>
                <a:cubicBezTo>
                  <a:pt x="28815" y="-3369"/>
                  <a:pt x="257070" y="10423"/>
                  <a:pt x="276378" y="13181"/>
                </a:cubicBezTo>
                <a:cubicBezTo>
                  <a:pt x="295687" y="15940"/>
                  <a:pt x="128805" y="13871"/>
                  <a:pt x="119151" y="17319"/>
                </a:cubicBezTo>
                <a:cubicBezTo>
                  <a:pt x="109497" y="20767"/>
                  <a:pt x="229486" y="26973"/>
                  <a:pt x="218453" y="33869"/>
                </a:cubicBezTo>
                <a:cubicBezTo>
                  <a:pt x="207420" y="40765"/>
                  <a:pt x="55708" y="51798"/>
                  <a:pt x="52950" y="58694"/>
                </a:cubicBezTo>
                <a:cubicBezTo>
                  <a:pt x="50192" y="65590"/>
                  <a:pt x="195696" y="78002"/>
                  <a:pt x="201902" y="75244"/>
                </a:cubicBezTo>
                <a:cubicBezTo>
                  <a:pt x="208108" y="72486"/>
                  <a:pt x="103290" y="48350"/>
                  <a:pt x="90188" y="42144"/>
                </a:cubicBezTo>
                <a:cubicBezTo>
                  <a:pt x="77086" y="35938"/>
                  <a:pt x="138460" y="44902"/>
                  <a:pt x="123289" y="38006"/>
                </a:cubicBezTo>
                <a:cubicBezTo>
                  <a:pt x="108118" y="31110"/>
                  <a:pt x="-22215" y="4905"/>
                  <a:pt x="3300" y="7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A5E91FEF-D7CA-C8F3-8D40-6D90807E166A}"/>
              </a:ext>
            </a:extLst>
          </p:cNvPr>
          <p:cNvSpPr/>
          <p:nvPr/>
        </p:nvSpPr>
        <p:spPr>
          <a:xfrm>
            <a:off x="6528987" y="4236342"/>
            <a:ext cx="572478" cy="407645"/>
          </a:xfrm>
          <a:custGeom>
            <a:avLst/>
            <a:gdLst>
              <a:gd name="connsiteX0" fmla="*/ 77 w 572478"/>
              <a:gd name="connsiteY0" fmla="*/ 516 h 407645"/>
              <a:gd name="connsiteX1" fmla="*/ 297981 w 572478"/>
              <a:gd name="connsiteY1" fmla="*/ 62579 h 407645"/>
              <a:gd name="connsiteX2" fmla="*/ 475896 w 572478"/>
              <a:gd name="connsiteY2" fmla="*/ 223944 h 407645"/>
              <a:gd name="connsiteX3" fmla="*/ 426246 w 572478"/>
              <a:gd name="connsiteY3" fmla="*/ 166018 h 407645"/>
              <a:gd name="connsiteX4" fmla="*/ 571060 w 572478"/>
              <a:gd name="connsiteY4" fmla="*/ 405996 h 407645"/>
              <a:gd name="connsiteX5" fmla="*/ 496584 w 572478"/>
              <a:gd name="connsiteY5" fmla="*/ 265320 h 407645"/>
              <a:gd name="connsiteX6" fmla="*/ 438658 w 572478"/>
              <a:gd name="connsiteY6" fmla="*/ 137055 h 407645"/>
              <a:gd name="connsiteX7" fmla="*/ 459346 w 572478"/>
              <a:gd name="connsiteY7" fmla="*/ 203256 h 407645"/>
              <a:gd name="connsiteX8" fmla="*/ 326944 w 572478"/>
              <a:gd name="connsiteY8" fmla="*/ 91542 h 407645"/>
              <a:gd name="connsiteX9" fmla="*/ 77 w 572478"/>
              <a:gd name="connsiteY9" fmla="*/ 516 h 407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2478" h="407645">
                <a:moveTo>
                  <a:pt x="77" y="516"/>
                </a:moveTo>
                <a:cubicBezTo>
                  <a:pt x="-4750" y="-4311"/>
                  <a:pt x="218678" y="25341"/>
                  <a:pt x="297981" y="62579"/>
                </a:cubicBezTo>
                <a:cubicBezTo>
                  <a:pt x="377284" y="99817"/>
                  <a:pt x="454519" y="206704"/>
                  <a:pt x="475896" y="223944"/>
                </a:cubicBezTo>
                <a:cubicBezTo>
                  <a:pt x="497273" y="241184"/>
                  <a:pt x="410385" y="135676"/>
                  <a:pt x="426246" y="166018"/>
                </a:cubicBezTo>
                <a:cubicBezTo>
                  <a:pt x="442107" y="196360"/>
                  <a:pt x="559337" y="389446"/>
                  <a:pt x="571060" y="405996"/>
                </a:cubicBezTo>
                <a:cubicBezTo>
                  <a:pt x="582783" y="422546"/>
                  <a:pt x="518651" y="310143"/>
                  <a:pt x="496584" y="265320"/>
                </a:cubicBezTo>
                <a:cubicBezTo>
                  <a:pt x="474517" y="220497"/>
                  <a:pt x="444864" y="147399"/>
                  <a:pt x="438658" y="137055"/>
                </a:cubicBezTo>
                <a:cubicBezTo>
                  <a:pt x="432452" y="126711"/>
                  <a:pt x="477965" y="210841"/>
                  <a:pt x="459346" y="203256"/>
                </a:cubicBezTo>
                <a:cubicBezTo>
                  <a:pt x="440727" y="195671"/>
                  <a:pt x="395903" y="125332"/>
                  <a:pt x="326944" y="91542"/>
                </a:cubicBezTo>
                <a:cubicBezTo>
                  <a:pt x="257985" y="57752"/>
                  <a:pt x="4904" y="5343"/>
                  <a:pt x="77" y="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EDE3D4C8-8C81-83CB-07D9-CD600793FD28}"/>
              </a:ext>
            </a:extLst>
          </p:cNvPr>
          <p:cNvSpPr/>
          <p:nvPr/>
        </p:nvSpPr>
        <p:spPr>
          <a:xfrm>
            <a:off x="4803694" y="3748106"/>
            <a:ext cx="654524" cy="381351"/>
          </a:xfrm>
          <a:custGeom>
            <a:avLst/>
            <a:gdLst>
              <a:gd name="connsiteX0" fmla="*/ 9 w 654524"/>
              <a:gd name="connsiteY0" fmla="*/ 4658 h 381351"/>
              <a:gd name="connsiteX1" fmla="*/ 426177 w 654524"/>
              <a:gd name="connsiteY1" fmla="*/ 29483 h 381351"/>
              <a:gd name="connsiteX2" fmla="*/ 628918 w 654524"/>
              <a:gd name="connsiteY2" fmla="*/ 286012 h 381351"/>
              <a:gd name="connsiteX3" fmla="*/ 587542 w 654524"/>
              <a:gd name="connsiteY3" fmla="*/ 174298 h 381351"/>
              <a:gd name="connsiteX4" fmla="*/ 653743 w 654524"/>
              <a:gd name="connsiteY4" fmla="*/ 381175 h 381351"/>
              <a:gd name="connsiteX5" fmla="*/ 533754 w 654524"/>
              <a:gd name="connsiteY5" fmla="*/ 132922 h 381351"/>
              <a:gd name="connsiteX6" fmla="*/ 413765 w 654524"/>
              <a:gd name="connsiteY6" fmla="*/ 21208 h 381351"/>
              <a:gd name="connsiteX7" fmla="*/ 9 w 654524"/>
              <a:gd name="connsiteY7" fmla="*/ 4658 h 381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4524" h="381351">
                <a:moveTo>
                  <a:pt x="9" y="4658"/>
                </a:moveTo>
                <a:cubicBezTo>
                  <a:pt x="2078" y="6037"/>
                  <a:pt x="321359" y="-17409"/>
                  <a:pt x="426177" y="29483"/>
                </a:cubicBezTo>
                <a:cubicBezTo>
                  <a:pt x="530995" y="76375"/>
                  <a:pt x="602024" y="261876"/>
                  <a:pt x="628918" y="286012"/>
                </a:cubicBezTo>
                <a:cubicBezTo>
                  <a:pt x="655812" y="310148"/>
                  <a:pt x="583405" y="158438"/>
                  <a:pt x="587542" y="174298"/>
                </a:cubicBezTo>
                <a:cubicBezTo>
                  <a:pt x="591679" y="190158"/>
                  <a:pt x="662708" y="388071"/>
                  <a:pt x="653743" y="381175"/>
                </a:cubicBezTo>
                <a:cubicBezTo>
                  <a:pt x="644778" y="374279"/>
                  <a:pt x="573750" y="192917"/>
                  <a:pt x="533754" y="132922"/>
                </a:cubicBezTo>
                <a:cubicBezTo>
                  <a:pt x="493758" y="72927"/>
                  <a:pt x="500654" y="41896"/>
                  <a:pt x="413765" y="21208"/>
                </a:cubicBezTo>
                <a:cubicBezTo>
                  <a:pt x="326876" y="520"/>
                  <a:pt x="-2060" y="3279"/>
                  <a:pt x="9" y="4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B607E484-B0ED-B448-96D5-F370440CB131}"/>
              </a:ext>
            </a:extLst>
          </p:cNvPr>
          <p:cNvSpPr/>
          <p:nvPr/>
        </p:nvSpPr>
        <p:spPr>
          <a:xfrm>
            <a:off x="7493480" y="6672496"/>
            <a:ext cx="238817" cy="1156903"/>
          </a:xfrm>
          <a:custGeom>
            <a:avLst/>
            <a:gdLst>
              <a:gd name="connsiteX0" fmla="*/ 238815 w 238817"/>
              <a:gd name="connsiteY0" fmla="*/ 1020 h 1156903"/>
              <a:gd name="connsiteX1" fmla="*/ 90425 w 238817"/>
              <a:gd name="connsiteY1" fmla="*/ 321862 h 1156903"/>
              <a:gd name="connsiteX2" fmla="*/ 30267 w 238817"/>
              <a:gd name="connsiteY2" fmla="*/ 779062 h 1156903"/>
              <a:gd name="connsiteX3" fmla="*/ 42299 w 238817"/>
              <a:gd name="connsiteY3" fmla="*/ 674788 h 1156903"/>
              <a:gd name="connsiteX4" fmla="*/ 46309 w 238817"/>
              <a:gd name="connsiteY4" fmla="*/ 1148030 h 1156903"/>
              <a:gd name="connsiteX5" fmla="*/ 34278 w 238817"/>
              <a:gd name="connsiteY5" fmla="*/ 987609 h 1156903"/>
              <a:gd name="connsiteX6" fmla="*/ 2194 w 238817"/>
              <a:gd name="connsiteY6" fmla="*/ 1035736 h 1156903"/>
              <a:gd name="connsiteX7" fmla="*/ 102457 w 238817"/>
              <a:gd name="connsiteY7" fmla="*/ 394051 h 1156903"/>
              <a:gd name="connsiteX8" fmla="*/ 94436 w 238817"/>
              <a:gd name="connsiteY8" fmla="*/ 426136 h 1156903"/>
              <a:gd name="connsiteX9" fmla="*/ 238815 w 238817"/>
              <a:gd name="connsiteY9" fmla="*/ 1020 h 115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8817" h="1156903">
                <a:moveTo>
                  <a:pt x="238815" y="1020"/>
                </a:moveTo>
                <a:cubicBezTo>
                  <a:pt x="238147" y="-16359"/>
                  <a:pt x="125183" y="192188"/>
                  <a:pt x="90425" y="321862"/>
                </a:cubicBezTo>
                <a:cubicBezTo>
                  <a:pt x="55667" y="451536"/>
                  <a:pt x="38288" y="720241"/>
                  <a:pt x="30267" y="779062"/>
                </a:cubicBezTo>
                <a:cubicBezTo>
                  <a:pt x="22246" y="837883"/>
                  <a:pt x="39625" y="613293"/>
                  <a:pt x="42299" y="674788"/>
                </a:cubicBezTo>
                <a:cubicBezTo>
                  <a:pt x="44973" y="736283"/>
                  <a:pt x="47646" y="1095893"/>
                  <a:pt x="46309" y="1148030"/>
                </a:cubicBezTo>
                <a:cubicBezTo>
                  <a:pt x="44972" y="1200167"/>
                  <a:pt x="41630" y="1006325"/>
                  <a:pt x="34278" y="987609"/>
                </a:cubicBezTo>
                <a:cubicBezTo>
                  <a:pt x="26926" y="968893"/>
                  <a:pt x="-9169" y="1134662"/>
                  <a:pt x="2194" y="1035736"/>
                </a:cubicBezTo>
                <a:cubicBezTo>
                  <a:pt x="13557" y="936810"/>
                  <a:pt x="87083" y="495651"/>
                  <a:pt x="102457" y="394051"/>
                </a:cubicBezTo>
                <a:cubicBezTo>
                  <a:pt x="117831" y="292451"/>
                  <a:pt x="71041" y="490973"/>
                  <a:pt x="94436" y="426136"/>
                </a:cubicBezTo>
                <a:cubicBezTo>
                  <a:pt x="117831" y="361299"/>
                  <a:pt x="239483" y="18399"/>
                  <a:pt x="238815" y="1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52886C92-B6B1-7B18-7ED8-808ABF610011}"/>
              </a:ext>
            </a:extLst>
          </p:cNvPr>
          <p:cNvSpPr/>
          <p:nvPr/>
        </p:nvSpPr>
        <p:spPr>
          <a:xfrm>
            <a:off x="4890387" y="7611807"/>
            <a:ext cx="123090" cy="716167"/>
          </a:xfrm>
          <a:custGeom>
            <a:avLst/>
            <a:gdLst>
              <a:gd name="connsiteX0" fmla="*/ 2455 w 123090"/>
              <a:gd name="connsiteY0" fmla="*/ 4182 h 716167"/>
              <a:gd name="connsiteX1" fmla="*/ 26518 w 123090"/>
              <a:gd name="connsiteY1" fmla="*/ 260856 h 716167"/>
              <a:gd name="connsiteX2" fmla="*/ 22508 w 123090"/>
              <a:gd name="connsiteY2" fmla="*/ 256846 h 716167"/>
              <a:gd name="connsiteX3" fmla="*/ 86676 w 123090"/>
              <a:gd name="connsiteY3" fmla="*/ 693993 h 716167"/>
              <a:gd name="connsiteX4" fmla="*/ 86676 w 123090"/>
              <a:gd name="connsiteY4" fmla="*/ 625814 h 716167"/>
              <a:gd name="connsiteX5" fmla="*/ 122771 w 123090"/>
              <a:gd name="connsiteY5" fmla="*/ 714046 h 716167"/>
              <a:gd name="connsiteX6" fmla="*/ 98708 w 123090"/>
              <a:gd name="connsiteY6" fmla="*/ 517530 h 716167"/>
              <a:gd name="connsiteX7" fmla="*/ 2455 w 123090"/>
              <a:gd name="connsiteY7" fmla="*/ 4182 h 716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090" h="716167">
                <a:moveTo>
                  <a:pt x="2455" y="4182"/>
                </a:moveTo>
                <a:cubicBezTo>
                  <a:pt x="-9577" y="-38597"/>
                  <a:pt x="26518" y="260856"/>
                  <a:pt x="26518" y="260856"/>
                </a:cubicBezTo>
                <a:cubicBezTo>
                  <a:pt x="29860" y="302967"/>
                  <a:pt x="12482" y="184657"/>
                  <a:pt x="22508" y="256846"/>
                </a:cubicBezTo>
                <a:cubicBezTo>
                  <a:pt x="32534" y="329036"/>
                  <a:pt x="75981" y="632498"/>
                  <a:pt x="86676" y="693993"/>
                </a:cubicBezTo>
                <a:cubicBezTo>
                  <a:pt x="97371" y="755488"/>
                  <a:pt x="80660" y="622472"/>
                  <a:pt x="86676" y="625814"/>
                </a:cubicBezTo>
                <a:cubicBezTo>
                  <a:pt x="92692" y="629156"/>
                  <a:pt x="120766" y="732093"/>
                  <a:pt x="122771" y="714046"/>
                </a:cubicBezTo>
                <a:cubicBezTo>
                  <a:pt x="124776" y="695999"/>
                  <a:pt x="117424" y="630493"/>
                  <a:pt x="98708" y="517530"/>
                </a:cubicBezTo>
                <a:cubicBezTo>
                  <a:pt x="79992" y="404567"/>
                  <a:pt x="14487" y="46961"/>
                  <a:pt x="2455" y="4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C9DE5379-58CF-2B02-2986-B8B3ACCD5431}"/>
              </a:ext>
            </a:extLst>
          </p:cNvPr>
          <p:cNvSpPr/>
          <p:nvPr/>
        </p:nvSpPr>
        <p:spPr>
          <a:xfrm>
            <a:off x="5000366" y="8294322"/>
            <a:ext cx="320171" cy="867699"/>
          </a:xfrm>
          <a:custGeom>
            <a:avLst/>
            <a:gdLst>
              <a:gd name="connsiteX0" fmla="*/ 34 w 320171"/>
              <a:gd name="connsiteY0" fmla="*/ 78 h 867699"/>
              <a:gd name="connsiteX1" fmla="*/ 230434 w 320171"/>
              <a:gd name="connsiteY1" fmla="*/ 619278 h 867699"/>
              <a:gd name="connsiteX2" fmla="*/ 241234 w 320171"/>
              <a:gd name="connsiteY2" fmla="*/ 579678 h 867699"/>
              <a:gd name="connsiteX3" fmla="*/ 316834 w 320171"/>
              <a:gd name="connsiteY3" fmla="*/ 864078 h 867699"/>
              <a:gd name="connsiteX4" fmla="*/ 302434 w 320171"/>
              <a:gd name="connsiteY4" fmla="*/ 727278 h 867699"/>
              <a:gd name="connsiteX5" fmla="*/ 262834 w 320171"/>
              <a:gd name="connsiteY5" fmla="*/ 536478 h 867699"/>
              <a:gd name="connsiteX6" fmla="*/ 248434 w 320171"/>
              <a:gd name="connsiteY6" fmla="*/ 576078 h 867699"/>
              <a:gd name="connsiteX7" fmla="*/ 34 w 320171"/>
              <a:gd name="connsiteY7" fmla="*/ 78 h 867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0171" h="867699">
                <a:moveTo>
                  <a:pt x="34" y="78"/>
                </a:moveTo>
                <a:cubicBezTo>
                  <a:pt x="-2966" y="7278"/>
                  <a:pt x="190234" y="522678"/>
                  <a:pt x="230434" y="619278"/>
                </a:cubicBezTo>
                <a:cubicBezTo>
                  <a:pt x="270634" y="715878"/>
                  <a:pt x="226834" y="538878"/>
                  <a:pt x="241234" y="579678"/>
                </a:cubicBezTo>
                <a:cubicBezTo>
                  <a:pt x="255634" y="620478"/>
                  <a:pt x="306634" y="839478"/>
                  <a:pt x="316834" y="864078"/>
                </a:cubicBezTo>
                <a:cubicBezTo>
                  <a:pt x="327034" y="888678"/>
                  <a:pt x="311434" y="781878"/>
                  <a:pt x="302434" y="727278"/>
                </a:cubicBezTo>
                <a:cubicBezTo>
                  <a:pt x="293434" y="672678"/>
                  <a:pt x="271834" y="561678"/>
                  <a:pt x="262834" y="536478"/>
                </a:cubicBezTo>
                <a:cubicBezTo>
                  <a:pt x="253834" y="511278"/>
                  <a:pt x="289834" y="670878"/>
                  <a:pt x="248434" y="576078"/>
                </a:cubicBezTo>
                <a:cubicBezTo>
                  <a:pt x="207034" y="481278"/>
                  <a:pt x="3034" y="-7122"/>
                  <a:pt x="34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0EAC6DB5-4811-DCC2-D21A-E0F9D0606D97}"/>
              </a:ext>
            </a:extLst>
          </p:cNvPr>
          <p:cNvSpPr/>
          <p:nvPr/>
        </p:nvSpPr>
        <p:spPr>
          <a:xfrm>
            <a:off x="5306386" y="9121255"/>
            <a:ext cx="119076" cy="462425"/>
          </a:xfrm>
          <a:custGeom>
            <a:avLst/>
            <a:gdLst>
              <a:gd name="connsiteX0" fmla="*/ 14 w 119076"/>
              <a:gd name="connsiteY0" fmla="*/ 1145 h 462425"/>
              <a:gd name="connsiteX1" fmla="*/ 97214 w 119076"/>
              <a:gd name="connsiteY1" fmla="*/ 433145 h 462425"/>
              <a:gd name="connsiteX2" fmla="*/ 75614 w 119076"/>
              <a:gd name="connsiteY2" fmla="*/ 361145 h 462425"/>
              <a:gd name="connsiteX3" fmla="*/ 118814 w 119076"/>
              <a:gd name="connsiteY3" fmla="*/ 461945 h 462425"/>
              <a:gd name="connsiteX4" fmla="*/ 90014 w 119076"/>
              <a:gd name="connsiteY4" fmla="*/ 310745 h 462425"/>
              <a:gd name="connsiteX5" fmla="*/ 14 w 119076"/>
              <a:gd name="connsiteY5" fmla="*/ 1145 h 46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076" h="462425">
                <a:moveTo>
                  <a:pt x="14" y="1145"/>
                </a:moveTo>
                <a:cubicBezTo>
                  <a:pt x="1214" y="21545"/>
                  <a:pt x="84614" y="373145"/>
                  <a:pt x="97214" y="433145"/>
                </a:cubicBezTo>
                <a:cubicBezTo>
                  <a:pt x="109814" y="493145"/>
                  <a:pt x="72014" y="356345"/>
                  <a:pt x="75614" y="361145"/>
                </a:cubicBezTo>
                <a:cubicBezTo>
                  <a:pt x="79214" y="365945"/>
                  <a:pt x="116414" y="470345"/>
                  <a:pt x="118814" y="461945"/>
                </a:cubicBezTo>
                <a:cubicBezTo>
                  <a:pt x="121214" y="453545"/>
                  <a:pt x="106814" y="382745"/>
                  <a:pt x="90014" y="310745"/>
                </a:cubicBezTo>
                <a:cubicBezTo>
                  <a:pt x="73214" y="238745"/>
                  <a:pt x="-1186" y="-19255"/>
                  <a:pt x="14" y="1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C594FC30-E0C6-0540-B13F-59C1434F9601}"/>
              </a:ext>
            </a:extLst>
          </p:cNvPr>
          <p:cNvSpPr/>
          <p:nvPr/>
        </p:nvSpPr>
        <p:spPr>
          <a:xfrm>
            <a:off x="7469656" y="7710707"/>
            <a:ext cx="106886" cy="652588"/>
          </a:xfrm>
          <a:custGeom>
            <a:avLst/>
            <a:gdLst>
              <a:gd name="connsiteX0" fmla="*/ 25544 w 106886"/>
              <a:gd name="connsiteY0" fmla="*/ 4093 h 652588"/>
              <a:gd name="connsiteX1" fmla="*/ 101144 w 106886"/>
              <a:gd name="connsiteY1" fmla="*/ 187693 h 652588"/>
              <a:gd name="connsiteX2" fmla="*/ 97544 w 106886"/>
              <a:gd name="connsiteY2" fmla="*/ 173293 h 652588"/>
              <a:gd name="connsiteX3" fmla="*/ 65144 w 106886"/>
              <a:gd name="connsiteY3" fmla="*/ 353293 h 652588"/>
              <a:gd name="connsiteX4" fmla="*/ 344 w 106886"/>
              <a:gd name="connsiteY4" fmla="*/ 648493 h 652588"/>
              <a:gd name="connsiteX5" fmla="*/ 39944 w 106886"/>
              <a:gd name="connsiteY5" fmla="*/ 508093 h 652588"/>
              <a:gd name="connsiteX6" fmla="*/ 50744 w 106886"/>
              <a:gd name="connsiteY6" fmla="*/ 263293 h 652588"/>
              <a:gd name="connsiteX7" fmla="*/ 61544 w 106886"/>
              <a:gd name="connsiteY7" fmla="*/ 302893 h 652588"/>
              <a:gd name="connsiteX8" fmla="*/ 72344 w 106886"/>
              <a:gd name="connsiteY8" fmla="*/ 198493 h 652588"/>
              <a:gd name="connsiteX9" fmla="*/ 29144 w 106886"/>
              <a:gd name="connsiteY9" fmla="*/ 68893 h 652588"/>
              <a:gd name="connsiteX10" fmla="*/ 25544 w 106886"/>
              <a:gd name="connsiteY10" fmla="*/ 4093 h 65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886" h="652588">
                <a:moveTo>
                  <a:pt x="25544" y="4093"/>
                </a:moveTo>
                <a:cubicBezTo>
                  <a:pt x="37544" y="23893"/>
                  <a:pt x="101144" y="187693"/>
                  <a:pt x="101144" y="187693"/>
                </a:cubicBezTo>
                <a:cubicBezTo>
                  <a:pt x="113144" y="215893"/>
                  <a:pt x="103544" y="145693"/>
                  <a:pt x="97544" y="173293"/>
                </a:cubicBezTo>
                <a:cubicBezTo>
                  <a:pt x="91544" y="200893"/>
                  <a:pt x="81344" y="274093"/>
                  <a:pt x="65144" y="353293"/>
                </a:cubicBezTo>
                <a:cubicBezTo>
                  <a:pt x="48944" y="432493"/>
                  <a:pt x="4544" y="622693"/>
                  <a:pt x="344" y="648493"/>
                </a:cubicBezTo>
                <a:cubicBezTo>
                  <a:pt x="-3856" y="674293"/>
                  <a:pt x="31544" y="572293"/>
                  <a:pt x="39944" y="508093"/>
                </a:cubicBezTo>
                <a:cubicBezTo>
                  <a:pt x="48344" y="443893"/>
                  <a:pt x="47144" y="297493"/>
                  <a:pt x="50744" y="263293"/>
                </a:cubicBezTo>
                <a:cubicBezTo>
                  <a:pt x="54344" y="229093"/>
                  <a:pt x="57944" y="313693"/>
                  <a:pt x="61544" y="302893"/>
                </a:cubicBezTo>
                <a:cubicBezTo>
                  <a:pt x="65144" y="292093"/>
                  <a:pt x="77744" y="237493"/>
                  <a:pt x="72344" y="198493"/>
                </a:cubicBezTo>
                <a:cubicBezTo>
                  <a:pt x="66944" y="159493"/>
                  <a:pt x="39344" y="96493"/>
                  <a:pt x="29144" y="68893"/>
                </a:cubicBezTo>
                <a:cubicBezTo>
                  <a:pt x="18944" y="41293"/>
                  <a:pt x="13544" y="-15707"/>
                  <a:pt x="25544" y="40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9116CAAA-D355-B186-A4E8-A619F284EC0B}"/>
              </a:ext>
            </a:extLst>
          </p:cNvPr>
          <p:cNvSpPr/>
          <p:nvPr/>
        </p:nvSpPr>
        <p:spPr>
          <a:xfrm>
            <a:off x="4537829" y="5520810"/>
            <a:ext cx="338975" cy="373713"/>
          </a:xfrm>
          <a:custGeom>
            <a:avLst/>
            <a:gdLst>
              <a:gd name="connsiteX0" fmla="*/ 338971 w 338975"/>
              <a:gd name="connsiteY0" fmla="*/ 3 h 373713"/>
              <a:gd name="connsiteX1" fmla="*/ 176739 w 338975"/>
              <a:gd name="connsiteY1" fmla="*/ 172067 h 373713"/>
              <a:gd name="connsiteX2" fmla="*/ 4674 w 338975"/>
              <a:gd name="connsiteY2" fmla="*/ 275306 h 373713"/>
              <a:gd name="connsiteX3" fmla="*/ 53836 w 338975"/>
              <a:gd name="connsiteY3" fmla="*/ 285138 h 373713"/>
              <a:gd name="connsiteX4" fmla="*/ 107913 w 338975"/>
              <a:gd name="connsiteY4" fmla="*/ 373629 h 373713"/>
              <a:gd name="connsiteX5" fmla="*/ 58752 w 338975"/>
              <a:gd name="connsiteY5" fmla="*/ 299887 h 373713"/>
              <a:gd name="connsiteX6" fmla="*/ 63668 w 338975"/>
              <a:gd name="connsiteY6" fmla="*/ 226145 h 373713"/>
              <a:gd name="connsiteX7" fmla="*/ 181655 w 338975"/>
              <a:gd name="connsiteY7" fmla="*/ 176984 h 373713"/>
              <a:gd name="connsiteX8" fmla="*/ 338971 w 338975"/>
              <a:gd name="connsiteY8" fmla="*/ 3 h 373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8975" h="373713">
                <a:moveTo>
                  <a:pt x="338971" y="3"/>
                </a:moveTo>
                <a:cubicBezTo>
                  <a:pt x="338152" y="-816"/>
                  <a:pt x="232455" y="126183"/>
                  <a:pt x="176739" y="172067"/>
                </a:cubicBezTo>
                <a:cubicBezTo>
                  <a:pt x="121023" y="217951"/>
                  <a:pt x="25158" y="256461"/>
                  <a:pt x="4674" y="275306"/>
                </a:cubicBezTo>
                <a:cubicBezTo>
                  <a:pt x="-15810" y="294151"/>
                  <a:pt x="36629" y="268751"/>
                  <a:pt x="53836" y="285138"/>
                </a:cubicBezTo>
                <a:cubicBezTo>
                  <a:pt x="71042" y="301525"/>
                  <a:pt x="107094" y="371171"/>
                  <a:pt x="107913" y="373629"/>
                </a:cubicBezTo>
                <a:cubicBezTo>
                  <a:pt x="108732" y="376087"/>
                  <a:pt x="66126" y="324468"/>
                  <a:pt x="58752" y="299887"/>
                </a:cubicBezTo>
                <a:cubicBezTo>
                  <a:pt x="51378" y="275306"/>
                  <a:pt x="43184" y="246629"/>
                  <a:pt x="63668" y="226145"/>
                </a:cubicBezTo>
                <a:cubicBezTo>
                  <a:pt x="84152" y="205661"/>
                  <a:pt x="140687" y="213855"/>
                  <a:pt x="181655" y="176984"/>
                </a:cubicBezTo>
                <a:cubicBezTo>
                  <a:pt x="222623" y="140113"/>
                  <a:pt x="339790" y="822"/>
                  <a:pt x="338971" y="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3A4082A5-EC90-C1CF-9B3A-62FDF71E3BC6}"/>
              </a:ext>
            </a:extLst>
          </p:cNvPr>
          <p:cNvSpPr/>
          <p:nvPr/>
        </p:nvSpPr>
        <p:spPr>
          <a:xfrm>
            <a:off x="5774141" y="6400976"/>
            <a:ext cx="357706" cy="118001"/>
          </a:xfrm>
          <a:custGeom>
            <a:avLst/>
            <a:gdLst>
              <a:gd name="connsiteX0" fmla="*/ 820 w 357706"/>
              <a:gd name="connsiteY0" fmla="*/ 48542 h 118001"/>
              <a:gd name="connsiteX1" fmla="*/ 161964 w 357706"/>
              <a:gd name="connsiteY1" fmla="*/ 29804 h 118001"/>
              <a:gd name="connsiteX2" fmla="*/ 57033 w 357706"/>
              <a:gd name="connsiteY2" fmla="*/ 3572 h 118001"/>
              <a:gd name="connsiteX3" fmla="*/ 349341 w 357706"/>
              <a:gd name="connsiteY3" fmla="*/ 115998 h 118001"/>
              <a:gd name="connsiteX4" fmla="*/ 263148 w 357706"/>
              <a:gd name="connsiteY4" fmla="*/ 74775 h 118001"/>
              <a:gd name="connsiteX5" fmla="*/ 105751 w 357706"/>
              <a:gd name="connsiteY5" fmla="*/ 63532 h 118001"/>
              <a:gd name="connsiteX6" fmla="*/ 820 w 357706"/>
              <a:gd name="connsiteY6" fmla="*/ 48542 h 11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7706" h="118001">
                <a:moveTo>
                  <a:pt x="820" y="48542"/>
                </a:moveTo>
                <a:cubicBezTo>
                  <a:pt x="10189" y="42921"/>
                  <a:pt x="152595" y="37299"/>
                  <a:pt x="161964" y="29804"/>
                </a:cubicBezTo>
                <a:cubicBezTo>
                  <a:pt x="171333" y="22309"/>
                  <a:pt x="25804" y="-10794"/>
                  <a:pt x="57033" y="3572"/>
                </a:cubicBezTo>
                <a:cubicBezTo>
                  <a:pt x="88263" y="17938"/>
                  <a:pt x="314989" y="104131"/>
                  <a:pt x="349341" y="115998"/>
                </a:cubicBezTo>
                <a:cubicBezTo>
                  <a:pt x="383694" y="127865"/>
                  <a:pt x="303746" y="83519"/>
                  <a:pt x="263148" y="74775"/>
                </a:cubicBezTo>
                <a:cubicBezTo>
                  <a:pt x="222550" y="66031"/>
                  <a:pt x="146974" y="64157"/>
                  <a:pt x="105751" y="63532"/>
                </a:cubicBezTo>
                <a:cubicBezTo>
                  <a:pt x="64528" y="62907"/>
                  <a:pt x="-8549" y="54163"/>
                  <a:pt x="820" y="48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0BD2151B-7C16-C682-E8F6-BCA0E9225B6C}"/>
              </a:ext>
            </a:extLst>
          </p:cNvPr>
          <p:cNvSpPr/>
          <p:nvPr/>
        </p:nvSpPr>
        <p:spPr>
          <a:xfrm>
            <a:off x="5549128" y="6616167"/>
            <a:ext cx="480884" cy="80851"/>
          </a:xfrm>
          <a:custGeom>
            <a:avLst/>
            <a:gdLst>
              <a:gd name="connsiteX0" fmla="*/ 980 w 480884"/>
              <a:gd name="connsiteY0" fmla="*/ 35718 h 80851"/>
              <a:gd name="connsiteX1" fmla="*/ 349502 w 480884"/>
              <a:gd name="connsiteY1" fmla="*/ 9485 h 80851"/>
              <a:gd name="connsiteX2" fmla="*/ 263308 w 480884"/>
              <a:gd name="connsiteY2" fmla="*/ 1990 h 80851"/>
              <a:gd name="connsiteX3" fmla="*/ 386977 w 480884"/>
              <a:gd name="connsiteY3" fmla="*/ 43213 h 80851"/>
              <a:gd name="connsiteX4" fmla="*/ 480665 w 480884"/>
              <a:gd name="connsiteY4" fmla="*/ 80689 h 80851"/>
              <a:gd name="connsiteX5" fmla="*/ 360744 w 480884"/>
              <a:gd name="connsiteY5" fmla="*/ 28223 h 80851"/>
              <a:gd name="connsiteX6" fmla="*/ 248318 w 480884"/>
              <a:gd name="connsiteY6" fmla="*/ 1990 h 80851"/>
              <a:gd name="connsiteX7" fmla="*/ 980 w 480884"/>
              <a:gd name="connsiteY7" fmla="*/ 35718 h 80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0884" h="80851">
                <a:moveTo>
                  <a:pt x="980" y="35718"/>
                </a:moveTo>
                <a:lnTo>
                  <a:pt x="349502" y="9485"/>
                </a:lnTo>
                <a:cubicBezTo>
                  <a:pt x="393223" y="3864"/>
                  <a:pt x="257062" y="-3631"/>
                  <a:pt x="263308" y="1990"/>
                </a:cubicBezTo>
                <a:cubicBezTo>
                  <a:pt x="269554" y="7611"/>
                  <a:pt x="350751" y="30097"/>
                  <a:pt x="386977" y="43213"/>
                </a:cubicBezTo>
                <a:cubicBezTo>
                  <a:pt x="423203" y="56329"/>
                  <a:pt x="485037" y="83187"/>
                  <a:pt x="480665" y="80689"/>
                </a:cubicBezTo>
                <a:cubicBezTo>
                  <a:pt x="476293" y="78191"/>
                  <a:pt x="399468" y="41339"/>
                  <a:pt x="360744" y="28223"/>
                </a:cubicBezTo>
                <a:cubicBezTo>
                  <a:pt x="322020" y="15107"/>
                  <a:pt x="307029" y="3864"/>
                  <a:pt x="248318" y="1990"/>
                </a:cubicBezTo>
                <a:cubicBezTo>
                  <a:pt x="189607" y="116"/>
                  <a:pt x="-15884" y="34469"/>
                  <a:pt x="980" y="35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57002BD0-479A-1FD2-8736-7EACA0606898}"/>
              </a:ext>
            </a:extLst>
          </p:cNvPr>
          <p:cNvSpPr/>
          <p:nvPr/>
        </p:nvSpPr>
        <p:spPr>
          <a:xfrm>
            <a:off x="4200382" y="7560104"/>
            <a:ext cx="587170" cy="846491"/>
          </a:xfrm>
          <a:custGeom>
            <a:avLst/>
            <a:gdLst>
              <a:gd name="connsiteX0" fmla="*/ 587155 w 587170"/>
              <a:gd name="connsiteY0" fmla="*/ 25 h 846491"/>
              <a:gd name="connsiteX1" fmla="*/ 309569 w 587170"/>
              <a:gd name="connsiteY1" fmla="*/ 369050 h 846491"/>
              <a:gd name="connsiteX2" fmla="*/ 407541 w 587170"/>
              <a:gd name="connsiteY2" fmla="*/ 329862 h 846491"/>
              <a:gd name="connsiteX3" fmla="*/ 51578 w 587170"/>
              <a:gd name="connsiteY3" fmla="*/ 796859 h 846491"/>
              <a:gd name="connsiteX4" fmla="*/ 9124 w 587170"/>
              <a:gd name="connsiteY4" fmla="*/ 819719 h 846491"/>
              <a:gd name="connsiteX5" fmla="*/ 120158 w 587170"/>
              <a:gd name="connsiteY5" fmla="*/ 679293 h 846491"/>
              <a:gd name="connsiteX6" fmla="*/ 368352 w 587170"/>
              <a:gd name="connsiteY6" fmla="*/ 352722 h 846491"/>
              <a:gd name="connsiteX7" fmla="*/ 322632 w 587170"/>
              <a:gd name="connsiteY7" fmla="*/ 388645 h 846491"/>
              <a:gd name="connsiteX8" fmla="*/ 587155 w 587170"/>
              <a:gd name="connsiteY8" fmla="*/ 25 h 846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7170" h="846491">
                <a:moveTo>
                  <a:pt x="587155" y="25"/>
                </a:moveTo>
                <a:cubicBezTo>
                  <a:pt x="584978" y="-3241"/>
                  <a:pt x="339505" y="314077"/>
                  <a:pt x="309569" y="369050"/>
                </a:cubicBezTo>
                <a:cubicBezTo>
                  <a:pt x="279633" y="424023"/>
                  <a:pt x="450539" y="258561"/>
                  <a:pt x="407541" y="329862"/>
                </a:cubicBezTo>
                <a:cubicBezTo>
                  <a:pt x="364543" y="401163"/>
                  <a:pt x="117981" y="715216"/>
                  <a:pt x="51578" y="796859"/>
                </a:cubicBezTo>
                <a:cubicBezTo>
                  <a:pt x="-14825" y="878502"/>
                  <a:pt x="-2306" y="839313"/>
                  <a:pt x="9124" y="819719"/>
                </a:cubicBezTo>
                <a:cubicBezTo>
                  <a:pt x="20554" y="800125"/>
                  <a:pt x="60287" y="757126"/>
                  <a:pt x="120158" y="679293"/>
                </a:cubicBezTo>
                <a:cubicBezTo>
                  <a:pt x="180029" y="601460"/>
                  <a:pt x="334606" y="401163"/>
                  <a:pt x="368352" y="352722"/>
                </a:cubicBezTo>
                <a:cubicBezTo>
                  <a:pt x="402098" y="304281"/>
                  <a:pt x="286165" y="441985"/>
                  <a:pt x="322632" y="388645"/>
                </a:cubicBezTo>
                <a:cubicBezTo>
                  <a:pt x="359099" y="335305"/>
                  <a:pt x="589332" y="3291"/>
                  <a:pt x="587155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112CB7DE-C3CE-A334-2FE9-C8AEC40F8E9E}"/>
              </a:ext>
            </a:extLst>
          </p:cNvPr>
          <p:cNvSpPr/>
          <p:nvPr/>
        </p:nvSpPr>
        <p:spPr>
          <a:xfrm>
            <a:off x="4674284" y="7798308"/>
            <a:ext cx="212062" cy="689717"/>
          </a:xfrm>
          <a:custGeom>
            <a:avLst/>
            <a:gdLst>
              <a:gd name="connsiteX0" fmla="*/ 211225 w 212062"/>
              <a:gd name="connsiteY0" fmla="*/ 218 h 689717"/>
              <a:gd name="connsiteX1" fmla="*/ 80596 w 212062"/>
              <a:gd name="connsiteY1" fmla="*/ 336586 h 689717"/>
              <a:gd name="connsiteX2" fmla="*/ 123050 w 212062"/>
              <a:gd name="connsiteY2" fmla="*/ 264741 h 689717"/>
              <a:gd name="connsiteX3" fmla="*/ 5485 w 212062"/>
              <a:gd name="connsiteY3" fmla="*/ 669689 h 689717"/>
              <a:gd name="connsiteX4" fmla="*/ 31610 w 212062"/>
              <a:gd name="connsiteY4" fmla="*/ 588046 h 689717"/>
              <a:gd name="connsiteX5" fmla="*/ 139379 w 212062"/>
              <a:gd name="connsiteY5" fmla="*/ 241881 h 689717"/>
              <a:gd name="connsiteX6" fmla="*/ 136113 w 212062"/>
              <a:gd name="connsiteY6" fmla="*/ 284335 h 689717"/>
              <a:gd name="connsiteX7" fmla="*/ 211225 w 212062"/>
              <a:gd name="connsiteY7" fmla="*/ 218 h 689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2062" h="689717">
                <a:moveTo>
                  <a:pt x="211225" y="218"/>
                </a:moveTo>
                <a:cubicBezTo>
                  <a:pt x="201972" y="8926"/>
                  <a:pt x="95292" y="292499"/>
                  <a:pt x="80596" y="336586"/>
                </a:cubicBezTo>
                <a:cubicBezTo>
                  <a:pt x="65900" y="380673"/>
                  <a:pt x="135568" y="209224"/>
                  <a:pt x="123050" y="264741"/>
                </a:cubicBezTo>
                <a:cubicBezTo>
                  <a:pt x="110532" y="320258"/>
                  <a:pt x="20725" y="615805"/>
                  <a:pt x="5485" y="669689"/>
                </a:cubicBezTo>
                <a:cubicBezTo>
                  <a:pt x="-9755" y="723573"/>
                  <a:pt x="9294" y="659347"/>
                  <a:pt x="31610" y="588046"/>
                </a:cubicBezTo>
                <a:cubicBezTo>
                  <a:pt x="53926" y="516745"/>
                  <a:pt x="121962" y="292499"/>
                  <a:pt x="139379" y="241881"/>
                </a:cubicBezTo>
                <a:cubicBezTo>
                  <a:pt x="156796" y="191263"/>
                  <a:pt x="121962" y="322435"/>
                  <a:pt x="136113" y="284335"/>
                </a:cubicBezTo>
                <a:cubicBezTo>
                  <a:pt x="150264" y="246235"/>
                  <a:pt x="220478" y="-8490"/>
                  <a:pt x="211225" y="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A3503EAE-FEF6-AEBA-30BD-EDC011AB8691}"/>
              </a:ext>
            </a:extLst>
          </p:cNvPr>
          <p:cNvSpPr/>
          <p:nvPr/>
        </p:nvSpPr>
        <p:spPr>
          <a:xfrm>
            <a:off x="3908824" y="8421896"/>
            <a:ext cx="261678" cy="1014747"/>
          </a:xfrm>
          <a:custGeom>
            <a:avLst/>
            <a:gdLst>
              <a:gd name="connsiteX0" fmla="*/ 261493 w 261678"/>
              <a:gd name="connsiteY0" fmla="*/ 381 h 1014747"/>
              <a:gd name="connsiteX1" fmla="*/ 65550 w 261678"/>
              <a:gd name="connsiteY1" fmla="*/ 297561 h 1014747"/>
              <a:gd name="connsiteX2" fmla="*/ 143927 w 261678"/>
              <a:gd name="connsiteY2" fmla="*/ 212653 h 1014747"/>
              <a:gd name="connsiteX3" fmla="*/ 36159 w 261678"/>
              <a:gd name="connsiteY3" fmla="*/ 578413 h 1014747"/>
              <a:gd name="connsiteX4" fmla="*/ 42690 w 261678"/>
              <a:gd name="connsiteY4" fmla="*/ 542490 h 1014747"/>
              <a:gd name="connsiteX5" fmla="*/ 236 w 261678"/>
              <a:gd name="connsiteY5" fmla="*/ 996424 h 1014747"/>
              <a:gd name="connsiteX6" fmla="*/ 29627 w 261678"/>
              <a:gd name="connsiteY6" fmla="*/ 869061 h 1014747"/>
              <a:gd name="connsiteX7" fmla="*/ 111270 w 261678"/>
              <a:gd name="connsiteY7" fmla="*/ 349813 h 1014747"/>
              <a:gd name="connsiteX8" fmla="*/ 101473 w 261678"/>
              <a:gd name="connsiteY8" fmla="*/ 369407 h 1014747"/>
              <a:gd name="connsiteX9" fmla="*/ 261493 w 261678"/>
              <a:gd name="connsiteY9" fmla="*/ 381 h 101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1678" h="1014747">
                <a:moveTo>
                  <a:pt x="261493" y="381"/>
                </a:moveTo>
                <a:cubicBezTo>
                  <a:pt x="255506" y="-11593"/>
                  <a:pt x="85144" y="262182"/>
                  <a:pt x="65550" y="297561"/>
                </a:cubicBezTo>
                <a:cubicBezTo>
                  <a:pt x="45956" y="332940"/>
                  <a:pt x="148825" y="165844"/>
                  <a:pt x="143927" y="212653"/>
                </a:cubicBezTo>
                <a:cubicBezTo>
                  <a:pt x="139029" y="259462"/>
                  <a:pt x="53032" y="523440"/>
                  <a:pt x="36159" y="578413"/>
                </a:cubicBezTo>
                <a:cubicBezTo>
                  <a:pt x="19286" y="633386"/>
                  <a:pt x="48677" y="472822"/>
                  <a:pt x="42690" y="542490"/>
                </a:cubicBezTo>
                <a:cubicBezTo>
                  <a:pt x="36703" y="612158"/>
                  <a:pt x="2413" y="941996"/>
                  <a:pt x="236" y="996424"/>
                </a:cubicBezTo>
                <a:cubicBezTo>
                  <a:pt x="-1941" y="1050852"/>
                  <a:pt x="11121" y="976829"/>
                  <a:pt x="29627" y="869061"/>
                </a:cubicBezTo>
                <a:cubicBezTo>
                  <a:pt x="48133" y="761293"/>
                  <a:pt x="99296" y="433089"/>
                  <a:pt x="111270" y="349813"/>
                </a:cubicBezTo>
                <a:cubicBezTo>
                  <a:pt x="123244" y="266537"/>
                  <a:pt x="75891" y="424924"/>
                  <a:pt x="101473" y="369407"/>
                </a:cubicBezTo>
                <a:cubicBezTo>
                  <a:pt x="127055" y="313890"/>
                  <a:pt x="267480" y="12355"/>
                  <a:pt x="261493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63752579-DDD7-6455-7C62-D62EA51B68D7}"/>
              </a:ext>
            </a:extLst>
          </p:cNvPr>
          <p:cNvSpPr/>
          <p:nvPr/>
        </p:nvSpPr>
        <p:spPr>
          <a:xfrm>
            <a:off x="3052877" y="7298580"/>
            <a:ext cx="1437820" cy="986984"/>
          </a:xfrm>
          <a:custGeom>
            <a:avLst/>
            <a:gdLst>
              <a:gd name="connsiteX0" fmla="*/ 1437480 w 1437820"/>
              <a:gd name="connsiteY0" fmla="*/ 291 h 986984"/>
              <a:gd name="connsiteX1" fmla="*/ 1003140 w 1437820"/>
              <a:gd name="connsiteY1" fmla="*/ 330129 h 986984"/>
              <a:gd name="connsiteX2" fmla="*/ 1137034 w 1437820"/>
              <a:gd name="connsiteY2" fmla="*/ 258283 h 986984"/>
              <a:gd name="connsiteX3" fmla="*/ 36489 w 1437820"/>
              <a:gd name="connsiteY3" fmla="*/ 960411 h 986984"/>
              <a:gd name="connsiteX4" fmla="*/ 304277 w 1437820"/>
              <a:gd name="connsiteY4" fmla="*/ 813454 h 986984"/>
              <a:gd name="connsiteX5" fmla="*/ 712492 w 1437820"/>
              <a:gd name="connsiteY5" fmla="*/ 565260 h 986984"/>
              <a:gd name="connsiteX6" fmla="*/ 673303 w 1437820"/>
              <a:gd name="connsiteY6" fmla="*/ 604449 h 986984"/>
              <a:gd name="connsiteX7" fmla="*/ 1221943 w 1437820"/>
              <a:gd name="connsiteY7" fmla="*/ 248486 h 986984"/>
              <a:gd name="connsiteX8" fmla="*/ 921497 w 1437820"/>
              <a:gd name="connsiteY8" fmla="*/ 395443 h 986984"/>
              <a:gd name="connsiteX9" fmla="*/ 1437480 w 1437820"/>
              <a:gd name="connsiteY9" fmla="*/ 291 h 986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37820" h="986984">
                <a:moveTo>
                  <a:pt x="1437480" y="291"/>
                </a:moveTo>
                <a:cubicBezTo>
                  <a:pt x="1451087" y="-10595"/>
                  <a:pt x="1053214" y="287130"/>
                  <a:pt x="1003140" y="330129"/>
                </a:cubicBezTo>
                <a:cubicBezTo>
                  <a:pt x="953066" y="373128"/>
                  <a:pt x="1298142" y="153236"/>
                  <a:pt x="1137034" y="258283"/>
                </a:cubicBezTo>
                <a:cubicBezTo>
                  <a:pt x="975925" y="363330"/>
                  <a:pt x="175282" y="867883"/>
                  <a:pt x="36489" y="960411"/>
                </a:cubicBezTo>
                <a:cubicBezTo>
                  <a:pt x="-102304" y="1052939"/>
                  <a:pt x="191610" y="879312"/>
                  <a:pt x="304277" y="813454"/>
                </a:cubicBezTo>
                <a:cubicBezTo>
                  <a:pt x="416944" y="747596"/>
                  <a:pt x="650988" y="600094"/>
                  <a:pt x="712492" y="565260"/>
                </a:cubicBezTo>
                <a:cubicBezTo>
                  <a:pt x="773996" y="530426"/>
                  <a:pt x="588394" y="657245"/>
                  <a:pt x="673303" y="604449"/>
                </a:cubicBezTo>
                <a:cubicBezTo>
                  <a:pt x="758211" y="551653"/>
                  <a:pt x="1180577" y="283320"/>
                  <a:pt x="1221943" y="248486"/>
                </a:cubicBezTo>
                <a:cubicBezTo>
                  <a:pt x="1263309" y="213652"/>
                  <a:pt x="886663" y="437353"/>
                  <a:pt x="921497" y="395443"/>
                </a:cubicBezTo>
                <a:cubicBezTo>
                  <a:pt x="956331" y="353533"/>
                  <a:pt x="1423873" y="11177"/>
                  <a:pt x="1437480" y="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85DF47D5-EEE7-D801-6993-1A0C06CECF36}"/>
              </a:ext>
            </a:extLst>
          </p:cNvPr>
          <p:cNvSpPr/>
          <p:nvPr/>
        </p:nvSpPr>
        <p:spPr>
          <a:xfrm>
            <a:off x="1851769" y="8116012"/>
            <a:ext cx="1547437" cy="753793"/>
          </a:xfrm>
          <a:custGeom>
            <a:avLst/>
            <a:gdLst>
              <a:gd name="connsiteX0" fmla="*/ 1541308 w 1547437"/>
              <a:gd name="connsiteY0" fmla="*/ 2554 h 753793"/>
              <a:gd name="connsiteX1" fmla="*/ 946948 w 1547437"/>
              <a:gd name="connsiteY1" fmla="*/ 345454 h 753793"/>
              <a:gd name="connsiteX2" fmla="*/ 999200 w 1547437"/>
              <a:gd name="connsiteY2" fmla="*/ 342188 h 753793"/>
              <a:gd name="connsiteX3" fmla="*/ 189302 w 1547437"/>
              <a:gd name="connsiteY3" fmla="*/ 662228 h 753793"/>
              <a:gd name="connsiteX4" fmla="*/ 42345 w 1547437"/>
              <a:gd name="connsiteY4" fmla="*/ 740605 h 753793"/>
              <a:gd name="connsiteX5" fmla="*/ 786928 w 1547437"/>
              <a:gd name="connsiteY5" fmla="*/ 433628 h 753793"/>
              <a:gd name="connsiteX6" fmla="*/ 799991 w 1547437"/>
              <a:gd name="connsiteY6" fmla="*/ 430362 h 753793"/>
              <a:gd name="connsiteX7" fmla="*/ 764068 w 1547437"/>
              <a:gd name="connsiteY7" fmla="*/ 440159 h 753793"/>
              <a:gd name="connsiteX8" fmla="*/ 1436805 w 1547437"/>
              <a:gd name="connsiteY8" fmla="*/ 123385 h 753793"/>
              <a:gd name="connsiteX9" fmla="*/ 1266988 w 1547437"/>
              <a:gd name="connsiteY9" fmla="*/ 185434 h 753793"/>
              <a:gd name="connsiteX10" fmla="*/ 1541308 w 1547437"/>
              <a:gd name="connsiteY10" fmla="*/ 2554 h 753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47437" h="753793">
                <a:moveTo>
                  <a:pt x="1541308" y="2554"/>
                </a:moveTo>
                <a:cubicBezTo>
                  <a:pt x="1487968" y="29224"/>
                  <a:pt x="1037299" y="288848"/>
                  <a:pt x="946948" y="345454"/>
                </a:cubicBezTo>
                <a:cubicBezTo>
                  <a:pt x="856597" y="402060"/>
                  <a:pt x="1125474" y="289392"/>
                  <a:pt x="999200" y="342188"/>
                </a:cubicBezTo>
                <a:cubicBezTo>
                  <a:pt x="872926" y="394984"/>
                  <a:pt x="348778" y="595825"/>
                  <a:pt x="189302" y="662228"/>
                </a:cubicBezTo>
                <a:cubicBezTo>
                  <a:pt x="29826" y="728631"/>
                  <a:pt x="-57259" y="778705"/>
                  <a:pt x="42345" y="740605"/>
                </a:cubicBezTo>
                <a:cubicBezTo>
                  <a:pt x="141949" y="702505"/>
                  <a:pt x="660654" y="485335"/>
                  <a:pt x="786928" y="433628"/>
                </a:cubicBezTo>
                <a:cubicBezTo>
                  <a:pt x="913202" y="381921"/>
                  <a:pt x="803801" y="429274"/>
                  <a:pt x="799991" y="430362"/>
                </a:cubicBezTo>
                <a:cubicBezTo>
                  <a:pt x="796181" y="431451"/>
                  <a:pt x="657932" y="491322"/>
                  <a:pt x="764068" y="440159"/>
                </a:cubicBezTo>
                <a:cubicBezTo>
                  <a:pt x="870204" y="388996"/>
                  <a:pt x="1352985" y="165839"/>
                  <a:pt x="1436805" y="123385"/>
                </a:cubicBezTo>
                <a:cubicBezTo>
                  <a:pt x="1520625" y="80931"/>
                  <a:pt x="1251204" y="204484"/>
                  <a:pt x="1266988" y="185434"/>
                </a:cubicBezTo>
                <a:cubicBezTo>
                  <a:pt x="1282772" y="166384"/>
                  <a:pt x="1594648" y="-24116"/>
                  <a:pt x="1541308" y="2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BAD03D2C-A5BE-90C3-D41C-DEF79CE07CA6}"/>
              </a:ext>
            </a:extLst>
          </p:cNvPr>
          <p:cNvSpPr/>
          <p:nvPr/>
        </p:nvSpPr>
        <p:spPr>
          <a:xfrm>
            <a:off x="1289297" y="8836746"/>
            <a:ext cx="725755" cy="702701"/>
          </a:xfrm>
          <a:custGeom>
            <a:avLst/>
            <a:gdLst>
              <a:gd name="connsiteX0" fmla="*/ 725649 w 725755"/>
              <a:gd name="connsiteY0" fmla="*/ 277 h 702701"/>
              <a:gd name="connsiteX1" fmla="*/ 379483 w 725755"/>
              <a:gd name="connsiteY1" fmla="*/ 183157 h 702701"/>
              <a:gd name="connsiteX2" fmla="*/ 415406 w 725755"/>
              <a:gd name="connsiteY2" fmla="*/ 186423 h 702701"/>
              <a:gd name="connsiteX3" fmla="*/ 229260 w 725755"/>
              <a:gd name="connsiteY3" fmla="*/ 366037 h 702701"/>
              <a:gd name="connsiteX4" fmla="*/ 114960 w 725755"/>
              <a:gd name="connsiteY4" fmla="*/ 490134 h 702701"/>
              <a:gd name="connsiteX5" fmla="*/ 248854 w 725755"/>
              <a:gd name="connsiteY5" fmla="*/ 424820 h 702701"/>
              <a:gd name="connsiteX6" fmla="*/ 7192 w 725755"/>
              <a:gd name="connsiteY6" fmla="*/ 695874 h 702701"/>
              <a:gd name="connsiteX7" fmla="*/ 62709 w 725755"/>
              <a:gd name="connsiteY7" fmla="*/ 627294 h 702701"/>
              <a:gd name="connsiteX8" fmla="*/ 52912 w 725755"/>
              <a:gd name="connsiteY8" fmla="*/ 695874 h 702701"/>
              <a:gd name="connsiteX9" fmla="*/ 92100 w 725755"/>
              <a:gd name="connsiteY9" fmla="*/ 558714 h 702701"/>
              <a:gd name="connsiteX10" fmla="*/ 395812 w 725755"/>
              <a:gd name="connsiteY10" fmla="*/ 179891 h 702701"/>
              <a:gd name="connsiteX11" fmla="*/ 314169 w 725755"/>
              <a:gd name="connsiteY11" fmla="*/ 268065 h 702701"/>
              <a:gd name="connsiteX12" fmla="*/ 415406 w 725755"/>
              <a:gd name="connsiteY12" fmla="*/ 143968 h 702701"/>
              <a:gd name="connsiteX13" fmla="*/ 725649 w 725755"/>
              <a:gd name="connsiteY13" fmla="*/ 277 h 702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5755" h="702701">
                <a:moveTo>
                  <a:pt x="725649" y="277"/>
                </a:moveTo>
                <a:cubicBezTo>
                  <a:pt x="719662" y="6809"/>
                  <a:pt x="431190" y="152133"/>
                  <a:pt x="379483" y="183157"/>
                </a:cubicBezTo>
                <a:cubicBezTo>
                  <a:pt x="327776" y="214181"/>
                  <a:pt x="440443" y="155943"/>
                  <a:pt x="415406" y="186423"/>
                </a:cubicBezTo>
                <a:cubicBezTo>
                  <a:pt x="390369" y="216903"/>
                  <a:pt x="279334" y="315419"/>
                  <a:pt x="229260" y="366037"/>
                </a:cubicBezTo>
                <a:cubicBezTo>
                  <a:pt x="179186" y="416656"/>
                  <a:pt x="111694" y="480337"/>
                  <a:pt x="114960" y="490134"/>
                </a:cubicBezTo>
                <a:cubicBezTo>
                  <a:pt x="118226" y="499931"/>
                  <a:pt x="266815" y="390530"/>
                  <a:pt x="248854" y="424820"/>
                </a:cubicBezTo>
                <a:cubicBezTo>
                  <a:pt x="230893" y="459110"/>
                  <a:pt x="38216" y="662128"/>
                  <a:pt x="7192" y="695874"/>
                </a:cubicBezTo>
                <a:cubicBezTo>
                  <a:pt x="-23832" y="729620"/>
                  <a:pt x="55089" y="627294"/>
                  <a:pt x="62709" y="627294"/>
                </a:cubicBezTo>
                <a:cubicBezTo>
                  <a:pt x="70329" y="627294"/>
                  <a:pt x="48013" y="707304"/>
                  <a:pt x="52912" y="695874"/>
                </a:cubicBezTo>
                <a:cubicBezTo>
                  <a:pt x="57811" y="684444"/>
                  <a:pt x="34950" y="644711"/>
                  <a:pt x="92100" y="558714"/>
                </a:cubicBezTo>
                <a:cubicBezTo>
                  <a:pt x="149250" y="472717"/>
                  <a:pt x="358801" y="228332"/>
                  <a:pt x="395812" y="179891"/>
                </a:cubicBezTo>
                <a:cubicBezTo>
                  <a:pt x="432823" y="131450"/>
                  <a:pt x="310903" y="274052"/>
                  <a:pt x="314169" y="268065"/>
                </a:cubicBezTo>
                <a:cubicBezTo>
                  <a:pt x="317435" y="262078"/>
                  <a:pt x="346282" y="183701"/>
                  <a:pt x="415406" y="143968"/>
                </a:cubicBezTo>
                <a:cubicBezTo>
                  <a:pt x="484530" y="104235"/>
                  <a:pt x="731636" y="-6255"/>
                  <a:pt x="725649" y="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162D7956-D145-5996-1BDB-E96EDFC591B2}"/>
              </a:ext>
            </a:extLst>
          </p:cNvPr>
          <p:cNvSpPr/>
          <p:nvPr/>
        </p:nvSpPr>
        <p:spPr>
          <a:xfrm>
            <a:off x="7896317" y="7029234"/>
            <a:ext cx="420706" cy="413600"/>
          </a:xfrm>
          <a:custGeom>
            <a:avLst/>
            <a:gdLst>
              <a:gd name="connsiteX0" fmla="*/ 180 w 420706"/>
              <a:gd name="connsiteY0" fmla="*/ 1849 h 413600"/>
              <a:gd name="connsiteX1" fmla="*/ 235312 w 420706"/>
              <a:gd name="connsiteY1" fmla="*/ 155337 h 413600"/>
              <a:gd name="connsiteX2" fmla="*/ 414926 w 420706"/>
              <a:gd name="connsiteY2" fmla="*/ 410063 h 413600"/>
              <a:gd name="connsiteX3" fmla="*/ 359409 w 420706"/>
              <a:gd name="connsiteY3" fmla="*/ 292497 h 413600"/>
              <a:gd name="connsiteX4" fmla="*/ 189592 w 420706"/>
              <a:gd name="connsiteY4" fmla="*/ 129212 h 413600"/>
              <a:gd name="connsiteX5" fmla="*/ 274500 w 420706"/>
              <a:gd name="connsiteY5" fmla="*/ 256575 h 413600"/>
              <a:gd name="connsiteX6" fmla="*/ 180 w 420706"/>
              <a:gd name="connsiteY6" fmla="*/ 1849 h 41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0706" h="413600">
                <a:moveTo>
                  <a:pt x="180" y="1849"/>
                </a:moveTo>
                <a:cubicBezTo>
                  <a:pt x="-6351" y="-15024"/>
                  <a:pt x="166188" y="87301"/>
                  <a:pt x="235312" y="155337"/>
                </a:cubicBezTo>
                <a:cubicBezTo>
                  <a:pt x="304436" y="223373"/>
                  <a:pt x="394243" y="387203"/>
                  <a:pt x="414926" y="410063"/>
                </a:cubicBezTo>
                <a:cubicBezTo>
                  <a:pt x="435609" y="432923"/>
                  <a:pt x="396965" y="339305"/>
                  <a:pt x="359409" y="292497"/>
                </a:cubicBezTo>
                <a:cubicBezTo>
                  <a:pt x="321853" y="245689"/>
                  <a:pt x="203744" y="135199"/>
                  <a:pt x="189592" y="129212"/>
                </a:cubicBezTo>
                <a:cubicBezTo>
                  <a:pt x="175441" y="123225"/>
                  <a:pt x="314233" y="277802"/>
                  <a:pt x="274500" y="256575"/>
                </a:cubicBezTo>
                <a:cubicBezTo>
                  <a:pt x="234767" y="235348"/>
                  <a:pt x="6711" y="18722"/>
                  <a:pt x="180" y="18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ACAEA26C-C44B-1CAF-966A-7A92CB838185}"/>
              </a:ext>
            </a:extLst>
          </p:cNvPr>
          <p:cNvSpPr/>
          <p:nvPr/>
        </p:nvSpPr>
        <p:spPr>
          <a:xfrm>
            <a:off x="7987454" y="7200756"/>
            <a:ext cx="133353" cy="1172792"/>
          </a:xfrm>
          <a:custGeom>
            <a:avLst/>
            <a:gdLst>
              <a:gd name="connsiteX0" fmla="*/ 91923 w 133353"/>
              <a:gd name="connsiteY0" fmla="*/ 144 h 1172792"/>
              <a:gd name="connsiteX1" fmla="*/ 62532 w 133353"/>
              <a:gd name="connsiteY1" fmla="*/ 153633 h 1172792"/>
              <a:gd name="connsiteX2" fmla="*/ 62532 w 133353"/>
              <a:gd name="connsiteY2" fmla="*/ 565113 h 1172792"/>
              <a:gd name="connsiteX3" fmla="*/ 36406 w 133353"/>
              <a:gd name="connsiteY3" fmla="*/ 398561 h 1172792"/>
              <a:gd name="connsiteX4" fmla="*/ 131112 w 133353"/>
              <a:gd name="connsiteY4" fmla="*/ 774118 h 1172792"/>
              <a:gd name="connsiteX5" fmla="*/ 104986 w 133353"/>
              <a:gd name="connsiteY5" fmla="*/ 506330 h 1172792"/>
              <a:gd name="connsiteX6" fmla="*/ 121315 w 133353"/>
              <a:gd name="connsiteY6" fmla="*/ 359373 h 1172792"/>
              <a:gd name="connsiteX7" fmla="*/ 69063 w 133353"/>
              <a:gd name="connsiteY7" fmla="*/ 607567 h 1172792"/>
              <a:gd name="connsiteX8" fmla="*/ 26609 w 133353"/>
              <a:gd name="connsiteY8" fmla="*/ 1146410 h 1172792"/>
              <a:gd name="connsiteX9" fmla="*/ 36406 w 133353"/>
              <a:gd name="connsiteY9" fmla="*/ 1002718 h 1172792"/>
              <a:gd name="connsiteX10" fmla="*/ 483 w 133353"/>
              <a:gd name="connsiteY10" fmla="*/ 254870 h 1172792"/>
              <a:gd name="connsiteX11" fmla="*/ 16812 w 133353"/>
              <a:gd name="connsiteY11" fmla="*/ 385498 h 1172792"/>
              <a:gd name="connsiteX12" fmla="*/ 33140 w 133353"/>
              <a:gd name="connsiteY12" fmla="*/ 130773 h 1172792"/>
              <a:gd name="connsiteX13" fmla="*/ 91923 w 133353"/>
              <a:gd name="connsiteY13" fmla="*/ 144 h 117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3353" h="1172792">
                <a:moveTo>
                  <a:pt x="91923" y="144"/>
                </a:moveTo>
                <a:cubicBezTo>
                  <a:pt x="96822" y="3954"/>
                  <a:pt x="67430" y="59472"/>
                  <a:pt x="62532" y="153633"/>
                </a:cubicBezTo>
                <a:cubicBezTo>
                  <a:pt x="57634" y="247794"/>
                  <a:pt x="66886" y="524292"/>
                  <a:pt x="62532" y="565113"/>
                </a:cubicBezTo>
                <a:cubicBezTo>
                  <a:pt x="58178" y="605934"/>
                  <a:pt x="24976" y="363727"/>
                  <a:pt x="36406" y="398561"/>
                </a:cubicBezTo>
                <a:cubicBezTo>
                  <a:pt x="47836" y="433395"/>
                  <a:pt x="119682" y="756157"/>
                  <a:pt x="131112" y="774118"/>
                </a:cubicBezTo>
                <a:cubicBezTo>
                  <a:pt x="142542" y="792079"/>
                  <a:pt x="106619" y="575454"/>
                  <a:pt x="104986" y="506330"/>
                </a:cubicBezTo>
                <a:cubicBezTo>
                  <a:pt x="103353" y="437206"/>
                  <a:pt x="127302" y="342500"/>
                  <a:pt x="121315" y="359373"/>
                </a:cubicBezTo>
                <a:cubicBezTo>
                  <a:pt x="115328" y="376246"/>
                  <a:pt x="84847" y="476394"/>
                  <a:pt x="69063" y="607567"/>
                </a:cubicBezTo>
                <a:cubicBezTo>
                  <a:pt x="53279" y="738740"/>
                  <a:pt x="32052" y="1080551"/>
                  <a:pt x="26609" y="1146410"/>
                </a:cubicBezTo>
                <a:cubicBezTo>
                  <a:pt x="21166" y="1212269"/>
                  <a:pt x="40760" y="1151308"/>
                  <a:pt x="36406" y="1002718"/>
                </a:cubicBezTo>
                <a:cubicBezTo>
                  <a:pt x="32052" y="854128"/>
                  <a:pt x="3749" y="357740"/>
                  <a:pt x="483" y="254870"/>
                </a:cubicBezTo>
                <a:cubicBezTo>
                  <a:pt x="-2783" y="152000"/>
                  <a:pt x="11369" y="406181"/>
                  <a:pt x="16812" y="385498"/>
                </a:cubicBezTo>
                <a:cubicBezTo>
                  <a:pt x="22255" y="364815"/>
                  <a:pt x="20621" y="192822"/>
                  <a:pt x="33140" y="130773"/>
                </a:cubicBezTo>
                <a:cubicBezTo>
                  <a:pt x="45658" y="68725"/>
                  <a:pt x="87024" y="-3666"/>
                  <a:pt x="91923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2FE9B411-3BC9-B496-90A8-05149A1B63F9}"/>
              </a:ext>
            </a:extLst>
          </p:cNvPr>
          <p:cNvSpPr/>
          <p:nvPr/>
        </p:nvSpPr>
        <p:spPr>
          <a:xfrm>
            <a:off x="8420967" y="7597193"/>
            <a:ext cx="1543799" cy="907318"/>
          </a:xfrm>
          <a:custGeom>
            <a:avLst/>
            <a:gdLst>
              <a:gd name="connsiteX0" fmla="*/ 1310 w 1543799"/>
              <a:gd name="connsiteY0" fmla="*/ 2124 h 907318"/>
              <a:gd name="connsiteX1" fmla="*/ 383399 w 1543799"/>
              <a:gd name="connsiteY1" fmla="*/ 580156 h 907318"/>
              <a:gd name="connsiteX2" fmla="*/ 383399 w 1543799"/>
              <a:gd name="connsiteY2" fmla="*/ 583421 h 907318"/>
              <a:gd name="connsiteX3" fmla="*/ 948367 w 1543799"/>
              <a:gd name="connsiteY3" fmla="*/ 831616 h 907318"/>
              <a:gd name="connsiteX4" fmla="*/ 1526399 w 1543799"/>
              <a:gd name="connsiteY4" fmla="*/ 890398 h 907318"/>
              <a:gd name="connsiteX5" fmla="*/ 1304330 w 1543799"/>
              <a:gd name="connsiteY5" fmla="*/ 893664 h 907318"/>
              <a:gd name="connsiteX6" fmla="*/ 419322 w 1543799"/>
              <a:gd name="connsiteY6" fmla="*/ 727113 h 907318"/>
              <a:gd name="connsiteX7" fmla="*/ 543419 w 1543799"/>
              <a:gd name="connsiteY7" fmla="*/ 727113 h 907318"/>
              <a:gd name="connsiteX8" fmla="*/ 210316 w 1543799"/>
              <a:gd name="connsiteY8" fmla="*/ 380947 h 907318"/>
              <a:gd name="connsiteX9" fmla="*/ 256036 w 1543799"/>
              <a:gd name="connsiteY9" fmla="*/ 384213 h 907318"/>
              <a:gd name="connsiteX10" fmla="*/ 1310 w 1543799"/>
              <a:gd name="connsiteY10" fmla="*/ 2124 h 907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43799" h="907318">
                <a:moveTo>
                  <a:pt x="1310" y="2124"/>
                </a:moveTo>
                <a:cubicBezTo>
                  <a:pt x="22537" y="34781"/>
                  <a:pt x="319718" y="483273"/>
                  <a:pt x="383399" y="580156"/>
                </a:cubicBezTo>
                <a:cubicBezTo>
                  <a:pt x="447081" y="677039"/>
                  <a:pt x="383399" y="583421"/>
                  <a:pt x="383399" y="583421"/>
                </a:cubicBezTo>
                <a:cubicBezTo>
                  <a:pt x="477560" y="625331"/>
                  <a:pt x="757867" y="780453"/>
                  <a:pt x="948367" y="831616"/>
                </a:cubicBezTo>
                <a:cubicBezTo>
                  <a:pt x="1138867" y="882779"/>
                  <a:pt x="1467072" y="880057"/>
                  <a:pt x="1526399" y="890398"/>
                </a:cubicBezTo>
                <a:cubicBezTo>
                  <a:pt x="1585726" y="900739"/>
                  <a:pt x="1488843" y="920878"/>
                  <a:pt x="1304330" y="893664"/>
                </a:cubicBezTo>
                <a:cubicBezTo>
                  <a:pt x="1119817" y="866450"/>
                  <a:pt x="546140" y="754871"/>
                  <a:pt x="419322" y="727113"/>
                </a:cubicBezTo>
                <a:cubicBezTo>
                  <a:pt x="292504" y="699355"/>
                  <a:pt x="578253" y="784807"/>
                  <a:pt x="543419" y="727113"/>
                </a:cubicBezTo>
                <a:cubicBezTo>
                  <a:pt x="508585" y="669419"/>
                  <a:pt x="258213" y="438097"/>
                  <a:pt x="210316" y="380947"/>
                </a:cubicBezTo>
                <a:cubicBezTo>
                  <a:pt x="162419" y="323797"/>
                  <a:pt x="288693" y="445173"/>
                  <a:pt x="256036" y="384213"/>
                </a:cubicBezTo>
                <a:cubicBezTo>
                  <a:pt x="223379" y="323253"/>
                  <a:pt x="-19917" y="-30533"/>
                  <a:pt x="1310" y="2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9708017E-9E5B-9197-9BE0-776A57F9F0D0}"/>
              </a:ext>
            </a:extLst>
          </p:cNvPr>
          <p:cNvSpPr/>
          <p:nvPr/>
        </p:nvSpPr>
        <p:spPr>
          <a:xfrm>
            <a:off x="8252103" y="7376282"/>
            <a:ext cx="301726" cy="500622"/>
          </a:xfrm>
          <a:custGeom>
            <a:avLst/>
            <a:gdLst>
              <a:gd name="connsiteX0" fmla="*/ 62406 w 301726"/>
              <a:gd name="connsiteY0" fmla="*/ 30358 h 500622"/>
              <a:gd name="connsiteX1" fmla="*/ 297537 w 301726"/>
              <a:gd name="connsiteY1" fmla="*/ 448369 h 500622"/>
              <a:gd name="connsiteX2" fmla="*/ 215894 w 301726"/>
              <a:gd name="connsiteY2" fmla="*/ 288349 h 500622"/>
              <a:gd name="connsiteX3" fmla="*/ 251817 w 301726"/>
              <a:gd name="connsiteY3" fmla="*/ 500621 h 500622"/>
              <a:gd name="connsiteX4" fmla="*/ 186503 w 301726"/>
              <a:gd name="connsiteY4" fmla="*/ 291615 h 500622"/>
              <a:gd name="connsiteX5" fmla="*/ 150580 w 301726"/>
              <a:gd name="connsiteY5" fmla="*/ 174049 h 500622"/>
              <a:gd name="connsiteX6" fmla="*/ 3623 w 301726"/>
              <a:gd name="connsiteY6" fmla="*/ 46687 h 500622"/>
              <a:gd name="connsiteX7" fmla="*/ 62406 w 301726"/>
              <a:gd name="connsiteY7" fmla="*/ 30358 h 500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1726" h="500622">
                <a:moveTo>
                  <a:pt x="62406" y="30358"/>
                </a:moveTo>
                <a:cubicBezTo>
                  <a:pt x="111392" y="97305"/>
                  <a:pt x="271956" y="405371"/>
                  <a:pt x="297537" y="448369"/>
                </a:cubicBezTo>
                <a:cubicBezTo>
                  <a:pt x="323118" y="491367"/>
                  <a:pt x="223514" y="279640"/>
                  <a:pt x="215894" y="288349"/>
                </a:cubicBezTo>
                <a:cubicBezTo>
                  <a:pt x="208274" y="297058"/>
                  <a:pt x="256716" y="500077"/>
                  <a:pt x="251817" y="500621"/>
                </a:cubicBezTo>
                <a:cubicBezTo>
                  <a:pt x="246919" y="501165"/>
                  <a:pt x="203376" y="346044"/>
                  <a:pt x="186503" y="291615"/>
                </a:cubicBezTo>
                <a:cubicBezTo>
                  <a:pt x="169630" y="237186"/>
                  <a:pt x="181060" y="214870"/>
                  <a:pt x="150580" y="174049"/>
                </a:cubicBezTo>
                <a:cubicBezTo>
                  <a:pt x="120100" y="133228"/>
                  <a:pt x="16686" y="68458"/>
                  <a:pt x="3623" y="46687"/>
                </a:cubicBezTo>
                <a:cubicBezTo>
                  <a:pt x="-9440" y="24916"/>
                  <a:pt x="13420" y="-36589"/>
                  <a:pt x="62406" y="30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1EDF4951-53EE-DB0D-6E77-4A836FA4C4B9}"/>
              </a:ext>
            </a:extLst>
          </p:cNvPr>
          <p:cNvSpPr/>
          <p:nvPr/>
        </p:nvSpPr>
        <p:spPr>
          <a:xfrm>
            <a:off x="9029289" y="8511986"/>
            <a:ext cx="837241" cy="1040319"/>
          </a:xfrm>
          <a:custGeom>
            <a:avLst/>
            <a:gdLst>
              <a:gd name="connsiteX0" fmla="*/ 833168 w 837241"/>
              <a:gd name="connsiteY0" fmla="*/ 1731 h 1040319"/>
              <a:gd name="connsiteX1" fmla="*/ 415157 w 837241"/>
              <a:gd name="connsiteY1" fmla="*/ 305443 h 1040319"/>
              <a:gd name="connsiteX2" fmla="*/ 500065 w 837241"/>
              <a:gd name="connsiteY2" fmla="*/ 282583 h 1040319"/>
              <a:gd name="connsiteX3" fmla="*/ 85320 w 837241"/>
              <a:gd name="connsiteY3" fmla="*/ 801831 h 1040319"/>
              <a:gd name="connsiteX4" fmla="*/ 124508 w 837241"/>
              <a:gd name="connsiteY4" fmla="*/ 775705 h 1040319"/>
              <a:gd name="connsiteX5" fmla="*/ 411 w 837241"/>
              <a:gd name="connsiteY5" fmla="*/ 1040228 h 1040319"/>
              <a:gd name="connsiteX6" fmla="*/ 101648 w 837241"/>
              <a:gd name="connsiteY6" fmla="*/ 798565 h 1040319"/>
              <a:gd name="connsiteX7" fmla="*/ 500065 w 837241"/>
              <a:gd name="connsiteY7" fmla="*/ 262988 h 1040319"/>
              <a:gd name="connsiteX8" fmla="*/ 464142 w 837241"/>
              <a:gd name="connsiteY8" fmla="*/ 344631 h 1040319"/>
              <a:gd name="connsiteX9" fmla="*/ 660085 w 837241"/>
              <a:gd name="connsiteY9" fmla="*/ 161751 h 1040319"/>
              <a:gd name="connsiteX10" fmla="*/ 627428 w 837241"/>
              <a:gd name="connsiteY10" fmla="*/ 181345 h 1040319"/>
              <a:gd name="connsiteX11" fmla="*/ 833168 w 837241"/>
              <a:gd name="connsiteY11" fmla="*/ 1731 h 1040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7241" h="1040319">
                <a:moveTo>
                  <a:pt x="833168" y="1731"/>
                </a:moveTo>
                <a:cubicBezTo>
                  <a:pt x="797790" y="22414"/>
                  <a:pt x="470674" y="258634"/>
                  <a:pt x="415157" y="305443"/>
                </a:cubicBezTo>
                <a:cubicBezTo>
                  <a:pt x="359640" y="352252"/>
                  <a:pt x="555038" y="199852"/>
                  <a:pt x="500065" y="282583"/>
                </a:cubicBezTo>
                <a:cubicBezTo>
                  <a:pt x="445092" y="365314"/>
                  <a:pt x="147913" y="719644"/>
                  <a:pt x="85320" y="801831"/>
                </a:cubicBezTo>
                <a:cubicBezTo>
                  <a:pt x="22727" y="884018"/>
                  <a:pt x="138659" y="735972"/>
                  <a:pt x="124508" y="775705"/>
                </a:cubicBezTo>
                <a:cubicBezTo>
                  <a:pt x="110357" y="815438"/>
                  <a:pt x="4221" y="1036418"/>
                  <a:pt x="411" y="1040228"/>
                </a:cubicBezTo>
                <a:cubicBezTo>
                  <a:pt x="-3399" y="1044038"/>
                  <a:pt x="18372" y="928105"/>
                  <a:pt x="101648" y="798565"/>
                </a:cubicBezTo>
                <a:cubicBezTo>
                  <a:pt x="184924" y="669025"/>
                  <a:pt x="439649" y="338644"/>
                  <a:pt x="500065" y="262988"/>
                </a:cubicBezTo>
                <a:cubicBezTo>
                  <a:pt x="560481" y="187332"/>
                  <a:pt x="437472" y="361504"/>
                  <a:pt x="464142" y="344631"/>
                </a:cubicBezTo>
                <a:cubicBezTo>
                  <a:pt x="490812" y="327758"/>
                  <a:pt x="632871" y="188965"/>
                  <a:pt x="660085" y="161751"/>
                </a:cubicBezTo>
                <a:cubicBezTo>
                  <a:pt x="687299" y="134537"/>
                  <a:pt x="592049" y="210736"/>
                  <a:pt x="627428" y="181345"/>
                </a:cubicBezTo>
                <a:cubicBezTo>
                  <a:pt x="662807" y="151954"/>
                  <a:pt x="868546" y="-18952"/>
                  <a:pt x="833168" y="1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D907143E-652C-0746-02B0-C94677937F4E}"/>
              </a:ext>
            </a:extLst>
          </p:cNvPr>
          <p:cNvSpPr/>
          <p:nvPr/>
        </p:nvSpPr>
        <p:spPr>
          <a:xfrm>
            <a:off x="7747748" y="8294720"/>
            <a:ext cx="595801" cy="1251417"/>
          </a:xfrm>
          <a:custGeom>
            <a:avLst/>
            <a:gdLst>
              <a:gd name="connsiteX0" fmla="*/ 1792 w 595801"/>
              <a:gd name="connsiteY0" fmla="*/ 1247697 h 1251417"/>
              <a:gd name="connsiteX1" fmla="*/ 161812 w 595801"/>
              <a:gd name="connsiteY1" fmla="*/ 787231 h 1251417"/>
              <a:gd name="connsiteX2" fmla="*/ 135686 w 595801"/>
              <a:gd name="connsiteY2" fmla="*/ 816623 h 1251417"/>
              <a:gd name="connsiteX3" fmla="*/ 312035 w 595801"/>
              <a:gd name="connsiteY3" fmla="*/ 633743 h 1251417"/>
              <a:gd name="connsiteX4" fmla="*/ 426335 w 595801"/>
              <a:gd name="connsiteY4" fmla="*/ 571694 h 1251417"/>
              <a:gd name="connsiteX5" fmla="*/ 269581 w 595801"/>
              <a:gd name="connsiteY5" fmla="*/ 650071 h 1251417"/>
              <a:gd name="connsiteX6" fmla="*/ 579823 w 595801"/>
              <a:gd name="connsiteY6" fmla="*/ 398611 h 1251417"/>
              <a:gd name="connsiteX7" fmla="*/ 527572 w 595801"/>
              <a:gd name="connsiteY7" fmla="*/ 421471 h 1251417"/>
              <a:gd name="connsiteX8" fmla="*/ 325098 w 595801"/>
              <a:gd name="connsiteY8" fmla="*/ 19789 h 1251417"/>
              <a:gd name="connsiteX9" fmla="*/ 380615 w 595801"/>
              <a:gd name="connsiteY9" fmla="*/ 107963 h 1251417"/>
              <a:gd name="connsiteX10" fmla="*/ 436132 w 595801"/>
              <a:gd name="connsiteY10" fmla="*/ 509646 h 1251417"/>
              <a:gd name="connsiteX11" fmla="*/ 161812 w 595801"/>
              <a:gd name="connsiteY11" fmla="*/ 754574 h 1251417"/>
              <a:gd name="connsiteX12" fmla="*/ 83435 w 595801"/>
              <a:gd name="connsiteY12" fmla="*/ 989706 h 1251417"/>
              <a:gd name="connsiteX13" fmla="*/ 1792 w 595801"/>
              <a:gd name="connsiteY13" fmla="*/ 1247697 h 1251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5801" h="1251417">
                <a:moveTo>
                  <a:pt x="1792" y="1247697"/>
                </a:moveTo>
                <a:cubicBezTo>
                  <a:pt x="14855" y="1213951"/>
                  <a:pt x="139496" y="859077"/>
                  <a:pt x="161812" y="787231"/>
                </a:cubicBezTo>
                <a:cubicBezTo>
                  <a:pt x="184128" y="715385"/>
                  <a:pt x="110649" y="842204"/>
                  <a:pt x="135686" y="816623"/>
                </a:cubicBezTo>
                <a:cubicBezTo>
                  <a:pt x="160723" y="791042"/>
                  <a:pt x="263594" y="674564"/>
                  <a:pt x="312035" y="633743"/>
                </a:cubicBezTo>
                <a:cubicBezTo>
                  <a:pt x="360477" y="592921"/>
                  <a:pt x="433411" y="568973"/>
                  <a:pt x="426335" y="571694"/>
                </a:cubicBezTo>
                <a:cubicBezTo>
                  <a:pt x="419259" y="574415"/>
                  <a:pt x="244000" y="678918"/>
                  <a:pt x="269581" y="650071"/>
                </a:cubicBezTo>
                <a:cubicBezTo>
                  <a:pt x="295162" y="621224"/>
                  <a:pt x="536825" y="436711"/>
                  <a:pt x="579823" y="398611"/>
                </a:cubicBezTo>
                <a:cubicBezTo>
                  <a:pt x="622822" y="360511"/>
                  <a:pt x="570026" y="484608"/>
                  <a:pt x="527572" y="421471"/>
                </a:cubicBezTo>
                <a:cubicBezTo>
                  <a:pt x="485118" y="358334"/>
                  <a:pt x="349591" y="72040"/>
                  <a:pt x="325098" y="19789"/>
                </a:cubicBezTo>
                <a:cubicBezTo>
                  <a:pt x="300605" y="-32462"/>
                  <a:pt x="362109" y="26320"/>
                  <a:pt x="380615" y="107963"/>
                </a:cubicBezTo>
                <a:cubicBezTo>
                  <a:pt x="399121" y="189606"/>
                  <a:pt x="472599" y="401878"/>
                  <a:pt x="436132" y="509646"/>
                </a:cubicBezTo>
                <a:cubicBezTo>
                  <a:pt x="399665" y="617414"/>
                  <a:pt x="220595" y="674564"/>
                  <a:pt x="161812" y="754574"/>
                </a:cubicBezTo>
                <a:cubicBezTo>
                  <a:pt x="103029" y="834584"/>
                  <a:pt x="116636" y="902620"/>
                  <a:pt x="83435" y="989706"/>
                </a:cubicBezTo>
                <a:cubicBezTo>
                  <a:pt x="50234" y="1076792"/>
                  <a:pt x="-11271" y="1281443"/>
                  <a:pt x="1792" y="12476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51FB77DD-AB1C-5F4B-DD44-58F4201EA4B0}"/>
              </a:ext>
            </a:extLst>
          </p:cNvPr>
          <p:cNvSpPr/>
          <p:nvPr/>
        </p:nvSpPr>
        <p:spPr>
          <a:xfrm>
            <a:off x="9878768" y="8430238"/>
            <a:ext cx="473174" cy="172493"/>
          </a:xfrm>
          <a:custGeom>
            <a:avLst/>
            <a:gdLst>
              <a:gd name="connsiteX0" fmla="*/ 18 w 473174"/>
              <a:gd name="connsiteY0" fmla="*/ 21431 h 172493"/>
              <a:gd name="connsiteX1" fmla="*/ 231883 w 473174"/>
              <a:gd name="connsiteY1" fmla="*/ 8368 h 172493"/>
              <a:gd name="connsiteX2" fmla="*/ 463749 w 473174"/>
              <a:gd name="connsiteY2" fmla="*/ 168388 h 172493"/>
              <a:gd name="connsiteX3" fmla="*/ 408232 w 473174"/>
              <a:gd name="connsiteY3" fmla="*/ 119402 h 172493"/>
              <a:gd name="connsiteX4" fmla="*/ 225352 w 473174"/>
              <a:gd name="connsiteY4" fmla="*/ 57353 h 172493"/>
              <a:gd name="connsiteX5" fmla="*/ 411498 w 473174"/>
              <a:gd name="connsiteY5" fmla="*/ 155325 h 172493"/>
              <a:gd name="connsiteX6" fmla="*/ 169835 w 473174"/>
              <a:gd name="connsiteY6" fmla="*/ 50822 h 172493"/>
              <a:gd name="connsiteX7" fmla="*/ 199226 w 473174"/>
              <a:gd name="connsiteY7" fmla="*/ 60619 h 172493"/>
              <a:gd name="connsiteX8" fmla="*/ 218821 w 473174"/>
              <a:gd name="connsiteY8" fmla="*/ 11633 h 172493"/>
              <a:gd name="connsiteX9" fmla="*/ 18 w 473174"/>
              <a:gd name="connsiteY9" fmla="*/ 21431 h 17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3174" h="172493">
                <a:moveTo>
                  <a:pt x="18" y="21431"/>
                </a:moveTo>
                <a:cubicBezTo>
                  <a:pt x="2195" y="20887"/>
                  <a:pt x="154595" y="-16125"/>
                  <a:pt x="231883" y="8368"/>
                </a:cubicBezTo>
                <a:cubicBezTo>
                  <a:pt x="309171" y="32861"/>
                  <a:pt x="434358" y="149882"/>
                  <a:pt x="463749" y="168388"/>
                </a:cubicBezTo>
                <a:cubicBezTo>
                  <a:pt x="493140" y="186894"/>
                  <a:pt x="447965" y="137908"/>
                  <a:pt x="408232" y="119402"/>
                </a:cubicBezTo>
                <a:cubicBezTo>
                  <a:pt x="368499" y="100896"/>
                  <a:pt x="224808" y="51366"/>
                  <a:pt x="225352" y="57353"/>
                </a:cubicBezTo>
                <a:cubicBezTo>
                  <a:pt x="225896" y="63340"/>
                  <a:pt x="420751" y="156413"/>
                  <a:pt x="411498" y="155325"/>
                </a:cubicBezTo>
                <a:cubicBezTo>
                  <a:pt x="402245" y="154237"/>
                  <a:pt x="205214" y="66606"/>
                  <a:pt x="169835" y="50822"/>
                </a:cubicBezTo>
                <a:cubicBezTo>
                  <a:pt x="134456" y="35038"/>
                  <a:pt x="191062" y="67150"/>
                  <a:pt x="199226" y="60619"/>
                </a:cubicBezTo>
                <a:cubicBezTo>
                  <a:pt x="207390" y="54088"/>
                  <a:pt x="249301" y="19253"/>
                  <a:pt x="218821" y="11633"/>
                </a:cubicBezTo>
                <a:cubicBezTo>
                  <a:pt x="188341" y="4013"/>
                  <a:pt x="-2159" y="21975"/>
                  <a:pt x="18" y="21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AB82AC21-67BC-D8D8-C3C2-520EF49D93FD}"/>
              </a:ext>
            </a:extLst>
          </p:cNvPr>
          <p:cNvSpPr/>
          <p:nvPr/>
        </p:nvSpPr>
        <p:spPr>
          <a:xfrm>
            <a:off x="9383135" y="8475344"/>
            <a:ext cx="670054" cy="1081377"/>
          </a:xfrm>
          <a:custGeom>
            <a:avLst/>
            <a:gdLst>
              <a:gd name="connsiteX0" fmla="*/ 668915 w 670054"/>
              <a:gd name="connsiteY0" fmla="*/ 5081 h 1081377"/>
              <a:gd name="connsiteX1" fmla="*/ 351415 w 670054"/>
              <a:gd name="connsiteY1" fmla="*/ 367031 h 1081377"/>
              <a:gd name="connsiteX2" fmla="*/ 411740 w 670054"/>
              <a:gd name="connsiteY2" fmla="*/ 259081 h 1081377"/>
              <a:gd name="connsiteX3" fmla="*/ 141865 w 670054"/>
              <a:gd name="connsiteY3" fmla="*/ 802006 h 1081377"/>
              <a:gd name="connsiteX4" fmla="*/ 189490 w 670054"/>
              <a:gd name="connsiteY4" fmla="*/ 646431 h 1081377"/>
              <a:gd name="connsiteX5" fmla="*/ 2165 w 670054"/>
              <a:gd name="connsiteY5" fmla="*/ 1078231 h 1081377"/>
              <a:gd name="connsiteX6" fmla="*/ 335540 w 670054"/>
              <a:gd name="connsiteY6" fmla="*/ 382906 h 1081377"/>
              <a:gd name="connsiteX7" fmla="*/ 268865 w 670054"/>
              <a:gd name="connsiteY7" fmla="*/ 449581 h 1081377"/>
              <a:gd name="connsiteX8" fmla="*/ 443490 w 670054"/>
              <a:gd name="connsiteY8" fmla="*/ 230506 h 1081377"/>
              <a:gd name="connsiteX9" fmla="*/ 532390 w 670054"/>
              <a:gd name="connsiteY9" fmla="*/ 65406 h 1081377"/>
              <a:gd name="connsiteX10" fmla="*/ 459365 w 670054"/>
              <a:gd name="connsiteY10" fmla="*/ 147956 h 1081377"/>
              <a:gd name="connsiteX11" fmla="*/ 668915 w 670054"/>
              <a:gd name="connsiteY11" fmla="*/ 5081 h 108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0054" h="1081377">
                <a:moveTo>
                  <a:pt x="668915" y="5081"/>
                </a:moveTo>
                <a:cubicBezTo>
                  <a:pt x="650923" y="41593"/>
                  <a:pt x="394277" y="324698"/>
                  <a:pt x="351415" y="367031"/>
                </a:cubicBezTo>
                <a:cubicBezTo>
                  <a:pt x="308553" y="409364"/>
                  <a:pt x="446665" y="186585"/>
                  <a:pt x="411740" y="259081"/>
                </a:cubicBezTo>
                <a:cubicBezTo>
                  <a:pt x="376815" y="331577"/>
                  <a:pt x="178907" y="737448"/>
                  <a:pt x="141865" y="802006"/>
                </a:cubicBezTo>
                <a:cubicBezTo>
                  <a:pt x="104823" y="866564"/>
                  <a:pt x="212773" y="600394"/>
                  <a:pt x="189490" y="646431"/>
                </a:cubicBezTo>
                <a:cubicBezTo>
                  <a:pt x="166207" y="692469"/>
                  <a:pt x="-22177" y="1122152"/>
                  <a:pt x="2165" y="1078231"/>
                </a:cubicBezTo>
                <a:cubicBezTo>
                  <a:pt x="26507" y="1034310"/>
                  <a:pt x="291090" y="487681"/>
                  <a:pt x="335540" y="382906"/>
                </a:cubicBezTo>
                <a:cubicBezTo>
                  <a:pt x="379990" y="278131"/>
                  <a:pt x="250873" y="474981"/>
                  <a:pt x="268865" y="449581"/>
                </a:cubicBezTo>
                <a:cubicBezTo>
                  <a:pt x="286857" y="424181"/>
                  <a:pt x="399569" y="294535"/>
                  <a:pt x="443490" y="230506"/>
                </a:cubicBezTo>
                <a:cubicBezTo>
                  <a:pt x="487411" y="166477"/>
                  <a:pt x="529744" y="79164"/>
                  <a:pt x="532390" y="65406"/>
                </a:cubicBezTo>
                <a:cubicBezTo>
                  <a:pt x="535036" y="51648"/>
                  <a:pt x="432378" y="155364"/>
                  <a:pt x="459365" y="147956"/>
                </a:cubicBezTo>
                <a:cubicBezTo>
                  <a:pt x="486352" y="140548"/>
                  <a:pt x="686907" y="-31431"/>
                  <a:pt x="668915" y="50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3CCB4D3E-A86D-DBF3-56A4-30E36A9FFDDF}"/>
              </a:ext>
            </a:extLst>
          </p:cNvPr>
          <p:cNvSpPr/>
          <p:nvPr/>
        </p:nvSpPr>
        <p:spPr>
          <a:xfrm>
            <a:off x="9526200" y="8587482"/>
            <a:ext cx="774548" cy="968475"/>
          </a:xfrm>
          <a:custGeom>
            <a:avLst/>
            <a:gdLst>
              <a:gd name="connsiteX0" fmla="*/ 773500 w 774548"/>
              <a:gd name="connsiteY0" fmla="*/ 893 h 968475"/>
              <a:gd name="connsiteX1" fmla="*/ 329000 w 774548"/>
              <a:gd name="connsiteY1" fmla="*/ 562868 h 968475"/>
              <a:gd name="connsiteX2" fmla="*/ 405200 w 774548"/>
              <a:gd name="connsiteY2" fmla="*/ 486668 h 968475"/>
              <a:gd name="connsiteX3" fmla="*/ 30550 w 774548"/>
              <a:gd name="connsiteY3" fmla="*/ 940693 h 968475"/>
              <a:gd name="connsiteX4" fmla="*/ 84525 w 774548"/>
              <a:gd name="connsiteY4" fmla="*/ 854968 h 968475"/>
              <a:gd name="connsiteX5" fmla="*/ 579825 w 774548"/>
              <a:gd name="connsiteY5" fmla="*/ 331093 h 968475"/>
              <a:gd name="connsiteX6" fmla="*/ 456000 w 774548"/>
              <a:gd name="connsiteY6" fmla="*/ 429518 h 968475"/>
              <a:gd name="connsiteX7" fmla="*/ 773500 w 774548"/>
              <a:gd name="connsiteY7" fmla="*/ 893 h 96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548" h="968475">
                <a:moveTo>
                  <a:pt x="773500" y="893"/>
                </a:moveTo>
                <a:cubicBezTo>
                  <a:pt x="752333" y="23118"/>
                  <a:pt x="390383" y="481906"/>
                  <a:pt x="329000" y="562868"/>
                </a:cubicBezTo>
                <a:cubicBezTo>
                  <a:pt x="267617" y="643830"/>
                  <a:pt x="454942" y="423697"/>
                  <a:pt x="405200" y="486668"/>
                </a:cubicBezTo>
                <a:cubicBezTo>
                  <a:pt x="355458" y="549639"/>
                  <a:pt x="83996" y="879310"/>
                  <a:pt x="30550" y="940693"/>
                </a:cubicBezTo>
                <a:cubicBezTo>
                  <a:pt x="-22896" y="1002076"/>
                  <a:pt x="-7021" y="956568"/>
                  <a:pt x="84525" y="854968"/>
                </a:cubicBezTo>
                <a:cubicBezTo>
                  <a:pt x="176071" y="753368"/>
                  <a:pt x="517913" y="402001"/>
                  <a:pt x="579825" y="331093"/>
                </a:cubicBezTo>
                <a:cubicBezTo>
                  <a:pt x="641737" y="260185"/>
                  <a:pt x="423192" y="480847"/>
                  <a:pt x="456000" y="429518"/>
                </a:cubicBezTo>
                <a:cubicBezTo>
                  <a:pt x="488808" y="378189"/>
                  <a:pt x="794667" y="-21332"/>
                  <a:pt x="773500" y="8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C8112455-8A25-03B9-F184-85B9CD7F7617}"/>
              </a:ext>
            </a:extLst>
          </p:cNvPr>
          <p:cNvSpPr/>
          <p:nvPr/>
        </p:nvSpPr>
        <p:spPr>
          <a:xfrm>
            <a:off x="10298246" y="8489451"/>
            <a:ext cx="1190145" cy="626424"/>
          </a:xfrm>
          <a:custGeom>
            <a:avLst/>
            <a:gdLst>
              <a:gd name="connsiteX0" fmla="*/ 1454 w 1190145"/>
              <a:gd name="connsiteY0" fmla="*/ 111624 h 626424"/>
              <a:gd name="connsiteX1" fmla="*/ 172904 w 1190145"/>
              <a:gd name="connsiteY1" fmla="*/ 10024 h 626424"/>
              <a:gd name="connsiteX2" fmla="*/ 157029 w 1190145"/>
              <a:gd name="connsiteY2" fmla="*/ 19549 h 626424"/>
              <a:gd name="connsiteX3" fmla="*/ 439604 w 1190145"/>
              <a:gd name="connsiteY3" fmla="*/ 149724 h 626424"/>
              <a:gd name="connsiteX4" fmla="*/ 366579 w 1190145"/>
              <a:gd name="connsiteY4" fmla="*/ 86224 h 626424"/>
              <a:gd name="connsiteX5" fmla="*/ 690429 w 1190145"/>
              <a:gd name="connsiteY5" fmla="*/ 238624 h 626424"/>
              <a:gd name="connsiteX6" fmla="*/ 861879 w 1190145"/>
              <a:gd name="connsiteY6" fmla="*/ 251324 h 626424"/>
              <a:gd name="connsiteX7" fmla="*/ 839654 w 1190145"/>
              <a:gd name="connsiteY7" fmla="*/ 254499 h 626424"/>
              <a:gd name="connsiteX8" fmla="*/ 1093654 w 1190145"/>
              <a:gd name="connsiteY8" fmla="*/ 508499 h 626424"/>
              <a:gd name="connsiteX9" fmla="*/ 1188904 w 1190145"/>
              <a:gd name="connsiteY9" fmla="*/ 625974 h 626424"/>
              <a:gd name="connsiteX10" fmla="*/ 1036504 w 1190145"/>
              <a:gd name="connsiteY10" fmla="*/ 470399 h 626424"/>
              <a:gd name="connsiteX11" fmla="*/ 306254 w 1190145"/>
              <a:gd name="connsiteY11" fmla="*/ 54474 h 626424"/>
              <a:gd name="connsiteX12" fmla="*/ 284029 w 1190145"/>
              <a:gd name="connsiteY12" fmla="*/ 48124 h 626424"/>
              <a:gd name="connsiteX13" fmla="*/ 1454 w 1190145"/>
              <a:gd name="connsiteY13" fmla="*/ 111624 h 62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90145" h="626424">
                <a:moveTo>
                  <a:pt x="1454" y="111624"/>
                </a:moveTo>
                <a:cubicBezTo>
                  <a:pt x="-17067" y="105274"/>
                  <a:pt x="146975" y="25370"/>
                  <a:pt x="172904" y="10024"/>
                </a:cubicBezTo>
                <a:cubicBezTo>
                  <a:pt x="198833" y="-5322"/>
                  <a:pt x="112579" y="-3734"/>
                  <a:pt x="157029" y="19549"/>
                </a:cubicBezTo>
                <a:cubicBezTo>
                  <a:pt x="201479" y="42832"/>
                  <a:pt x="404679" y="138612"/>
                  <a:pt x="439604" y="149724"/>
                </a:cubicBezTo>
                <a:cubicBezTo>
                  <a:pt x="474529" y="160837"/>
                  <a:pt x="324775" y="71407"/>
                  <a:pt x="366579" y="86224"/>
                </a:cubicBezTo>
                <a:cubicBezTo>
                  <a:pt x="408383" y="101041"/>
                  <a:pt x="607879" y="211107"/>
                  <a:pt x="690429" y="238624"/>
                </a:cubicBezTo>
                <a:cubicBezTo>
                  <a:pt x="772979" y="266141"/>
                  <a:pt x="837008" y="248678"/>
                  <a:pt x="861879" y="251324"/>
                </a:cubicBezTo>
                <a:cubicBezTo>
                  <a:pt x="886750" y="253970"/>
                  <a:pt x="801025" y="211637"/>
                  <a:pt x="839654" y="254499"/>
                </a:cubicBezTo>
                <a:cubicBezTo>
                  <a:pt x="878283" y="297362"/>
                  <a:pt x="1035446" y="446587"/>
                  <a:pt x="1093654" y="508499"/>
                </a:cubicBezTo>
                <a:cubicBezTo>
                  <a:pt x="1151862" y="570411"/>
                  <a:pt x="1198429" y="632324"/>
                  <a:pt x="1188904" y="625974"/>
                </a:cubicBezTo>
                <a:cubicBezTo>
                  <a:pt x="1179379" y="619624"/>
                  <a:pt x="1183612" y="565649"/>
                  <a:pt x="1036504" y="470399"/>
                </a:cubicBezTo>
                <a:cubicBezTo>
                  <a:pt x="889396" y="375149"/>
                  <a:pt x="431666" y="124853"/>
                  <a:pt x="306254" y="54474"/>
                </a:cubicBezTo>
                <a:cubicBezTo>
                  <a:pt x="180842" y="-15905"/>
                  <a:pt x="332183" y="39657"/>
                  <a:pt x="284029" y="48124"/>
                </a:cubicBezTo>
                <a:cubicBezTo>
                  <a:pt x="235875" y="56591"/>
                  <a:pt x="19975" y="117974"/>
                  <a:pt x="1454" y="111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80C44B03-1058-B422-C17D-0030C1570918}"/>
              </a:ext>
            </a:extLst>
          </p:cNvPr>
          <p:cNvSpPr/>
          <p:nvPr/>
        </p:nvSpPr>
        <p:spPr>
          <a:xfrm>
            <a:off x="10213792" y="8579782"/>
            <a:ext cx="260579" cy="994093"/>
          </a:xfrm>
          <a:custGeom>
            <a:avLst/>
            <a:gdLst>
              <a:gd name="connsiteX0" fmla="*/ 260533 w 260579"/>
              <a:gd name="connsiteY0" fmla="*/ 2243 h 994093"/>
              <a:gd name="connsiteX1" fmla="*/ 174808 w 260579"/>
              <a:gd name="connsiteY1" fmla="*/ 484843 h 994093"/>
              <a:gd name="connsiteX2" fmla="*/ 162108 w 260579"/>
              <a:gd name="connsiteY2" fmla="*/ 386418 h 994093"/>
              <a:gd name="connsiteX3" fmla="*/ 9708 w 260579"/>
              <a:gd name="connsiteY3" fmla="*/ 957918 h 994093"/>
              <a:gd name="connsiteX4" fmla="*/ 25583 w 260579"/>
              <a:gd name="connsiteY4" fmla="*/ 881718 h 994093"/>
              <a:gd name="connsiteX5" fmla="*/ 108133 w 260579"/>
              <a:gd name="connsiteY5" fmla="*/ 443568 h 994093"/>
              <a:gd name="connsiteX6" fmla="*/ 76383 w 260579"/>
              <a:gd name="connsiteY6" fmla="*/ 526118 h 994093"/>
              <a:gd name="connsiteX7" fmla="*/ 235133 w 260579"/>
              <a:gd name="connsiteY7" fmla="*/ 227668 h 994093"/>
              <a:gd name="connsiteX8" fmla="*/ 187508 w 260579"/>
              <a:gd name="connsiteY8" fmla="*/ 300693 h 994093"/>
              <a:gd name="connsiteX9" fmla="*/ 260533 w 260579"/>
              <a:gd name="connsiteY9" fmla="*/ 2243 h 99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0579" h="994093">
                <a:moveTo>
                  <a:pt x="260533" y="2243"/>
                </a:moveTo>
                <a:cubicBezTo>
                  <a:pt x="258416" y="32935"/>
                  <a:pt x="191212" y="420814"/>
                  <a:pt x="174808" y="484843"/>
                </a:cubicBezTo>
                <a:cubicBezTo>
                  <a:pt x="158404" y="548872"/>
                  <a:pt x="189625" y="307572"/>
                  <a:pt x="162108" y="386418"/>
                </a:cubicBezTo>
                <a:cubicBezTo>
                  <a:pt x="134591" y="465264"/>
                  <a:pt x="32462" y="875368"/>
                  <a:pt x="9708" y="957918"/>
                </a:cubicBezTo>
                <a:cubicBezTo>
                  <a:pt x="-13046" y="1040468"/>
                  <a:pt x="9179" y="967443"/>
                  <a:pt x="25583" y="881718"/>
                </a:cubicBezTo>
                <a:cubicBezTo>
                  <a:pt x="41987" y="795993"/>
                  <a:pt x="99666" y="502835"/>
                  <a:pt x="108133" y="443568"/>
                </a:cubicBezTo>
                <a:cubicBezTo>
                  <a:pt x="116600" y="384301"/>
                  <a:pt x="55216" y="562101"/>
                  <a:pt x="76383" y="526118"/>
                </a:cubicBezTo>
                <a:cubicBezTo>
                  <a:pt x="97550" y="490135"/>
                  <a:pt x="216612" y="265239"/>
                  <a:pt x="235133" y="227668"/>
                </a:cubicBezTo>
                <a:cubicBezTo>
                  <a:pt x="253654" y="190097"/>
                  <a:pt x="183804" y="336147"/>
                  <a:pt x="187508" y="300693"/>
                </a:cubicBezTo>
                <a:cubicBezTo>
                  <a:pt x="191212" y="265239"/>
                  <a:pt x="262650" y="-28449"/>
                  <a:pt x="260533" y="2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CBCE660A-1AB2-3BC9-AF27-D29F876100DE}"/>
              </a:ext>
            </a:extLst>
          </p:cNvPr>
          <p:cNvSpPr/>
          <p:nvPr/>
        </p:nvSpPr>
        <p:spPr>
          <a:xfrm>
            <a:off x="10533870" y="8656559"/>
            <a:ext cx="921877" cy="530146"/>
          </a:xfrm>
          <a:custGeom>
            <a:avLst/>
            <a:gdLst>
              <a:gd name="connsiteX0" fmla="*/ 780 w 921877"/>
              <a:gd name="connsiteY0" fmla="*/ 1666 h 530146"/>
              <a:gd name="connsiteX1" fmla="*/ 429405 w 921877"/>
              <a:gd name="connsiteY1" fmla="*/ 290591 h 530146"/>
              <a:gd name="connsiteX2" fmla="*/ 353205 w 921877"/>
              <a:gd name="connsiteY2" fmla="*/ 258841 h 530146"/>
              <a:gd name="connsiteX3" fmla="*/ 829455 w 921877"/>
              <a:gd name="connsiteY3" fmla="*/ 503316 h 530146"/>
              <a:gd name="connsiteX4" fmla="*/ 915180 w 921877"/>
              <a:gd name="connsiteY4" fmla="*/ 519191 h 530146"/>
              <a:gd name="connsiteX5" fmla="*/ 731030 w 921877"/>
              <a:gd name="connsiteY5" fmla="*/ 462041 h 530146"/>
              <a:gd name="connsiteX6" fmla="*/ 216680 w 921877"/>
              <a:gd name="connsiteY6" fmla="*/ 211216 h 530146"/>
              <a:gd name="connsiteX7" fmla="*/ 321455 w 921877"/>
              <a:gd name="connsiteY7" fmla="*/ 173116 h 530146"/>
              <a:gd name="connsiteX8" fmla="*/ 780 w 921877"/>
              <a:gd name="connsiteY8" fmla="*/ 1666 h 530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1877" h="530146">
                <a:moveTo>
                  <a:pt x="780" y="1666"/>
                </a:moveTo>
                <a:cubicBezTo>
                  <a:pt x="18772" y="21245"/>
                  <a:pt x="370667" y="247728"/>
                  <a:pt x="429405" y="290591"/>
                </a:cubicBezTo>
                <a:cubicBezTo>
                  <a:pt x="488143" y="333454"/>
                  <a:pt x="286530" y="223387"/>
                  <a:pt x="353205" y="258841"/>
                </a:cubicBezTo>
                <a:cubicBezTo>
                  <a:pt x="419880" y="294295"/>
                  <a:pt x="735793" y="459924"/>
                  <a:pt x="829455" y="503316"/>
                </a:cubicBezTo>
                <a:cubicBezTo>
                  <a:pt x="923117" y="546708"/>
                  <a:pt x="931584" y="526070"/>
                  <a:pt x="915180" y="519191"/>
                </a:cubicBezTo>
                <a:cubicBezTo>
                  <a:pt x="898776" y="512312"/>
                  <a:pt x="847447" y="513370"/>
                  <a:pt x="731030" y="462041"/>
                </a:cubicBezTo>
                <a:cubicBezTo>
                  <a:pt x="614613" y="410712"/>
                  <a:pt x="284943" y="259370"/>
                  <a:pt x="216680" y="211216"/>
                </a:cubicBezTo>
                <a:cubicBezTo>
                  <a:pt x="148418" y="163062"/>
                  <a:pt x="361672" y="205395"/>
                  <a:pt x="321455" y="173116"/>
                </a:cubicBezTo>
                <a:cubicBezTo>
                  <a:pt x="281238" y="140837"/>
                  <a:pt x="-17212" y="-17913"/>
                  <a:pt x="780" y="1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DC7CFF8B-5087-1BCA-AB83-F0DFE4B58989}"/>
              </a:ext>
            </a:extLst>
          </p:cNvPr>
          <p:cNvSpPr/>
          <p:nvPr/>
        </p:nvSpPr>
        <p:spPr>
          <a:xfrm>
            <a:off x="10264031" y="8788008"/>
            <a:ext cx="360581" cy="772261"/>
          </a:xfrm>
          <a:custGeom>
            <a:avLst/>
            <a:gdLst>
              <a:gd name="connsiteX0" fmla="*/ 292844 w 360581"/>
              <a:gd name="connsiteY0" fmla="*/ 9917 h 772261"/>
              <a:gd name="connsiteX1" fmla="*/ 64244 w 360581"/>
              <a:gd name="connsiteY1" fmla="*/ 578242 h 772261"/>
              <a:gd name="connsiteX2" fmla="*/ 197594 w 360581"/>
              <a:gd name="connsiteY2" fmla="*/ 625867 h 772261"/>
              <a:gd name="connsiteX3" fmla="*/ 359519 w 360581"/>
              <a:gd name="connsiteY3" fmla="*/ 771917 h 772261"/>
              <a:gd name="connsiteX4" fmla="*/ 254744 w 360581"/>
              <a:gd name="connsiteY4" fmla="*/ 663967 h 772261"/>
              <a:gd name="connsiteX5" fmla="*/ 10269 w 360581"/>
              <a:gd name="connsiteY5" fmla="*/ 584592 h 772261"/>
              <a:gd name="connsiteX6" fmla="*/ 57894 w 360581"/>
              <a:gd name="connsiteY6" fmla="*/ 613167 h 772261"/>
              <a:gd name="connsiteX7" fmla="*/ 169019 w 360581"/>
              <a:gd name="connsiteY7" fmla="*/ 155967 h 772261"/>
              <a:gd name="connsiteX8" fmla="*/ 146794 w 360581"/>
              <a:gd name="connsiteY8" fmla="*/ 209942 h 772261"/>
              <a:gd name="connsiteX9" fmla="*/ 292844 w 360581"/>
              <a:gd name="connsiteY9" fmla="*/ 9917 h 772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0581" h="772261">
                <a:moveTo>
                  <a:pt x="292844" y="9917"/>
                </a:moveTo>
                <a:cubicBezTo>
                  <a:pt x="279086" y="71300"/>
                  <a:pt x="80119" y="475584"/>
                  <a:pt x="64244" y="578242"/>
                </a:cubicBezTo>
                <a:cubicBezTo>
                  <a:pt x="48369" y="680900"/>
                  <a:pt x="148382" y="593588"/>
                  <a:pt x="197594" y="625867"/>
                </a:cubicBezTo>
                <a:cubicBezTo>
                  <a:pt x="246806" y="658146"/>
                  <a:pt x="349994" y="765567"/>
                  <a:pt x="359519" y="771917"/>
                </a:cubicBezTo>
                <a:cubicBezTo>
                  <a:pt x="369044" y="778267"/>
                  <a:pt x="312952" y="695188"/>
                  <a:pt x="254744" y="663967"/>
                </a:cubicBezTo>
                <a:cubicBezTo>
                  <a:pt x="196536" y="632746"/>
                  <a:pt x="43077" y="593059"/>
                  <a:pt x="10269" y="584592"/>
                </a:cubicBezTo>
                <a:cubicBezTo>
                  <a:pt x="-22539" y="576125"/>
                  <a:pt x="31436" y="684604"/>
                  <a:pt x="57894" y="613167"/>
                </a:cubicBezTo>
                <a:cubicBezTo>
                  <a:pt x="84352" y="541730"/>
                  <a:pt x="154202" y="223171"/>
                  <a:pt x="169019" y="155967"/>
                </a:cubicBezTo>
                <a:cubicBezTo>
                  <a:pt x="183836" y="88763"/>
                  <a:pt x="127744" y="228463"/>
                  <a:pt x="146794" y="209942"/>
                </a:cubicBezTo>
                <a:cubicBezTo>
                  <a:pt x="165844" y="191421"/>
                  <a:pt x="306602" y="-51466"/>
                  <a:pt x="292844" y="9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3CAB01DA-9956-B33E-41A7-1276E354EF8D}"/>
              </a:ext>
            </a:extLst>
          </p:cNvPr>
          <p:cNvSpPr/>
          <p:nvPr/>
        </p:nvSpPr>
        <p:spPr>
          <a:xfrm>
            <a:off x="5242502" y="7689614"/>
            <a:ext cx="985218" cy="940037"/>
          </a:xfrm>
          <a:custGeom>
            <a:avLst/>
            <a:gdLst>
              <a:gd name="connsiteX0" fmla="*/ 58 w 985218"/>
              <a:gd name="connsiteY0" fmla="*/ 55 h 940037"/>
              <a:gd name="connsiteX1" fmla="*/ 535635 w 985218"/>
              <a:gd name="connsiteY1" fmla="*/ 108912 h 940037"/>
              <a:gd name="connsiteX2" fmla="*/ 522572 w 985218"/>
              <a:gd name="connsiteY2" fmla="*/ 100203 h 940037"/>
              <a:gd name="connsiteX3" fmla="*/ 600949 w 985218"/>
              <a:gd name="connsiteY3" fmla="*/ 165517 h 940037"/>
              <a:gd name="connsiteX4" fmla="*/ 962355 w 985218"/>
              <a:gd name="connsiteY4" fmla="*/ 892683 h 940037"/>
              <a:gd name="connsiteX5" fmla="*/ 914458 w 985218"/>
              <a:gd name="connsiteY5" fmla="*/ 792535 h 940037"/>
              <a:gd name="connsiteX6" fmla="*/ 640138 w 985218"/>
              <a:gd name="connsiteY6" fmla="*/ 169872 h 940037"/>
              <a:gd name="connsiteX7" fmla="*/ 679327 w 985218"/>
              <a:gd name="connsiteY7" fmla="*/ 287437 h 940037"/>
              <a:gd name="connsiteX8" fmla="*/ 574824 w 985218"/>
              <a:gd name="connsiteY8" fmla="*/ 126329 h 940037"/>
              <a:gd name="connsiteX9" fmla="*/ 58 w 985218"/>
              <a:gd name="connsiteY9" fmla="*/ 55 h 94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5218" h="940037">
                <a:moveTo>
                  <a:pt x="58" y="55"/>
                </a:moveTo>
                <a:cubicBezTo>
                  <a:pt x="-6473" y="-2848"/>
                  <a:pt x="535635" y="108912"/>
                  <a:pt x="535635" y="108912"/>
                </a:cubicBezTo>
                <a:cubicBezTo>
                  <a:pt x="622721" y="125603"/>
                  <a:pt x="511686" y="90769"/>
                  <a:pt x="522572" y="100203"/>
                </a:cubicBezTo>
                <a:cubicBezTo>
                  <a:pt x="533458" y="109637"/>
                  <a:pt x="527652" y="33437"/>
                  <a:pt x="600949" y="165517"/>
                </a:cubicBezTo>
                <a:cubicBezTo>
                  <a:pt x="674246" y="297597"/>
                  <a:pt x="910104" y="788180"/>
                  <a:pt x="962355" y="892683"/>
                </a:cubicBezTo>
                <a:cubicBezTo>
                  <a:pt x="1014606" y="997186"/>
                  <a:pt x="968161" y="913004"/>
                  <a:pt x="914458" y="792535"/>
                </a:cubicBezTo>
                <a:cubicBezTo>
                  <a:pt x="860755" y="672067"/>
                  <a:pt x="679327" y="254055"/>
                  <a:pt x="640138" y="169872"/>
                </a:cubicBezTo>
                <a:cubicBezTo>
                  <a:pt x="600949" y="85689"/>
                  <a:pt x="690213" y="294694"/>
                  <a:pt x="679327" y="287437"/>
                </a:cubicBezTo>
                <a:cubicBezTo>
                  <a:pt x="668441" y="280180"/>
                  <a:pt x="682955" y="176403"/>
                  <a:pt x="574824" y="126329"/>
                </a:cubicBezTo>
                <a:cubicBezTo>
                  <a:pt x="466693" y="76255"/>
                  <a:pt x="6589" y="2958"/>
                  <a:pt x="58" y="5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5D3D3372-6A0D-8C07-080C-E9D9C9A01B13}"/>
              </a:ext>
            </a:extLst>
          </p:cNvPr>
          <p:cNvSpPr/>
          <p:nvPr/>
        </p:nvSpPr>
        <p:spPr>
          <a:xfrm>
            <a:off x="5972596" y="7255442"/>
            <a:ext cx="1418112" cy="876721"/>
          </a:xfrm>
          <a:custGeom>
            <a:avLst/>
            <a:gdLst>
              <a:gd name="connsiteX0" fmla="*/ 1412273 w 1418112"/>
              <a:gd name="connsiteY0" fmla="*/ 3152 h 876721"/>
              <a:gd name="connsiteX1" fmla="*/ 741713 w 1418112"/>
              <a:gd name="connsiteY1" fmla="*/ 512604 h 876721"/>
              <a:gd name="connsiteX2" fmla="*/ 885404 w 1418112"/>
              <a:gd name="connsiteY2" fmla="*/ 425518 h 876721"/>
              <a:gd name="connsiteX3" fmla="*/ 5838 w 1418112"/>
              <a:gd name="connsiteY3" fmla="*/ 874009 h 876721"/>
              <a:gd name="connsiteX4" fmla="*/ 519644 w 1418112"/>
              <a:gd name="connsiteY4" fmla="*/ 608398 h 876721"/>
              <a:gd name="connsiteX5" fmla="*/ 854924 w 1418112"/>
              <a:gd name="connsiteY5" fmla="*/ 508249 h 876721"/>
              <a:gd name="connsiteX6" fmla="*/ 658981 w 1418112"/>
              <a:gd name="connsiteY6" fmla="*/ 534375 h 876721"/>
              <a:gd name="connsiteX7" fmla="*/ 946364 w 1418112"/>
              <a:gd name="connsiteY7" fmla="*/ 373267 h 876721"/>
              <a:gd name="connsiteX8" fmla="*/ 1220684 w 1418112"/>
              <a:gd name="connsiteY8" fmla="*/ 233929 h 876721"/>
              <a:gd name="connsiteX9" fmla="*/ 1076993 w 1418112"/>
              <a:gd name="connsiteY9" fmla="*/ 294889 h 876721"/>
              <a:gd name="connsiteX10" fmla="*/ 1412273 w 1418112"/>
              <a:gd name="connsiteY10" fmla="*/ 3152 h 876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8112" h="876721">
                <a:moveTo>
                  <a:pt x="1412273" y="3152"/>
                </a:moveTo>
                <a:cubicBezTo>
                  <a:pt x="1356393" y="39438"/>
                  <a:pt x="829524" y="442210"/>
                  <a:pt x="741713" y="512604"/>
                </a:cubicBezTo>
                <a:cubicBezTo>
                  <a:pt x="653901" y="582998"/>
                  <a:pt x="1008050" y="365284"/>
                  <a:pt x="885404" y="425518"/>
                </a:cubicBezTo>
                <a:cubicBezTo>
                  <a:pt x="762758" y="485752"/>
                  <a:pt x="66798" y="843529"/>
                  <a:pt x="5838" y="874009"/>
                </a:cubicBezTo>
                <a:cubicBezTo>
                  <a:pt x="-55122" y="904489"/>
                  <a:pt x="378130" y="669358"/>
                  <a:pt x="519644" y="608398"/>
                </a:cubicBezTo>
                <a:cubicBezTo>
                  <a:pt x="661158" y="547438"/>
                  <a:pt x="831701" y="520586"/>
                  <a:pt x="854924" y="508249"/>
                </a:cubicBezTo>
                <a:cubicBezTo>
                  <a:pt x="878147" y="495912"/>
                  <a:pt x="643741" y="556872"/>
                  <a:pt x="658981" y="534375"/>
                </a:cubicBezTo>
                <a:cubicBezTo>
                  <a:pt x="674221" y="511878"/>
                  <a:pt x="852747" y="423341"/>
                  <a:pt x="946364" y="373267"/>
                </a:cubicBezTo>
                <a:cubicBezTo>
                  <a:pt x="1039981" y="323193"/>
                  <a:pt x="1198913" y="246992"/>
                  <a:pt x="1220684" y="233929"/>
                </a:cubicBezTo>
                <a:cubicBezTo>
                  <a:pt x="1242455" y="220866"/>
                  <a:pt x="1048690" y="334803"/>
                  <a:pt x="1076993" y="294889"/>
                </a:cubicBezTo>
                <a:cubicBezTo>
                  <a:pt x="1105296" y="254975"/>
                  <a:pt x="1468153" y="-33134"/>
                  <a:pt x="1412273" y="315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8361330B-3140-0E36-81DF-51CA48A29C06}"/>
              </a:ext>
            </a:extLst>
          </p:cNvPr>
          <p:cNvSpPr/>
          <p:nvPr/>
        </p:nvSpPr>
        <p:spPr>
          <a:xfrm>
            <a:off x="6253584" y="7391192"/>
            <a:ext cx="1274185" cy="813435"/>
          </a:xfrm>
          <a:custGeom>
            <a:avLst/>
            <a:gdLst>
              <a:gd name="connsiteX0" fmla="*/ 1270622 w 1274185"/>
              <a:gd name="connsiteY0" fmla="*/ 2385 h 813435"/>
              <a:gd name="connsiteX1" fmla="*/ 1057262 w 1274185"/>
              <a:gd name="connsiteY1" fmla="*/ 381208 h 813435"/>
              <a:gd name="connsiteX2" fmla="*/ 1105159 w 1274185"/>
              <a:gd name="connsiteY2" fmla="*/ 294122 h 813435"/>
              <a:gd name="connsiteX3" fmla="*/ 547810 w 1274185"/>
              <a:gd name="connsiteY3" fmla="*/ 642465 h 813435"/>
              <a:gd name="connsiteX4" fmla="*/ 499913 w 1274185"/>
              <a:gd name="connsiteY4" fmla="*/ 659882 h 813435"/>
              <a:gd name="connsiteX5" fmla="*/ 3525 w 1274185"/>
              <a:gd name="connsiteY5" fmla="*/ 812282 h 813435"/>
              <a:gd name="connsiteX6" fmla="*/ 264782 w 1274185"/>
              <a:gd name="connsiteY6" fmla="*/ 733905 h 813435"/>
              <a:gd name="connsiteX7" fmla="*/ 713273 w 1274185"/>
              <a:gd name="connsiteY7" fmla="*/ 594568 h 813435"/>
              <a:gd name="connsiteX8" fmla="*/ 691502 w 1274185"/>
              <a:gd name="connsiteY8" fmla="*/ 585859 h 813435"/>
              <a:gd name="connsiteX9" fmla="*/ 935342 w 1274185"/>
              <a:gd name="connsiteY9" fmla="*/ 402979 h 813435"/>
              <a:gd name="connsiteX10" fmla="*/ 961467 w 1274185"/>
              <a:gd name="connsiteY10" fmla="*/ 424751 h 813435"/>
              <a:gd name="connsiteX11" fmla="*/ 1174827 w 1274185"/>
              <a:gd name="connsiteY11" fmla="*/ 228808 h 813435"/>
              <a:gd name="connsiteX12" fmla="*/ 1270622 w 1274185"/>
              <a:gd name="connsiteY12" fmla="*/ 2385 h 813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74185" h="813435">
                <a:moveTo>
                  <a:pt x="1270622" y="2385"/>
                </a:moveTo>
                <a:cubicBezTo>
                  <a:pt x="1251028" y="27785"/>
                  <a:pt x="1084839" y="332585"/>
                  <a:pt x="1057262" y="381208"/>
                </a:cubicBezTo>
                <a:cubicBezTo>
                  <a:pt x="1029685" y="429831"/>
                  <a:pt x="1190068" y="250579"/>
                  <a:pt x="1105159" y="294122"/>
                </a:cubicBezTo>
                <a:cubicBezTo>
                  <a:pt x="1020250" y="337665"/>
                  <a:pt x="648684" y="581505"/>
                  <a:pt x="547810" y="642465"/>
                </a:cubicBezTo>
                <a:cubicBezTo>
                  <a:pt x="446936" y="703425"/>
                  <a:pt x="499913" y="659882"/>
                  <a:pt x="499913" y="659882"/>
                </a:cubicBezTo>
                <a:lnTo>
                  <a:pt x="3525" y="812282"/>
                </a:lnTo>
                <a:cubicBezTo>
                  <a:pt x="-35664" y="824619"/>
                  <a:pt x="264782" y="733905"/>
                  <a:pt x="264782" y="733905"/>
                </a:cubicBezTo>
                <a:lnTo>
                  <a:pt x="713273" y="594568"/>
                </a:lnTo>
                <a:cubicBezTo>
                  <a:pt x="784393" y="569894"/>
                  <a:pt x="654490" y="617791"/>
                  <a:pt x="691502" y="585859"/>
                </a:cubicBezTo>
                <a:cubicBezTo>
                  <a:pt x="728513" y="553928"/>
                  <a:pt x="890348" y="429830"/>
                  <a:pt x="935342" y="402979"/>
                </a:cubicBezTo>
                <a:cubicBezTo>
                  <a:pt x="980336" y="376128"/>
                  <a:pt x="921553" y="453779"/>
                  <a:pt x="961467" y="424751"/>
                </a:cubicBezTo>
                <a:cubicBezTo>
                  <a:pt x="1001381" y="395723"/>
                  <a:pt x="1124753" y="296299"/>
                  <a:pt x="1174827" y="228808"/>
                </a:cubicBezTo>
                <a:cubicBezTo>
                  <a:pt x="1224901" y="161317"/>
                  <a:pt x="1290216" y="-23015"/>
                  <a:pt x="1270622" y="238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383C7820-CAE4-AD57-A407-690D5FC5ED0C}"/>
              </a:ext>
            </a:extLst>
          </p:cNvPr>
          <p:cNvSpPr/>
          <p:nvPr/>
        </p:nvSpPr>
        <p:spPr>
          <a:xfrm>
            <a:off x="5046616" y="7762948"/>
            <a:ext cx="515279" cy="785978"/>
          </a:xfrm>
          <a:custGeom>
            <a:avLst/>
            <a:gdLst>
              <a:gd name="connsiteX0" fmla="*/ 121921 w 515279"/>
              <a:gd name="connsiteY0" fmla="*/ 743 h 785978"/>
              <a:gd name="connsiteX1" fmla="*/ 213361 w 515279"/>
              <a:gd name="connsiteY1" fmla="*/ 196686 h 785978"/>
              <a:gd name="connsiteX2" fmla="*/ 278675 w 515279"/>
              <a:gd name="connsiteY2" fmla="*/ 575509 h 785978"/>
              <a:gd name="connsiteX3" fmla="*/ 252550 w 515279"/>
              <a:gd name="connsiteY3" fmla="*/ 427463 h 785978"/>
              <a:gd name="connsiteX4" fmla="*/ 509453 w 515279"/>
              <a:gd name="connsiteY4" fmla="*/ 780161 h 785978"/>
              <a:gd name="connsiteX5" fmla="*/ 396241 w 515279"/>
              <a:gd name="connsiteY5" fmla="*/ 619052 h 785978"/>
              <a:gd name="connsiteX6" fmla="*/ 1 w 515279"/>
              <a:gd name="connsiteY6" fmla="*/ 257646 h 785978"/>
              <a:gd name="connsiteX7" fmla="*/ 391887 w 515279"/>
              <a:gd name="connsiteY7" fmla="*/ 619052 h 785978"/>
              <a:gd name="connsiteX8" fmla="*/ 252550 w 515279"/>
              <a:gd name="connsiteY8" fmla="*/ 444881 h 785978"/>
              <a:gd name="connsiteX9" fmla="*/ 235133 w 515279"/>
              <a:gd name="connsiteY9" fmla="*/ 209749 h 785978"/>
              <a:gd name="connsiteX10" fmla="*/ 230778 w 515279"/>
              <a:gd name="connsiteY10" fmla="*/ 318606 h 785978"/>
              <a:gd name="connsiteX11" fmla="*/ 222070 w 515279"/>
              <a:gd name="connsiteY11" fmla="*/ 135726 h 785978"/>
              <a:gd name="connsiteX12" fmla="*/ 121921 w 515279"/>
              <a:gd name="connsiteY12" fmla="*/ 743 h 785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5279" h="785978">
                <a:moveTo>
                  <a:pt x="121921" y="743"/>
                </a:moveTo>
                <a:cubicBezTo>
                  <a:pt x="120469" y="10903"/>
                  <a:pt x="187235" y="100892"/>
                  <a:pt x="213361" y="196686"/>
                </a:cubicBezTo>
                <a:cubicBezTo>
                  <a:pt x="239487" y="292480"/>
                  <a:pt x="272144" y="537046"/>
                  <a:pt x="278675" y="575509"/>
                </a:cubicBezTo>
                <a:cubicBezTo>
                  <a:pt x="285206" y="613972"/>
                  <a:pt x="214087" y="393354"/>
                  <a:pt x="252550" y="427463"/>
                </a:cubicBezTo>
                <a:cubicBezTo>
                  <a:pt x="291013" y="461572"/>
                  <a:pt x="485504" y="748229"/>
                  <a:pt x="509453" y="780161"/>
                </a:cubicBezTo>
                <a:cubicBezTo>
                  <a:pt x="533402" y="812093"/>
                  <a:pt x="481150" y="706138"/>
                  <a:pt x="396241" y="619052"/>
                </a:cubicBezTo>
                <a:cubicBezTo>
                  <a:pt x="311332" y="531966"/>
                  <a:pt x="727" y="257646"/>
                  <a:pt x="1" y="257646"/>
                </a:cubicBezTo>
                <a:cubicBezTo>
                  <a:pt x="-725" y="257646"/>
                  <a:pt x="349795" y="587846"/>
                  <a:pt x="391887" y="619052"/>
                </a:cubicBezTo>
                <a:cubicBezTo>
                  <a:pt x="433979" y="650258"/>
                  <a:pt x="278676" y="513098"/>
                  <a:pt x="252550" y="444881"/>
                </a:cubicBezTo>
                <a:cubicBezTo>
                  <a:pt x="226424" y="376664"/>
                  <a:pt x="238762" y="230795"/>
                  <a:pt x="235133" y="209749"/>
                </a:cubicBezTo>
                <a:cubicBezTo>
                  <a:pt x="231504" y="188703"/>
                  <a:pt x="232955" y="330943"/>
                  <a:pt x="230778" y="318606"/>
                </a:cubicBezTo>
                <a:cubicBezTo>
                  <a:pt x="228601" y="306269"/>
                  <a:pt x="235858" y="184349"/>
                  <a:pt x="222070" y="135726"/>
                </a:cubicBezTo>
                <a:cubicBezTo>
                  <a:pt x="208282" y="87103"/>
                  <a:pt x="123373" y="-9417"/>
                  <a:pt x="121921" y="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F82241FB-A011-6ACE-E00D-738A995FB431}"/>
              </a:ext>
            </a:extLst>
          </p:cNvPr>
          <p:cNvSpPr/>
          <p:nvPr/>
        </p:nvSpPr>
        <p:spPr>
          <a:xfrm>
            <a:off x="5632312" y="7848008"/>
            <a:ext cx="554623" cy="777198"/>
          </a:xfrm>
          <a:custGeom>
            <a:avLst/>
            <a:gdLst>
              <a:gd name="connsiteX0" fmla="*/ 2134 w 554623"/>
              <a:gd name="connsiteY0" fmla="*/ 2769 h 777198"/>
              <a:gd name="connsiteX1" fmla="*/ 202431 w 554623"/>
              <a:gd name="connsiteY1" fmla="*/ 242255 h 777198"/>
              <a:gd name="connsiteX2" fmla="*/ 550774 w 554623"/>
              <a:gd name="connsiteY2" fmla="*/ 769123 h 777198"/>
              <a:gd name="connsiteX3" fmla="*/ 380957 w 554623"/>
              <a:gd name="connsiteY3" fmla="*/ 542701 h 777198"/>
              <a:gd name="connsiteX4" fmla="*/ 259037 w 554623"/>
              <a:gd name="connsiteY4" fmla="*/ 285798 h 777198"/>
              <a:gd name="connsiteX5" fmla="*/ 324351 w 554623"/>
              <a:gd name="connsiteY5" fmla="*/ 385946 h 777198"/>
              <a:gd name="connsiteX6" fmla="*/ 2134 w 554623"/>
              <a:gd name="connsiteY6" fmla="*/ 2769 h 77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4623" h="777198">
                <a:moveTo>
                  <a:pt x="2134" y="2769"/>
                </a:moveTo>
                <a:cubicBezTo>
                  <a:pt x="-18186" y="-21180"/>
                  <a:pt x="110991" y="114529"/>
                  <a:pt x="202431" y="242255"/>
                </a:cubicBezTo>
                <a:cubicBezTo>
                  <a:pt x="293871" y="369981"/>
                  <a:pt x="521020" y="719049"/>
                  <a:pt x="550774" y="769123"/>
                </a:cubicBezTo>
                <a:cubicBezTo>
                  <a:pt x="580528" y="819197"/>
                  <a:pt x="429580" y="623255"/>
                  <a:pt x="380957" y="542701"/>
                </a:cubicBezTo>
                <a:cubicBezTo>
                  <a:pt x="332334" y="462147"/>
                  <a:pt x="268471" y="311924"/>
                  <a:pt x="259037" y="285798"/>
                </a:cubicBezTo>
                <a:cubicBezTo>
                  <a:pt x="249603" y="259672"/>
                  <a:pt x="364265" y="427312"/>
                  <a:pt x="324351" y="385946"/>
                </a:cubicBezTo>
                <a:cubicBezTo>
                  <a:pt x="284437" y="344580"/>
                  <a:pt x="22454" y="26718"/>
                  <a:pt x="2134" y="2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E238846C-FCFA-D4BB-04C3-8B79F329481C}"/>
              </a:ext>
            </a:extLst>
          </p:cNvPr>
          <p:cNvSpPr/>
          <p:nvPr/>
        </p:nvSpPr>
        <p:spPr>
          <a:xfrm>
            <a:off x="5618412" y="8317001"/>
            <a:ext cx="430669" cy="916768"/>
          </a:xfrm>
          <a:custGeom>
            <a:avLst/>
            <a:gdLst>
              <a:gd name="connsiteX0" fmla="*/ 2971 w 430669"/>
              <a:gd name="connsiteY0" fmla="*/ 8393 h 916768"/>
              <a:gd name="connsiteX1" fmla="*/ 285999 w 430669"/>
              <a:gd name="connsiteY1" fmla="*/ 491719 h 916768"/>
              <a:gd name="connsiteX2" fmla="*/ 429691 w 430669"/>
              <a:gd name="connsiteY2" fmla="*/ 914085 h 916768"/>
              <a:gd name="connsiteX3" fmla="*/ 346959 w 430669"/>
              <a:gd name="connsiteY3" fmla="*/ 661536 h 916768"/>
              <a:gd name="connsiteX4" fmla="*/ 303417 w 430669"/>
              <a:gd name="connsiteY4" fmla="*/ 448176 h 916768"/>
              <a:gd name="connsiteX5" fmla="*/ 312125 w 430669"/>
              <a:gd name="connsiteY5" fmla="*/ 539616 h 916768"/>
              <a:gd name="connsiteX6" fmla="*/ 146662 w 430669"/>
              <a:gd name="connsiteY6" fmla="*/ 208690 h 916768"/>
              <a:gd name="connsiteX7" fmla="*/ 2971 w 430669"/>
              <a:gd name="connsiteY7" fmla="*/ 8393 h 916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0669" h="916768">
                <a:moveTo>
                  <a:pt x="2971" y="8393"/>
                </a:moveTo>
                <a:cubicBezTo>
                  <a:pt x="26194" y="55564"/>
                  <a:pt x="214879" y="340770"/>
                  <a:pt x="285999" y="491719"/>
                </a:cubicBezTo>
                <a:cubicBezTo>
                  <a:pt x="357119" y="642668"/>
                  <a:pt x="419531" y="885782"/>
                  <a:pt x="429691" y="914085"/>
                </a:cubicBezTo>
                <a:cubicBezTo>
                  <a:pt x="439851" y="942388"/>
                  <a:pt x="368005" y="739188"/>
                  <a:pt x="346959" y="661536"/>
                </a:cubicBezTo>
                <a:cubicBezTo>
                  <a:pt x="325913" y="583885"/>
                  <a:pt x="309223" y="468496"/>
                  <a:pt x="303417" y="448176"/>
                </a:cubicBezTo>
                <a:cubicBezTo>
                  <a:pt x="297611" y="427856"/>
                  <a:pt x="338251" y="579530"/>
                  <a:pt x="312125" y="539616"/>
                </a:cubicBezTo>
                <a:cubicBezTo>
                  <a:pt x="285999" y="499702"/>
                  <a:pt x="194559" y="292873"/>
                  <a:pt x="146662" y="208690"/>
                </a:cubicBezTo>
                <a:cubicBezTo>
                  <a:pt x="98765" y="124507"/>
                  <a:pt x="-20252" y="-38778"/>
                  <a:pt x="2971" y="8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0C6A6C10-C792-56A8-A02C-8C9868075AB9}"/>
              </a:ext>
            </a:extLst>
          </p:cNvPr>
          <p:cNvSpPr/>
          <p:nvPr/>
        </p:nvSpPr>
        <p:spPr>
          <a:xfrm>
            <a:off x="6161008" y="2768432"/>
            <a:ext cx="1495686" cy="393271"/>
          </a:xfrm>
          <a:custGeom>
            <a:avLst/>
            <a:gdLst>
              <a:gd name="connsiteX0" fmla="*/ 1460851 w 1495686"/>
              <a:gd name="connsiteY0" fmla="*/ 30524 h 393271"/>
              <a:gd name="connsiteX1" fmla="*/ 395909 w 1495686"/>
              <a:gd name="connsiteY1" fmla="*/ 225670 h 393271"/>
              <a:gd name="connsiteX2" fmla="*/ 841958 w 1495686"/>
              <a:gd name="connsiteY2" fmla="*/ 103007 h 393271"/>
              <a:gd name="connsiteX3" fmla="*/ 41 w 1495686"/>
              <a:gd name="connsiteY3" fmla="*/ 392939 h 393271"/>
              <a:gd name="connsiteX4" fmla="*/ 802929 w 1495686"/>
              <a:gd name="connsiteY4" fmla="*/ 36100 h 393271"/>
              <a:gd name="connsiteX5" fmla="*/ 245368 w 1495686"/>
              <a:gd name="connsiteY5" fmla="*/ 114158 h 393271"/>
              <a:gd name="connsiteX6" fmla="*/ 1148616 w 1495686"/>
              <a:gd name="connsiteY6" fmla="*/ 8222 h 393271"/>
              <a:gd name="connsiteX7" fmla="*/ 1460851 w 1495686"/>
              <a:gd name="connsiteY7" fmla="*/ 30524 h 393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5686" h="393271">
                <a:moveTo>
                  <a:pt x="1460851" y="30524"/>
                </a:moveTo>
                <a:cubicBezTo>
                  <a:pt x="1335400" y="66765"/>
                  <a:pt x="499058" y="213590"/>
                  <a:pt x="395909" y="225670"/>
                </a:cubicBezTo>
                <a:cubicBezTo>
                  <a:pt x="292760" y="237750"/>
                  <a:pt x="907936" y="75129"/>
                  <a:pt x="841958" y="103007"/>
                </a:cubicBezTo>
                <a:cubicBezTo>
                  <a:pt x="775980" y="130885"/>
                  <a:pt x="6546" y="404090"/>
                  <a:pt x="41" y="392939"/>
                </a:cubicBezTo>
                <a:cubicBezTo>
                  <a:pt x="-6464" y="381788"/>
                  <a:pt x="762041" y="82563"/>
                  <a:pt x="802929" y="36100"/>
                </a:cubicBezTo>
                <a:cubicBezTo>
                  <a:pt x="843817" y="-10363"/>
                  <a:pt x="187753" y="118804"/>
                  <a:pt x="245368" y="114158"/>
                </a:cubicBezTo>
                <a:cubicBezTo>
                  <a:pt x="302982" y="109512"/>
                  <a:pt x="949753" y="21232"/>
                  <a:pt x="1148616" y="8222"/>
                </a:cubicBezTo>
                <a:cubicBezTo>
                  <a:pt x="1347479" y="-4788"/>
                  <a:pt x="1586302" y="-5717"/>
                  <a:pt x="1460851" y="3052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DC49DCDE-0F51-348A-030C-94579E8F8925}"/>
              </a:ext>
            </a:extLst>
          </p:cNvPr>
          <p:cNvSpPr/>
          <p:nvPr/>
        </p:nvSpPr>
        <p:spPr>
          <a:xfrm>
            <a:off x="7488472" y="2859965"/>
            <a:ext cx="585144" cy="1839234"/>
          </a:xfrm>
          <a:custGeom>
            <a:avLst/>
            <a:gdLst>
              <a:gd name="connsiteX0" fmla="*/ 144538 w 585144"/>
              <a:gd name="connsiteY0" fmla="*/ 323 h 1839234"/>
              <a:gd name="connsiteX1" fmla="*/ 5148 w 585144"/>
              <a:gd name="connsiteY1" fmla="*/ 719576 h 1839234"/>
              <a:gd name="connsiteX2" fmla="*/ 44177 w 585144"/>
              <a:gd name="connsiteY2" fmla="*/ 596913 h 1839234"/>
              <a:gd name="connsiteX3" fmla="*/ 177991 w 585144"/>
              <a:gd name="connsiteY3" fmla="*/ 1026235 h 1839234"/>
              <a:gd name="connsiteX4" fmla="*/ 194718 w 585144"/>
              <a:gd name="connsiteY4" fmla="*/ 976055 h 1839234"/>
              <a:gd name="connsiteX5" fmla="*/ 557133 w 585144"/>
              <a:gd name="connsiteY5" fmla="*/ 1795669 h 1839234"/>
              <a:gd name="connsiteX6" fmla="*/ 523679 w 585144"/>
              <a:gd name="connsiteY6" fmla="*/ 1600523 h 1839234"/>
              <a:gd name="connsiteX7" fmla="*/ 228172 w 585144"/>
              <a:gd name="connsiteY7" fmla="*/ 535581 h 1839234"/>
              <a:gd name="connsiteX8" fmla="*/ 233748 w 585144"/>
              <a:gd name="connsiteY8" fmla="*/ 819937 h 1839234"/>
              <a:gd name="connsiteX9" fmla="*/ 144538 w 585144"/>
              <a:gd name="connsiteY9" fmla="*/ 323 h 1839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144" h="1839234">
                <a:moveTo>
                  <a:pt x="144538" y="323"/>
                </a:moveTo>
                <a:cubicBezTo>
                  <a:pt x="106438" y="-16404"/>
                  <a:pt x="21875" y="620144"/>
                  <a:pt x="5148" y="719576"/>
                </a:cubicBezTo>
                <a:cubicBezTo>
                  <a:pt x="-11579" y="819008"/>
                  <a:pt x="15370" y="545803"/>
                  <a:pt x="44177" y="596913"/>
                </a:cubicBezTo>
                <a:cubicBezTo>
                  <a:pt x="72984" y="648023"/>
                  <a:pt x="152901" y="963045"/>
                  <a:pt x="177991" y="1026235"/>
                </a:cubicBezTo>
                <a:cubicBezTo>
                  <a:pt x="203081" y="1089425"/>
                  <a:pt x="131528" y="847816"/>
                  <a:pt x="194718" y="976055"/>
                </a:cubicBezTo>
                <a:cubicBezTo>
                  <a:pt x="257908" y="1104294"/>
                  <a:pt x="502306" y="1691591"/>
                  <a:pt x="557133" y="1795669"/>
                </a:cubicBezTo>
                <a:cubicBezTo>
                  <a:pt x="611960" y="1899747"/>
                  <a:pt x="578506" y="1810538"/>
                  <a:pt x="523679" y="1600523"/>
                </a:cubicBezTo>
                <a:cubicBezTo>
                  <a:pt x="468852" y="1390508"/>
                  <a:pt x="276494" y="665679"/>
                  <a:pt x="228172" y="535581"/>
                </a:cubicBezTo>
                <a:cubicBezTo>
                  <a:pt x="179850" y="405483"/>
                  <a:pt x="244899" y="903571"/>
                  <a:pt x="233748" y="819937"/>
                </a:cubicBezTo>
                <a:cubicBezTo>
                  <a:pt x="222597" y="736303"/>
                  <a:pt x="182638" y="17050"/>
                  <a:pt x="144538" y="32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 1025">
            <a:extLst>
              <a:ext uri="{FF2B5EF4-FFF2-40B4-BE49-F238E27FC236}">
                <a16:creationId xmlns:a16="http://schemas.microsoft.com/office/drawing/2014/main" id="{A606B211-7EDA-E0FD-2344-585C622E0482}"/>
              </a:ext>
            </a:extLst>
          </p:cNvPr>
          <p:cNvSpPr/>
          <p:nvPr/>
        </p:nvSpPr>
        <p:spPr>
          <a:xfrm>
            <a:off x="6745007" y="5563292"/>
            <a:ext cx="1434481" cy="1885945"/>
          </a:xfrm>
          <a:custGeom>
            <a:avLst/>
            <a:gdLst>
              <a:gd name="connsiteX0" fmla="*/ 1434413 w 1434481"/>
              <a:gd name="connsiteY0" fmla="*/ 1167 h 1885945"/>
              <a:gd name="connsiteX1" fmla="*/ 1038544 w 1434481"/>
              <a:gd name="connsiteY1" fmla="*/ 898840 h 1885945"/>
              <a:gd name="connsiteX2" fmla="*/ 1055271 w 1434481"/>
              <a:gd name="connsiteY2" fmla="*/ 848659 h 1885945"/>
              <a:gd name="connsiteX3" fmla="*/ 603647 w 1434481"/>
              <a:gd name="connsiteY3" fmla="*/ 1333737 h 1885945"/>
              <a:gd name="connsiteX4" fmla="*/ 977213 w 1434481"/>
              <a:gd name="connsiteY4" fmla="*/ 1027079 h 1885945"/>
              <a:gd name="connsiteX5" fmla="*/ 414076 w 1434481"/>
              <a:gd name="connsiteY5" fmla="*/ 1590215 h 1885945"/>
              <a:gd name="connsiteX6" fmla="*/ 7056 w 1434481"/>
              <a:gd name="connsiteY6" fmla="*/ 1880147 h 1885945"/>
              <a:gd name="connsiteX7" fmla="*/ 202203 w 1434481"/>
              <a:gd name="connsiteY7" fmla="*/ 1724030 h 1885945"/>
              <a:gd name="connsiteX8" fmla="*/ 776491 w 1434481"/>
              <a:gd name="connsiteY8" fmla="*/ 1049381 h 1885945"/>
              <a:gd name="connsiteX9" fmla="*/ 575769 w 1434481"/>
              <a:gd name="connsiteY9" fmla="*/ 1244528 h 1885945"/>
              <a:gd name="connsiteX10" fmla="*/ 1127754 w 1434481"/>
              <a:gd name="connsiteY10" fmla="*/ 463942 h 1885945"/>
              <a:gd name="connsiteX11" fmla="*/ 1005091 w 1434481"/>
              <a:gd name="connsiteY11" fmla="*/ 703693 h 1885945"/>
              <a:gd name="connsiteX12" fmla="*/ 1434413 w 1434481"/>
              <a:gd name="connsiteY12" fmla="*/ 1167 h 1885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34481" h="1885945">
                <a:moveTo>
                  <a:pt x="1434413" y="1167"/>
                </a:moveTo>
                <a:cubicBezTo>
                  <a:pt x="1439989" y="33692"/>
                  <a:pt x="1101734" y="757591"/>
                  <a:pt x="1038544" y="898840"/>
                </a:cubicBezTo>
                <a:cubicBezTo>
                  <a:pt x="975354" y="1040089"/>
                  <a:pt x="1127754" y="776176"/>
                  <a:pt x="1055271" y="848659"/>
                </a:cubicBezTo>
                <a:cubicBezTo>
                  <a:pt x="982788" y="921142"/>
                  <a:pt x="616657" y="1304000"/>
                  <a:pt x="603647" y="1333737"/>
                </a:cubicBezTo>
                <a:cubicBezTo>
                  <a:pt x="590637" y="1363474"/>
                  <a:pt x="1008808" y="984333"/>
                  <a:pt x="977213" y="1027079"/>
                </a:cubicBezTo>
                <a:cubicBezTo>
                  <a:pt x="945618" y="1069825"/>
                  <a:pt x="575769" y="1448037"/>
                  <a:pt x="414076" y="1590215"/>
                </a:cubicBezTo>
                <a:cubicBezTo>
                  <a:pt x="252383" y="1732393"/>
                  <a:pt x="42368" y="1857845"/>
                  <a:pt x="7056" y="1880147"/>
                </a:cubicBezTo>
                <a:cubicBezTo>
                  <a:pt x="-28256" y="1902449"/>
                  <a:pt x="73964" y="1862491"/>
                  <a:pt x="202203" y="1724030"/>
                </a:cubicBezTo>
                <a:cubicBezTo>
                  <a:pt x="330442" y="1585569"/>
                  <a:pt x="714230" y="1129298"/>
                  <a:pt x="776491" y="1049381"/>
                </a:cubicBezTo>
                <a:cubicBezTo>
                  <a:pt x="838752" y="969464"/>
                  <a:pt x="517225" y="1342101"/>
                  <a:pt x="575769" y="1244528"/>
                </a:cubicBezTo>
                <a:cubicBezTo>
                  <a:pt x="634313" y="1146955"/>
                  <a:pt x="1056200" y="554081"/>
                  <a:pt x="1127754" y="463942"/>
                </a:cubicBezTo>
                <a:cubicBezTo>
                  <a:pt x="1199308" y="373803"/>
                  <a:pt x="959557" y="781751"/>
                  <a:pt x="1005091" y="703693"/>
                </a:cubicBezTo>
                <a:cubicBezTo>
                  <a:pt x="1050625" y="625635"/>
                  <a:pt x="1428837" y="-31358"/>
                  <a:pt x="1434413" y="116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E123D9CE-4EDF-2248-5AF6-E92CB670B2A9}"/>
              </a:ext>
            </a:extLst>
          </p:cNvPr>
          <p:cNvSpPr/>
          <p:nvPr/>
        </p:nvSpPr>
        <p:spPr>
          <a:xfrm>
            <a:off x="5386343" y="6943967"/>
            <a:ext cx="1980522" cy="739223"/>
          </a:xfrm>
          <a:custGeom>
            <a:avLst/>
            <a:gdLst>
              <a:gd name="connsiteX0" fmla="*/ 5272 w 1980522"/>
              <a:gd name="connsiteY0" fmla="*/ 661165 h 739223"/>
              <a:gd name="connsiteX1" fmla="*/ 830462 w 1980522"/>
              <a:gd name="connsiteY1" fmla="*/ 499472 h 739223"/>
              <a:gd name="connsiteX2" fmla="*/ 601862 w 1980522"/>
              <a:gd name="connsiteY2" fmla="*/ 544077 h 739223"/>
              <a:gd name="connsiteX3" fmla="*/ 1493959 w 1980522"/>
              <a:gd name="connsiteY3" fmla="*/ 192813 h 739223"/>
              <a:gd name="connsiteX4" fmla="*/ 1298813 w 1980522"/>
              <a:gd name="connsiteY4" fmla="*/ 321053 h 739223"/>
              <a:gd name="connsiteX5" fmla="*/ 1962311 w 1980522"/>
              <a:gd name="connsiteY5" fmla="*/ 3243 h 739223"/>
              <a:gd name="connsiteX6" fmla="*/ 1739286 w 1980522"/>
              <a:gd name="connsiteY6" fmla="*/ 181662 h 739223"/>
              <a:gd name="connsiteX7" fmla="*/ 1164998 w 1980522"/>
              <a:gd name="connsiteY7" fmla="*/ 577531 h 739223"/>
              <a:gd name="connsiteX8" fmla="*/ 1572018 w 1980522"/>
              <a:gd name="connsiteY8" fmla="*/ 309901 h 739223"/>
              <a:gd name="connsiteX9" fmla="*/ 808159 w 1980522"/>
              <a:gd name="connsiteY9" fmla="*/ 644438 h 739223"/>
              <a:gd name="connsiteX10" fmla="*/ 1337842 w 1980522"/>
              <a:gd name="connsiteY10" fmla="*/ 560804 h 739223"/>
              <a:gd name="connsiteX11" fmla="*/ 757979 w 1980522"/>
              <a:gd name="connsiteY11" fmla="*/ 672316 h 739223"/>
              <a:gd name="connsiteX12" fmla="*/ 194842 w 1980522"/>
              <a:gd name="connsiteY12" fmla="*/ 739223 h 739223"/>
              <a:gd name="connsiteX13" fmla="*/ 462472 w 1980522"/>
              <a:gd name="connsiteY13" fmla="*/ 672316 h 739223"/>
              <a:gd name="connsiteX14" fmla="*/ 5272 w 1980522"/>
              <a:gd name="connsiteY14" fmla="*/ 661165 h 739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80522" h="739223">
                <a:moveTo>
                  <a:pt x="5272" y="661165"/>
                </a:moveTo>
                <a:cubicBezTo>
                  <a:pt x="66604" y="632358"/>
                  <a:pt x="830462" y="499472"/>
                  <a:pt x="830462" y="499472"/>
                </a:cubicBezTo>
                <a:cubicBezTo>
                  <a:pt x="929894" y="479957"/>
                  <a:pt x="491279" y="595187"/>
                  <a:pt x="601862" y="544077"/>
                </a:cubicBezTo>
                <a:cubicBezTo>
                  <a:pt x="712445" y="492967"/>
                  <a:pt x="1377800" y="229984"/>
                  <a:pt x="1493959" y="192813"/>
                </a:cubicBezTo>
                <a:cubicBezTo>
                  <a:pt x="1610118" y="155642"/>
                  <a:pt x="1220754" y="352648"/>
                  <a:pt x="1298813" y="321053"/>
                </a:cubicBezTo>
                <a:cubicBezTo>
                  <a:pt x="1376872" y="289458"/>
                  <a:pt x="1888899" y="26475"/>
                  <a:pt x="1962311" y="3243"/>
                </a:cubicBezTo>
                <a:cubicBezTo>
                  <a:pt x="2035723" y="-19989"/>
                  <a:pt x="1872172" y="85947"/>
                  <a:pt x="1739286" y="181662"/>
                </a:cubicBezTo>
                <a:cubicBezTo>
                  <a:pt x="1606400" y="277377"/>
                  <a:pt x="1192876" y="556158"/>
                  <a:pt x="1164998" y="577531"/>
                </a:cubicBezTo>
                <a:cubicBezTo>
                  <a:pt x="1137120" y="598904"/>
                  <a:pt x="1631491" y="298750"/>
                  <a:pt x="1572018" y="309901"/>
                </a:cubicBezTo>
                <a:cubicBezTo>
                  <a:pt x="1512545" y="321052"/>
                  <a:pt x="847188" y="602621"/>
                  <a:pt x="808159" y="644438"/>
                </a:cubicBezTo>
                <a:cubicBezTo>
                  <a:pt x="769130" y="686255"/>
                  <a:pt x="1346205" y="556158"/>
                  <a:pt x="1337842" y="560804"/>
                </a:cubicBezTo>
                <a:cubicBezTo>
                  <a:pt x="1329479" y="565450"/>
                  <a:pt x="948479" y="642580"/>
                  <a:pt x="757979" y="672316"/>
                </a:cubicBezTo>
                <a:cubicBezTo>
                  <a:pt x="567479" y="702052"/>
                  <a:pt x="244093" y="739223"/>
                  <a:pt x="194842" y="739223"/>
                </a:cubicBezTo>
                <a:cubicBezTo>
                  <a:pt x="145591" y="739223"/>
                  <a:pt x="487562" y="682538"/>
                  <a:pt x="462472" y="672316"/>
                </a:cubicBezTo>
                <a:cubicBezTo>
                  <a:pt x="437382" y="662094"/>
                  <a:pt x="-56060" y="689972"/>
                  <a:pt x="5272" y="66116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1978569E-0BC3-E31D-AF56-E5921722DAB4}"/>
              </a:ext>
            </a:extLst>
          </p:cNvPr>
          <p:cNvSpPr/>
          <p:nvPr/>
        </p:nvSpPr>
        <p:spPr>
          <a:xfrm>
            <a:off x="4109159" y="6600746"/>
            <a:ext cx="1395055" cy="1082575"/>
          </a:xfrm>
          <a:custGeom>
            <a:avLst/>
            <a:gdLst>
              <a:gd name="connsiteX0" fmla="*/ 312300 w 1395055"/>
              <a:gd name="connsiteY0" fmla="*/ 290708 h 1082575"/>
              <a:gd name="connsiteX1" fmla="*/ 797378 w 1395055"/>
              <a:gd name="connsiteY1" fmla="*/ 842693 h 1082575"/>
              <a:gd name="connsiteX2" fmla="*/ 730470 w 1395055"/>
              <a:gd name="connsiteY2" fmla="*/ 781361 h 1082575"/>
              <a:gd name="connsiteX3" fmla="*/ 1382817 w 1395055"/>
              <a:gd name="connsiteY3" fmla="*/ 1065717 h 1082575"/>
              <a:gd name="connsiteX4" fmla="*/ 1109612 w 1395055"/>
              <a:gd name="connsiteY4" fmla="*/ 1032264 h 1082575"/>
              <a:gd name="connsiteX5" fmla="*/ 535324 w 1395055"/>
              <a:gd name="connsiteY5" fmla="*/ 887298 h 1082575"/>
              <a:gd name="connsiteX6" fmla="*/ 825256 w 1395055"/>
              <a:gd name="connsiteY6" fmla="*/ 987659 h 1082575"/>
              <a:gd name="connsiteX7" fmla="*/ 368056 w 1395055"/>
              <a:gd name="connsiteY7" fmla="*/ 664274 h 1082575"/>
              <a:gd name="connsiteX8" fmla="*/ 535324 w 1395055"/>
              <a:gd name="connsiteY8" fmla="*/ 825966 h 1082575"/>
              <a:gd name="connsiteX9" fmla="*/ 172909 w 1395055"/>
              <a:gd name="connsiteY9" fmla="*/ 385493 h 1082575"/>
              <a:gd name="connsiteX10" fmla="*/ 65 w 1395055"/>
              <a:gd name="connsiteY10" fmla="*/ 776 h 1082575"/>
              <a:gd name="connsiteX11" fmla="*/ 189636 w 1395055"/>
              <a:gd name="connsiteY11" fmla="*/ 290708 h 1082575"/>
              <a:gd name="connsiteX12" fmla="*/ 323451 w 1395055"/>
              <a:gd name="connsiteY12" fmla="*/ 457976 h 1082575"/>
              <a:gd name="connsiteX13" fmla="*/ 150607 w 1395055"/>
              <a:gd name="connsiteY13" fmla="*/ 78834 h 1082575"/>
              <a:gd name="connsiteX14" fmla="*/ 312300 w 1395055"/>
              <a:gd name="connsiteY14" fmla="*/ 290708 h 1082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95055" h="1082575">
                <a:moveTo>
                  <a:pt x="312300" y="290708"/>
                </a:moveTo>
                <a:cubicBezTo>
                  <a:pt x="420095" y="418018"/>
                  <a:pt x="727683" y="760918"/>
                  <a:pt x="797378" y="842693"/>
                </a:cubicBezTo>
                <a:cubicBezTo>
                  <a:pt x="867073" y="924468"/>
                  <a:pt x="632897" y="744190"/>
                  <a:pt x="730470" y="781361"/>
                </a:cubicBezTo>
                <a:cubicBezTo>
                  <a:pt x="828043" y="818532"/>
                  <a:pt x="1319627" y="1023900"/>
                  <a:pt x="1382817" y="1065717"/>
                </a:cubicBezTo>
                <a:cubicBezTo>
                  <a:pt x="1446007" y="1107534"/>
                  <a:pt x="1250861" y="1062000"/>
                  <a:pt x="1109612" y="1032264"/>
                </a:cubicBezTo>
                <a:cubicBezTo>
                  <a:pt x="968363" y="1002528"/>
                  <a:pt x="582717" y="894732"/>
                  <a:pt x="535324" y="887298"/>
                </a:cubicBezTo>
                <a:cubicBezTo>
                  <a:pt x="487931" y="879864"/>
                  <a:pt x="853134" y="1024830"/>
                  <a:pt x="825256" y="987659"/>
                </a:cubicBezTo>
                <a:cubicBezTo>
                  <a:pt x="797378" y="950488"/>
                  <a:pt x="416378" y="691223"/>
                  <a:pt x="368056" y="664274"/>
                </a:cubicBezTo>
                <a:cubicBezTo>
                  <a:pt x="319734" y="637325"/>
                  <a:pt x="567848" y="872429"/>
                  <a:pt x="535324" y="825966"/>
                </a:cubicBezTo>
                <a:cubicBezTo>
                  <a:pt x="502800" y="779503"/>
                  <a:pt x="262119" y="523025"/>
                  <a:pt x="172909" y="385493"/>
                </a:cubicBezTo>
                <a:cubicBezTo>
                  <a:pt x="83699" y="247961"/>
                  <a:pt x="-2723" y="16573"/>
                  <a:pt x="65" y="776"/>
                </a:cubicBezTo>
                <a:cubicBezTo>
                  <a:pt x="2853" y="-15022"/>
                  <a:pt x="135738" y="214508"/>
                  <a:pt x="189636" y="290708"/>
                </a:cubicBezTo>
                <a:cubicBezTo>
                  <a:pt x="243534" y="366908"/>
                  <a:pt x="329956" y="493288"/>
                  <a:pt x="323451" y="457976"/>
                </a:cubicBezTo>
                <a:cubicBezTo>
                  <a:pt x="316946" y="422664"/>
                  <a:pt x="148748" y="99278"/>
                  <a:pt x="150607" y="78834"/>
                </a:cubicBezTo>
                <a:cubicBezTo>
                  <a:pt x="152465" y="58390"/>
                  <a:pt x="204505" y="163398"/>
                  <a:pt x="312300" y="29070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A43DB55C-AFF7-0AAE-BB3C-38C316617557}"/>
              </a:ext>
            </a:extLst>
          </p:cNvPr>
          <p:cNvSpPr/>
          <p:nvPr/>
        </p:nvSpPr>
        <p:spPr>
          <a:xfrm>
            <a:off x="3985714" y="5088537"/>
            <a:ext cx="257846" cy="1793072"/>
          </a:xfrm>
          <a:custGeom>
            <a:avLst/>
            <a:gdLst>
              <a:gd name="connsiteX0" fmla="*/ 190418 w 257846"/>
              <a:gd name="connsiteY0" fmla="*/ 236170 h 1793072"/>
              <a:gd name="connsiteX1" fmla="*/ 134662 w 257846"/>
              <a:gd name="connsiteY1" fmla="*/ 832761 h 1793072"/>
              <a:gd name="connsiteX2" fmla="*/ 179266 w 257846"/>
              <a:gd name="connsiteY2" fmla="*/ 665492 h 1793072"/>
              <a:gd name="connsiteX3" fmla="*/ 235023 w 257846"/>
              <a:gd name="connsiteY3" fmla="*/ 1457229 h 1793072"/>
              <a:gd name="connsiteX4" fmla="*/ 218296 w 257846"/>
              <a:gd name="connsiteY4" fmla="*/ 1284385 h 1793072"/>
              <a:gd name="connsiteX5" fmla="*/ 257325 w 257846"/>
              <a:gd name="connsiteY5" fmla="*/ 1780614 h 1793072"/>
              <a:gd name="connsiteX6" fmla="*/ 184842 w 257846"/>
              <a:gd name="connsiteY6" fmla="*/ 1585468 h 1793072"/>
              <a:gd name="connsiteX7" fmla="*/ 11998 w 257846"/>
              <a:gd name="connsiteY7" fmla="*/ 961000 h 1793072"/>
              <a:gd name="connsiteX8" fmla="*/ 17574 w 257846"/>
              <a:gd name="connsiteY8" fmla="*/ 1211902 h 1793072"/>
              <a:gd name="connsiteX9" fmla="*/ 39876 w 257846"/>
              <a:gd name="connsiteY9" fmla="*/ 46600 h 1793072"/>
              <a:gd name="connsiteX10" fmla="*/ 62179 w 257846"/>
              <a:gd name="connsiteY10" fmla="*/ 264048 h 1793072"/>
              <a:gd name="connsiteX11" fmla="*/ 129086 w 257846"/>
              <a:gd name="connsiteY11" fmla="*/ 576283 h 1793072"/>
              <a:gd name="connsiteX12" fmla="*/ 190418 w 257846"/>
              <a:gd name="connsiteY12" fmla="*/ 236170 h 1793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7846" h="1793072">
                <a:moveTo>
                  <a:pt x="190418" y="236170"/>
                </a:moveTo>
                <a:cubicBezTo>
                  <a:pt x="191347" y="278916"/>
                  <a:pt x="136521" y="761207"/>
                  <a:pt x="134662" y="832761"/>
                </a:cubicBezTo>
                <a:cubicBezTo>
                  <a:pt x="132803" y="904315"/>
                  <a:pt x="162539" y="561414"/>
                  <a:pt x="179266" y="665492"/>
                </a:cubicBezTo>
                <a:cubicBezTo>
                  <a:pt x="195993" y="769570"/>
                  <a:pt x="228518" y="1354080"/>
                  <a:pt x="235023" y="1457229"/>
                </a:cubicBezTo>
                <a:cubicBezTo>
                  <a:pt x="241528" y="1560378"/>
                  <a:pt x="214579" y="1230488"/>
                  <a:pt x="218296" y="1284385"/>
                </a:cubicBezTo>
                <a:cubicBezTo>
                  <a:pt x="222013" y="1338282"/>
                  <a:pt x="262901" y="1730434"/>
                  <a:pt x="257325" y="1780614"/>
                </a:cubicBezTo>
                <a:cubicBezTo>
                  <a:pt x="251749" y="1830794"/>
                  <a:pt x="225730" y="1722070"/>
                  <a:pt x="184842" y="1585468"/>
                </a:cubicBezTo>
                <a:cubicBezTo>
                  <a:pt x="143954" y="1448866"/>
                  <a:pt x="39876" y="1023261"/>
                  <a:pt x="11998" y="961000"/>
                </a:cubicBezTo>
                <a:cubicBezTo>
                  <a:pt x="-15880" y="898739"/>
                  <a:pt x="12928" y="1364302"/>
                  <a:pt x="17574" y="1211902"/>
                </a:cubicBezTo>
                <a:cubicBezTo>
                  <a:pt x="22220" y="1059502"/>
                  <a:pt x="32442" y="204576"/>
                  <a:pt x="39876" y="46600"/>
                </a:cubicBezTo>
                <a:cubicBezTo>
                  <a:pt x="47310" y="-111376"/>
                  <a:pt x="47311" y="175768"/>
                  <a:pt x="62179" y="264048"/>
                </a:cubicBezTo>
                <a:cubicBezTo>
                  <a:pt x="77047" y="352328"/>
                  <a:pt x="106784" y="576283"/>
                  <a:pt x="129086" y="576283"/>
                </a:cubicBezTo>
                <a:cubicBezTo>
                  <a:pt x="151388" y="576283"/>
                  <a:pt x="189489" y="193424"/>
                  <a:pt x="190418" y="23617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2FCFC690-6855-0406-2D38-E49049063B6C}"/>
              </a:ext>
            </a:extLst>
          </p:cNvPr>
          <p:cNvSpPr/>
          <p:nvPr/>
        </p:nvSpPr>
        <p:spPr>
          <a:xfrm>
            <a:off x="4087468" y="3692337"/>
            <a:ext cx="466730" cy="1631334"/>
          </a:xfrm>
          <a:custGeom>
            <a:avLst/>
            <a:gdLst>
              <a:gd name="connsiteX0" fmla="*/ 384171 w 466730"/>
              <a:gd name="connsiteY0" fmla="*/ 316526 h 1631334"/>
              <a:gd name="connsiteX1" fmla="*/ 138844 w 466730"/>
              <a:gd name="connsiteY1" fmla="*/ 874087 h 1631334"/>
              <a:gd name="connsiteX2" fmla="*/ 216903 w 466730"/>
              <a:gd name="connsiteY2" fmla="*/ 751424 h 1631334"/>
              <a:gd name="connsiteX3" fmla="*/ 83088 w 466730"/>
              <a:gd name="connsiteY3" fmla="*/ 1119414 h 1631334"/>
              <a:gd name="connsiteX4" fmla="*/ 71937 w 466730"/>
              <a:gd name="connsiteY4" fmla="*/ 1409346 h 1631334"/>
              <a:gd name="connsiteX5" fmla="*/ 71937 w 466730"/>
              <a:gd name="connsiteY5" fmla="*/ 1286683 h 1631334"/>
              <a:gd name="connsiteX6" fmla="*/ 27332 w 466730"/>
              <a:gd name="connsiteY6" fmla="*/ 1069234 h 1631334"/>
              <a:gd name="connsiteX7" fmla="*/ 21756 w 466730"/>
              <a:gd name="connsiteY7" fmla="*/ 1626795 h 1631334"/>
              <a:gd name="connsiteX8" fmla="*/ 38483 w 466730"/>
              <a:gd name="connsiteY8" fmla="*/ 706819 h 1631334"/>
              <a:gd name="connsiteX9" fmla="*/ 27332 w 466730"/>
              <a:gd name="connsiteY9" fmla="*/ 768151 h 1631334"/>
              <a:gd name="connsiteX10" fmla="*/ 445503 w 466730"/>
              <a:gd name="connsiteY10" fmla="*/ 15443 h 1631334"/>
              <a:gd name="connsiteX11" fmla="*/ 384171 w 466730"/>
              <a:gd name="connsiteY11" fmla="*/ 316526 h 1631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6730" h="1631334">
                <a:moveTo>
                  <a:pt x="384171" y="316526"/>
                </a:moveTo>
                <a:cubicBezTo>
                  <a:pt x="333061" y="459633"/>
                  <a:pt x="166722" y="801604"/>
                  <a:pt x="138844" y="874087"/>
                </a:cubicBezTo>
                <a:cubicBezTo>
                  <a:pt x="110966" y="946570"/>
                  <a:pt x="226196" y="710536"/>
                  <a:pt x="216903" y="751424"/>
                </a:cubicBezTo>
                <a:cubicBezTo>
                  <a:pt x="207610" y="792312"/>
                  <a:pt x="107249" y="1009760"/>
                  <a:pt x="83088" y="1119414"/>
                </a:cubicBezTo>
                <a:cubicBezTo>
                  <a:pt x="58927" y="1229068"/>
                  <a:pt x="73796" y="1381468"/>
                  <a:pt x="71937" y="1409346"/>
                </a:cubicBezTo>
                <a:cubicBezTo>
                  <a:pt x="70078" y="1437224"/>
                  <a:pt x="79371" y="1343368"/>
                  <a:pt x="71937" y="1286683"/>
                </a:cubicBezTo>
                <a:cubicBezTo>
                  <a:pt x="64503" y="1229998"/>
                  <a:pt x="35695" y="1012549"/>
                  <a:pt x="27332" y="1069234"/>
                </a:cubicBezTo>
                <a:cubicBezTo>
                  <a:pt x="18968" y="1125919"/>
                  <a:pt x="19898" y="1687197"/>
                  <a:pt x="21756" y="1626795"/>
                </a:cubicBezTo>
                <a:cubicBezTo>
                  <a:pt x="23614" y="1566393"/>
                  <a:pt x="37554" y="849926"/>
                  <a:pt x="38483" y="706819"/>
                </a:cubicBezTo>
                <a:cubicBezTo>
                  <a:pt x="39412" y="563712"/>
                  <a:pt x="-40505" y="883380"/>
                  <a:pt x="27332" y="768151"/>
                </a:cubicBezTo>
                <a:cubicBezTo>
                  <a:pt x="95169" y="652922"/>
                  <a:pt x="389747" y="93501"/>
                  <a:pt x="445503" y="15443"/>
                </a:cubicBezTo>
                <a:cubicBezTo>
                  <a:pt x="501259" y="-62616"/>
                  <a:pt x="435281" y="173419"/>
                  <a:pt x="384171" y="31652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13E47271-C1F1-851E-50C3-1784A501ECC3}"/>
              </a:ext>
            </a:extLst>
          </p:cNvPr>
          <p:cNvSpPr/>
          <p:nvPr/>
        </p:nvSpPr>
        <p:spPr>
          <a:xfrm>
            <a:off x="4450919" y="2960209"/>
            <a:ext cx="901857" cy="984320"/>
          </a:xfrm>
          <a:custGeom>
            <a:avLst/>
            <a:gdLst>
              <a:gd name="connsiteX0" fmla="*/ 901666 w 901857"/>
              <a:gd name="connsiteY0" fmla="*/ 440 h 984320"/>
              <a:gd name="connsiteX1" fmla="*/ 366408 w 901857"/>
              <a:gd name="connsiteY1" fmla="*/ 357279 h 984320"/>
              <a:gd name="connsiteX2" fmla="*/ 500222 w 901857"/>
              <a:gd name="connsiteY2" fmla="*/ 301523 h 984320"/>
              <a:gd name="connsiteX3" fmla="*/ 26296 w 901857"/>
              <a:gd name="connsiteY3" fmla="*/ 953869 h 984320"/>
              <a:gd name="connsiteX4" fmla="*/ 104354 w 901857"/>
              <a:gd name="connsiteY4" fmla="*/ 820054 h 984320"/>
              <a:gd name="connsiteX5" fmla="*/ 266047 w 901857"/>
              <a:gd name="connsiteY5" fmla="*/ 318250 h 984320"/>
              <a:gd name="connsiteX6" fmla="*/ 3993 w 901857"/>
              <a:gd name="connsiteY6" fmla="*/ 831206 h 984320"/>
              <a:gd name="connsiteX7" fmla="*/ 511374 w 901857"/>
              <a:gd name="connsiteY7" fmla="*/ 67347 h 984320"/>
              <a:gd name="connsiteX8" fmla="*/ 299501 w 901857"/>
              <a:gd name="connsiteY8" fmla="*/ 279220 h 984320"/>
              <a:gd name="connsiteX9" fmla="*/ 901666 w 901857"/>
              <a:gd name="connsiteY9" fmla="*/ 440 h 98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1857" h="984320">
                <a:moveTo>
                  <a:pt x="901666" y="440"/>
                </a:moveTo>
                <a:cubicBezTo>
                  <a:pt x="912817" y="13450"/>
                  <a:pt x="433315" y="307099"/>
                  <a:pt x="366408" y="357279"/>
                </a:cubicBezTo>
                <a:cubicBezTo>
                  <a:pt x="299501" y="407460"/>
                  <a:pt x="556907" y="202091"/>
                  <a:pt x="500222" y="301523"/>
                </a:cubicBezTo>
                <a:cubicBezTo>
                  <a:pt x="443537" y="400955"/>
                  <a:pt x="92274" y="867447"/>
                  <a:pt x="26296" y="953869"/>
                </a:cubicBezTo>
                <a:cubicBezTo>
                  <a:pt x="-39682" y="1040291"/>
                  <a:pt x="64396" y="925990"/>
                  <a:pt x="104354" y="820054"/>
                </a:cubicBezTo>
                <a:cubicBezTo>
                  <a:pt x="144312" y="714118"/>
                  <a:pt x="282774" y="316391"/>
                  <a:pt x="266047" y="318250"/>
                </a:cubicBezTo>
                <a:cubicBezTo>
                  <a:pt x="249320" y="320109"/>
                  <a:pt x="-36895" y="873023"/>
                  <a:pt x="3993" y="831206"/>
                </a:cubicBezTo>
                <a:cubicBezTo>
                  <a:pt x="44881" y="789389"/>
                  <a:pt x="462123" y="159345"/>
                  <a:pt x="511374" y="67347"/>
                </a:cubicBezTo>
                <a:cubicBezTo>
                  <a:pt x="560625" y="-24651"/>
                  <a:pt x="238169" y="291301"/>
                  <a:pt x="299501" y="279220"/>
                </a:cubicBezTo>
                <a:cubicBezTo>
                  <a:pt x="360833" y="267140"/>
                  <a:pt x="890515" y="-12570"/>
                  <a:pt x="901666" y="44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E7C61994-16BA-48F7-CB03-D23D5A8ECFAA}"/>
              </a:ext>
            </a:extLst>
          </p:cNvPr>
          <p:cNvSpPr/>
          <p:nvPr/>
        </p:nvSpPr>
        <p:spPr>
          <a:xfrm>
            <a:off x="7689208" y="4741636"/>
            <a:ext cx="460984" cy="1421211"/>
          </a:xfrm>
          <a:custGeom>
            <a:avLst/>
            <a:gdLst>
              <a:gd name="connsiteX0" fmla="*/ 458096 w 460984"/>
              <a:gd name="connsiteY0" fmla="*/ 4100 h 1421211"/>
              <a:gd name="connsiteX1" fmla="*/ 330080 w 460984"/>
              <a:gd name="connsiteY1" fmla="*/ 561884 h 1421211"/>
              <a:gd name="connsiteX2" fmla="*/ 10040 w 460984"/>
              <a:gd name="connsiteY2" fmla="*/ 1403132 h 1421211"/>
              <a:gd name="connsiteX3" fmla="*/ 83192 w 460984"/>
              <a:gd name="connsiteY3" fmla="*/ 1147100 h 1421211"/>
              <a:gd name="connsiteX4" fmla="*/ 110624 w 460984"/>
              <a:gd name="connsiteY4" fmla="*/ 1247684 h 1421211"/>
              <a:gd name="connsiteX5" fmla="*/ 348368 w 460984"/>
              <a:gd name="connsiteY5" fmla="*/ 982508 h 1421211"/>
              <a:gd name="connsiteX6" fmla="*/ 165488 w 460984"/>
              <a:gd name="connsiteY6" fmla="*/ 1284260 h 1421211"/>
              <a:gd name="connsiteX7" fmla="*/ 256928 w 460984"/>
              <a:gd name="connsiteY7" fmla="*/ 753908 h 1421211"/>
              <a:gd name="connsiteX8" fmla="*/ 220352 w 460984"/>
              <a:gd name="connsiteY8" fmla="*/ 845348 h 1421211"/>
              <a:gd name="connsiteX9" fmla="*/ 458096 w 460984"/>
              <a:gd name="connsiteY9" fmla="*/ 4100 h 1421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0984" h="1421211">
                <a:moveTo>
                  <a:pt x="458096" y="4100"/>
                </a:moveTo>
                <a:cubicBezTo>
                  <a:pt x="476384" y="-43144"/>
                  <a:pt x="404756" y="328712"/>
                  <a:pt x="330080" y="561884"/>
                </a:cubicBezTo>
                <a:cubicBezTo>
                  <a:pt x="255404" y="795056"/>
                  <a:pt x="51188" y="1305596"/>
                  <a:pt x="10040" y="1403132"/>
                </a:cubicBezTo>
                <a:cubicBezTo>
                  <a:pt x="-31108" y="1500668"/>
                  <a:pt x="66428" y="1173008"/>
                  <a:pt x="83192" y="1147100"/>
                </a:cubicBezTo>
                <a:cubicBezTo>
                  <a:pt x="99956" y="1121192"/>
                  <a:pt x="66428" y="1275116"/>
                  <a:pt x="110624" y="1247684"/>
                </a:cubicBezTo>
                <a:cubicBezTo>
                  <a:pt x="154820" y="1220252"/>
                  <a:pt x="339224" y="976412"/>
                  <a:pt x="348368" y="982508"/>
                </a:cubicBezTo>
                <a:cubicBezTo>
                  <a:pt x="357512" y="988604"/>
                  <a:pt x="180728" y="1322360"/>
                  <a:pt x="165488" y="1284260"/>
                </a:cubicBezTo>
                <a:cubicBezTo>
                  <a:pt x="150248" y="1246160"/>
                  <a:pt x="247784" y="827060"/>
                  <a:pt x="256928" y="753908"/>
                </a:cubicBezTo>
                <a:cubicBezTo>
                  <a:pt x="266072" y="680756"/>
                  <a:pt x="186824" y="965744"/>
                  <a:pt x="220352" y="845348"/>
                </a:cubicBezTo>
                <a:cubicBezTo>
                  <a:pt x="253880" y="724952"/>
                  <a:pt x="439808" y="51344"/>
                  <a:pt x="458096" y="4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D82252F3-7EB8-A8D7-A77A-2DFC290723B6}"/>
              </a:ext>
            </a:extLst>
          </p:cNvPr>
          <p:cNvSpPr/>
          <p:nvPr/>
        </p:nvSpPr>
        <p:spPr>
          <a:xfrm>
            <a:off x="8133167" y="3537024"/>
            <a:ext cx="319914" cy="1795501"/>
          </a:xfrm>
          <a:custGeom>
            <a:avLst/>
            <a:gdLst>
              <a:gd name="connsiteX0" fmla="*/ 87289 w 319914"/>
              <a:gd name="connsiteY0" fmla="*/ 1704 h 1795501"/>
              <a:gd name="connsiteX1" fmla="*/ 261025 w 319914"/>
              <a:gd name="connsiteY1" fmla="*/ 1044120 h 1795501"/>
              <a:gd name="connsiteX2" fmla="*/ 279313 w 319914"/>
              <a:gd name="connsiteY2" fmla="*/ 925248 h 1795501"/>
              <a:gd name="connsiteX3" fmla="*/ 187873 w 319914"/>
              <a:gd name="connsiteY3" fmla="*/ 1547040 h 1795501"/>
              <a:gd name="connsiteX4" fmla="*/ 315889 w 319914"/>
              <a:gd name="connsiteY4" fmla="*/ 1291008 h 1795501"/>
              <a:gd name="connsiteX5" fmla="*/ 4993 w 319914"/>
              <a:gd name="connsiteY5" fmla="*/ 1784784 h 1795501"/>
              <a:gd name="connsiteX6" fmla="*/ 133009 w 319914"/>
              <a:gd name="connsiteY6" fmla="*/ 1583616 h 1795501"/>
              <a:gd name="connsiteX7" fmla="*/ 251881 w 319914"/>
              <a:gd name="connsiteY7" fmla="*/ 1044120 h 1795501"/>
              <a:gd name="connsiteX8" fmla="*/ 270169 w 319914"/>
              <a:gd name="connsiteY8" fmla="*/ 1300152 h 1795501"/>
              <a:gd name="connsiteX9" fmla="*/ 142153 w 319914"/>
              <a:gd name="connsiteY9" fmla="*/ 724080 h 1795501"/>
              <a:gd name="connsiteX10" fmla="*/ 187873 w 319914"/>
              <a:gd name="connsiteY10" fmla="*/ 797232 h 1795501"/>
              <a:gd name="connsiteX11" fmla="*/ 87289 w 319914"/>
              <a:gd name="connsiteY11" fmla="*/ 1704 h 1795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9914" h="1795501">
                <a:moveTo>
                  <a:pt x="87289" y="1704"/>
                </a:moveTo>
                <a:cubicBezTo>
                  <a:pt x="99481" y="42852"/>
                  <a:pt x="229021" y="890196"/>
                  <a:pt x="261025" y="1044120"/>
                </a:cubicBezTo>
                <a:cubicBezTo>
                  <a:pt x="293029" y="1198044"/>
                  <a:pt x="291505" y="841428"/>
                  <a:pt x="279313" y="925248"/>
                </a:cubicBezTo>
                <a:cubicBezTo>
                  <a:pt x="267121" y="1009068"/>
                  <a:pt x="181777" y="1486080"/>
                  <a:pt x="187873" y="1547040"/>
                </a:cubicBezTo>
                <a:cubicBezTo>
                  <a:pt x="193969" y="1608000"/>
                  <a:pt x="346369" y="1251384"/>
                  <a:pt x="315889" y="1291008"/>
                </a:cubicBezTo>
                <a:cubicBezTo>
                  <a:pt x="285409" y="1330632"/>
                  <a:pt x="35473" y="1736016"/>
                  <a:pt x="4993" y="1784784"/>
                </a:cubicBezTo>
                <a:cubicBezTo>
                  <a:pt x="-25487" y="1833552"/>
                  <a:pt x="91861" y="1707060"/>
                  <a:pt x="133009" y="1583616"/>
                </a:cubicBezTo>
                <a:cubicBezTo>
                  <a:pt x="174157" y="1460172"/>
                  <a:pt x="229021" y="1091364"/>
                  <a:pt x="251881" y="1044120"/>
                </a:cubicBezTo>
                <a:cubicBezTo>
                  <a:pt x="274741" y="996876"/>
                  <a:pt x="288457" y="1353492"/>
                  <a:pt x="270169" y="1300152"/>
                </a:cubicBezTo>
                <a:cubicBezTo>
                  <a:pt x="251881" y="1246812"/>
                  <a:pt x="155869" y="807900"/>
                  <a:pt x="142153" y="724080"/>
                </a:cubicBezTo>
                <a:cubicBezTo>
                  <a:pt x="128437" y="640260"/>
                  <a:pt x="200065" y="917628"/>
                  <a:pt x="187873" y="797232"/>
                </a:cubicBezTo>
                <a:cubicBezTo>
                  <a:pt x="175681" y="676836"/>
                  <a:pt x="75097" y="-39444"/>
                  <a:pt x="87289" y="1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657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恋の相手は大物揃い…桃井かおり70歳はなぜずっと愛されるのか | 文春オンライン">
            <a:extLst>
              <a:ext uri="{FF2B5EF4-FFF2-40B4-BE49-F238E27FC236}">
                <a16:creationId xmlns:a16="http://schemas.microsoft.com/office/drawing/2014/main" id="{13211B99-3789-312F-C96B-4AF137574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12801600" cy="8001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969824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恋の相手は大物揃い…桃井かおり70歳はなぜずっと愛されるのか | 文春オンライン" hidden="1">
            <a:extLst>
              <a:ext uri="{FF2B5EF4-FFF2-40B4-BE49-F238E27FC236}">
                <a16:creationId xmlns:a16="http://schemas.microsoft.com/office/drawing/2014/main" id="{13211B99-3789-312F-C96B-4AF137574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12801600" cy="8001000"/>
          </a:xfrm>
          <a:prstGeom prst="rect">
            <a:avLst/>
          </a:prstGeom>
          <a:solidFill>
            <a:schemeClr val="accent1">
              <a:alpha val="25000"/>
            </a:schemeClr>
          </a:solidFill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40119D2-A6DA-C4DC-1456-557F235AB6EC}"/>
              </a:ext>
            </a:extLst>
          </p:cNvPr>
          <p:cNvSpPr/>
          <p:nvPr/>
        </p:nvSpPr>
        <p:spPr>
          <a:xfrm>
            <a:off x="6279423" y="4452982"/>
            <a:ext cx="357826" cy="71409"/>
          </a:xfrm>
          <a:custGeom>
            <a:avLst/>
            <a:gdLst>
              <a:gd name="connsiteX0" fmla="*/ 727 w 357826"/>
              <a:gd name="connsiteY0" fmla="*/ 71393 h 71409"/>
              <a:gd name="connsiteX1" fmla="*/ 172177 w 357826"/>
              <a:gd name="connsiteY1" fmla="*/ 11068 h 71409"/>
              <a:gd name="connsiteX2" fmla="*/ 311877 w 357826"/>
              <a:gd name="connsiteY2" fmla="*/ 1543 h 71409"/>
              <a:gd name="connsiteX3" fmla="*/ 356327 w 357826"/>
              <a:gd name="connsiteY3" fmla="*/ 30118 h 71409"/>
              <a:gd name="connsiteX4" fmla="*/ 337277 w 357826"/>
              <a:gd name="connsiteY4" fmla="*/ 17418 h 71409"/>
              <a:gd name="connsiteX5" fmla="*/ 242027 w 357826"/>
              <a:gd name="connsiteY5" fmla="*/ 4718 h 71409"/>
              <a:gd name="connsiteX6" fmla="*/ 727 w 357826"/>
              <a:gd name="connsiteY6" fmla="*/ 71393 h 71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7826" h="71409">
                <a:moveTo>
                  <a:pt x="727" y="71393"/>
                </a:moveTo>
                <a:cubicBezTo>
                  <a:pt x="-10915" y="72451"/>
                  <a:pt x="120319" y="22710"/>
                  <a:pt x="172177" y="11068"/>
                </a:cubicBezTo>
                <a:cubicBezTo>
                  <a:pt x="224035" y="-574"/>
                  <a:pt x="281185" y="-1632"/>
                  <a:pt x="311877" y="1543"/>
                </a:cubicBezTo>
                <a:cubicBezTo>
                  <a:pt x="342569" y="4718"/>
                  <a:pt x="356327" y="30118"/>
                  <a:pt x="356327" y="30118"/>
                </a:cubicBezTo>
                <a:cubicBezTo>
                  <a:pt x="360560" y="32764"/>
                  <a:pt x="356327" y="21651"/>
                  <a:pt x="337277" y="17418"/>
                </a:cubicBezTo>
                <a:cubicBezTo>
                  <a:pt x="318227" y="13185"/>
                  <a:pt x="293885" y="-4278"/>
                  <a:pt x="242027" y="4718"/>
                </a:cubicBezTo>
                <a:cubicBezTo>
                  <a:pt x="190169" y="13714"/>
                  <a:pt x="12369" y="70335"/>
                  <a:pt x="727" y="71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2100A4DE-9DCC-76BF-3FC5-611B126A7D20}"/>
              </a:ext>
            </a:extLst>
          </p:cNvPr>
          <p:cNvSpPr/>
          <p:nvPr/>
        </p:nvSpPr>
        <p:spPr>
          <a:xfrm>
            <a:off x="6305543" y="4495338"/>
            <a:ext cx="193691" cy="73721"/>
          </a:xfrm>
          <a:custGeom>
            <a:avLst/>
            <a:gdLst>
              <a:gd name="connsiteX0" fmla="*/ 7 w 193691"/>
              <a:gd name="connsiteY0" fmla="*/ 73487 h 73721"/>
              <a:gd name="connsiteX1" fmla="*/ 139707 w 193691"/>
              <a:gd name="connsiteY1" fmla="*/ 6812 h 73721"/>
              <a:gd name="connsiteX2" fmla="*/ 193682 w 193691"/>
              <a:gd name="connsiteY2" fmla="*/ 3637 h 73721"/>
              <a:gd name="connsiteX3" fmla="*/ 136532 w 193691"/>
              <a:gd name="connsiteY3" fmla="*/ 19512 h 73721"/>
              <a:gd name="connsiteX4" fmla="*/ 114307 w 193691"/>
              <a:gd name="connsiteY4" fmla="*/ 32212 h 73721"/>
              <a:gd name="connsiteX5" fmla="*/ 146057 w 193691"/>
              <a:gd name="connsiteY5" fmla="*/ 29037 h 73721"/>
              <a:gd name="connsiteX6" fmla="*/ 7 w 193691"/>
              <a:gd name="connsiteY6" fmla="*/ 73487 h 73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691" h="73721">
                <a:moveTo>
                  <a:pt x="7" y="73487"/>
                </a:moveTo>
                <a:cubicBezTo>
                  <a:pt x="-1051" y="69783"/>
                  <a:pt x="107428" y="18454"/>
                  <a:pt x="139707" y="6812"/>
                </a:cubicBezTo>
                <a:cubicBezTo>
                  <a:pt x="171986" y="-4830"/>
                  <a:pt x="194211" y="1520"/>
                  <a:pt x="193682" y="3637"/>
                </a:cubicBezTo>
                <a:cubicBezTo>
                  <a:pt x="193153" y="5754"/>
                  <a:pt x="149761" y="14750"/>
                  <a:pt x="136532" y="19512"/>
                </a:cubicBezTo>
                <a:cubicBezTo>
                  <a:pt x="123303" y="24274"/>
                  <a:pt x="112720" y="30625"/>
                  <a:pt x="114307" y="32212"/>
                </a:cubicBezTo>
                <a:cubicBezTo>
                  <a:pt x="115894" y="33799"/>
                  <a:pt x="164049" y="22158"/>
                  <a:pt x="146057" y="29037"/>
                </a:cubicBezTo>
                <a:cubicBezTo>
                  <a:pt x="128065" y="35916"/>
                  <a:pt x="1065" y="77191"/>
                  <a:pt x="7" y="73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924D155A-2411-84C3-5F8D-36507F74C0E2}"/>
              </a:ext>
            </a:extLst>
          </p:cNvPr>
          <p:cNvSpPr/>
          <p:nvPr/>
        </p:nvSpPr>
        <p:spPr>
          <a:xfrm>
            <a:off x="6489487" y="4482195"/>
            <a:ext cx="398421" cy="150693"/>
          </a:xfrm>
          <a:custGeom>
            <a:avLst/>
            <a:gdLst>
              <a:gd name="connsiteX0" fmla="*/ 213 w 398421"/>
              <a:gd name="connsiteY0" fmla="*/ 10430 h 150693"/>
              <a:gd name="connsiteX1" fmla="*/ 143088 w 398421"/>
              <a:gd name="connsiteY1" fmla="*/ 4080 h 150693"/>
              <a:gd name="connsiteX2" fmla="*/ 298663 w 398421"/>
              <a:gd name="connsiteY2" fmla="*/ 77105 h 150693"/>
              <a:gd name="connsiteX3" fmla="*/ 276438 w 398421"/>
              <a:gd name="connsiteY3" fmla="*/ 61230 h 150693"/>
              <a:gd name="connsiteX4" fmla="*/ 397088 w 398421"/>
              <a:gd name="connsiteY4" fmla="*/ 150130 h 150693"/>
              <a:gd name="connsiteX5" fmla="*/ 330413 w 398421"/>
              <a:gd name="connsiteY5" fmla="*/ 96155 h 150693"/>
              <a:gd name="connsiteX6" fmla="*/ 171663 w 398421"/>
              <a:gd name="connsiteY6" fmla="*/ 35830 h 150693"/>
              <a:gd name="connsiteX7" fmla="*/ 273263 w 398421"/>
              <a:gd name="connsiteY7" fmla="*/ 51705 h 150693"/>
              <a:gd name="connsiteX8" fmla="*/ 114513 w 398421"/>
              <a:gd name="connsiteY8" fmla="*/ 19955 h 150693"/>
              <a:gd name="connsiteX9" fmla="*/ 213 w 398421"/>
              <a:gd name="connsiteY9" fmla="*/ 10430 h 150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8421" h="150693">
                <a:moveTo>
                  <a:pt x="213" y="10430"/>
                </a:moveTo>
                <a:cubicBezTo>
                  <a:pt x="4975" y="7784"/>
                  <a:pt x="93346" y="-7032"/>
                  <a:pt x="143088" y="4080"/>
                </a:cubicBezTo>
                <a:cubicBezTo>
                  <a:pt x="192830" y="15192"/>
                  <a:pt x="276438" y="67580"/>
                  <a:pt x="298663" y="77105"/>
                </a:cubicBezTo>
                <a:cubicBezTo>
                  <a:pt x="320888" y="86630"/>
                  <a:pt x="276438" y="61230"/>
                  <a:pt x="276438" y="61230"/>
                </a:cubicBezTo>
                <a:lnTo>
                  <a:pt x="397088" y="150130"/>
                </a:lnTo>
                <a:cubicBezTo>
                  <a:pt x="406084" y="155951"/>
                  <a:pt x="367984" y="115205"/>
                  <a:pt x="330413" y="96155"/>
                </a:cubicBezTo>
                <a:cubicBezTo>
                  <a:pt x="292842" y="77105"/>
                  <a:pt x="181188" y="43238"/>
                  <a:pt x="171663" y="35830"/>
                </a:cubicBezTo>
                <a:cubicBezTo>
                  <a:pt x="162138" y="28422"/>
                  <a:pt x="282788" y="54351"/>
                  <a:pt x="273263" y="51705"/>
                </a:cubicBezTo>
                <a:cubicBezTo>
                  <a:pt x="263738" y="49059"/>
                  <a:pt x="157376" y="25776"/>
                  <a:pt x="114513" y="19955"/>
                </a:cubicBezTo>
                <a:cubicBezTo>
                  <a:pt x="71651" y="14134"/>
                  <a:pt x="-4549" y="13076"/>
                  <a:pt x="213" y="10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D36A0676-EDB4-4A0B-B595-D9D3BD5DCF87}"/>
              </a:ext>
            </a:extLst>
          </p:cNvPr>
          <p:cNvSpPr/>
          <p:nvPr/>
        </p:nvSpPr>
        <p:spPr>
          <a:xfrm>
            <a:off x="6831551" y="4596540"/>
            <a:ext cx="274506" cy="296581"/>
          </a:xfrm>
          <a:custGeom>
            <a:avLst/>
            <a:gdLst>
              <a:gd name="connsiteX0" fmla="*/ 1049 w 274506"/>
              <a:gd name="connsiteY0" fmla="*/ 860 h 296581"/>
              <a:gd name="connsiteX1" fmla="*/ 175674 w 274506"/>
              <a:gd name="connsiteY1" fmla="*/ 165960 h 296581"/>
              <a:gd name="connsiteX2" fmla="*/ 274099 w 274506"/>
              <a:gd name="connsiteY2" fmla="*/ 296135 h 296581"/>
              <a:gd name="connsiteX3" fmla="*/ 207424 w 274506"/>
              <a:gd name="connsiteY3" fmla="*/ 204060 h 296581"/>
              <a:gd name="connsiteX4" fmla="*/ 128049 w 274506"/>
              <a:gd name="connsiteY4" fmla="*/ 83410 h 296581"/>
              <a:gd name="connsiteX5" fmla="*/ 131224 w 274506"/>
              <a:gd name="connsiteY5" fmla="*/ 115160 h 296581"/>
              <a:gd name="connsiteX6" fmla="*/ 105824 w 274506"/>
              <a:gd name="connsiteY6" fmla="*/ 77060 h 296581"/>
              <a:gd name="connsiteX7" fmla="*/ 102649 w 274506"/>
              <a:gd name="connsiteY7" fmla="*/ 99285 h 296581"/>
              <a:gd name="connsiteX8" fmla="*/ 1049 w 274506"/>
              <a:gd name="connsiteY8" fmla="*/ 860 h 296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506" h="296581">
                <a:moveTo>
                  <a:pt x="1049" y="860"/>
                </a:moveTo>
                <a:cubicBezTo>
                  <a:pt x="13220" y="11973"/>
                  <a:pt x="130166" y="116748"/>
                  <a:pt x="175674" y="165960"/>
                </a:cubicBezTo>
                <a:cubicBezTo>
                  <a:pt x="221182" y="215172"/>
                  <a:pt x="268807" y="289785"/>
                  <a:pt x="274099" y="296135"/>
                </a:cubicBezTo>
                <a:cubicBezTo>
                  <a:pt x="279391" y="302485"/>
                  <a:pt x="231766" y="239514"/>
                  <a:pt x="207424" y="204060"/>
                </a:cubicBezTo>
                <a:cubicBezTo>
                  <a:pt x="183082" y="168606"/>
                  <a:pt x="140749" y="98227"/>
                  <a:pt x="128049" y="83410"/>
                </a:cubicBezTo>
                <a:cubicBezTo>
                  <a:pt x="115349" y="68593"/>
                  <a:pt x="134928" y="116218"/>
                  <a:pt x="131224" y="115160"/>
                </a:cubicBezTo>
                <a:cubicBezTo>
                  <a:pt x="127520" y="114102"/>
                  <a:pt x="110586" y="79706"/>
                  <a:pt x="105824" y="77060"/>
                </a:cubicBezTo>
                <a:cubicBezTo>
                  <a:pt x="101062" y="74414"/>
                  <a:pt x="119053" y="108810"/>
                  <a:pt x="102649" y="99285"/>
                </a:cubicBezTo>
                <a:cubicBezTo>
                  <a:pt x="86245" y="89760"/>
                  <a:pt x="-11122" y="-10253"/>
                  <a:pt x="1049" y="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97EC6EF0-2D13-392D-A0AA-794A0A56C5F5}"/>
              </a:ext>
            </a:extLst>
          </p:cNvPr>
          <p:cNvSpPr/>
          <p:nvPr/>
        </p:nvSpPr>
        <p:spPr>
          <a:xfrm>
            <a:off x="6210151" y="4561820"/>
            <a:ext cx="324854" cy="93366"/>
          </a:xfrm>
          <a:custGeom>
            <a:avLst/>
            <a:gdLst>
              <a:gd name="connsiteX0" fmla="*/ 149 w 324854"/>
              <a:gd name="connsiteY0" fmla="*/ 92730 h 93366"/>
              <a:gd name="connsiteX1" fmla="*/ 136674 w 324854"/>
              <a:gd name="connsiteY1" fmla="*/ 76855 h 93366"/>
              <a:gd name="connsiteX2" fmla="*/ 323999 w 324854"/>
              <a:gd name="connsiteY2" fmla="*/ 655 h 93366"/>
              <a:gd name="connsiteX3" fmla="*/ 209699 w 324854"/>
              <a:gd name="connsiteY3" fmla="*/ 38755 h 93366"/>
              <a:gd name="connsiteX4" fmla="*/ 295424 w 324854"/>
              <a:gd name="connsiteY4" fmla="*/ 16530 h 93366"/>
              <a:gd name="connsiteX5" fmla="*/ 162074 w 324854"/>
              <a:gd name="connsiteY5" fmla="*/ 64155 h 93366"/>
              <a:gd name="connsiteX6" fmla="*/ 149 w 324854"/>
              <a:gd name="connsiteY6" fmla="*/ 92730 h 9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854" h="93366">
                <a:moveTo>
                  <a:pt x="149" y="92730"/>
                </a:moveTo>
                <a:cubicBezTo>
                  <a:pt x="-4084" y="94847"/>
                  <a:pt x="82699" y="92201"/>
                  <a:pt x="136674" y="76855"/>
                </a:cubicBezTo>
                <a:cubicBezTo>
                  <a:pt x="190649" y="61509"/>
                  <a:pt x="311828" y="7005"/>
                  <a:pt x="323999" y="655"/>
                </a:cubicBezTo>
                <a:cubicBezTo>
                  <a:pt x="336170" y="-5695"/>
                  <a:pt x="214461" y="36109"/>
                  <a:pt x="209699" y="38755"/>
                </a:cubicBezTo>
                <a:cubicBezTo>
                  <a:pt x="204937" y="41401"/>
                  <a:pt x="303361" y="12297"/>
                  <a:pt x="295424" y="16530"/>
                </a:cubicBezTo>
                <a:cubicBezTo>
                  <a:pt x="287487" y="20763"/>
                  <a:pt x="209699" y="52513"/>
                  <a:pt x="162074" y="64155"/>
                </a:cubicBezTo>
                <a:cubicBezTo>
                  <a:pt x="114449" y="75797"/>
                  <a:pt x="4382" y="90613"/>
                  <a:pt x="149" y="92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F0F5169B-5EF3-6079-075D-D7A75330307A}"/>
              </a:ext>
            </a:extLst>
          </p:cNvPr>
          <p:cNvSpPr/>
          <p:nvPr/>
        </p:nvSpPr>
        <p:spPr>
          <a:xfrm>
            <a:off x="6556373" y="4549775"/>
            <a:ext cx="304894" cy="117475"/>
          </a:xfrm>
          <a:custGeom>
            <a:avLst/>
            <a:gdLst>
              <a:gd name="connsiteX0" fmla="*/ 2 w 304894"/>
              <a:gd name="connsiteY0" fmla="*/ 15875 h 117475"/>
              <a:gd name="connsiteX1" fmla="*/ 139702 w 304894"/>
              <a:gd name="connsiteY1" fmla="*/ 0 h 117475"/>
              <a:gd name="connsiteX2" fmla="*/ 92077 w 304894"/>
              <a:gd name="connsiteY2" fmla="*/ 15875 h 117475"/>
              <a:gd name="connsiteX3" fmla="*/ 117477 w 304894"/>
              <a:gd name="connsiteY3" fmla="*/ 57150 h 117475"/>
              <a:gd name="connsiteX4" fmla="*/ 107952 w 304894"/>
              <a:gd name="connsiteY4" fmla="*/ 28575 h 117475"/>
              <a:gd name="connsiteX5" fmla="*/ 142877 w 304894"/>
              <a:gd name="connsiteY5" fmla="*/ 47625 h 117475"/>
              <a:gd name="connsiteX6" fmla="*/ 190502 w 304894"/>
              <a:gd name="connsiteY6" fmla="*/ 12700 h 117475"/>
              <a:gd name="connsiteX7" fmla="*/ 155577 w 304894"/>
              <a:gd name="connsiteY7" fmla="*/ 63500 h 117475"/>
              <a:gd name="connsiteX8" fmla="*/ 231777 w 304894"/>
              <a:gd name="connsiteY8" fmla="*/ 34925 h 117475"/>
              <a:gd name="connsiteX9" fmla="*/ 212727 w 304894"/>
              <a:gd name="connsiteY9" fmla="*/ 82550 h 117475"/>
              <a:gd name="connsiteX10" fmla="*/ 295277 w 304894"/>
              <a:gd name="connsiteY10" fmla="*/ 66675 h 117475"/>
              <a:gd name="connsiteX11" fmla="*/ 250827 w 304894"/>
              <a:gd name="connsiteY11" fmla="*/ 79375 h 117475"/>
              <a:gd name="connsiteX12" fmla="*/ 304802 w 304894"/>
              <a:gd name="connsiteY12" fmla="*/ 117475 h 117475"/>
              <a:gd name="connsiteX13" fmla="*/ 234952 w 304894"/>
              <a:gd name="connsiteY13" fmla="*/ 79375 h 117475"/>
              <a:gd name="connsiteX14" fmla="*/ 136527 w 304894"/>
              <a:gd name="connsiteY14" fmla="*/ 25400 h 117475"/>
              <a:gd name="connsiteX15" fmla="*/ 2 w 304894"/>
              <a:gd name="connsiteY15" fmla="*/ 15875 h 11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4894" h="117475">
                <a:moveTo>
                  <a:pt x="2" y="15875"/>
                </a:moveTo>
                <a:cubicBezTo>
                  <a:pt x="531" y="11642"/>
                  <a:pt x="124356" y="0"/>
                  <a:pt x="139702" y="0"/>
                </a:cubicBezTo>
                <a:cubicBezTo>
                  <a:pt x="155048" y="0"/>
                  <a:pt x="95781" y="6350"/>
                  <a:pt x="92077" y="15875"/>
                </a:cubicBezTo>
                <a:cubicBezTo>
                  <a:pt x="88373" y="25400"/>
                  <a:pt x="114831" y="55033"/>
                  <a:pt x="117477" y="57150"/>
                </a:cubicBezTo>
                <a:cubicBezTo>
                  <a:pt x="120123" y="59267"/>
                  <a:pt x="103719" y="30162"/>
                  <a:pt x="107952" y="28575"/>
                </a:cubicBezTo>
                <a:cubicBezTo>
                  <a:pt x="112185" y="26988"/>
                  <a:pt x="129119" y="50271"/>
                  <a:pt x="142877" y="47625"/>
                </a:cubicBezTo>
                <a:cubicBezTo>
                  <a:pt x="156635" y="44979"/>
                  <a:pt x="188385" y="10054"/>
                  <a:pt x="190502" y="12700"/>
                </a:cubicBezTo>
                <a:cubicBezTo>
                  <a:pt x="192619" y="15346"/>
                  <a:pt x="148698" y="59796"/>
                  <a:pt x="155577" y="63500"/>
                </a:cubicBezTo>
                <a:cubicBezTo>
                  <a:pt x="162456" y="67204"/>
                  <a:pt x="222252" y="31750"/>
                  <a:pt x="231777" y="34925"/>
                </a:cubicBezTo>
                <a:cubicBezTo>
                  <a:pt x="241302" y="38100"/>
                  <a:pt x="202144" y="77258"/>
                  <a:pt x="212727" y="82550"/>
                </a:cubicBezTo>
                <a:cubicBezTo>
                  <a:pt x="223310" y="87842"/>
                  <a:pt x="288927" y="67204"/>
                  <a:pt x="295277" y="66675"/>
                </a:cubicBezTo>
                <a:cubicBezTo>
                  <a:pt x="301627" y="66146"/>
                  <a:pt x="249240" y="70908"/>
                  <a:pt x="250827" y="79375"/>
                </a:cubicBezTo>
                <a:cubicBezTo>
                  <a:pt x="252414" y="87842"/>
                  <a:pt x="307448" y="117475"/>
                  <a:pt x="304802" y="117475"/>
                </a:cubicBezTo>
                <a:cubicBezTo>
                  <a:pt x="302156" y="117475"/>
                  <a:pt x="234952" y="79375"/>
                  <a:pt x="234952" y="79375"/>
                </a:cubicBezTo>
                <a:cubicBezTo>
                  <a:pt x="206906" y="64029"/>
                  <a:pt x="171981" y="35983"/>
                  <a:pt x="136527" y="25400"/>
                </a:cubicBezTo>
                <a:cubicBezTo>
                  <a:pt x="101073" y="14817"/>
                  <a:pt x="-527" y="20108"/>
                  <a:pt x="2" y="15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8CE37DA5-DEE9-7720-8EC9-7C27BBE71FAC}"/>
              </a:ext>
            </a:extLst>
          </p:cNvPr>
          <p:cNvSpPr/>
          <p:nvPr/>
        </p:nvSpPr>
        <p:spPr>
          <a:xfrm>
            <a:off x="6213475" y="4578343"/>
            <a:ext cx="444789" cy="92790"/>
          </a:xfrm>
          <a:custGeom>
            <a:avLst/>
            <a:gdLst>
              <a:gd name="connsiteX0" fmla="*/ 0 w 444789"/>
              <a:gd name="connsiteY0" fmla="*/ 85732 h 92790"/>
              <a:gd name="connsiteX1" fmla="*/ 177800 w 444789"/>
              <a:gd name="connsiteY1" fmla="*/ 88907 h 92790"/>
              <a:gd name="connsiteX2" fmla="*/ 142875 w 444789"/>
              <a:gd name="connsiteY2" fmla="*/ 88907 h 92790"/>
              <a:gd name="connsiteX3" fmla="*/ 260350 w 444789"/>
              <a:gd name="connsiteY3" fmla="*/ 38107 h 92790"/>
              <a:gd name="connsiteX4" fmla="*/ 384175 w 444789"/>
              <a:gd name="connsiteY4" fmla="*/ 22232 h 92790"/>
              <a:gd name="connsiteX5" fmla="*/ 292100 w 444789"/>
              <a:gd name="connsiteY5" fmla="*/ 31757 h 92790"/>
              <a:gd name="connsiteX6" fmla="*/ 349250 w 444789"/>
              <a:gd name="connsiteY6" fmla="*/ 7 h 92790"/>
              <a:gd name="connsiteX7" fmla="*/ 444500 w 444789"/>
              <a:gd name="connsiteY7" fmla="*/ 28582 h 92790"/>
              <a:gd name="connsiteX8" fmla="*/ 371475 w 444789"/>
              <a:gd name="connsiteY8" fmla="*/ 19057 h 92790"/>
              <a:gd name="connsiteX9" fmla="*/ 177800 w 444789"/>
              <a:gd name="connsiteY9" fmla="*/ 73032 h 92790"/>
              <a:gd name="connsiteX10" fmla="*/ 0 w 444789"/>
              <a:gd name="connsiteY10" fmla="*/ 85732 h 92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4789" h="92790">
                <a:moveTo>
                  <a:pt x="0" y="85732"/>
                </a:moveTo>
                <a:cubicBezTo>
                  <a:pt x="0" y="88378"/>
                  <a:pt x="153988" y="88378"/>
                  <a:pt x="177800" y="88907"/>
                </a:cubicBezTo>
                <a:cubicBezTo>
                  <a:pt x="201612" y="89436"/>
                  <a:pt x="129117" y="97374"/>
                  <a:pt x="142875" y="88907"/>
                </a:cubicBezTo>
                <a:cubicBezTo>
                  <a:pt x="156633" y="80440"/>
                  <a:pt x="220133" y="49219"/>
                  <a:pt x="260350" y="38107"/>
                </a:cubicBezTo>
                <a:cubicBezTo>
                  <a:pt x="300567" y="26994"/>
                  <a:pt x="378884" y="23290"/>
                  <a:pt x="384175" y="22232"/>
                </a:cubicBezTo>
                <a:cubicBezTo>
                  <a:pt x="389466" y="21174"/>
                  <a:pt x="297921" y="35461"/>
                  <a:pt x="292100" y="31757"/>
                </a:cubicBezTo>
                <a:cubicBezTo>
                  <a:pt x="286279" y="28053"/>
                  <a:pt x="323850" y="536"/>
                  <a:pt x="349250" y="7"/>
                </a:cubicBezTo>
                <a:cubicBezTo>
                  <a:pt x="374650" y="-522"/>
                  <a:pt x="440796" y="25407"/>
                  <a:pt x="444500" y="28582"/>
                </a:cubicBezTo>
                <a:cubicBezTo>
                  <a:pt x="448204" y="31757"/>
                  <a:pt x="415925" y="11649"/>
                  <a:pt x="371475" y="19057"/>
                </a:cubicBezTo>
                <a:cubicBezTo>
                  <a:pt x="327025" y="26465"/>
                  <a:pt x="238125" y="61920"/>
                  <a:pt x="177800" y="73032"/>
                </a:cubicBezTo>
                <a:cubicBezTo>
                  <a:pt x="117475" y="84144"/>
                  <a:pt x="0" y="83086"/>
                  <a:pt x="0" y="85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DBB1A079-829B-1518-FF56-97265A5EE8B1}"/>
              </a:ext>
            </a:extLst>
          </p:cNvPr>
          <p:cNvSpPr/>
          <p:nvPr/>
        </p:nvSpPr>
        <p:spPr>
          <a:xfrm>
            <a:off x="6816723" y="4654404"/>
            <a:ext cx="162434" cy="178264"/>
          </a:xfrm>
          <a:custGeom>
            <a:avLst/>
            <a:gdLst>
              <a:gd name="connsiteX0" fmla="*/ 2 w 162434"/>
              <a:gd name="connsiteY0" fmla="*/ 146 h 178264"/>
              <a:gd name="connsiteX1" fmla="*/ 101602 w 162434"/>
              <a:gd name="connsiteY1" fmla="*/ 63646 h 178264"/>
              <a:gd name="connsiteX2" fmla="*/ 161927 w 162434"/>
              <a:gd name="connsiteY2" fmla="*/ 111271 h 178264"/>
              <a:gd name="connsiteX3" fmla="*/ 130177 w 162434"/>
              <a:gd name="connsiteY3" fmla="*/ 104921 h 178264"/>
              <a:gd name="connsiteX4" fmla="*/ 123827 w 162434"/>
              <a:gd name="connsiteY4" fmla="*/ 177946 h 178264"/>
              <a:gd name="connsiteX5" fmla="*/ 133352 w 162434"/>
              <a:gd name="connsiteY5" fmla="*/ 130321 h 178264"/>
              <a:gd name="connsiteX6" fmla="*/ 155577 w 162434"/>
              <a:gd name="connsiteY6" fmla="*/ 101746 h 178264"/>
              <a:gd name="connsiteX7" fmla="*/ 98427 w 162434"/>
              <a:gd name="connsiteY7" fmla="*/ 47771 h 178264"/>
              <a:gd name="connsiteX8" fmla="*/ 2 w 162434"/>
              <a:gd name="connsiteY8" fmla="*/ 146 h 178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434" h="178264">
                <a:moveTo>
                  <a:pt x="2" y="146"/>
                </a:moveTo>
                <a:cubicBezTo>
                  <a:pt x="531" y="2792"/>
                  <a:pt x="74615" y="45125"/>
                  <a:pt x="101602" y="63646"/>
                </a:cubicBezTo>
                <a:cubicBezTo>
                  <a:pt x="128589" y="82167"/>
                  <a:pt x="157165" y="104392"/>
                  <a:pt x="161927" y="111271"/>
                </a:cubicBezTo>
                <a:cubicBezTo>
                  <a:pt x="166689" y="118150"/>
                  <a:pt x="136527" y="93809"/>
                  <a:pt x="130177" y="104921"/>
                </a:cubicBezTo>
                <a:cubicBezTo>
                  <a:pt x="123827" y="116033"/>
                  <a:pt x="123298" y="173713"/>
                  <a:pt x="123827" y="177946"/>
                </a:cubicBezTo>
                <a:cubicBezTo>
                  <a:pt x="124356" y="182179"/>
                  <a:pt x="128060" y="143021"/>
                  <a:pt x="133352" y="130321"/>
                </a:cubicBezTo>
                <a:cubicBezTo>
                  <a:pt x="138644" y="117621"/>
                  <a:pt x="161398" y="115504"/>
                  <a:pt x="155577" y="101746"/>
                </a:cubicBezTo>
                <a:cubicBezTo>
                  <a:pt x="149756" y="87988"/>
                  <a:pt x="118535" y="64175"/>
                  <a:pt x="98427" y="47771"/>
                </a:cubicBezTo>
                <a:cubicBezTo>
                  <a:pt x="78319" y="31367"/>
                  <a:pt x="-527" y="-2500"/>
                  <a:pt x="2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BFA1672A-AD52-E0D4-4C02-64823EE1CC20}"/>
              </a:ext>
            </a:extLst>
          </p:cNvPr>
          <p:cNvSpPr/>
          <p:nvPr/>
        </p:nvSpPr>
        <p:spPr>
          <a:xfrm>
            <a:off x="6346062" y="4597230"/>
            <a:ext cx="169159" cy="151928"/>
          </a:xfrm>
          <a:custGeom>
            <a:avLst/>
            <a:gdLst>
              <a:gd name="connsiteX0" fmla="*/ 169038 w 169159"/>
              <a:gd name="connsiteY0" fmla="*/ 170 h 151928"/>
              <a:gd name="connsiteX1" fmla="*/ 99188 w 169159"/>
              <a:gd name="connsiteY1" fmla="*/ 63670 h 151928"/>
              <a:gd name="connsiteX2" fmla="*/ 89663 w 169159"/>
              <a:gd name="connsiteY2" fmla="*/ 149395 h 151928"/>
              <a:gd name="connsiteX3" fmla="*/ 22988 w 169159"/>
              <a:gd name="connsiteY3" fmla="*/ 123995 h 151928"/>
              <a:gd name="connsiteX4" fmla="*/ 19813 w 169159"/>
              <a:gd name="connsiteY4" fmla="*/ 70020 h 151928"/>
              <a:gd name="connsiteX5" fmla="*/ 3938 w 169159"/>
              <a:gd name="connsiteY5" fmla="*/ 130345 h 151928"/>
              <a:gd name="connsiteX6" fmla="*/ 102363 w 169159"/>
              <a:gd name="connsiteY6" fmla="*/ 146220 h 151928"/>
              <a:gd name="connsiteX7" fmla="*/ 80138 w 169159"/>
              <a:gd name="connsiteY7" fmla="*/ 127170 h 151928"/>
              <a:gd name="connsiteX8" fmla="*/ 80138 w 169159"/>
              <a:gd name="connsiteY8" fmla="*/ 82720 h 151928"/>
              <a:gd name="connsiteX9" fmla="*/ 169038 w 169159"/>
              <a:gd name="connsiteY9" fmla="*/ 170 h 15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9159" h="151928">
                <a:moveTo>
                  <a:pt x="169038" y="170"/>
                </a:moveTo>
                <a:cubicBezTo>
                  <a:pt x="172213" y="-3005"/>
                  <a:pt x="112417" y="38799"/>
                  <a:pt x="99188" y="63670"/>
                </a:cubicBezTo>
                <a:cubicBezTo>
                  <a:pt x="85959" y="88541"/>
                  <a:pt x="102363" y="139341"/>
                  <a:pt x="89663" y="149395"/>
                </a:cubicBezTo>
                <a:cubicBezTo>
                  <a:pt x="76963" y="159449"/>
                  <a:pt x="34630" y="137224"/>
                  <a:pt x="22988" y="123995"/>
                </a:cubicBezTo>
                <a:cubicBezTo>
                  <a:pt x="11346" y="110766"/>
                  <a:pt x="22988" y="68962"/>
                  <a:pt x="19813" y="70020"/>
                </a:cubicBezTo>
                <a:cubicBezTo>
                  <a:pt x="16638" y="71078"/>
                  <a:pt x="-9820" y="117645"/>
                  <a:pt x="3938" y="130345"/>
                </a:cubicBezTo>
                <a:cubicBezTo>
                  <a:pt x="17696" y="143045"/>
                  <a:pt x="102363" y="146220"/>
                  <a:pt x="102363" y="146220"/>
                </a:cubicBezTo>
                <a:cubicBezTo>
                  <a:pt x="115063" y="145691"/>
                  <a:pt x="83842" y="137753"/>
                  <a:pt x="80138" y="127170"/>
                </a:cubicBezTo>
                <a:cubicBezTo>
                  <a:pt x="76434" y="116587"/>
                  <a:pt x="69026" y="99124"/>
                  <a:pt x="80138" y="82720"/>
                </a:cubicBezTo>
                <a:cubicBezTo>
                  <a:pt x="91250" y="66316"/>
                  <a:pt x="165863" y="3345"/>
                  <a:pt x="169038" y="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11FD89A5-4CCA-ED66-C829-DCB8FAFEFF31}"/>
              </a:ext>
            </a:extLst>
          </p:cNvPr>
          <p:cNvSpPr/>
          <p:nvPr/>
        </p:nvSpPr>
        <p:spPr>
          <a:xfrm>
            <a:off x="6219689" y="4654487"/>
            <a:ext cx="323999" cy="130335"/>
          </a:xfrm>
          <a:custGeom>
            <a:avLst/>
            <a:gdLst>
              <a:gd name="connsiteX0" fmla="*/ 136 w 323999"/>
              <a:gd name="connsiteY0" fmla="*/ 63 h 130335"/>
              <a:gd name="connsiteX1" fmla="*/ 104911 w 323999"/>
              <a:gd name="connsiteY1" fmla="*/ 47688 h 130335"/>
              <a:gd name="connsiteX2" fmla="*/ 225561 w 323999"/>
              <a:gd name="connsiteY2" fmla="*/ 85788 h 130335"/>
              <a:gd name="connsiteX3" fmla="*/ 323986 w 323999"/>
              <a:gd name="connsiteY3" fmla="*/ 130238 h 130335"/>
              <a:gd name="connsiteX4" fmla="*/ 219211 w 323999"/>
              <a:gd name="connsiteY4" fmla="*/ 73088 h 130335"/>
              <a:gd name="connsiteX5" fmla="*/ 235086 w 323999"/>
              <a:gd name="connsiteY5" fmla="*/ 85788 h 130335"/>
              <a:gd name="connsiteX6" fmla="*/ 85861 w 323999"/>
              <a:gd name="connsiteY6" fmla="*/ 38163 h 130335"/>
              <a:gd name="connsiteX7" fmla="*/ 136 w 323999"/>
              <a:gd name="connsiteY7" fmla="*/ 63 h 130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3999" h="130335">
                <a:moveTo>
                  <a:pt x="136" y="63"/>
                </a:moveTo>
                <a:cubicBezTo>
                  <a:pt x="3311" y="1650"/>
                  <a:pt x="67340" y="33400"/>
                  <a:pt x="104911" y="47688"/>
                </a:cubicBezTo>
                <a:cubicBezTo>
                  <a:pt x="142482" y="61976"/>
                  <a:pt x="189049" y="72030"/>
                  <a:pt x="225561" y="85788"/>
                </a:cubicBezTo>
                <a:cubicBezTo>
                  <a:pt x="262073" y="99546"/>
                  <a:pt x="325044" y="132355"/>
                  <a:pt x="323986" y="130238"/>
                </a:cubicBezTo>
                <a:cubicBezTo>
                  <a:pt x="322928" y="128121"/>
                  <a:pt x="234028" y="80496"/>
                  <a:pt x="219211" y="73088"/>
                </a:cubicBezTo>
                <a:cubicBezTo>
                  <a:pt x="204394" y="65680"/>
                  <a:pt x="257311" y="91609"/>
                  <a:pt x="235086" y="85788"/>
                </a:cubicBezTo>
                <a:cubicBezTo>
                  <a:pt x="212861" y="79967"/>
                  <a:pt x="121844" y="49276"/>
                  <a:pt x="85861" y="38163"/>
                </a:cubicBezTo>
                <a:cubicBezTo>
                  <a:pt x="49878" y="27050"/>
                  <a:pt x="-3039" y="-1524"/>
                  <a:pt x="136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B6DF6A9F-A245-DD72-8661-EF73C5089365}"/>
              </a:ext>
            </a:extLst>
          </p:cNvPr>
          <p:cNvSpPr/>
          <p:nvPr/>
        </p:nvSpPr>
        <p:spPr>
          <a:xfrm>
            <a:off x="6216207" y="4666861"/>
            <a:ext cx="388154" cy="175018"/>
          </a:xfrm>
          <a:custGeom>
            <a:avLst/>
            <a:gdLst>
              <a:gd name="connsiteX0" fmla="*/ 443 w 388154"/>
              <a:gd name="connsiteY0" fmla="*/ 389 h 175018"/>
              <a:gd name="connsiteX1" fmla="*/ 111568 w 388154"/>
              <a:gd name="connsiteY1" fmla="*/ 48014 h 175018"/>
              <a:gd name="connsiteX2" fmla="*/ 187768 w 388154"/>
              <a:gd name="connsiteY2" fmla="*/ 124214 h 175018"/>
              <a:gd name="connsiteX3" fmla="*/ 229043 w 388154"/>
              <a:gd name="connsiteY3" fmla="*/ 92464 h 175018"/>
              <a:gd name="connsiteX4" fmla="*/ 222693 w 388154"/>
              <a:gd name="connsiteY4" fmla="*/ 121039 h 175018"/>
              <a:gd name="connsiteX5" fmla="*/ 387793 w 388154"/>
              <a:gd name="connsiteY5" fmla="*/ 175014 h 175018"/>
              <a:gd name="connsiteX6" fmla="*/ 270318 w 388154"/>
              <a:gd name="connsiteY6" fmla="*/ 124214 h 175018"/>
              <a:gd name="connsiteX7" fmla="*/ 156018 w 388154"/>
              <a:gd name="connsiteY7" fmla="*/ 73414 h 175018"/>
              <a:gd name="connsiteX8" fmla="*/ 443 w 388154"/>
              <a:gd name="connsiteY8" fmla="*/ 389 h 175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154" h="175018">
                <a:moveTo>
                  <a:pt x="443" y="389"/>
                </a:moveTo>
                <a:cubicBezTo>
                  <a:pt x="-6965" y="-3844"/>
                  <a:pt x="80347" y="27377"/>
                  <a:pt x="111568" y="48014"/>
                </a:cubicBezTo>
                <a:cubicBezTo>
                  <a:pt x="142789" y="68651"/>
                  <a:pt x="168189" y="116806"/>
                  <a:pt x="187768" y="124214"/>
                </a:cubicBezTo>
                <a:cubicBezTo>
                  <a:pt x="207347" y="131622"/>
                  <a:pt x="223222" y="92993"/>
                  <a:pt x="229043" y="92464"/>
                </a:cubicBezTo>
                <a:cubicBezTo>
                  <a:pt x="234864" y="91935"/>
                  <a:pt x="196235" y="107281"/>
                  <a:pt x="222693" y="121039"/>
                </a:cubicBezTo>
                <a:cubicBezTo>
                  <a:pt x="249151" y="134797"/>
                  <a:pt x="379856" y="174485"/>
                  <a:pt x="387793" y="175014"/>
                </a:cubicBezTo>
                <a:cubicBezTo>
                  <a:pt x="395731" y="175543"/>
                  <a:pt x="270318" y="124214"/>
                  <a:pt x="270318" y="124214"/>
                </a:cubicBezTo>
                <a:cubicBezTo>
                  <a:pt x="231689" y="107281"/>
                  <a:pt x="196764" y="90347"/>
                  <a:pt x="156018" y="73414"/>
                </a:cubicBezTo>
                <a:cubicBezTo>
                  <a:pt x="115272" y="56481"/>
                  <a:pt x="7851" y="4622"/>
                  <a:pt x="443" y="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521029D2-10C5-B093-1CB9-9772DEFE15AF}"/>
              </a:ext>
            </a:extLst>
          </p:cNvPr>
          <p:cNvSpPr/>
          <p:nvPr/>
        </p:nvSpPr>
        <p:spPr>
          <a:xfrm>
            <a:off x="6536310" y="4784129"/>
            <a:ext cx="455040" cy="95699"/>
          </a:xfrm>
          <a:custGeom>
            <a:avLst/>
            <a:gdLst>
              <a:gd name="connsiteX0" fmla="*/ 455040 w 455040"/>
              <a:gd name="connsiteY0" fmla="*/ 6946 h 95699"/>
              <a:gd name="connsiteX1" fmla="*/ 407415 w 455040"/>
              <a:gd name="connsiteY1" fmla="*/ 41871 h 95699"/>
              <a:gd name="connsiteX2" fmla="*/ 289940 w 455040"/>
              <a:gd name="connsiteY2" fmla="*/ 76796 h 95699"/>
              <a:gd name="connsiteX3" fmla="*/ 372490 w 455040"/>
              <a:gd name="connsiteY3" fmla="*/ 86321 h 95699"/>
              <a:gd name="connsiteX4" fmla="*/ 293115 w 455040"/>
              <a:gd name="connsiteY4" fmla="*/ 79971 h 95699"/>
              <a:gd name="connsiteX5" fmla="*/ 143890 w 455040"/>
              <a:gd name="connsiteY5" fmla="*/ 54571 h 95699"/>
              <a:gd name="connsiteX6" fmla="*/ 172465 w 455040"/>
              <a:gd name="connsiteY6" fmla="*/ 73621 h 95699"/>
              <a:gd name="connsiteX7" fmla="*/ 1015 w 455040"/>
              <a:gd name="connsiteY7" fmla="*/ 596 h 95699"/>
              <a:gd name="connsiteX8" fmla="*/ 105790 w 455040"/>
              <a:gd name="connsiteY8" fmla="*/ 41871 h 95699"/>
              <a:gd name="connsiteX9" fmla="*/ 197865 w 455040"/>
              <a:gd name="connsiteY9" fmla="*/ 92671 h 95699"/>
              <a:gd name="connsiteX10" fmla="*/ 156590 w 455040"/>
              <a:gd name="connsiteY10" fmla="*/ 89496 h 95699"/>
              <a:gd name="connsiteX11" fmla="*/ 356615 w 455040"/>
              <a:gd name="connsiteY11" fmla="*/ 86321 h 95699"/>
              <a:gd name="connsiteX12" fmla="*/ 315340 w 455040"/>
              <a:gd name="connsiteY12" fmla="*/ 79971 h 95699"/>
              <a:gd name="connsiteX13" fmla="*/ 407415 w 455040"/>
              <a:gd name="connsiteY13" fmla="*/ 67271 h 95699"/>
              <a:gd name="connsiteX14" fmla="*/ 455040 w 455040"/>
              <a:gd name="connsiteY14" fmla="*/ 6946 h 95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5040" h="95699">
                <a:moveTo>
                  <a:pt x="455040" y="6946"/>
                </a:moveTo>
                <a:cubicBezTo>
                  <a:pt x="455040" y="2713"/>
                  <a:pt x="434932" y="30229"/>
                  <a:pt x="407415" y="41871"/>
                </a:cubicBezTo>
                <a:cubicBezTo>
                  <a:pt x="379898" y="53513"/>
                  <a:pt x="295761" y="69388"/>
                  <a:pt x="289940" y="76796"/>
                </a:cubicBezTo>
                <a:cubicBezTo>
                  <a:pt x="284119" y="84204"/>
                  <a:pt x="371961" y="85792"/>
                  <a:pt x="372490" y="86321"/>
                </a:cubicBezTo>
                <a:cubicBezTo>
                  <a:pt x="373019" y="86850"/>
                  <a:pt x="331215" y="85263"/>
                  <a:pt x="293115" y="79971"/>
                </a:cubicBezTo>
                <a:cubicBezTo>
                  <a:pt x="255015" y="74679"/>
                  <a:pt x="163998" y="55629"/>
                  <a:pt x="143890" y="54571"/>
                </a:cubicBezTo>
                <a:cubicBezTo>
                  <a:pt x="123782" y="53513"/>
                  <a:pt x="196277" y="82617"/>
                  <a:pt x="172465" y="73621"/>
                </a:cubicBezTo>
                <a:cubicBezTo>
                  <a:pt x="148653" y="64625"/>
                  <a:pt x="12127" y="5888"/>
                  <a:pt x="1015" y="596"/>
                </a:cubicBezTo>
                <a:cubicBezTo>
                  <a:pt x="-10098" y="-4696"/>
                  <a:pt x="72982" y="26525"/>
                  <a:pt x="105790" y="41871"/>
                </a:cubicBezTo>
                <a:cubicBezTo>
                  <a:pt x="138598" y="57217"/>
                  <a:pt x="189398" y="84734"/>
                  <a:pt x="197865" y="92671"/>
                </a:cubicBezTo>
                <a:cubicBezTo>
                  <a:pt x="206332" y="100609"/>
                  <a:pt x="130132" y="90554"/>
                  <a:pt x="156590" y="89496"/>
                </a:cubicBezTo>
                <a:cubicBezTo>
                  <a:pt x="183048" y="88438"/>
                  <a:pt x="330157" y="87909"/>
                  <a:pt x="356615" y="86321"/>
                </a:cubicBezTo>
                <a:cubicBezTo>
                  <a:pt x="383073" y="84734"/>
                  <a:pt x="306873" y="83146"/>
                  <a:pt x="315340" y="79971"/>
                </a:cubicBezTo>
                <a:cubicBezTo>
                  <a:pt x="323807" y="76796"/>
                  <a:pt x="383073" y="74150"/>
                  <a:pt x="407415" y="67271"/>
                </a:cubicBezTo>
                <a:cubicBezTo>
                  <a:pt x="431757" y="60392"/>
                  <a:pt x="455040" y="11179"/>
                  <a:pt x="455040" y="6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716AF9DB-8F42-1E7C-BD4A-54DDC0D45F33}"/>
              </a:ext>
            </a:extLst>
          </p:cNvPr>
          <p:cNvSpPr/>
          <p:nvPr/>
        </p:nvSpPr>
        <p:spPr>
          <a:xfrm>
            <a:off x="6598455" y="4813121"/>
            <a:ext cx="435382" cy="103681"/>
          </a:xfrm>
          <a:custGeom>
            <a:avLst/>
            <a:gdLst>
              <a:gd name="connsiteX0" fmla="*/ 2370 w 435382"/>
              <a:gd name="connsiteY0" fmla="*/ 35104 h 103681"/>
              <a:gd name="connsiteX1" fmla="*/ 234145 w 435382"/>
              <a:gd name="connsiteY1" fmla="*/ 76379 h 103681"/>
              <a:gd name="connsiteX2" fmla="*/ 157945 w 435382"/>
              <a:gd name="connsiteY2" fmla="*/ 82729 h 103681"/>
              <a:gd name="connsiteX3" fmla="*/ 269070 w 435382"/>
              <a:gd name="connsiteY3" fmla="*/ 76379 h 103681"/>
              <a:gd name="connsiteX4" fmla="*/ 373845 w 435382"/>
              <a:gd name="connsiteY4" fmla="*/ 44629 h 103681"/>
              <a:gd name="connsiteX5" fmla="*/ 434170 w 435382"/>
              <a:gd name="connsiteY5" fmla="*/ 179 h 103681"/>
              <a:gd name="connsiteX6" fmla="*/ 402420 w 435382"/>
              <a:gd name="connsiteY6" fmla="*/ 31929 h 103681"/>
              <a:gd name="connsiteX7" fmla="*/ 269070 w 435382"/>
              <a:gd name="connsiteY7" fmla="*/ 101779 h 103681"/>
              <a:gd name="connsiteX8" fmla="*/ 297645 w 435382"/>
              <a:gd name="connsiteY8" fmla="*/ 82729 h 103681"/>
              <a:gd name="connsiteX9" fmla="*/ 123020 w 435382"/>
              <a:gd name="connsiteY9" fmla="*/ 70029 h 103681"/>
              <a:gd name="connsiteX10" fmla="*/ 2370 w 435382"/>
              <a:gd name="connsiteY10" fmla="*/ 35104 h 103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5382" h="103681">
                <a:moveTo>
                  <a:pt x="2370" y="35104"/>
                </a:moveTo>
                <a:cubicBezTo>
                  <a:pt x="20891" y="36162"/>
                  <a:pt x="208216" y="68442"/>
                  <a:pt x="234145" y="76379"/>
                </a:cubicBezTo>
                <a:cubicBezTo>
                  <a:pt x="260074" y="84316"/>
                  <a:pt x="152124" y="82729"/>
                  <a:pt x="157945" y="82729"/>
                </a:cubicBezTo>
                <a:cubicBezTo>
                  <a:pt x="163766" y="82729"/>
                  <a:pt x="233087" y="82729"/>
                  <a:pt x="269070" y="76379"/>
                </a:cubicBezTo>
                <a:cubicBezTo>
                  <a:pt x="305053" y="70029"/>
                  <a:pt x="346328" y="57329"/>
                  <a:pt x="373845" y="44629"/>
                </a:cubicBezTo>
                <a:cubicBezTo>
                  <a:pt x="401362" y="31929"/>
                  <a:pt x="429408" y="2296"/>
                  <a:pt x="434170" y="179"/>
                </a:cubicBezTo>
                <a:cubicBezTo>
                  <a:pt x="438932" y="-1938"/>
                  <a:pt x="429937" y="14996"/>
                  <a:pt x="402420" y="31929"/>
                </a:cubicBezTo>
                <a:cubicBezTo>
                  <a:pt x="374903" y="48862"/>
                  <a:pt x="286532" y="93312"/>
                  <a:pt x="269070" y="101779"/>
                </a:cubicBezTo>
                <a:cubicBezTo>
                  <a:pt x="251608" y="110246"/>
                  <a:pt x="321987" y="88021"/>
                  <a:pt x="297645" y="82729"/>
                </a:cubicBezTo>
                <a:cubicBezTo>
                  <a:pt x="273303" y="77437"/>
                  <a:pt x="167470" y="75850"/>
                  <a:pt x="123020" y="70029"/>
                </a:cubicBezTo>
                <a:cubicBezTo>
                  <a:pt x="78570" y="64208"/>
                  <a:pt x="-16151" y="34046"/>
                  <a:pt x="2370" y="35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2070DE3D-73AC-7DF1-97AB-FD43E302CFEA}"/>
              </a:ext>
            </a:extLst>
          </p:cNvPr>
          <p:cNvSpPr/>
          <p:nvPr/>
        </p:nvSpPr>
        <p:spPr>
          <a:xfrm>
            <a:off x="6950072" y="4814317"/>
            <a:ext cx="225455" cy="196197"/>
          </a:xfrm>
          <a:custGeom>
            <a:avLst/>
            <a:gdLst>
              <a:gd name="connsiteX0" fmla="*/ 3 w 225455"/>
              <a:gd name="connsiteY0" fmla="*/ 2158 h 196197"/>
              <a:gd name="connsiteX1" fmla="*/ 73028 w 225455"/>
              <a:gd name="connsiteY1" fmla="*/ 43433 h 196197"/>
              <a:gd name="connsiteX2" fmla="*/ 98428 w 225455"/>
              <a:gd name="connsiteY2" fmla="*/ 116458 h 196197"/>
              <a:gd name="connsiteX3" fmla="*/ 63503 w 225455"/>
              <a:gd name="connsiteY3" fmla="*/ 97408 h 196197"/>
              <a:gd name="connsiteX4" fmla="*/ 133353 w 225455"/>
              <a:gd name="connsiteY4" fmla="*/ 119633 h 196197"/>
              <a:gd name="connsiteX5" fmla="*/ 225428 w 225455"/>
              <a:gd name="connsiteY5" fmla="*/ 195833 h 196197"/>
              <a:gd name="connsiteX6" fmla="*/ 123828 w 225455"/>
              <a:gd name="connsiteY6" fmla="*/ 84708 h 196197"/>
              <a:gd name="connsiteX7" fmla="*/ 69853 w 225455"/>
              <a:gd name="connsiteY7" fmla="*/ 14858 h 196197"/>
              <a:gd name="connsiteX8" fmla="*/ 3 w 225455"/>
              <a:gd name="connsiteY8" fmla="*/ 2158 h 19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455" h="196197">
                <a:moveTo>
                  <a:pt x="3" y="2158"/>
                </a:moveTo>
                <a:cubicBezTo>
                  <a:pt x="532" y="6921"/>
                  <a:pt x="56624" y="24383"/>
                  <a:pt x="73028" y="43433"/>
                </a:cubicBezTo>
                <a:cubicBezTo>
                  <a:pt x="89432" y="62483"/>
                  <a:pt x="100015" y="107462"/>
                  <a:pt x="98428" y="116458"/>
                </a:cubicBezTo>
                <a:cubicBezTo>
                  <a:pt x="96841" y="125454"/>
                  <a:pt x="57682" y="96879"/>
                  <a:pt x="63503" y="97408"/>
                </a:cubicBezTo>
                <a:cubicBezTo>
                  <a:pt x="69324" y="97937"/>
                  <a:pt x="106366" y="103229"/>
                  <a:pt x="133353" y="119633"/>
                </a:cubicBezTo>
                <a:cubicBezTo>
                  <a:pt x="160340" y="136037"/>
                  <a:pt x="227016" y="201654"/>
                  <a:pt x="225428" y="195833"/>
                </a:cubicBezTo>
                <a:cubicBezTo>
                  <a:pt x="223841" y="190012"/>
                  <a:pt x="149757" y="114870"/>
                  <a:pt x="123828" y="84708"/>
                </a:cubicBezTo>
                <a:cubicBezTo>
                  <a:pt x="97899" y="54546"/>
                  <a:pt x="84670" y="29675"/>
                  <a:pt x="69853" y="14858"/>
                </a:cubicBezTo>
                <a:cubicBezTo>
                  <a:pt x="55036" y="41"/>
                  <a:pt x="-526" y="-2605"/>
                  <a:pt x="3" y="2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1292FC89-89A4-F51D-6513-7781E8B89095}"/>
              </a:ext>
            </a:extLst>
          </p:cNvPr>
          <p:cNvSpPr/>
          <p:nvPr/>
        </p:nvSpPr>
        <p:spPr>
          <a:xfrm>
            <a:off x="7070491" y="4813078"/>
            <a:ext cx="102301" cy="143287"/>
          </a:xfrm>
          <a:custGeom>
            <a:avLst/>
            <a:gdLst>
              <a:gd name="connsiteX0" fmla="*/ 6584 w 102301"/>
              <a:gd name="connsiteY0" fmla="*/ 222 h 143287"/>
              <a:gd name="connsiteX1" fmla="*/ 28809 w 102301"/>
              <a:gd name="connsiteY1" fmla="*/ 63722 h 143287"/>
              <a:gd name="connsiteX2" fmla="*/ 101834 w 102301"/>
              <a:gd name="connsiteY2" fmla="*/ 143097 h 143287"/>
              <a:gd name="connsiteX3" fmla="*/ 57384 w 102301"/>
              <a:gd name="connsiteY3" fmla="*/ 85947 h 143287"/>
              <a:gd name="connsiteX4" fmla="*/ 3409 w 102301"/>
              <a:gd name="connsiteY4" fmla="*/ 85947 h 143287"/>
              <a:gd name="connsiteX5" fmla="*/ 6584 w 102301"/>
              <a:gd name="connsiteY5" fmla="*/ 222 h 14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301" h="143287">
                <a:moveTo>
                  <a:pt x="6584" y="222"/>
                </a:moveTo>
                <a:cubicBezTo>
                  <a:pt x="10817" y="-3482"/>
                  <a:pt x="12934" y="39910"/>
                  <a:pt x="28809" y="63722"/>
                </a:cubicBezTo>
                <a:cubicBezTo>
                  <a:pt x="44684" y="87535"/>
                  <a:pt x="97072" y="139393"/>
                  <a:pt x="101834" y="143097"/>
                </a:cubicBezTo>
                <a:cubicBezTo>
                  <a:pt x="106596" y="146801"/>
                  <a:pt x="73788" y="95472"/>
                  <a:pt x="57384" y="85947"/>
                </a:cubicBezTo>
                <a:cubicBezTo>
                  <a:pt x="40980" y="76422"/>
                  <a:pt x="10817" y="93355"/>
                  <a:pt x="3409" y="85947"/>
                </a:cubicBezTo>
                <a:cubicBezTo>
                  <a:pt x="-3999" y="78539"/>
                  <a:pt x="2351" y="3926"/>
                  <a:pt x="6584" y="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F8615E1E-4DFD-4420-F235-7D7077DA1123}"/>
              </a:ext>
            </a:extLst>
          </p:cNvPr>
          <p:cNvSpPr/>
          <p:nvPr/>
        </p:nvSpPr>
        <p:spPr>
          <a:xfrm>
            <a:off x="6584922" y="4562254"/>
            <a:ext cx="341656" cy="308366"/>
          </a:xfrm>
          <a:custGeom>
            <a:avLst/>
            <a:gdLst>
              <a:gd name="connsiteX0" fmla="*/ 76228 w 341656"/>
              <a:gd name="connsiteY0" fmla="*/ 221 h 308366"/>
              <a:gd name="connsiteX1" fmla="*/ 38128 w 341656"/>
              <a:gd name="connsiteY1" fmla="*/ 60546 h 308366"/>
              <a:gd name="connsiteX2" fmla="*/ 12728 w 341656"/>
              <a:gd name="connsiteY2" fmla="*/ 108171 h 308366"/>
              <a:gd name="connsiteX3" fmla="*/ 28 w 341656"/>
              <a:gd name="connsiteY3" fmla="*/ 181196 h 308366"/>
              <a:gd name="connsiteX4" fmla="*/ 15903 w 341656"/>
              <a:gd name="connsiteY4" fmla="*/ 235171 h 308366"/>
              <a:gd name="connsiteX5" fmla="*/ 98453 w 341656"/>
              <a:gd name="connsiteY5" fmla="*/ 285971 h 308366"/>
              <a:gd name="connsiteX6" fmla="*/ 244503 w 341656"/>
              <a:gd name="connsiteY6" fmla="*/ 308196 h 308366"/>
              <a:gd name="connsiteX7" fmla="*/ 276253 w 341656"/>
              <a:gd name="connsiteY7" fmla="*/ 292321 h 308366"/>
              <a:gd name="connsiteX8" fmla="*/ 320703 w 341656"/>
              <a:gd name="connsiteY8" fmla="*/ 228821 h 308366"/>
              <a:gd name="connsiteX9" fmla="*/ 339753 w 341656"/>
              <a:gd name="connsiteY9" fmla="*/ 162146 h 308366"/>
              <a:gd name="connsiteX10" fmla="*/ 276253 w 341656"/>
              <a:gd name="connsiteY10" fmla="*/ 95471 h 308366"/>
              <a:gd name="connsiteX11" fmla="*/ 200053 w 341656"/>
              <a:gd name="connsiteY11" fmla="*/ 41496 h 308366"/>
              <a:gd name="connsiteX12" fmla="*/ 76228 w 341656"/>
              <a:gd name="connsiteY12" fmla="*/ 221 h 308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1656" h="308366">
                <a:moveTo>
                  <a:pt x="76228" y="221"/>
                </a:moveTo>
                <a:cubicBezTo>
                  <a:pt x="49240" y="3396"/>
                  <a:pt x="48711" y="42554"/>
                  <a:pt x="38128" y="60546"/>
                </a:cubicBezTo>
                <a:cubicBezTo>
                  <a:pt x="27545" y="78538"/>
                  <a:pt x="19078" y="88063"/>
                  <a:pt x="12728" y="108171"/>
                </a:cubicBezTo>
                <a:cubicBezTo>
                  <a:pt x="6378" y="128279"/>
                  <a:pt x="-501" y="160029"/>
                  <a:pt x="28" y="181196"/>
                </a:cubicBezTo>
                <a:cubicBezTo>
                  <a:pt x="557" y="202363"/>
                  <a:pt x="-501" y="217709"/>
                  <a:pt x="15903" y="235171"/>
                </a:cubicBezTo>
                <a:cubicBezTo>
                  <a:pt x="32307" y="252634"/>
                  <a:pt x="60353" y="273800"/>
                  <a:pt x="98453" y="285971"/>
                </a:cubicBezTo>
                <a:cubicBezTo>
                  <a:pt x="136553" y="298142"/>
                  <a:pt x="214870" y="307138"/>
                  <a:pt x="244503" y="308196"/>
                </a:cubicBezTo>
                <a:cubicBezTo>
                  <a:pt x="274136" y="309254"/>
                  <a:pt x="263553" y="305550"/>
                  <a:pt x="276253" y="292321"/>
                </a:cubicBezTo>
                <a:cubicBezTo>
                  <a:pt x="288953" y="279092"/>
                  <a:pt x="310120" y="250517"/>
                  <a:pt x="320703" y="228821"/>
                </a:cubicBezTo>
                <a:cubicBezTo>
                  <a:pt x="331286" y="207125"/>
                  <a:pt x="347161" y="184371"/>
                  <a:pt x="339753" y="162146"/>
                </a:cubicBezTo>
                <a:cubicBezTo>
                  <a:pt x="332345" y="139921"/>
                  <a:pt x="299536" y="115579"/>
                  <a:pt x="276253" y="95471"/>
                </a:cubicBezTo>
                <a:cubicBezTo>
                  <a:pt x="252970" y="75363"/>
                  <a:pt x="230216" y="54196"/>
                  <a:pt x="200053" y="41496"/>
                </a:cubicBezTo>
                <a:cubicBezTo>
                  <a:pt x="169891" y="28796"/>
                  <a:pt x="103216" y="-2954"/>
                  <a:pt x="76228" y="22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>
            <a:extLst>
              <a:ext uri="{FF2B5EF4-FFF2-40B4-BE49-F238E27FC236}">
                <a16:creationId xmlns:a16="http://schemas.microsoft.com/office/drawing/2014/main" id="{979AF9E2-08D0-6B58-0E21-E0B809BAF27C}"/>
              </a:ext>
            </a:extLst>
          </p:cNvPr>
          <p:cNvSpPr/>
          <p:nvPr/>
        </p:nvSpPr>
        <p:spPr>
          <a:xfrm>
            <a:off x="6664478" y="4661880"/>
            <a:ext cx="82775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>
            <a:extLst>
              <a:ext uri="{FF2B5EF4-FFF2-40B4-BE49-F238E27FC236}">
                <a16:creationId xmlns:a16="http://schemas.microsoft.com/office/drawing/2014/main" id="{010A683D-F51B-4AE0-737C-CB427B81A87C}"/>
              </a:ext>
            </a:extLst>
          </p:cNvPr>
          <p:cNvSpPr/>
          <p:nvPr/>
        </p:nvSpPr>
        <p:spPr>
          <a:xfrm>
            <a:off x="6661680" y="4736595"/>
            <a:ext cx="82775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>
            <a:extLst>
              <a:ext uri="{FF2B5EF4-FFF2-40B4-BE49-F238E27FC236}">
                <a16:creationId xmlns:a16="http://schemas.microsoft.com/office/drawing/2014/main" id="{28FDF85D-231F-240B-7EB7-47B70D748DB9}"/>
              </a:ext>
            </a:extLst>
          </p:cNvPr>
          <p:cNvSpPr/>
          <p:nvPr/>
        </p:nvSpPr>
        <p:spPr>
          <a:xfrm rot="4500000">
            <a:off x="6769053" y="4727224"/>
            <a:ext cx="82775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CCA6BB57-F5FA-5A6A-1536-CB7BB6ABB331}"/>
              </a:ext>
            </a:extLst>
          </p:cNvPr>
          <p:cNvSpPr/>
          <p:nvPr/>
        </p:nvSpPr>
        <p:spPr>
          <a:xfrm>
            <a:off x="6441649" y="4844550"/>
            <a:ext cx="638557" cy="98928"/>
          </a:xfrm>
          <a:custGeom>
            <a:avLst/>
            <a:gdLst>
              <a:gd name="connsiteX0" fmla="*/ 136951 w 638557"/>
              <a:gd name="connsiteY0" fmla="*/ 6850 h 98928"/>
              <a:gd name="connsiteX1" fmla="*/ 426 w 638557"/>
              <a:gd name="connsiteY1" fmla="*/ 48125 h 98928"/>
              <a:gd name="connsiteX2" fmla="*/ 95676 w 638557"/>
              <a:gd name="connsiteY2" fmla="*/ 38600 h 98928"/>
              <a:gd name="connsiteX3" fmla="*/ 143301 w 638557"/>
              <a:gd name="connsiteY3" fmla="*/ 98925 h 98928"/>
              <a:gd name="connsiteX4" fmla="*/ 200451 w 638557"/>
              <a:gd name="connsiteY4" fmla="*/ 41775 h 98928"/>
              <a:gd name="connsiteX5" fmla="*/ 108376 w 638557"/>
              <a:gd name="connsiteY5" fmla="*/ 89400 h 98928"/>
              <a:gd name="connsiteX6" fmla="*/ 251251 w 638557"/>
              <a:gd name="connsiteY6" fmla="*/ 51300 h 98928"/>
              <a:gd name="connsiteX7" fmla="*/ 390951 w 638557"/>
              <a:gd name="connsiteY7" fmla="*/ 83050 h 98928"/>
              <a:gd name="connsiteX8" fmla="*/ 251251 w 638557"/>
              <a:gd name="connsiteY8" fmla="*/ 79875 h 98928"/>
              <a:gd name="connsiteX9" fmla="*/ 505251 w 638557"/>
              <a:gd name="connsiteY9" fmla="*/ 54475 h 98928"/>
              <a:gd name="connsiteX10" fmla="*/ 632251 w 638557"/>
              <a:gd name="connsiteY10" fmla="*/ 500 h 98928"/>
              <a:gd name="connsiteX11" fmla="*/ 314751 w 638557"/>
              <a:gd name="connsiteY11" fmla="*/ 89400 h 98928"/>
              <a:gd name="connsiteX12" fmla="*/ 314751 w 638557"/>
              <a:gd name="connsiteY12" fmla="*/ 73525 h 98928"/>
              <a:gd name="connsiteX13" fmla="*/ 136951 w 638557"/>
              <a:gd name="connsiteY13" fmla="*/ 6850 h 98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8557" h="98928">
                <a:moveTo>
                  <a:pt x="136951" y="6850"/>
                </a:moveTo>
                <a:cubicBezTo>
                  <a:pt x="84564" y="2617"/>
                  <a:pt x="7305" y="42833"/>
                  <a:pt x="426" y="48125"/>
                </a:cubicBezTo>
                <a:cubicBezTo>
                  <a:pt x="-6453" y="53417"/>
                  <a:pt x="71864" y="30133"/>
                  <a:pt x="95676" y="38600"/>
                </a:cubicBezTo>
                <a:cubicBezTo>
                  <a:pt x="119488" y="47067"/>
                  <a:pt x="125839" y="98396"/>
                  <a:pt x="143301" y="98925"/>
                </a:cubicBezTo>
                <a:cubicBezTo>
                  <a:pt x="160763" y="99454"/>
                  <a:pt x="206272" y="43363"/>
                  <a:pt x="200451" y="41775"/>
                </a:cubicBezTo>
                <a:cubicBezTo>
                  <a:pt x="194630" y="40188"/>
                  <a:pt x="99909" y="87813"/>
                  <a:pt x="108376" y="89400"/>
                </a:cubicBezTo>
                <a:cubicBezTo>
                  <a:pt x="116843" y="90987"/>
                  <a:pt x="204155" y="52358"/>
                  <a:pt x="251251" y="51300"/>
                </a:cubicBezTo>
                <a:cubicBezTo>
                  <a:pt x="298347" y="50242"/>
                  <a:pt x="390951" y="78288"/>
                  <a:pt x="390951" y="83050"/>
                </a:cubicBezTo>
                <a:cubicBezTo>
                  <a:pt x="390951" y="87812"/>
                  <a:pt x="232201" y="84637"/>
                  <a:pt x="251251" y="79875"/>
                </a:cubicBezTo>
                <a:cubicBezTo>
                  <a:pt x="270301" y="75113"/>
                  <a:pt x="441751" y="67704"/>
                  <a:pt x="505251" y="54475"/>
                </a:cubicBezTo>
                <a:cubicBezTo>
                  <a:pt x="568751" y="41246"/>
                  <a:pt x="664001" y="-5321"/>
                  <a:pt x="632251" y="500"/>
                </a:cubicBezTo>
                <a:cubicBezTo>
                  <a:pt x="600501" y="6321"/>
                  <a:pt x="314751" y="89400"/>
                  <a:pt x="314751" y="89400"/>
                </a:cubicBezTo>
                <a:cubicBezTo>
                  <a:pt x="261834" y="101571"/>
                  <a:pt x="341209" y="82521"/>
                  <a:pt x="314751" y="73525"/>
                </a:cubicBezTo>
                <a:cubicBezTo>
                  <a:pt x="288293" y="64529"/>
                  <a:pt x="189338" y="11083"/>
                  <a:pt x="136951" y="6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A0931D8D-3DB5-0E50-3F17-6749650E2763}"/>
              </a:ext>
            </a:extLst>
          </p:cNvPr>
          <p:cNvSpPr/>
          <p:nvPr/>
        </p:nvSpPr>
        <p:spPr>
          <a:xfrm>
            <a:off x="6160061" y="4590967"/>
            <a:ext cx="101318" cy="226089"/>
          </a:xfrm>
          <a:custGeom>
            <a:avLst/>
            <a:gdLst>
              <a:gd name="connsiteX0" fmla="*/ 101039 w 101318"/>
              <a:gd name="connsiteY0" fmla="*/ 83 h 226089"/>
              <a:gd name="connsiteX1" fmla="*/ 43889 w 101318"/>
              <a:gd name="connsiteY1" fmla="*/ 57233 h 226089"/>
              <a:gd name="connsiteX2" fmla="*/ 2614 w 101318"/>
              <a:gd name="connsiteY2" fmla="*/ 225508 h 226089"/>
              <a:gd name="connsiteX3" fmla="*/ 5789 w 101318"/>
              <a:gd name="connsiteY3" fmla="*/ 114383 h 226089"/>
              <a:gd name="connsiteX4" fmla="*/ 18489 w 101318"/>
              <a:gd name="connsiteY4" fmla="*/ 165183 h 226089"/>
              <a:gd name="connsiteX5" fmla="*/ 18489 w 101318"/>
              <a:gd name="connsiteY5" fmla="*/ 66758 h 226089"/>
              <a:gd name="connsiteX6" fmla="*/ 101039 w 101318"/>
              <a:gd name="connsiteY6" fmla="*/ 83 h 22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318" h="226089">
                <a:moveTo>
                  <a:pt x="101039" y="83"/>
                </a:moveTo>
                <a:cubicBezTo>
                  <a:pt x="105272" y="-1504"/>
                  <a:pt x="60293" y="19662"/>
                  <a:pt x="43889" y="57233"/>
                </a:cubicBezTo>
                <a:cubicBezTo>
                  <a:pt x="27485" y="94804"/>
                  <a:pt x="8964" y="215983"/>
                  <a:pt x="2614" y="225508"/>
                </a:cubicBezTo>
                <a:cubicBezTo>
                  <a:pt x="-3736" y="235033"/>
                  <a:pt x="3143" y="124437"/>
                  <a:pt x="5789" y="114383"/>
                </a:cubicBezTo>
                <a:cubicBezTo>
                  <a:pt x="8435" y="104329"/>
                  <a:pt x="16372" y="173120"/>
                  <a:pt x="18489" y="165183"/>
                </a:cubicBezTo>
                <a:cubicBezTo>
                  <a:pt x="20606" y="157246"/>
                  <a:pt x="9493" y="91100"/>
                  <a:pt x="18489" y="66758"/>
                </a:cubicBezTo>
                <a:cubicBezTo>
                  <a:pt x="27485" y="42416"/>
                  <a:pt x="96806" y="1670"/>
                  <a:pt x="101039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65A605BD-CB74-C90A-B50C-EF4F158C27B1}"/>
              </a:ext>
            </a:extLst>
          </p:cNvPr>
          <p:cNvSpPr/>
          <p:nvPr/>
        </p:nvSpPr>
        <p:spPr>
          <a:xfrm>
            <a:off x="6229325" y="3784548"/>
            <a:ext cx="34994" cy="289995"/>
          </a:xfrm>
          <a:custGeom>
            <a:avLst/>
            <a:gdLst>
              <a:gd name="connsiteX0" fmla="*/ 34950 w 34994"/>
              <a:gd name="connsiteY0" fmla="*/ 52 h 289995"/>
              <a:gd name="connsiteX1" fmla="*/ 6375 w 34994"/>
              <a:gd name="connsiteY1" fmla="*/ 108002 h 289995"/>
              <a:gd name="connsiteX2" fmla="*/ 15900 w 34994"/>
              <a:gd name="connsiteY2" fmla="*/ 288977 h 289995"/>
              <a:gd name="connsiteX3" fmla="*/ 15900 w 34994"/>
              <a:gd name="connsiteY3" fmla="*/ 184202 h 289995"/>
              <a:gd name="connsiteX4" fmla="*/ 25 w 34994"/>
              <a:gd name="connsiteY4" fmla="*/ 244527 h 289995"/>
              <a:gd name="connsiteX5" fmla="*/ 12725 w 34994"/>
              <a:gd name="connsiteY5" fmla="*/ 120702 h 289995"/>
              <a:gd name="connsiteX6" fmla="*/ 34950 w 34994"/>
              <a:gd name="connsiteY6" fmla="*/ 52 h 289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994" h="289995">
                <a:moveTo>
                  <a:pt x="34950" y="52"/>
                </a:moveTo>
                <a:cubicBezTo>
                  <a:pt x="33892" y="-2065"/>
                  <a:pt x="9550" y="59848"/>
                  <a:pt x="6375" y="108002"/>
                </a:cubicBezTo>
                <a:cubicBezTo>
                  <a:pt x="3200" y="156156"/>
                  <a:pt x="14313" y="276277"/>
                  <a:pt x="15900" y="288977"/>
                </a:cubicBezTo>
                <a:cubicBezTo>
                  <a:pt x="17487" y="301677"/>
                  <a:pt x="18546" y="191610"/>
                  <a:pt x="15900" y="184202"/>
                </a:cubicBezTo>
                <a:cubicBezTo>
                  <a:pt x="13254" y="176794"/>
                  <a:pt x="554" y="255110"/>
                  <a:pt x="25" y="244527"/>
                </a:cubicBezTo>
                <a:cubicBezTo>
                  <a:pt x="-504" y="233944"/>
                  <a:pt x="7433" y="156156"/>
                  <a:pt x="12725" y="120702"/>
                </a:cubicBezTo>
                <a:cubicBezTo>
                  <a:pt x="18017" y="85248"/>
                  <a:pt x="36008" y="2169"/>
                  <a:pt x="34950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223493E5-B5EA-6DFC-DA31-0884D7CFAED9}"/>
              </a:ext>
            </a:extLst>
          </p:cNvPr>
          <p:cNvSpPr/>
          <p:nvPr/>
        </p:nvSpPr>
        <p:spPr>
          <a:xfrm>
            <a:off x="6302296" y="3852946"/>
            <a:ext cx="194897" cy="249313"/>
          </a:xfrm>
          <a:custGeom>
            <a:avLst/>
            <a:gdLst>
              <a:gd name="connsiteX0" fmla="*/ 193754 w 194897"/>
              <a:gd name="connsiteY0" fmla="*/ 1504 h 249313"/>
              <a:gd name="connsiteX1" fmla="*/ 98504 w 194897"/>
              <a:gd name="connsiteY1" fmla="*/ 61829 h 249313"/>
              <a:gd name="connsiteX2" fmla="*/ 35004 w 194897"/>
              <a:gd name="connsiteY2" fmla="*/ 195179 h 249313"/>
              <a:gd name="connsiteX3" fmla="*/ 38179 w 194897"/>
              <a:gd name="connsiteY3" fmla="*/ 153904 h 249313"/>
              <a:gd name="connsiteX4" fmla="*/ 44529 w 194897"/>
              <a:gd name="connsiteY4" fmla="*/ 249154 h 249313"/>
              <a:gd name="connsiteX5" fmla="*/ 28654 w 194897"/>
              <a:gd name="connsiteY5" fmla="*/ 172954 h 249313"/>
              <a:gd name="connsiteX6" fmla="*/ 79 w 194897"/>
              <a:gd name="connsiteY6" fmla="*/ 42779 h 249313"/>
              <a:gd name="connsiteX7" fmla="*/ 38179 w 194897"/>
              <a:gd name="connsiteY7" fmla="*/ 163429 h 249313"/>
              <a:gd name="connsiteX8" fmla="*/ 60404 w 194897"/>
              <a:gd name="connsiteY8" fmla="*/ 93579 h 249313"/>
              <a:gd name="connsiteX9" fmla="*/ 28654 w 194897"/>
              <a:gd name="connsiteY9" fmla="*/ 118979 h 249313"/>
              <a:gd name="connsiteX10" fmla="*/ 193754 w 194897"/>
              <a:gd name="connsiteY10" fmla="*/ 1504 h 249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4897" h="249313">
                <a:moveTo>
                  <a:pt x="193754" y="1504"/>
                </a:moveTo>
                <a:cubicBezTo>
                  <a:pt x="205396" y="-8021"/>
                  <a:pt x="124962" y="29550"/>
                  <a:pt x="98504" y="61829"/>
                </a:cubicBezTo>
                <a:cubicBezTo>
                  <a:pt x="72046" y="94108"/>
                  <a:pt x="45058" y="179833"/>
                  <a:pt x="35004" y="195179"/>
                </a:cubicBezTo>
                <a:cubicBezTo>
                  <a:pt x="24950" y="210525"/>
                  <a:pt x="36592" y="144908"/>
                  <a:pt x="38179" y="153904"/>
                </a:cubicBezTo>
                <a:cubicBezTo>
                  <a:pt x="39766" y="162900"/>
                  <a:pt x="46116" y="245979"/>
                  <a:pt x="44529" y="249154"/>
                </a:cubicBezTo>
                <a:cubicBezTo>
                  <a:pt x="42942" y="252329"/>
                  <a:pt x="36062" y="207350"/>
                  <a:pt x="28654" y="172954"/>
                </a:cubicBezTo>
                <a:cubicBezTo>
                  <a:pt x="21246" y="138558"/>
                  <a:pt x="-1508" y="44366"/>
                  <a:pt x="79" y="42779"/>
                </a:cubicBezTo>
                <a:cubicBezTo>
                  <a:pt x="1666" y="41192"/>
                  <a:pt x="28125" y="154962"/>
                  <a:pt x="38179" y="163429"/>
                </a:cubicBezTo>
                <a:cubicBezTo>
                  <a:pt x="48233" y="171896"/>
                  <a:pt x="61991" y="100987"/>
                  <a:pt x="60404" y="93579"/>
                </a:cubicBezTo>
                <a:cubicBezTo>
                  <a:pt x="58817" y="86171"/>
                  <a:pt x="8546" y="132737"/>
                  <a:pt x="28654" y="118979"/>
                </a:cubicBezTo>
                <a:cubicBezTo>
                  <a:pt x="48762" y="105221"/>
                  <a:pt x="182112" y="11029"/>
                  <a:pt x="193754" y="1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316EA09F-A17A-E817-3E1D-EA353E3940FE}"/>
              </a:ext>
            </a:extLst>
          </p:cNvPr>
          <p:cNvSpPr/>
          <p:nvPr/>
        </p:nvSpPr>
        <p:spPr>
          <a:xfrm>
            <a:off x="6626201" y="3913037"/>
            <a:ext cx="339365" cy="151635"/>
          </a:xfrm>
          <a:custGeom>
            <a:avLst/>
            <a:gdLst>
              <a:gd name="connsiteX0" fmla="*/ 24 w 339365"/>
              <a:gd name="connsiteY0" fmla="*/ 49363 h 151635"/>
              <a:gd name="connsiteX1" fmla="*/ 130199 w 339365"/>
              <a:gd name="connsiteY1" fmla="*/ 27138 h 151635"/>
              <a:gd name="connsiteX2" fmla="*/ 336574 w 339365"/>
              <a:gd name="connsiteY2" fmla="*/ 150963 h 151635"/>
              <a:gd name="connsiteX3" fmla="*/ 250849 w 339365"/>
              <a:gd name="connsiteY3" fmla="*/ 77938 h 151635"/>
              <a:gd name="connsiteX4" fmla="*/ 269899 w 339365"/>
              <a:gd name="connsiteY4" fmla="*/ 106513 h 151635"/>
              <a:gd name="connsiteX5" fmla="*/ 139724 w 339365"/>
              <a:gd name="connsiteY5" fmla="*/ 1738 h 151635"/>
              <a:gd name="connsiteX6" fmla="*/ 24 w 339365"/>
              <a:gd name="connsiteY6" fmla="*/ 49363 h 151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365" h="151635">
                <a:moveTo>
                  <a:pt x="24" y="49363"/>
                </a:moveTo>
                <a:cubicBezTo>
                  <a:pt x="-1563" y="53596"/>
                  <a:pt x="74107" y="10205"/>
                  <a:pt x="130199" y="27138"/>
                </a:cubicBezTo>
                <a:cubicBezTo>
                  <a:pt x="186291" y="44071"/>
                  <a:pt x="316466" y="142496"/>
                  <a:pt x="336574" y="150963"/>
                </a:cubicBezTo>
                <a:cubicBezTo>
                  <a:pt x="356682" y="159430"/>
                  <a:pt x="261962" y="85346"/>
                  <a:pt x="250849" y="77938"/>
                </a:cubicBezTo>
                <a:cubicBezTo>
                  <a:pt x="239737" y="70530"/>
                  <a:pt x="288420" y="119213"/>
                  <a:pt x="269899" y="106513"/>
                </a:cubicBezTo>
                <a:cubicBezTo>
                  <a:pt x="251378" y="93813"/>
                  <a:pt x="185232" y="13909"/>
                  <a:pt x="139724" y="1738"/>
                </a:cubicBezTo>
                <a:cubicBezTo>
                  <a:pt x="94216" y="-10433"/>
                  <a:pt x="1611" y="45130"/>
                  <a:pt x="24" y="49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D647C059-E5E9-75DA-6703-9EFEA69EFE0B}"/>
              </a:ext>
            </a:extLst>
          </p:cNvPr>
          <p:cNvSpPr/>
          <p:nvPr/>
        </p:nvSpPr>
        <p:spPr>
          <a:xfrm>
            <a:off x="7152915" y="4051082"/>
            <a:ext cx="346092" cy="500073"/>
          </a:xfrm>
          <a:custGeom>
            <a:avLst/>
            <a:gdLst>
              <a:gd name="connsiteX0" fmla="*/ 360 w 346092"/>
              <a:gd name="connsiteY0" fmla="*/ 218 h 500073"/>
              <a:gd name="connsiteX1" fmla="*/ 133710 w 346092"/>
              <a:gd name="connsiteY1" fmla="*/ 228818 h 500073"/>
              <a:gd name="connsiteX2" fmla="*/ 95610 w 346092"/>
              <a:gd name="connsiteY2" fmla="*/ 152618 h 500073"/>
              <a:gd name="connsiteX3" fmla="*/ 340085 w 346092"/>
              <a:gd name="connsiteY3" fmla="*/ 492343 h 500073"/>
              <a:gd name="connsiteX4" fmla="*/ 263885 w 346092"/>
              <a:gd name="connsiteY4" fmla="*/ 381218 h 500073"/>
              <a:gd name="connsiteX5" fmla="*/ 181335 w 346092"/>
              <a:gd name="connsiteY5" fmla="*/ 276443 h 500073"/>
              <a:gd name="connsiteX6" fmla="*/ 360 w 346092"/>
              <a:gd name="connsiteY6" fmla="*/ 218 h 50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092" h="500073">
                <a:moveTo>
                  <a:pt x="360" y="218"/>
                </a:moveTo>
                <a:cubicBezTo>
                  <a:pt x="-7577" y="-7719"/>
                  <a:pt x="117835" y="203418"/>
                  <a:pt x="133710" y="228818"/>
                </a:cubicBezTo>
                <a:cubicBezTo>
                  <a:pt x="149585" y="254218"/>
                  <a:pt x="61214" y="108697"/>
                  <a:pt x="95610" y="152618"/>
                </a:cubicBezTo>
                <a:cubicBezTo>
                  <a:pt x="130006" y="196539"/>
                  <a:pt x="312039" y="454243"/>
                  <a:pt x="340085" y="492343"/>
                </a:cubicBezTo>
                <a:cubicBezTo>
                  <a:pt x="368131" y="530443"/>
                  <a:pt x="290343" y="417201"/>
                  <a:pt x="263885" y="381218"/>
                </a:cubicBezTo>
                <a:cubicBezTo>
                  <a:pt x="237427" y="345235"/>
                  <a:pt x="222610" y="334651"/>
                  <a:pt x="181335" y="276443"/>
                </a:cubicBezTo>
                <a:cubicBezTo>
                  <a:pt x="140060" y="218235"/>
                  <a:pt x="8297" y="8155"/>
                  <a:pt x="360" y="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BE7F71DD-83F6-E56B-6B2D-90BAB8BFB320}"/>
              </a:ext>
            </a:extLst>
          </p:cNvPr>
          <p:cNvSpPr/>
          <p:nvPr/>
        </p:nvSpPr>
        <p:spPr>
          <a:xfrm>
            <a:off x="6554541" y="4105275"/>
            <a:ext cx="364217" cy="117486"/>
          </a:xfrm>
          <a:custGeom>
            <a:avLst/>
            <a:gdLst>
              <a:gd name="connsiteX0" fmla="*/ 1834 w 364217"/>
              <a:gd name="connsiteY0" fmla="*/ 47625 h 117486"/>
              <a:gd name="connsiteX1" fmla="*/ 84384 w 364217"/>
              <a:gd name="connsiteY1" fmla="*/ 12700 h 117486"/>
              <a:gd name="connsiteX2" fmla="*/ 176459 w 364217"/>
              <a:gd name="connsiteY2" fmla="*/ 41275 h 117486"/>
              <a:gd name="connsiteX3" fmla="*/ 151059 w 364217"/>
              <a:gd name="connsiteY3" fmla="*/ 28575 h 117486"/>
              <a:gd name="connsiteX4" fmla="*/ 344734 w 364217"/>
              <a:gd name="connsiteY4" fmla="*/ 53975 h 117486"/>
              <a:gd name="connsiteX5" fmla="*/ 278059 w 364217"/>
              <a:gd name="connsiteY5" fmla="*/ 38100 h 117486"/>
              <a:gd name="connsiteX6" fmla="*/ 363784 w 364217"/>
              <a:gd name="connsiteY6" fmla="*/ 117475 h 117486"/>
              <a:gd name="connsiteX7" fmla="*/ 233609 w 364217"/>
              <a:gd name="connsiteY7" fmla="*/ 31750 h 117486"/>
              <a:gd name="connsiteX8" fmla="*/ 166934 w 364217"/>
              <a:gd name="connsiteY8" fmla="*/ 0 h 117486"/>
              <a:gd name="connsiteX9" fmla="*/ 1834 w 364217"/>
              <a:gd name="connsiteY9" fmla="*/ 47625 h 11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4217" h="117486">
                <a:moveTo>
                  <a:pt x="1834" y="47625"/>
                </a:moveTo>
                <a:cubicBezTo>
                  <a:pt x="-11924" y="49742"/>
                  <a:pt x="55280" y="13758"/>
                  <a:pt x="84384" y="12700"/>
                </a:cubicBezTo>
                <a:cubicBezTo>
                  <a:pt x="113488" y="11642"/>
                  <a:pt x="165346" y="38629"/>
                  <a:pt x="176459" y="41275"/>
                </a:cubicBezTo>
                <a:cubicBezTo>
                  <a:pt x="187572" y="43921"/>
                  <a:pt x="123013" y="26458"/>
                  <a:pt x="151059" y="28575"/>
                </a:cubicBezTo>
                <a:cubicBezTo>
                  <a:pt x="179105" y="30692"/>
                  <a:pt x="323567" y="52388"/>
                  <a:pt x="344734" y="53975"/>
                </a:cubicBezTo>
                <a:cubicBezTo>
                  <a:pt x="365901" y="55562"/>
                  <a:pt x="274884" y="27517"/>
                  <a:pt x="278059" y="38100"/>
                </a:cubicBezTo>
                <a:cubicBezTo>
                  <a:pt x="281234" y="48683"/>
                  <a:pt x="371192" y="118533"/>
                  <a:pt x="363784" y="117475"/>
                </a:cubicBezTo>
                <a:cubicBezTo>
                  <a:pt x="356376" y="116417"/>
                  <a:pt x="266417" y="51329"/>
                  <a:pt x="233609" y="31750"/>
                </a:cubicBezTo>
                <a:cubicBezTo>
                  <a:pt x="200801" y="12171"/>
                  <a:pt x="203976" y="0"/>
                  <a:pt x="166934" y="0"/>
                </a:cubicBezTo>
                <a:cubicBezTo>
                  <a:pt x="129892" y="0"/>
                  <a:pt x="15592" y="45508"/>
                  <a:pt x="1834" y="47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5DF66C9E-1AA8-E584-0CC6-BB0DEB2DC4FE}"/>
              </a:ext>
            </a:extLst>
          </p:cNvPr>
          <p:cNvSpPr/>
          <p:nvPr/>
        </p:nvSpPr>
        <p:spPr>
          <a:xfrm>
            <a:off x="6999945" y="4193271"/>
            <a:ext cx="169729" cy="169240"/>
          </a:xfrm>
          <a:custGeom>
            <a:avLst/>
            <a:gdLst>
              <a:gd name="connsiteX0" fmla="*/ 930 w 169729"/>
              <a:gd name="connsiteY0" fmla="*/ 904 h 169240"/>
              <a:gd name="connsiteX1" fmla="*/ 93005 w 169729"/>
              <a:gd name="connsiteY1" fmla="*/ 61229 h 169240"/>
              <a:gd name="connsiteX2" fmla="*/ 169205 w 169729"/>
              <a:gd name="connsiteY2" fmla="*/ 169179 h 169240"/>
              <a:gd name="connsiteX3" fmla="*/ 127930 w 169729"/>
              <a:gd name="connsiteY3" fmla="*/ 77104 h 169240"/>
              <a:gd name="connsiteX4" fmla="*/ 153330 w 169729"/>
              <a:gd name="connsiteY4" fmla="*/ 105679 h 169240"/>
              <a:gd name="connsiteX5" fmla="*/ 930 w 169729"/>
              <a:gd name="connsiteY5" fmla="*/ 904 h 16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729" h="169240">
                <a:moveTo>
                  <a:pt x="930" y="904"/>
                </a:moveTo>
                <a:cubicBezTo>
                  <a:pt x="-9124" y="-6504"/>
                  <a:pt x="64959" y="33183"/>
                  <a:pt x="93005" y="61229"/>
                </a:cubicBezTo>
                <a:cubicBezTo>
                  <a:pt x="121051" y="89275"/>
                  <a:pt x="163384" y="166533"/>
                  <a:pt x="169205" y="169179"/>
                </a:cubicBezTo>
                <a:cubicBezTo>
                  <a:pt x="175026" y="171825"/>
                  <a:pt x="130576" y="87687"/>
                  <a:pt x="127930" y="77104"/>
                </a:cubicBezTo>
                <a:cubicBezTo>
                  <a:pt x="125284" y="66521"/>
                  <a:pt x="166559" y="116262"/>
                  <a:pt x="153330" y="105679"/>
                </a:cubicBezTo>
                <a:cubicBezTo>
                  <a:pt x="140101" y="95096"/>
                  <a:pt x="10984" y="8312"/>
                  <a:pt x="930" y="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5F5E32E0-974E-53B1-C93F-D242861BDB28}"/>
              </a:ext>
            </a:extLst>
          </p:cNvPr>
          <p:cNvSpPr/>
          <p:nvPr/>
        </p:nvSpPr>
        <p:spPr>
          <a:xfrm>
            <a:off x="7178048" y="4238316"/>
            <a:ext cx="267331" cy="321026"/>
          </a:xfrm>
          <a:custGeom>
            <a:avLst/>
            <a:gdLst>
              <a:gd name="connsiteX0" fmla="*/ 627 w 267331"/>
              <a:gd name="connsiteY0" fmla="*/ 309 h 321026"/>
              <a:gd name="connsiteX1" fmla="*/ 54602 w 267331"/>
              <a:gd name="connsiteY1" fmla="*/ 117784 h 321026"/>
              <a:gd name="connsiteX2" fmla="*/ 143502 w 267331"/>
              <a:gd name="connsiteY2" fmla="*/ 184459 h 321026"/>
              <a:gd name="connsiteX3" fmla="*/ 105402 w 267331"/>
              <a:gd name="connsiteY3" fmla="*/ 140009 h 321026"/>
              <a:gd name="connsiteX4" fmla="*/ 187952 w 267331"/>
              <a:gd name="connsiteY4" fmla="*/ 216209 h 321026"/>
              <a:gd name="connsiteX5" fmla="*/ 267327 w 267331"/>
              <a:gd name="connsiteY5" fmla="*/ 320984 h 321026"/>
              <a:gd name="connsiteX6" fmla="*/ 191127 w 267331"/>
              <a:gd name="connsiteY6" fmla="*/ 203509 h 321026"/>
              <a:gd name="connsiteX7" fmla="*/ 89527 w 267331"/>
              <a:gd name="connsiteY7" fmla="*/ 155884 h 321026"/>
              <a:gd name="connsiteX8" fmla="*/ 627 w 267331"/>
              <a:gd name="connsiteY8" fmla="*/ 309 h 321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331" h="321026">
                <a:moveTo>
                  <a:pt x="627" y="309"/>
                </a:moveTo>
                <a:cubicBezTo>
                  <a:pt x="-5194" y="-6041"/>
                  <a:pt x="30790" y="87092"/>
                  <a:pt x="54602" y="117784"/>
                </a:cubicBezTo>
                <a:cubicBezTo>
                  <a:pt x="78414" y="148476"/>
                  <a:pt x="135035" y="180755"/>
                  <a:pt x="143502" y="184459"/>
                </a:cubicBezTo>
                <a:cubicBezTo>
                  <a:pt x="151969" y="188163"/>
                  <a:pt x="97994" y="134717"/>
                  <a:pt x="105402" y="140009"/>
                </a:cubicBezTo>
                <a:cubicBezTo>
                  <a:pt x="112810" y="145301"/>
                  <a:pt x="160965" y="186047"/>
                  <a:pt x="187952" y="216209"/>
                </a:cubicBezTo>
                <a:cubicBezTo>
                  <a:pt x="214940" y="246372"/>
                  <a:pt x="266798" y="323101"/>
                  <a:pt x="267327" y="320984"/>
                </a:cubicBezTo>
                <a:cubicBezTo>
                  <a:pt x="267856" y="318867"/>
                  <a:pt x="220760" y="231026"/>
                  <a:pt x="191127" y="203509"/>
                </a:cubicBezTo>
                <a:cubicBezTo>
                  <a:pt x="161494" y="175992"/>
                  <a:pt x="117044" y="186046"/>
                  <a:pt x="89527" y="155884"/>
                </a:cubicBezTo>
                <a:cubicBezTo>
                  <a:pt x="62010" y="125722"/>
                  <a:pt x="6448" y="6659"/>
                  <a:pt x="627" y="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89F3E8AA-2DF3-6A3E-6A18-35370E9A65D2}"/>
              </a:ext>
            </a:extLst>
          </p:cNvPr>
          <p:cNvSpPr/>
          <p:nvPr/>
        </p:nvSpPr>
        <p:spPr>
          <a:xfrm>
            <a:off x="6432268" y="3888694"/>
            <a:ext cx="220857" cy="76989"/>
          </a:xfrm>
          <a:custGeom>
            <a:avLst/>
            <a:gdLst>
              <a:gd name="connsiteX0" fmla="*/ 282 w 220857"/>
              <a:gd name="connsiteY0" fmla="*/ 76881 h 76989"/>
              <a:gd name="connsiteX1" fmla="*/ 86007 w 220857"/>
              <a:gd name="connsiteY1" fmla="*/ 13381 h 76989"/>
              <a:gd name="connsiteX2" fmla="*/ 219357 w 220857"/>
              <a:gd name="connsiteY2" fmla="*/ 19731 h 76989"/>
              <a:gd name="connsiteX3" fmla="*/ 152682 w 220857"/>
              <a:gd name="connsiteY3" fmla="*/ 681 h 76989"/>
              <a:gd name="connsiteX4" fmla="*/ 73307 w 220857"/>
              <a:gd name="connsiteY4" fmla="*/ 48306 h 76989"/>
              <a:gd name="connsiteX5" fmla="*/ 139982 w 220857"/>
              <a:gd name="connsiteY5" fmla="*/ 32431 h 76989"/>
              <a:gd name="connsiteX6" fmla="*/ 60607 w 220857"/>
              <a:gd name="connsiteY6" fmla="*/ 29256 h 76989"/>
              <a:gd name="connsiteX7" fmla="*/ 282 w 220857"/>
              <a:gd name="connsiteY7" fmla="*/ 76881 h 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857" h="76989">
                <a:moveTo>
                  <a:pt x="282" y="76881"/>
                </a:moveTo>
                <a:cubicBezTo>
                  <a:pt x="4515" y="74235"/>
                  <a:pt x="49495" y="22906"/>
                  <a:pt x="86007" y="13381"/>
                </a:cubicBezTo>
                <a:cubicBezTo>
                  <a:pt x="122519" y="3856"/>
                  <a:pt x="208245" y="21848"/>
                  <a:pt x="219357" y="19731"/>
                </a:cubicBezTo>
                <a:cubicBezTo>
                  <a:pt x="230469" y="17614"/>
                  <a:pt x="177024" y="-4081"/>
                  <a:pt x="152682" y="681"/>
                </a:cubicBezTo>
                <a:cubicBezTo>
                  <a:pt x="128340" y="5443"/>
                  <a:pt x="75424" y="43014"/>
                  <a:pt x="73307" y="48306"/>
                </a:cubicBezTo>
                <a:cubicBezTo>
                  <a:pt x="71190" y="53598"/>
                  <a:pt x="142099" y="35606"/>
                  <a:pt x="139982" y="32431"/>
                </a:cubicBezTo>
                <a:cubicBezTo>
                  <a:pt x="137865" y="29256"/>
                  <a:pt x="80715" y="25552"/>
                  <a:pt x="60607" y="29256"/>
                </a:cubicBezTo>
                <a:cubicBezTo>
                  <a:pt x="40499" y="32960"/>
                  <a:pt x="-3951" y="79527"/>
                  <a:pt x="282" y="76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968DF625-852B-2E93-4112-3F027EC2AF99}"/>
              </a:ext>
            </a:extLst>
          </p:cNvPr>
          <p:cNvSpPr/>
          <p:nvPr/>
        </p:nvSpPr>
        <p:spPr>
          <a:xfrm>
            <a:off x="6990681" y="3930227"/>
            <a:ext cx="216320" cy="234807"/>
          </a:xfrm>
          <a:custGeom>
            <a:avLst/>
            <a:gdLst>
              <a:gd name="connsiteX0" fmla="*/ 54 w 216320"/>
              <a:gd name="connsiteY0" fmla="*/ 218 h 234807"/>
              <a:gd name="connsiteX1" fmla="*/ 73796 w 216320"/>
              <a:gd name="connsiteY1" fmla="*/ 99770 h 234807"/>
              <a:gd name="connsiteX2" fmla="*/ 136477 w 216320"/>
              <a:gd name="connsiteY2" fmla="*/ 151389 h 234807"/>
              <a:gd name="connsiteX3" fmla="*/ 92232 w 216320"/>
              <a:gd name="connsiteY3" fmla="*/ 110831 h 234807"/>
              <a:gd name="connsiteX4" fmla="*/ 213906 w 216320"/>
              <a:gd name="connsiteY4" fmla="*/ 232505 h 234807"/>
              <a:gd name="connsiteX5" fmla="*/ 165974 w 216320"/>
              <a:gd name="connsiteY5" fmla="*/ 184573 h 234807"/>
              <a:gd name="connsiteX6" fmla="*/ 77484 w 216320"/>
              <a:gd name="connsiteY6" fmla="*/ 110831 h 234807"/>
              <a:gd name="connsiteX7" fmla="*/ 136477 w 216320"/>
              <a:gd name="connsiteY7" fmla="*/ 169825 h 234807"/>
              <a:gd name="connsiteX8" fmla="*/ 62735 w 216320"/>
              <a:gd name="connsiteY8" fmla="*/ 129267 h 234807"/>
              <a:gd name="connsiteX9" fmla="*/ 54 w 216320"/>
              <a:gd name="connsiteY9" fmla="*/ 218 h 234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320" h="234807">
                <a:moveTo>
                  <a:pt x="54" y="218"/>
                </a:moveTo>
                <a:cubicBezTo>
                  <a:pt x="1898" y="-4698"/>
                  <a:pt x="51059" y="74575"/>
                  <a:pt x="73796" y="99770"/>
                </a:cubicBezTo>
                <a:cubicBezTo>
                  <a:pt x="96533" y="124965"/>
                  <a:pt x="133404" y="149546"/>
                  <a:pt x="136477" y="151389"/>
                </a:cubicBezTo>
                <a:cubicBezTo>
                  <a:pt x="139550" y="153233"/>
                  <a:pt x="79327" y="97312"/>
                  <a:pt x="92232" y="110831"/>
                </a:cubicBezTo>
                <a:cubicBezTo>
                  <a:pt x="105137" y="124350"/>
                  <a:pt x="213906" y="232505"/>
                  <a:pt x="213906" y="232505"/>
                </a:cubicBezTo>
                <a:cubicBezTo>
                  <a:pt x="226196" y="244795"/>
                  <a:pt x="188711" y="204852"/>
                  <a:pt x="165974" y="184573"/>
                </a:cubicBezTo>
                <a:cubicBezTo>
                  <a:pt x="143237" y="164294"/>
                  <a:pt x="82400" y="113289"/>
                  <a:pt x="77484" y="110831"/>
                </a:cubicBezTo>
                <a:cubicBezTo>
                  <a:pt x="72568" y="108373"/>
                  <a:pt x="138935" y="166752"/>
                  <a:pt x="136477" y="169825"/>
                </a:cubicBezTo>
                <a:cubicBezTo>
                  <a:pt x="134019" y="172898"/>
                  <a:pt x="81785" y="155691"/>
                  <a:pt x="62735" y="129267"/>
                </a:cubicBezTo>
                <a:cubicBezTo>
                  <a:pt x="43685" y="102843"/>
                  <a:pt x="-1790" y="5134"/>
                  <a:pt x="54" y="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A1C5D9BD-A888-87A0-8305-B13B9F9ECF54}"/>
              </a:ext>
            </a:extLst>
          </p:cNvPr>
          <p:cNvSpPr/>
          <p:nvPr/>
        </p:nvSpPr>
        <p:spPr>
          <a:xfrm>
            <a:off x="6113204" y="4243535"/>
            <a:ext cx="179471" cy="368168"/>
          </a:xfrm>
          <a:custGeom>
            <a:avLst/>
            <a:gdLst>
              <a:gd name="connsiteX0" fmla="*/ 176983 w 179471"/>
              <a:gd name="connsiteY0" fmla="*/ 313 h 368168"/>
              <a:gd name="connsiteX1" fmla="*/ 11064 w 179471"/>
              <a:gd name="connsiteY1" fmla="*/ 140423 h 368168"/>
              <a:gd name="connsiteX2" fmla="*/ 22125 w 179471"/>
              <a:gd name="connsiteY2" fmla="*/ 107239 h 368168"/>
              <a:gd name="connsiteX3" fmla="*/ 29499 w 179471"/>
              <a:gd name="connsiteY3" fmla="*/ 365336 h 368168"/>
              <a:gd name="connsiteX4" fmla="*/ 22125 w 179471"/>
              <a:gd name="connsiteY4" fmla="*/ 239975 h 368168"/>
              <a:gd name="connsiteX5" fmla="*/ 3690 w 179471"/>
              <a:gd name="connsiteY5" fmla="*/ 162546 h 368168"/>
              <a:gd name="connsiteX6" fmla="*/ 103241 w 179471"/>
              <a:gd name="connsiteY6" fmla="*/ 103552 h 368168"/>
              <a:gd name="connsiteX7" fmla="*/ 176983 w 179471"/>
              <a:gd name="connsiteY7" fmla="*/ 313 h 368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471" h="368168">
                <a:moveTo>
                  <a:pt x="176983" y="313"/>
                </a:moveTo>
                <a:cubicBezTo>
                  <a:pt x="161620" y="6458"/>
                  <a:pt x="36874" y="122602"/>
                  <a:pt x="11064" y="140423"/>
                </a:cubicBezTo>
                <a:cubicBezTo>
                  <a:pt x="-14746" y="158244"/>
                  <a:pt x="19052" y="69754"/>
                  <a:pt x="22125" y="107239"/>
                </a:cubicBezTo>
                <a:cubicBezTo>
                  <a:pt x="25197" y="144725"/>
                  <a:pt x="29499" y="343213"/>
                  <a:pt x="29499" y="365336"/>
                </a:cubicBezTo>
                <a:cubicBezTo>
                  <a:pt x="29499" y="387459"/>
                  <a:pt x="26426" y="273773"/>
                  <a:pt x="22125" y="239975"/>
                </a:cubicBezTo>
                <a:cubicBezTo>
                  <a:pt x="17824" y="206177"/>
                  <a:pt x="-9829" y="185283"/>
                  <a:pt x="3690" y="162546"/>
                </a:cubicBezTo>
                <a:cubicBezTo>
                  <a:pt x="17209" y="139809"/>
                  <a:pt x="73744" y="126904"/>
                  <a:pt x="103241" y="103552"/>
                </a:cubicBezTo>
                <a:cubicBezTo>
                  <a:pt x="132738" y="80200"/>
                  <a:pt x="192346" y="-5832"/>
                  <a:pt x="176983" y="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27C3F1D6-20D7-EDE9-5F02-04AB23587CDF}"/>
              </a:ext>
            </a:extLst>
          </p:cNvPr>
          <p:cNvSpPr/>
          <p:nvPr/>
        </p:nvSpPr>
        <p:spPr>
          <a:xfrm>
            <a:off x="4460853" y="3951602"/>
            <a:ext cx="325166" cy="208575"/>
          </a:xfrm>
          <a:custGeom>
            <a:avLst/>
            <a:gdLst>
              <a:gd name="connsiteX0" fmla="*/ 534 w 325166"/>
              <a:gd name="connsiteY0" fmla="*/ 174259 h 208575"/>
              <a:gd name="connsiteX1" fmla="*/ 96399 w 325166"/>
              <a:gd name="connsiteY1" fmla="*/ 203756 h 208575"/>
              <a:gd name="connsiteX2" fmla="*/ 181202 w 325166"/>
              <a:gd name="connsiteY2" fmla="*/ 56272 h 208575"/>
              <a:gd name="connsiteX3" fmla="*/ 177515 w 325166"/>
              <a:gd name="connsiteY3" fmla="*/ 85769 h 208575"/>
              <a:gd name="connsiteX4" fmla="*/ 324999 w 325166"/>
              <a:gd name="connsiteY4" fmla="*/ 966 h 208575"/>
              <a:gd name="connsiteX5" fmla="*/ 207012 w 325166"/>
              <a:gd name="connsiteY5" fmla="*/ 41524 h 208575"/>
              <a:gd name="connsiteX6" fmla="*/ 218073 w 325166"/>
              <a:gd name="connsiteY6" fmla="*/ 67333 h 208575"/>
              <a:gd name="connsiteX7" fmla="*/ 162766 w 325166"/>
              <a:gd name="connsiteY7" fmla="*/ 122640 h 208575"/>
              <a:gd name="connsiteX8" fmla="*/ 125895 w 325166"/>
              <a:gd name="connsiteY8" fmla="*/ 170572 h 208575"/>
              <a:gd name="connsiteX9" fmla="*/ 59528 w 325166"/>
              <a:gd name="connsiteY9" fmla="*/ 189008 h 208575"/>
              <a:gd name="connsiteX10" fmla="*/ 534 w 325166"/>
              <a:gd name="connsiteY10" fmla="*/ 174259 h 20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5166" h="208575">
                <a:moveTo>
                  <a:pt x="534" y="174259"/>
                </a:moveTo>
                <a:cubicBezTo>
                  <a:pt x="6679" y="176717"/>
                  <a:pt x="66288" y="223421"/>
                  <a:pt x="96399" y="203756"/>
                </a:cubicBezTo>
                <a:cubicBezTo>
                  <a:pt x="126510" y="184092"/>
                  <a:pt x="167683" y="75936"/>
                  <a:pt x="181202" y="56272"/>
                </a:cubicBezTo>
                <a:cubicBezTo>
                  <a:pt x="194721" y="36607"/>
                  <a:pt x="153549" y="94987"/>
                  <a:pt x="177515" y="85769"/>
                </a:cubicBezTo>
                <a:cubicBezTo>
                  <a:pt x="201481" y="76551"/>
                  <a:pt x="320083" y="8340"/>
                  <a:pt x="324999" y="966"/>
                </a:cubicBezTo>
                <a:cubicBezTo>
                  <a:pt x="329915" y="-6408"/>
                  <a:pt x="224833" y="30463"/>
                  <a:pt x="207012" y="41524"/>
                </a:cubicBezTo>
                <a:cubicBezTo>
                  <a:pt x="189191" y="52585"/>
                  <a:pt x="225447" y="53814"/>
                  <a:pt x="218073" y="67333"/>
                </a:cubicBezTo>
                <a:cubicBezTo>
                  <a:pt x="210699" y="80852"/>
                  <a:pt x="178129" y="105434"/>
                  <a:pt x="162766" y="122640"/>
                </a:cubicBezTo>
                <a:cubicBezTo>
                  <a:pt x="147403" y="139846"/>
                  <a:pt x="143101" y="159511"/>
                  <a:pt x="125895" y="170572"/>
                </a:cubicBezTo>
                <a:cubicBezTo>
                  <a:pt x="108689" y="181633"/>
                  <a:pt x="76120" y="187779"/>
                  <a:pt x="59528" y="189008"/>
                </a:cubicBezTo>
                <a:cubicBezTo>
                  <a:pt x="42936" y="190237"/>
                  <a:pt x="-5611" y="171801"/>
                  <a:pt x="534" y="174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5B7AF796-2349-00EB-EDDA-7FAFFB4ABE4A}"/>
              </a:ext>
            </a:extLst>
          </p:cNvPr>
          <p:cNvSpPr/>
          <p:nvPr/>
        </p:nvSpPr>
        <p:spPr>
          <a:xfrm>
            <a:off x="4754509" y="3915672"/>
            <a:ext cx="580811" cy="320822"/>
          </a:xfrm>
          <a:custGeom>
            <a:avLst/>
            <a:gdLst>
              <a:gd name="connsiteX0" fmla="*/ 1846 w 580811"/>
              <a:gd name="connsiteY0" fmla="*/ 66393 h 320822"/>
              <a:gd name="connsiteX1" fmla="*/ 167765 w 580811"/>
              <a:gd name="connsiteY1" fmla="*/ 25834 h 320822"/>
              <a:gd name="connsiteX2" fmla="*/ 145643 w 580811"/>
              <a:gd name="connsiteY2" fmla="*/ 36896 h 320822"/>
              <a:gd name="connsiteX3" fmla="*/ 263630 w 580811"/>
              <a:gd name="connsiteY3" fmla="*/ 33209 h 320822"/>
              <a:gd name="connsiteX4" fmla="*/ 359494 w 580811"/>
              <a:gd name="connsiteY4" fmla="*/ 51644 h 320822"/>
              <a:gd name="connsiteX5" fmla="*/ 377930 w 580811"/>
              <a:gd name="connsiteY5" fmla="*/ 44270 h 320822"/>
              <a:gd name="connsiteX6" fmla="*/ 451672 w 580811"/>
              <a:gd name="connsiteY6" fmla="*/ 118012 h 320822"/>
              <a:gd name="connsiteX7" fmla="*/ 381617 w 580811"/>
              <a:gd name="connsiteY7" fmla="*/ 62705 h 320822"/>
              <a:gd name="connsiteX8" fmla="*/ 451672 w 580811"/>
              <a:gd name="connsiteY8" fmla="*/ 132760 h 320822"/>
              <a:gd name="connsiteX9" fmla="*/ 392678 w 580811"/>
              <a:gd name="connsiteY9" fmla="*/ 84828 h 320822"/>
              <a:gd name="connsiteX10" fmla="*/ 440610 w 580811"/>
              <a:gd name="connsiteY10" fmla="*/ 125386 h 320822"/>
              <a:gd name="connsiteX11" fmla="*/ 521726 w 580811"/>
              <a:gd name="connsiteY11" fmla="*/ 235999 h 320822"/>
              <a:gd name="connsiteX12" fmla="*/ 580720 w 580811"/>
              <a:gd name="connsiteY12" fmla="*/ 320802 h 320822"/>
              <a:gd name="connsiteX13" fmla="*/ 532788 w 580811"/>
              <a:gd name="connsiteY13" fmla="*/ 228625 h 320822"/>
              <a:gd name="connsiteX14" fmla="*/ 440610 w 580811"/>
              <a:gd name="connsiteY14" fmla="*/ 66393 h 320822"/>
              <a:gd name="connsiteX15" fmla="*/ 447985 w 580811"/>
              <a:gd name="connsiteY15" fmla="*/ 95889 h 320822"/>
              <a:gd name="connsiteX16" fmla="*/ 189888 w 580811"/>
              <a:gd name="connsiteY16" fmla="*/ 25834 h 320822"/>
              <a:gd name="connsiteX17" fmla="*/ 293126 w 580811"/>
              <a:gd name="connsiteY17" fmla="*/ 25 h 320822"/>
              <a:gd name="connsiteX18" fmla="*/ 1846 w 580811"/>
              <a:gd name="connsiteY18" fmla="*/ 66393 h 32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80811" h="320822">
                <a:moveTo>
                  <a:pt x="1846" y="66393"/>
                </a:moveTo>
                <a:cubicBezTo>
                  <a:pt x="-19047" y="70694"/>
                  <a:pt x="143799" y="30750"/>
                  <a:pt x="167765" y="25834"/>
                </a:cubicBezTo>
                <a:cubicBezTo>
                  <a:pt x="191731" y="20918"/>
                  <a:pt x="129665" y="35667"/>
                  <a:pt x="145643" y="36896"/>
                </a:cubicBezTo>
                <a:cubicBezTo>
                  <a:pt x="161621" y="38125"/>
                  <a:pt x="227988" y="30751"/>
                  <a:pt x="263630" y="33209"/>
                </a:cubicBezTo>
                <a:cubicBezTo>
                  <a:pt x="299272" y="35667"/>
                  <a:pt x="340444" y="49801"/>
                  <a:pt x="359494" y="51644"/>
                </a:cubicBezTo>
                <a:cubicBezTo>
                  <a:pt x="378544" y="53487"/>
                  <a:pt x="362567" y="33209"/>
                  <a:pt x="377930" y="44270"/>
                </a:cubicBezTo>
                <a:cubicBezTo>
                  <a:pt x="393293" y="55331"/>
                  <a:pt x="451058" y="114940"/>
                  <a:pt x="451672" y="118012"/>
                </a:cubicBezTo>
                <a:cubicBezTo>
                  <a:pt x="452286" y="121084"/>
                  <a:pt x="381617" y="60247"/>
                  <a:pt x="381617" y="62705"/>
                </a:cubicBezTo>
                <a:cubicBezTo>
                  <a:pt x="381617" y="65163"/>
                  <a:pt x="449829" y="129073"/>
                  <a:pt x="451672" y="132760"/>
                </a:cubicBezTo>
                <a:cubicBezTo>
                  <a:pt x="453515" y="136447"/>
                  <a:pt x="394522" y="86057"/>
                  <a:pt x="392678" y="84828"/>
                </a:cubicBezTo>
                <a:cubicBezTo>
                  <a:pt x="390834" y="83599"/>
                  <a:pt x="419102" y="100191"/>
                  <a:pt x="440610" y="125386"/>
                </a:cubicBezTo>
                <a:cubicBezTo>
                  <a:pt x="462118" y="150581"/>
                  <a:pt x="498374" y="203430"/>
                  <a:pt x="521726" y="235999"/>
                </a:cubicBezTo>
                <a:cubicBezTo>
                  <a:pt x="545078" y="268568"/>
                  <a:pt x="578876" y="322031"/>
                  <a:pt x="580720" y="320802"/>
                </a:cubicBezTo>
                <a:cubicBezTo>
                  <a:pt x="582564" y="319573"/>
                  <a:pt x="556140" y="271026"/>
                  <a:pt x="532788" y="228625"/>
                </a:cubicBezTo>
                <a:cubicBezTo>
                  <a:pt x="509436" y="186224"/>
                  <a:pt x="454744" y="88516"/>
                  <a:pt x="440610" y="66393"/>
                </a:cubicBezTo>
                <a:cubicBezTo>
                  <a:pt x="426476" y="44270"/>
                  <a:pt x="489772" y="102649"/>
                  <a:pt x="447985" y="95889"/>
                </a:cubicBezTo>
                <a:cubicBezTo>
                  <a:pt x="406198" y="89129"/>
                  <a:pt x="215698" y="41811"/>
                  <a:pt x="189888" y="25834"/>
                </a:cubicBezTo>
                <a:cubicBezTo>
                  <a:pt x="164078" y="9857"/>
                  <a:pt x="323852" y="-590"/>
                  <a:pt x="293126" y="25"/>
                </a:cubicBezTo>
                <a:cubicBezTo>
                  <a:pt x="262400" y="640"/>
                  <a:pt x="22739" y="62092"/>
                  <a:pt x="1846" y="66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E5A0DC33-9B35-042A-A15B-ABE1835ADE8C}"/>
              </a:ext>
            </a:extLst>
          </p:cNvPr>
          <p:cNvSpPr/>
          <p:nvPr/>
        </p:nvSpPr>
        <p:spPr>
          <a:xfrm>
            <a:off x="4642022" y="3987922"/>
            <a:ext cx="383747" cy="77910"/>
          </a:xfrm>
          <a:custGeom>
            <a:avLst/>
            <a:gdLst>
              <a:gd name="connsiteX0" fmla="*/ 3720 w 383747"/>
              <a:gd name="connsiteY0" fmla="*/ 75259 h 77910"/>
              <a:gd name="connsiteX1" fmla="*/ 184388 w 383747"/>
              <a:gd name="connsiteY1" fmla="*/ 23639 h 77910"/>
              <a:gd name="connsiteX2" fmla="*/ 59026 w 383747"/>
              <a:gd name="connsiteY2" fmla="*/ 23639 h 77910"/>
              <a:gd name="connsiteX3" fmla="*/ 269191 w 383747"/>
              <a:gd name="connsiteY3" fmla="*/ 19952 h 77910"/>
              <a:gd name="connsiteX4" fmla="*/ 217572 w 383747"/>
              <a:gd name="connsiteY4" fmla="*/ 1517 h 77910"/>
              <a:gd name="connsiteX5" fmla="*/ 342933 w 383747"/>
              <a:gd name="connsiteY5" fmla="*/ 5204 h 77910"/>
              <a:gd name="connsiteX6" fmla="*/ 254443 w 383747"/>
              <a:gd name="connsiteY6" fmla="*/ 1517 h 77910"/>
              <a:gd name="connsiteX7" fmla="*/ 383491 w 383747"/>
              <a:gd name="connsiteY7" fmla="*/ 34701 h 77910"/>
              <a:gd name="connsiteX8" fmla="*/ 213884 w 383747"/>
              <a:gd name="connsiteY8" fmla="*/ 27326 h 77910"/>
              <a:gd name="connsiteX9" fmla="*/ 261817 w 383747"/>
              <a:gd name="connsiteY9" fmla="*/ 42075 h 77910"/>
              <a:gd name="connsiteX10" fmla="*/ 173326 w 383747"/>
              <a:gd name="connsiteY10" fmla="*/ 42075 h 77910"/>
              <a:gd name="connsiteX11" fmla="*/ 70088 w 383747"/>
              <a:gd name="connsiteY11" fmla="*/ 67884 h 77910"/>
              <a:gd name="connsiteX12" fmla="*/ 3720 w 383747"/>
              <a:gd name="connsiteY12" fmla="*/ 75259 h 7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3747" h="77910">
                <a:moveTo>
                  <a:pt x="3720" y="75259"/>
                </a:moveTo>
                <a:cubicBezTo>
                  <a:pt x="22770" y="67885"/>
                  <a:pt x="175170" y="32242"/>
                  <a:pt x="184388" y="23639"/>
                </a:cubicBezTo>
                <a:cubicBezTo>
                  <a:pt x="193606" y="15036"/>
                  <a:pt x="44892" y="24253"/>
                  <a:pt x="59026" y="23639"/>
                </a:cubicBezTo>
                <a:cubicBezTo>
                  <a:pt x="73160" y="23025"/>
                  <a:pt x="242767" y="23639"/>
                  <a:pt x="269191" y="19952"/>
                </a:cubicBezTo>
                <a:cubicBezTo>
                  <a:pt x="295615" y="16265"/>
                  <a:pt x="205282" y="3975"/>
                  <a:pt x="217572" y="1517"/>
                </a:cubicBezTo>
                <a:cubicBezTo>
                  <a:pt x="229862" y="-941"/>
                  <a:pt x="336788" y="5204"/>
                  <a:pt x="342933" y="5204"/>
                </a:cubicBezTo>
                <a:cubicBezTo>
                  <a:pt x="349078" y="5204"/>
                  <a:pt x="247683" y="-3399"/>
                  <a:pt x="254443" y="1517"/>
                </a:cubicBezTo>
                <a:cubicBezTo>
                  <a:pt x="261203" y="6433"/>
                  <a:pt x="390251" y="30400"/>
                  <a:pt x="383491" y="34701"/>
                </a:cubicBezTo>
                <a:cubicBezTo>
                  <a:pt x="376731" y="39002"/>
                  <a:pt x="234163" y="26097"/>
                  <a:pt x="213884" y="27326"/>
                </a:cubicBezTo>
                <a:cubicBezTo>
                  <a:pt x="193605" y="28555"/>
                  <a:pt x="268577" y="39617"/>
                  <a:pt x="261817" y="42075"/>
                </a:cubicBezTo>
                <a:cubicBezTo>
                  <a:pt x="255057" y="44533"/>
                  <a:pt x="205281" y="37774"/>
                  <a:pt x="173326" y="42075"/>
                </a:cubicBezTo>
                <a:cubicBezTo>
                  <a:pt x="141371" y="46376"/>
                  <a:pt x="96512" y="62968"/>
                  <a:pt x="70088" y="67884"/>
                </a:cubicBezTo>
                <a:cubicBezTo>
                  <a:pt x="43664" y="72800"/>
                  <a:pt x="-15330" y="82633"/>
                  <a:pt x="3720" y="75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211619D0-A209-F91A-2CAF-304B5C1686C4}"/>
              </a:ext>
            </a:extLst>
          </p:cNvPr>
          <p:cNvSpPr/>
          <p:nvPr/>
        </p:nvSpPr>
        <p:spPr>
          <a:xfrm>
            <a:off x="4730545" y="3918654"/>
            <a:ext cx="366388" cy="41712"/>
          </a:xfrm>
          <a:custGeom>
            <a:avLst/>
            <a:gdLst>
              <a:gd name="connsiteX0" fmla="*/ 0 w 366388"/>
              <a:gd name="connsiteY0" fmla="*/ 41288 h 41712"/>
              <a:gd name="connsiteX1" fmla="*/ 191729 w 366388"/>
              <a:gd name="connsiteY1" fmla="*/ 730 h 41712"/>
              <a:gd name="connsiteX2" fmla="*/ 365023 w 366388"/>
              <a:gd name="connsiteY2" fmla="*/ 15478 h 41712"/>
              <a:gd name="connsiteX3" fmla="*/ 276532 w 366388"/>
              <a:gd name="connsiteY3" fmla="*/ 19165 h 41712"/>
              <a:gd name="connsiteX4" fmla="*/ 350274 w 366388"/>
              <a:gd name="connsiteY4" fmla="*/ 41288 h 41712"/>
              <a:gd name="connsiteX5" fmla="*/ 217539 w 366388"/>
              <a:gd name="connsiteY5" fmla="*/ 30227 h 41712"/>
              <a:gd name="connsiteX6" fmla="*/ 265471 w 366388"/>
              <a:gd name="connsiteY6" fmla="*/ 37601 h 41712"/>
              <a:gd name="connsiteX7" fmla="*/ 191729 w 366388"/>
              <a:gd name="connsiteY7" fmla="*/ 22852 h 41712"/>
              <a:gd name="connsiteX8" fmla="*/ 0 w 366388"/>
              <a:gd name="connsiteY8" fmla="*/ 41288 h 41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6388" h="41712">
                <a:moveTo>
                  <a:pt x="0" y="41288"/>
                </a:moveTo>
                <a:cubicBezTo>
                  <a:pt x="0" y="37601"/>
                  <a:pt x="130892" y="5032"/>
                  <a:pt x="191729" y="730"/>
                </a:cubicBezTo>
                <a:cubicBezTo>
                  <a:pt x="252566" y="-3572"/>
                  <a:pt x="350889" y="12405"/>
                  <a:pt x="365023" y="15478"/>
                </a:cubicBezTo>
                <a:cubicBezTo>
                  <a:pt x="379157" y="18550"/>
                  <a:pt x="278990" y="14863"/>
                  <a:pt x="276532" y="19165"/>
                </a:cubicBezTo>
                <a:cubicBezTo>
                  <a:pt x="274074" y="23467"/>
                  <a:pt x="360106" y="39444"/>
                  <a:pt x="350274" y="41288"/>
                </a:cubicBezTo>
                <a:cubicBezTo>
                  <a:pt x="340442" y="43132"/>
                  <a:pt x="231673" y="30841"/>
                  <a:pt x="217539" y="30227"/>
                </a:cubicBezTo>
                <a:cubicBezTo>
                  <a:pt x="203405" y="29613"/>
                  <a:pt x="269773" y="38830"/>
                  <a:pt x="265471" y="37601"/>
                </a:cubicBezTo>
                <a:cubicBezTo>
                  <a:pt x="261169" y="36372"/>
                  <a:pt x="234131" y="22237"/>
                  <a:pt x="191729" y="22852"/>
                </a:cubicBezTo>
                <a:cubicBezTo>
                  <a:pt x="149327" y="23466"/>
                  <a:pt x="0" y="44975"/>
                  <a:pt x="0" y="41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6CE9DD0F-052C-D047-5499-18BC6F43074F}"/>
              </a:ext>
            </a:extLst>
          </p:cNvPr>
          <p:cNvSpPr/>
          <p:nvPr/>
        </p:nvSpPr>
        <p:spPr>
          <a:xfrm>
            <a:off x="4719276" y="4034634"/>
            <a:ext cx="402535" cy="54426"/>
          </a:xfrm>
          <a:custGeom>
            <a:avLst/>
            <a:gdLst>
              <a:gd name="connsiteX0" fmla="*/ 208 w 402535"/>
              <a:gd name="connsiteY0" fmla="*/ 10111 h 54426"/>
              <a:gd name="connsiteX1" fmla="*/ 199311 w 402535"/>
              <a:gd name="connsiteY1" fmla="*/ 24860 h 54426"/>
              <a:gd name="connsiteX2" fmla="*/ 276740 w 402535"/>
              <a:gd name="connsiteY2" fmla="*/ 32234 h 54426"/>
              <a:gd name="connsiteX3" fmla="*/ 180876 w 402535"/>
              <a:gd name="connsiteY3" fmla="*/ 10111 h 54426"/>
              <a:gd name="connsiteX4" fmla="*/ 284114 w 402535"/>
              <a:gd name="connsiteY4" fmla="*/ 13798 h 54426"/>
              <a:gd name="connsiteX5" fmla="*/ 402101 w 402535"/>
              <a:gd name="connsiteY5" fmla="*/ 54356 h 54426"/>
              <a:gd name="connsiteX6" fmla="*/ 239869 w 402535"/>
              <a:gd name="connsiteY6" fmla="*/ 2737 h 54426"/>
              <a:gd name="connsiteX7" fmla="*/ 208 w 402535"/>
              <a:gd name="connsiteY7" fmla="*/ 10111 h 54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2535" h="54426">
                <a:moveTo>
                  <a:pt x="208" y="10111"/>
                </a:moveTo>
                <a:cubicBezTo>
                  <a:pt x="-6552" y="13798"/>
                  <a:pt x="153222" y="21173"/>
                  <a:pt x="199311" y="24860"/>
                </a:cubicBezTo>
                <a:cubicBezTo>
                  <a:pt x="245400" y="28547"/>
                  <a:pt x="279812" y="34692"/>
                  <a:pt x="276740" y="32234"/>
                </a:cubicBezTo>
                <a:cubicBezTo>
                  <a:pt x="273668" y="29776"/>
                  <a:pt x="179647" y="13184"/>
                  <a:pt x="180876" y="10111"/>
                </a:cubicBezTo>
                <a:cubicBezTo>
                  <a:pt x="182105" y="7038"/>
                  <a:pt x="247243" y="6424"/>
                  <a:pt x="284114" y="13798"/>
                </a:cubicBezTo>
                <a:cubicBezTo>
                  <a:pt x="320985" y="21172"/>
                  <a:pt x="409475" y="56200"/>
                  <a:pt x="402101" y="54356"/>
                </a:cubicBezTo>
                <a:cubicBezTo>
                  <a:pt x="394727" y="52513"/>
                  <a:pt x="298862" y="10726"/>
                  <a:pt x="239869" y="2737"/>
                </a:cubicBezTo>
                <a:cubicBezTo>
                  <a:pt x="180876" y="-5252"/>
                  <a:pt x="6968" y="6424"/>
                  <a:pt x="208" y="10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95AB579C-C801-0EFC-9B5D-FCC7680DF7AB}"/>
              </a:ext>
            </a:extLst>
          </p:cNvPr>
          <p:cNvSpPr/>
          <p:nvPr/>
        </p:nvSpPr>
        <p:spPr>
          <a:xfrm>
            <a:off x="5025202" y="4036754"/>
            <a:ext cx="305426" cy="358286"/>
          </a:xfrm>
          <a:custGeom>
            <a:avLst/>
            <a:gdLst>
              <a:gd name="connsiteX0" fmla="*/ 311 w 305426"/>
              <a:gd name="connsiteY0" fmla="*/ 617 h 358286"/>
              <a:gd name="connsiteX1" fmla="*/ 140421 w 305426"/>
              <a:gd name="connsiteY1" fmla="*/ 111230 h 358286"/>
              <a:gd name="connsiteX2" fmla="*/ 221537 w 305426"/>
              <a:gd name="connsiteY2" fmla="*/ 181285 h 358286"/>
              <a:gd name="connsiteX3" fmla="*/ 214163 w 305426"/>
              <a:gd name="connsiteY3" fmla="*/ 162849 h 358286"/>
              <a:gd name="connsiteX4" fmla="*/ 302653 w 305426"/>
              <a:gd name="connsiteY4" fmla="*/ 280836 h 358286"/>
              <a:gd name="connsiteX5" fmla="*/ 284217 w 305426"/>
              <a:gd name="connsiteY5" fmla="*/ 358265 h 358286"/>
              <a:gd name="connsiteX6" fmla="*/ 295279 w 305426"/>
              <a:gd name="connsiteY6" fmla="*/ 288211 h 358286"/>
              <a:gd name="connsiteX7" fmla="*/ 291592 w 305426"/>
              <a:gd name="connsiteY7" fmla="*/ 240278 h 358286"/>
              <a:gd name="connsiteX8" fmla="*/ 184666 w 305426"/>
              <a:gd name="connsiteY8" fmla="*/ 133352 h 358286"/>
              <a:gd name="connsiteX9" fmla="*/ 206788 w 305426"/>
              <a:gd name="connsiteY9" fmla="*/ 151788 h 358286"/>
              <a:gd name="connsiteX10" fmla="*/ 129359 w 305426"/>
              <a:gd name="connsiteY10" fmla="*/ 55923 h 358286"/>
              <a:gd name="connsiteX11" fmla="*/ 162543 w 305426"/>
              <a:gd name="connsiteY11" fmla="*/ 92794 h 358286"/>
              <a:gd name="connsiteX12" fmla="*/ 103550 w 305426"/>
              <a:gd name="connsiteY12" fmla="*/ 66985 h 358286"/>
              <a:gd name="connsiteX13" fmla="*/ 311 w 305426"/>
              <a:gd name="connsiteY13" fmla="*/ 617 h 358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5426" h="358286">
                <a:moveTo>
                  <a:pt x="311" y="617"/>
                </a:moveTo>
                <a:cubicBezTo>
                  <a:pt x="6456" y="7991"/>
                  <a:pt x="103550" y="81119"/>
                  <a:pt x="140421" y="111230"/>
                </a:cubicBezTo>
                <a:cubicBezTo>
                  <a:pt x="177292" y="141341"/>
                  <a:pt x="221537" y="181285"/>
                  <a:pt x="221537" y="181285"/>
                </a:cubicBezTo>
                <a:cubicBezTo>
                  <a:pt x="233827" y="189888"/>
                  <a:pt x="200644" y="146257"/>
                  <a:pt x="214163" y="162849"/>
                </a:cubicBezTo>
                <a:cubicBezTo>
                  <a:pt x="227682" y="179441"/>
                  <a:pt x="290977" y="248267"/>
                  <a:pt x="302653" y="280836"/>
                </a:cubicBezTo>
                <a:cubicBezTo>
                  <a:pt x="314329" y="313405"/>
                  <a:pt x="285446" y="357036"/>
                  <a:pt x="284217" y="358265"/>
                </a:cubicBezTo>
                <a:cubicBezTo>
                  <a:pt x="282988" y="359494"/>
                  <a:pt x="294050" y="307875"/>
                  <a:pt x="295279" y="288211"/>
                </a:cubicBezTo>
                <a:cubicBezTo>
                  <a:pt x="296508" y="268547"/>
                  <a:pt x="310027" y="266088"/>
                  <a:pt x="291592" y="240278"/>
                </a:cubicBezTo>
                <a:cubicBezTo>
                  <a:pt x="273157" y="214468"/>
                  <a:pt x="184666" y="133352"/>
                  <a:pt x="184666" y="133352"/>
                </a:cubicBezTo>
                <a:cubicBezTo>
                  <a:pt x="170532" y="118604"/>
                  <a:pt x="216006" y="164693"/>
                  <a:pt x="206788" y="151788"/>
                </a:cubicBezTo>
                <a:cubicBezTo>
                  <a:pt x="197570" y="138883"/>
                  <a:pt x="136733" y="65755"/>
                  <a:pt x="129359" y="55923"/>
                </a:cubicBezTo>
                <a:cubicBezTo>
                  <a:pt x="121985" y="46091"/>
                  <a:pt x="166844" y="90950"/>
                  <a:pt x="162543" y="92794"/>
                </a:cubicBezTo>
                <a:cubicBezTo>
                  <a:pt x="158242" y="94638"/>
                  <a:pt x="126287" y="79890"/>
                  <a:pt x="103550" y="66985"/>
                </a:cubicBezTo>
                <a:cubicBezTo>
                  <a:pt x="80813" y="54080"/>
                  <a:pt x="-5834" y="-6757"/>
                  <a:pt x="311" y="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976A3A40-2F68-FD20-D549-5B2D71FE9937}"/>
              </a:ext>
            </a:extLst>
          </p:cNvPr>
          <p:cNvSpPr/>
          <p:nvPr/>
        </p:nvSpPr>
        <p:spPr>
          <a:xfrm>
            <a:off x="5161935" y="4136920"/>
            <a:ext cx="173668" cy="243351"/>
          </a:xfrm>
          <a:custGeom>
            <a:avLst/>
            <a:gdLst>
              <a:gd name="connsiteX0" fmla="*/ 33184 w 173668"/>
              <a:gd name="connsiteY0" fmla="*/ 3 h 243351"/>
              <a:gd name="connsiteX1" fmla="*/ 55307 w 173668"/>
              <a:gd name="connsiteY1" fmla="*/ 110615 h 243351"/>
              <a:gd name="connsiteX2" fmla="*/ 77430 w 173668"/>
              <a:gd name="connsiteY2" fmla="*/ 147486 h 243351"/>
              <a:gd name="connsiteX3" fmla="*/ 0 w 173668"/>
              <a:gd name="connsiteY3" fmla="*/ 169609 h 243351"/>
              <a:gd name="connsiteX4" fmla="*/ 77430 w 173668"/>
              <a:gd name="connsiteY4" fmla="*/ 154861 h 243351"/>
              <a:gd name="connsiteX5" fmla="*/ 18436 w 173668"/>
              <a:gd name="connsiteY5" fmla="*/ 188045 h 243351"/>
              <a:gd name="connsiteX6" fmla="*/ 173294 w 173668"/>
              <a:gd name="connsiteY6" fmla="*/ 243351 h 243351"/>
              <a:gd name="connsiteX7" fmla="*/ 62681 w 173668"/>
              <a:gd name="connsiteY7" fmla="*/ 188045 h 243351"/>
              <a:gd name="connsiteX8" fmla="*/ 88491 w 173668"/>
              <a:gd name="connsiteY8" fmla="*/ 162235 h 243351"/>
              <a:gd name="connsiteX9" fmla="*/ 62681 w 173668"/>
              <a:gd name="connsiteY9" fmla="*/ 106928 h 243351"/>
              <a:gd name="connsiteX10" fmla="*/ 33184 w 173668"/>
              <a:gd name="connsiteY10" fmla="*/ 3 h 24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3668" h="243351">
                <a:moveTo>
                  <a:pt x="33184" y="3"/>
                </a:moveTo>
                <a:cubicBezTo>
                  <a:pt x="31955" y="618"/>
                  <a:pt x="47933" y="86035"/>
                  <a:pt x="55307" y="110615"/>
                </a:cubicBezTo>
                <a:cubicBezTo>
                  <a:pt x="62681" y="135195"/>
                  <a:pt x="86648" y="137654"/>
                  <a:pt x="77430" y="147486"/>
                </a:cubicBezTo>
                <a:cubicBezTo>
                  <a:pt x="68212" y="157318"/>
                  <a:pt x="0" y="168380"/>
                  <a:pt x="0" y="169609"/>
                </a:cubicBezTo>
                <a:cubicBezTo>
                  <a:pt x="0" y="170838"/>
                  <a:pt x="74357" y="151788"/>
                  <a:pt x="77430" y="154861"/>
                </a:cubicBezTo>
                <a:cubicBezTo>
                  <a:pt x="80503" y="157934"/>
                  <a:pt x="2459" y="173297"/>
                  <a:pt x="18436" y="188045"/>
                </a:cubicBezTo>
                <a:cubicBezTo>
                  <a:pt x="34413" y="202793"/>
                  <a:pt x="165920" y="243351"/>
                  <a:pt x="173294" y="243351"/>
                </a:cubicBezTo>
                <a:cubicBezTo>
                  <a:pt x="180668" y="243351"/>
                  <a:pt x="76815" y="201564"/>
                  <a:pt x="62681" y="188045"/>
                </a:cubicBezTo>
                <a:cubicBezTo>
                  <a:pt x="48547" y="174526"/>
                  <a:pt x="88491" y="175754"/>
                  <a:pt x="88491" y="162235"/>
                </a:cubicBezTo>
                <a:cubicBezTo>
                  <a:pt x="88491" y="148716"/>
                  <a:pt x="69441" y="128436"/>
                  <a:pt x="62681" y="106928"/>
                </a:cubicBezTo>
                <a:cubicBezTo>
                  <a:pt x="55921" y="85420"/>
                  <a:pt x="34413" y="-612"/>
                  <a:pt x="33184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959E80EB-B506-8C41-2AC6-AE6A5A976287}"/>
              </a:ext>
            </a:extLst>
          </p:cNvPr>
          <p:cNvSpPr/>
          <p:nvPr/>
        </p:nvSpPr>
        <p:spPr>
          <a:xfrm>
            <a:off x="4735116" y="3995973"/>
            <a:ext cx="83919" cy="222402"/>
          </a:xfrm>
          <a:custGeom>
            <a:avLst/>
            <a:gdLst>
              <a:gd name="connsiteX0" fmla="*/ 47049 w 83919"/>
              <a:gd name="connsiteY0" fmla="*/ 840 h 222402"/>
              <a:gd name="connsiteX1" fmla="*/ 6490 w 83919"/>
              <a:gd name="connsiteY1" fmla="*/ 56146 h 222402"/>
              <a:gd name="connsiteX2" fmla="*/ 17552 w 83919"/>
              <a:gd name="connsiteY2" fmla="*/ 118827 h 222402"/>
              <a:gd name="connsiteX3" fmla="*/ 2803 w 83919"/>
              <a:gd name="connsiteY3" fmla="*/ 81956 h 222402"/>
              <a:gd name="connsiteX4" fmla="*/ 83919 w 83919"/>
              <a:gd name="connsiteY4" fmla="*/ 222066 h 222402"/>
              <a:gd name="connsiteX5" fmla="*/ 2803 w 83919"/>
              <a:gd name="connsiteY5" fmla="*/ 122514 h 222402"/>
              <a:gd name="connsiteX6" fmla="*/ 65484 w 83919"/>
              <a:gd name="connsiteY6" fmla="*/ 166759 h 222402"/>
              <a:gd name="connsiteX7" fmla="*/ 21239 w 83919"/>
              <a:gd name="connsiteY7" fmla="*/ 104079 h 222402"/>
              <a:gd name="connsiteX8" fmla="*/ 54423 w 83919"/>
              <a:gd name="connsiteY8" fmla="*/ 85643 h 222402"/>
              <a:gd name="connsiteX9" fmla="*/ 13865 w 83919"/>
              <a:gd name="connsiteY9" fmla="*/ 100392 h 222402"/>
              <a:gd name="connsiteX10" fmla="*/ 47049 w 83919"/>
              <a:gd name="connsiteY10" fmla="*/ 840 h 222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919" h="222402">
                <a:moveTo>
                  <a:pt x="47049" y="840"/>
                </a:moveTo>
                <a:cubicBezTo>
                  <a:pt x="45820" y="-6534"/>
                  <a:pt x="11406" y="36482"/>
                  <a:pt x="6490" y="56146"/>
                </a:cubicBezTo>
                <a:cubicBezTo>
                  <a:pt x="1574" y="75810"/>
                  <a:pt x="18166" y="114525"/>
                  <a:pt x="17552" y="118827"/>
                </a:cubicBezTo>
                <a:cubicBezTo>
                  <a:pt x="16938" y="123129"/>
                  <a:pt x="-8258" y="64750"/>
                  <a:pt x="2803" y="81956"/>
                </a:cubicBezTo>
                <a:cubicBezTo>
                  <a:pt x="13864" y="99162"/>
                  <a:pt x="83919" y="215306"/>
                  <a:pt x="83919" y="222066"/>
                </a:cubicBezTo>
                <a:cubicBezTo>
                  <a:pt x="83919" y="228826"/>
                  <a:pt x="5876" y="131732"/>
                  <a:pt x="2803" y="122514"/>
                </a:cubicBezTo>
                <a:cubicBezTo>
                  <a:pt x="-270" y="113296"/>
                  <a:pt x="62411" y="169831"/>
                  <a:pt x="65484" y="166759"/>
                </a:cubicBezTo>
                <a:cubicBezTo>
                  <a:pt x="68557" y="163687"/>
                  <a:pt x="23082" y="117598"/>
                  <a:pt x="21239" y="104079"/>
                </a:cubicBezTo>
                <a:cubicBezTo>
                  <a:pt x="19396" y="90560"/>
                  <a:pt x="55652" y="86258"/>
                  <a:pt x="54423" y="85643"/>
                </a:cubicBezTo>
                <a:cubicBezTo>
                  <a:pt x="53194" y="85029"/>
                  <a:pt x="18167" y="110839"/>
                  <a:pt x="13865" y="100392"/>
                </a:cubicBezTo>
                <a:cubicBezTo>
                  <a:pt x="9563" y="89945"/>
                  <a:pt x="48278" y="8214"/>
                  <a:pt x="47049" y="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CA7365AC-93FD-1A91-B157-B7947F2873FF}"/>
              </a:ext>
            </a:extLst>
          </p:cNvPr>
          <p:cNvSpPr/>
          <p:nvPr/>
        </p:nvSpPr>
        <p:spPr>
          <a:xfrm>
            <a:off x="4619854" y="4052114"/>
            <a:ext cx="159095" cy="167770"/>
          </a:xfrm>
          <a:custGeom>
            <a:avLst/>
            <a:gdLst>
              <a:gd name="connsiteX0" fmla="*/ 22201 w 159095"/>
              <a:gd name="connsiteY0" fmla="*/ 5 h 167770"/>
              <a:gd name="connsiteX1" fmla="*/ 84881 w 159095"/>
              <a:gd name="connsiteY1" fmla="*/ 70060 h 167770"/>
              <a:gd name="connsiteX2" fmla="*/ 158623 w 159095"/>
              <a:gd name="connsiteY2" fmla="*/ 165925 h 167770"/>
              <a:gd name="connsiteX3" fmla="*/ 110691 w 159095"/>
              <a:gd name="connsiteY3" fmla="*/ 129054 h 167770"/>
              <a:gd name="connsiteX4" fmla="*/ 78 w 159095"/>
              <a:gd name="connsiteY4" fmla="*/ 77434 h 167770"/>
              <a:gd name="connsiteX5" fmla="*/ 92256 w 159095"/>
              <a:gd name="connsiteY5" fmla="*/ 117992 h 167770"/>
              <a:gd name="connsiteX6" fmla="*/ 44323 w 159095"/>
              <a:gd name="connsiteY6" fmla="*/ 66373 h 167770"/>
              <a:gd name="connsiteX7" fmla="*/ 22201 w 159095"/>
              <a:gd name="connsiteY7" fmla="*/ 5 h 167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095" h="167770">
                <a:moveTo>
                  <a:pt x="22201" y="5"/>
                </a:moveTo>
                <a:cubicBezTo>
                  <a:pt x="28961" y="620"/>
                  <a:pt x="62144" y="42407"/>
                  <a:pt x="84881" y="70060"/>
                </a:cubicBezTo>
                <a:cubicBezTo>
                  <a:pt x="107618" y="97713"/>
                  <a:pt x="154321" y="156093"/>
                  <a:pt x="158623" y="165925"/>
                </a:cubicBezTo>
                <a:cubicBezTo>
                  <a:pt x="162925" y="175757"/>
                  <a:pt x="137115" y="143802"/>
                  <a:pt x="110691" y="129054"/>
                </a:cubicBezTo>
                <a:cubicBezTo>
                  <a:pt x="84267" y="114306"/>
                  <a:pt x="3150" y="79278"/>
                  <a:pt x="78" y="77434"/>
                </a:cubicBezTo>
                <a:cubicBezTo>
                  <a:pt x="-2994" y="75590"/>
                  <a:pt x="84882" y="119836"/>
                  <a:pt x="92256" y="117992"/>
                </a:cubicBezTo>
                <a:cubicBezTo>
                  <a:pt x="99630" y="116149"/>
                  <a:pt x="54770" y="81121"/>
                  <a:pt x="44323" y="66373"/>
                </a:cubicBezTo>
                <a:cubicBezTo>
                  <a:pt x="33876" y="51625"/>
                  <a:pt x="15441" y="-610"/>
                  <a:pt x="22201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CFBCB71E-2E8A-F03F-E864-052A18204040}"/>
              </a:ext>
            </a:extLst>
          </p:cNvPr>
          <p:cNvSpPr/>
          <p:nvPr/>
        </p:nvSpPr>
        <p:spPr>
          <a:xfrm>
            <a:off x="4535019" y="4133668"/>
            <a:ext cx="221390" cy="110278"/>
          </a:xfrm>
          <a:custGeom>
            <a:avLst/>
            <a:gdLst>
              <a:gd name="connsiteX0" fmla="*/ 110 w 221390"/>
              <a:gd name="connsiteY0" fmla="*/ 21690 h 110278"/>
              <a:gd name="connsiteX1" fmla="*/ 166029 w 221390"/>
              <a:gd name="connsiteY1" fmla="*/ 29064 h 110278"/>
              <a:gd name="connsiteX2" fmla="*/ 221336 w 221390"/>
              <a:gd name="connsiteY2" fmla="*/ 110180 h 110278"/>
              <a:gd name="connsiteX3" fmla="*/ 158655 w 221390"/>
              <a:gd name="connsiteY3" fmla="*/ 10629 h 110278"/>
              <a:gd name="connsiteX4" fmla="*/ 140220 w 221390"/>
              <a:gd name="connsiteY4" fmla="*/ 3255 h 110278"/>
              <a:gd name="connsiteX5" fmla="*/ 110 w 221390"/>
              <a:gd name="connsiteY5" fmla="*/ 21690 h 11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390" h="110278">
                <a:moveTo>
                  <a:pt x="110" y="21690"/>
                </a:moveTo>
                <a:cubicBezTo>
                  <a:pt x="4411" y="25991"/>
                  <a:pt x="129158" y="14316"/>
                  <a:pt x="166029" y="29064"/>
                </a:cubicBezTo>
                <a:cubicBezTo>
                  <a:pt x="202900" y="43812"/>
                  <a:pt x="222565" y="113252"/>
                  <a:pt x="221336" y="110180"/>
                </a:cubicBezTo>
                <a:cubicBezTo>
                  <a:pt x="220107" y="107108"/>
                  <a:pt x="158655" y="10629"/>
                  <a:pt x="158655" y="10629"/>
                </a:cubicBezTo>
                <a:cubicBezTo>
                  <a:pt x="145136" y="-7192"/>
                  <a:pt x="161728" y="2640"/>
                  <a:pt x="140220" y="3255"/>
                </a:cubicBezTo>
                <a:cubicBezTo>
                  <a:pt x="118712" y="3869"/>
                  <a:pt x="-4191" y="17389"/>
                  <a:pt x="110" y="21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A5A0288E-B830-1BF0-8433-5502975D8DB6}"/>
              </a:ext>
            </a:extLst>
          </p:cNvPr>
          <p:cNvSpPr/>
          <p:nvPr/>
        </p:nvSpPr>
        <p:spPr>
          <a:xfrm>
            <a:off x="4826671" y="4225327"/>
            <a:ext cx="390754" cy="108369"/>
          </a:xfrm>
          <a:custGeom>
            <a:avLst/>
            <a:gdLst>
              <a:gd name="connsiteX0" fmla="*/ 3426 w 390754"/>
              <a:gd name="connsiteY0" fmla="*/ 86 h 108369"/>
              <a:gd name="connsiteX1" fmla="*/ 180406 w 390754"/>
              <a:gd name="connsiteY1" fmla="*/ 70141 h 108369"/>
              <a:gd name="connsiteX2" fmla="*/ 114039 w 390754"/>
              <a:gd name="connsiteY2" fmla="*/ 48018 h 108369"/>
              <a:gd name="connsiteX3" fmla="*/ 254148 w 390754"/>
              <a:gd name="connsiteY3" fmla="*/ 81202 h 108369"/>
              <a:gd name="connsiteX4" fmla="*/ 390571 w 390754"/>
              <a:gd name="connsiteY4" fmla="*/ 92263 h 108369"/>
              <a:gd name="connsiteX5" fmla="*/ 224652 w 390754"/>
              <a:gd name="connsiteY5" fmla="*/ 99638 h 108369"/>
              <a:gd name="connsiteX6" fmla="*/ 254148 w 390754"/>
              <a:gd name="connsiteY6" fmla="*/ 107012 h 108369"/>
              <a:gd name="connsiteX7" fmla="*/ 187781 w 390754"/>
              <a:gd name="connsiteY7" fmla="*/ 70141 h 108369"/>
              <a:gd name="connsiteX8" fmla="*/ 69794 w 390754"/>
              <a:gd name="connsiteY8" fmla="*/ 55392 h 108369"/>
              <a:gd name="connsiteX9" fmla="*/ 3426 w 390754"/>
              <a:gd name="connsiteY9" fmla="*/ 86 h 108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0754" h="108369">
                <a:moveTo>
                  <a:pt x="3426" y="86"/>
                </a:moveTo>
                <a:cubicBezTo>
                  <a:pt x="21861" y="2544"/>
                  <a:pt x="161971" y="62152"/>
                  <a:pt x="180406" y="70141"/>
                </a:cubicBezTo>
                <a:cubicBezTo>
                  <a:pt x="198842" y="78130"/>
                  <a:pt x="101749" y="46175"/>
                  <a:pt x="114039" y="48018"/>
                </a:cubicBezTo>
                <a:cubicBezTo>
                  <a:pt x="126329" y="49862"/>
                  <a:pt x="208059" y="73828"/>
                  <a:pt x="254148" y="81202"/>
                </a:cubicBezTo>
                <a:cubicBezTo>
                  <a:pt x="300237" y="88576"/>
                  <a:pt x="395487" y="89190"/>
                  <a:pt x="390571" y="92263"/>
                </a:cubicBezTo>
                <a:cubicBezTo>
                  <a:pt x="385655" y="95336"/>
                  <a:pt x="247389" y="97180"/>
                  <a:pt x="224652" y="99638"/>
                </a:cubicBezTo>
                <a:cubicBezTo>
                  <a:pt x="201915" y="102096"/>
                  <a:pt x="260293" y="111928"/>
                  <a:pt x="254148" y="107012"/>
                </a:cubicBezTo>
                <a:cubicBezTo>
                  <a:pt x="248003" y="102096"/>
                  <a:pt x="218507" y="78744"/>
                  <a:pt x="187781" y="70141"/>
                </a:cubicBezTo>
                <a:cubicBezTo>
                  <a:pt x="157055" y="61538"/>
                  <a:pt x="93760" y="62766"/>
                  <a:pt x="69794" y="55392"/>
                </a:cubicBezTo>
                <a:cubicBezTo>
                  <a:pt x="45828" y="48018"/>
                  <a:pt x="-15009" y="-2372"/>
                  <a:pt x="3426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74F45947-EE7B-82A5-34B2-22EDA4819AFB}"/>
              </a:ext>
            </a:extLst>
          </p:cNvPr>
          <p:cNvSpPr/>
          <p:nvPr/>
        </p:nvSpPr>
        <p:spPr>
          <a:xfrm>
            <a:off x="4774479" y="4201404"/>
            <a:ext cx="301829" cy="190227"/>
          </a:xfrm>
          <a:custGeom>
            <a:avLst/>
            <a:gdLst>
              <a:gd name="connsiteX0" fmla="*/ 3998 w 301829"/>
              <a:gd name="connsiteY0" fmla="*/ 1886 h 190227"/>
              <a:gd name="connsiteX1" fmla="*/ 166231 w 301829"/>
              <a:gd name="connsiteY1" fmla="*/ 134622 h 190227"/>
              <a:gd name="connsiteX2" fmla="*/ 133047 w 301829"/>
              <a:gd name="connsiteY2" fmla="*/ 116186 h 190227"/>
              <a:gd name="connsiteX3" fmla="*/ 298966 w 301829"/>
              <a:gd name="connsiteY3" fmla="*/ 167806 h 190227"/>
              <a:gd name="connsiteX4" fmla="*/ 228911 w 301829"/>
              <a:gd name="connsiteY4" fmla="*/ 167806 h 190227"/>
              <a:gd name="connsiteX5" fmla="*/ 110924 w 301829"/>
              <a:gd name="connsiteY5" fmla="*/ 189928 h 190227"/>
              <a:gd name="connsiteX6" fmla="*/ 214163 w 301829"/>
              <a:gd name="connsiteY6" fmla="*/ 149370 h 190227"/>
              <a:gd name="connsiteX7" fmla="*/ 121986 w 301829"/>
              <a:gd name="connsiteY7" fmla="*/ 123561 h 190227"/>
              <a:gd name="connsiteX8" fmla="*/ 85115 w 301829"/>
              <a:gd name="connsiteY8" fmla="*/ 160431 h 190227"/>
              <a:gd name="connsiteX9" fmla="*/ 81427 w 301829"/>
              <a:gd name="connsiteY9" fmla="*/ 86690 h 190227"/>
              <a:gd name="connsiteX10" fmla="*/ 62992 w 301829"/>
              <a:gd name="connsiteY10" fmla="*/ 71941 h 190227"/>
              <a:gd name="connsiteX11" fmla="*/ 48244 w 301829"/>
              <a:gd name="connsiteY11" fmla="*/ 94064 h 190227"/>
              <a:gd name="connsiteX12" fmla="*/ 48244 w 301829"/>
              <a:gd name="connsiteY12" fmla="*/ 57193 h 190227"/>
              <a:gd name="connsiteX13" fmla="*/ 3998 w 301829"/>
              <a:gd name="connsiteY13" fmla="*/ 1886 h 190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1829" h="190227">
                <a:moveTo>
                  <a:pt x="3998" y="1886"/>
                </a:moveTo>
                <a:cubicBezTo>
                  <a:pt x="23662" y="14791"/>
                  <a:pt x="144723" y="115572"/>
                  <a:pt x="166231" y="134622"/>
                </a:cubicBezTo>
                <a:cubicBezTo>
                  <a:pt x="187739" y="153672"/>
                  <a:pt x="110924" y="110655"/>
                  <a:pt x="133047" y="116186"/>
                </a:cubicBezTo>
                <a:cubicBezTo>
                  <a:pt x="155170" y="121717"/>
                  <a:pt x="282989" y="159203"/>
                  <a:pt x="298966" y="167806"/>
                </a:cubicBezTo>
                <a:cubicBezTo>
                  <a:pt x="314943" y="176409"/>
                  <a:pt x="260251" y="164119"/>
                  <a:pt x="228911" y="167806"/>
                </a:cubicBezTo>
                <a:cubicBezTo>
                  <a:pt x="197571" y="171493"/>
                  <a:pt x="113382" y="193001"/>
                  <a:pt x="110924" y="189928"/>
                </a:cubicBezTo>
                <a:cubicBezTo>
                  <a:pt x="108466" y="186855"/>
                  <a:pt x="212319" y="160431"/>
                  <a:pt x="214163" y="149370"/>
                </a:cubicBezTo>
                <a:cubicBezTo>
                  <a:pt x="216007" y="138309"/>
                  <a:pt x="143494" y="121717"/>
                  <a:pt x="121986" y="123561"/>
                </a:cubicBezTo>
                <a:cubicBezTo>
                  <a:pt x="100478" y="125405"/>
                  <a:pt x="91875" y="166576"/>
                  <a:pt x="85115" y="160431"/>
                </a:cubicBezTo>
                <a:cubicBezTo>
                  <a:pt x="78355" y="154286"/>
                  <a:pt x="85114" y="101438"/>
                  <a:pt x="81427" y="86690"/>
                </a:cubicBezTo>
                <a:cubicBezTo>
                  <a:pt x="77740" y="71942"/>
                  <a:pt x="62992" y="71941"/>
                  <a:pt x="62992" y="71941"/>
                </a:cubicBezTo>
                <a:cubicBezTo>
                  <a:pt x="57462" y="73170"/>
                  <a:pt x="50702" y="96522"/>
                  <a:pt x="48244" y="94064"/>
                </a:cubicBezTo>
                <a:cubicBezTo>
                  <a:pt x="45786" y="91606"/>
                  <a:pt x="53160" y="68254"/>
                  <a:pt x="48244" y="57193"/>
                </a:cubicBezTo>
                <a:cubicBezTo>
                  <a:pt x="43328" y="46132"/>
                  <a:pt x="-15666" y="-11019"/>
                  <a:pt x="3998" y="1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22FD3788-E947-7CBF-A02A-D76EC827009B}"/>
              </a:ext>
            </a:extLst>
          </p:cNvPr>
          <p:cNvSpPr/>
          <p:nvPr/>
        </p:nvSpPr>
        <p:spPr>
          <a:xfrm>
            <a:off x="4715304" y="4445840"/>
            <a:ext cx="513370" cy="69019"/>
          </a:xfrm>
          <a:custGeom>
            <a:avLst/>
            <a:gdLst>
              <a:gd name="connsiteX0" fmla="*/ 512999 w 513370"/>
              <a:gd name="connsiteY0" fmla="*/ 799 h 69019"/>
              <a:gd name="connsiteX1" fmla="*/ 277025 w 513370"/>
              <a:gd name="connsiteY1" fmla="*/ 52418 h 69019"/>
              <a:gd name="connsiteX2" fmla="*/ 129541 w 513370"/>
              <a:gd name="connsiteY2" fmla="*/ 63479 h 69019"/>
              <a:gd name="connsiteX3" fmla="*/ 218031 w 513370"/>
              <a:gd name="connsiteY3" fmla="*/ 67166 h 69019"/>
              <a:gd name="connsiteX4" fmla="*/ 493 w 513370"/>
              <a:gd name="connsiteY4" fmla="*/ 33983 h 69019"/>
              <a:gd name="connsiteX5" fmla="*/ 162725 w 513370"/>
              <a:gd name="connsiteY5" fmla="*/ 59792 h 69019"/>
              <a:gd name="connsiteX6" fmla="*/ 295461 w 513370"/>
              <a:gd name="connsiteY6" fmla="*/ 56105 h 69019"/>
              <a:gd name="connsiteX7" fmla="*/ 192222 w 513370"/>
              <a:gd name="connsiteY7" fmla="*/ 59792 h 69019"/>
              <a:gd name="connsiteX8" fmla="*/ 328644 w 513370"/>
              <a:gd name="connsiteY8" fmla="*/ 22921 h 69019"/>
              <a:gd name="connsiteX9" fmla="*/ 512999 w 513370"/>
              <a:gd name="connsiteY9" fmla="*/ 799 h 69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3370" h="69019">
                <a:moveTo>
                  <a:pt x="512999" y="799"/>
                </a:moveTo>
                <a:cubicBezTo>
                  <a:pt x="504396" y="5715"/>
                  <a:pt x="340935" y="41971"/>
                  <a:pt x="277025" y="52418"/>
                </a:cubicBezTo>
                <a:cubicBezTo>
                  <a:pt x="213115" y="62865"/>
                  <a:pt x="139373" y="61021"/>
                  <a:pt x="129541" y="63479"/>
                </a:cubicBezTo>
                <a:cubicBezTo>
                  <a:pt x="119709" y="65937"/>
                  <a:pt x="239539" y="72082"/>
                  <a:pt x="218031" y="67166"/>
                </a:cubicBezTo>
                <a:cubicBezTo>
                  <a:pt x="196523" y="62250"/>
                  <a:pt x="9711" y="35212"/>
                  <a:pt x="493" y="33983"/>
                </a:cubicBezTo>
                <a:cubicBezTo>
                  <a:pt x="-8725" y="32754"/>
                  <a:pt x="113564" y="56105"/>
                  <a:pt x="162725" y="59792"/>
                </a:cubicBezTo>
                <a:cubicBezTo>
                  <a:pt x="211886" y="63479"/>
                  <a:pt x="290545" y="56105"/>
                  <a:pt x="295461" y="56105"/>
                </a:cubicBezTo>
                <a:cubicBezTo>
                  <a:pt x="300377" y="56105"/>
                  <a:pt x="186692" y="65323"/>
                  <a:pt x="192222" y="59792"/>
                </a:cubicBezTo>
                <a:cubicBezTo>
                  <a:pt x="197752" y="54261"/>
                  <a:pt x="278868" y="30910"/>
                  <a:pt x="328644" y="22921"/>
                </a:cubicBezTo>
                <a:cubicBezTo>
                  <a:pt x="378420" y="14932"/>
                  <a:pt x="521602" y="-4117"/>
                  <a:pt x="512999" y="7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BC0FEED6-7892-3965-79C7-928BABFA9871}"/>
              </a:ext>
            </a:extLst>
          </p:cNvPr>
          <p:cNvSpPr/>
          <p:nvPr/>
        </p:nvSpPr>
        <p:spPr>
          <a:xfrm>
            <a:off x="4869871" y="4026108"/>
            <a:ext cx="352901" cy="299732"/>
          </a:xfrm>
          <a:custGeom>
            <a:avLst/>
            <a:gdLst>
              <a:gd name="connsiteX0" fmla="*/ 115084 w 352901"/>
              <a:gd name="connsiteY0" fmla="*/ 202 h 299732"/>
              <a:gd name="connsiteX1" fmla="*/ 33968 w 352901"/>
              <a:gd name="connsiteY1" fmla="*/ 70257 h 299732"/>
              <a:gd name="connsiteX2" fmla="*/ 784 w 352901"/>
              <a:gd name="connsiteY2" fmla="*/ 121876 h 299732"/>
              <a:gd name="connsiteX3" fmla="*/ 63464 w 352901"/>
              <a:gd name="connsiteY3" fmla="*/ 221427 h 299732"/>
              <a:gd name="connsiteX4" fmla="*/ 222010 w 352901"/>
              <a:gd name="connsiteY4" fmla="*/ 295169 h 299732"/>
              <a:gd name="connsiteX5" fmla="*/ 317874 w 352901"/>
              <a:gd name="connsiteY5" fmla="*/ 287795 h 299732"/>
              <a:gd name="connsiteX6" fmla="*/ 306813 w 352901"/>
              <a:gd name="connsiteY6" fmla="*/ 254611 h 299732"/>
              <a:gd name="connsiteX7" fmla="*/ 347371 w 352901"/>
              <a:gd name="connsiteY7" fmla="*/ 195618 h 299732"/>
              <a:gd name="connsiteX8" fmla="*/ 343684 w 352901"/>
              <a:gd name="connsiteY8" fmla="*/ 140311 h 299732"/>
              <a:gd name="connsiteX9" fmla="*/ 266255 w 352901"/>
              <a:gd name="connsiteY9" fmla="*/ 51821 h 299732"/>
              <a:gd name="connsiteX10" fmla="*/ 115084 w 352901"/>
              <a:gd name="connsiteY10" fmla="*/ 202 h 29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2901" h="299732">
                <a:moveTo>
                  <a:pt x="115084" y="202"/>
                </a:moveTo>
                <a:cubicBezTo>
                  <a:pt x="76370" y="3275"/>
                  <a:pt x="53018" y="49978"/>
                  <a:pt x="33968" y="70257"/>
                </a:cubicBezTo>
                <a:cubicBezTo>
                  <a:pt x="14918" y="90536"/>
                  <a:pt x="-4132" y="96681"/>
                  <a:pt x="784" y="121876"/>
                </a:cubicBezTo>
                <a:cubicBezTo>
                  <a:pt x="5700" y="147071"/>
                  <a:pt x="26593" y="192545"/>
                  <a:pt x="63464" y="221427"/>
                </a:cubicBezTo>
                <a:cubicBezTo>
                  <a:pt x="100335" y="250309"/>
                  <a:pt x="179608" y="284108"/>
                  <a:pt x="222010" y="295169"/>
                </a:cubicBezTo>
                <a:cubicBezTo>
                  <a:pt x="264412" y="306230"/>
                  <a:pt x="303740" y="294555"/>
                  <a:pt x="317874" y="287795"/>
                </a:cubicBezTo>
                <a:cubicBezTo>
                  <a:pt x="332008" y="281035"/>
                  <a:pt x="301897" y="269974"/>
                  <a:pt x="306813" y="254611"/>
                </a:cubicBezTo>
                <a:cubicBezTo>
                  <a:pt x="311729" y="239248"/>
                  <a:pt x="341226" y="214668"/>
                  <a:pt x="347371" y="195618"/>
                </a:cubicBezTo>
                <a:cubicBezTo>
                  <a:pt x="353516" y="176568"/>
                  <a:pt x="357203" y="164277"/>
                  <a:pt x="343684" y="140311"/>
                </a:cubicBezTo>
                <a:cubicBezTo>
                  <a:pt x="330165" y="116345"/>
                  <a:pt x="297595" y="73943"/>
                  <a:pt x="266255" y="51821"/>
                </a:cubicBezTo>
                <a:cubicBezTo>
                  <a:pt x="234915" y="29699"/>
                  <a:pt x="153798" y="-2871"/>
                  <a:pt x="115084" y="20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DCAA1F92-667C-3120-A6C2-AF287B17D5E5}"/>
              </a:ext>
            </a:extLst>
          </p:cNvPr>
          <p:cNvSpPr/>
          <p:nvPr/>
        </p:nvSpPr>
        <p:spPr>
          <a:xfrm>
            <a:off x="4983843" y="4114060"/>
            <a:ext cx="82775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/楕円 52">
            <a:extLst>
              <a:ext uri="{FF2B5EF4-FFF2-40B4-BE49-F238E27FC236}">
                <a16:creationId xmlns:a16="http://schemas.microsoft.com/office/drawing/2014/main" id="{6BC201DD-2611-7DF3-AC7E-C020E6D2191D}"/>
              </a:ext>
            </a:extLst>
          </p:cNvPr>
          <p:cNvSpPr/>
          <p:nvPr/>
        </p:nvSpPr>
        <p:spPr>
          <a:xfrm rot="5400000">
            <a:off x="5092425" y="4170692"/>
            <a:ext cx="82775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53">
            <a:extLst>
              <a:ext uri="{FF2B5EF4-FFF2-40B4-BE49-F238E27FC236}">
                <a16:creationId xmlns:a16="http://schemas.microsoft.com/office/drawing/2014/main" id="{3DE15D63-AECB-7699-496D-3569814A0F06}"/>
              </a:ext>
            </a:extLst>
          </p:cNvPr>
          <p:cNvSpPr/>
          <p:nvPr/>
        </p:nvSpPr>
        <p:spPr>
          <a:xfrm>
            <a:off x="4999827" y="4189706"/>
            <a:ext cx="82775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EF358A33-FDF8-5AEE-5B40-ED13F005F7FB}"/>
              </a:ext>
            </a:extLst>
          </p:cNvPr>
          <p:cNvSpPr/>
          <p:nvPr/>
        </p:nvSpPr>
        <p:spPr>
          <a:xfrm>
            <a:off x="4637962" y="3330095"/>
            <a:ext cx="318325" cy="277693"/>
          </a:xfrm>
          <a:custGeom>
            <a:avLst/>
            <a:gdLst>
              <a:gd name="connsiteX0" fmla="*/ 318299 w 318325"/>
              <a:gd name="connsiteY0" fmla="*/ 171 h 277693"/>
              <a:gd name="connsiteX1" fmla="*/ 193770 w 318325"/>
              <a:gd name="connsiteY1" fmla="*/ 53541 h 277693"/>
              <a:gd name="connsiteX2" fmla="*/ 94147 w 318325"/>
              <a:gd name="connsiteY2" fmla="*/ 121142 h 277693"/>
              <a:gd name="connsiteX3" fmla="*/ 151075 w 318325"/>
              <a:gd name="connsiteY3" fmla="*/ 99794 h 277693"/>
              <a:gd name="connsiteX4" fmla="*/ 26545 w 318325"/>
              <a:gd name="connsiteY4" fmla="*/ 192302 h 277693"/>
              <a:gd name="connsiteX5" fmla="*/ 1640 w 318325"/>
              <a:gd name="connsiteY5" fmla="*/ 277693 h 277693"/>
              <a:gd name="connsiteX6" fmla="*/ 55009 w 318325"/>
              <a:gd name="connsiteY6" fmla="*/ 192302 h 277693"/>
              <a:gd name="connsiteX7" fmla="*/ 19429 w 318325"/>
              <a:gd name="connsiteY7" fmla="*/ 231440 h 277693"/>
              <a:gd name="connsiteX8" fmla="*/ 87031 w 318325"/>
              <a:gd name="connsiteY8" fmla="*/ 146048 h 277693"/>
              <a:gd name="connsiteX9" fmla="*/ 168864 w 318325"/>
              <a:gd name="connsiteY9" fmla="*/ 103352 h 277693"/>
              <a:gd name="connsiteX10" fmla="*/ 183096 w 318325"/>
              <a:gd name="connsiteY10" fmla="*/ 71331 h 277693"/>
              <a:gd name="connsiteX11" fmla="*/ 318299 w 318325"/>
              <a:gd name="connsiteY11" fmla="*/ 171 h 277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325" h="277693">
                <a:moveTo>
                  <a:pt x="318299" y="171"/>
                </a:moveTo>
                <a:cubicBezTo>
                  <a:pt x="320078" y="-2794"/>
                  <a:pt x="231129" y="33379"/>
                  <a:pt x="193770" y="53541"/>
                </a:cubicBezTo>
                <a:cubicBezTo>
                  <a:pt x="156411" y="73703"/>
                  <a:pt x="101263" y="113433"/>
                  <a:pt x="94147" y="121142"/>
                </a:cubicBezTo>
                <a:cubicBezTo>
                  <a:pt x="87031" y="128851"/>
                  <a:pt x="162342" y="87934"/>
                  <a:pt x="151075" y="99794"/>
                </a:cubicBezTo>
                <a:cubicBezTo>
                  <a:pt x="139808" y="111654"/>
                  <a:pt x="51451" y="162652"/>
                  <a:pt x="26545" y="192302"/>
                </a:cubicBezTo>
                <a:cubicBezTo>
                  <a:pt x="1639" y="221952"/>
                  <a:pt x="-3104" y="277693"/>
                  <a:pt x="1640" y="277693"/>
                </a:cubicBezTo>
                <a:cubicBezTo>
                  <a:pt x="6384" y="277693"/>
                  <a:pt x="52044" y="200011"/>
                  <a:pt x="55009" y="192302"/>
                </a:cubicBezTo>
                <a:cubicBezTo>
                  <a:pt x="57974" y="184593"/>
                  <a:pt x="14092" y="239149"/>
                  <a:pt x="19429" y="231440"/>
                </a:cubicBezTo>
                <a:cubicBezTo>
                  <a:pt x="24766" y="223731"/>
                  <a:pt x="62125" y="167396"/>
                  <a:pt x="87031" y="146048"/>
                </a:cubicBezTo>
                <a:cubicBezTo>
                  <a:pt x="111937" y="124700"/>
                  <a:pt x="152853" y="115805"/>
                  <a:pt x="168864" y="103352"/>
                </a:cubicBezTo>
                <a:cubicBezTo>
                  <a:pt x="184875" y="90899"/>
                  <a:pt x="165306" y="84377"/>
                  <a:pt x="183096" y="71331"/>
                </a:cubicBezTo>
                <a:cubicBezTo>
                  <a:pt x="200886" y="58285"/>
                  <a:pt x="316520" y="3136"/>
                  <a:pt x="318299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49D28864-9526-A8EF-B91C-04AB2E11F9A9}"/>
              </a:ext>
            </a:extLst>
          </p:cNvPr>
          <p:cNvSpPr/>
          <p:nvPr/>
        </p:nvSpPr>
        <p:spPr>
          <a:xfrm>
            <a:off x="4824034" y="3396938"/>
            <a:ext cx="303118" cy="79291"/>
          </a:xfrm>
          <a:custGeom>
            <a:avLst/>
            <a:gdLst>
              <a:gd name="connsiteX0" fmla="*/ 582 w 303118"/>
              <a:gd name="connsiteY0" fmla="*/ 79205 h 79291"/>
              <a:gd name="connsiteX1" fmla="*/ 171365 w 303118"/>
              <a:gd name="connsiteY1" fmla="*/ 22278 h 79291"/>
              <a:gd name="connsiteX2" fmla="*/ 303010 w 303118"/>
              <a:gd name="connsiteY2" fmla="*/ 4488 h 79291"/>
              <a:gd name="connsiteX3" fmla="*/ 150017 w 303118"/>
              <a:gd name="connsiteY3" fmla="*/ 15162 h 79291"/>
              <a:gd name="connsiteX4" fmla="*/ 214061 w 303118"/>
              <a:gd name="connsiteY4" fmla="*/ 930 h 79291"/>
              <a:gd name="connsiteX5" fmla="*/ 117996 w 303118"/>
              <a:gd name="connsiteY5" fmla="*/ 8046 h 79291"/>
              <a:gd name="connsiteX6" fmla="*/ 582 w 303118"/>
              <a:gd name="connsiteY6" fmla="*/ 79205 h 79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3118" h="79291">
                <a:moveTo>
                  <a:pt x="582" y="79205"/>
                </a:moveTo>
                <a:cubicBezTo>
                  <a:pt x="9477" y="81577"/>
                  <a:pt x="120960" y="34731"/>
                  <a:pt x="171365" y="22278"/>
                </a:cubicBezTo>
                <a:cubicBezTo>
                  <a:pt x="221770" y="9825"/>
                  <a:pt x="306568" y="5674"/>
                  <a:pt x="303010" y="4488"/>
                </a:cubicBezTo>
                <a:cubicBezTo>
                  <a:pt x="299452" y="3302"/>
                  <a:pt x="164842" y="15755"/>
                  <a:pt x="150017" y="15162"/>
                </a:cubicBezTo>
                <a:cubicBezTo>
                  <a:pt x="135192" y="14569"/>
                  <a:pt x="219398" y="2116"/>
                  <a:pt x="214061" y="930"/>
                </a:cubicBezTo>
                <a:cubicBezTo>
                  <a:pt x="208724" y="-256"/>
                  <a:pt x="148832" y="-2035"/>
                  <a:pt x="117996" y="8046"/>
                </a:cubicBezTo>
                <a:cubicBezTo>
                  <a:pt x="87160" y="18127"/>
                  <a:pt x="-8313" y="76833"/>
                  <a:pt x="582" y="79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A7769D48-9666-FD64-0200-9EA9F3C84519}"/>
              </a:ext>
            </a:extLst>
          </p:cNvPr>
          <p:cNvSpPr/>
          <p:nvPr/>
        </p:nvSpPr>
        <p:spPr>
          <a:xfrm>
            <a:off x="4685811" y="3493820"/>
            <a:ext cx="374437" cy="89093"/>
          </a:xfrm>
          <a:custGeom>
            <a:avLst/>
            <a:gdLst>
              <a:gd name="connsiteX0" fmla="*/ 373632 w 374437"/>
              <a:gd name="connsiteY0" fmla="*/ 113 h 89093"/>
              <a:gd name="connsiteX1" fmla="*/ 153037 w 374437"/>
              <a:gd name="connsiteY1" fmla="*/ 28577 h 89093"/>
              <a:gd name="connsiteX2" fmla="*/ 44 w 374437"/>
              <a:gd name="connsiteY2" fmla="*/ 64157 h 89093"/>
              <a:gd name="connsiteX3" fmla="*/ 167269 w 374437"/>
              <a:gd name="connsiteY3" fmla="*/ 53483 h 89093"/>
              <a:gd name="connsiteX4" fmla="*/ 74762 w 374437"/>
              <a:gd name="connsiteY4" fmla="*/ 89062 h 89093"/>
              <a:gd name="connsiteX5" fmla="*/ 142363 w 374437"/>
              <a:gd name="connsiteY5" fmla="*/ 46367 h 89093"/>
              <a:gd name="connsiteX6" fmla="*/ 78320 w 374437"/>
              <a:gd name="connsiteY6" fmla="*/ 42809 h 89093"/>
              <a:gd name="connsiteX7" fmla="*/ 220639 w 374437"/>
              <a:gd name="connsiteY7" fmla="*/ 39251 h 89093"/>
              <a:gd name="connsiteX8" fmla="*/ 373632 w 374437"/>
              <a:gd name="connsiteY8" fmla="*/ 113 h 8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437" h="89093">
                <a:moveTo>
                  <a:pt x="373632" y="113"/>
                </a:moveTo>
                <a:cubicBezTo>
                  <a:pt x="362365" y="-1666"/>
                  <a:pt x="215302" y="17903"/>
                  <a:pt x="153037" y="28577"/>
                </a:cubicBezTo>
                <a:cubicBezTo>
                  <a:pt x="90772" y="39251"/>
                  <a:pt x="-2328" y="60006"/>
                  <a:pt x="44" y="64157"/>
                </a:cubicBezTo>
                <a:cubicBezTo>
                  <a:pt x="2416" y="68308"/>
                  <a:pt x="154816" y="49332"/>
                  <a:pt x="167269" y="53483"/>
                </a:cubicBezTo>
                <a:cubicBezTo>
                  <a:pt x="179722" y="57634"/>
                  <a:pt x="78913" y="90248"/>
                  <a:pt x="74762" y="89062"/>
                </a:cubicBezTo>
                <a:cubicBezTo>
                  <a:pt x="70611" y="87876"/>
                  <a:pt x="141770" y="54076"/>
                  <a:pt x="142363" y="46367"/>
                </a:cubicBezTo>
                <a:cubicBezTo>
                  <a:pt x="142956" y="38658"/>
                  <a:pt x="65274" y="43995"/>
                  <a:pt x="78320" y="42809"/>
                </a:cubicBezTo>
                <a:cubicBezTo>
                  <a:pt x="91366" y="41623"/>
                  <a:pt x="166083" y="42216"/>
                  <a:pt x="220639" y="39251"/>
                </a:cubicBezTo>
                <a:cubicBezTo>
                  <a:pt x="275195" y="36286"/>
                  <a:pt x="384899" y="1892"/>
                  <a:pt x="373632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6463A183-BD62-E8C3-7437-26F423D74E4C}"/>
              </a:ext>
            </a:extLst>
          </p:cNvPr>
          <p:cNvSpPr/>
          <p:nvPr/>
        </p:nvSpPr>
        <p:spPr>
          <a:xfrm>
            <a:off x="4966856" y="3409880"/>
            <a:ext cx="388981" cy="205873"/>
          </a:xfrm>
          <a:custGeom>
            <a:avLst/>
            <a:gdLst>
              <a:gd name="connsiteX0" fmla="*/ 79 w 388981"/>
              <a:gd name="connsiteY0" fmla="*/ 69821 h 205873"/>
              <a:gd name="connsiteX1" fmla="*/ 163746 w 388981"/>
              <a:gd name="connsiteY1" fmla="*/ 2220 h 205873"/>
              <a:gd name="connsiteX2" fmla="*/ 142398 w 388981"/>
              <a:gd name="connsiteY2" fmla="*/ 23567 h 205873"/>
              <a:gd name="connsiteX3" fmla="*/ 277602 w 388981"/>
              <a:gd name="connsiteY3" fmla="*/ 94727 h 205873"/>
              <a:gd name="connsiteX4" fmla="*/ 284718 w 388981"/>
              <a:gd name="connsiteY4" fmla="*/ 80495 h 205873"/>
              <a:gd name="connsiteX5" fmla="*/ 387899 w 388981"/>
              <a:gd name="connsiteY5" fmla="*/ 205024 h 205873"/>
              <a:gd name="connsiteX6" fmla="*/ 330971 w 388981"/>
              <a:gd name="connsiteY6" fmla="*/ 130307 h 205873"/>
              <a:gd name="connsiteX7" fmla="*/ 210000 w 388981"/>
              <a:gd name="connsiteY7" fmla="*/ 34241 h 205873"/>
              <a:gd name="connsiteX8" fmla="*/ 220674 w 388981"/>
              <a:gd name="connsiteY8" fmla="*/ 52031 h 205873"/>
              <a:gd name="connsiteX9" fmla="*/ 142398 w 388981"/>
              <a:gd name="connsiteY9" fmla="*/ 27125 h 205873"/>
              <a:gd name="connsiteX10" fmla="*/ 79 w 388981"/>
              <a:gd name="connsiteY10" fmla="*/ 69821 h 20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8981" h="205873">
                <a:moveTo>
                  <a:pt x="79" y="69821"/>
                </a:moveTo>
                <a:cubicBezTo>
                  <a:pt x="3637" y="65670"/>
                  <a:pt x="163746" y="2220"/>
                  <a:pt x="163746" y="2220"/>
                </a:cubicBezTo>
                <a:cubicBezTo>
                  <a:pt x="187466" y="-5489"/>
                  <a:pt x="123422" y="8149"/>
                  <a:pt x="142398" y="23567"/>
                </a:cubicBezTo>
                <a:cubicBezTo>
                  <a:pt x="161374" y="38985"/>
                  <a:pt x="277602" y="94727"/>
                  <a:pt x="277602" y="94727"/>
                </a:cubicBezTo>
                <a:cubicBezTo>
                  <a:pt x="301322" y="104215"/>
                  <a:pt x="266335" y="62112"/>
                  <a:pt x="284718" y="80495"/>
                </a:cubicBezTo>
                <a:cubicBezTo>
                  <a:pt x="303101" y="98878"/>
                  <a:pt x="380190" y="196722"/>
                  <a:pt x="387899" y="205024"/>
                </a:cubicBezTo>
                <a:cubicBezTo>
                  <a:pt x="395608" y="213326"/>
                  <a:pt x="360621" y="158771"/>
                  <a:pt x="330971" y="130307"/>
                </a:cubicBezTo>
                <a:cubicBezTo>
                  <a:pt x="301321" y="101843"/>
                  <a:pt x="210000" y="34241"/>
                  <a:pt x="210000" y="34241"/>
                </a:cubicBezTo>
                <a:cubicBezTo>
                  <a:pt x="191617" y="21195"/>
                  <a:pt x="231941" y="53217"/>
                  <a:pt x="220674" y="52031"/>
                </a:cubicBezTo>
                <a:cubicBezTo>
                  <a:pt x="209407" y="50845"/>
                  <a:pt x="171455" y="25346"/>
                  <a:pt x="142398" y="27125"/>
                </a:cubicBezTo>
                <a:cubicBezTo>
                  <a:pt x="113341" y="28904"/>
                  <a:pt x="-3479" y="73972"/>
                  <a:pt x="79" y="69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229F2778-4B79-511E-6CB2-9CE3F3B6946B}"/>
              </a:ext>
            </a:extLst>
          </p:cNvPr>
          <p:cNvSpPr/>
          <p:nvPr/>
        </p:nvSpPr>
        <p:spPr>
          <a:xfrm>
            <a:off x="4924230" y="3561312"/>
            <a:ext cx="352795" cy="187004"/>
          </a:xfrm>
          <a:custGeom>
            <a:avLst/>
            <a:gdLst>
              <a:gd name="connsiteX0" fmla="*/ 10 w 352795"/>
              <a:gd name="connsiteY0" fmla="*/ 223 h 187004"/>
              <a:gd name="connsiteX1" fmla="*/ 145887 w 352795"/>
              <a:gd name="connsiteY1" fmla="*/ 57150 h 187004"/>
              <a:gd name="connsiteX2" fmla="*/ 145887 w 352795"/>
              <a:gd name="connsiteY2" fmla="*/ 39360 h 187004"/>
              <a:gd name="connsiteX3" fmla="*/ 231278 w 352795"/>
              <a:gd name="connsiteY3" fmla="*/ 82056 h 187004"/>
              <a:gd name="connsiteX4" fmla="*/ 348691 w 352795"/>
              <a:gd name="connsiteY4" fmla="*/ 185237 h 187004"/>
              <a:gd name="connsiteX5" fmla="*/ 313112 w 352795"/>
              <a:gd name="connsiteY5" fmla="*/ 142542 h 187004"/>
              <a:gd name="connsiteX6" fmla="*/ 188582 w 352795"/>
              <a:gd name="connsiteY6" fmla="*/ 82056 h 187004"/>
              <a:gd name="connsiteX7" fmla="*/ 249068 w 352795"/>
              <a:gd name="connsiteY7" fmla="*/ 117636 h 187004"/>
              <a:gd name="connsiteX8" fmla="*/ 138771 w 352795"/>
              <a:gd name="connsiteY8" fmla="*/ 39360 h 187004"/>
              <a:gd name="connsiteX9" fmla="*/ 10 w 352795"/>
              <a:gd name="connsiteY9" fmla="*/ 223 h 18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2795" h="187004">
                <a:moveTo>
                  <a:pt x="10" y="223"/>
                </a:moveTo>
                <a:cubicBezTo>
                  <a:pt x="1196" y="3188"/>
                  <a:pt x="121574" y="50627"/>
                  <a:pt x="145887" y="57150"/>
                </a:cubicBezTo>
                <a:cubicBezTo>
                  <a:pt x="170200" y="63673"/>
                  <a:pt x="131655" y="35209"/>
                  <a:pt x="145887" y="39360"/>
                </a:cubicBezTo>
                <a:cubicBezTo>
                  <a:pt x="160119" y="43511"/>
                  <a:pt x="197477" y="57743"/>
                  <a:pt x="231278" y="82056"/>
                </a:cubicBezTo>
                <a:cubicBezTo>
                  <a:pt x="265079" y="106369"/>
                  <a:pt x="335052" y="175156"/>
                  <a:pt x="348691" y="185237"/>
                </a:cubicBezTo>
                <a:cubicBezTo>
                  <a:pt x="362330" y="195318"/>
                  <a:pt x="339797" y="159739"/>
                  <a:pt x="313112" y="142542"/>
                </a:cubicBezTo>
                <a:cubicBezTo>
                  <a:pt x="286427" y="125345"/>
                  <a:pt x="199256" y="86207"/>
                  <a:pt x="188582" y="82056"/>
                </a:cubicBezTo>
                <a:cubicBezTo>
                  <a:pt x="177908" y="77905"/>
                  <a:pt x="257370" y="124752"/>
                  <a:pt x="249068" y="117636"/>
                </a:cubicBezTo>
                <a:cubicBezTo>
                  <a:pt x="240766" y="110520"/>
                  <a:pt x="176723" y="54185"/>
                  <a:pt x="138771" y="39360"/>
                </a:cubicBezTo>
                <a:cubicBezTo>
                  <a:pt x="100819" y="24535"/>
                  <a:pt x="-1176" y="-2742"/>
                  <a:pt x="10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F299E136-9009-480E-4620-3B63D32942DF}"/>
              </a:ext>
            </a:extLst>
          </p:cNvPr>
          <p:cNvSpPr/>
          <p:nvPr/>
        </p:nvSpPr>
        <p:spPr>
          <a:xfrm>
            <a:off x="5241654" y="3548441"/>
            <a:ext cx="156397" cy="216192"/>
          </a:xfrm>
          <a:custGeom>
            <a:avLst/>
            <a:gdLst>
              <a:gd name="connsiteX0" fmla="*/ 2804 w 156397"/>
              <a:gd name="connsiteY0" fmla="*/ 2420 h 216192"/>
              <a:gd name="connsiteX1" fmla="*/ 123775 w 156397"/>
              <a:gd name="connsiteY1" fmla="*/ 105601 h 216192"/>
              <a:gd name="connsiteX2" fmla="*/ 127333 w 156397"/>
              <a:gd name="connsiteY2" fmla="*/ 123391 h 216192"/>
              <a:gd name="connsiteX3" fmla="*/ 56173 w 156397"/>
              <a:gd name="connsiteY3" fmla="*/ 215898 h 216192"/>
              <a:gd name="connsiteX4" fmla="*/ 88195 w 156397"/>
              <a:gd name="connsiteY4" fmla="*/ 151855 h 216192"/>
              <a:gd name="connsiteX5" fmla="*/ 155797 w 156397"/>
              <a:gd name="connsiteY5" fmla="*/ 126949 h 216192"/>
              <a:gd name="connsiteX6" fmla="*/ 45499 w 156397"/>
              <a:gd name="connsiteY6" fmla="*/ 37999 h 216192"/>
              <a:gd name="connsiteX7" fmla="*/ 2804 w 156397"/>
              <a:gd name="connsiteY7" fmla="*/ 2420 h 216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397" h="216192">
                <a:moveTo>
                  <a:pt x="2804" y="2420"/>
                </a:moveTo>
                <a:cubicBezTo>
                  <a:pt x="15850" y="13687"/>
                  <a:pt x="123775" y="105601"/>
                  <a:pt x="123775" y="105601"/>
                </a:cubicBezTo>
                <a:cubicBezTo>
                  <a:pt x="144530" y="125763"/>
                  <a:pt x="138600" y="105008"/>
                  <a:pt x="127333" y="123391"/>
                </a:cubicBezTo>
                <a:cubicBezTo>
                  <a:pt x="116066" y="141774"/>
                  <a:pt x="62696" y="211154"/>
                  <a:pt x="56173" y="215898"/>
                </a:cubicBezTo>
                <a:cubicBezTo>
                  <a:pt x="49650" y="220642"/>
                  <a:pt x="71591" y="166680"/>
                  <a:pt x="88195" y="151855"/>
                </a:cubicBezTo>
                <a:cubicBezTo>
                  <a:pt x="104799" y="137030"/>
                  <a:pt x="162913" y="145925"/>
                  <a:pt x="155797" y="126949"/>
                </a:cubicBezTo>
                <a:cubicBezTo>
                  <a:pt x="148681" y="107973"/>
                  <a:pt x="45499" y="37999"/>
                  <a:pt x="45499" y="37999"/>
                </a:cubicBezTo>
                <a:cubicBezTo>
                  <a:pt x="25337" y="21988"/>
                  <a:pt x="-10242" y="-8847"/>
                  <a:pt x="2804" y="2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8AB28DB0-BD2B-20A0-0599-AA7A2963FA14}"/>
              </a:ext>
            </a:extLst>
          </p:cNvPr>
          <p:cNvSpPr/>
          <p:nvPr/>
        </p:nvSpPr>
        <p:spPr>
          <a:xfrm>
            <a:off x="5557557" y="3810291"/>
            <a:ext cx="117819" cy="566104"/>
          </a:xfrm>
          <a:custGeom>
            <a:avLst/>
            <a:gdLst>
              <a:gd name="connsiteX0" fmla="*/ 3 w 117819"/>
              <a:gd name="connsiteY0" fmla="*/ 302 h 566104"/>
              <a:gd name="connsiteX1" fmla="*/ 88952 w 117819"/>
              <a:gd name="connsiteY1" fmla="*/ 228013 h 566104"/>
              <a:gd name="connsiteX2" fmla="*/ 88952 w 117819"/>
              <a:gd name="connsiteY2" fmla="*/ 203107 h 566104"/>
              <a:gd name="connsiteX3" fmla="*/ 74720 w 117819"/>
              <a:gd name="connsiteY3" fmla="*/ 423701 h 566104"/>
              <a:gd name="connsiteX4" fmla="*/ 24908 w 117819"/>
              <a:gd name="connsiteY4" fmla="*/ 566020 h 566104"/>
              <a:gd name="connsiteX5" fmla="*/ 49814 w 117819"/>
              <a:gd name="connsiteY5" fmla="*/ 441491 h 566104"/>
              <a:gd name="connsiteX6" fmla="*/ 117416 w 117819"/>
              <a:gd name="connsiteY6" fmla="*/ 256476 h 566104"/>
              <a:gd name="connsiteX7" fmla="*/ 78278 w 117819"/>
              <a:gd name="connsiteY7" fmla="*/ 316962 h 566104"/>
              <a:gd name="connsiteX8" fmla="*/ 85394 w 117819"/>
              <a:gd name="connsiteY8" fmla="*/ 181759 h 566104"/>
              <a:gd name="connsiteX9" fmla="*/ 3 w 117819"/>
              <a:gd name="connsiteY9" fmla="*/ 302 h 56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819" h="566104">
                <a:moveTo>
                  <a:pt x="3" y="302"/>
                </a:moveTo>
                <a:cubicBezTo>
                  <a:pt x="596" y="8011"/>
                  <a:pt x="74127" y="194212"/>
                  <a:pt x="88952" y="228013"/>
                </a:cubicBezTo>
                <a:cubicBezTo>
                  <a:pt x="103777" y="261814"/>
                  <a:pt x="91324" y="170492"/>
                  <a:pt x="88952" y="203107"/>
                </a:cubicBezTo>
                <a:cubicBezTo>
                  <a:pt x="86580" y="235722"/>
                  <a:pt x="85394" y="363216"/>
                  <a:pt x="74720" y="423701"/>
                </a:cubicBezTo>
                <a:cubicBezTo>
                  <a:pt x="64046" y="484187"/>
                  <a:pt x="29059" y="563055"/>
                  <a:pt x="24908" y="566020"/>
                </a:cubicBezTo>
                <a:cubicBezTo>
                  <a:pt x="20757" y="568985"/>
                  <a:pt x="34396" y="493082"/>
                  <a:pt x="49814" y="441491"/>
                </a:cubicBezTo>
                <a:cubicBezTo>
                  <a:pt x="65232" y="389900"/>
                  <a:pt x="112672" y="277231"/>
                  <a:pt x="117416" y="256476"/>
                </a:cubicBezTo>
                <a:cubicBezTo>
                  <a:pt x="122160" y="235721"/>
                  <a:pt x="83615" y="329415"/>
                  <a:pt x="78278" y="316962"/>
                </a:cubicBezTo>
                <a:cubicBezTo>
                  <a:pt x="72941" y="304509"/>
                  <a:pt x="95475" y="229199"/>
                  <a:pt x="85394" y="181759"/>
                </a:cubicBezTo>
                <a:cubicBezTo>
                  <a:pt x="75313" y="134319"/>
                  <a:pt x="-590" y="-7407"/>
                  <a:pt x="3" y="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961B44CC-7FE3-9580-1CCD-2B9676F3E6D1}"/>
              </a:ext>
            </a:extLst>
          </p:cNvPr>
          <p:cNvSpPr/>
          <p:nvPr/>
        </p:nvSpPr>
        <p:spPr>
          <a:xfrm>
            <a:off x="5428306" y="3895953"/>
            <a:ext cx="115419" cy="589557"/>
          </a:xfrm>
          <a:custGeom>
            <a:avLst/>
            <a:gdLst>
              <a:gd name="connsiteX0" fmla="*/ 36746 w 115419"/>
              <a:gd name="connsiteY0" fmla="*/ 31 h 589557"/>
              <a:gd name="connsiteX1" fmla="*/ 86558 w 115419"/>
              <a:gd name="connsiteY1" fmla="*/ 199278 h 589557"/>
              <a:gd name="connsiteX2" fmla="*/ 61652 w 115419"/>
              <a:gd name="connsiteY2" fmla="*/ 423431 h 589557"/>
              <a:gd name="connsiteX3" fmla="*/ 65210 w 115419"/>
              <a:gd name="connsiteY3" fmla="*/ 352271 h 589557"/>
              <a:gd name="connsiteX4" fmla="*/ 1166 w 115419"/>
              <a:gd name="connsiteY4" fmla="*/ 587098 h 589557"/>
              <a:gd name="connsiteX5" fmla="*/ 29630 w 115419"/>
              <a:gd name="connsiteY5" fmla="*/ 462568 h 589557"/>
              <a:gd name="connsiteX6" fmla="*/ 100790 w 115419"/>
              <a:gd name="connsiteY6" fmla="*/ 263322 h 589557"/>
              <a:gd name="connsiteX7" fmla="*/ 111464 w 115419"/>
              <a:gd name="connsiteY7" fmla="*/ 213510 h 589557"/>
              <a:gd name="connsiteX8" fmla="*/ 36746 w 115419"/>
              <a:gd name="connsiteY8" fmla="*/ 31 h 589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419" h="589557">
                <a:moveTo>
                  <a:pt x="36746" y="31"/>
                </a:moveTo>
                <a:cubicBezTo>
                  <a:pt x="32595" y="-2341"/>
                  <a:pt x="82407" y="128711"/>
                  <a:pt x="86558" y="199278"/>
                </a:cubicBezTo>
                <a:cubicBezTo>
                  <a:pt x="90709" y="269845"/>
                  <a:pt x="65210" y="397932"/>
                  <a:pt x="61652" y="423431"/>
                </a:cubicBezTo>
                <a:cubicBezTo>
                  <a:pt x="58094" y="448930"/>
                  <a:pt x="75291" y="324993"/>
                  <a:pt x="65210" y="352271"/>
                </a:cubicBezTo>
                <a:cubicBezTo>
                  <a:pt x="55129" y="379549"/>
                  <a:pt x="7096" y="568715"/>
                  <a:pt x="1166" y="587098"/>
                </a:cubicBezTo>
                <a:cubicBezTo>
                  <a:pt x="-4764" y="605481"/>
                  <a:pt x="13026" y="516531"/>
                  <a:pt x="29630" y="462568"/>
                </a:cubicBezTo>
                <a:cubicBezTo>
                  <a:pt x="46234" y="408605"/>
                  <a:pt x="87151" y="304832"/>
                  <a:pt x="100790" y="263322"/>
                </a:cubicBezTo>
                <a:cubicBezTo>
                  <a:pt x="114429" y="221812"/>
                  <a:pt x="119766" y="250869"/>
                  <a:pt x="111464" y="213510"/>
                </a:cubicBezTo>
                <a:cubicBezTo>
                  <a:pt x="103162" y="176151"/>
                  <a:pt x="40897" y="2403"/>
                  <a:pt x="36746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23FCDEFE-A3A7-C7DF-836D-D03CEA94F269}"/>
              </a:ext>
            </a:extLst>
          </p:cNvPr>
          <p:cNvSpPr/>
          <p:nvPr/>
        </p:nvSpPr>
        <p:spPr>
          <a:xfrm>
            <a:off x="5290565" y="4198289"/>
            <a:ext cx="147541" cy="267319"/>
          </a:xfrm>
          <a:custGeom>
            <a:avLst/>
            <a:gdLst>
              <a:gd name="connsiteX0" fmla="*/ 46400 w 147541"/>
              <a:gd name="connsiteY0" fmla="*/ 123 h 267319"/>
              <a:gd name="connsiteX1" fmla="*/ 99770 w 147541"/>
              <a:gd name="connsiteY1" fmla="*/ 128211 h 267319"/>
              <a:gd name="connsiteX2" fmla="*/ 81980 w 147541"/>
              <a:gd name="connsiteY2" fmla="*/ 181580 h 267319"/>
              <a:gd name="connsiteX3" fmla="*/ 146 w 147541"/>
              <a:gd name="connsiteY3" fmla="*/ 266972 h 267319"/>
              <a:gd name="connsiteX4" fmla="*/ 64190 w 147541"/>
              <a:gd name="connsiteY4" fmla="*/ 210044 h 267319"/>
              <a:gd name="connsiteX5" fmla="*/ 146023 w 147541"/>
              <a:gd name="connsiteY5" fmla="*/ 167348 h 267319"/>
              <a:gd name="connsiteX6" fmla="*/ 114002 w 147541"/>
              <a:gd name="connsiteY6" fmla="*/ 153116 h 267319"/>
              <a:gd name="connsiteX7" fmla="*/ 46400 w 147541"/>
              <a:gd name="connsiteY7" fmla="*/ 123 h 267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541" h="267319">
                <a:moveTo>
                  <a:pt x="46400" y="123"/>
                </a:moveTo>
                <a:cubicBezTo>
                  <a:pt x="44028" y="-4028"/>
                  <a:pt x="93840" y="97968"/>
                  <a:pt x="99770" y="128211"/>
                </a:cubicBezTo>
                <a:cubicBezTo>
                  <a:pt x="105700" y="158454"/>
                  <a:pt x="98584" y="158453"/>
                  <a:pt x="81980" y="181580"/>
                </a:cubicBezTo>
                <a:cubicBezTo>
                  <a:pt x="65376" y="204707"/>
                  <a:pt x="3111" y="262228"/>
                  <a:pt x="146" y="266972"/>
                </a:cubicBezTo>
                <a:cubicBezTo>
                  <a:pt x="-2819" y="271716"/>
                  <a:pt x="39877" y="226648"/>
                  <a:pt x="64190" y="210044"/>
                </a:cubicBezTo>
                <a:cubicBezTo>
                  <a:pt x="88503" y="193440"/>
                  <a:pt x="137721" y="176836"/>
                  <a:pt x="146023" y="167348"/>
                </a:cubicBezTo>
                <a:cubicBezTo>
                  <a:pt x="154325" y="157860"/>
                  <a:pt x="126455" y="174464"/>
                  <a:pt x="114002" y="153116"/>
                </a:cubicBezTo>
                <a:cubicBezTo>
                  <a:pt x="101549" y="131768"/>
                  <a:pt x="48772" y="4274"/>
                  <a:pt x="46400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977B577B-9A42-A5EA-E5EF-711EBA73EF81}"/>
              </a:ext>
            </a:extLst>
          </p:cNvPr>
          <p:cNvSpPr/>
          <p:nvPr/>
        </p:nvSpPr>
        <p:spPr>
          <a:xfrm>
            <a:off x="5197796" y="4412782"/>
            <a:ext cx="350120" cy="556442"/>
          </a:xfrm>
          <a:custGeom>
            <a:avLst/>
            <a:gdLst>
              <a:gd name="connsiteX0" fmla="*/ 349090 w 350120"/>
              <a:gd name="connsiteY0" fmla="*/ 2667 h 556442"/>
              <a:gd name="connsiteX1" fmla="*/ 206771 w 350120"/>
              <a:gd name="connsiteY1" fmla="*/ 191240 h 556442"/>
              <a:gd name="connsiteX2" fmla="*/ 235234 w 350120"/>
              <a:gd name="connsiteY2" fmla="*/ 155660 h 556442"/>
              <a:gd name="connsiteX3" fmla="*/ 174749 w 350120"/>
              <a:gd name="connsiteY3" fmla="*/ 347791 h 556442"/>
              <a:gd name="connsiteX4" fmla="*/ 192539 w 350120"/>
              <a:gd name="connsiteY4" fmla="*/ 301537 h 556442"/>
              <a:gd name="connsiteX5" fmla="*/ 96473 w 350120"/>
              <a:gd name="connsiteY5" fmla="*/ 461646 h 556442"/>
              <a:gd name="connsiteX6" fmla="*/ 3966 w 350120"/>
              <a:gd name="connsiteY6" fmla="*/ 550595 h 556442"/>
              <a:gd name="connsiteX7" fmla="*/ 235234 w 350120"/>
              <a:gd name="connsiteY7" fmla="*/ 297979 h 556442"/>
              <a:gd name="connsiteX8" fmla="*/ 121379 w 350120"/>
              <a:gd name="connsiteY8" fmla="*/ 354907 h 556442"/>
              <a:gd name="connsiteX9" fmla="*/ 349090 w 350120"/>
              <a:gd name="connsiteY9" fmla="*/ 2667 h 556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0120" h="556442">
                <a:moveTo>
                  <a:pt x="349090" y="2667"/>
                </a:moveTo>
                <a:cubicBezTo>
                  <a:pt x="363322" y="-24611"/>
                  <a:pt x="225747" y="165741"/>
                  <a:pt x="206771" y="191240"/>
                </a:cubicBezTo>
                <a:cubicBezTo>
                  <a:pt x="187795" y="216739"/>
                  <a:pt x="240571" y="129568"/>
                  <a:pt x="235234" y="155660"/>
                </a:cubicBezTo>
                <a:cubicBezTo>
                  <a:pt x="229897" y="181752"/>
                  <a:pt x="181865" y="323478"/>
                  <a:pt x="174749" y="347791"/>
                </a:cubicBezTo>
                <a:cubicBezTo>
                  <a:pt x="167633" y="372104"/>
                  <a:pt x="205585" y="282561"/>
                  <a:pt x="192539" y="301537"/>
                </a:cubicBezTo>
                <a:cubicBezTo>
                  <a:pt x="179493" y="320513"/>
                  <a:pt x="127902" y="420136"/>
                  <a:pt x="96473" y="461646"/>
                </a:cubicBezTo>
                <a:cubicBezTo>
                  <a:pt x="65044" y="503156"/>
                  <a:pt x="-19161" y="577873"/>
                  <a:pt x="3966" y="550595"/>
                </a:cubicBezTo>
                <a:cubicBezTo>
                  <a:pt x="27093" y="523317"/>
                  <a:pt x="215665" y="330594"/>
                  <a:pt x="235234" y="297979"/>
                </a:cubicBezTo>
                <a:cubicBezTo>
                  <a:pt x="254803" y="265364"/>
                  <a:pt x="101217" y="400568"/>
                  <a:pt x="121379" y="354907"/>
                </a:cubicBezTo>
                <a:cubicBezTo>
                  <a:pt x="141541" y="309246"/>
                  <a:pt x="334858" y="29945"/>
                  <a:pt x="349090" y="26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DA21FFB6-D3C2-D652-4FED-5BF5BAD5694C}"/>
              </a:ext>
            </a:extLst>
          </p:cNvPr>
          <p:cNvSpPr/>
          <p:nvPr/>
        </p:nvSpPr>
        <p:spPr>
          <a:xfrm>
            <a:off x="5059355" y="5020888"/>
            <a:ext cx="122595" cy="516193"/>
          </a:xfrm>
          <a:custGeom>
            <a:avLst/>
            <a:gdLst>
              <a:gd name="connsiteX0" fmla="*/ 121059 w 122595"/>
              <a:gd name="connsiteY0" fmla="*/ 2975 h 516193"/>
              <a:gd name="connsiteX1" fmla="*/ 85479 w 122595"/>
              <a:gd name="connsiteY1" fmla="*/ 99040 h 516193"/>
              <a:gd name="connsiteX2" fmla="*/ 21436 w 122595"/>
              <a:gd name="connsiteY2" fmla="*/ 234244 h 516193"/>
              <a:gd name="connsiteX3" fmla="*/ 17878 w 122595"/>
              <a:gd name="connsiteY3" fmla="*/ 202222 h 516193"/>
              <a:gd name="connsiteX4" fmla="*/ 24994 w 122595"/>
              <a:gd name="connsiteY4" fmla="*/ 362331 h 516193"/>
              <a:gd name="connsiteX5" fmla="*/ 24994 w 122595"/>
              <a:gd name="connsiteY5" fmla="*/ 365889 h 516193"/>
              <a:gd name="connsiteX6" fmla="*/ 81921 w 122595"/>
              <a:gd name="connsiteY6" fmla="*/ 515324 h 516193"/>
              <a:gd name="connsiteX7" fmla="*/ 64131 w 122595"/>
              <a:gd name="connsiteY7" fmla="*/ 422816 h 516193"/>
              <a:gd name="connsiteX8" fmla="*/ 88 w 122595"/>
              <a:gd name="connsiteY8" fmla="*/ 326751 h 516193"/>
              <a:gd name="connsiteX9" fmla="*/ 49899 w 122595"/>
              <a:gd name="connsiteY9" fmla="*/ 205780 h 516193"/>
              <a:gd name="connsiteX10" fmla="*/ 35668 w 122595"/>
              <a:gd name="connsiteY10" fmla="*/ 212896 h 516193"/>
              <a:gd name="connsiteX11" fmla="*/ 121059 w 122595"/>
              <a:gd name="connsiteY11" fmla="*/ 2975 h 516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595" h="516193">
                <a:moveTo>
                  <a:pt x="121059" y="2975"/>
                </a:moveTo>
                <a:cubicBezTo>
                  <a:pt x="129361" y="-16001"/>
                  <a:pt x="102083" y="60495"/>
                  <a:pt x="85479" y="99040"/>
                </a:cubicBezTo>
                <a:cubicBezTo>
                  <a:pt x="68875" y="137585"/>
                  <a:pt x="32703" y="217047"/>
                  <a:pt x="21436" y="234244"/>
                </a:cubicBezTo>
                <a:cubicBezTo>
                  <a:pt x="10169" y="251441"/>
                  <a:pt x="17285" y="180874"/>
                  <a:pt x="17878" y="202222"/>
                </a:cubicBezTo>
                <a:cubicBezTo>
                  <a:pt x="18471" y="223570"/>
                  <a:pt x="24994" y="362331"/>
                  <a:pt x="24994" y="362331"/>
                </a:cubicBezTo>
                <a:cubicBezTo>
                  <a:pt x="26180" y="389609"/>
                  <a:pt x="15506" y="340390"/>
                  <a:pt x="24994" y="365889"/>
                </a:cubicBezTo>
                <a:cubicBezTo>
                  <a:pt x="34482" y="391388"/>
                  <a:pt x="75398" y="505836"/>
                  <a:pt x="81921" y="515324"/>
                </a:cubicBezTo>
                <a:cubicBezTo>
                  <a:pt x="88444" y="524812"/>
                  <a:pt x="77770" y="454245"/>
                  <a:pt x="64131" y="422816"/>
                </a:cubicBezTo>
                <a:cubicBezTo>
                  <a:pt x="50492" y="391387"/>
                  <a:pt x="2460" y="362924"/>
                  <a:pt x="88" y="326751"/>
                </a:cubicBezTo>
                <a:cubicBezTo>
                  <a:pt x="-2284" y="290578"/>
                  <a:pt x="43969" y="224756"/>
                  <a:pt x="49899" y="205780"/>
                </a:cubicBezTo>
                <a:cubicBezTo>
                  <a:pt x="55829" y="186804"/>
                  <a:pt x="27366" y="242546"/>
                  <a:pt x="35668" y="212896"/>
                </a:cubicBezTo>
                <a:cubicBezTo>
                  <a:pt x="43970" y="183246"/>
                  <a:pt x="112757" y="21951"/>
                  <a:pt x="121059" y="2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41329A04-D36D-8AD6-EC8D-1E8ACAC5E7DA}"/>
              </a:ext>
            </a:extLst>
          </p:cNvPr>
          <p:cNvSpPr/>
          <p:nvPr/>
        </p:nvSpPr>
        <p:spPr>
          <a:xfrm>
            <a:off x="4930860" y="5104418"/>
            <a:ext cx="192917" cy="382013"/>
          </a:xfrm>
          <a:custGeom>
            <a:avLst/>
            <a:gdLst>
              <a:gd name="connsiteX0" fmla="*/ 192626 w 192917"/>
              <a:gd name="connsiteY0" fmla="*/ 1278 h 382013"/>
              <a:gd name="connsiteX1" fmla="*/ 96561 w 192917"/>
              <a:gd name="connsiteY1" fmla="*/ 83112 h 382013"/>
              <a:gd name="connsiteX2" fmla="*/ 496 w 192917"/>
              <a:gd name="connsiteY2" fmla="*/ 204083 h 382013"/>
              <a:gd name="connsiteX3" fmla="*/ 57423 w 192917"/>
              <a:gd name="connsiteY3" fmla="*/ 157829 h 382013"/>
              <a:gd name="connsiteX4" fmla="*/ 21844 w 192917"/>
              <a:gd name="connsiteY4" fmla="*/ 232547 h 382013"/>
              <a:gd name="connsiteX5" fmla="*/ 21844 w 192917"/>
              <a:gd name="connsiteY5" fmla="*/ 314380 h 382013"/>
              <a:gd name="connsiteX6" fmla="*/ 11170 w 192917"/>
              <a:gd name="connsiteY6" fmla="*/ 261011 h 382013"/>
              <a:gd name="connsiteX7" fmla="*/ 11170 w 192917"/>
              <a:gd name="connsiteY7" fmla="*/ 381982 h 382013"/>
              <a:gd name="connsiteX8" fmla="*/ 7612 w 192917"/>
              <a:gd name="connsiteY8" fmla="*/ 271685 h 382013"/>
              <a:gd name="connsiteX9" fmla="*/ 64539 w 192917"/>
              <a:gd name="connsiteY9" fmla="*/ 147156 h 382013"/>
              <a:gd name="connsiteX10" fmla="*/ 192626 w 192917"/>
              <a:gd name="connsiteY10" fmla="*/ 1278 h 382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2917" h="382013">
                <a:moveTo>
                  <a:pt x="192626" y="1278"/>
                </a:moveTo>
                <a:cubicBezTo>
                  <a:pt x="197963" y="-9396"/>
                  <a:pt x="128583" y="49311"/>
                  <a:pt x="96561" y="83112"/>
                </a:cubicBezTo>
                <a:cubicBezTo>
                  <a:pt x="64539" y="116913"/>
                  <a:pt x="7019" y="191630"/>
                  <a:pt x="496" y="204083"/>
                </a:cubicBezTo>
                <a:cubicBezTo>
                  <a:pt x="-6027" y="216536"/>
                  <a:pt x="53865" y="153085"/>
                  <a:pt x="57423" y="157829"/>
                </a:cubicBezTo>
                <a:cubicBezTo>
                  <a:pt x="60981" y="162573"/>
                  <a:pt x="27774" y="206455"/>
                  <a:pt x="21844" y="232547"/>
                </a:cubicBezTo>
                <a:cubicBezTo>
                  <a:pt x="15914" y="258639"/>
                  <a:pt x="23623" y="309636"/>
                  <a:pt x="21844" y="314380"/>
                </a:cubicBezTo>
                <a:cubicBezTo>
                  <a:pt x="20065" y="319124"/>
                  <a:pt x="12949" y="249744"/>
                  <a:pt x="11170" y="261011"/>
                </a:cubicBezTo>
                <a:cubicBezTo>
                  <a:pt x="9391" y="272278"/>
                  <a:pt x="11763" y="380203"/>
                  <a:pt x="11170" y="381982"/>
                </a:cubicBezTo>
                <a:cubicBezTo>
                  <a:pt x="10577" y="383761"/>
                  <a:pt x="-1283" y="310823"/>
                  <a:pt x="7612" y="271685"/>
                </a:cubicBezTo>
                <a:cubicBezTo>
                  <a:pt x="16507" y="232547"/>
                  <a:pt x="34296" y="188073"/>
                  <a:pt x="64539" y="147156"/>
                </a:cubicBezTo>
                <a:cubicBezTo>
                  <a:pt x="94782" y="106239"/>
                  <a:pt x="187289" y="11952"/>
                  <a:pt x="192626" y="1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0A171835-C9A4-5C59-ECB8-405FBDB4B48F}"/>
              </a:ext>
            </a:extLst>
          </p:cNvPr>
          <p:cNvSpPr/>
          <p:nvPr/>
        </p:nvSpPr>
        <p:spPr>
          <a:xfrm>
            <a:off x="5415202" y="4499202"/>
            <a:ext cx="377587" cy="837771"/>
          </a:xfrm>
          <a:custGeom>
            <a:avLst/>
            <a:gdLst>
              <a:gd name="connsiteX0" fmla="*/ 377184 w 377587"/>
              <a:gd name="connsiteY0" fmla="*/ 1638 h 837771"/>
              <a:gd name="connsiteX1" fmla="*/ 167263 w 377587"/>
              <a:gd name="connsiteY1" fmla="*/ 353878 h 837771"/>
              <a:gd name="connsiteX2" fmla="*/ 99662 w 377587"/>
              <a:gd name="connsiteY2" fmla="*/ 563799 h 837771"/>
              <a:gd name="connsiteX3" fmla="*/ 96104 w 377587"/>
              <a:gd name="connsiteY3" fmla="*/ 513987 h 837771"/>
              <a:gd name="connsiteX4" fmla="*/ 38 w 377587"/>
              <a:gd name="connsiteY4" fmla="*/ 837763 h 837771"/>
              <a:gd name="connsiteX5" fmla="*/ 85430 w 377587"/>
              <a:gd name="connsiteY5" fmla="*/ 503313 h 837771"/>
              <a:gd name="connsiteX6" fmla="*/ 163705 w 377587"/>
              <a:gd name="connsiteY6" fmla="*/ 296951 h 837771"/>
              <a:gd name="connsiteX7" fmla="*/ 128126 w 377587"/>
              <a:gd name="connsiteY7" fmla="*/ 410806 h 837771"/>
              <a:gd name="connsiteX8" fmla="*/ 217075 w 377587"/>
              <a:gd name="connsiteY8" fmla="*/ 229349 h 837771"/>
              <a:gd name="connsiteX9" fmla="*/ 377184 w 377587"/>
              <a:gd name="connsiteY9" fmla="*/ 1638 h 837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7587" h="837771">
                <a:moveTo>
                  <a:pt x="377184" y="1638"/>
                </a:moveTo>
                <a:cubicBezTo>
                  <a:pt x="368882" y="22393"/>
                  <a:pt x="213517" y="260185"/>
                  <a:pt x="167263" y="353878"/>
                </a:cubicBezTo>
                <a:cubicBezTo>
                  <a:pt x="121009" y="447571"/>
                  <a:pt x="111522" y="537114"/>
                  <a:pt x="99662" y="563799"/>
                </a:cubicBezTo>
                <a:cubicBezTo>
                  <a:pt x="87802" y="590484"/>
                  <a:pt x="112708" y="468326"/>
                  <a:pt x="96104" y="513987"/>
                </a:cubicBezTo>
                <a:cubicBezTo>
                  <a:pt x="79500" y="559648"/>
                  <a:pt x="1817" y="839542"/>
                  <a:pt x="38" y="837763"/>
                </a:cubicBezTo>
                <a:cubicBezTo>
                  <a:pt x="-1741" y="835984"/>
                  <a:pt x="58152" y="593448"/>
                  <a:pt x="85430" y="503313"/>
                </a:cubicBezTo>
                <a:cubicBezTo>
                  <a:pt x="112708" y="413178"/>
                  <a:pt x="156589" y="312369"/>
                  <a:pt x="163705" y="296951"/>
                </a:cubicBezTo>
                <a:cubicBezTo>
                  <a:pt x="170821" y="281533"/>
                  <a:pt x="119231" y="422073"/>
                  <a:pt x="128126" y="410806"/>
                </a:cubicBezTo>
                <a:cubicBezTo>
                  <a:pt x="137021" y="399539"/>
                  <a:pt x="170821" y="295765"/>
                  <a:pt x="217075" y="229349"/>
                </a:cubicBezTo>
                <a:cubicBezTo>
                  <a:pt x="263329" y="162933"/>
                  <a:pt x="385486" y="-19117"/>
                  <a:pt x="377184" y="163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A4386784-55B2-26B9-AF62-7F0F1F5DF3B5}"/>
              </a:ext>
            </a:extLst>
          </p:cNvPr>
          <p:cNvSpPr/>
          <p:nvPr/>
        </p:nvSpPr>
        <p:spPr>
          <a:xfrm>
            <a:off x="5228641" y="5342297"/>
            <a:ext cx="255035" cy="210902"/>
          </a:xfrm>
          <a:custGeom>
            <a:avLst/>
            <a:gdLst>
              <a:gd name="connsiteX0" fmla="*/ 254201 w 255035"/>
              <a:gd name="connsiteY0" fmla="*/ 1784 h 210902"/>
              <a:gd name="connsiteX1" fmla="*/ 115440 w 255035"/>
              <a:gd name="connsiteY1" fmla="*/ 83617 h 210902"/>
              <a:gd name="connsiteX2" fmla="*/ 58512 w 255035"/>
              <a:gd name="connsiteY2" fmla="*/ 201031 h 210902"/>
              <a:gd name="connsiteX3" fmla="*/ 19375 w 255035"/>
              <a:gd name="connsiteY3" fmla="*/ 112081 h 210902"/>
              <a:gd name="connsiteX4" fmla="*/ 37164 w 255035"/>
              <a:gd name="connsiteY4" fmla="*/ 208147 h 210902"/>
              <a:gd name="connsiteX5" fmla="*/ 1585 w 255035"/>
              <a:gd name="connsiteY5" fmla="*/ 186799 h 210902"/>
              <a:gd name="connsiteX6" fmla="*/ 12259 w 255035"/>
              <a:gd name="connsiteY6" fmla="*/ 204589 h 210902"/>
              <a:gd name="connsiteX7" fmla="*/ 65628 w 255035"/>
              <a:gd name="connsiteY7" fmla="*/ 133429 h 210902"/>
              <a:gd name="connsiteX8" fmla="*/ 44280 w 255035"/>
              <a:gd name="connsiteY8" fmla="*/ 161893 h 210902"/>
              <a:gd name="connsiteX9" fmla="*/ 254201 w 255035"/>
              <a:gd name="connsiteY9" fmla="*/ 1784 h 210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5035" h="210902">
                <a:moveTo>
                  <a:pt x="254201" y="1784"/>
                </a:moveTo>
                <a:cubicBezTo>
                  <a:pt x="266061" y="-11262"/>
                  <a:pt x="148055" y="50409"/>
                  <a:pt x="115440" y="83617"/>
                </a:cubicBezTo>
                <a:cubicBezTo>
                  <a:pt x="82825" y="116825"/>
                  <a:pt x="74523" y="196287"/>
                  <a:pt x="58512" y="201031"/>
                </a:cubicBezTo>
                <a:cubicBezTo>
                  <a:pt x="42501" y="205775"/>
                  <a:pt x="22933" y="110895"/>
                  <a:pt x="19375" y="112081"/>
                </a:cubicBezTo>
                <a:cubicBezTo>
                  <a:pt x="15817" y="113267"/>
                  <a:pt x="40129" y="195694"/>
                  <a:pt x="37164" y="208147"/>
                </a:cubicBezTo>
                <a:cubicBezTo>
                  <a:pt x="34199" y="220600"/>
                  <a:pt x="1585" y="186799"/>
                  <a:pt x="1585" y="186799"/>
                </a:cubicBezTo>
                <a:cubicBezTo>
                  <a:pt x="-2566" y="186206"/>
                  <a:pt x="1585" y="213484"/>
                  <a:pt x="12259" y="204589"/>
                </a:cubicBezTo>
                <a:cubicBezTo>
                  <a:pt x="22933" y="195694"/>
                  <a:pt x="65628" y="133429"/>
                  <a:pt x="65628" y="133429"/>
                </a:cubicBezTo>
                <a:cubicBezTo>
                  <a:pt x="70965" y="126313"/>
                  <a:pt x="18188" y="180276"/>
                  <a:pt x="44280" y="161893"/>
                </a:cubicBezTo>
                <a:cubicBezTo>
                  <a:pt x="70372" y="143510"/>
                  <a:pt x="242341" y="14830"/>
                  <a:pt x="254201" y="17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D34C170A-3CCF-63C4-998D-EB45BF538CE5}"/>
              </a:ext>
            </a:extLst>
          </p:cNvPr>
          <p:cNvSpPr/>
          <p:nvPr/>
        </p:nvSpPr>
        <p:spPr>
          <a:xfrm>
            <a:off x="5459976" y="4465090"/>
            <a:ext cx="243469" cy="322977"/>
          </a:xfrm>
          <a:custGeom>
            <a:avLst/>
            <a:gdLst>
              <a:gd name="connsiteX0" fmla="*/ 243461 w 243469"/>
              <a:gd name="connsiteY0" fmla="*/ 171 h 322977"/>
              <a:gd name="connsiteX1" fmla="*/ 83352 w 243469"/>
              <a:gd name="connsiteY1" fmla="*/ 188743 h 322977"/>
              <a:gd name="connsiteX2" fmla="*/ 1518 w 243469"/>
              <a:gd name="connsiteY2" fmla="*/ 320389 h 322977"/>
              <a:gd name="connsiteX3" fmla="*/ 33540 w 243469"/>
              <a:gd name="connsiteY3" fmla="*/ 267019 h 322977"/>
              <a:gd name="connsiteX4" fmla="*/ 76236 w 243469"/>
              <a:gd name="connsiteY4" fmla="*/ 156722 h 322977"/>
              <a:gd name="connsiteX5" fmla="*/ 243461 w 243469"/>
              <a:gd name="connsiteY5" fmla="*/ 171 h 322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469" h="322977">
                <a:moveTo>
                  <a:pt x="243461" y="171"/>
                </a:moveTo>
                <a:cubicBezTo>
                  <a:pt x="244647" y="5508"/>
                  <a:pt x="123676" y="135373"/>
                  <a:pt x="83352" y="188743"/>
                </a:cubicBezTo>
                <a:cubicBezTo>
                  <a:pt x="43028" y="242113"/>
                  <a:pt x="9820" y="307343"/>
                  <a:pt x="1518" y="320389"/>
                </a:cubicBezTo>
                <a:cubicBezTo>
                  <a:pt x="-6784" y="333435"/>
                  <a:pt x="21087" y="294297"/>
                  <a:pt x="33540" y="267019"/>
                </a:cubicBezTo>
                <a:cubicBezTo>
                  <a:pt x="45993" y="239741"/>
                  <a:pt x="44807" y="197639"/>
                  <a:pt x="76236" y="156722"/>
                </a:cubicBezTo>
                <a:cubicBezTo>
                  <a:pt x="107665" y="115805"/>
                  <a:pt x="242275" y="-5166"/>
                  <a:pt x="243461" y="17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1DC2A094-9E3B-CC38-B80A-9B84E07E4F4E}"/>
              </a:ext>
            </a:extLst>
          </p:cNvPr>
          <p:cNvSpPr/>
          <p:nvPr/>
        </p:nvSpPr>
        <p:spPr>
          <a:xfrm>
            <a:off x="5671357" y="5342525"/>
            <a:ext cx="182409" cy="435797"/>
          </a:xfrm>
          <a:custGeom>
            <a:avLst/>
            <a:gdLst>
              <a:gd name="connsiteX0" fmla="*/ 58 w 182409"/>
              <a:gd name="connsiteY0" fmla="*/ 1556 h 435797"/>
              <a:gd name="connsiteX1" fmla="*/ 135261 w 182409"/>
              <a:gd name="connsiteY1" fmla="*/ 104737 h 435797"/>
              <a:gd name="connsiteX2" fmla="*/ 163725 w 182409"/>
              <a:gd name="connsiteY2" fmla="*/ 225708 h 435797"/>
              <a:gd name="connsiteX3" fmla="*/ 163725 w 182409"/>
              <a:gd name="connsiteY3" fmla="*/ 183013 h 435797"/>
              <a:gd name="connsiteX4" fmla="*/ 181515 w 182409"/>
              <a:gd name="connsiteY4" fmla="*/ 307542 h 435797"/>
              <a:gd name="connsiteX5" fmla="*/ 131703 w 182409"/>
              <a:gd name="connsiteY5" fmla="*/ 414281 h 435797"/>
              <a:gd name="connsiteX6" fmla="*/ 170841 w 182409"/>
              <a:gd name="connsiteY6" fmla="*/ 382259 h 435797"/>
              <a:gd name="connsiteX7" fmla="*/ 56985 w 182409"/>
              <a:gd name="connsiteY7" fmla="*/ 435629 h 435797"/>
              <a:gd name="connsiteX8" fmla="*/ 135261 w 182409"/>
              <a:gd name="connsiteY8" fmla="*/ 396491 h 435797"/>
              <a:gd name="connsiteX9" fmla="*/ 170841 w 182409"/>
              <a:gd name="connsiteY9" fmla="*/ 325332 h 435797"/>
              <a:gd name="connsiteX10" fmla="*/ 170841 w 182409"/>
              <a:gd name="connsiteY10" fmla="*/ 318216 h 435797"/>
              <a:gd name="connsiteX11" fmla="*/ 149493 w 182409"/>
              <a:gd name="connsiteY11" fmla="*/ 175897 h 435797"/>
              <a:gd name="connsiteX12" fmla="*/ 153051 w 182409"/>
              <a:gd name="connsiteY12" fmla="*/ 186571 h 435797"/>
              <a:gd name="connsiteX13" fmla="*/ 58 w 182409"/>
              <a:gd name="connsiteY13" fmla="*/ 1556 h 435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2409" h="435797">
                <a:moveTo>
                  <a:pt x="58" y="1556"/>
                </a:moveTo>
                <a:cubicBezTo>
                  <a:pt x="-2907" y="-12083"/>
                  <a:pt x="107983" y="67378"/>
                  <a:pt x="135261" y="104737"/>
                </a:cubicBezTo>
                <a:cubicBezTo>
                  <a:pt x="162539" y="142096"/>
                  <a:pt x="158981" y="212662"/>
                  <a:pt x="163725" y="225708"/>
                </a:cubicBezTo>
                <a:cubicBezTo>
                  <a:pt x="168469" y="238754"/>
                  <a:pt x="160760" y="169374"/>
                  <a:pt x="163725" y="183013"/>
                </a:cubicBezTo>
                <a:cubicBezTo>
                  <a:pt x="166690" y="196652"/>
                  <a:pt x="186852" y="268997"/>
                  <a:pt x="181515" y="307542"/>
                </a:cubicBezTo>
                <a:cubicBezTo>
                  <a:pt x="176178" y="346087"/>
                  <a:pt x="133482" y="401828"/>
                  <a:pt x="131703" y="414281"/>
                </a:cubicBezTo>
                <a:cubicBezTo>
                  <a:pt x="129924" y="426734"/>
                  <a:pt x="183294" y="378701"/>
                  <a:pt x="170841" y="382259"/>
                </a:cubicBezTo>
                <a:cubicBezTo>
                  <a:pt x="158388" y="385817"/>
                  <a:pt x="62915" y="433257"/>
                  <a:pt x="56985" y="435629"/>
                </a:cubicBezTo>
                <a:cubicBezTo>
                  <a:pt x="51055" y="438001"/>
                  <a:pt x="116285" y="414874"/>
                  <a:pt x="135261" y="396491"/>
                </a:cubicBezTo>
                <a:cubicBezTo>
                  <a:pt x="154237" y="378108"/>
                  <a:pt x="170841" y="325332"/>
                  <a:pt x="170841" y="325332"/>
                </a:cubicBezTo>
                <a:cubicBezTo>
                  <a:pt x="176771" y="312286"/>
                  <a:pt x="174399" y="343122"/>
                  <a:pt x="170841" y="318216"/>
                </a:cubicBezTo>
                <a:cubicBezTo>
                  <a:pt x="167283" y="293310"/>
                  <a:pt x="149493" y="175897"/>
                  <a:pt x="149493" y="175897"/>
                </a:cubicBezTo>
                <a:cubicBezTo>
                  <a:pt x="146528" y="153956"/>
                  <a:pt x="177364" y="213256"/>
                  <a:pt x="153051" y="186571"/>
                </a:cubicBezTo>
                <a:cubicBezTo>
                  <a:pt x="128738" y="159886"/>
                  <a:pt x="3023" y="15195"/>
                  <a:pt x="58" y="1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F5BA9BA8-F63F-DF8A-B102-98270694C920}"/>
              </a:ext>
            </a:extLst>
          </p:cNvPr>
          <p:cNvSpPr/>
          <p:nvPr/>
        </p:nvSpPr>
        <p:spPr>
          <a:xfrm>
            <a:off x="4988245" y="5344072"/>
            <a:ext cx="81909" cy="121328"/>
          </a:xfrm>
          <a:custGeom>
            <a:avLst/>
            <a:gdLst>
              <a:gd name="connsiteX0" fmla="*/ 38 w 81909"/>
              <a:gd name="connsiteY0" fmla="*/ 120980 h 121328"/>
              <a:gd name="connsiteX1" fmla="*/ 39176 w 81909"/>
              <a:gd name="connsiteY1" fmla="*/ 39147 h 121328"/>
              <a:gd name="connsiteX2" fmla="*/ 81872 w 81909"/>
              <a:gd name="connsiteY2" fmla="*/ 113864 h 121328"/>
              <a:gd name="connsiteX3" fmla="*/ 46292 w 81909"/>
              <a:gd name="connsiteY3" fmla="*/ 9 h 121328"/>
              <a:gd name="connsiteX4" fmla="*/ 38 w 81909"/>
              <a:gd name="connsiteY4" fmla="*/ 120980 h 121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09" h="121328">
                <a:moveTo>
                  <a:pt x="38" y="120980"/>
                </a:moveTo>
                <a:cubicBezTo>
                  <a:pt x="-1148" y="127503"/>
                  <a:pt x="25537" y="40333"/>
                  <a:pt x="39176" y="39147"/>
                </a:cubicBezTo>
                <a:cubicBezTo>
                  <a:pt x="52815" y="37961"/>
                  <a:pt x="80686" y="120387"/>
                  <a:pt x="81872" y="113864"/>
                </a:cubicBezTo>
                <a:cubicBezTo>
                  <a:pt x="83058" y="107341"/>
                  <a:pt x="55780" y="1195"/>
                  <a:pt x="46292" y="9"/>
                </a:cubicBezTo>
                <a:cubicBezTo>
                  <a:pt x="36804" y="-1177"/>
                  <a:pt x="1224" y="114457"/>
                  <a:pt x="38" y="120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FA9390E2-CDC6-CF58-D645-B74A483D4D82}"/>
              </a:ext>
            </a:extLst>
          </p:cNvPr>
          <p:cNvSpPr/>
          <p:nvPr/>
        </p:nvSpPr>
        <p:spPr>
          <a:xfrm>
            <a:off x="5386263" y="5531824"/>
            <a:ext cx="232232" cy="79108"/>
          </a:xfrm>
          <a:custGeom>
            <a:avLst/>
            <a:gdLst>
              <a:gd name="connsiteX0" fmla="*/ 514 w 232232"/>
              <a:gd name="connsiteY0" fmla="*/ 36409 h 79108"/>
              <a:gd name="connsiteX1" fmla="*/ 89463 w 232232"/>
              <a:gd name="connsiteY1" fmla="*/ 830 h 79108"/>
              <a:gd name="connsiteX2" fmla="*/ 231782 w 232232"/>
              <a:gd name="connsiteY2" fmla="*/ 79105 h 79108"/>
              <a:gd name="connsiteX3" fmla="*/ 135717 w 232232"/>
              <a:gd name="connsiteY3" fmla="*/ 4388 h 79108"/>
              <a:gd name="connsiteX4" fmla="*/ 171297 w 232232"/>
              <a:gd name="connsiteY4" fmla="*/ 64873 h 79108"/>
              <a:gd name="connsiteX5" fmla="*/ 128601 w 232232"/>
              <a:gd name="connsiteY5" fmla="*/ 11504 h 79108"/>
              <a:gd name="connsiteX6" fmla="*/ 514 w 232232"/>
              <a:gd name="connsiteY6" fmla="*/ 36409 h 79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232" h="79108">
                <a:moveTo>
                  <a:pt x="514" y="36409"/>
                </a:moveTo>
                <a:cubicBezTo>
                  <a:pt x="-6009" y="34630"/>
                  <a:pt x="50918" y="-6286"/>
                  <a:pt x="89463" y="830"/>
                </a:cubicBezTo>
                <a:cubicBezTo>
                  <a:pt x="128008" y="7946"/>
                  <a:pt x="224073" y="78512"/>
                  <a:pt x="231782" y="79105"/>
                </a:cubicBezTo>
                <a:cubicBezTo>
                  <a:pt x="239491" y="79698"/>
                  <a:pt x="145798" y="6760"/>
                  <a:pt x="135717" y="4388"/>
                </a:cubicBezTo>
                <a:cubicBezTo>
                  <a:pt x="125636" y="2016"/>
                  <a:pt x="172483" y="63687"/>
                  <a:pt x="171297" y="64873"/>
                </a:cubicBezTo>
                <a:cubicBezTo>
                  <a:pt x="170111" y="66059"/>
                  <a:pt x="152914" y="18620"/>
                  <a:pt x="128601" y="11504"/>
                </a:cubicBezTo>
                <a:cubicBezTo>
                  <a:pt x="104288" y="4388"/>
                  <a:pt x="7037" y="38188"/>
                  <a:pt x="514" y="36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F8F0B025-FA71-37EB-D52D-1CE5CC1E5C12}"/>
              </a:ext>
            </a:extLst>
          </p:cNvPr>
          <p:cNvSpPr/>
          <p:nvPr/>
        </p:nvSpPr>
        <p:spPr>
          <a:xfrm>
            <a:off x="5603712" y="5703225"/>
            <a:ext cx="114516" cy="90186"/>
          </a:xfrm>
          <a:custGeom>
            <a:avLst/>
            <a:gdLst>
              <a:gd name="connsiteX0" fmla="*/ 32123 w 114516"/>
              <a:gd name="connsiteY0" fmla="*/ 212 h 90186"/>
              <a:gd name="connsiteX1" fmla="*/ 92609 w 114516"/>
              <a:gd name="connsiteY1" fmla="*/ 53581 h 90186"/>
              <a:gd name="connsiteX2" fmla="*/ 101 w 114516"/>
              <a:gd name="connsiteY2" fmla="*/ 89161 h 90186"/>
              <a:gd name="connsiteX3" fmla="*/ 113956 w 114516"/>
              <a:gd name="connsiteY3" fmla="*/ 74929 h 90186"/>
              <a:gd name="connsiteX4" fmla="*/ 32123 w 114516"/>
              <a:gd name="connsiteY4" fmla="*/ 212 h 90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516" h="90186">
                <a:moveTo>
                  <a:pt x="32123" y="212"/>
                </a:moveTo>
                <a:cubicBezTo>
                  <a:pt x="28565" y="-3346"/>
                  <a:pt x="97946" y="38756"/>
                  <a:pt x="92609" y="53581"/>
                </a:cubicBezTo>
                <a:cubicBezTo>
                  <a:pt x="87272" y="68406"/>
                  <a:pt x="-3457" y="85603"/>
                  <a:pt x="101" y="89161"/>
                </a:cubicBezTo>
                <a:cubicBezTo>
                  <a:pt x="3659" y="92719"/>
                  <a:pt x="105654" y="86789"/>
                  <a:pt x="113956" y="74929"/>
                </a:cubicBezTo>
                <a:cubicBezTo>
                  <a:pt x="122258" y="63069"/>
                  <a:pt x="35681" y="3770"/>
                  <a:pt x="32123" y="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AE9D2532-90A6-715B-D9AA-A009A05C6570}"/>
              </a:ext>
            </a:extLst>
          </p:cNvPr>
          <p:cNvSpPr/>
          <p:nvPr/>
        </p:nvSpPr>
        <p:spPr>
          <a:xfrm>
            <a:off x="5187522" y="5749435"/>
            <a:ext cx="178704" cy="306292"/>
          </a:xfrm>
          <a:custGeom>
            <a:avLst/>
            <a:gdLst>
              <a:gd name="connsiteX0" fmla="*/ 177907 w 178704"/>
              <a:gd name="connsiteY0" fmla="*/ 255 h 306292"/>
              <a:gd name="connsiteX1" fmla="*/ 88957 w 178704"/>
              <a:gd name="connsiteY1" fmla="*/ 78531 h 306292"/>
              <a:gd name="connsiteX2" fmla="*/ 49820 w 178704"/>
              <a:gd name="connsiteY2" fmla="*/ 270661 h 306292"/>
              <a:gd name="connsiteX3" fmla="*/ 8 w 178704"/>
              <a:gd name="connsiteY3" fmla="*/ 306241 h 306292"/>
              <a:gd name="connsiteX4" fmla="*/ 46262 w 178704"/>
              <a:gd name="connsiteY4" fmla="*/ 274219 h 306292"/>
              <a:gd name="connsiteX5" fmla="*/ 92515 w 178704"/>
              <a:gd name="connsiteY5" fmla="*/ 135458 h 306292"/>
              <a:gd name="connsiteX6" fmla="*/ 46262 w 178704"/>
              <a:gd name="connsiteY6" fmla="*/ 178154 h 306292"/>
              <a:gd name="connsiteX7" fmla="*/ 128095 w 178704"/>
              <a:gd name="connsiteY7" fmla="*/ 57183 h 306292"/>
              <a:gd name="connsiteX8" fmla="*/ 177907 w 178704"/>
              <a:gd name="connsiteY8" fmla="*/ 255 h 306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704" h="306292">
                <a:moveTo>
                  <a:pt x="177907" y="255"/>
                </a:moveTo>
                <a:cubicBezTo>
                  <a:pt x="171384" y="3813"/>
                  <a:pt x="110305" y="33463"/>
                  <a:pt x="88957" y="78531"/>
                </a:cubicBezTo>
                <a:cubicBezTo>
                  <a:pt x="67609" y="123599"/>
                  <a:pt x="64645" y="232709"/>
                  <a:pt x="49820" y="270661"/>
                </a:cubicBezTo>
                <a:cubicBezTo>
                  <a:pt x="34995" y="308613"/>
                  <a:pt x="601" y="305648"/>
                  <a:pt x="8" y="306241"/>
                </a:cubicBezTo>
                <a:cubicBezTo>
                  <a:pt x="-585" y="306834"/>
                  <a:pt x="30844" y="302683"/>
                  <a:pt x="46262" y="274219"/>
                </a:cubicBezTo>
                <a:cubicBezTo>
                  <a:pt x="61680" y="245755"/>
                  <a:pt x="92515" y="151469"/>
                  <a:pt x="92515" y="135458"/>
                </a:cubicBezTo>
                <a:cubicBezTo>
                  <a:pt x="92515" y="119447"/>
                  <a:pt x="40332" y="191200"/>
                  <a:pt x="46262" y="178154"/>
                </a:cubicBezTo>
                <a:cubicBezTo>
                  <a:pt x="52192" y="165108"/>
                  <a:pt x="106747" y="83275"/>
                  <a:pt x="128095" y="57183"/>
                </a:cubicBezTo>
                <a:cubicBezTo>
                  <a:pt x="149443" y="31091"/>
                  <a:pt x="184430" y="-3303"/>
                  <a:pt x="177907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9F981FD2-69C9-BEFE-B840-F9D1A0321EA6}"/>
              </a:ext>
            </a:extLst>
          </p:cNvPr>
          <p:cNvSpPr/>
          <p:nvPr/>
        </p:nvSpPr>
        <p:spPr>
          <a:xfrm>
            <a:off x="5105677" y="5706275"/>
            <a:ext cx="68019" cy="382403"/>
          </a:xfrm>
          <a:custGeom>
            <a:avLst/>
            <a:gdLst>
              <a:gd name="connsiteX0" fmla="*/ 19 w 68019"/>
              <a:gd name="connsiteY0" fmla="*/ 720 h 382403"/>
              <a:gd name="connsiteX1" fmla="*/ 60505 w 68019"/>
              <a:gd name="connsiteY1" fmla="*/ 125249 h 382403"/>
              <a:gd name="connsiteX2" fmla="*/ 49831 w 68019"/>
              <a:gd name="connsiteY2" fmla="*/ 285358 h 382403"/>
              <a:gd name="connsiteX3" fmla="*/ 28483 w 68019"/>
              <a:gd name="connsiteY3" fmla="*/ 239104 h 382403"/>
              <a:gd name="connsiteX4" fmla="*/ 46273 w 68019"/>
              <a:gd name="connsiteY4" fmla="*/ 381423 h 382403"/>
              <a:gd name="connsiteX5" fmla="*/ 46273 w 68019"/>
              <a:gd name="connsiteY5" fmla="*/ 296032 h 382403"/>
              <a:gd name="connsiteX6" fmla="*/ 67621 w 68019"/>
              <a:gd name="connsiteY6" fmla="*/ 182176 h 382403"/>
              <a:gd name="connsiteX7" fmla="*/ 19 w 68019"/>
              <a:gd name="connsiteY7" fmla="*/ 720 h 382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019" h="382403">
                <a:moveTo>
                  <a:pt x="19" y="720"/>
                </a:moveTo>
                <a:cubicBezTo>
                  <a:pt x="-1167" y="-8768"/>
                  <a:pt x="52203" y="77809"/>
                  <a:pt x="60505" y="125249"/>
                </a:cubicBezTo>
                <a:cubicBezTo>
                  <a:pt x="68807" y="172689"/>
                  <a:pt x="55168" y="266382"/>
                  <a:pt x="49831" y="285358"/>
                </a:cubicBezTo>
                <a:cubicBezTo>
                  <a:pt x="44494" y="304334"/>
                  <a:pt x="29076" y="223093"/>
                  <a:pt x="28483" y="239104"/>
                </a:cubicBezTo>
                <a:cubicBezTo>
                  <a:pt x="27890" y="255115"/>
                  <a:pt x="43308" y="371935"/>
                  <a:pt x="46273" y="381423"/>
                </a:cubicBezTo>
                <a:cubicBezTo>
                  <a:pt x="49238" y="390911"/>
                  <a:pt x="42715" y="329240"/>
                  <a:pt x="46273" y="296032"/>
                </a:cubicBezTo>
                <a:cubicBezTo>
                  <a:pt x="49831" y="262824"/>
                  <a:pt x="71179" y="224872"/>
                  <a:pt x="67621" y="182176"/>
                </a:cubicBezTo>
                <a:cubicBezTo>
                  <a:pt x="64063" y="139480"/>
                  <a:pt x="1205" y="10208"/>
                  <a:pt x="19" y="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882F92BC-D34E-592C-5543-38D315EC2EE8}"/>
              </a:ext>
            </a:extLst>
          </p:cNvPr>
          <p:cNvSpPr/>
          <p:nvPr/>
        </p:nvSpPr>
        <p:spPr>
          <a:xfrm>
            <a:off x="4589540" y="6056549"/>
            <a:ext cx="185490" cy="131308"/>
          </a:xfrm>
          <a:custGeom>
            <a:avLst/>
            <a:gdLst>
              <a:gd name="connsiteX0" fmla="*/ 250 w 185490"/>
              <a:gd name="connsiteY0" fmla="*/ 9801 h 131308"/>
              <a:gd name="connsiteX1" fmla="*/ 106989 w 185490"/>
              <a:gd name="connsiteY1" fmla="*/ 13359 h 131308"/>
              <a:gd name="connsiteX2" fmla="*/ 185265 w 185490"/>
              <a:gd name="connsiteY2" fmla="*/ 116540 h 131308"/>
              <a:gd name="connsiteX3" fmla="*/ 131895 w 185490"/>
              <a:gd name="connsiteY3" fmla="*/ 63171 h 131308"/>
              <a:gd name="connsiteX4" fmla="*/ 167475 w 185490"/>
              <a:gd name="connsiteY4" fmla="*/ 130772 h 131308"/>
              <a:gd name="connsiteX5" fmla="*/ 139011 w 185490"/>
              <a:gd name="connsiteY5" fmla="*/ 91635 h 131308"/>
              <a:gd name="connsiteX6" fmla="*/ 250 w 185490"/>
              <a:gd name="connsiteY6" fmla="*/ 9801 h 131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490" h="131308">
                <a:moveTo>
                  <a:pt x="250" y="9801"/>
                </a:moveTo>
                <a:cubicBezTo>
                  <a:pt x="-5087" y="-3245"/>
                  <a:pt x="76153" y="-4431"/>
                  <a:pt x="106989" y="13359"/>
                </a:cubicBezTo>
                <a:cubicBezTo>
                  <a:pt x="137825" y="31149"/>
                  <a:pt x="181114" y="108238"/>
                  <a:pt x="185265" y="116540"/>
                </a:cubicBezTo>
                <a:cubicBezTo>
                  <a:pt x="189416" y="124842"/>
                  <a:pt x="134860" y="60799"/>
                  <a:pt x="131895" y="63171"/>
                </a:cubicBezTo>
                <a:cubicBezTo>
                  <a:pt x="128930" y="65543"/>
                  <a:pt x="166289" y="126028"/>
                  <a:pt x="167475" y="130772"/>
                </a:cubicBezTo>
                <a:cubicBezTo>
                  <a:pt x="168661" y="135516"/>
                  <a:pt x="159766" y="107646"/>
                  <a:pt x="139011" y="91635"/>
                </a:cubicBezTo>
                <a:cubicBezTo>
                  <a:pt x="118256" y="75624"/>
                  <a:pt x="5587" y="22847"/>
                  <a:pt x="250" y="9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155C491D-C287-B24B-850D-F2DC566BEC45}"/>
              </a:ext>
            </a:extLst>
          </p:cNvPr>
          <p:cNvSpPr/>
          <p:nvPr/>
        </p:nvSpPr>
        <p:spPr>
          <a:xfrm>
            <a:off x="4752929" y="6043734"/>
            <a:ext cx="366023" cy="136740"/>
          </a:xfrm>
          <a:custGeom>
            <a:avLst/>
            <a:gdLst>
              <a:gd name="connsiteX0" fmla="*/ 4086 w 366023"/>
              <a:gd name="connsiteY0" fmla="*/ 11942 h 136740"/>
              <a:gd name="connsiteX1" fmla="*/ 153521 w 366023"/>
              <a:gd name="connsiteY1" fmla="*/ 8384 h 136740"/>
              <a:gd name="connsiteX2" fmla="*/ 363441 w 366023"/>
              <a:gd name="connsiteY2" fmla="*/ 136471 h 136740"/>
              <a:gd name="connsiteX3" fmla="*/ 274492 w 366023"/>
              <a:gd name="connsiteY3" fmla="*/ 43964 h 136740"/>
              <a:gd name="connsiteX4" fmla="*/ 334978 w 366023"/>
              <a:gd name="connsiteY4" fmla="*/ 108008 h 136740"/>
              <a:gd name="connsiteX5" fmla="*/ 214006 w 366023"/>
              <a:gd name="connsiteY5" fmla="*/ 11942 h 136740"/>
              <a:gd name="connsiteX6" fmla="*/ 238912 w 366023"/>
              <a:gd name="connsiteY6" fmla="*/ 33290 h 136740"/>
              <a:gd name="connsiteX7" fmla="*/ 57455 w 366023"/>
              <a:gd name="connsiteY7" fmla="*/ 8384 h 136740"/>
              <a:gd name="connsiteX8" fmla="*/ 4086 w 366023"/>
              <a:gd name="connsiteY8" fmla="*/ 11942 h 136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6023" h="136740">
                <a:moveTo>
                  <a:pt x="4086" y="11942"/>
                </a:moveTo>
                <a:cubicBezTo>
                  <a:pt x="20097" y="11942"/>
                  <a:pt x="93629" y="-12371"/>
                  <a:pt x="153521" y="8384"/>
                </a:cubicBezTo>
                <a:cubicBezTo>
                  <a:pt x="213413" y="29139"/>
                  <a:pt x="343279" y="130541"/>
                  <a:pt x="363441" y="136471"/>
                </a:cubicBezTo>
                <a:cubicBezTo>
                  <a:pt x="383603" y="142401"/>
                  <a:pt x="279236" y="48708"/>
                  <a:pt x="274492" y="43964"/>
                </a:cubicBezTo>
                <a:cubicBezTo>
                  <a:pt x="269748" y="39220"/>
                  <a:pt x="345059" y="113345"/>
                  <a:pt x="334978" y="108008"/>
                </a:cubicBezTo>
                <a:cubicBezTo>
                  <a:pt x="324897" y="102671"/>
                  <a:pt x="230017" y="24395"/>
                  <a:pt x="214006" y="11942"/>
                </a:cubicBezTo>
                <a:cubicBezTo>
                  <a:pt x="197995" y="-511"/>
                  <a:pt x="265004" y="33883"/>
                  <a:pt x="238912" y="33290"/>
                </a:cubicBezTo>
                <a:cubicBezTo>
                  <a:pt x="212820" y="32697"/>
                  <a:pt x="93035" y="12535"/>
                  <a:pt x="57455" y="8384"/>
                </a:cubicBezTo>
                <a:cubicBezTo>
                  <a:pt x="21875" y="4233"/>
                  <a:pt x="-11925" y="11942"/>
                  <a:pt x="4086" y="11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583B4815-1613-5F17-CBBA-A2A03B8F5A7A}"/>
              </a:ext>
            </a:extLst>
          </p:cNvPr>
          <p:cNvSpPr/>
          <p:nvPr/>
        </p:nvSpPr>
        <p:spPr>
          <a:xfrm>
            <a:off x="5013184" y="6154997"/>
            <a:ext cx="544411" cy="200998"/>
          </a:xfrm>
          <a:custGeom>
            <a:avLst/>
            <a:gdLst>
              <a:gd name="connsiteX0" fmla="*/ 5 w 544411"/>
              <a:gd name="connsiteY0" fmla="*/ 18092 h 200998"/>
              <a:gd name="connsiteX1" fmla="*/ 217042 w 544411"/>
              <a:gd name="connsiteY1" fmla="*/ 303 h 200998"/>
              <a:gd name="connsiteX2" fmla="*/ 145882 w 544411"/>
              <a:gd name="connsiteY2" fmla="*/ 7419 h 200998"/>
              <a:gd name="connsiteX3" fmla="*/ 234832 w 544411"/>
              <a:gd name="connsiteY3" fmla="*/ 14535 h 200998"/>
              <a:gd name="connsiteX4" fmla="*/ 316665 w 544411"/>
              <a:gd name="connsiteY4" fmla="*/ 92810 h 200998"/>
              <a:gd name="connsiteX5" fmla="*/ 288201 w 544411"/>
              <a:gd name="connsiteY5" fmla="*/ 71462 h 200998"/>
              <a:gd name="connsiteX6" fmla="*/ 540818 w 544411"/>
              <a:gd name="connsiteY6" fmla="*/ 199549 h 200998"/>
              <a:gd name="connsiteX7" fmla="*/ 430520 w 544411"/>
              <a:gd name="connsiteY7" fmla="*/ 135506 h 200998"/>
              <a:gd name="connsiteX8" fmla="*/ 338013 w 544411"/>
              <a:gd name="connsiteY8" fmla="*/ 57230 h 200998"/>
              <a:gd name="connsiteX9" fmla="*/ 313107 w 544411"/>
              <a:gd name="connsiteY9" fmla="*/ 67904 h 200998"/>
              <a:gd name="connsiteX10" fmla="*/ 313107 w 544411"/>
              <a:gd name="connsiteY10" fmla="*/ 67904 h 200998"/>
              <a:gd name="connsiteX11" fmla="*/ 224158 w 544411"/>
              <a:gd name="connsiteY11" fmla="*/ 32324 h 200998"/>
              <a:gd name="connsiteX12" fmla="*/ 5 w 544411"/>
              <a:gd name="connsiteY12" fmla="*/ 18092 h 200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4411" h="200998">
                <a:moveTo>
                  <a:pt x="5" y="18092"/>
                </a:moveTo>
                <a:cubicBezTo>
                  <a:pt x="-1181" y="12755"/>
                  <a:pt x="192729" y="2082"/>
                  <a:pt x="217042" y="303"/>
                </a:cubicBezTo>
                <a:cubicBezTo>
                  <a:pt x="241355" y="-1476"/>
                  <a:pt x="142917" y="5047"/>
                  <a:pt x="145882" y="7419"/>
                </a:cubicBezTo>
                <a:cubicBezTo>
                  <a:pt x="148847" y="9791"/>
                  <a:pt x="206368" y="303"/>
                  <a:pt x="234832" y="14535"/>
                </a:cubicBezTo>
                <a:cubicBezTo>
                  <a:pt x="263296" y="28767"/>
                  <a:pt x="307770" y="83322"/>
                  <a:pt x="316665" y="92810"/>
                </a:cubicBezTo>
                <a:cubicBezTo>
                  <a:pt x="325560" y="102298"/>
                  <a:pt x="250842" y="53672"/>
                  <a:pt x="288201" y="71462"/>
                </a:cubicBezTo>
                <a:cubicBezTo>
                  <a:pt x="325560" y="89252"/>
                  <a:pt x="517098" y="188875"/>
                  <a:pt x="540818" y="199549"/>
                </a:cubicBezTo>
                <a:cubicBezTo>
                  <a:pt x="564538" y="210223"/>
                  <a:pt x="464321" y="159226"/>
                  <a:pt x="430520" y="135506"/>
                </a:cubicBezTo>
                <a:cubicBezTo>
                  <a:pt x="396719" y="111786"/>
                  <a:pt x="357582" y="68497"/>
                  <a:pt x="338013" y="57230"/>
                </a:cubicBezTo>
                <a:cubicBezTo>
                  <a:pt x="318444" y="45963"/>
                  <a:pt x="313107" y="67904"/>
                  <a:pt x="313107" y="67904"/>
                </a:cubicBezTo>
                <a:lnTo>
                  <a:pt x="313107" y="67904"/>
                </a:lnTo>
                <a:cubicBezTo>
                  <a:pt x="298282" y="61974"/>
                  <a:pt x="273377" y="41219"/>
                  <a:pt x="224158" y="32324"/>
                </a:cubicBezTo>
                <a:cubicBezTo>
                  <a:pt x="174939" y="23429"/>
                  <a:pt x="1191" y="23429"/>
                  <a:pt x="5" y="180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0EC3394B-7D76-4F35-2505-01D85FA71342}"/>
              </a:ext>
            </a:extLst>
          </p:cNvPr>
          <p:cNvSpPr/>
          <p:nvPr/>
        </p:nvSpPr>
        <p:spPr>
          <a:xfrm>
            <a:off x="5326158" y="6368778"/>
            <a:ext cx="560353" cy="171985"/>
          </a:xfrm>
          <a:custGeom>
            <a:avLst/>
            <a:gdLst>
              <a:gd name="connsiteX0" fmla="*/ 256307 w 560353"/>
              <a:gd name="connsiteY0" fmla="*/ 0 h 171985"/>
              <a:gd name="connsiteX1" fmla="*/ 334583 w 560353"/>
              <a:gd name="connsiteY1" fmla="*/ 88950 h 171985"/>
              <a:gd name="connsiteX2" fmla="*/ 555177 w 560353"/>
              <a:gd name="connsiteY2" fmla="*/ 170783 h 171985"/>
              <a:gd name="connsiteX3" fmla="*/ 484018 w 560353"/>
              <a:gd name="connsiteY3" fmla="*/ 135203 h 171985"/>
              <a:gd name="connsiteX4" fmla="*/ 409300 w 560353"/>
              <a:gd name="connsiteY4" fmla="*/ 99624 h 171985"/>
              <a:gd name="connsiteX5" fmla="*/ 256307 w 560353"/>
              <a:gd name="connsiteY5" fmla="*/ 85392 h 171985"/>
              <a:gd name="connsiteX6" fmla="*/ 133 w 560353"/>
              <a:gd name="connsiteY6" fmla="*/ 7116 h 171985"/>
              <a:gd name="connsiteX7" fmla="*/ 291887 w 560353"/>
              <a:gd name="connsiteY7" fmla="*/ 106740 h 171985"/>
              <a:gd name="connsiteX8" fmla="*/ 466228 w 560353"/>
              <a:gd name="connsiteY8" fmla="*/ 145877 h 171985"/>
              <a:gd name="connsiteX9" fmla="*/ 366605 w 560353"/>
              <a:gd name="connsiteY9" fmla="*/ 88950 h 171985"/>
              <a:gd name="connsiteX10" fmla="*/ 256307 w 560353"/>
              <a:gd name="connsiteY10" fmla="*/ 0 h 171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0353" h="171985">
                <a:moveTo>
                  <a:pt x="256307" y="0"/>
                </a:moveTo>
                <a:cubicBezTo>
                  <a:pt x="250970" y="0"/>
                  <a:pt x="284772" y="60486"/>
                  <a:pt x="334583" y="88950"/>
                </a:cubicBezTo>
                <a:cubicBezTo>
                  <a:pt x="384394" y="117414"/>
                  <a:pt x="530271" y="163074"/>
                  <a:pt x="555177" y="170783"/>
                </a:cubicBezTo>
                <a:cubicBezTo>
                  <a:pt x="580083" y="178492"/>
                  <a:pt x="508331" y="147063"/>
                  <a:pt x="484018" y="135203"/>
                </a:cubicBezTo>
                <a:cubicBezTo>
                  <a:pt x="459705" y="123343"/>
                  <a:pt x="447252" y="107926"/>
                  <a:pt x="409300" y="99624"/>
                </a:cubicBezTo>
                <a:cubicBezTo>
                  <a:pt x="371348" y="91322"/>
                  <a:pt x="324502" y="100810"/>
                  <a:pt x="256307" y="85392"/>
                </a:cubicBezTo>
                <a:cubicBezTo>
                  <a:pt x="188112" y="69974"/>
                  <a:pt x="-5797" y="3558"/>
                  <a:pt x="133" y="7116"/>
                </a:cubicBezTo>
                <a:cubicBezTo>
                  <a:pt x="6063" y="10674"/>
                  <a:pt x="214205" y="83613"/>
                  <a:pt x="291887" y="106740"/>
                </a:cubicBezTo>
                <a:cubicBezTo>
                  <a:pt x="369569" y="129867"/>
                  <a:pt x="453775" y="148842"/>
                  <a:pt x="466228" y="145877"/>
                </a:cubicBezTo>
                <a:cubicBezTo>
                  <a:pt x="478681" y="142912"/>
                  <a:pt x="399220" y="107926"/>
                  <a:pt x="366605" y="88950"/>
                </a:cubicBezTo>
                <a:cubicBezTo>
                  <a:pt x="333990" y="69974"/>
                  <a:pt x="261644" y="0"/>
                  <a:pt x="25630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B87F94BF-7AAD-07FD-880C-62A10BDF93BB}"/>
              </a:ext>
            </a:extLst>
          </p:cNvPr>
          <p:cNvSpPr/>
          <p:nvPr/>
        </p:nvSpPr>
        <p:spPr>
          <a:xfrm>
            <a:off x="4792595" y="6183763"/>
            <a:ext cx="292451" cy="181649"/>
          </a:xfrm>
          <a:custGeom>
            <a:avLst/>
            <a:gdLst>
              <a:gd name="connsiteX0" fmla="*/ 0 w 292451"/>
              <a:gd name="connsiteY0" fmla="*/ 0 h 181649"/>
              <a:gd name="connsiteX1" fmla="*/ 113855 w 292451"/>
              <a:gd name="connsiteY1" fmla="*/ 49812 h 181649"/>
              <a:gd name="connsiteX2" fmla="*/ 188572 w 292451"/>
              <a:gd name="connsiteY2" fmla="*/ 67602 h 181649"/>
              <a:gd name="connsiteX3" fmla="*/ 199246 w 292451"/>
              <a:gd name="connsiteY3" fmla="*/ 120972 h 181649"/>
              <a:gd name="connsiteX4" fmla="*/ 291754 w 292451"/>
              <a:gd name="connsiteY4" fmla="*/ 181457 h 181649"/>
              <a:gd name="connsiteX5" fmla="*/ 238384 w 292451"/>
              <a:gd name="connsiteY5" fmla="*/ 138762 h 181649"/>
              <a:gd name="connsiteX6" fmla="*/ 177898 w 292451"/>
              <a:gd name="connsiteY6" fmla="*/ 99624 h 181649"/>
              <a:gd name="connsiteX7" fmla="*/ 113855 w 292451"/>
              <a:gd name="connsiteY7" fmla="*/ 64044 h 181649"/>
              <a:gd name="connsiteX8" fmla="*/ 0 w 292451"/>
              <a:gd name="connsiteY8" fmla="*/ 0 h 181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2451" h="181649">
                <a:moveTo>
                  <a:pt x="0" y="0"/>
                </a:moveTo>
                <a:cubicBezTo>
                  <a:pt x="41213" y="19272"/>
                  <a:pt x="82426" y="38545"/>
                  <a:pt x="113855" y="49812"/>
                </a:cubicBezTo>
                <a:cubicBezTo>
                  <a:pt x="145284" y="61079"/>
                  <a:pt x="174340" y="55742"/>
                  <a:pt x="188572" y="67602"/>
                </a:cubicBezTo>
                <a:cubicBezTo>
                  <a:pt x="202804" y="79462"/>
                  <a:pt x="182049" y="101996"/>
                  <a:pt x="199246" y="120972"/>
                </a:cubicBezTo>
                <a:cubicBezTo>
                  <a:pt x="216443" y="139948"/>
                  <a:pt x="285231" y="178492"/>
                  <a:pt x="291754" y="181457"/>
                </a:cubicBezTo>
                <a:cubicBezTo>
                  <a:pt x="298277" y="184422"/>
                  <a:pt x="257360" y="152401"/>
                  <a:pt x="238384" y="138762"/>
                </a:cubicBezTo>
                <a:cubicBezTo>
                  <a:pt x="219408" y="125123"/>
                  <a:pt x="198653" y="112077"/>
                  <a:pt x="177898" y="99624"/>
                </a:cubicBezTo>
                <a:cubicBezTo>
                  <a:pt x="157143" y="87171"/>
                  <a:pt x="113855" y="64044"/>
                  <a:pt x="113855" y="64044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8C917DE7-52BE-C176-6491-053D0E245E47}"/>
              </a:ext>
            </a:extLst>
          </p:cNvPr>
          <p:cNvSpPr/>
          <p:nvPr/>
        </p:nvSpPr>
        <p:spPr>
          <a:xfrm>
            <a:off x="5066559" y="6354546"/>
            <a:ext cx="370221" cy="60585"/>
          </a:xfrm>
          <a:custGeom>
            <a:avLst/>
            <a:gdLst>
              <a:gd name="connsiteX0" fmla="*/ 0 w 370221"/>
              <a:gd name="connsiteY0" fmla="*/ 0 h 60585"/>
              <a:gd name="connsiteX1" fmla="*/ 88949 w 370221"/>
              <a:gd name="connsiteY1" fmla="*/ 3558 h 60585"/>
              <a:gd name="connsiteX2" fmla="*/ 256174 w 370221"/>
              <a:gd name="connsiteY2" fmla="*/ 7116 h 60585"/>
              <a:gd name="connsiteX3" fmla="*/ 128087 w 370221"/>
              <a:gd name="connsiteY3" fmla="*/ 3558 h 60585"/>
              <a:gd name="connsiteX4" fmla="*/ 245500 w 370221"/>
              <a:gd name="connsiteY4" fmla="*/ 24906 h 60585"/>
              <a:gd name="connsiteX5" fmla="*/ 370029 w 370221"/>
              <a:gd name="connsiteY5" fmla="*/ 60486 h 60585"/>
              <a:gd name="connsiteX6" fmla="*/ 270406 w 370221"/>
              <a:gd name="connsiteY6" fmla="*/ 35580 h 60585"/>
              <a:gd name="connsiteX7" fmla="*/ 131645 w 370221"/>
              <a:gd name="connsiteY7" fmla="*/ 35580 h 60585"/>
              <a:gd name="connsiteX8" fmla="*/ 0 w 370221"/>
              <a:gd name="connsiteY8" fmla="*/ 0 h 60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0221" h="60585">
                <a:moveTo>
                  <a:pt x="0" y="0"/>
                </a:moveTo>
                <a:cubicBezTo>
                  <a:pt x="23126" y="1186"/>
                  <a:pt x="88949" y="3558"/>
                  <a:pt x="88949" y="3558"/>
                </a:cubicBezTo>
                <a:lnTo>
                  <a:pt x="256174" y="7116"/>
                </a:lnTo>
                <a:cubicBezTo>
                  <a:pt x="262697" y="7116"/>
                  <a:pt x="129866" y="593"/>
                  <a:pt x="128087" y="3558"/>
                </a:cubicBezTo>
                <a:cubicBezTo>
                  <a:pt x="126308" y="6523"/>
                  <a:pt x="205176" y="15418"/>
                  <a:pt x="245500" y="24906"/>
                </a:cubicBezTo>
                <a:cubicBezTo>
                  <a:pt x="285824" y="34394"/>
                  <a:pt x="365878" y="58707"/>
                  <a:pt x="370029" y="60486"/>
                </a:cubicBezTo>
                <a:cubicBezTo>
                  <a:pt x="374180" y="62265"/>
                  <a:pt x="310137" y="39731"/>
                  <a:pt x="270406" y="35580"/>
                </a:cubicBezTo>
                <a:cubicBezTo>
                  <a:pt x="230675" y="31429"/>
                  <a:pt x="169004" y="39138"/>
                  <a:pt x="131645" y="35580"/>
                </a:cubicBezTo>
                <a:cubicBezTo>
                  <a:pt x="94286" y="32022"/>
                  <a:pt x="70269" y="23127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A9E47503-645F-10C5-3F8E-5FFA60B06887}"/>
              </a:ext>
            </a:extLst>
          </p:cNvPr>
          <p:cNvSpPr/>
          <p:nvPr/>
        </p:nvSpPr>
        <p:spPr>
          <a:xfrm>
            <a:off x="4682268" y="6144513"/>
            <a:ext cx="117731" cy="235375"/>
          </a:xfrm>
          <a:custGeom>
            <a:avLst/>
            <a:gdLst>
              <a:gd name="connsiteX0" fmla="*/ 29 w 117731"/>
              <a:gd name="connsiteY0" fmla="*/ 113 h 235375"/>
              <a:gd name="connsiteX1" fmla="*/ 96095 w 117731"/>
              <a:gd name="connsiteY1" fmla="*/ 78388 h 235375"/>
              <a:gd name="connsiteX2" fmla="*/ 96095 w 117731"/>
              <a:gd name="connsiteY2" fmla="*/ 153106 h 235375"/>
              <a:gd name="connsiteX3" fmla="*/ 117443 w 117731"/>
              <a:gd name="connsiteY3" fmla="*/ 234939 h 235375"/>
              <a:gd name="connsiteX4" fmla="*/ 78305 w 117731"/>
              <a:gd name="connsiteY4" fmla="*/ 181569 h 235375"/>
              <a:gd name="connsiteX5" fmla="*/ 85421 w 117731"/>
              <a:gd name="connsiteY5" fmla="*/ 96178 h 235375"/>
              <a:gd name="connsiteX6" fmla="*/ 29 w 117731"/>
              <a:gd name="connsiteY6" fmla="*/ 113 h 235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731" h="235375">
                <a:moveTo>
                  <a:pt x="29" y="113"/>
                </a:moveTo>
                <a:cubicBezTo>
                  <a:pt x="1808" y="-2852"/>
                  <a:pt x="80084" y="52889"/>
                  <a:pt x="96095" y="78388"/>
                </a:cubicBezTo>
                <a:cubicBezTo>
                  <a:pt x="112106" y="103887"/>
                  <a:pt x="92537" y="127014"/>
                  <a:pt x="96095" y="153106"/>
                </a:cubicBezTo>
                <a:cubicBezTo>
                  <a:pt x="99653" y="179198"/>
                  <a:pt x="120408" y="230195"/>
                  <a:pt x="117443" y="234939"/>
                </a:cubicBezTo>
                <a:cubicBezTo>
                  <a:pt x="114478" y="239683"/>
                  <a:pt x="83642" y="204696"/>
                  <a:pt x="78305" y="181569"/>
                </a:cubicBezTo>
                <a:cubicBezTo>
                  <a:pt x="72968" y="158442"/>
                  <a:pt x="93723" y="122270"/>
                  <a:pt x="85421" y="96178"/>
                </a:cubicBezTo>
                <a:cubicBezTo>
                  <a:pt x="77119" y="70086"/>
                  <a:pt x="-1750" y="3078"/>
                  <a:pt x="29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5680EC5C-3536-DA55-24B5-39D53E898E5B}"/>
              </a:ext>
            </a:extLst>
          </p:cNvPr>
          <p:cNvSpPr/>
          <p:nvPr/>
        </p:nvSpPr>
        <p:spPr>
          <a:xfrm>
            <a:off x="5140992" y="6524931"/>
            <a:ext cx="651394" cy="57969"/>
          </a:xfrm>
          <a:custGeom>
            <a:avLst/>
            <a:gdLst>
              <a:gd name="connsiteX0" fmla="*/ 651394 w 651394"/>
              <a:gd name="connsiteY0" fmla="*/ 398 h 57969"/>
              <a:gd name="connsiteX1" fmla="*/ 327618 w 651394"/>
              <a:gd name="connsiteY1" fmla="*/ 43094 h 57969"/>
              <a:gd name="connsiteX2" fmla="*/ 96350 w 651394"/>
              <a:gd name="connsiteY2" fmla="*/ 57326 h 57969"/>
              <a:gd name="connsiteX3" fmla="*/ 267133 w 651394"/>
              <a:gd name="connsiteY3" fmla="*/ 25304 h 57969"/>
              <a:gd name="connsiteX4" fmla="*/ 284 w 651394"/>
              <a:gd name="connsiteY4" fmla="*/ 28862 h 57969"/>
              <a:gd name="connsiteX5" fmla="*/ 327618 w 651394"/>
              <a:gd name="connsiteY5" fmla="*/ 21746 h 57969"/>
              <a:gd name="connsiteX6" fmla="*/ 651394 w 651394"/>
              <a:gd name="connsiteY6" fmla="*/ 398 h 57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1394" h="57969">
                <a:moveTo>
                  <a:pt x="651394" y="398"/>
                </a:moveTo>
                <a:cubicBezTo>
                  <a:pt x="651394" y="3956"/>
                  <a:pt x="420125" y="33606"/>
                  <a:pt x="327618" y="43094"/>
                </a:cubicBezTo>
                <a:cubicBezTo>
                  <a:pt x="235111" y="52582"/>
                  <a:pt x="106431" y="60291"/>
                  <a:pt x="96350" y="57326"/>
                </a:cubicBezTo>
                <a:cubicBezTo>
                  <a:pt x="86269" y="54361"/>
                  <a:pt x="283144" y="30048"/>
                  <a:pt x="267133" y="25304"/>
                </a:cubicBezTo>
                <a:cubicBezTo>
                  <a:pt x="251122" y="20560"/>
                  <a:pt x="-9797" y="29455"/>
                  <a:pt x="284" y="28862"/>
                </a:cubicBezTo>
                <a:cubicBezTo>
                  <a:pt x="10365" y="28269"/>
                  <a:pt x="222065" y="25304"/>
                  <a:pt x="327618" y="21746"/>
                </a:cubicBezTo>
                <a:cubicBezTo>
                  <a:pt x="433171" y="18188"/>
                  <a:pt x="651394" y="-3160"/>
                  <a:pt x="651394" y="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84F4161C-EE65-6F65-4530-F66C467824FD}"/>
              </a:ext>
            </a:extLst>
          </p:cNvPr>
          <p:cNvSpPr/>
          <p:nvPr/>
        </p:nvSpPr>
        <p:spPr>
          <a:xfrm>
            <a:off x="4842335" y="6418189"/>
            <a:ext cx="334547" cy="182114"/>
          </a:xfrm>
          <a:custGeom>
            <a:avLst/>
            <a:gdLst>
              <a:gd name="connsiteX0" fmla="*/ 71 w 334547"/>
              <a:gd name="connsiteY0" fmla="*/ 401 h 182114"/>
              <a:gd name="connsiteX1" fmla="*/ 135274 w 334547"/>
              <a:gd name="connsiteY1" fmla="*/ 57329 h 182114"/>
              <a:gd name="connsiteX2" fmla="*/ 145948 w 334547"/>
              <a:gd name="connsiteY2" fmla="*/ 64444 h 182114"/>
              <a:gd name="connsiteX3" fmla="*/ 334521 w 334547"/>
              <a:gd name="connsiteY3" fmla="*/ 181858 h 182114"/>
              <a:gd name="connsiteX4" fmla="*/ 160180 w 334547"/>
              <a:gd name="connsiteY4" fmla="*/ 96466 h 182114"/>
              <a:gd name="connsiteX5" fmla="*/ 213550 w 334547"/>
              <a:gd name="connsiteY5" fmla="*/ 114256 h 182114"/>
              <a:gd name="connsiteX6" fmla="*/ 117484 w 334547"/>
              <a:gd name="connsiteY6" fmla="*/ 35981 h 182114"/>
              <a:gd name="connsiteX7" fmla="*/ 71 w 334547"/>
              <a:gd name="connsiteY7" fmla="*/ 401 h 18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547" h="182114">
                <a:moveTo>
                  <a:pt x="71" y="401"/>
                </a:moveTo>
                <a:cubicBezTo>
                  <a:pt x="3036" y="3959"/>
                  <a:pt x="110961" y="46655"/>
                  <a:pt x="135274" y="57329"/>
                </a:cubicBezTo>
                <a:cubicBezTo>
                  <a:pt x="159587" y="68003"/>
                  <a:pt x="145948" y="64444"/>
                  <a:pt x="145948" y="64444"/>
                </a:cubicBezTo>
                <a:cubicBezTo>
                  <a:pt x="179156" y="85199"/>
                  <a:pt x="332149" y="176521"/>
                  <a:pt x="334521" y="181858"/>
                </a:cubicBezTo>
                <a:cubicBezTo>
                  <a:pt x="336893" y="187195"/>
                  <a:pt x="180342" y="107733"/>
                  <a:pt x="160180" y="96466"/>
                </a:cubicBezTo>
                <a:cubicBezTo>
                  <a:pt x="140018" y="85199"/>
                  <a:pt x="220666" y="124337"/>
                  <a:pt x="213550" y="114256"/>
                </a:cubicBezTo>
                <a:cubicBezTo>
                  <a:pt x="206434" y="104175"/>
                  <a:pt x="148320" y="54364"/>
                  <a:pt x="117484" y="35981"/>
                </a:cubicBezTo>
                <a:cubicBezTo>
                  <a:pt x="86648" y="17598"/>
                  <a:pt x="-2894" y="-3157"/>
                  <a:pt x="71" y="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7F2810A0-E4FE-5AAA-7BA2-DF76BA358402}"/>
              </a:ext>
            </a:extLst>
          </p:cNvPr>
          <p:cNvSpPr/>
          <p:nvPr/>
        </p:nvSpPr>
        <p:spPr>
          <a:xfrm>
            <a:off x="5816900" y="5166020"/>
            <a:ext cx="248492" cy="720597"/>
          </a:xfrm>
          <a:custGeom>
            <a:avLst/>
            <a:gdLst>
              <a:gd name="connsiteX0" fmla="*/ 9639 w 248492"/>
              <a:gd name="connsiteY0" fmla="*/ 15580 h 720597"/>
              <a:gd name="connsiteX1" fmla="*/ 195170 w 248492"/>
              <a:gd name="connsiteY1" fmla="*/ 315963 h 720597"/>
              <a:gd name="connsiteX2" fmla="*/ 208422 w 248492"/>
              <a:gd name="connsiteY2" fmla="*/ 289458 h 720597"/>
              <a:gd name="connsiteX3" fmla="*/ 181917 w 248492"/>
              <a:gd name="connsiteY3" fmla="*/ 713528 h 720597"/>
              <a:gd name="connsiteX4" fmla="*/ 221674 w 248492"/>
              <a:gd name="connsiteY4" fmla="*/ 545667 h 720597"/>
              <a:gd name="connsiteX5" fmla="*/ 248178 w 248492"/>
              <a:gd name="connsiteY5" fmla="*/ 426397 h 720597"/>
              <a:gd name="connsiteX6" fmla="*/ 204004 w 248492"/>
              <a:gd name="connsiteY6" fmla="*/ 514745 h 720597"/>
              <a:gd name="connsiteX7" fmla="*/ 208422 w 248492"/>
              <a:gd name="connsiteY7" fmla="*/ 298293 h 720597"/>
              <a:gd name="connsiteX8" fmla="*/ 44978 w 248492"/>
              <a:gd name="connsiteY8" fmla="*/ 68589 h 720597"/>
              <a:gd name="connsiteX9" fmla="*/ 9639 w 248492"/>
              <a:gd name="connsiteY9" fmla="*/ 15580 h 72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8492" h="720597">
                <a:moveTo>
                  <a:pt x="9639" y="15580"/>
                </a:moveTo>
                <a:cubicBezTo>
                  <a:pt x="34671" y="56809"/>
                  <a:pt x="162040" y="270317"/>
                  <a:pt x="195170" y="315963"/>
                </a:cubicBezTo>
                <a:cubicBezTo>
                  <a:pt x="228300" y="361609"/>
                  <a:pt x="210631" y="223197"/>
                  <a:pt x="208422" y="289458"/>
                </a:cubicBezTo>
                <a:cubicBezTo>
                  <a:pt x="206213" y="355719"/>
                  <a:pt x="179708" y="670827"/>
                  <a:pt x="181917" y="713528"/>
                </a:cubicBezTo>
                <a:cubicBezTo>
                  <a:pt x="184126" y="756229"/>
                  <a:pt x="210631" y="593522"/>
                  <a:pt x="221674" y="545667"/>
                </a:cubicBezTo>
                <a:cubicBezTo>
                  <a:pt x="232717" y="497812"/>
                  <a:pt x="251123" y="431551"/>
                  <a:pt x="248178" y="426397"/>
                </a:cubicBezTo>
                <a:cubicBezTo>
                  <a:pt x="245233" y="421243"/>
                  <a:pt x="210630" y="536096"/>
                  <a:pt x="204004" y="514745"/>
                </a:cubicBezTo>
                <a:cubicBezTo>
                  <a:pt x="197378" y="493394"/>
                  <a:pt x="234926" y="372652"/>
                  <a:pt x="208422" y="298293"/>
                </a:cubicBezTo>
                <a:cubicBezTo>
                  <a:pt x="181918" y="223934"/>
                  <a:pt x="77372" y="114235"/>
                  <a:pt x="44978" y="68589"/>
                </a:cubicBezTo>
                <a:cubicBezTo>
                  <a:pt x="12584" y="22943"/>
                  <a:pt x="-15393" y="-25649"/>
                  <a:pt x="9639" y="1558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5A97F824-4AD3-593E-F8D2-43271A04E46C}"/>
              </a:ext>
            </a:extLst>
          </p:cNvPr>
          <p:cNvSpPr/>
          <p:nvPr/>
        </p:nvSpPr>
        <p:spPr>
          <a:xfrm>
            <a:off x="4522590" y="5004642"/>
            <a:ext cx="562352" cy="571604"/>
          </a:xfrm>
          <a:custGeom>
            <a:avLst/>
            <a:gdLst>
              <a:gd name="connsiteX0" fmla="*/ 561827 w 562352"/>
              <a:gd name="connsiteY0" fmla="*/ 262 h 571604"/>
              <a:gd name="connsiteX1" fmla="*/ 340958 w 562352"/>
              <a:gd name="connsiteY1" fmla="*/ 199045 h 571604"/>
              <a:gd name="connsiteX2" fmla="*/ 336540 w 562352"/>
              <a:gd name="connsiteY2" fmla="*/ 300645 h 571604"/>
              <a:gd name="connsiteX3" fmla="*/ 819 w 562352"/>
              <a:gd name="connsiteY3" fmla="*/ 570106 h 571604"/>
              <a:gd name="connsiteX4" fmla="*/ 239358 w 562352"/>
              <a:gd name="connsiteY4" fmla="*/ 411080 h 571604"/>
              <a:gd name="connsiteX5" fmla="*/ 155427 w 562352"/>
              <a:gd name="connsiteY5" fmla="*/ 446419 h 571604"/>
              <a:gd name="connsiteX6" fmla="*/ 301201 w 562352"/>
              <a:gd name="connsiteY6" fmla="*/ 309480 h 571604"/>
              <a:gd name="connsiteX7" fmla="*/ 265862 w 562352"/>
              <a:gd name="connsiteY7" fmla="*/ 305062 h 571604"/>
              <a:gd name="connsiteX8" fmla="*/ 398384 w 562352"/>
              <a:gd name="connsiteY8" fmla="*/ 159288 h 571604"/>
              <a:gd name="connsiteX9" fmla="*/ 561827 w 562352"/>
              <a:gd name="connsiteY9" fmla="*/ 262 h 571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2352" h="571604">
                <a:moveTo>
                  <a:pt x="561827" y="262"/>
                </a:moveTo>
                <a:cubicBezTo>
                  <a:pt x="552256" y="6888"/>
                  <a:pt x="378506" y="148981"/>
                  <a:pt x="340958" y="199045"/>
                </a:cubicBezTo>
                <a:cubicBezTo>
                  <a:pt x="303410" y="249109"/>
                  <a:pt x="393230" y="238802"/>
                  <a:pt x="336540" y="300645"/>
                </a:cubicBezTo>
                <a:cubicBezTo>
                  <a:pt x="279850" y="362489"/>
                  <a:pt x="17016" y="551700"/>
                  <a:pt x="819" y="570106"/>
                </a:cubicBezTo>
                <a:cubicBezTo>
                  <a:pt x="-15378" y="588512"/>
                  <a:pt x="213590" y="431694"/>
                  <a:pt x="239358" y="411080"/>
                </a:cubicBezTo>
                <a:cubicBezTo>
                  <a:pt x="265126" y="390466"/>
                  <a:pt x="145120" y="463352"/>
                  <a:pt x="155427" y="446419"/>
                </a:cubicBezTo>
                <a:cubicBezTo>
                  <a:pt x="165734" y="429486"/>
                  <a:pt x="282795" y="333040"/>
                  <a:pt x="301201" y="309480"/>
                </a:cubicBezTo>
                <a:cubicBezTo>
                  <a:pt x="319607" y="285921"/>
                  <a:pt x="249665" y="330094"/>
                  <a:pt x="265862" y="305062"/>
                </a:cubicBezTo>
                <a:cubicBezTo>
                  <a:pt x="282059" y="280030"/>
                  <a:pt x="349057" y="204198"/>
                  <a:pt x="398384" y="159288"/>
                </a:cubicBezTo>
                <a:cubicBezTo>
                  <a:pt x="447711" y="114378"/>
                  <a:pt x="571398" y="-6364"/>
                  <a:pt x="561827" y="2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3A6CB61C-1D10-9E58-2A55-FD6EF58CAA1F}"/>
              </a:ext>
            </a:extLst>
          </p:cNvPr>
          <p:cNvSpPr/>
          <p:nvPr/>
        </p:nvSpPr>
        <p:spPr>
          <a:xfrm>
            <a:off x="4198625" y="4764896"/>
            <a:ext cx="138784" cy="692165"/>
          </a:xfrm>
          <a:custGeom>
            <a:avLst/>
            <a:gdLst>
              <a:gd name="connsiteX0" fmla="*/ 138483 w 138784"/>
              <a:gd name="connsiteY0" fmla="*/ 51 h 692165"/>
              <a:gd name="connsiteX1" fmla="*/ 50399 w 138784"/>
              <a:gd name="connsiteY1" fmla="*/ 172025 h 692165"/>
              <a:gd name="connsiteX2" fmla="*/ 42010 w 138784"/>
              <a:gd name="connsiteY2" fmla="*/ 163636 h 692165"/>
              <a:gd name="connsiteX3" fmla="*/ 92344 w 138784"/>
              <a:gd name="connsiteY3" fmla="*/ 482418 h 692165"/>
              <a:gd name="connsiteX4" fmla="*/ 67177 w 138784"/>
              <a:gd name="connsiteY4" fmla="*/ 474029 h 692165"/>
              <a:gd name="connsiteX5" fmla="*/ 65 w 138784"/>
              <a:gd name="connsiteY5" fmla="*/ 692143 h 692165"/>
              <a:gd name="connsiteX6" fmla="*/ 54593 w 138784"/>
              <a:gd name="connsiteY6" fmla="*/ 486612 h 692165"/>
              <a:gd name="connsiteX7" fmla="*/ 46204 w 138784"/>
              <a:gd name="connsiteY7" fmla="*/ 335610 h 692165"/>
              <a:gd name="connsiteX8" fmla="*/ 33621 w 138784"/>
              <a:gd name="connsiteY8" fmla="*/ 281082 h 692165"/>
              <a:gd name="connsiteX9" fmla="*/ 67177 w 138784"/>
              <a:gd name="connsiteY9" fmla="*/ 343999 h 692165"/>
              <a:gd name="connsiteX10" fmla="*/ 12648 w 138784"/>
              <a:gd name="connsiteY10" fmla="*/ 192998 h 692165"/>
              <a:gd name="connsiteX11" fmla="*/ 138483 w 138784"/>
              <a:gd name="connsiteY11" fmla="*/ 51 h 692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784" h="692165">
                <a:moveTo>
                  <a:pt x="138483" y="51"/>
                </a:moveTo>
                <a:cubicBezTo>
                  <a:pt x="144775" y="-3444"/>
                  <a:pt x="50399" y="172025"/>
                  <a:pt x="50399" y="172025"/>
                </a:cubicBezTo>
                <a:cubicBezTo>
                  <a:pt x="34320" y="199289"/>
                  <a:pt x="35019" y="111904"/>
                  <a:pt x="42010" y="163636"/>
                </a:cubicBezTo>
                <a:cubicBezTo>
                  <a:pt x="49001" y="215368"/>
                  <a:pt x="88150" y="430686"/>
                  <a:pt x="92344" y="482418"/>
                </a:cubicBezTo>
                <a:cubicBezTo>
                  <a:pt x="96538" y="534150"/>
                  <a:pt x="82557" y="439075"/>
                  <a:pt x="67177" y="474029"/>
                </a:cubicBezTo>
                <a:cubicBezTo>
                  <a:pt x="51797" y="508983"/>
                  <a:pt x="2162" y="690046"/>
                  <a:pt x="65" y="692143"/>
                </a:cubicBezTo>
                <a:cubicBezTo>
                  <a:pt x="-2032" y="694240"/>
                  <a:pt x="46903" y="546034"/>
                  <a:pt x="54593" y="486612"/>
                </a:cubicBezTo>
                <a:cubicBezTo>
                  <a:pt x="62283" y="427190"/>
                  <a:pt x="49699" y="369865"/>
                  <a:pt x="46204" y="335610"/>
                </a:cubicBezTo>
                <a:cubicBezTo>
                  <a:pt x="42709" y="301355"/>
                  <a:pt x="30125" y="279684"/>
                  <a:pt x="33621" y="281082"/>
                </a:cubicBezTo>
                <a:cubicBezTo>
                  <a:pt x="37116" y="282480"/>
                  <a:pt x="70672" y="358680"/>
                  <a:pt x="67177" y="343999"/>
                </a:cubicBezTo>
                <a:cubicBezTo>
                  <a:pt x="63681" y="329318"/>
                  <a:pt x="1463" y="242633"/>
                  <a:pt x="12648" y="192998"/>
                </a:cubicBezTo>
                <a:cubicBezTo>
                  <a:pt x="23833" y="143363"/>
                  <a:pt x="132191" y="3546"/>
                  <a:pt x="138483" y="5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E9D4DCAF-E43B-2A99-671C-5D326EF1EE76}"/>
              </a:ext>
            </a:extLst>
          </p:cNvPr>
          <p:cNvSpPr/>
          <p:nvPr/>
        </p:nvSpPr>
        <p:spPr>
          <a:xfrm>
            <a:off x="4148336" y="5657797"/>
            <a:ext cx="75960" cy="691279"/>
          </a:xfrm>
          <a:custGeom>
            <a:avLst/>
            <a:gdLst>
              <a:gd name="connsiteX0" fmla="*/ 33576 w 75960"/>
              <a:gd name="connsiteY0" fmla="*/ 577 h 691279"/>
              <a:gd name="connsiteX1" fmla="*/ 12603 w 75960"/>
              <a:gd name="connsiteY1" fmla="*/ 97051 h 691279"/>
              <a:gd name="connsiteX2" fmla="*/ 41965 w 75960"/>
              <a:gd name="connsiteY2" fmla="*/ 357109 h 691279"/>
              <a:gd name="connsiteX3" fmla="*/ 29381 w 75960"/>
              <a:gd name="connsiteY3" fmla="*/ 310970 h 691279"/>
              <a:gd name="connsiteX4" fmla="*/ 75521 w 75960"/>
              <a:gd name="connsiteY4" fmla="*/ 684280 h 691279"/>
              <a:gd name="connsiteX5" fmla="*/ 50354 w 75960"/>
              <a:gd name="connsiteY5" fmla="*/ 537473 h 691279"/>
              <a:gd name="connsiteX6" fmla="*/ 12603 w 75960"/>
              <a:gd name="connsiteY6" fmla="*/ 323553 h 691279"/>
              <a:gd name="connsiteX7" fmla="*/ 25187 w 75960"/>
              <a:gd name="connsiteY7" fmla="*/ 315164 h 691279"/>
              <a:gd name="connsiteX8" fmla="*/ 20 w 75960"/>
              <a:gd name="connsiteY8" fmla="*/ 138996 h 691279"/>
              <a:gd name="connsiteX9" fmla="*/ 20992 w 75960"/>
              <a:gd name="connsiteY9" fmla="*/ 59300 h 691279"/>
              <a:gd name="connsiteX10" fmla="*/ 33576 w 75960"/>
              <a:gd name="connsiteY10" fmla="*/ 577 h 691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5960" h="691279">
                <a:moveTo>
                  <a:pt x="33576" y="577"/>
                </a:moveTo>
                <a:cubicBezTo>
                  <a:pt x="32178" y="6869"/>
                  <a:pt x="11205" y="37629"/>
                  <a:pt x="12603" y="97051"/>
                </a:cubicBezTo>
                <a:cubicBezTo>
                  <a:pt x="14001" y="156473"/>
                  <a:pt x="39169" y="321456"/>
                  <a:pt x="41965" y="357109"/>
                </a:cubicBezTo>
                <a:cubicBezTo>
                  <a:pt x="44761" y="392762"/>
                  <a:pt x="23788" y="256441"/>
                  <a:pt x="29381" y="310970"/>
                </a:cubicBezTo>
                <a:cubicBezTo>
                  <a:pt x="34974" y="365499"/>
                  <a:pt x="72026" y="646530"/>
                  <a:pt x="75521" y="684280"/>
                </a:cubicBezTo>
                <a:cubicBezTo>
                  <a:pt x="79016" y="722030"/>
                  <a:pt x="60840" y="597594"/>
                  <a:pt x="50354" y="537473"/>
                </a:cubicBezTo>
                <a:cubicBezTo>
                  <a:pt x="39868" y="477352"/>
                  <a:pt x="16797" y="360604"/>
                  <a:pt x="12603" y="323553"/>
                </a:cubicBezTo>
                <a:cubicBezTo>
                  <a:pt x="8409" y="286502"/>
                  <a:pt x="27284" y="345923"/>
                  <a:pt x="25187" y="315164"/>
                </a:cubicBezTo>
                <a:cubicBezTo>
                  <a:pt x="23090" y="284405"/>
                  <a:pt x="719" y="181640"/>
                  <a:pt x="20" y="138996"/>
                </a:cubicBezTo>
                <a:cubicBezTo>
                  <a:pt x="-679" y="96352"/>
                  <a:pt x="16798" y="77476"/>
                  <a:pt x="20992" y="59300"/>
                </a:cubicBezTo>
                <a:cubicBezTo>
                  <a:pt x="25186" y="41124"/>
                  <a:pt x="34974" y="-5715"/>
                  <a:pt x="33576" y="5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986A52E2-1AF7-7BEE-DDC7-1EF77E8255E8}"/>
              </a:ext>
            </a:extLst>
          </p:cNvPr>
          <p:cNvSpPr/>
          <p:nvPr/>
        </p:nvSpPr>
        <p:spPr>
          <a:xfrm>
            <a:off x="6070398" y="6040283"/>
            <a:ext cx="168328" cy="547045"/>
          </a:xfrm>
          <a:custGeom>
            <a:avLst/>
            <a:gdLst>
              <a:gd name="connsiteX0" fmla="*/ 7426 w 168328"/>
              <a:gd name="connsiteY0" fmla="*/ 8179 h 547045"/>
              <a:gd name="connsiteX1" fmla="*/ 95510 w 168328"/>
              <a:gd name="connsiteY1" fmla="*/ 201126 h 547045"/>
              <a:gd name="connsiteX2" fmla="*/ 70343 w 168328"/>
              <a:gd name="connsiteY2" fmla="*/ 87875 h 547045"/>
              <a:gd name="connsiteX3" fmla="*/ 82927 w 168328"/>
              <a:gd name="connsiteY3" fmla="*/ 264044 h 547045"/>
              <a:gd name="connsiteX4" fmla="*/ 166817 w 168328"/>
              <a:gd name="connsiteY4" fmla="*/ 545075 h 547045"/>
              <a:gd name="connsiteX5" fmla="*/ 133261 w 168328"/>
              <a:gd name="connsiteY5" fmla="*/ 381489 h 547045"/>
              <a:gd name="connsiteX6" fmla="*/ 87121 w 168328"/>
              <a:gd name="connsiteY6" fmla="*/ 234682 h 547045"/>
              <a:gd name="connsiteX7" fmla="*/ 99705 w 168328"/>
              <a:gd name="connsiteY7" fmla="*/ 272433 h 547045"/>
              <a:gd name="connsiteX8" fmla="*/ 15815 w 168328"/>
              <a:gd name="connsiteY8" fmla="*/ 58513 h 547045"/>
              <a:gd name="connsiteX9" fmla="*/ 7426 w 168328"/>
              <a:gd name="connsiteY9" fmla="*/ 8179 h 547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8328" h="547045">
                <a:moveTo>
                  <a:pt x="7426" y="8179"/>
                </a:moveTo>
                <a:cubicBezTo>
                  <a:pt x="20708" y="31948"/>
                  <a:pt x="85024" y="187843"/>
                  <a:pt x="95510" y="201126"/>
                </a:cubicBezTo>
                <a:cubicBezTo>
                  <a:pt x="105996" y="214409"/>
                  <a:pt x="72440" y="77389"/>
                  <a:pt x="70343" y="87875"/>
                </a:cubicBezTo>
                <a:cubicBezTo>
                  <a:pt x="68246" y="98361"/>
                  <a:pt x="66848" y="187844"/>
                  <a:pt x="82927" y="264044"/>
                </a:cubicBezTo>
                <a:cubicBezTo>
                  <a:pt x="99006" y="340244"/>
                  <a:pt x="158428" y="525501"/>
                  <a:pt x="166817" y="545075"/>
                </a:cubicBezTo>
                <a:cubicBezTo>
                  <a:pt x="175206" y="564649"/>
                  <a:pt x="146544" y="433221"/>
                  <a:pt x="133261" y="381489"/>
                </a:cubicBezTo>
                <a:cubicBezTo>
                  <a:pt x="119978" y="329757"/>
                  <a:pt x="92714" y="252858"/>
                  <a:pt x="87121" y="234682"/>
                </a:cubicBezTo>
                <a:cubicBezTo>
                  <a:pt x="81528" y="216506"/>
                  <a:pt x="111589" y="301794"/>
                  <a:pt x="99705" y="272433"/>
                </a:cubicBezTo>
                <a:cubicBezTo>
                  <a:pt x="87821" y="243072"/>
                  <a:pt x="31894" y="101157"/>
                  <a:pt x="15815" y="58513"/>
                </a:cubicBezTo>
                <a:cubicBezTo>
                  <a:pt x="-264" y="15869"/>
                  <a:pt x="-5856" y="-15590"/>
                  <a:pt x="7426" y="817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ED0343B1-F385-0474-D1EF-FA91E1EA261C}"/>
              </a:ext>
            </a:extLst>
          </p:cNvPr>
          <p:cNvSpPr/>
          <p:nvPr/>
        </p:nvSpPr>
        <p:spPr>
          <a:xfrm>
            <a:off x="6870575" y="6014043"/>
            <a:ext cx="696616" cy="1209033"/>
          </a:xfrm>
          <a:custGeom>
            <a:avLst/>
            <a:gdLst>
              <a:gd name="connsiteX0" fmla="*/ 696295 w 696616"/>
              <a:gd name="connsiteY0" fmla="*/ 863 h 1209033"/>
              <a:gd name="connsiteX1" fmla="*/ 440431 w 696616"/>
              <a:gd name="connsiteY1" fmla="*/ 411924 h 1209033"/>
              <a:gd name="connsiteX2" fmla="*/ 482375 w 696616"/>
              <a:gd name="connsiteY2" fmla="*/ 294478 h 1209033"/>
              <a:gd name="connsiteX3" fmla="*/ 327179 w 696616"/>
              <a:gd name="connsiteY3" fmla="*/ 802012 h 1209033"/>
              <a:gd name="connsiteX4" fmla="*/ 360735 w 696616"/>
              <a:gd name="connsiteY4" fmla="*/ 625843 h 1209033"/>
              <a:gd name="connsiteX5" fmla="*/ 234900 w 696616"/>
              <a:gd name="connsiteY5" fmla="*/ 982375 h 1209033"/>
              <a:gd name="connsiteX6" fmla="*/ 8 w 696616"/>
              <a:gd name="connsiteY6" fmla="*/ 1208878 h 1209033"/>
              <a:gd name="connsiteX7" fmla="*/ 226511 w 696616"/>
              <a:gd name="connsiteY7" fmla="*/ 1015931 h 1209033"/>
              <a:gd name="connsiteX8" fmla="*/ 306207 w 696616"/>
              <a:gd name="connsiteY8" fmla="*/ 898485 h 1209033"/>
              <a:gd name="connsiteX9" fmla="*/ 302012 w 696616"/>
              <a:gd name="connsiteY9" fmla="*/ 873318 h 1209033"/>
              <a:gd name="connsiteX10" fmla="*/ 415264 w 696616"/>
              <a:gd name="connsiteY10" fmla="*/ 428702 h 1209033"/>
              <a:gd name="connsiteX11" fmla="*/ 369124 w 696616"/>
              <a:gd name="connsiteY11" fmla="*/ 583898 h 1209033"/>
              <a:gd name="connsiteX12" fmla="*/ 490764 w 696616"/>
              <a:gd name="connsiteY12" fmla="*/ 311256 h 1209033"/>
              <a:gd name="connsiteX13" fmla="*/ 696295 w 696616"/>
              <a:gd name="connsiteY13" fmla="*/ 863 h 120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6616" h="1209033">
                <a:moveTo>
                  <a:pt x="696295" y="863"/>
                </a:moveTo>
                <a:cubicBezTo>
                  <a:pt x="687906" y="17641"/>
                  <a:pt x="476084" y="362988"/>
                  <a:pt x="440431" y="411924"/>
                </a:cubicBezTo>
                <a:cubicBezTo>
                  <a:pt x="404778" y="460860"/>
                  <a:pt x="501250" y="229463"/>
                  <a:pt x="482375" y="294478"/>
                </a:cubicBezTo>
                <a:cubicBezTo>
                  <a:pt x="463500" y="359493"/>
                  <a:pt x="347452" y="746785"/>
                  <a:pt x="327179" y="802012"/>
                </a:cubicBezTo>
                <a:cubicBezTo>
                  <a:pt x="306906" y="857239"/>
                  <a:pt x="376115" y="595783"/>
                  <a:pt x="360735" y="625843"/>
                </a:cubicBezTo>
                <a:cubicBezTo>
                  <a:pt x="345355" y="655904"/>
                  <a:pt x="295021" y="885203"/>
                  <a:pt x="234900" y="982375"/>
                </a:cubicBezTo>
                <a:cubicBezTo>
                  <a:pt x="174779" y="1079548"/>
                  <a:pt x="1406" y="1203285"/>
                  <a:pt x="8" y="1208878"/>
                </a:cubicBezTo>
                <a:cubicBezTo>
                  <a:pt x="-1390" y="1214471"/>
                  <a:pt x="175478" y="1067663"/>
                  <a:pt x="226511" y="1015931"/>
                </a:cubicBezTo>
                <a:cubicBezTo>
                  <a:pt x="277544" y="964199"/>
                  <a:pt x="293624" y="922254"/>
                  <a:pt x="306207" y="898485"/>
                </a:cubicBezTo>
                <a:cubicBezTo>
                  <a:pt x="318790" y="874716"/>
                  <a:pt x="283836" y="951615"/>
                  <a:pt x="302012" y="873318"/>
                </a:cubicBezTo>
                <a:cubicBezTo>
                  <a:pt x="320188" y="795021"/>
                  <a:pt x="404079" y="476939"/>
                  <a:pt x="415264" y="428702"/>
                </a:cubicBezTo>
                <a:cubicBezTo>
                  <a:pt x="426449" y="380465"/>
                  <a:pt x="356541" y="603472"/>
                  <a:pt x="369124" y="583898"/>
                </a:cubicBezTo>
                <a:cubicBezTo>
                  <a:pt x="381707" y="564324"/>
                  <a:pt x="434837" y="406331"/>
                  <a:pt x="490764" y="311256"/>
                </a:cubicBezTo>
                <a:cubicBezTo>
                  <a:pt x="546691" y="216181"/>
                  <a:pt x="704684" y="-15915"/>
                  <a:pt x="696295" y="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CCFCCAC6-C00C-B1B2-4DF2-46D9D22DE30F}"/>
              </a:ext>
            </a:extLst>
          </p:cNvPr>
          <p:cNvSpPr/>
          <p:nvPr/>
        </p:nvSpPr>
        <p:spPr>
          <a:xfrm>
            <a:off x="6777865" y="6550827"/>
            <a:ext cx="961123" cy="878827"/>
          </a:xfrm>
          <a:custGeom>
            <a:avLst/>
            <a:gdLst>
              <a:gd name="connsiteX0" fmla="*/ 960979 w 961123"/>
              <a:gd name="connsiteY0" fmla="*/ 975 h 878827"/>
              <a:gd name="connsiteX1" fmla="*/ 642197 w 961123"/>
              <a:gd name="connsiteY1" fmla="*/ 391063 h 878827"/>
              <a:gd name="connsiteX2" fmla="*/ 633808 w 961123"/>
              <a:gd name="connsiteY2" fmla="*/ 420424 h 878827"/>
              <a:gd name="connsiteX3" fmla="*/ 348583 w 961123"/>
              <a:gd name="connsiteY3" fmla="*/ 646927 h 878827"/>
              <a:gd name="connsiteX4" fmla="*/ 407306 w 961123"/>
              <a:gd name="connsiteY4" fmla="*/ 600788 h 878827"/>
              <a:gd name="connsiteX5" fmla="*/ 138858 w 961123"/>
              <a:gd name="connsiteY5" fmla="*/ 789540 h 878827"/>
              <a:gd name="connsiteX6" fmla="*/ 440 w 961123"/>
              <a:gd name="connsiteY6" fmla="*/ 877624 h 878827"/>
              <a:gd name="connsiteX7" fmla="*/ 180803 w 961123"/>
              <a:gd name="connsiteY7" fmla="*/ 730817 h 878827"/>
              <a:gd name="connsiteX8" fmla="*/ 33996 w 961123"/>
              <a:gd name="connsiteY8" fmla="*/ 802123 h 878827"/>
              <a:gd name="connsiteX9" fmla="*/ 449251 w 961123"/>
              <a:gd name="connsiteY9" fmla="*/ 554648 h 878827"/>
              <a:gd name="connsiteX10" fmla="*/ 424084 w 961123"/>
              <a:gd name="connsiteY10" fmla="*/ 563037 h 878827"/>
              <a:gd name="connsiteX11" fmla="*/ 772227 w 961123"/>
              <a:gd name="connsiteY11" fmla="*/ 223283 h 878827"/>
              <a:gd name="connsiteX12" fmla="*/ 684142 w 961123"/>
              <a:gd name="connsiteY12" fmla="*/ 277812 h 878827"/>
              <a:gd name="connsiteX13" fmla="*/ 960979 w 961123"/>
              <a:gd name="connsiteY13" fmla="*/ 975 h 878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1123" h="878827">
                <a:moveTo>
                  <a:pt x="960979" y="975"/>
                </a:moveTo>
                <a:cubicBezTo>
                  <a:pt x="953988" y="19850"/>
                  <a:pt x="696725" y="321155"/>
                  <a:pt x="642197" y="391063"/>
                </a:cubicBezTo>
                <a:cubicBezTo>
                  <a:pt x="587669" y="460971"/>
                  <a:pt x="682744" y="377780"/>
                  <a:pt x="633808" y="420424"/>
                </a:cubicBezTo>
                <a:cubicBezTo>
                  <a:pt x="584872" y="463068"/>
                  <a:pt x="386333" y="616866"/>
                  <a:pt x="348583" y="646927"/>
                </a:cubicBezTo>
                <a:cubicBezTo>
                  <a:pt x="310833" y="676988"/>
                  <a:pt x="442260" y="577019"/>
                  <a:pt x="407306" y="600788"/>
                </a:cubicBezTo>
                <a:cubicBezTo>
                  <a:pt x="372352" y="624557"/>
                  <a:pt x="206669" y="743401"/>
                  <a:pt x="138858" y="789540"/>
                </a:cubicBezTo>
                <a:cubicBezTo>
                  <a:pt x="71047" y="835679"/>
                  <a:pt x="-6551" y="887411"/>
                  <a:pt x="440" y="877624"/>
                </a:cubicBezTo>
                <a:cubicBezTo>
                  <a:pt x="7431" y="867837"/>
                  <a:pt x="175210" y="743400"/>
                  <a:pt x="180803" y="730817"/>
                </a:cubicBezTo>
                <a:cubicBezTo>
                  <a:pt x="186396" y="718234"/>
                  <a:pt x="-10745" y="831484"/>
                  <a:pt x="33996" y="802123"/>
                </a:cubicBezTo>
                <a:cubicBezTo>
                  <a:pt x="78737" y="772762"/>
                  <a:pt x="384236" y="594496"/>
                  <a:pt x="449251" y="554648"/>
                </a:cubicBezTo>
                <a:cubicBezTo>
                  <a:pt x="514266" y="514800"/>
                  <a:pt x="370255" y="618264"/>
                  <a:pt x="424084" y="563037"/>
                </a:cubicBezTo>
                <a:cubicBezTo>
                  <a:pt x="477913" y="507810"/>
                  <a:pt x="728884" y="270820"/>
                  <a:pt x="772227" y="223283"/>
                </a:cubicBezTo>
                <a:cubicBezTo>
                  <a:pt x="815570" y="175746"/>
                  <a:pt x="649887" y="312766"/>
                  <a:pt x="684142" y="277812"/>
                </a:cubicBezTo>
                <a:cubicBezTo>
                  <a:pt x="718397" y="242858"/>
                  <a:pt x="967970" y="-17900"/>
                  <a:pt x="960979" y="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7A5829E1-F7EE-FFC7-E691-7189A27813F1}"/>
              </a:ext>
            </a:extLst>
          </p:cNvPr>
          <p:cNvSpPr/>
          <p:nvPr/>
        </p:nvSpPr>
        <p:spPr>
          <a:xfrm>
            <a:off x="5379268" y="7093778"/>
            <a:ext cx="1584932" cy="571509"/>
          </a:xfrm>
          <a:custGeom>
            <a:avLst/>
            <a:gdLst>
              <a:gd name="connsiteX0" fmla="*/ 1584610 w 1584932"/>
              <a:gd name="connsiteY0" fmla="*/ 41 h 571509"/>
              <a:gd name="connsiteX1" fmla="*/ 1223663 w 1584932"/>
              <a:gd name="connsiteY1" fmla="*/ 259923 h 571509"/>
              <a:gd name="connsiteX2" fmla="*/ 886778 w 1584932"/>
              <a:gd name="connsiteY2" fmla="*/ 351363 h 571509"/>
              <a:gd name="connsiteX3" fmla="*/ 545081 w 1584932"/>
              <a:gd name="connsiteY3" fmla="*/ 360988 h 571509"/>
              <a:gd name="connsiteX4" fmla="*/ 761650 w 1584932"/>
              <a:gd name="connsiteY4" fmla="*/ 365801 h 571509"/>
              <a:gd name="connsiteX5" fmla="*/ 285199 w 1584932"/>
              <a:gd name="connsiteY5" fmla="*/ 514993 h 571509"/>
              <a:gd name="connsiteX6" fmla="*/ 30130 w 1584932"/>
              <a:gd name="connsiteY6" fmla="*/ 563119 h 571509"/>
              <a:gd name="connsiteX7" fmla="*/ 983031 w 1584932"/>
              <a:gd name="connsiteY7" fmla="*/ 356176 h 571509"/>
              <a:gd name="connsiteX8" fmla="*/ 718336 w 1584932"/>
              <a:gd name="connsiteY8" fmla="*/ 385051 h 571509"/>
              <a:gd name="connsiteX9" fmla="*/ 1276601 w 1584932"/>
              <a:gd name="connsiteY9" fmla="*/ 240673 h 571509"/>
              <a:gd name="connsiteX10" fmla="*/ 1584610 w 1584932"/>
              <a:gd name="connsiteY10" fmla="*/ 41 h 571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84932" h="571509">
                <a:moveTo>
                  <a:pt x="1584610" y="41"/>
                </a:moveTo>
                <a:cubicBezTo>
                  <a:pt x="1575787" y="3249"/>
                  <a:pt x="1339968" y="201369"/>
                  <a:pt x="1223663" y="259923"/>
                </a:cubicBezTo>
                <a:cubicBezTo>
                  <a:pt x="1107358" y="318477"/>
                  <a:pt x="999875" y="334519"/>
                  <a:pt x="886778" y="351363"/>
                </a:cubicBezTo>
                <a:cubicBezTo>
                  <a:pt x="773681" y="368207"/>
                  <a:pt x="565936" y="358582"/>
                  <a:pt x="545081" y="360988"/>
                </a:cubicBezTo>
                <a:cubicBezTo>
                  <a:pt x="524226" y="363394"/>
                  <a:pt x="804964" y="340134"/>
                  <a:pt x="761650" y="365801"/>
                </a:cubicBezTo>
                <a:cubicBezTo>
                  <a:pt x="718336" y="391468"/>
                  <a:pt x="407119" y="482107"/>
                  <a:pt x="285199" y="514993"/>
                </a:cubicBezTo>
                <a:cubicBezTo>
                  <a:pt x="163279" y="547879"/>
                  <a:pt x="-86175" y="589589"/>
                  <a:pt x="30130" y="563119"/>
                </a:cubicBezTo>
                <a:cubicBezTo>
                  <a:pt x="146435" y="536650"/>
                  <a:pt x="868330" y="385854"/>
                  <a:pt x="983031" y="356176"/>
                </a:cubicBezTo>
                <a:cubicBezTo>
                  <a:pt x="1097732" y="326498"/>
                  <a:pt x="669408" y="404301"/>
                  <a:pt x="718336" y="385051"/>
                </a:cubicBezTo>
                <a:cubicBezTo>
                  <a:pt x="767264" y="365801"/>
                  <a:pt x="1133826" y="300831"/>
                  <a:pt x="1276601" y="240673"/>
                </a:cubicBezTo>
                <a:cubicBezTo>
                  <a:pt x="1419376" y="180515"/>
                  <a:pt x="1593433" y="-3167"/>
                  <a:pt x="1584610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E5224910-C9B0-6A21-5FCD-195390726103}"/>
              </a:ext>
            </a:extLst>
          </p:cNvPr>
          <p:cNvSpPr/>
          <p:nvPr/>
        </p:nvSpPr>
        <p:spPr>
          <a:xfrm>
            <a:off x="4545005" y="7063730"/>
            <a:ext cx="917332" cy="589679"/>
          </a:xfrm>
          <a:custGeom>
            <a:avLst/>
            <a:gdLst>
              <a:gd name="connsiteX0" fmla="*/ 22182 w 917332"/>
              <a:gd name="connsiteY0" fmla="*/ 20464 h 589679"/>
              <a:gd name="connsiteX1" fmla="*/ 315753 w 917332"/>
              <a:gd name="connsiteY1" fmla="*/ 347723 h 589679"/>
              <a:gd name="connsiteX2" fmla="*/ 253189 w 917332"/>
              <a:gd name="connsiteY2" fmla="*/ 314034 h 589679"/>
              <a:gd name="connsiteX3" fmla="*/ 599698 w 917332"/>
              <a:gd name="connsiteY3" fmla="*/ 487289 h 589679"/>
              <a:gd name="connsiteX4" fmla="*/ 801829 w 917332"/>
              <a:gd name="connsiteY4" fmla="*/ 588354 h 589679"/>
              <a:gd name="connsiteX5" fmla="*/ 772953 w 917332"/>
              <a:gd name="connsiteY5" fmla="*/ 545041 h 589679"/>
              <a:gd name="connsiteX6" fmla="*/ 917332 w 917332"/>
              <a:gd name="connsiteY6" fmla="*/ 545041 h 589679"/>
              <a:gd name="connsiteX7" fmla="*/ 647824 w 917332"/>
              <a:gd name="connsiteY7" fmla="*/ 545041 h 589679"/>
              <a:gd name="connsiteX8" fmla="*/ 431256 w 917332"/>
              <a:gd name="connsiteY8" fmla="*/ 424725 h 589679"/>
              <a:gd name="connsiteX9" fmla="*/ 450507 w 917332"/>
              <a:gd name="connsiteY9" fmla="*/ 424725 h 589679"/>
              <a:gd name="connsiteX10" fmla="*/ 243563 w 917332"/>
              <a:gd name="connsiteY10" fmla="*/ 338097 h 589679"/>
              <a:gd name="connsiteX11" fmla="*/ 354254 w 917332"/>
              <a:gd name="connsiteY11" fmla="*/ 338097 h 589679"/>
              <a:gd name="connsiteX12" fmla="*/ 55871 w 917332"/>
              <a:gd name="connsiteY12" fmla="*/ 63777 h 589679"/>
              <a:gd name="connsiteX13" fmla="*/ 22182 w 917332"/>
              <a:gd name="connsiteY13" fmla="*/ 20464 h 589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7332" h="589679">
                <a:moveTo>
                  <a:pt x="22182" y="20464"/>
                </a:moveTo>
                <a:cubicBezTo>
                  <a:pt x="65496" y="67788"/>
                  <a:pt x="277252" y="298795"/>
                  <a:pt x="315753" y="347723"/>
                </a:cubicBezTo>
                <a:cubicBezTo>
                  <a:pt x="354254" y="396651"/>
                  <a:pt x="253189" y="314034"/>
                  <a:pt x="253189" y="314034"/>
                </a:cubicBezTo>
                <a:lnTo>
                  <a:pt x="599698" y="487289"/>
                </a:lnTo>
                <a:cubicBezTo>
                  <a:pt x="691138" y="533009"/>
                  <a:pt x="772953" y="578729"/>
                  <a:pt x="801829" y="588354"/>
                </a:cubicBezTo>
                <a:cubicBezTo>
                  <a:pt x="830705" y="597979"/>
                  <a:pt x="753703" y="552260"/>
                  <a:pt x="772953" y="545041"/>
                </a:cubicBezTo>
                <a:cubicBezTo>
                  <a:pt x="792203" y="537822"/>
                  <a:pt x="917332" y="545041"/>
                  <a:pt x="917332" y="545041"/>
                </a:cubicBezTo>
                <a:cubicBezTo>
                  <a:pt x="896477" y="545041"/>
                  <a:pt x="728837" y="565094"/>
                  <a:pt x="647824" y="545041"/>
                </a:cubicBezTo>
                <a:cubicBezTo>
                  <a:pt x="566811" y="524988"/>
                  <a:pt x="464142" y="444778"/>
                  <a:pt x="431256" y="424725"/>
                </a:cubicBezTo>
                <a:cubicBezTo>
                  <a:pt x="398370" y="404672"/>
                  <a:pt x="481789" y="439163"/>
                  <a:pt x="450507" y="424725"/>
                </a:cubicBezTo>
                <a:cubicBezTo>
                  <a:pt x="419225" y="410287"/>
                  <a:pt x="259605" y="352535"/>
                  <a:pt x="243563" y="338097"/>
                </a:cubicBezTo>
                <a:cubicBezTo>
                  <a:pt x="227521" y="323659"/>
                  <a:pt x="385536" y="383817"/>
                  <a:pt x="354254" y="338097"/>
                </a:cubicBezTo>
                <a:cubicBezTo>
                  <a:pt x="322972" y="292377"/>
                  <a:pt x="55871" y="63777"/>
                  <a:pt x="55871" y="63777"/>
                </a:cubicBezTo>
                <a:cubicBezTo>
                  <a:pt x="3734" y="16453"/>
                  <a:pt x="-21132" y="-26860"/>
                  <a:pt x="22182" y="20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FA6DB047-9E48-9C49-3759-80A0963017D6}"/>
              </a:ext>
            </a:extLst>
          </p:cNvPr>
          <p:cNvSpPr/>
          <p:nvPr/>
        </p:nvSpPr>
        <p:spPr>
          <a:xfrm>
            <a:off x="4639323" y="3025460"/>
            <a:ext cx="546121" cy="502201"/>
          </a:xfrm>
          <a:custGeom>
            <a:avLst/>
            <a:gdLst>
              <a:gd name="connsiteX0" fmla="*/ 543881 w 546121"/>
              <a:gd name="connsiteY0" fmla="*/ 1685 h 502201"/>
              <a:gd name="connsiteX1" fmla="*/ 264749 w 546121"/>
              <a:gd name="connsiteY1" fmla="*/ 199003 h 502201"/>
              <a:gd name="connsiteX2" fmla="*/ 163683 w 546121"/>
              <a:gd name="connsiteY2" fmla="*/ 319319 h 502201"/>
              <a:gd name="connsiteX3" fmla="*/ 240685 w 546121"/>
              <a:gd name="connsiteY3" fmla="*/ 261567 h 502201"/>
              <a:gd name="connsiteX4" fmla="*/ 54 w 546121"/>
              <a:gd name="connsiteY4" fmla="*/ 502199 h 502201"/>
              <a:gd name="connsiteX5" fmla="*/ 264749 w 546121"/>
              <a:gd name="connsiteY5" fmla="*/ 256755 h 502201"/>
              <a:gd name="connsiteX6" fmla="*/ 96306 w 546121"/>
              <a:gd name="connsiteY6" fmla="*/ 319319 h 502201"/>
              <a:gd name="connsiteX7" fmla="*/ 543881 w 546121"/>
              <a:gd name="connsiteY7" fmla="*/ 1685 h 502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6121" h="502201">
                <a:moveTo>
                  <a:pt x="543881" y="1685"/>
                </a:moveTo>
                <a:cubicBezTo>
                  <a:pt x="571955" y="-18368"/>
                  <a:pt x="328115" y="146064"/>
                  <a:pt x="264749" y="199003"/>
                </a:cubicBezTo>
                <a:cubicBezTo>
                  <a:pt x="201383" y="251942"/>
                  <a:pt x="167694" y="308892"/>
                  <a:pt x="163683" y="319319"/>
                </a:cubicBezTo>
                <a:cubicBezTo>
                  <a:pt x="159672" y="329746"/>
                  <a:pt x="267956" y="231087"/>
                  <a:pt x="240685" y="261567"/>
                </a:cubicBezTo>
                <a:cubicBezTo>
                  <a:pt x="213414" y="292047"/>
                  <a:pt x="-3957" y="503001"/>
                  <a:pt x="54" y="502199"/>
                </a:cubicBezTo>
                <a:cubicBezTo>
                  <a:pt x="4065" y="501397"/>
                  <a:pt x="248707" y="287235"/>
                  <a:pt x="264749" y="256755"/>
                </a:cubicBezTo>
                <a:cubicBezTo>
                  <a:pt x="280791" y="226275"/>
                  <a:pt x="47378" y="357018"/>
                  <a:pt x="96306" y="319319"/>
                </a:cubicBezTo>
                <a:cubicBezTo>
                  <a:pt x="145234" y="281620"/>
                  <a:pt x="515807" y="21738"/>
                  <a:pt x="543881" y="1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1D9B1EAD-0BB4-7A52-0697-EEB7CF712D09}"/>
              </a:ext>
            </a:extLst>
          </p:cNvPr>
          <p:cNvSpPr/>
          <p:nvPr/>
        </p:nvSpPr>
        <p:spPr>
          <a:xfrm>
            <a:off x="4255400" y="3632974"/>
            <a:ext cx="359927" cy="551167"/>
          </a:xfrm>
          <a:custGeom>
            <a:avLst/>
            <a:gdLst>
              <a:gd name="connsiteX0" fmla="*/ 359914 w 359927"/>
              <a:gd name="connsiteY0" fmla="*/ 563 h 551167"/>
              <a:gd name="connsiteX1" fmla="*/ 201097 w 359927"/>
              <a:gd name="connsiteY1" fmla="*/ 255632 h 551167"/>
              <a:gd name="connsiteX2" fmla="*/ 263661 w 359927"/>
              <a:gd name="connsiteY2" fmla="*/ 183443 h 551167"/>
              <a:gd name="connsiteX3" fmla="*/ 3779 w 359927"/>
              <a:gd name="connsiteY3" fmla="*/ 544390 h 551167"/>
              <a:gd name="connsiteX4" fmla="*/ 119282 w 359927"/>
              <a:gd name="connsiteY4" fmla="*/ 409637 h 551167"/>
              <a:gd name="connsiteX5" fmla="*/ 258848 w 359927"/>
              <a:gd name="connsiteY5" fmla="*/ 289321 h 551167"/>
              <a:gd name="connsiteX6" fmla="*/ 191472 w 359927"/>
              <a:gd name="connsiteY6" fmla="*/ 337447 h 551167"/>
              <a:gd name="connsiteX7" fmla="*/ 359914 w 359927"/>
              <a:gd name="connsiteY7" fmla="*/ 563 h 55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9927" h="551167">
                <a:moveTo>
                  <a:pt x="359914" y="563"/>
                </a:moveTo>
                <a:cubicBezTo>
                  <a:pt x="361518" y="-13073"/>
                  <a:pt x="217139" y="225152"/>
                  <a:pt x="201097" y="255632"/>
                </a:cubicBezTo>
                <a:cubicBezTo>
                  <a:pt x="185055" y="286112"/>
                  <a:pt x="296547" y="135317"/>
                  <a:pt x="263661" y="183443"/>
                </a:cubicBezTo>
                <a:cubicBezTo>
                  <a:pt x="230775" y="231569"/>
                  <a:pt x="27842" y="506691"/>
                  <a:pt x="3779" y="544390"/>
                </a:cubicBezTo>
                <a:cubicBezTo>
                  <a:pt x="-20284" y="582089"/>
                  <a:pt x="76771" y="452148"/>
                  <a:pt x="119282" y="409637"/>
                </a:cubicBezTo>
                <a:cubicBezTo>
                  <a:pt x="161793" y="367126"/>
                  <a:pt x="246816" y="301353"/>
                  <a:pt x="258848" y="289321"/>
                </a:cubicBezTo>
                <a:cubicBezTo>
                  <a:pt x="270880" y="277289"/>
                  <a:pt x="175430" y="382365"/>
                  <a:pt x="191472" y="337447"/>
                </a:cubicBezTo>
                <a:cubicBezTo>
                  <a:pt x="207514" y="292529"/>
                  <a:pt x="358310" y="14199"/>
                  <a:pt x="359914" y="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544F5FF1-214C-AB69-5B69-D39C6A536997}"/>
              </a:ext>
            </a:extLst>
          </p:cNvPr>
          <p:cNvSpPr/>
          <p:nvPr/>
        </p:nvSpPr>
        <p:spPr>
          <a:xfrm>
            <a:off x="4114615" y="4108622"/>
            <a:ext cx="226666" cy="660824"/>
          </a:xfrm>
          <a:custGeom>
            <a:avLst/>
            <a:gdLst>
              <a:gd name="connsiteX0" fmla="*/ 226379 w 226666"/>
              <a:gd name="connsiteY0" fmla="*/ 1365 h 660824"/>
              <a:gd name="connsiteX1" fmla="*/ 82000 w 226666"/>
              <a:gd name="connsiteY1" fmla="*/ 280498 h 660824"/>
              <a:gd name="connsiteX2" fmla="*/ 101250 w 226666"/>
              <a:gd name="connsiteY2" fmla="*/ 241997 h 660824"/>
              <a:gd name="connsiteX3" fmla="*/ 53124 w 226666"/>
              <a:gd name="connsiteY3" fmla="*/ 362313 h 660824"/>
              <a:gd name="connsiteX4" fmla="*/ 185 w 226666"/>
              <a:gd name="connsiteY4" fmla="*/ 660696 h 660824"/>
              <a:gd name="connsiteX5" fmla="*/ 72374 w 226666"/>
              <a:gd name="connsiteY5" fmla="*/ 323812 h 660824"/>
              <a:gd name="connsiteX6" fmla="*/ 38686 w 226666"/>
              <a:gd name="connsiteY6" fmla="*/ 415252 h 660824"/>
              <a:gd name="connsiteX7" fmla="*/ 226379 w 226666"/>
              <a:gd name="connsiteY7" fmla="*/ 1365 h 660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666" h="660824">
                <a:moveTo>
                  <a:pt x="226379" y="1365"/>
                </a:moveTo>
                <a:cubicBezTo>
                  <a:pt x="233598" y="-21094"/>
                  <a:pt x="102855" y="240393"/>
                  <a:pt x="82000" y="280498"/>
                </a:cubicBezTo>
                <a:cubicBezTo>
                  <a:pt x="61145" y="320603"/>
                  <a:pt x="106063" y="228361"/>
                  <a:pt x="101250" y="241997"/>
                </a:cubicBezTo>
                <a:cubicBezTo>
                  <a:pt x="96437" y="255633"/>
                  <a:pt x="69968" y="292530"/>
                  <a:pt x="53124" y="362313"/>
                </a:cubicBezTo>
                <a:cubicBezTo>
                  <a:pt x="36280" y="432096"/>
                  <a:pt x="-3023" y="667113"/>
                  <a:pt x="185" y="660696"/>
                </a:cubicBezTo>
                <a:cubicBezTo>
                  <a:pt x="3393" y="654279"/>
                  <a:pt x="65957" y="364719"/>
                  <a:pt x="72374" y="323812"/>
                </a:cubicBezTo>
                <a:cubicBezTo>
                  <a:pt x="78791" y="282905"/>
                  <a:pt x="12216" y="468191"/>
                  <a:pt x="38686" y="415252"/>
                </a:cubicBezTo>
                <a:cubicBezTo>
                  <a:pt x="65155" y="362313"/>
                  <a:pt x="219160" y="23824"/>
                  <a:pt x="226379" y="1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DEFA64B3-5D2D-3B9B-4561-62E855D68AC5}"/>
              </a:ext>
            </a:extLst>
          </p:cNvPr>
          <p:cNvSpPr/>
          <p:nvPr/>
        </p:nvSpPr>
        <p:spPr>
          <a:xfrm>
            <a:off x="4032785" y="4810342"/>
            <a:ext cx="94498" cy="804023"/>
          </a:xfrm>
          <a:custGeom>
            <a:avLst/>
            <a:gdLst>
              <a:gd name="connsiteX0" fmla="*/ 62764 w 94498"/>
              <a:gd name="connsiteY0" fmla="*/ 2290 h 804023"/>
              <a:gd name="connsiteX1" fmla="*/ 67577 w 94498"/>
              <a:gd name="connsiteY1" fmla="*/ 271797 h 804023"/>
              <a:gd name="connsiteX2" fmla="*/ 67577 w 94498"/>
              <a:gd name="connsiteY2" fmla="*/ 189982 h 804023"/>
              <a:gd name="connsiteX3" fmla="*/ 57952 w 94498"/>
              <a:gd name="connsiteY3" fmla="*/ 483553 h 804023"/>
              <a:gd name="connsiteX4" fmla="*/ 67577 w 94498"/>
              <a:gd name="connsiteY4" fmla="*/ 435426 h 804023"/>
              <a:gd name="connsiteX5" fmla="*/ 200 w 94498"/>
              <a:gd name="connsiteY5" fmla="*/ 796374 h 804023"/>
              <a:gd name="connsiteX6" fmla="*/ 48327 w 94498"/>
              <a:gd name="connsiteY6" fmla="*/ 661620 h 804023"/>
              <a:gd name="connsiteX7" fmla="*/ 91640 w 94498"/>
              <a:gd name="connsiteY7" fmla="*/ 425801 h 804023"/>
              <a:gd name="connsiteX8" fmla="*/ 86828 w 94498"/>
              <a:gd name="connsiteY8" fmla="*/ 449864 h 804023"/>
              <a:gd name="connsiteX9" fmla="*/ 62764 w 94498"/>
              <a:gd name="connsiteY9" fmla="*/ 2290 h 80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498" h="804023">
                <a:moveTo>
                  <a:pt x="62764" y="2290"/>
                </a:moveTo>
                <a:cubicBezTo>
                  <a:pt x="59555" y="-27388"/>
                  <a:pt x="66775" y="240515"/>
                  <a:pt x="67577" y="271797"/>
                </a:cubicBezTo>
                <a:cubicBezTo>
                  <a:pt x="68379" y="303079"/>
                  <a:pt x="69181" y="154689"/>
                  <a:pt x="67577" y="189982"/>
                </a:cubicBezTo>
                <a:cubicBezTo>
                  <a:pt x="65973" y="225275"/>
                  <a:pt x="57952" y="442646"/>
                  <a:pt x="57952" y="483553"/>
                </a:cubicBezTo>
                <a:cubicBezTo>
                  <a:pt x="57952" y="524460"/>
                  <a:pt x="77202" y="383289"/>
                  <a:pt x="67577" y="435426"/>
                </a:cubicBezTo>
                <a:cubicBezTo>
                  <a:pt x="57952" y="487563"/>
                  <a:pt x="3408" y="758675"/>
                  <a:pt x="200" y="796374"/>
                </a:cubicBezTo>
                <a:cubicBezTo>
                  <a:pt x="-3008" y="834073"/>
                  <a:pt x="33087" y="723382"/>
                  <a:pt x="48327" y="661620"/>
                </a:cubicBezTo>
                <a:cubicBezTo>
                  <a:pt x="63567" y="599858"/>
                  <a:pt x="85223" y="461094"/>
                  <a:pt x="91640" y="425801"/>
                </a:cubicBezTo>
                <a:cubicBezTo>
                  <a:pt x="98057" y="390508"/>
                  <a:pt x="92443" y="514032"/>
                  <a:pt x="86828" y="449864"/>
                </a:cubicBezTo>
                <a:cubicBezTo>
                  <a:pt x="81213" y="385696"/>
                  <a:pt x="65973" y="31968"/>
                  <a:pt x="62764" y="2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9ECA63EC-7861-2D90-A584-8A13F49F1990}"/>
              </a:ext>
            </a:extLst>
          </p:cNvPr>
          <p:cNvSpPr/>
          <p:nvPr/>
        </p:nvSpPr>
        <p:spPr>
          <a:xfrm>
            <a:off x="3981068" y="5670978"/>
            <a:ext cx="112824" cy="847340"/>
          </a:xfrm>
          <a:custGeom>
            <a:avLst/>
            <a:gdLst>
              <a:gd name="connsiteX0" fmla="*/ 27854 w 112824"/>
              <a:gd name="connsiteY0" fmla="*/ 3115 h 847340"/>
              <a:gd name="connsiteX1" fmla="*/ 3791 w 112824"/>
              <a:gd name="connsiteY1" fmla="*/ 325561 h 847340"/>
              <a:gd name="connsiteX2" fmla="*/ 8604 w 112824"/>
              <a:gd name="connsiteY2" fmla="*/ 267809 h 847340"/>
              <a:gd name="connsiteX3" fmla="*/ 18229 w 112824"/>
              <a:gd name="connsiteY3" fmla="*/ 421814 h 847340"/>
              <a:gd name="connsiteX4" fmla="*/ 23041 w 112824"/>
              <a:gd name="connsiteY4" fmla="*/ 575818 h 847340"/>
              <a:gd name="connsiteX5" fmla="*/ 3791 w 112824"/>
              <a:gd name="connsiteY5" fmla="*/ 522879 h 847340"/>
              <a:gd name="connsiteX6" fmla="*/ 109669 w 112824"/>
              <a:gd name="connsiteY6" fmla="*/ 835700 h 847340"/>
              <a:gd name="connsiteX7" fmla="*/ 80793 w 112824"/>
              <a:gd name="connsiteY7" fmla="*/ 758698 h 847340"/>
              <a:gd name="connsiteX8" fmla="*/ 37479 w 112824"/>
              <a:gd name="connsiteY8" fmla="*/ 551755 h 847340"/>
              <a:gd name="connsiteX9" fmla="*/ 27854 w 112824"/>
              <a:gd name="connsiteY9" fmla="*/ 3115 h 847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824" h="847340">
                <a:moveTo>
                  <a:pt x="27854" y="3115"/>
                </a:moveTo>
                <a:cubicBezTo>
                  <a:pt x="22239" y="-34584"/>
                  <a:pt x="6999" y="281445"/>
                  <a:pt x="3791" y="325561"/>
                </a:cubicBezTo>
                <a:cubicBezTo>
                  <a:pt x="583" y="369677"/>
                  <a:pt x="6198" y="251767"/>
                  <a:pt x="8604" y="267809"/>
                </a:cubicBezTo>
                <a:cubicBezTo>
                  <a:pt x="11010" y="283851"/>
                  <a:pt x="15823" y="370479"/>
                  <a:pt x="18229" y="421814"/>
                </a:cubicBezTo>
                <a:cubicBezTo>
                  <a:pt x="20635" y="473149"/>
                  <a:pt x="25447" y="558974"/>
                  <a:pt x="23041" y="575818"/>
                </a:cubicBezTo>
                <a:cubicBezTo>
                  <a:pt x="20635" y="592662"/>
                  <a:pt x="-10647" y="479565"/>
                  <a:pt x="3791" y="522879"/>
                </a:cubicBezTo>
                <a:cubicBezTo>
                  <a:pt x="18229" y="566193"/>
                  <a:pt x="96835" y="796397"/>
                  <a:pt x="109669" y="835700"/>
                </a:cubicBezTo>
                <a:cubicBezTo>
                  <a:pt x="122503" y="875003"/>
                  <a:pt x="92825" y="806022"/>
                  <a:pt x="80793" y="758698"/>
                </a:cubicBezTo>
                <a:cubicBezTo>
                  <a:pt x="68761" y="711374"/>
                  <a:pt x="46302" y="676884"/>
                  <a:pt x="37479" y="551755"/>
                </a:cubicBezTo>
                <a:cubicBezTo>
                  <a:pt x="28656" y="426626"/>
                  <a:pt x="33469" y="40814"/>
                  <a:pt x="27854" y="3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133EC282-BD49-7C6E-7D73-412D7200D43B}"/>
              </a:ext>
            </a:extLst>
          </p:cNvPr>
          <p:cNvSpPr/>
          <p:nvPr/>
        </p:nvSpPr>
        <p:spPr>
          <a:xfrm>
            <a:off x="4114461" y="6591708"/>
            <a:ext cx="296172" cy="580053"/>
          </a:xfrm>
          <a:custGeom>
            <a:avLst/>
            <a:gdLst>
              <a:gd name="connsiteX0" fmla="*/ 5152 w 296172"/>
              <a:gd name="connsiteY0" fmla="*/ 6410 h 580053"/>
              <a:gd name="connsiteX1" fmla="*/ 86966 w 296172"/>
              <a:gd name="connsiteY1" fmla="*/ 184477 h 580053"/>
              <a:gd name="connsiteX2" fmla="*/ 188032 w 296172"/>
              <a:gd name="connsiteY2" fmla="*/ 401046 h 580053"/>
              <a:gd name="connsiteX3" fmla="*/ 188032 w 296172"/>
              <a:gd name="connsiteY3" fmla="*/ 357732 h 580053"/>
              <a:gd name="connsiteX4" fmla="*/ 293910 w 296172"/>
              <a:gd name="connsiteY4" fmla="*/ 579113 h 580053"/>
              <a:gd name="connsiteX5" fmla="*/ 240971 w 296172"/>
              <a:gd name="connsiteY5" fmla="*/ 420296 h 580053"/>
              <a:gd name="connsiteX6" fmla="*/ 5152 w 296172"/>
              <a:gd name="connsiteY6" fmla="*/ 6410 h 580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172" h="580053">
                <a:moveTo>
                  <a:pt x="5152" y="6410"/>
                </a:moveTo>
                <a:cubicBezTo>
                  <a:pt x="-20515" y="-32893"/>
                  <a:pt x="56486" y="118704"/>
                  <a:pt x="86966" y="184477"/>
                </a:cubicBezTo>
                <a:cubicBezTo>
                  <a:pt x="117446" y="250250"/>
                  <a:pt x="171188" y="372170"/>
                  <a:pt x="188032" y="401046"/>
                </a:cubicBezTo>
                <a:cubicBezTo>
                  <a:pt x="204876" y="429922"/>
                  <a:pt x="170386" y="328054"/>
                  <a:pt x="188032" y="357732"/>
                </a:cubicBezTo>
                <a:cubicBezTo>
                  <a:pt x="205678" y="387410"/>
                  <a:pt x="285087" y="568686"/>
                  <a:pt x="293910" y="579113"/>
                </a:cubicBezTo>
                <a:cubicBezTo>
                  <a:pt x="302733" y="589540"/>
                  <a:pt x="285889" y="511736"/>
                  <a:pt x="240971" y="420296"/>
                </a:cubicBezTo>
                <a:cubicBezTo>
                  <a:pt x="196053" y="328856"/>
                  <a:pt x="30819" y="45713"/>
                  <a:pt x="5152" y="6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50841B02-5122-5F8E-5EDE-DC21FA6ADF6F}"/>
              </a:ext>
            </a:extLst>
          </p:cNvPr>
          <p:cNvSpPr/>
          <p:nvPr/>
        </p:nvSpPr>
        <p:spPr>
          <a:xfrm>
            <a:off x="4834555" y="6553002"/>
            <a:ext cx="755793" cy="262013"/>
          </a:xfrm>
          <a:custGeom>
            <a:avLst/>
            <a:gdLst>
              <a:gd name="connsiteX0" fmla="*/ 1056 w 755793"/>
              <a:gd name="connsiteY0" fmla="*/ 198 h 262013"/>
              <a:gd name="connsiteX1" fmla="*/ 305856 w 755793"/>
              <a:gd name="connsiteY1" fmla="*/ 160836 h 262013"/>
              <a:gd name="connsiteX2" fmla="*/ 660083 w 755793"/>
              <a:gd name="connsiteY2" fmla="*/ 160836 h 262013"/>
              <a:gd name="connsiteX3" fmla="*/ 412948 w 755793"/>
              <a:gd name="connsiteY3" fmla="*/ 181430 h 262013"/>
              <a:gd name="connsiteX4" fmla="*/ 651845 w 755793"/>
              <a:gd name="connsiteY4" fmla="*/ 202025 h 262013"/>
              <a:gd name="connsiteX5" fmla="*/ 425304 w 755793"/>
              <a:gd name="connsiteY5" fmla="*/ 243214 h 262013"/>
              <a:gd name="connsiteX6" fmla="*/ 754818 w 755793"/>
              <a:gd name="connsiteY6" fmla="*/ 259690 h 262013"/>
              <a:gd name="connsiteX7" fmla="*/ 297618 w 755793"/>
              <a:gd name="connsiteY7" fmla="*/ 259690 h 262013"/>
              <a:gd name="connsiteX8" fmla="*/ 627131 w 755793"/>
              <a:gd name="connsiteY8" fmla="*/ 239095 h 262013"/>
              <a:gd name="connsiteX9" fmla="*/ 412948 w 755793"/>
              <a:gd name="connsiteY9" fmla="*/ 197906 h 262013"/>
              <a:gd name="connsiteX10" fmla="*/ 1056 w 755793"/>
              <a:gd name="connsiteY10" fmla="*/ 198 h 262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55793" h="262013">
                <a:moveTo>
                  <a:pt x="1056" y="198"/>
                </a:moveTo>
                <a:cubicBezTo>
                  <a:pt x="-16793" y="-5980"/>
                  <a:pt x="196018" y="134063"/>
                  <a:pt x="305856" y="160836"/>
                </a:cubicBezTo>
                <a:cubicBezTo>
                  <a:pt x="415694" y="187609"/>
                  <a:pt x="642234" y="157404"/>
                  <a:pt x="660083" y="160836"/>
                </a:cubicBezTo>
                <a:cubicBezTo>
                  <a:pt x="677932" y="164268"/>
                  <a:pt x="414321" y="174565"/>
                  <a:pt x="412948" y="181430"/>
                </a:cubicBezTo>
                <a:cubicBezTo>
                  <a:pt x="411575" y="188295"/>
                  <a:pt x="649786" y="191728"/>
                  <a:pt x="651845" y="202025"/>
                </a:cubicBezTo>
                <a:cubicBezTo>
                  <a:pt x="653904" y="212322"/>
                  <a:pt x="408142" y="233603"/>
                  <a:pt x="425304" y="243214"/>
                </a:cubicBezTo>
                <a:cubicBezTo>
                  <a:pt x="442466" y="252825"/>
                  <a:pt x="776099" y="256944"/>
                  <a:pt x="754818" y="259690"/>
                </a:cubicBezTo>
                <a:cubicBezTo>
                  <a:pt x="733537" y="262436"/>
                  <a:pt x="318899" y="263122"/>
                  <a:pt x="297618" y="259690"/>
                </a:cubicBezTo>
                <a:cubicBezTo>
                  <a:pt x="276337" y="256258"/>
                  <a:pt x="607909" y="249392"/>
                  <a:pt x="627131" y="239095"/>
                </a:cubicBezTo>
                <a:cubicBezTo>
                  <a:pt x="646353" y="228798"/>
                  <a:pt x="512489" y="234290"/>
                  <a:pt x="412948" y="197906"/>
                </a:cubicBezTo>
                <a:cubicBezTo>
                  <a:pt x="313407" y="161522"/>
                  <a:pt x="18905" y="6376"/>
                  <a:pt x="1056" y="19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AA4121F5-3D43-A41C-0ACD-AFFF27283061}"/>
              </a:ext>
            </a:extLst>
          </p:cNvPr>
          <p:cNvSpPr/>
          <p:nvPr/>
        </p:nvSpPr>
        <p:spPr>
          <a:xfrm>
            <a:off x="4341170" y="5847872"/>
            <a:ext cx="179494" cy="817071"/>
          </a:xfrm>
          <a:custGeom>
            <a:avLst/>
            <a:gdLst>
              <a:gd name="connsiteX0" fmla="*/ 171 w 179494"/>
              <a:gd name="connsiteY0" fmla="*/ 993 h 817071"/>
              <a:gd name="connsiteX1" fmla="*/ 107262 w 179494"/>
              <a:gd name="connsiteY1" fmla="*/ 264604 h 817071"/>
              <a:gd name="connsiteX2" fmla="*/ 86668 w 179494"/>
              <a:gd name="connsiteY2" fmla="*/ 215177 h 817071"/>
              <a:gd name="connsiteX3" fmla="*/ 123738 w 179494"/>
              <a:gd name="connsiteY3" fmla="*/ 635306 h 817071"/>
              <a:gd name="connsiteX4" fmla="*/ 136095 w 179494"/>
              <a:gd name="connsiteY4" fmla="*/ 495263 h 817071"/>
              <a:gd name="connsiteX5" fmla="*/ 177284 w 179494"/>
              <a:gd name="connsiteY5" fmla="*/ 816539 h 817071"/>
              <a:gd name="connsiteX6" fmla="*/ 169046 w 179494"/>
              <a:gd name="connsiteY6" fmla="*/ 565285 h 817071"/>
              <a:gd name="connsiteX7" fmla="*/ 127857 w 179494"/>
              <a:gd name="connsiteY7" fmla="*/ 338744 h 817071"/>
              <a:gd name="connsiteX8" fmla="*/ 136095 w 179494"/>
              <a:gd name="connsiteY8" fmla="*/ 375814 h 817071"/>
              <a:gd name="connsiteX9" fmla="*/ 171 w 179494"/>
              <a:gd name="connsiteY9" fmla="*/ 993 h 817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9494" h="817071">
                <a:moveTo>
                  <a:pt x="171" y="993"/>
                </a:moveTo>
                <a:cubicBezTo>
                  <a:pt x="-4634" y="-17542"/>
                  <a:pt x="92846" y="228907"/>
                  <a:pt x="107262" y="264604"/>
                </a:cubicBezTo>
                <a:cubicBezTo>
                  <a:pt x="121678" y="300301"/>
                  <a:pt x="83922" y="153393"/>
                  <a:pt x="86668" y="215177"/>
                </a:cubicBezTo>
                <a:cubicBezTo>
                  <a:pt x="89414" y="276961"/>
                  <a:pt x="115500" y="588625"/>
                  <a:pt x="123738" y="635306"/>
                </a:cubicBezTo>
                <a:cubicBezTo>
                  <a:pt x="131976" y="681987"/>
                  <a:pt x="127171" y="465058"/>
                  <a:pt x="136095" y="495263"/>
                </a:cubicBezTo>
                <a:cubicBezTo>
                  <a:pt x="145019" y="525468"/>
                  <a:pt x="171792" y="804869"/>
                  <a:pt x="177284" y="816539"/>
                </a:cubicBezTo>
                <a:cubicBezTo>
                  <a:pt x="182776" y="828209"/>
                  <a:pt x="177284" y="644918"/>
                  <a:pt x="169046" y="565285"/>
                </a:cubicBezTo>
                <a:cubicBezTo>
                  <a:pt x="160808" y="485652"/>
                  <a:pt x="133349" y="370322"/>
                  <a:pt x="127857" y="338744"/>
                </a:cubicBezTo>
                <a:cubicBezTo>
                  <a:pt x="122365" y="307166"/>
                  <a:pt x="156690" y="429360"/>
                  <a:pt x="136095" y="375814"/>
                </a:cubicBezTo>
                <a:cubicBezTo>
                  <a:pt x="115500" y="322268"/>
                  <a:pt x="4976" y="19528"/>
                  <a:pt x="171" y="99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7247E9BC-F48F-095D-5405-15C3EE0EE105}"/>
              </a:ext>
            </a:extLst>
          </p:cNvPr>
          <p:cNvSpPr/>
          <p:nvPr/>
        </p:nvSpPr>
        <p:spPr>
          <a:xfrm>
            <a:off x="5152898" y="7043698"/>
            <a:ext cx="468128" cy="396027"/>
          </a:xfrm>
          <a:custGeom>
            <a:avLst/>
            <a:gdLst>
              <a:gd name="connsiteX0" fmla="*/ 127 w 468128"/>
              <a:gd name="connsiteY0" fmla="*/ 40 h 396027"/>
              <a:gd name="connsiteX1" fmla="*/ 319215 w 468128"/>
              <a:gd name="connsiteY1" fmla="*/ 66715 h 396027"/>
              <a:gd name="connsiteX2" fmla="*/ 443040 w 468128"/>
              <a:gd name="connsiteY2" fmla="*/ 257215 h 396027"/>
              <a:gd name="connsiteX3" fmla="*/ 333502 w 468128"/>
              <a:gd name="connsiteY3" fmla="*/ 395327 h 396027"/>
              <a:gd name="connsiteX4" fmla="*/ 443040 w 468128"/>
              <a:gd name="connsiteY4" fmla="*/ 309602 h 396027"/>
              <a:gd name="connsiteX5" fmla="*/ 452565 w 468128"/>
              <a:gd name="connsiteY5" fmla="*/ 281027 h 396027"/>
              <a:gd name="connsiteX6" fmla="*/ 419227 w 468128"/>
              <a:gd name="connsiteY6" fmla="*/ 276265 h 396027"/>
              <a:gd name="connsiteX7" fmla="*/ 466852 w 468128"/>
              <a:gd name="connsiteY7" fmla="*/ 209590 h 396027"/>
              <a:gd name="connsiteX8" fmla="*/ 357315 w 468128"/>
              <a:gd name="connsiteY8" fmla="*/ 81002 h 396027"/>
              <a:gd name="connsiteX9" fmla="*/ 281115 w 468128"/>
              <a:gd name="connsiteY9" fmla="*/ 57190 h 396027"/>
              <a:gd name="connsiteX10" fmla="*/ 127 w 468128"/>
              <a:gd name="connsiteY10" fmla="*/ 40 h 396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8128" h="396027">
                <a:moveTo>
                  <a:pt x="127" y="40"/>
                </a:moveTo>
                <a:cubicBezTo>
                  <a:pt x="6477" y="1628"/>
                  <a:pt x="245396" y="23853"/>
                  <a:pt x="319215" y="66715"/>
                </a:cubicBezTo>
                <a:cubicBezTo>
                  <a:pt x="393034" y="109577"/>
                  <a:pt x="440659" y="202446"/>
                  <a:pt x="443040" y="257215"/>
                </a:cubicBezTo>
                <a:cubicBezTo>
                  <a:pt x="445421" y="311984"/>
                  <a:pt x="333502" y="386596"/>
                  <a:pt x="333502" y="395327"/>
                </a:cubicBezTo>
                <a:cubicBezTo>
                  <a:pt x="333502" y="404058"/>
                  <a:pt x="423196" y="328652"/>
                  <a:pt x="443040" y="309602"/>
                </a:cubicBezTo>
                <a:cubicBezTo>
                  <a:pt x="462884" y="290552"/>
                  <a:pt x="456534" y="286583"/>
                  <a:pt x="452565" y="281027"/>
                </a:cubicBezTo>
                <a:cubicBezTo>
                  <a:pt x="448596" y="275471"/>
                  <a:pt x="416846" y="288171"/>
                  <a:pt x="419227" y="276265"/>
                </a:cubicBezTo>
                <a:cubicBezTo>
                  <a:pt x="421608" y="264359"/>
                  <a:pt x="477171" y="242134"/>
                  <a:pt x="466852" y="209590"/>
                </a:cubicBezTo>
                <a:cubicBezTo>
                  <a:pt x="456533" y="177046"/>
                  <a:pt x="388271" y="106402"/>
                  <a:pt x="357315" y="81002"/>
                </a:cubicBezTo>
                <a:cubicBezTo>
                  <a:pt x="326359" y="55602"/>
                  <a:pt x="335884" y="69890"/>
                  <a:pt x="281115" y="57190"/>
                </a:cubicBezTo>
                <a:cubicBezTo>
                  <a:pt x="226346" y="44490"/>
                  <a:pt x="-6223" y="-1548"/>
                  <a:pt x="127" y="4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C7D64EDC-084A-2B00-A16A-0BEFA2888695}"/>
              </a:ext>
            </a:extLst>
          </p:cNvPr>
          <p:cNvSpPr/>
          <p:nvPr/>
        </p:nvSpPr>
        <p:spPr>
          <a:xfrm>
            <a:off x="4576714" y="6272111"/>
            <a:ext cx="266834" cy="452557"/>
          </a:xfrm>
          <a:custGeom>
            <a:avLst/>
            <a:gdLst>
              <a:gd name="connsiteX0" fmla="*/ 49 w 266834"/>
              <a:gd name="connsiteY0" fmla="*/ 102 h 452557"/>
              <a:gd name="connsiteX1" fmla="*/ 119111 w 266834"/>
              <a:gd name="connsiteY1" fmla="*/ 238227 h 452557"/>
              <a:gd name="connsiteX2" fmla="*/ 90536 w 266834"/>
              <a:gd name="connsiteY2" fmla="*/ 400152 h 452557"/>
              <a:gd name="connsiteX3" fmla="*/ 266749 w 266834"/>
              <a:gd name="connsiteY3" fmla="*/ 452539 h 452557"/>
              <a:gd name="connsiteX4" fmla="*/ 114349 w 266834"/>
              <a:gd name="connsiteY4" fmla="*/ 404914 h 452557"/>
              <a:gd name="connsiteX5" fmla="*/ 142924 w 266834"/>
              <a:gd name="connsiteY5" fmla="*/ 314427 h 452557"/>
              <a:gd name="connsiteX6" fmla="*/ 104824 w 266834"/>
              <a:gd name="connsiteY6" fmla="*/ 209652 h 452557"/>
              <a:gd name="connsiteX7" fmla="*/ 49 w 266834"/>
              <a:gd name="connsiteY7" fmla="*/ 102 h 452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6834" h="452557">
                <a:moveTo>
                  <a:pt x="49" y="102"/>
                </a:moveTo>
                <a:cubicBezTo>
                  <a:pt x="2430" y="4864"/>
                  <a:pt x="104030" y="171552"/>
                  <a:pt x="119111" y="238227"/>
                </a:cubicBezTo>
                <a:cubicBezTo>
                  <a:pt x="134192" y="304902"/>
                  <a:pt x="65930" y="364433"/>
                  <a:pt x="90536" y="400152"/>
                </a:cubicBezTo>
                <a:cubicBezTo>
                  <a:pt x="115142" y="435871"/>
                  <a:pt x="262780" y="451745"/>
                  <a:pt x="266749" y="452539"/>
                </a:cubicBezTo>
                <a:cubicBezTo>
                  <a:pt x="270718" y="453333"/>
                  <a:pt x="134986" y="427933"/>
                  <a:pt x="114349" y="404914"/>
                </a:cubicBezTo>
                <a:cubicBezTo>
                  <a:pt x="93712" y="381895"/>
                  <a:pt x="144512" y="346971"/>
                  <a:pt x="142924" y="314427"/>
                </a:cubicBezTo>
                <a:cubicBezTo>
                  <a:pt x="141337" y="281883"/>
                  <a:pt x="127843" y="261246"/>
                  <a:pt x="104824" y="209652"/>
                </a:cubicBezTo>
                <a:cubicBezTo>
                  <a:pt x="81805" y="158058"/>
                  <a:pt x="-2332" y="-4660"/>
                  <a:pt x="49" y="10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754FE588-FFFE-75A5-5869-995F316D0EA9}"/>
              </a:ext>
            </a:extLst>
          </p:cNvPr>
          <p:cNvSpPr/>
          <p:nvPr/>
        </p:nvSpPr>
        <p:spPr>
          <a:xfrm>
            <a:off x="6053133" y="6728871"/>
            <a:ext cx="130137" cy="338853"/>
          </a:xfrm>
          <a:custGeom>
            <a:avLst/>
            <a:gdLst>
              <a:gd name="connsiteX0" fmla="*/ 90492 w 130137"/>
              <a:gd name="connsiteY0" fmla="*/ 542 h 338853"/>
              <a:gd name="connsiteX1" fmla="*/ 33342 w 130137"/>
              <a:gd name="connsiteY1" fmla="*/ 129129 h 338853"/>
              <a:gd name="connsiteX2" fmla="*/ 128592 w 130137"/>
              <a:gd name="connsiteY2" fmla="*/ 333917 h 338853"/>
              <a:gd name="connsiteX3" fmla="*/ 85730 w 130137"/>
              <a:gd name="connsiteY3" fmla="*/ 267242 h 338853"/>
              <a:gd name="connsiteX4" fmla="*/ 5 w 130137"/>
              <a:gd name="connsiteY4" fmla="*/ 176754 h 338853"/>
              <a:gd name="connsiteX5" fmla="*/ 90492 w 130137"/>
              <a:gd name="connsiteY5" fmla="*/ 542 h 338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137" h="338853">
                <a:moveTo>
                  <a:pt x="90492" y="542"/>
                </a:moveTo>
                <a:cubicBezTo>
                  <a:pt x="96048" y="-7396"/>
                  <a:pt x="26992" y="73567"/>
                  <a:pt x="33342" y="129129"/>
                </a:cubicBezTo>
                <a:cubicBezTo>
                  <a:pt x="39692" y="184691"/>
                  <a:pt x="119861" y="310898"/>
                  <a:pt x="128592" y="333917"/>
                </a:cubicBezTo>
                <a:cubicBezTo>
                  <a:pt x="137323" y="356936"/>
                  <a:pt x="107161" y="293436"/>
                  <a:pt x="85730" y="267242"/>
                </a:cubicBezTo>
                <a:cubicBezTo>
                  <a:pt x="64299" y="241048"/>
                  <a:pt x="799" y="214854"/>
                  <a:pt x="5" y="176754"/>
                </a:cubicBezTo>
                <a:cubicBezTo>
                  <a:pt x="-789" y="138654"/>
                  <a:pt x="84936" y="8480"/>
                  <a:pt x="90492" y="54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8AB55956-DA32-547C-2189-60C404FF4B48}"/>
              </a:ext>
            </a:extLst>
          </p:cNvPr>
          <p:cNvSpPr/>
          <p:nvPr/>
        </p:nvSpPr>
        <p:spPr>
          <a:xfrm>
            <a:off x="6270300" y="5518494"/>
            <a:ext cx="1164234" cy="461391"/>
          </a:xfrm>
          <a:custGeom>
            <a:avLst/>
            <a:gdLst>
              <a:gd name="connsiteX0" fmla="*/ 1913 w 1164234"/>
              <a:gd name="connsiteY0" fmla="*/ 282231 h 461391"/>
              <a:gd name="connsiteX1" fmla="*/ 459113 w 1164234"/>
              <a:gd name="connsiteY1" fmla="*/ 377481 h 461391"/>
              <a:gd name="connsiteX2" fmla="*/ 1159200 w 1164234"/>
              <a:gd name="connsiteY2" fmla="*/ 1244 h 461391"/>
              <a:gd name="connsiteX3" fmla="*/ 754388 w 1164234"/>
              <a:gd name="connsiteY3" fmla="*/ 263181 h 461391"/>
              <a:gd name="connsiteX4" fmla="*/ 382913 w 1164234"/>
              <a:gd name="connsiteY4" fmla="*/ 458444 h 461391"/>
              <a:gd name="connsiteX5" fmla="*/ 492450 w 1164234"/>
              <a:gd name="connsiteY5" fmla="*/ 382244 h 461391"/>
              <a:gd name="connsiteX6" fmla="*/ 301950 w 1164234"/>
              <a:gd name="connsiteY6" fmla="*/ 401294 h 461391"/>
              <a:gd name="connsiteX7" fmla="*/ 1913 w 1164234"/>
              <a:gd name="connsiteY7" fmla="*/ 282231 h 461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4234" h="461391">
                <a:moveTo>
                  <a:pt x="1913" y="282231"/>
                </a:moveTo>
                <a:cubicBezTo>
                  <a:pt x="28107" y="278262"/>
                  <a:pt x="266232" y="424312"/>
                  <a:pt x="459113" y="377481"/>
                </a:cubicBezTo>
                <a:cubicBezTo>
                  <a:pt x="651994" y="330650"/>
                  <a:pt x="1109988" y="20294"/>
                  <a:pt x="1159200" y="1244"/>
                </a:cubicBezTo>
                <a:cubicBezTo>
                  <a:pt x="1208413" y="-17806"/>
                  <a:pt x="883769" y="186981"/>
                  <a:pt x="754388" y="263181"/>
                </a:cubicBezTo>
                <a:cubicBezTo>
                  <a:pt x="625007" y="339381"/>
                  <a:pt x="426569" y="438600"/>
                  <a:pt x="382913" y="458444"/>
                </a:cubicBezTo>
                <a:cubicBezTo>
                  <a:pt x="339257" y="478288"/>
                  <a:pt x="505944" y="391769"/>
                  <a:pt x="492450" y="382244"/>
                </a:cubicBezTo>
                <a:cubicBezTo>
                  <a:pt x="478956" y="372719"/>
                  <a:pt x="378150" y="413200"/>
                  <a:pt x="301950" y="401294"/>
                </a:cubicBezTo>
                <a:cubicBezTo>
                  <a:pt x="225750" y="389388"/>
                  <a:pt x="-24281" y="286200"/>
                  <a:pt x="1913" y="2822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F9DAFBFD-7E51-571D-0546-9611CBFE9374}"/>
              </a:ext>
            </a:extLst>
          </p:cNvPr>
          <p:cNvSpPr/>
          <p:nvPr/>
        </p:nvSpPr>
        <p:spPr>
          <a:xfrm>
            <a:off x="7520862" y="4208487"/>
            <a:ext cx="139175" cy="1042799"/>
          </a:xfrm>
          <a:custGeom>
            <a:avLst/>
            <a:gdLst>
              <a:gd name="connsiteX0" fmla="*/ 72897 w 139175"/>
              <a:gd name="connsiteY0" fmla="*/ 175 h 1042799"/>
              <a:gd name="connsiteX1" fmla="*/ 127398 w 139175"/>
              <a:gd name="connsiteY1" fmla="*/ 696573 h 1042799"/>
              <a:gd name="connsiteX2" fmla="*/ 127398 w 139175"/>
              <a:gd name="connsiteY2" fmla="*/ 629961 h 1042799"/>
              <a:gd name="connsiteX3" fmla="*/ 229 w 139175"/>
              <a:gd name="connsiteY3" fmla="*/ 1041743 h 1042799"/>
              <a:gd name="connsiteX4" fmla="*/ 97119 w 139175"/>
              <a:gd name="connsiteY4" fmla="*/ 745018 h 1042799"/>
              <a:gd name="connsiteX5" fmla="*/ 133453 w 139175"/>
              <a:gd name="connsiteY5" fmla="*/ 629961 h 1042799"/>
              <a:gd name="connsiteX6" fmla="*/ 72897 w 139175"/>
              <a:gd name="connsiteY6" fmla="*/ 175 h 1042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175" h="1042799">
                <a:moveTo>
                  <a:pt x="72897" y="175"/>
                </a:moveTo>
                <a:cubicBezTo>
                  <a:pt x="71888" y="11277"/>
                  <a:pt x="118315" y="591609"/>
                  <a:pt x="127398" y="696573"/>
                </a:cubicBezTo>
                <a:cubicBezTo>
                  <a:pt x="136481" y="801537"/>
                  <a:pt x="148593" y="572433"/>
                  <a:pt x="127398" y="629961"/>
                </a:cubicBezTo>
                <a:cubicBezTo>
                  <a:pt x="106203" y="687489"/>
                  <a:pt x="5275" y="1022567"/>
                  <a:pt x="229" y="1041743"/>
                </a:cubicBezTo>
                <a:cubicBezTo>
                  <a:pt x="-4818" y="1060919"/>
                  <a:pt x="74915" y="813648"/>
                  <a:pt x="97119" y="745018"/>
                </a:cubicBezTo>
                <a:cubicBezTo>
                  <a:pt x="119323" y="676388"/>
                  <a:pt x="131434" y="751074"/>
                  <a:pt x="133453" y="629961"/>
                </a:cubicBezTo>
                <a:cubicBezTo>
                  <a:pt x="135472" y="508848"/>
                  <a:pt x="73906" y="-10927"/>
                  <a:pt x="72897" y="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774FCC7E-E3F1-4E16-8806-FFA40B0AB8AB}"/>
              </a:ext>
            </a:extLst>
          </p:cNvPr>
          <p:cNvSpPr/>
          <p:nvPr/>
        </p:nvSpPr>
        <p:spPr>
          <a:xfrm>
            <a:off x="7592857" y="3960699"/>
            <a:ext cx="481645" cy="2177155"/>
          </a:xfrm>
          <a:custGeom>
            <a:avLst/>
            <a:gdLst>
              <a:gd name="connsiteX0" fmla="*/ 212849 w 481645"/>
              <a:gd name="connsiteY0" fmla="*/ 54183 h 2177155"/>
              <a:gd name="connsiteX1" fmla="*/ 436907 w 481645"/>
              <a:gd name="connsiteY1" fmla="*/ 605245 h 2177155"/>
              <a:gd name="connsiteX2" fmla="*/ 321850 w 481645"/>
              <a:gd name="connsiteY2" fmla="*/ 1295587 h 2177155"/>
              <a:gd name="connsiteX3" fmla="*/ 418740 w 481645"/>
              <a:gd name="connsiteY3" fmla="*/ 1023084 h 2177155"/>
              <a:gd name="connsiteX4" fmla="*/ 13013 w 481645"/>
              <a:gd name="connsiteY4" fmla="*/ 2125208 h 2177155"/>
              <a:gd name="connsiteX5" fmla="*/ 134126 w 481645"/>
              <a:gd name="connsiteY5" fmla="*/ 1889039 h 2177155"/>
              <a:gd name="connsiteX6" fmla="*/ 473241 w 481645"/>
              <a:gd name="connsiteY6" fmla="*/ 932249 h 2177155"/>
              <a:gd name="connsiteX7" fmla="*/ 370295 w 481645"/>
              <a:gd name="connsiteY7" fmla="*/ 1247142 h 2177155"/>
              <a:gd name="connsiteX8" fmla="*/ 479297 w 481645"/>
              <a:gd name="connsiteY8" fmla="*/ 702135 h 2177155"/>
              <a:gd name="connsiteX9" fmla="*/ 243127 w 481645"/>
              <a:gd name="connsiteY9" fmla="*/ 96573 h 2177155"/>
              <a:gd name="connsiteX10" fmla="*/ 212849 w 481645"/>
              <a:gd name="connsiteY10" fmla="*/ 54183 h 217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1645" h="2177155">
                <a:moveTo>
                  <a:pt x="212849" y="54183"/>
                </a:moveTo>
                <a:cubicBezTo>
                  <a:pt x="245146" y="138962"/>
                  <a:pt x="418740" y="398344"/>
                  <a:pt x="436907" y="605245"/>
                </a:cubicBezTo>
                <a:cubicBezTo>
                  <a:pt x="455074" y="812146"/>
                  <a:pt x="324878" y="1225947"/>
                  <a:pt x="321850" y="1295587"/>
                </a:cubicBezTo>
                <a:cubicBezTo>
                  <a:pt x="318822" y="1365227"/>
                  <a:pt x="470213" y="884814"/>
                  <a:pt x="418740" y="1023084"/>
                </a:cubicBezTo>
                <a:cubicBezTo>
                  <a:pt x="367267" y="1161354"/>
                  <a:pt x="60449" y="1980882"/>
                  <a:pt x="13013" y="2125208"/>
                </a:cubicBezTo>
                <a:cubicBezTo>
                  <a:pt x="-34423" y="2269534"/>
                  <a:pt x="57421" y="2087866"/>
                  <a:pt x="134126" y="1889039"/>
                </a:cubicBezTo>
                <a:cubicBezTo>
                  <a:pt x="210831" y="1690213"/>
                  <a:pt x="433880" y="1039232"/>
                  <a:pt x="473241" y="932249"/>
                </a:cubicBezTo>
                <a:cubicBezTo>
                  <a:pt x="512603" y="825266"/>
                  <a:pt x="369286" y="1285494"/>
                  <a:pt x="370295" y="1247142"/>
                </a:cubicBezTo>
                <a:cubicBezTo>
                  <a:pt x="371304" y="1208790"/>
                  <a:pt x="500492" y="893897"/>
                  <a:pt x="479297" y="702135"/>
                </a:cubicBezTo>
                <a:cubicBezTo>
                  <a:pt x="458102" y="510374"/>
                  <a:pt x="288544" y="208602"/>
                  <a:pt x="243127" y="96573"/>
                </a:cubicBezTo>
                <a:cubicBezTo>
                  <a:pt x="197710" y="-15456"/>
                  <a:pt x="180552" y="-30596"/>
                  <a:pt x="212849" y="5418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31009EDB-E718-6E11-02EE-324BFD37B230}"/>
              </a:ext>
            </a:extLst>
          </p:cNvPr>
          <p:cNvSpPr/>
          <p:nvPr/>
        </p:nvSpPr>
        <p:spPr>
          <a:xfrm>
            <a:off x="7700850" y="5168772"/>
            <a:ext cx="1078163" cy="1053288"/>
          </a:xfrm>
          <a:custGeom>
            <a:avLst/>
            <a:gdLst>
              <a:gd name="connsiteX0" fmla="*/ 1078025 w 1078163"/>
              <a:gd name="connsiteY0" fmla="*/ 128 h 1053288"/>
              <a:gd name="connsiteX1" fmla="*/ 639875 w 1078163"/>
              <a:gd name="connsiteY1" fmla="*/ 146178 h 1053288"/>
              <a:gd name="connsiteX2" fmla="*/ 693850 w 1078163"/>
              <a:gd name="connsiteY2" fmla="*/ 133478 h 1053288"/>
              <a:gd name="connsiteX3" fmla="*/ 382700 w 1078163"/>
              <a:gd name="connsiteY3" fmla="*/ 435103 h 1053288"/>
              <a:gd name="connsiteX4" fmla="*/ 395400 w 1078163"/>
              <a:gd name="connsiteY4" fmla="*/ 412878 h 1053288"/>
              <a:gd name="connsiteX5" fmla="*/ 14400 w 1078163"/>
              <a:gd name="connsiteY5" fmla="*/ 1032003 h 1053288"/>
              <a:gd name="connsiteX6" fmla="*/ 112825 w 1078163"/>
              <a:gd name="connsiteY6" fmla="*/ 860553 h 1053288"/>
              <a:gd name="connsiteX7" fmla="*/ 420800 w 1078163"/>
              <a:gd name="connsiteY7" fmla="*/ 377953 h 1053288"/>
              <a:gd name="connsiteX8" fmla="*/ 401750 w 1078163"/>
              <a:gd name="connsiteY8" fmla="*/ 454153 h 1053288"/>
              <a:gd name="connsiteX9" fmla="*/ 589075 w 1078163"/>
              <a:gd name="connsiteY9" fmla="*/ 174753 h 1053288"/>
              <a:gd name="connsiteX10" fmla="*/ 1078025 w 1078163"/>
              <a:gd name="connsiteY10" fmla="*/ 128 h 105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8163" h="1053288">
                <a:moveTo>
                  <a:pt x="1078025" y="128"/>
                </a:moveTo>
                <a:cubicBezTo>
                  <a:pt x="1086492" y="-4635"/>
                  <a:pt x="703904" y="123953"/>
                  <a:pt x="639875" y="146178"/>
                </a:cubicBezTo>
                <a:cubicBezTo>
                  <a:pt x="575846" y="168403"/>
                  <a:pt x="736712" y="85324"/>
                  <a:pt x="693850" y="133478"/>
                </a:cubicBezTo>
                <a:cubicBezTo>
                  <a:pt x="650988" y="181632"/>
                  <a:pt x="432441" y="388537"/>
                  <a:pt x="382700" y="435103"/>
                </a:cubicBezTo>
                <a:cubicBezTo>
                  <a:pt x="332959" y="481669"/>
                  <a:pt x="395400" y="412878"/>
                  <a:pt x="395400" y="412878"/>
                </a:cubicBezTo>
                <a:lnTo>
                  <a:pt x="14400" y="1032003"/>
                </a:lnTo>
                <a:cubicBezTo>
                  <a:pt x="-32696" y="1106615"/>
                  <a:pt x="45092" y="969561"/>
                  <a:pt x="112825" y="860553"/>
                </a:cubicBezTo>
                <a:cubicBezTo>
                  <a:pt x="180558" y="751545"/>
                  <a:pt x="372646" y="445686"/>
                  <a:pt x="420800" y="377953"/>
                </a:cubicBezTo>
                <a:cubicBezTo>
                  <a:pt x="468954" y="310220"/>
                  <a:pt x="373704" y="488020"/>
                  <a:pt x="401750" y="454153"/>
                </a:cubicBezTo>
                <a:cubicBezTo>
                  <a:pt x="429796" y="420286"/>
                  <a:pt x="483771" y="249366"/>
                  <a:pt x="589075" y="174753"/>
                </a:cubicBezTo>
                <a:cubicBezTo>
                  <a:pt x="694379" y="100140"/>
                  <a:pt x="1069558" y="4891"/>
                  <a:pt x="1078025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3B716716-09C3-99EB-1923-964C2D84BA0A}"/>
              </a:ext>
            </a:extLst>
          </p:cNvPr>
          <p:cNvSpPr/>
          <p:nvPr/>
        </p:nvSpPr>
        <p:spPr>
          <a:xfrm>
            <a:off x="8597794" y="5168715"/>
            <a:ext cx="325265" cy="413051"/>
          </a:xfrm>
          <a:custGeom>
            <a:avLst/>
            <a:gdLst>
              <a:gd name="connsiteX0" fmla="*/ 106 w 325265"/>
              <a:gd name="connsiteY0" fmla="*/ 38285 h 413051"/>
              <a:gd name="connsiteX1" fmla="*/ 158856 w 325265"/>
              <a:gd name="connsiteY1" fmla="*/ 16060 h 413051"/>
              <a:gd name="connsiteX2" fmla="*/ 241406 w 325265"/>
              <a:gd name="connsiteY2" fmla="*/ 85910 h 413051"/>
              <a:gd name="connsiteX3" fmla="*/ 231881 w 325265"/>
              <a:gd name="connsiteY3" fmla="*/ 57335 h 413051"/>
              <a:gd name="connsiteX4" fmla="*/ 298556 w 325265"/>
              <a:gd name="connsiteY4" fmla="*/ 152585 h 413051"/>
              <a:gd name="connsiteX5" fmla="*/ 314431 w 325265"/>
              <a:gd name="connsiteY5" fmla="*/ 228785 h 413051"/>
              <a:gd name="connsiteX6" fmla="*/ 298556 w 325265"/>
              <a:gd name="connsiteY6" fmla="*/ 412935 h 413051"/>
              <a:gd name="connsiteX7" fmla="*/ 323956 w 325265"/>
              <a:gd name="connsiteY7" fmla="*/ 254185 h 413051"/>
              <a:gd name="connsiteX8" fmla="*/ 314431 w 325265"/>
              <a:gd name="connsiteY8" fmla="*/ 111310 h 413051"/>
              <a:gd name="connsiteX9" fmla="*/ 254106 w 325265"/>
              <a:gd name="connsiteY9" fmla="*/ 57335 h 413051"/>
              <a:gd name="connsiteX10" fmla="*/ 260456 w 325265"/>
              <a:gd name="connsiteY10" fmla="*/ 60510 h 413051"/>
              <a:gd name="connsiteX11" fmla="*/ 184256 w 325265"/>
              <a:gd name="connsiteY11" fmla="*/ 185 h 413051"/>
              <a:gd name="connsiteX12" fmla="*/ 106 w 325265"/>
              <a:gd name="connsiteY12" fmla="*/ 38285 h 41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5265" h="413051">
                <a:moveTo>
                  <a:pt x="106" y="38285"/>
                </a:moveTo>
                <a:cubicBezTo>
                  <a:pt x="-4127" y="40931"/>
                  <a:pt x="118639" y="8122"/>
                  <a:pt x="158856" y="16060"/>
                </a:cubicBezTo>
                <a:cubicBezTo>
                  <a:pt x="199073" y="23998"/>
                  <a:pt x="229235" y="79031"/>
                  <a:pt x="241406" y="85910"/>
                </a:cubicBezTo>
                <a:cubicBezTo>
                  <a:pt x="253577" y="92789"/>
                  <a:pt x="222356" y="46223"/>
                  <a:pt x="231881" y="57335"/>
                </a:cubicBezTo>
                <a:cubicBezTo>
                  <a:pt x="241406" y="68448"/>
                  <a:pt x="284798" y="124010"/>
                  <a:pt x="298556" y="152585"/>
                </a:cubicBezTo>
                <a:cubicBezTo>
                  <a:pt x="312314" y="181160"/>
                  <a:pt x="314431" y="185393"/>
                  <a:pt x="314431" y="228785"/>
                </a:cubicBezTo>
                <a:cubicBezTo>
                  <a:pt x="314431" y="272177"/>
                  <a:pt x="296969" y="408702"/>
                  <a:pt x="298556" y="412935"/>
                </a:cubicBezTo>
                <a:cubicBezTo>
                  <a:pt x="300143" y="417168"/>
                  <a:pt x="321310" y="304456"/>
                  <a:pt x="323956" y="254185"/>
                </a:cubicBezTo>
                <a:cubicBezTo>
                  <a:pt x="326602" y="203914"/>
                  <a:pt x="326073" y="144118"/>
                  <a:pt x="314431" y="111310"/>
                </a:cubicBezTo>
                <a:cubicBezTo>
                  <a:pt x="302789" y="78502"/>
                  <a:pt x="263102" y="65802"/>
                  <a:pt x="254106" y="57335"/>
                </a:cubicBezTo>
                <a:cubicBezTo>
                  <a:pt x="245110" y="48868"/>
                  <a:pt x="272098" y="70035"/>
                  <a:pt x="260456" y="60510"/>
                </a:cubicBezTo>
                <a:cubicBezTo>
                  <a:pt x="248814" y="50985"/>
                  <a:pt x="232939" y="3360"/>
                  <a:pt x="184256" y="185"/>
                </a:cubicBezTo>
                <a:cubicBezTo>
                  <a:pt x="135573" y="-2990"/>
                  <a:pt x="4339" y="35639"/>
                  <a:pt x="106" y="38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D952744B-3150-BE29-00CA-553140F8C682}"/>
              </a:ext>
            </a:extLst>
          </p:cNvPr>
          <p:cNvSpPr/>
          <p:nvPr/>
        </p:nvSpPr>
        <p:spPr>
          <a:xfrm>
            <a:off x="8302355" y="5264148"/>
            <a:ext cx="609402" cy="498664"/>
          </a:xfrm>
          <a:custGeom>
            <a:avLst/>
            <a:gdLst>
              <a:gd name="connsiteX0" fmla="*/ 270 w 609402"/>
              <a:gd name="connsiteY0" fmla="*/ 498477 h 498664"/>
              <a:gd name="connsiteX1" fmla="*/ 235220 w 609402"/>
              <a:gd name="connsiteY1" fmla="*/ 146052 h 498664"/>
              <a:gd name="connsiteX2" fmla="*/ 155845 w 609402"/>
              <a:gd name="connsiteY2" fmla="*/ 231777 h 498664"/>
              <a:gd name="connsiteX3" fmla="*/ 441595 w 609402"/>
              <a:gd name="connsiteY3" fmla="*/ 22227 h 498664"/>
              <a:gd name="connsiteX4" fmla="*/ 336820 w 609402"/>
              <a:gd name="connsiteY4" fmla="*/ 73027 h 498664"/>
              <a:gd name="connsiteX5" fmla="*/ 508270 w 609402"/>
              <a:gd name="connsiteY5" fmla="*/ 12702 h 498664"/>
              <a:gd name="connsiteX6" fmla="*/ 559070 w 609402"/>
              <a:gd name="connsiteY6" fmla="*/ 50802 h 498664"/>
              <a:gd name="connsiteX7" fmla="*/ 593995 w 609402"/>
              <a:gd name="connsiteY7" fmla="*/ 158752 h 498664"/>
              <a:gd name="connsiteX8" fmla="*/ 593995 w 609402"/>
              <a:gd name="connsiteY8" fmla="*/ 314327 h 498664"/>
              <a:gd name="connsiteX9" fmla="*/ 597170 w 609402"/>
              <a:gd name="connsiteY9" fmla="*/ 177802 h 498664"/>
              <a:gd name="connsiteX10" fmla="*/ 597170 w 609402"/>
              <a:gd name="connsiteY10" fmla="*/ 73027 h 498664"/>
              <a:gd name="connsiteX11" fmla="*/ 603520 w 609402"/>
              <a:gd name="connsiteY11" fmla="*/ 79377 h 498664"/>
              <a:gd name="connsiteX12" fmla="*/ 501920 w 609402"/>
              <a:gd name="connsiteY12" fmla="*/ 2 h 498664"/>
              <a:gd name="connsiteX13" fmla="*/ 349520 w 609402"/>
              <a:gd name="connsiteY13" fmla="*/ 76202 h 498664"/>
              <a:gd name="connsiteX14" fmla="*/ 244745 w 609402"/>
              <a:gd name="connsiteY14" fmla="*/ 127002 h 498664"/>
              <a:gd name="connsiteX15" fmla="*/ 289195 w 609402"/>
              <a:gd name="connsiteY15" fmla="*/ 92077 h 498664"/>
              <a:gd name="connsiteX16" fmla="*/ 270 w 609402"/>
              <a:gd name="connsiteY16" fmla="*/ 498477 h 49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402" h="498664">
                <a:moveTo>
                  <a:pt x="270" y="498477"/>
                </a:moveTo>
                <a:cubicBezTo>
                  <a:pt x="-8726" y="507473"/>
                  <a:pt x="209291" y="190502"/>
                  <a:pt x="235220" y="146052"/>
                </a:cubicBezTo>
                <a:cubicBezTo>
                  <a:pt x="261149" y="101602"/>
                  <a:pt x="121449" y="252414"/>
                  <a:pt x="155845" y="231777"/>
                </a:cubicBezTo>
                <a:cubicBezTo>
                  <a:pt x="190241" y="211140"/>
                  <a:pt x="411433" y="48685"/>
                  <a:pt x="441595" y="22227"/>
                </a:cubicBezTo>
                <a:cubicBezTo>
                  <a:pt x="471757" y="-4231"/>
                  <a:pt x="325708" y="74614"/>
                  <a:pt x="336820" y="73027"/>
                </a:cubicBezTo>
                <a:cubicBezTo>
                  <a:pt x="347932" y="71440"/>
                  <a:pt x="471228" y="16406"/>
                  <a:pt x="508270" y="12702"/>
                </a:cubicBezTo>
                <a:cubicBezTo>
                  <a:pt x="545312" y="8998"/>
                  <a:pt x="544783" y="26460"/>
                  <a:pt x="559070" y="50802"/>
                </a:cubicBezTo>
                <a:cubicBezTo>
                  <a:pt x="573357" y="75144"/>
                  <a:pt x="588174" y="114831"/>
                  <a:pt x="593995" y="158752"/>
                </a:cubicBezTo>
                <a:cubicBezTo>
                  <a:pt x="599816" y="202673"/>
                  <a:pt x="593466" y="311152"/>
                  <a:pt x="593995" y="314327"/>
                </a:cubicBezTo>
                <a:cubicBezTo>
                  <a:pt x="594524" y="317502"/>
                  <a:pt x="596641" y="218019"/>
                  <a:pt x="597170" y="177802"/>
                </a:cubicBezTo>
                <a:cubicBezTo>
                  <a:pt x="597699" y="137585"/>
                  <a:pt x="596112" y="89431"/>
                  <a:pt x="597170" y="73027"/>
                </a:cubicBezTo>
                <a:cubicBezTo>
                  <a:pt x="598228" y="56623"/>
                  <a:pt x="619395" y="91548"/>
                  <a:pt x="603520" y="79377"/>
                </a:cubicBezTo>
                <a:cubicBezTo>
                  <a:pt x="587645" y="67206"/>
                  <a:pt x="544253" y="531"/>
                  <a:pt x="501920" y="2"/>
                </a:cubicBezTo>
                <a:cubicBezTo>
                  <a:pt x="459587" y="-527"/>
                  <a:pt x="349520" y="76202"/>
                  <a:pt x="349520" y="76202"/>
                </a:cubicBezTo>
                <a:cubicBezTo>
                  <a:pt x="306658" y="97369"/>
                  <a:pt x="254799" y="124356"/>
                  <a:pt x="244745" y="127002"/>
                </a:cubicBezTo>
                <a:cubicBezTo>
                  <a:pt x="234691" y="129648"/>
                  <a:pt x="331528" y="27519"/>
                  <a:pt x="289195" y="92077"/>
                </a:cubicBezTo>
                <a:cubicBezTo>
                  <a:pt x="246862" y="156635"/>
                  <a:pt x="9266" y="489481"/>
                  <a:pt x="270" y="498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94167C70-7A83-EADE-D3A8-948CA5E75540}"/>
              </a:ext>
            </a:extLst>
          </p:cNvPr>
          <p:cNvSpPr/>
          <p:nvPr/>
        </p:nvSpPr>
        <p:spPr>
          <a:xfrm>
            <a:off x="8587796" y="5601383"/>
            <a:ext cx="307533" cy="339163"/>
          </a:xfrm>
          <a:custGeom>
            <a:avLst/>
            <a:gdLst>
              <a:gd name="connsiteX0" fmla="*/ 305379 w 307533"/>
              <a:gd name="connsiteY0" fmla="*/ 2492 h 339163"/>
              <a:gd name="connsiteX1" fmla="*/ 140279 w 307533"/>
              <a:gd name="connsiteY1" fmla="*/ 151717 h 339163"/>
              <a:gd name="connsiteX2" fmla="*/ 579 w 307533"/>
              <a:gd name="connsiteY2" fmla="*/ 339042 h 339163"/>
              <a:gd name="connsiteX3" fmla="*/ 194254 w 307533"/>
              <a:gd name="connsiteY3" fmla="*/ 123142 h 339163"/>
              <a:gd name="connsiteX4" fmla="*/ 57729 w 307533"/>
              <a:gd name="connsiteY4" fmla="*/ 291417 h 339163"/>
              <a:gd name="connsiteX5" fmla="*/ 222829 w 307533"/>
              <a:gd name="connsiteY5" fmla="*/ 75517 h 339163"/>
              <a:gd name="connsiteX6" fmla="*/ 305379 w 307533"/>
              <a:gd name="connsiteY6" fmla="*/ 2492 h 339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533" h="339163">
                <a:moveTo>
                  <a:pt x="305379" y="2492"/>
                </a:moveTo>
                <a:cubicBezTo>
                  <a:pt x="291621" y="15192"/>
                  <a:pt x="191079" y="95625"/>
                  <a:pt x="140279" y="151717"/>
                </a:cubicBezTo>
                <a:cubicBezTo>
                  <a:pt x="89479" y="207809"/>
                  <a:pt x="-8417" y="343804"/>
                  <a:pt x="579" y="339042"/>
                </a:cubicBezTo>
                <a:cubicBezTo>
                  <a:pt x="9575" y="334280"/>
                  <a:pt x="184729" y="131079"/>
                  <a:pt x="194254" y="123142"/>
                </a:cubicBezTo>
                <a:cubicBezTo>
                  <a:pt x="203779" y="115205"/>
                  <a:pt x="52966" y="299355"/>
                  <a:pt x="57729" y="291417"/>
                </a:cubicBezTo>
                <a:cubicBezTo>
                  <a:pt x="62491" y="283480"/>
                  <a:pt x="181554" y="123671"/>
                  <a:pt x="222829" y="75517"/>
                </a:cubicBezTo>
                <a:cubicBezTo>
                  <a:pt x="264104" y="27363"/>
                  <a:pt x="319137" y="-10208"/>
                  <a:pt x="305379" y="2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EAB1563A-1D1C-0E20-6A9F-1E8E26E3C3E3}"/>
              </a:ext>
            </a:extLst>
          </p:cNvPr>
          <p:cNvSpPr/>
          <p:nvPr/>
        </p:nvSpPr>
        <p:spPr>
          <a:xfrm>
            <a:off x="8369239" y="5438714"/>
            <a:ext cx="339789" cy="759366"/>
          </a:xfrm>
          <a:custGeom>
            <a:avLst/>
            <a:gdLst>
              <a:gd name="connsiteX0" fmla="*/ 339786 w 339789"/>
              <a:gd name="connsiteY0" fmla="*/ 61 h 759366"/>
              <a:gd name="connsiteX1" fmla="*/ 263586 w 339789"/>
              <a:gd name="connsiteY1" fmla="*/ 212786 h 759366"/>
              <a:gd name="connsiteX2" fmla="*/ 254061 w 339789"/>
              <a:gd name="connsiteY2" fmla="*/ 438211 h 759366"/>
              <a:gd name="connsiteX3" fmla="*/ 254061 w 339789"/>
              <a:gd name="connsiteY3" fmla="*/ 419161 h 759366"/>
              <a:gd name="connsiteX4" fmla="*/ 257236 w 339789"/>
              <a:gd name="connsiteY4" fmla="*/ 542986 h 759366"/>
              <a:gd name="connsiteX5" fmla="*/ 247711 w 339789"/>
              <a:gd name="connsiteY5" fmla="*/ 498536 h 759366"/>
              <a:gd name="connsiteX6" fmla="*/ 139761 w 339789"/>
              <a:gd name="connsiteY6" fmla="*/ 673161 h 759366"/>
              <a:gd name="connsiteX7" fmla="*/ 61 w 339789"/>
              <a:gd name="connsiteY7" fmla="*/ 758886 h 759366"/>
              <a:gd name="connsiteX8" fmla="*/ 123886 w 339789"/>
              <a:gd name="connsiteY8" fmla="*/ 638236 h 759366"/>
              <a:gd name="connsiteX9" fmla="*/ 260411 w 339789"/>
              <a:gd name="connsiteY9" fmla="*/ 469961 h 759366"/>
              <a:gd name="connsiteX10" fmla="*/ 222311 w 339789"/>
              <a:gd name="connsiteY10" fmla="*/ 469961 h 759366"/>
              <a:gd name="connsiteX11" fmla="*/ 266761 w 339789"/>
              <a:gd name="connsiteY11" fmla="*/ 193736 h 759366"/>
              <a:gd name="connsiteX12" fmla="*/ 339786 w 339789"/>
              <a:gd name="connsiteY12" fmla="*/ 61 h 759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9789" h="759366">
                <a:moveTo>
                  <a:pt x="339786" y="61"/>
                </a:moveTo>
                <a:cubicBezTo>
                  <a:pt x="339257" y="3236"/>
                  <a:pt x="277873" y="139761"/>
                  <a:pt x="263586" y="212786"/>
                </a:cubicBezTo>
                <a:cubicBezTo>
                  <a:pt x="249299" y="285811"/>
                  <a:pt x="255648" y="403815"/>
                  <a:pt x="254061" y="438211"/>
                </a:cubicBezTo>
                <a:cubicBezTo>
                  <a:pt x="252473" y="472607"/>
                  <a:pt x="253532" y="401699"/>
                  <a:pt x="254061" y="419161"/>
                </a:cubicBezTo>
                <a:cubicBezTo>
                  <a:pt x="254590" y="436623"/>
                  <a:pt x="258294" y="529757"/>
                  <a:pt x="257236" y="542986"/>
                </a:cubicBezTo>
                <a:cubicBezTo>
                  <a:pt x="256178" y="556215"/>
                  <a:pt x="267290" y="476840"/>
                  <a:pt x="247711" y="498536"/>
                </a:cubicBezTo>
                <a:cubicBezTo>
                  <a:pt x="228132" y="520232"/>
                  <a:pt x="181036" y="629769"/>
                  <a:pt x="139761" y="673161"/>
                </a:cubicBezTo>
                <a:cubicBezTo>
                  <a:pt x="98486" y="716553"/>
                  <a:pt x="2707" y="764707"/>
                  <a:pt x="61" y="758886"/>
                </a:cubicBezTo>
                <a:cubicBezTo>
                  <a:pt x="-2585" y="753065"/>
                  <a:pt x="80494" y="686390"/>
                  <a:pt x="123886" y="638236"/>
                </a:cubicBezTo>
                <a:cubicBezTo>
                  <a:pt x="167278" y="590082"/>
                  <a:pt x="244007" y="498007"/>
                  <a:pt x="260411" y="469961"/>
                </a:cubicBezTo>
                <a:cubicBezTo>
                  <a:pt x="276815" y="441915"/>
                  <a:pt x="221253" y="515998"/>
                  <a:pt x="222311" y="469961"/>
                </a:cubicBezTo>
                <a:cubicBezTo>
                  <a:pt x="223369" y="423924"/>
                  <a:pt x="245594" y="270465"/>
                  <a:pt x="266761" y="193736"/>
                </a:cubicBezTo>
                <a:cubicBezTo>
                  <a:pt x="287928" y="117007"/>
                  <a:pt x="340315" y="-3114"/>
                  <a:pt x="339786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A9BDDE4F-442C-E8BD-579E-773D7BAD577B}"/>
              </a:ext>
            </a:extLst>
          </p:cNvPr>
          <p:cNvSpPr/>
          <p:nvPr/>
        </p:nvSpPr>
        <p:spPr>
          <a:xfrm>
            <a:off x="8604440" y="5349683"/>
            <a:ext cx="142269" cy="347564"/>
          </a:xfrm>
          <a:custGeom>
            <a:avLst/>
            <a:gdLst>
              <a:gd name="connsiteX0" fmla="*/ 2985 w 142269"/>
              <a:gd name="connsiteY0" fmla="*/ 192 h 347564"/>
              <a:gd name="connsiteX1" fmla="*/ 126810 w 142269"/>
              <a:gd name="connsiteY1" fmla="*/ 57342 h 347564"/>
              <a:gd name="connsiteX2" fmla="*/ 50610 w 142269"/>
              <a:gd name="connsiteY2" fmla="*/ 60517 h 347564"/>
              <a:gd name="connsiteX3" fmla="*/ 107760 w 142269"/>
              <a:gd name="connsiteY3" fmla="*/ 101792 h 347564"/>
              <a:gd name="connsiteX4" fmla="*/ 31560 w 142269"/>
              <a:gd name="connsiteY4" fmla="*/ 276417 h 347564"/>
              <a:gd name="connsiteX5" fmla="*/ 2985 w 142269"/>
              <a:gd name="connsiteY5" fmla="*/ 343092 h 347564"/>
              <a:gd name="connsiteX6" fmla="*/ 98235 w 142269"/>
              <a:gd name="connsiteY6" fmla="*/ 162117 h 347564"/>
              <a:gd name="connsiteX7" fmla="*/ 139510 w 142269"/>
              <a:gd name="connsiteY7" fmla="*/ 79567 h 347564"/>
              <a:gd name="connsiteX8" fmla="*/ 2985 w 142269"/>
              <a:gd name="connsiteY8" fmla="*/ 192 h 347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269" h="347564">
                <a:moveTo>
                  <a:pt x="2985" y="192"/>
                </a:moveTo>
                <a:cubicBezTo>
                  <a:pt x="868" y="-3512"/>
                  <a:pt x="118873" y="47288"/>
                  <a:pt x="126810" y="57342"/>
                </a:cubicBezTo>
                <a:cubicBezTo>
                  <a:pt x="134747" y="67396"/>
                  <a:pt x="53785" y="53109"/>
                  <a:pt x="50610" y="60517"/>
                </a:cubicBezTo>
                <a:cubicBezTo>
                  <a:pt x="47435" y="67925"/>
                  <a:pt x="110935" y="65809"/>
                  <a:pt x="107760" y="101792"/>
                </a:cubicBezTo>
                <a:cubicBezTo>
                  <a:pt x="104585" y="137775"/>
                  <a:pt x="49022" y="236200"/>
                  <a:pt x="31560" y="276417"/>
                </a:cubicBezTo>
                <a:cubicBezTo>
                  <a:pt x="14098" y="316634"/>
                  <a:pt x="-8127" y="362142"/>
                  <a:pt x="2985" y="343092"/>
                </a:cubicBezTo>
                <a:cubicBezTo>
                  <a:pt x="14097" y="324042"/>
                  <a:pt x="75481" y="206038"/>
                  <a:pt x="98235" y="162117"/>
                </a:cubicBezTo>
                <a:cubicBezTo>
                  <a:pt x="120989" y="118196"/>
                  <a:pt x="151681" y="103909"/>
                  <a:pt x="139510" y="79567"/>
                </a:cubicBezTo>
                <a:cubicBezTo>
                  <a:pt x="127339" y="55225"/>
                  <a:pt x="5102" y="3896"/>
                  <a:pt x="2985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4620F00F-D5AF-7AFD-843C-5F743EA2CFB3}"/>
              </a:ext>
            </a:extLst>
          </p:cNvPr>
          <p:cNvSpPr/>
          <p:nvPr/>
        </p:nvSpPr>
        <p:spPr>
          <a:xfrm>
            <a:off x="8121327" y="5733097"/>
            <a:ext cx="270205" cy="318767"/>
          </a:xfrm>
          <a:custGeom>
            <a:avLst/>
            <a:gdLst>
              <a:gd name="connsiteX0" fmla="*/ 146373 w 270205"/>
              <a:gd name="connsiteY0" fmla="*/ 4128 h 318767"/>
              <a:gd name="connsiteX1" fmla="*/ 232098 w 270205"/>
              <a:gd name="connsiteY1" fmla="*/ 115253 h 318767"/>
              <a:gd name="connsiteX2" fmla="*/ 270198 w 270205"/>
              <a:gd name="connsiteY2" fmla="*/ 239078 h 318767"/>
              <a:gd name="connsiteX3" fmla="*/ 235273 w 270205"/>
              <a:gd name="connsiteY3" fmla="*/ 185103 h 318767"/>
              <a:gd name="connsiteX4" fmla="*/ 228923 w 270205"/>
              <a:gd name="connsiteY4" fmla="*/ 251778 h 318767"/>
              <a:gd name="connsiteX5" fmla="*/ 130498 w 270205"/>
              <a:gd name="connsiteY5" fmla="*/ 305753 h 318767"/>
              <a:gd name="connsiteX6" fmla="*/ 323 w 270205"/>
              <a:gd name="connsiteY6" fmla="*/ 289878 h 318767"/>
              <a:gd name="connsiteX7" fmla="*/ 98748 w 270205"/>
              <a:gd name="connsiteY7" fmla="*/ 318453 h 318767"/>
              <a:gd name="connsiteX8" fmla="*/ 257498 w 270205"/>
              <a:gd name="connsiteY8" fmla="*/ 267653 h 318767"/>
              <a:gd name="connsiteX9" fmla="*/ 244798 w 270205"/>
              <a:gd name="connsiteY9" fmla="*/ 235903 h 318767"/>
              <a:gd name="connsiteX10" fmla="*/ 241623 w 270205"/>
              <a:gd name="connsiteY10" fmla="*/ 197803 h 318767"/>
              <a:gd name="connsiteX11" fmla="*/ 187648 w 270205"/>
              <a:gd name="connsiteY11" fmla="*/ 39053 h 318767"/>
              <a:gd name="connsiteX12" fmla="*/ 146373 w 270205"/>
              <a:gd name="connsiteY12" fmla="*/ 4128 h 31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0205" h="318767">
                <a:moveTo>
                  <a:pt x="146373" y="4128"/>
                </a:moveTo>
                <a:cubicBezTo>
                  <a:pt x="153781" y="16828"/>
                  <a:pt x="211461" y="76095"/>
                  <a:pt x="232098" y="115253"/>
                </a:cubicBezTo>
                <a:cubicBezTo>
                  <a:pt x="252735" y="154411"/>
                  <a:pt x="269669" y="227436"/>
                  <a:pt x="270198" y="239078"/>
                </a:cubicBezTo>
                <a:cubicBezTo>
                  <a:pt x="270727" y="250720"/>
                  <a:pt x="242152" y="182986"/>
                  <a:pt x="235273" y="185103"/>
                </a:cubicBezTo>
                <a:cubicBezTo>
                  <a:pt x="228394" y="187220"/>
                  <a:pt x="246385" y="231670"/>
                  <a:pt x="228923" y="251778"/>
                </a:cubicBezTo>
                <a:cubicBezTo>
                  <a:pt x="211461" y="271886"/>
                  <a:pt x="168598" y="299403"/>
                  <a:pt x="130498" y="305753"/>
                </a:cubicBezTo>
                <a:cubicBezTo>
                  <a:pt x="92398" y="312103"/>
                  <a:pt x="5615" y="287761"/>
                  <a:pt x="323" y="289878"/>
                </a:cubicBezTo>
                <a:cubicBezTo>
                  <a:pt x="-4969" y="291995"/>
                  <a:pt x="55885" y="322157"/>
                  <a:pt x="98748" y="318453"/>
                </a:cubicBezTo>
                <a:cubicBezTo>
                  <a:pt x="141611" y="314749"/>
                  <a:pt x="233156" y="281411"/>
                  <a:pt x="257498" y="267653"/>
                </a:cubicBezTo>
                <a:cubicBezTo>
                  <a:pt x="281840" y="253895"/>
                  <a:pt x="247444" y="247545"/>
                  <a:pt x="244798" y="235903"/>
                </a:cubicBezTo>
                <a:cubicBezTo>
                  <a:pt x="242152" y="224261"/>
                  <a:pt x="251148" y="230611"/>
                  <a:pt x="241623" y="197803"/>
                </a:cubicBezTo>
                <a:cubicBezTo>
                  <a:pt x="232098" y="164995"/>
                  <a:pt x="199819" y="68686"/>
                  <a:pt x="187648" y="39053"/>
                </a:cubicBezTo>
                <a:cubicBezTo>
                  <a:pt x="175477" y="9420"/>
                  <a:pt x="138965" y="-8572"/>
                  <a:pt x="146373" y="4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8013E23F-3292-A546-5747-275A5A59D181}"/>
              </a:ext>
            </a:extLst>
          </p:cNvPr>
          <p:cNvSpPr/>
          <p:nvPr/>
        </p:nvSpPr>
        <p:spPr>
          <a:xfrm>
            <a:off x="7770944" y="5835141"/>
            <a:ext cx="532250" cy="691186"/>
          </a:xfrm>
          <a:custGeom>
            <a:avLst/>
            <a:gdLst>
              <a:gd name="connsiteX0" fmla="*/ 531681 w 532250"/>
              <a:gd name="connsiteY0" fmla="*/ 3684 h 691186"/>
              <a:gd name="connsiteX1" fmla="*/ 417381 w 532250"/>
              <a:gd name="connsiteY1" fmla="*/ 127509 h 691186"/>
              <a:gd name="connsiteX2" fmla="*/ 198306 w 532250"/>
              <a:gd name="connsiteY2" fmla="*/ 292609 h 691186"/>
              <a:gd name="connsiteX3" fmla="*/ 277681 w 532250"/>
              <a:gd name="connsiteY3" fmla="*/ 225934 h 691186"/>
              <a:gd name="connsiteX4" fmla="*/ 52256 w 532250"/>
              <a:gd name="connsiteY4" fmla="*/ 603759 h 691186"/>
              <a:gd name="connsiteX5" fmla="*/ 1456 w 532250"/>
              <a:gd name="connsiteY5" fmla="*/ 686309 h 691186"/>
              <a:gd name="connsiteX6" fmla="*/ 87181 w 532250"/>
              <a:gd name="connsiteY6" fmla="*/ 508509 h 691186"/>
              <a:gd name="connsiteX7" fmla="*/ 280856 w 532250"/>
              <a:gd name="connsiteY7" fmla="*/ 117984 h 691186"/>
              <a:gd name="connsiteX8" fmla="*/ 245931 w 532250"/>
              <a:gd name="connsiteY8" fmla="*/ 238634 h 691186"/>
              <a:gd name="connsiteX9" fmla="*/ 452306 w 532250"/>
              <a:gd name="connsiteY9" fmla="*/ 51309 h 691186"/>
              <a:gd name="connsiteX10" fmla="*/ 531681 w 532250"/>
              <a:gd name="connsiteY10" fmla="*/ 3684 h 69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2250" h="691186">
                <a:moveTo>
                  <a:pt x="531681" y="3684"/>
                </a:moveTo>
                <a:cubicBezTo>
                  <a:pt x="525860" y="16384"/>
                  <a:pt x="472943" y="79355"/>
                  <a:pt x="417381" y="127509"/>
                </a:cubicBezTo>
                <a:cubicBezTo>
                  <a:pt x="361819" y="175663"/>
                  <a:pt x="221589" y="276205"/>
                  <a:pt x="198306" y="292609"/>
                </a:cubicBezTo>
                <a:cubicBezTo>
                  <a:pt x="175023" y="309013"/>
                  <a:pt x="302023" y="174076"/>
                  <a:pt x="277681" y="225934"/>
                </a:cubicBezTo>
                <a:cubicBezTo>
                  <a:pt x="253339" y="277792"/>
                  <a:pt x="98293" y="527030"/>
                  <a:pt x="52256" y="603759"/>
                </a:cubicBezTo>
                <a:cubicBezTo>
                  <a:pt x="6219" y="680488"/>
                  <a:pt x="-4365" y="702184"/>
                  <a:pt x="1456" y="686309"/>
                </a:cubicBezTo>
                <a:cubicBezTo>
                  <a:pt x="7277" y="670434"/>
                  <a:pt x="40614" y="603230"/>
                  <a:pt x="87181" y="508509"/>
                </a:cubicBezTo>
                <a:cubicBezTo>
                  <a:pt x="133748" y="413788"/>
                  <a:pt x="254398" y="162963"/>
                  <a:pt x="280856" y="117984"/>
                </a:cubicBezTo>
                <a:cubicBezTo>
                  <a:pt x="307314" y="73005"/>
                  <a:pt x="217356" y="249746"/>
                  <a:pt x="245931" y="238634"/>
                </a:cubicBezTo>
                <a:cubicBezTo>
                  <a:pt x="274506" y="227522"/>
                  <a:pt x="406798" y="90467"/>
                  <a:pt x="452306" y="51309"/>
                </a:cubicBezTo>
                <a:cubicBezTo>
                  <a:pt x="497814" y="12151"/>
                  <a:pt x="537502" y="-9016"/>
                  <a:pt x="531681" y="3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A9F6F62A-BB48-B7C1-3A86-47231A339D18}"/>
              </a:ext>
            </a:extLst>
          </p:cNvPr>
          <p:cNvSpPr/>
          <p:nvPr/>
        </p:nvSpPr>
        <p:spPr>
          <a:xfrm>
            <a:off x="8016744" y="5985796"/>
            <a:ext cx="387513" cy="278416"/>
          </a:xfrm>
          <a:custGeom>
            <a:avLst/>
            <a:gdLst>
              <a:gd name="connsiteX0" fmla="*/ 131 w 387513"/>
              <a:gd name="connsiteY0" fmla="*/ 119729 h 278416"/>
              <a:gd name="connsiteX1" fmla="*/ 206506 w 387513"/>
              <a:gd name="connsiteY1" fmla="*/ 272129 h 278416"/>
              <a:gd name="connsiteX2" fmla="*/ 282706 w 387513"/>
              <a:gd name="connsiteY2" fmla="*/ 214979 h 278416"/>
              <a:gd name="connsiteX3" fmla="*/ 384306 w 387513"/>
              <a:gd name="connsiteY3" fmla="*/ 2254 h 278416"/>
              <a:gd name="connsiteX4" fmla="*/ 352556 w 387513"/>
              <a:gd name="connsiteY4" fmla="*/ 113379 h 278416"/>
              <a:gd name="connsiteX5" fmla="*/ 257306 w 387513"/>
              <a:gd name="connsiteY5" fmla="*/ 275304 h 278416"/>
              <a:gd name="connsiteX6" fmla="*/ 212856 w 387513"/>
              <a:gd name="connsiteY6" fmla="*/ 221329 h 278416"/>
              <a:gd name="connsiteX7" fmla="*/ 184281 w 387513"/>
              <a:gd name="connsiteY7" fmla="*/ 237204 h 278416"/>
              <a:gd name="connsiteX8" fmla="*/ 174756 w 387513"/>
              <a:gd name="connsiteY8" fmla="*/ 237204 h 278416"/>
              <a:gd name="connsiteX9" fmla="*/ 131 w 387513"/>
              <a:gd name="connsiteY9" fmla="*/ 119729 h 278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7513" h="278416">
                <a:moveTo>
                  <a:pt x="131" y="119729"/>
                </a:moveTo>
                <a:cubicBezTo>
                  <a:pt x="5423" y="125550"/>
                  <a:pt x="159410" y="256254"/>
                  <a:pt x="206506" y="272129"/>
                </a:cubicBezTo>
                <a:cubicBezTo>
                  <a:pt x="253602" y="288004"/>
                  <a:pt x="253073" y="259958"/>
                  <a:pt x="282706" y="214979"/>
                </a:cubicBezTo>
                <a:cubicBezTo>
                  <a:pt x="312339" y="170000"/>
                  <a:pt x="372664" y="19187"/>
                  <a:pt x="384306" y="2254"/>
                </a:cubicBezTo>
                <a:cubicBezTo>
                  <a:pt x="395948" y="-14679"/>
                  <a:pt x="373723" y="67871"/>
                  <a:pt x="352556" y="113379"/>
                </a:cubicBezTo>
                <a:cubicBezTo>
                  <a:pt x="331389" y="158887"/>
                  <a:pt x="280589" y="257312"/>
                  <a:pt x="257306" y="275304"/>
                </a:cubicBezTo>
                <a:cubicBezTo>
                  <a:pt x="234023" y="293296"/>
                  <a:pt x="225027" y="227679"/>
                  <a:pt x="212856" y="221329"/>
                </a:cubicBezTo>
                <a:cubicBezTo>
                  <a:pt x="200685" y="214979"/>
                  <a:pt x="190631" y="234558"/>
                  <a:pt x="184281" y="237204"/>
                </a:cubicBezTo>
                <a:cubicBezTo>
                  <a:pt x="177931" y="239850"/>
                  <a:pt x="198568" y="252550"/>
                  <a:pt x="174756" y="237204"/>
                </a:cubicBezTo>
                <a:cubicBezTo>
                  <a:pt x="150944" y="221858"/>
                  <a:pt x="-5161" y="113908"/>
                  <a:pt x="131" y="119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6E1AA406-0687-C51E-8CC4-3CC76739F0A6}"/>
              </a:ext>
            </a:extLst>
          </p:cNvPr>
          <p:cNvSpPr/>
          <p:nvPr/>
        </p:nvSpPr>
        <p:spPr>
          <a:xfrm>
            <a:off x="7784353" y="6193729"/>
            <a:ext cx="633779" cy="404748"/>
          </a:xfrm>
          <a:custGeom>
            <a:avLst/>
            <a:gdLst>
              <a:gd name="connsiteX0" fmla="*/ 632572 w 633779"/>
              <a:gd name="connsiteY0" fmla="*/ 696 h 404748"/>
              <a:gd name="connsiteX1" fmla="*/ 511922 w 633779"/>
              <a:gd name="connsiteY1" fmla="*/ 153096 h 404748"/>
              <a:gd name="connsiteX2" fmla="*/ 429372 w 633779"/>
              <a:gd name="connsiteY2" fmla="*/ 257871 h 404748"/>
              <a:gd name="connsiteX3" fmla="*/ 435722 w 633779"/>
              <a:gd name="connsiteY3" fmla="*/ 346771 h 404748"/>
              <a:gd name="connsiteX4" fmla="*/ 438897 w 633779"/>
              <a:gd name="connsiteY4" fmla="*/ 267396 h 404748"/>
              <a:gd name="connsiteX5" fmla="*/ 375397 w 633779"/>
              <a:gd name="connsiteY5" fmla="*/ 391221 h 404748"/>
              <a:gd name="connsiteX6" fmla="*/ 302372 w 633779"/>
              <a:gd name="connsiteY6" fmla="*/ 397571 h 404748"/>
              <a:gd name="connsiteX7" fmla="*/ 191247 w 633779"/>
              <a:gd name="connsiteY7" fmla="*/ 356296 h 404748"/>
              <a:gd name="connsiteX8" fmla="*/ 747 w 633779"/>
              <a:gd name="connsiteY8" fmla="*/ 270571 h 404748"/>
              <a:gd name="connsiteX9" fmla="*/ 134097 w 633779"/>
              <a:gd name="connsiteY9" fmla="*/ 327721 h 404748"/>
              <a:gd name="connsiteX10" fmla="*/ 356347 w 633779"/>
              <a:gd name="connsiteY10" fmla="*/ 368996 h 404748"/>
              <a:gd name="connsiteX11" fmla="*/ 321422 w 633779"/>
              <a:gd name="connsiteY11" fmla="*/ 362646 h 404748"/>
              <a:gd name="connsiteX12" fmla="*/ 416672 w 633779"/>
              <a:gd name="connsiteY12" fmla="*/ 305496 h 404748"/>
              <a:gd name="connsiteX13" fmla="*/ 400797 w 633779"/>
              <a:gd name="connsiteY13" fmla="*/ 219771 h 404748"/>
              <a:gd name="connsiteX14" fmla="*/ 540497 w 633779"/>
              <a:gd name="connsiteY14" fmla="*/ 99121 h 404748"/>
              <a:gd name="connsiteX15" fmla="*/ 419847 w 633779"/>
              <a:gd name="connsiteY15" fmla="*/ 229296 h 404748"/>
              <a:gd name="connsiteX16" fmla="*/ 632572 w 633779"/>
              <a:gd name="connsiteY16" fmla="*/ 696 h 40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33779" h="404748">
                <a:moveTo>
                  <a:pt x="632572" y="696"/>
                </a:moveTo>
                <a:cubicBezTo>
                  <a:pt x="647918" y="-12004"/>
                  <a:pt x="511922" y="153096"/>
                  <a:pt x="511922" y="153096"/>
                </a:cubicBezTo>
                <a:cubicBezTo>
                  <a:pt x="478055" y="195959"/>
                  <a:pt x="442072" y="225592"/>
                  <a:pt x="429372" y="257871"/>
                </a:cubicBezTo>
                <a:cubicBezTo>
                  <a:pt x="416672" y="290150"/>
                  <a:pt x="434135" y="345184"/>
                  <a:pt x="435722" y="346771"/>
                </a:cubicBezTo>
                <a:cubicBezTo>
                  <a:pt x="437309" y="348358"/>
                  <a:pt x="448951" y="259988"/>
                  <a:pt x="438897" y="267396"/>
                </a:cubicBezTo>
                <a:cubicBezTo>
                  <a:pt x="428843" y="274804"/>
                  <a:pt x="398151" y="369525"/>
                  <a:pt x="375397" y="391221"/>
                </a:cubicBezTo>
                <a:cubicBezTo>
                  <a:pt x="352643" y="412917"/>
                  <a:pt x="333064" y="403392"/>
                  <a:pt x="302372" y="397571"/>
                </a:cubicBezTo>
                <a:cubicBezTo>
                  <a:pt x="271680" y="391750"/>
                  <a:pt x="241518" y="377463"/>
                  <a:pt x="191247" y="356296"/>
                </a:cubicBezTo>
                <a:cubicBezTo>
                  <a:pt x="140976" y="335129"/>
                  <a:pt x="10272" y="275334"/>
                  <a:pt x="747" y="270571"/>
                </a:cubicBezTo>
                <a:cubicBezTo>
                  <a:pt x="-8778" y="265808"/>
                  <a:pt x="74830" y="311317"/>
                  <a:pt x="134097" y="327721"/>
                </a:cubicBezTo>
                <a:cubicBezTo>
                  <a:pt x="193364" y="344125"/>
                  <a:pt x="325126" y="363175"/>
                  <a:pt x="356347" y="368996"/>
                </a:cubicBezTo>
                <a:cubicBezTo>
                  <a:pt x="387568" y="374817"/>
                  <a:pt x="311368" y="373229"/>
                  <a:pt x="321422" y="362646"/>
                </a:cubicBezTo>
                <a:cubicBezTo>
                  <a:pt x="331476" y="352063"/>
                  <a:pt x="403443" y="329308"/>
                  <a:pt x="416672" y="305496"/>
                </a:cubicBezTo>
                <a:cubicBezTo>
                  <a:pt x="429901" y="281684"/>
                  <a:pt x="380160" y="254167"/>
                  <a:pt x="400797" y="219771"/>
                </a:cubicBezTo>
                <a:cubicBezTo>
                  <a:pt x="421434" y="185375"/>
                  <a:pt x="537322" y="97534"/>
                  <a:pt x="540497" y="99121"/>
                </a:cubicBezTo>
                <a:cubicBezTo>
                  <a:pt x="543672" y="100708"/>
                  <a:pt x="408205" y="243054"/>
                  <a:pt x="419847" y="229296"/>
                </a:cubicBezTo>
                <a:cubicBezTo>
                  <a:pt x="431489" y="215538"/>
                  <a:pt x="617226" y="13396"/>
                  <a:pt x="632572" y="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7B007CFE-D1C0-5300-64CB-88545983613F}"/>
              </a:ext>
            </a:extLst>
          </p:cNvPr>
          <p:cNvSpPr/>
          <p:nvPr/>
        </p:nvSpPr>
        <p:spPr>
          <a:xfrm>
            <a:off x="5646916" y="1084065"/>
            <a:ext cx="2475836" cy="630034"/>
          </a:xfrm>
          <a:custGeom>
            <a:avLst/>
            <a:gdLst>
              <a:gd name="connsiteX0" fmla="*/ 8160 w 2475836"/>
              <a:gd name="connsiteY0" fmla="*/ 132176 h 630034"/>
              <a:gd name="connsiteX1" fmla="*/ 1330933 w 2475836"/>
              <a:gd name="connsiteY1" fmla="*/ 87787 h 630034"/>
              <a:gd name="connsiteX2" fmla="*/ 1357566 w 2475836"/>
              <a:gd name="connsiteY2" fmla="*/ 7888 h 630034"/>
              <a:gd name="connsiteX3" fmla="*/ 1863593 w 2475836"/>
              <a:gd name="connsiteY3" fmla="*/ 300852 h 630034"/>
              <a:gd name="connsiteX4" fmla="*/ 2467274 w 2475836"/>
              <a:gd name="connsiteY4" fmla="*/ 629325 h 630034"/>
              <a:gd name="connsiteX5" fmla="*/ 2174311 w 2475836"/>
              <a:gd name="connsiteY5" fmla="*/ 380751 h 630034"/>
              <a:gd name="connsiteX6" fmla="*/ 1561752 w 2475836"/>
              <a:gd name="connsiteY6" fmla="*/ 123298 h 630034"/>
              <a:gd name="connsiteX7" fmla="*/ 904804 w 2475836"/>
              <a:gd name="connsiteY7" fmla="*/ 96665 h 630034"/>
              <a:gd name="connsiteX8" fmla="*/ 780517 w 2475836"/>
              <a:gd name="connsiteY8" fmla="*/ 114420 h 630034"/>
              <a:gd name="connsiteX9" fmla="*/ 8160 w 2475836"/>
              <a:gd name="connsiteY9" fmla="*/ 132176 h 630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5836" h="630034">
                <a:moveTo>
                  <a:pt x="8160" y="132176"/>
                </a:moveTo>
                <a:cubicBezTo>
                  <a:pt x="99896" y="127737"/>
                  <a:pt x="1106032" y="108502"/>
                  <a:pt x="1330933" y="87787"/>
                </a:cubicBezTo>
                <a:cubicBezTo>
                  <a:pt x="1555834" y="67072"/>
                  <a:pt x="1268789" y="-27623"/>
                  <a:pt x="1357566" y="7888"/>
                </a:cubicBezTo>
                <a:cubicBezTo>
                  <a:pt x="1446343" y="43399"/>
                  <a:pt x="1678642" y="197279"/>
                  <a:pt x="1863593" y="300852"/>
                </a:cubicBezTo>
                <a:cubicBezTo>
                  <a:pt x="2048544" y="404425"/>
                  <a:pt x="2415488" y="616009"/>
                  <a:pt x="2467274" y="629325"/>
                </a:cubicBezTo>
                <a:cubicBezTo>
                  <a:pt x="2519060" y="642642"/>
                  <a:pt x="2325231" y="465089"/>
                  <a:pt x="2174311" y="380751"/>
                </a:cubicBezTo>
                <a:cubicBezTo>
                  <a:pt x="2023391" y="296413"/>
                  <a:pt x="1773336" y="170646"/>
                  <a:pt x="1561752" y="123298"/>
                </a:cubicBezTo>
                <a:cubicBezTo>
                  <a:pt x="1350168" y="75950"/>
                  <a:pt x="1035010" y="98145"/>
                  <a:pt x="904804" y="96665"/>
                </a:cubicBezTo>
                <a:cubicBezTo>
                  <a:pt x="774598" y="95185"/>
                  <a:pt x="935876" y="104063"/>
                  <a:pt x="780517" y="114420"/>
                </a:cubicBezTo>
                <a:cubicBezTo>
                  <a:pt x="625158" y="124777"/>
                  <a:pt x="-83576" y="136615"/>
                  <a:pt x="8160" y="132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27488496-A87C-3DA4-D04C-03CBDCAEEF12}"/>
              </a:ext>
            </a:extLst>
          </p:cNvPr>
          <p:cNvSpPr/>
          <p:nvPr/>
        </p:nvSpPr>
        <p:spPr>
          <a:xfrm>
            <a:off x="5102768" y="1082579"/>
            <a:ext cx="1877669" cy="988923"/>
          </a:xfrm>
          <a:custGeom>
            <a:avLst/>
            <a:gdLst>
              <a:gd name="connsiteX0" fmla="*/ 1875081 w 1877669"/>
              <a:gd name="connsiteY0" fmla="*/ 497 h 988923"/>
              <a:gd name="connsiteX1" fmla="*/ 1093846 w 1877669"/>
              <a:gd name="connsiteY1" fmla="*/ 231316 h 988923"/>
              <a:gd name="connsiteX2" fmla="*/ 365877 w 1877669"/>
              <a:gd name="connsiteY2" fmla="*/ 524279 h 988923"/>
              <a:gd name="connsiteX3" fmla="*/ 685473 w 1877669"/>
              <a:gd name="connsiteY3" fmla="*/ 399992 h 988923"/>
              <a:gd name="connsiteX4" fmla="*/ 1892 w 1877669"/>
              <a:gd name="connsiteY4" fmla="*/ 985918 h 988923"/>
              <a:gd name="connsiteX5" fmla="*/ 499042 w 1877669"/>
              <a:gd name="connsiteY5" fmla="*/ 613056 h 988923"/>
              <a:gd name="connsiteX6" fmla="*/ 1013947 w 1877669"/>
              <a:gd name="connsiteY6" fmla="*/ 266827 h 988923"/>
              <a:gd name="connsiteX7" fmla="*/ 818638 w 1877669"/>
              <a:gd name="connsiteY7" fmla="*/ 293460 h 988923"/>
              <a:gd name="connsiteX8" fmla="*/ 1875081 w 1877669"/>
              <a:gd name="connsiteY8" fmla="*/ 497 h 988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7669" h="988923">
                <a:moveTo>
                  <a:pt x="1875081" y="497"/>
                </a:moveTo>
                <a:cubicBezTo>
                  <a:pt x="1920949" y="-9860"/>
                  <a:pt x="1345380" y="144019"/>
                  <a:pt x="1093846" y="231316"/>
                </a:cubicBezTo>
                <a:cubicBezTo>
                  <a:pt x="842312" y="318613"/>
                  <a:pt x="433939" y="496166"/>
                  <a:pt x="365877" y="524279"/>
                </a:cubicBezTo>
                <a:cubicBezTo>
                  <a:pt x="297815" y="552392"/>
                  <a:pt x="746137" y="323052"/>
                  <a:pt x="685473" y="399992"/>
                </a:cubicBezTo>
                <a:cubicBezTo>
                  <a:pt x="624809" y="476932"/>
                  <a:pt x="32964" y="950407"/>
                  <a:pt x="1892" y="985918"/>
                </a:cubicBezTo>
                <a:cubicBezTo>
                  <a:pt x="-29180" y="1021429"/>
                  <a:pt x="330366" y="732905"/>
                  <a:pt x="499042" y="613056"/>
                </a:cubicBezTo>
                <a:cubicBezTo>
                  <a:pt x="667718" y="493207"/>
                  <a:pt x="960681" y="320093"/>
                  <a:pt x="1013947" y="266827"/>
                </a:cubicBezTo>
                <a:cubicBezTo>
                  <a:pt x="1067213" y="213561"/>
                  <a:pt x="673636" y="340808"/>
                  <a:pt x="818638" y="293460"/>
                </a:cubicBezTo>
                <a:cubicBezTo>
                  <a:pt x="963640" y="246112"/>
                  <a:pt x="1829213" y="10854"/>
                  <a:pt x="1875081" y="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D88673ED-283B-D86F-03D6-AA63E5727C91}"/>
              </a:ext>
            </a:extLst>
          </p:cNvPr>
          <p:cNvSpPr/>
          <p:nvPr/>
        </p:nvSpPr>
        <p:spPr>
          <a:xfrm>
            <a:off x="7660333" y="2181668"/>
            <a:ext cx="1454696" cy="357732"/>
          </a:xfrm>
          <a:custGeom>
            <a:avLst/>
            <a:gdLst>
              <a:gd name="connsiteX0" fmla="*/ 143139 w 1454696"/>
              <a:gd name="connsiteY0" fmla="*/ 28872 h 357732"/>
              <a:gd name="connsiteX1" fmla="*/ 817842 w 1454696"/>
              <a:gd name="connsiteY1" fmla="*/ 19994 h 357732"/>
              <a:gd name="connsiteX2" fmla="*/ 1448156 w 1454696"/>
              <a:gd name="connsiteY2" fmla="*/ 330713 h 357732"/>
              <a:gd name="connsiteX3" fmla="*/ 1155193 w 1454696"/>
              <a:gd name="connsiteY3" fmla="*/ 162037 h 357732"/>
              <a:gd name="connsiteX4" fmla="*/ 1297236 w 1454696"/>
              <a:gd name="connsiteY4" fmla="*/ 357346 h 357732"/>
              <a:gd name="connsiteX5" fmla="*/ 1039784 w 1454696"/>
              <a:gd name="connsiteY5" fmla="*/ 99893 h 357732"/>
              <a:gd name="connsiteX6" fmla="*/ 80995 w 1454696"/>
              <a:gd name="connsiteY6" fmla="*/ 11116 h 357732"/>
              <a:gd name="connsiteX7" fmla="*/ 143139 w 1454696"/>
              <a:gd name="connsiteY7" fmla="*/ 28872 h 357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4696" h="357732">
                <a:moveTo>
                  <a:pt x="143139" y="28872"/>
                </a:moveTo>
                <a:cubicBezTo>
                  <a:pt x="265947" y="30352"/>
                  <a:pt x="600339" y="-30313"/>
                  <a:pt x="817842" y="19994"/>
                </a:cubicBezTo>
                <a:cubicBezTo>
                  <a:pt x="1035345" y="70301"/>
                  <a:pt x="1391931" y="307039"/>
                  <a:pt x="1448156" y="330713"/>
                </a:cubicBezTo>
                <a:cubicBezTo>
                  <a:pt x="1504381" y="354387"/>
                  <a:pt x="1180346" y="157598"/>
                  <a:pt x="1155193" y="162037"/>
                </a:cubicBezTo>
                <a:cubicBezTo>
                  <a:pt x="1130040" y="166476"/>
                  <a:pt x="1316471" y="367703"/>
                  <a:pt x="1297236" y="357346"/>
                </a:cubicBezTo>
                <a:cubicBezTo>
                  <a:pt x="1278001" y="346989"/>
                  <a:pt x="1242491" y="157598"/>
                  <a:pt x="1039784" y="99893"/>
                </a:cubicBezTo>
                <a:cubicBezTo>
                  <a:pt x="837077" y="42188"/>
                  <a:pt x="236354" y="27392"/>
                  <a:pt x="80995" y="11116"/>
                </a:cubicBezTo>
                <a:cubicBezTo>
                  <a:pt x="-74364" y="-5160"/>
                  <a:pt x="20331" y="27392"/>
                  <a:pt x="143139" y="28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1C8447E3-47F3-C9DC-3195-9BC5E0830B13}"/>
              </a:ext>
            </a:extLst>
          </p:cNvPr>
          <p:cNvSpPr/>
          <p:nvPr/>
        </p:nvSpPr>
        <p:spPr>
          <a:xfrm>
            <a:off x="7238805" y="1423410"/>
            <a:ext cx="1221642" cy="742746"/>
          </a:xfrm>
          <a:custGeom>
            <a:avLst/>
            <a:gdLst>
              <a:gd name="connsiteX0" fmla="*/ 1221614 w 1221642"/>
              <a:gd name="connsiteY0" fmla="*/ 742741 h 742746"/>
              <a:gd name="connsiteX1" fmla="*/ 964162 w 1221642"/>
              <a:gd name="connsiteY1" fmla="*/ 405390 h 742746"/>
              <a:gd name="connsiteX2" fmla="*/ 5374 w 1221642"/>
              <a:gd name="connsiteY2" fmla="*/ 5895 h 742746"/>
              <a:gd name="connsiteX3" fmla="*/ 600178 w 1221642"/>
              <a:gd name="connsiteY3" fmla="*/ 183448 h 742746"/>
              <a:gd name="connsiteX4" fmla="*/ 1123960 w 1221642"/>
              <a:gd name="connsiteY4" fmla="*/ 414268 h 742746"/>
              <a:gd name="connsiteX5" fmla="*/ 955284 w 1221642"/>
              <a:gd name="connsiteY5" fmla="*/ 414268 h 742746"/>
              <a:gd name="connsiteX6" fmla="*/ 1221614 w 1221642"/>
              <a:gd name="connsiteY6" fmla="*/ 742741 h 742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1642" h="742746">
                <a:moveTo>
                  <a:pt x="1221614" y="742741"/>
                </a:moveTo>
                <a:cubicBezTo>
                  <a:pt x="1223094" y="741261"/>
                  <a:pt x="1166869" y="528198"/>
                  <a:pt x="964162" y="405390"/>
                </a:cubicBezTo>
                <a:cubicBezTo>
                  <a:pt x="761455" y="282582"/>
                  <a:pt x="66038" y="42885"/>
                  <a:pt x="5374" y="5895"/>
                </a:cubicBezTo>
                <a:cubicBezTo>
                  <a:pt x="-55290" y="-31095"/>
                  <a:pt x="413747" y="115386"/>
                  <a:pt x="600178" y="183448"/>
                </a:cubicBezTo>
                <a:cubicBezTo>
                  <a:pt x="786609" y="251510"/>
                  <a:pt x="1064776" y="375798"/>
                  <a:pt x="1123960" y="414268"/>
                </a:cubicBezTo>
                <a:cubicBezTo>
                  <a:pt x="1183144" y="452738"/>
                  <a:pt x="936049" y="359522"/>
                  <a:pt x="955284" y="414268"/>
                </a:cubicBezTo>
                <a:cubicBezTo>
                  <a:pt x="974519" y="469013"/>
                  <a:pt x="1220134" y="744221"/>
                  <a:pt x="1221614" y="742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F834FA11-8959-3E2F-5465-4B9895A33F59}"/>
              </a:ext>
            </a:extLst>
          </p:cNvPr>
          <p:cNvSpPr/>
          <p:nvPr/>
        </p:nvSpPr>
        <p:spPr>
          <a:xfrm>
            <a:off x="3542997" y="2142125"/>
            <a:ext cx="1542282" cy="2022990"/>
          </a:xfrm>
          <a:custGeom>
            <a:avLst/>
            <a:gdLst>
              <a:gd name="connsiteX0" fmla="*/ 1535030 w 1542282"/>
              <a:gd name="connsiteY0" fmla="*/ 6271 h 2022990"/>
              <a:gd name="connsiteX1" fmla="*/ 709407 w 1542282"/>
              <a:gd name="connsiteY1" fmla="*/ 796384 h 2022990"/>
              <a:gd name="connsiteX2" fmla="*/ 1117780 w 1542282"/>
              <a:gd name="connsiteY2" fmla="*/ 459032 h 2022990"/>
              <a:gd name="connsiteX3" fmla="*/ 25826 w 1542282"/>
              <a:gd name="connsiteY3" fmla="*/ 1985992 h 2022990"/>
              <a:gd name="connsiteX4" fmla="*/ 416444 w 1542282"/>
              <a:gd name="connsiteY4" fmla="*/ 1453331 h 2022990"/>
              <a:gd name="connsiteX5" fmla="*/ 1233189 w 1542282"/>
              <a:gd name="connsiteY5" fmla="*/ 370256 h 2022990"/>
              <a:gd name="connsiteX6" fmla="*/ 1117780 w 1542282"/>
              <a:gd name="connsiteY6" fmla="*/ 423522 h 2022990"/>
              <a:gd name="connsiteX7" fmla="*/ 1535030 w 1542282"/>
              <a:gd name="connsiteY7" fmla="*/ 6271 h 202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2282" h="2022990">
                <a:moveTo>
                  <a:pt x="1535030" y="6271"/>
                </a:moveTo>
                <a:cubicBezTo>
                  <a:pt x="1466968" y="68415"/>
                  <a:pt x="778949" y="720924"/>
                  <a:pt x="709407" y="796384"/>
                </a:cubicBezTo>
                <a:cubicBezTo>
                  <a:pt x="639865" y="871844"/>
                  <a:pt x="1231710" y="260764"/>
                  <a:pt x="1117780" y="459032"/>
                </a:cubicBezTo>
                <a:cubicBezTo>
                  <a:pt x="1003850" y="657300"/>
                  <a:pt x="142715" y="1820276"/>
                  <a:pt x="25826" y="1985992"/>
                </a:cubicBezTo>
                <a:cubicBezTo>
                  <a:pt x="-91063" y="2151709"/>
                  <a:pt x="215217" y="1722620"/>
                  <a:pt x="416444" y="1453331"/>
                </a:cubicBezTo>
                <a:cubicBezTo>
                  <a:pt x="617671" y="1184042"/>
                  <a:pt x="1116300" y="541891"/>
                  <a:pt x="1233189" y="370256"/>
                </a:cubicBezTo>
                <a:cubicBezTo>
                  <a:pt x="1350078" y="198621"/>
                  <a:pt x="1064514" y="484186"/>
                  <a:pt x="1117780" y="423522"/>
                </a:cubicBezTo>
                <a:cubicBezTo>
                  <a:pt x="1171046" y="362858"/>
                  <a:pt x="1603092" y="-55873"/>
                  <a:pt x="1535030" y="6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E5813709-4EBD-AA04-F487-86D79D957DBC}"/>
              </a:ext>
            </a:extLst>
          </p:cNvPr>
          <p:cNvSpPr/>
          <p:nvPr/>
        </p:nvSpPr>
        <p:spPr>
          <a:xfrm>
            <a:off x="5806062" y="1348210"/>
            <a:ext cx="2574695" cy="897955"/>
          </a:xfrm>
          <a:custGeom>
            <a:avLst/>
            <a:gdLst>
              <a:gd name="connsiteX0" fmla="*/ 2574458 w 2574695"/>
              <a:gd name="connsiteY0" fmla="*/ 897840 h 897955"/>
              <a:gd name="connsiteX1" fmla="*/ 2041798 w 2574695"/>
              <a:gd name="connsiteY1" fmla="*/ 471712 h 897955"/>
              <a:gd name="connsiteX2" fmla="*/ 772291 w 2574695"/>
              <a:gd name="connsiteY2" fmla="*/ 10073 h 897955"/>
              <a:gd name="connsiteX3" fmla="*/ 1216175 w 2574695"/>
              <a:gd name="connsiteY3" fmla="*/ 160994 h 897955"/>
              <a:gd name="connsiteX4" fmla="*/ 106466 w 2574695"/>
              <a:gd name="connsiteY4" fmla="*/ 249771 h 897955"/>
              <a:gd name="connsiteX5" fmla="*/ 44322 w 2574695"/>
              <a:gd name="connsiteY5" fmla="*/ 267526 h 897955"/>
              <a:gd name="connsiteX6" fmla="*/ 630249 w 2574695"/>
              <a:gd name="connsiteY6" fmla="*/ 89973 h 897955"/>
              <a:gd name="connsiteX7" fmla="*/ 204121 w 2574695"/>
              <a:gd name="connsiteY7" fmla="*/ 196505 h 897955"/>
              <a:gd name="connsiteX8" fmla="*/ 1056377 w 2574695"/>
              <a:gd name="connsiteY8" fmla="*/ 187627 h 897955"/>
              <a:gd name="connsiteX9" fmla="*/ 861068 w 2574695"/>
              <a:gd name="connsiteY9" fmla="*/ 134361 h 897955"/>
              <a:gd name="connsiteX10" fmla="*/ 1633425 w 2574695"/>
              <a:gd name="connsiteY10" fmla="*/ 258648 h 897955"/>
              <a:gd name="connsiteX11" fmla="*/ 2281495 w 2574695"/>
              <a:gd name="connsiteY11" fmla="*/ 667021 h 897955"/>
              <a:gd name="connsiteX12" fmla="*/ 1988532 w 2574695"/>
              <a:gd name="connsiteY12" fmla="*/ 516101 h 897955"/>
              <a:gd name="connsiteX13" fmla="*/ 2574458 w 2574695"/>
              <a:gd name="connsiteY13" fmla="*/ 897840 h 897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74695" h="897955">
                <a:moveTo>
                  <a:pt x="2574458" y="897840"/>
                </a:moveTo>
                <a:cubicBezTo>
                  <a:pt x="2583336" y="890442"/>
                  <a:pt x="2342159" y="619673"/>
                  <a:pt x="2041798" y="471712"/>
                </a:cubicBezTo>
                <a:cubicBezTo>
                  <a:pt x="1741437" y="323751"/>
                  <a:pt x="909895" y="61859"/>
                  <a:pt x="772291" y="10073"/>
                </a:cubicBezTo>
                <a:cubicBezTo>
                  <a:pt x="634687" y="-41713"/>
                  <a:pt x="1327146" y="121044"/>
                  <a:pt x="1216175" y="160994"/>
                </a:cubicBezTo>
                <a:cubicBezTo>
                  <a:pt x="1105204" y="200944"/>
                  <a:pt x="301775" y="232016"/>
                  <a:pt x="106466" y="249771"/>
                </a:cubicBezTo>
                <a:cubicBezTo>
                  <a:pt x="-88843" y="267526"/>
                  <a:pt x="44322" y="267526"/>
                  <a:pt x="44322" y="267526"/>
                </a:cubicBezTo>
                <a:lnTo>
                  <a:pt x="630249" y="89973"/>
                </a:lnTo>
                <a:cubicBezTo>
                  <a:pt x="656882" y="78136"/>
                  <a:pt x="133100" y="180229"/>
                  <a:pt x="204121" y="196505"/>
                </a:cubicBezTo>
                <a:cubicBezTo>
                  <a:pt x="275142" y="212781"/>
                  <a:pt x="946886" y="197984"/>
                  <a:pt x="1056377" y="187627"/>
                </a:cubicBezTo>
                <a:cubicBezTo>
                  <a:pt x="1165868" y="177270"/>
                  <a:pt x="764893" y="122524"/>
                  <a:pt x="861068" y="134361"/>
                </a:cubicBezTo>
                <a:cubicBezTo>
                  <a:pt x="957243" y="146198"/>
                  <a:pt x="1396687" y="169871"/>
                  <a:pt x="1633425" y="258648"/>
                </a:cubicBezTo>
                <a:cubicBezTo>
                  <a:pt x="1870163" y="347425"/>
                  <a:pt x="2222310" y="624112"/>
                  <a:pt x="2281495" y="667021"/>
                </a:cubicBezTo>
                <a:cubicBezTo>
                  <a:pt x="2340679" y="709930"/>
                  <a:pt x="1941184" y="476151"/>
                  <a:pt x="1988532" y="516101"/>
                </a:cubicBezTo>
                <a:cubicBezTo>
                  <a:pt x="2035880" y="556050"/>
                  <a:pt x="2565580" y="905238"/>
                  <a:pt x="2574458" y="897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B4C01C62-172B-A5A4-ED8F-208483426F00}"/>
              </a:ext>
            </a:extLst>
          </p:cNvPr>
          <p:cNvSpPr/>
          <p:nvPr/>
        </p:nvSpPr>
        <p:spPr>
          <a:xfrm>
            <a:off x="5551262" y="1989451"/>
            <a:ext cx="2642827" cy="1057299"/>
          </a:xfrm>
          <a:custGeom>
            <a:avLst/>
            <a:gdLst>
              <a:gd name="connsiteX0" fmla="*/ 2642827 w 2642827"/>
              <a:gd name="connsiteY0" fmla="*/ 585073 h 1057299"/>
              <a:gd name="connsiteX1" fmla="*/ 1923736 w 2642827"/>
              <a:gd name="connsiteY1" fmla="*/ 87924 h 1057299"/>
              <a:gd name="connsiteX2" fmla="*/ 41670 w 2642827"/>
              <a:gd name="connsiteY2" fmla="*/ 1037834 h 1057299"/>
              <a:gd name="connsiteX3" fmla="*/ 716373 w 2642827"/>
              <a:gd name="connsiteY3" fmla="*/ 673850 h 1057299"/>
              <a:gd name="connsiteX4" fmla="*/ 1834959 w 2642827"/>
              <a:gd name="connsiteY4" fmla="*/ 25780 h 1057299"/>
              <a:gd name="connsiteX5" fmla="*/ 1417709 w 2642827"/>
              <a:gd name="connsiteY5" fmla="*/ 123434 h 1057299"/>
              <a:gd name="connsiteX6" fmla="*/ 1923736 w 2642827"/>
              <a:gd name="connsiteY6" fmla="*/ 70168 h 1057299"/>
              <a:gd name="connsiteX7" fmla="*/ 2642827 w 2642827"/>
              <a:gd name="connsiteY7" fmla="*/ 585073 h 1057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2827" h="1057299">
                <a:moveTo>
                  <a:pt x="2642827" y="585073"/>
                </a:moveTo>
                <a:cubicBezTo>
                  <a:pt x="2642827" y="588032"/>
                  <a:pt x="2357262" y="12464"/>
                  <a:pt x="1923736" y="87924"/>
                </a:cubicBezTo>
                <a:cubicBezTo>
                  <a:pt x="1490210" y="163384"/>
                  <a:pt x="242897" y="940180"/>
                  <a:pt x="41670" y="1037834"/>
                </a:cubicBezTo>
                <a:cubicBezTo>
                  <a:pt x="-159557" y="1135488"/>
                  <a:pt x="417492" y="842526"/>
                  <a:pt x="716373" y="673850"/>
                </a:cubicBezTo>
                <a:cubicBezTo>
                  <a:pt x="1015254" y="505174"/>
                  <a:pt x="1718070" y="117516"/>
                  <a:pt x="1834959" y="25780"/>
                </a:cubicBezTo>
                <a:cubicBezTo>
                  <a:pt x="1951848" y="-65956"/>
                  <a:pt x="1402913" y="116036"/>
                  <a:pt x="1417709" y="123434"/>
                </a:cubicBezTo>
                <a:cubicBezTo>
                  <a:pt x="1432505" y="130832"/>
                  <a:pt x="1721029" y="-853"/>
                  <a:pt x="1923736" y="70168"/>
                </a:cubicBezTo>
                <a:cubicBezTo>
                  <a:pt x="2126443" y="141189"/>
                  <a:pt x="2642827" y="582114"/>
                  <a:pt x="2642827" y="5850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D51DFB04-285B-233C-789D-9F3E38A7D18B}"/>
              </a:ext>
            </a:extLst>
          </p:cNvPr>
          <p:cNvSpPr/>
          <p:nvPr/>
        </p:nvSpPr>
        <p:spPr>
          <a:xfrm>
            <a:off x="2467518" y="3005649"/>
            <a:ext cx="2081365" cy="2155182"/>
          </a:xfrm>
          <a:custGeom>
            <a:avLst/>
            <a:gdLst>
              <a:gd name="connsiteX0" fmla="*/ 2077849 w 2081365"/>
              <a:gd name="connsiteY0" fmla="*/ 3881 h 2155182"/>
              <a:gd name="connsiteX1" fmla="*/ 1154571 w 2081365"/>
              <a:gd name="connsiteY1" fmla="*/ 1086957 h 2155182"/>
              <a:gd name="connsiteX2" fmla="*/ 1376513 w 2081365"/>
              <a:gd name="connsiteY2" fmla="*/ 909403 h 2155182"/>
              <a:gd name="connsiteX3" fmla="*/ 44863 w 2081365"/>
              <a:gd name="connsiteY3" fmla="*/ 2116767 h 2155182"/>
              <a:gd name="connsiteX4" fmla="*/ 382214 w 2081365"/>
              <a:gd name="connsiteY4" fmla="*/ 1806048 h 2155182"/>
              <a:gd name="connsiteX5" fmla="*/ 1056917 w 2081365"/>
              <a:gd name="connsiteY5" fmla="*/ 1308899 h 2155182"/>
              <a:gd name="connsiteX6" fmla="*/ 417725 w 2081365"/>
              <a:gd name="connsiteY6" fmla="*/ 1832681 h 2155182"/>
              <a:gd name="connsiteX7" fmla="*/ 1509678 w 2081365"/>
              <a:gd name="connsiteY7" fmla="*/ 749605 h 2155182"/>
              <a:gd name="connsiteX8" fmla="*/ 1527433 w 2081365"/>
              <a:gd name="connsiteY8" fmla="*/ 705217 h 2155182"/>
              <a:gd name="connsiteX9" fmla="*/ 1474167 w 2081365"/>
              <a:gd name="connsiteY9" fmla="*/ 722972 h 2155182"/>
              <a:gd name="connsiteX10" fmla="*/ 2077849 w 2081365"/>
              <a:gd name="connsiteY10" fmla="*/ 3881 h 2155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81365" h="2155182">
                <a:moveTo>
                  <a:pt x="2077849" y="3881"/>
                </a:moveTo>
                <a:cubicBezTo>
                  <a:pt x="2024583" y="64545"/>
                  <a:pt x="1271460" y="936037"/>
                  <a:pt x="1154571" y="1086957"/>
                </a:cubicBezTo>
                <a:cubicBezTo>
                  <a:pt x="1037682" y="1237877"/>
                  <a:pt x="1561464" y="737768"/>
                  <a:pt x="1376513" y="909403"/>
                </a:cubicBezTo>
                <a:cubicBezTo>
                  <a:pt x="1191562" y="1081038"/>
                  <a:pt x="210579" y="1967326"/>
                  <a:pt x="44863" y="2116767"/>
                </a:cubicBezTo>
                <a:cubicBezTo>
                  <a:pt x="-120853" y="2266208"/>
                  <a:pt x="213538" y="1940693"/>
                  <a:pt x="382214" y="1806048"/>
                </a:cubicBezTo>
                <a:cubicBezTo>
                  <a:pt x="550890" y="1671403"/>
                  <a:pt x="1050999" y="1304460"/>
                  <a:pt x="1056917" y="1308899"/>
                </a:cubicBezTo>
                <a:cubicBezTo>
                  <a:pt x="1062835" y="1313338"/>
                  <a:pt x="342265" y="1925897"/>
                  <a:pt x="417725" y="1832681"/>
                </a:cubicBezTo>
                <a:cubicBezTo>
                  <a:pt x="493185" y="1739465"/>
                  <a:pt x="1324727" y="937516"/>
                  <a:pt x="1509678" y="749605"/>
                </a:cubicBezTo>
                <a:cubicBezTo>
                  <a:pt x="1694629" y="561694"/>
                  <a:pt x="1533351" y="709656"/>
                  <a:pt x="1527433" y="705217"/>
                </a:cubicBezTo>
                <a:cubicBezTo>
                  <a:pt x="1521515" y="700778"/>
                  <a:pt x="1385390" y="833943"/>
                  <a:pt x="1474167" y="722972"/>
                </a:cubicBezTo>
                <a:cubicBezTo>
                  <a:pt x="1562944" y="612001"/>
                  <a:pt x="2131115" y="-56783"/>
                  <a:pt x="2077849" y="3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A7588913-0F15-2F0F-8000-F33C399A8A60}"/>
              </a:ext>
            </a:extLst>
          </p:cNvPr>
          <p:cNvSpPr/>
          <p:nvPr/>
        </p:nvSpPr>
        <p:spPr>
          <a:xfrm>
            <a:off x="5104492" y="1870645"/>
            <a:ext cx="2971484" cy="1396469"/>
          </a:xfrm>
          <a:custGeom>
            <a:avLst/>
            <a:gdLst>
              <a:gd name="connsiteX0" fmla="*/ 2965310 w 2971484"/>
              <a:gd name="connsiteY0" fmla="*/ 331017 h 1396469"/>
              <a:gd name="connsiteX1" fmla="*/ 2130809 w 2971484"/>
              <a:gd name="connsiteY1" fmla="*/ 82442 h 1396469"/>
              <a:gd name="connsiteX2" fmla="*/ 381908 w 2971484"/>
              <a:gd name="connsiteY2" fmla="*/ 783778 h 1396469"/>
              <a:gd name="connsiteX3" fmla="*/ 1012223 w 2971484"/>
              <a:gd name="connsiteY3" fmla="*/ 517448 h 1396469"/>
              <a:gd name="connsiteX4" fmla="*/ 168 w 2971484"/>
              <a:gd name="connsiteY4" fmla="*/ 1396338 h 1396469"/>
              <a:gd name="connsiteX5" fmla="*/ 1100999 w 2971484"/>
              <a:gd name="connsiteY5" fmla="*/ 446427 h 1396469"/>
              <a:gd name="connsiteX6" fmla="*/ 1509372 w 2971484"/>
              <a:gd name="connsiteY6" fmla="*/ 188974 h 1396469"/>
              <a:gd name="connsiteX7" fmla="*/ 1109877 w 2971484"/>
              <a:gd name="connsiteY7" fmla="*/ 357650 h 1396469"/>
              <a:gd name="connsiteX8" fmla="*/ 2077543 w 2971484"/>
              <a:gd name="connsiteY8" fmla="*/ 20299 h 1396469"/>
              <a:gd name="connsiteX9" fmla="*/ 1855601 w 2971484"/>
              <a:gd name="connsiteY9" fmla="*/ 38054 h 1396469"/>
              <a:gd name="connsiteX10" fmla="*/ 2477038 w 2971484"/>
              <a:gd name="connsiteY10" fmla="*/ 38054 h 1396469"/>
              <a:gd name="connsiteX11" fmla="*/ 2965310 w 2971484"/>
              <a:gd name="connsiteY11" fmla="*/ 331017 h 1396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71484" h="1396469">
                <a:moveTo>
                  <a:pt x="2965310" y="331017"/>
                </a:moveTo>
                <a:cubicBezTo>
                  <a:pt x="2907605" y="338415"/>
                  <a:pt x="2561376" y="6982"/>
                  <a:pt x="2130809" y="82442"/>
                </a:cubicBezTo>
                <a:cubicBezTo>
                  <a:pt x="1700242" y="157902"/>
                  <a:pt x="568339" y="711277"/>
                  <a:pt x="381908" y="783778"/>
                </a:cubicBezTo>
                <a:cubicBezTo>
                  <a:pt x="195477" y="856279"/>
                  <a:pt x="1075846" y="415355"/>
                  <a:pt x="1012223" y="517448"/>
                </a:cubicBezTo>
                <a:cubicBezTo>
                  <a:pt x="948600" y="619541"/>
                  <a:pt x="-14628" y="1408175"/>
                  <a:pt x="168" y="1396338"/>
                </a:cubicBezTo>
                <a:cubicBezTo>
                  <a:pt x="14964" y="1384501"/>
                  <a:pt x="849465" y="647654"/>
                  <a:pt x="1100999" y="446427"/>
                </a:cubicBezTo>
                <a:cubicBezTo>
                  <a:pt x="1352533" y="245200"/>
                  <a:pt x="1507892" y="203770"/>
                  <a:pt x="1509372" y="188974"/>
                </a:cubicBezTo>
                <a:cubicBezTo>
                  <a:pt x="1510852" y="174178"/>
                  <a:pt x="1015182" y="385763"/>
                  <a:pt x="1109877" y="357650"/>
                </a:cubicBezTo>
                <a:cubicBezTo>
                  <a:pt x="1204572" y="329537"/>
                  <a:pt x="1953256" y="73565"/>
                  <a:pt x="2077543" y="20299"/>
                </a:cubicBezTo>
                <a:cubicBezTo>
                  <a:pt x="2201830" y="-32967"/>
                  <a:pt x="1789019" y="35095"/>
                  <a:pt x="1855601" y="38054"/>
                </a:cubicBezTo>
                <a:cubicBezTo>
                  <a:pt x="1922183" y="41013"/>
                  <a:pt x="2292086" y="-6334"/>
                  <a:pt x="2477038" y="38054"/>
                </a:cubicBezTo>
                <a:cubicBezTo>
                  <a:pt x="2661989" y="82442"/>
                  <a:pt x="3023015" y="323619"/>
                  <a:pt x="2965310" y="331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54EABDD7-B6C7-22A2-32C4-8F641FE56ED0}"/>
              </a:ext>
            </a:extLst>
          </p:cNvPr>
          <p:cNvSpPr/>
          <p:nvPr/>
        </p:nvSpPr>
        <p:spPr>
          <a:xfrm>
            <a:off x="3946099" y="1793289"/>
            <a:ext cx="3688697" cy="2507940"/>
          </a:xfrm>
          <a:custGeom>
            <a:avLst/>
            <a:gdLst>
              <a:gd name="connsiteX0" fmla="*/ 3688697 w 3688697"/>
              <a:gd name="connsiteY0" fmla="*/ 0 h 2507940"/>
              <a:gd name="connsiteX1" fmla="*/ 1904285 w 3688697"/>
              <a:gd name="connsiteY1" fmla="*/ 239697 h 2507940"/>
              <a:gd name="connsiteX2" fmla="*/ 2383680 w 3688697"/>
              <a:gd name="connsiteY2" fmla="*/ 159798 h 2507940"/>
              <a:gd name="connsiteX3" fmla="*/ 1344992 w 3688697"/>
              <a:gd name="connsiteY3" fmla="*/ 719092 h 2507940"/>
              <a:gd name="connsiteX4" fmla="*/ 1682344 w 3688697"/>
              <a:gd name="connsiteY4" fmla="*/ 479394 h 2507940"/>
              <a:gd name="connsiteX5" fmla="*/ 714678 w 3688697"/>
              <a:gd name="connsiteY5" fmla="*/ 1447061 h 2507940"/>
              <a:gd name="connsiteX6" fmla="*/ 936619 w 3688697"/>
              <a:gd name="connsiteY6" fmla="*/ 1225119 h 2507940"/>
              <a:gd name="connsiteX7" fmla="*/ 13342 w 3688697"/>
              <a:gd name="connsiteY7" fmla="*/ 2485748 h 2507940"/>
              <a:gd name="connsiteX8" fmla="*/ 474981 w 3688697"/>
              <a:gd name="connsiteY8" fmla="*/ 1908699 h 2507940"/>
              <a:gd name="connsiteX9" fmla="*/ 1629078 w 3688697"/>
              <a:gd name="connsiteY9" fmla="*/ 408373 h 2507940"/>
              <a:gd name="connsiteX10" fmla="*/ 1558056 w 3688697"/>
              <a:gd name="connsiteY10" fmla="*/ 532661 h 2507940"/>
              <a:gd name="connsiteX11" fmla="*/ 2632254 w 3688697"/>
              <a:gd name="connsiteY11" fmla="*/ 62144 h 2507940"/>
              <a:gd name="connsiteX12" fmla="*/ 2650010 w 3688697"/>
              <a:gd name="connsiteY12" fmla="*/ 71022 h 2507940"/>
              <a:gd name="connsiteX13" fmla="*/ 3688697 w 3688697"/>
              <a:gd name="connsiteY13" fmla="*/ 0 h 250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688697" h="2507940">
                <a:moveTo>
                  <a:pt x="3688697" y="0"/>
                </a:moveTo>
                <a:lnTo>
                  <a:pt x="1904285" y="239697"/>
                </a:lnTo>
                <a:cubicBezTo>
                  <a:pt x="1686782" y="266330"/>
                  <a:pt x="2476895" y="79899"/>
                  <a:pt x="2383680" y="159798"/>
                </a:cubicBezTo>
                <a:cubicBezTo>
                  <a:pt x="2290465" y="239697"/>
                  <a:pt x="1461881" y="665826"/>
                  <a:pt x="1344992" y="719092"/>
                </a:cubicBezTo>
                <a:cubicBezTo>
                  <a:pt x="1228103" y="772358"/>
                  <a:pt x="1787396" y="358066"/>
                  <a:pt x="1682344" y="479394"/>
                </a:cubicBezTo>
                <a:cubicBezTo>
                  <a:pt x="1577292" y="600722"/>
                  <a:pt x="714678" y="1447061"/>
                  <a:pt x="714678" y="1447061"/>
                </a:cubicBezTo>
                <a:cubicBezTo>
                  <a:pt x="590391" y="1571348"/>
                  <a:pt x="1053508" y="1052005"/>
                  <a:pt x="936619" y="1225119"/>
                </a:cubicBezTo>
                <a:cubicBezTo>
                  <a:pt x="819730" y="1398233"/>
                  <a:pt x="90282" y="2371818"/>
                  <a:pt x="13342" y="2485748"/>
                </a:cubicBezTo>
                <a:cubicBezTo>
                  <a:pt x="-63598" y="2599678"/>
                  <a:pt x="205692" y="2254928"/>
                  <a:pt x="474981" y="1908699"/>
                </a:cubicBezTo>
                <a:cubicBezTo>
                  <a:pt x="744270" y="1562470"/>
                  <a:pt x="1448565" y="637713"/>
                  <a:pt x="1629078" y="408373"/>
                </a:cubicBezTo>
                <a:cubicBezTo>
                  <a:pt x="1809590" y="179033"/>
                  <a:pt x="1390860" y="590366"/>
                  <a:pt x="1558056" y="532661"/>
                </a:cubicBezTo>
                <a:cubicBezTo>
                  <a:pt x="1725252" y="474956"/>
                  <a:pt x="2450262" y="139084"/>
                  <a:pt x="2632254" y="62144"/>
                </a:cubicBezTo>
                <a:cubicBezTo>
                  <a:pt x="2814246" y="-14796"/>
                  <a:pt x="2650010" y="71022"/>
                  <a:pt x="2650010" y="71022"/>
                </a:cubicBezTo>
                <a:lnTo>
                  <a:pt x="3688697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9CCC7905-0C97-24F1-9777-7E9AD6E254FA}"/>
              </a:ext>
            </a:extLst>
          </p:cNvPr>
          <p:cNvSpPr/>
          <p:nvPr/>
        </p:nvSpPr>
        <p:spPr>
          <a:xfrm>
            <a:off x="6065887" y="2530115"/>
            <a:ext cx="2167075" cy="593081"/>
          </a:xfrm>
          <a:custGeom>
            <a:avLst/>
            <a:gdLst>
              <a:gd name="connsiteX0" fmla="*/ 2163713 w 2167075"/>
              <a:gd name="connsiteY0" fmla="*/ 88798 h 593081"/>
              <a:gd name="connsiteX1" fmla="*/ 1054004 w 2167075"/>
              <a:gd name="connsiteY1" fmla="*/ 79920 h 593081"/>
              <a:gd name="connsiteX2" fmla="*/ 15317 w 2167075"/>
              <a:gd name="connsiteY2" fmla="*/ 585947 h 593081"/>
              <a:gd name="connsiteX3" fmla="*/ 405934 w 2167075"/>
              <a:gd name="connsiteY3" fmla="*/ 390638 h 593081"/>
              <a:gd name="connsiteX4" fmla="*/ 1116148 w 2167075"/>
              <a:gd name="connsiteY4" fmla="*/ 17776 h 593081"/>
              <a:gd name="connsiteX5" fmla="*/ 903084 w 2167075"/>
              <a:gd name="connsiteY5" fmla="*/ 79920 h 593081"/>
              <a:gd name="connsiteX6" fmla="*/ 1382478 w 2167075"/>
              <a:gd name="connsiteY6" fmla="*/ 21 h 593081"/>
              <a:gd name="connsiteX7" fmla="*/ 2163713 w 2167075"/>
              <a:gd name="connsiteY7" fmla="*/ 88798 h 59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7075" h="593081">
                <a:moveTo>
                  <a:pt x="2163713" y="88798"/>
                </a:moveTo>
                <a:cubicBezTo>
                  <a:pt x="2108967" y="102115"/>
                  <a:pt x="1412070" y="-2938"/>
                  <a:pt x="1054004" y="79920"/>
                </a:cubicBezTo>
                <a:cubicBezTo>
                  <a:pt x="695938" y="162778"/>
                  <a:pt x="123329" y="534161"/>
                  <a:pt x="15317" y="585947"/>
                </a:cubicBezTo>
                <a:cubicBezTo>
                  <a:pt x="-92695" y="637733"/>
                  <a:pt x="405934" y="390638"/>
                  <a:pt x="405934" y="390638"/>
                </a:cubicBezTo>
                <a:cubicBezTo>
                  <a:pt x="589406" y="295943"/>
                  <a:pt x="1033290" y="69562"/>
                  <a:pt x="1116148" y="17776"/>
                </a:cubicBezTo>
                <a:cubicBezTo>
                  <a:pt x="1199006" y="-34010"/>
                  <a:pt x="858696" y="82879"/>
                  <a:pt x="903084" y="79920"/>
                </a:cubicBezTo>
                <a:cubicBezTo>
                  <a:pt x="947472" y="76961"/>
                  <a:pt x="1175332" y="1501"/>
                  <a:pt x="1382478" y="21"/>
                </a:cubicBezTo>
                <a:cubicBezTo>
                  <a:pt x="1589624" y="-1459"/>
                  <a:pt x="2218459" y="75481"/>
                  <a:pt x="2163713" y="88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69436B63-F9EC-337B-876B-3F98911F9DF0}"/>
              </a:ext>
            </a:extLst>
          </p:cNvPr>
          <p:cNvSpPr/>
          <p:nvPr/>
        </p:nvSpPr>
        <p:spPr>
          <a:xfrm>
            <a:off x="9044823" y="2596163"/>
            <a:ext cx="605339" cy="3204117"/>
          </a:xfrm>
          <a:custGeom>
            <a:avLst/>
            <a:gdLst>
              <a:gd name="connsiteX0" fmla="*/ 19278 w 605339"/>
              <a:gd name="connsiteY0" fmla="*/ 49383 h 3204117"/>
              <a:gd name="connsiteX1" fmla="*/ 54789 w 605339"/>
              <a:gd name="connsiteY1" fmla="*/ 84893 h 3204117"/>
              <a:gd name="connsiteX2" fmla="*/ 427651 w 605339"/>
              <a:gd name="connsiteY2" fmla="*/ 803985 h 3204117"/>
              <a:gd name="connsiteX3" fmla="*/ 365507 w 605339"/>
              <a:gd name="connsiteY3" fmla="*/ 661942 h 3204117"/>
              <a:gd name="connsiteX4" fmla="*/ 525305 w 605339"/>
              <a:gd name="connsiteY4" fmla="*/ 1798284 h 3204117"/>
              <a:gd name="connsiteX5" fmla="*/ 543060 w 605339"/>
              <a:gd name="connsiteY5" fmla="*/ 1602975 h 3204117"/>
              <a:gd name="connsiteX6" fmla="*/ 596327 w 605339"/>
              <a:gd name="connsiteY6" fmla="*/ 3129934 h 3204117"/>
              <a:gd name="connsiteX7" fmla="*/ 596327 w 605339"/>
              <a:gd name="connsiteY7" fmla="*/ 2748194 h 3204117"/>
              <a:gd name="connsiteX8" fmla="*/ 507550 w 605339"/>
              <a:gd name="connsiteY8" fmla="*/ 866128 h 3204117"/>
              <a:gd name="connsiteX9" fmla="*/ 436528 w 605339"/>
              <a:gd name="connsiteY9" fmla="*/ 1043682 h 3204117"/>
              <a:gd name="connsiteX10" fmla="*/ 223464 w 605339"/>
              <a:gd name="connsiteY10" fmla="*/ 404489 h 3204117"/>
              <a:gd name="connsiteX11" fmla="*/ 19278 w 605339"/>
              <a:gd name="connsiteY11" fmla="*/ 49383 h 320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5339" h="3204117">
                <a:moveTo>
                  <a:pt x="19278" y="49383"/>
                </a:moveTo>
                <a:cubicBezTo>
                  <a:pt x="-8834" y="-3883"/>
                  <a:pt x="-13273" y="-40874"/>
                  <a:pt x="54789" y="84893"/>
                </a:cubicBezTo>
                <a:cubicBezTo>
                  <a:pt x="122851" y="210660"/>
                  <a:pt x="375865" y="707810"/>
                  <a:pt x="427651" y="803985"/>
                </a:cubicBezTo>
                <a:cubicBezTo>
                  <a:pt x="479437" y="900160"/>
                  <a:pt x="349231" y="496226"/>
                  <a:pt x="365507" y="661942"/>
                </a:cubicBezTo>
                <a:cubicBezTo>
                  <a:pt x="381783" y="827658"/>
                  <a:pt x="495713" y="1641445"/>
                  <a:pt x="525305" y="1798284"/>
                </a:cubicBezTo>
                <a:cubicBezTo>
                  <a:pt x="554897" y="1955123"/>
                  <a:pt x="531223" y="1381033"/>
                  <a:pt x="543060" y="1602975"/>
                </a:cubicBezTo>
                <a:cubicBezTo>
                  <a:pt x="554897" y="1824917"/>
                  <a:pt x="587449" y="2939064"/>
                  <a:pt x="596327" y="3129934"/>
                </a:cubicBezTo>
                <a:cubicBezTo>
                  <a:pt x="605205" y="3320804"/>
                  <a:pt x="611123" y="3125495"/>
                  <a:pt x="596327" y="2748194"/>
                </a:cubicBezTo>
                <a:cubicBezTo>
                  <a:pt x="581531" y="2370893"/>
                  <a:pt x="534183" y="1150213"/>
                  <a:pt x="507550" y="866128"/>
                </a:cubicBezTo>
                <a:cubicBezTo>
                  <a:pt x="480917" y="582043"/>
                  <a:pt x="483876" y="1120622"/>
                  <a:pt x="436528" y="1043682"/>
                </a:cubicBezTo>
                <a:cubicBezTo>
                  <a:pt x="389180" y="966742"/>
                  <a:pt x="293006" y="571685"/>
                  <a:pt x="223464" y="404489"/>
                </a:cubicBezTo>
                <a:cubicBezTo>
                  <a:pt x="153922" y="237293"/>
                  <a:pt x="47390" y="102649"/>
                  <a:pt x="19278" y="49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9D83FDBD-BF6C-9C8F-4029-2C38C59EB68B}"/>
              </a:ext>
            </a:extLst>
          </p:cNvPr>
          <p:cNvSpPr/>
          <p:nvPr/>
        </p:nvSpPr>
        <p:spPr>
          <a:xfrm>
            <a:off x="9602635" y="5130163"/>
            <a:ext cx="509515" cy="1889767"/>
          </a:xfrm>
          <a:custGeom>
            <a:avLst/>
            <a:gdLst>
              <a:gd name="connsiteX0" fmla="*/ 2838 w 509515"/>
              <a:gd name="connsiteY0" fmla="*/ 1587 h 1889767"/>
              <a:gd name="connsiteX1" fmla="*/ 186572 w 509515"/>
              <a:gd name="connsiteY1" fmla="*/ 1061265 h 1889767"/>
              <a:gd name="connsiteX2" fmla="*/ 169481 w 509515"/>
              <a:gd name="connsiteY2" fmla="*/ 920259 h 1889767"/>
              <a:gd name="connsiteX3" fmla="*/ 485675 w 509515"/>
              <a:gd name="connsiteY3" fmla="*/ 1826114 h 1889767"/>
              <a:gd name="connsiteX4" fmla="*/ 442946 w 509515"/>
              <a:gd name="connsiteY4" fmla="*/ 1680835 h 1889767"/>
              <a:gd name="connsiteX5" fmla="*/ 92569 w 509515"/>
              <a:gd name="connsiteY5" fmla="*/ 612611 h 1889767"/>
              <a:gd name="connsiteX6" fmla="*/ 75477 w 509515"/>
              <a:gd name="connsiteY6" fmla="*/ 817710 h 1889767"/>
              <a:gd name="connsiteX7" fmla="*/ 2838 w 509515"/>
              <a:gd name="connsiteY7" fmla="*/ 1587 h 1889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9515" h="1889767">
                <a:moveTo>
                  <a:pt x="2838" y="1587"/>
                </a:moveTo>
                <a:cubicBezTo>
                  <a:pt x="21354" y="42179"/>
                  <a:pt x="158798" y="908153"/>
                  <a:pt x="186572" y="1061265"/>
                </a:cubicBezTo>
                <a:cubicBezTo>
                  <a:pt x="214346" y="1214377"/>
                  <a:pt x="119631" y="792784"/>
                  <a:pt x="169481" y="920259"/>
                </a:cubicBezTo>
                <a:cubicBezTo>
                  <a:pt x="219332" y="1047734"/>
                  <a:pt x="440098" y="1699351"/>
                  <a:pt x="485675" y="1826114"/>
                </a:cubicBezTo>
                <a:cubicBezTo>
                  <a:pt x="531252" y="1952877"/>
                  <a:pt x="508464" y="1883086"/>
                  <a:pt x="442946" y="1680835"/>
                </a:cubicBezTo>
                <a:cubicBezTo>
                  <a:pt x="377428" y="1478584"/>
                  <a:pt x="153814" y="756465"/>
                  <a:pt x="92569" y="612611"/>
                </a:cubicBezTo>
                <a:cubicBezTo>
                  <a:pt x="31324" y="468757"/>
                  <a:pt x="89008" y="923820"/>
                  <a:pt x="75477" y="817710"/>
                </a:cubicBezTo>
                <a:cubicBezTo>
                  <a:pt x="61946" y="711600"/>
                  <a:pt x="-15678" y="-39005"/>
                  <a:pt x="2838" y="1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AC85EB19-BA71-7297-D187-6E03DEA1C55F}"/>
              </a:ext>
            </a:extLst>
          </p:cNvPr>
          <p:cNvSpPr/>
          <p:nvPr/>
        </p:nvSpPr>
        <p:spPr>
          <a:xfrm>
            <a:off x="7477421" y="2629884"/>
            <a:ext cx="889660" cy="1209928"/>
          </a:xfrm>
          <a:custGeom>
            <a:avLst/>
            <a:gdLst>
              <a:gd name="connsiteX0" fmla="*/ 888912 w 889660"/>
              <a:gd name="connsiteY0" fmla="*/ 2221 h 1209928"/>
              <a:gd name="connsiteX1" fmla="*/ 265069 w 889660"/>
              <a:gd name="connsiteY1" fmla="*/ 339780 h 1209928"/>
              <a:gd name="connsiteX2" fmla="*/ 363345 w 889660"/>
              <a:gd name="connsiteY2" fmla="*/ 232957 h 1209928"/>
              <a:gd name="connsiteX3" fmla="*/ 8695 w 889660"/>
              <a:gd name="connsiteY3" fmla="*/ 1185813 h 1209928"/>
              <a:gd name="connsiteX4" fmla="*/ 124063 w 889660"/>
              <a:gd name="connsiteY4" fmla="*/ 873892 h 1209928"/>
              <a:gd name="connsiteX5" fmla="*/ 294979 w 889660"/>
              <a:gd name="connsiteY5" fmla="*/ 318415 h 1209928"/>
              <a:gd name="connsiteX6" fmla="*/ 183884 w 889660"/>
              <a:gd name="connsiteY6" fmla="*/ 467966 h 1209928"/>
              <a:gd name="connsiteX7" fmla="*/ 427439 w 889660"/>
              <a:gd name="connsiteY7" fmla="*/ 245776 h 1209928"/>
              <a:gd name="connsiteX8" fmla="*/ 393256 w 889660"/>
              <a:gd name="connsiteY8" fmla="*/ 194501 h 1209928"/>
              <a:gd name="connsiteX9" fmla="*/ 888912 w 889660"/>
              <a:gd name="connsiteY9" fmla="*/ 2221 h 120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9660" h="1209928">
                <a:moveTo>
                  <a:pt x="888912" y="2221"/>
                </a:moveTo>
                <a:cubicBezTo>
                  <a:pt x="867548" y="26434"/>
                  <a:pt x="352663" y="301324"/>
                  <a:pt x="265069" y="339780"/>
                </a:cubicBezTo>
                <a:cubicBezTo>
                  <a:pt x="177475" y="378236"/>
                  <a:pt x="406074" y="91952"/>
                  <a:pt x="363345" y="232957"/>
                </a:cubicBezTo>
                <a:cubicBezTo>
                  <a:pt x="320616" y="373962"/>
                  <a:pt x="48575" y="1078991"/>
                  <a:pt x="8695" y="1185813"/>
                </a:cubicBezTo>
                <a:cubicBezTo>
                  <a:pt x="-31185" y="1292636"/>
                  <a:pt x="76349" y="1018458"/>
                  <a:pt x="124063" y="873892"/>
                </a:cubicBezTo>
                <a:cubicBezTo>
                  <a:pt x="171777" y="729326"/>
                  <a:pt x="285009" y="386069"/>
                  <a:pt x="294979" y="318415"/>
                </a:cubicBezTo>
                <a:cubicBezTo>
                  <a:pt x="304949" y="250761"/>
                  <a:pt x="161807" y="480072"/>
                  <a:pt x="183884" y="467966"/>
                </a:cubicBezTo>
                <a:cubicBezTo>
                  <a:pt x="205961" y="455860"/>
                  <a:pt x="392544" y="291353"/>
                  <a:pt x="427439" y="245776"/>
                </a:cubicBezTo>
                <a:cubicBezTo>
                  <a:pt x="462334" y="200199"/>
                  <a:pt x="318480" y="230109"/>
                  <a:pt x="393256" y="194501"/>
                </a:cubicBezTo>
                <a:cubicBezTo>
                  <a:pt x="468032" y="158893"/>
                  <a:pt x="910276" y="-21992"/>
                  <a:pt x="888912" y="2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D7679090-01AA-7A2A-E61C-1A890ECE3270}"/>
              </a:ext>
            </a:extLst>
          </p:cNvPr>
          <p:cNvSpPr/>
          <p:nvPr/>
        </p:nvSpPr>
        <p:spPr>
          <a:xfrm>
            <a:off x="6583876" y="2650506"/>
            <a:ext cx="1685356" cy="679737"/>
          </a:xfrm>
          <a:custGeom>
            <a:avLst/>
            <a:gdLst>
              <a:gd name="connsiteX0" fmla="*/ 1658543 w 1685356"/>
              <a:gd name="connsiteY0" fmla="*/ 7236 h 679737"/>
              <a:gd name="connsiteX1" fmla="*/ 1581631 w 1685356"/>
              <a:gd name="connsiteY1" fmla="*/ 15782 h 679737"/>
              <a:gd name="connsiteX2" fmla="*/ 111754 w 1685356"/>
              <a:gd name="connsiteY2" fmla="*/ 302066 h 679737"/>
              <a:gd name="connsiteX3" fmla="*/ 684322 w 1685356"/>
              <a:gd name="connsiteY3" fmla="*/ 216608 h 679737"/>
              <a:gd name="connsiteX4" fmla="*/ 659 w 1685356"/>
              <a:gd name="connsiteY4" fmla="*/ 652444 h 679737"/>
              <a:gd name="connsiteX5" fmla="*/ 833874 w 1685356"/>
              <a:gd name="connsiteY5" fmla="*/ 173879 h 679737"/>
              <a:gd name="connsiteX6" fmla="*/ 167302 w 1685356"/>
              <a:gd name="connsiteY6" fmla="*/ 678081 h 679737"/>
              <a:gd name="connsiteX7" fmla="*/ 842419 w 1685356"/>
              <a:gd name="connsiteY7" fmla="*/ 344795 h 679737"/>
              <a:gd name="connsiteX8" fmla="*/ 184393 w 1685356"/>
              <a:gd name="connsiteY8" fmla="*/ 596896 h 679737"/>
              <a:gd name="connsiteX9" fmla="*/ 906513 w 1685356"/>
              <a:gd name="connsiteY9" fmla="*/ 212335 h 679737"/>
              <a:gd name="connsiteX10" fmla="*/ 333945 w 1685356"/>
              <a:gd name="connsiteY10" fmla="*/ 263610 h 679737"/>
              <a:gd name="connsiteX11" fmla="*/ 1658543 w 1685356"/>
              <a:gd name="connsiteY11" fmla="*/ 7236 h 679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85356" h="679737">
                <a:moveTo>
                  <a:pt x="1658543" y="7236"/>
                </a:moveTo>
                <a:cubicBezTo>
                  <a:pt x="1748986" y="-13060"/>
                  <a:pt x="1581631" y="15782"/>
                  <a:pt x="1581631" y="15782"/>
                </a:cubicBezTo>
                <a:lnTo>
                  <a:pt x="111754" y="302066"/>
                </a:lnTo>
                <a:cubicBezTo>
                  <a:pt x="-37797" y="335537"/>
                  <a:pt x="702838" y="158212"/>
                  <a:pt x="684322" y="216608"/>
                </a:cubicBezTo>
                <a:cubicBezTo>
                  <a:pt x="665806" y="275004"/>
                  <a:pt x="-24266" y="659566"/>
                  <a:pt x="659" y="652444"/>
                </a:cubicBezTo>
                <a:cubicBezTo>
                  <a:pt x="25584" y="645323"/>
                  <a:pt x="806100" y="169606"/>
                  <a:pt x="833874" y="173879"/>
                </a:cubicBezTo>
                <a:cubicBezTo>
                  <a:pt x="861648" y="178152"/>
                  <a:pt x="165878" y="649595"/>
                  <a:pt x="167302" y="678081"/>
                </a:cubicBezTo>
                <a:cubicBezTo>
                  <a:pt x="168726" y="706567"/>
                  <a:pt x="839571" y="358326"/>
                  <a:pt x="842419" y="344795"/>
                </a:cubicBezTo>
                <a:cubicBezTo>
                  <a:pt x="845267" y="331264"/>
                  <a:pt x="173711" y="618973"/>
                  <a:pt x="184393" y="596896"/>
                </a:cubicBezTo>
                <a:cubicBezTo>
                  <a:pt x="195075" y="574819"/>
                  <a:pt x="881588" y="267883"/>
                  <a:pt x="906513" y="212335"/>
                </a:cubicBezTo>
                <a:cubicBezTo>
                  <a:pt x="931438" y="156787"/>
                  <a:pt x="207895" y="292096"/>
                  <a:pt x="333945" y="263610"/>
                </a:cubicBezTo>
                <a:cubicBezTo>
                  <a:pt x="459995" y="235124"/>
                  <a:pt x="1061405" y="138271"/>
                  <a:pt x="1658543" y="7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C079459A-7EE9-4339-331F-737DEF51AB3B}"/>
              </a:ext>
            </a:extLst>
          </p:cNvPr>
          <p:cNvSpPr/>
          <p:nvPr/>
        </p:nvSpPr>
        <p:spPr>
          <a:xfrm>
            <a:off x="7590957" y="2949027"/>
            <a:ext cx="409085" cy="1193286"/>
          </a:xfrm>
          <a:custGeom>
            <a:avLst/>
            <a:gdLst>
              <a:gd name="connsiteX0" fmla="*/ 407907 w 409085"/>
              <a:gd name="connsiteY0" fmla="*/ 3545 h 1193286"/>
              <a:gd name="connsiteX1" fmla="*/ 10527 w 409085"/>
              <a:gd name="connsiteY1" fmla="*/ 682936 h 1193286"/>
              <a:gd name="connsiteX2" fmla="*/ 121622 w 409085"/>
              <a:gd name="connsiteY2" fmla="*/ 512020 h 1193286"/>
              <a:gd name="connsiteX3" fmla="*/ 194262 w 409085"/>
              <a:gd name="connsiteY3" fmla="*/ 1187137 h 1193286"/>
              <a:gd name="connsiteX4" fmla="*/ 172897 w 409085"/>
              <a:gd name="connsiteY4" fmla="*/ 815395 h 1193286"/>
              <a:gd name="connsiteX5" fmla="*/ 168624 w 409085"/>
              <a:gd name="connsiteY5" fmla="*/ 294102 h 1193286"/>
              <a:gd name="connsiteX6" fmla="*/ 134441 w 409085"/>
              <a:gd name="connsiteY6" fmla="*/ 409470 h 1193286"/>
              <a:gd name="connsiteX7" fmla="*/ 407907 w 409085"/>
              <a:gd name="connsiteY7" fmla="*/ 3545 h 1193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9085" h="1193286">
                <a:moveTo>
                  <a:pt x="407907" y="3545"/>
                </a:moveTo>
                <a:cubicBezTo>
                  <a:pt x="387255" y="49123"/>
                  <a:pt x="58241" y="598190"/>
                  <a:pt x="10527" y="682936"/>
                </a:cubicBezTo>
                <a:cubicBezTo>
                  <a:pt x="-37187" y="767682"/>
                  <a:pt x="91000" y="427987"/>
                  <a:pt x="121622" y="512020"/>
                </a:cubicBezTo>
                <a:cubicBezTo>
                  <a:pt x="152244" y="596053"/>
                  <a:pt x="185716" y="1136575"/>
                  <a:pt x="194262" y="1187137"/>
                </a:cubicBezTo>
                <a:cubicBezTo>
                  <a:pt x="202808" y="1237699"/>
                  <a:pt x="177170" y="964234"/>
                  <a:pt x="172897" y="815395"/>
                </a:cubicBezTo>
                <a:cubicBezTo>
                  <a:pt x="168624" y="666556"/>
                  <a:pt x="175033" y="361756"/>
                  <a:pt x="168624" y="294102"/>
                </a:cubicBezTo>
                <a:cubicBezTo>
                  <a:pt x="162215" y="226448"/>
                  <a:pt x="97409" y="452911"/>
                  <a:pt x="134441" y="409470"/>
                </a:cubicBezTo>
                <a:cubicBezTo>
                  <a:pt x="171473" y="366029"/>
                  <a:pt x="428559" y="-42033"/>
                  <a:pt x="407907" y="3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6E145C7B-6F3A-8CF3-45CC-15773C3C9420}"/>
              </a:ext>
            </a:extLst>
          </p:cNvPr>
          <p:cNvSpPr/>
          <p:nvPr/>
        </p:nvSpPr>
        <p:spPr>
          <a:xfrm>
            <a:off x="5359345" y="2091997"/>
            <a:ext cx="1676939" cy="1226267"/>
          </a:xfrm>
          <a:custGeom>
            <a:avLst/>
            <a:gdLst>
              <a:gd name="connsiteX0" fmla="*/ 1638221 w 1676939"/>
              <a:gd name="connsiteY0" fmla="*/ 11123 h 1226267"/>
              <a:gd name="connsiteX1" fmla="*/ 704571 w 1676939"/>
              <a:gd name="connsiteY1" fmla="*/ 381696 h 1226267"/>
              <a:gd name="connsiteX2" fmla="*/ 1214710 w 1676939"/>
              <a:gd name="connsiteY2" fmla="*/ 189190 h 1226267"/>
              <a:gd name="connsiteX3" fmla="*/ 993329 w 1676939"/>
              <a:gd name="connsiteY3" fmla="*/ 314319 h 1226267"/>
              <a:gd name="connsiteX4" fmla="*/ 45240 w 1676939"/>
              <a:gd name="connsiteY4" fmla="*/ 1175780 h 1226267"/>
              <a:gd name="connsiteX5" fmla="*/ 247371 w 1676939"/>
              <a:gd name="connsiteY5" fmla="*/ 1031401 h 1226267"/>
              <a:gd name="connsiteX6" fmla="*/ 1084769 w 1676939"/>
              <a:gd name="connsiteY6" fmla="*/ 256567 h 1226267"/>
              <a:gd name="connsiteX7" fmla="*/ 709383 w 1676939"/>
              <a:gd name="connsiteY7" fmla="*/ 367258 h 1226267"/>
              <a:gd name="connsiteX8" fmla="*/ 1421653 w 1676939"/>
              <a:gd name="connsiteY8" fmla="*/ 117001 h 1226267"/>
              <a:gd name="connsiteX9" fmla="*/ 1638221 w 1676939"/>
              <a:gd name="connsiteY9" fmla="*/ 11123 h 122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6939" h="1226267">
                <a:moveTo>
                  <a:pt x="1638221" y="11123"/>
                </a:moveTo>
                <a:cubicBezTo>
                  <a:pt x="1518707" y="55239"/>
                  <a:pt x="775156" y="352018"/>
                  <a:pt x="704571" y="381696"/>
                </a:cubicBezTo>
                <a:cubicBezTo>
                  <a:pt x="633986" y="411374"/>
                  <a:pt x="1166584" y="200420"/>
                  <a:pt x="1214710" y="189190"/>
                </a:cubicBezTo>
                <a:cubicBezTo>
                  <a:pt x="1262836" y="177961"/>
                  <a:pt x="1188241" y="149887"/>
                  <a:pt x="993329" y="314319"/>
                </a:cubicBezTo>
                <a:cubicBezTo>
                  <a:pt x="798417" y="478751"/>
                  <a:pt x="169566" y="1056266"/>
                  <a:pt x="45240" y="1175780"/>
                </a:cubicBezTo>
                <a:cubicBezTo>
                  <a:pt x="-79086" y="1295294"/>
                  <a:pt x="74116" y="1184603"/>
                  <a:pt x="247371" y="1031401"/>
                </a:cubicBezTo>
                <a:cubicBezTo>
                  <a:pt x="420626" y="878199"/>
                  <a:pt x="1007767" y="367257"/>
                  <a:pt x="1084769" y="256567"/>
                </a:cubicBezTo>
                <a:cubicBezTo>
                  <a:pt x="1161771" y="145877"/>
                  <a:pt x="653236" y="390519"/>
                  <a:pt x="709383" y="367258"/>
                </a:cubicBezTo>
                <a:cubicBezTo>
                  <a:pt x="765530" y="343997"/>
                  <a:pt x="1266847" y="169138"/>
                  <a:pt x="1421653" y="117001"/>
                </a:cubicBezTo>
                <a:cubicBezTo>
                  <a:pt x="1576459" y="64864"/>
                  <a:pt x="1757735" y="-32993"/>
                  <a:pt x="1638221" y="11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D0102D59-CFAB-4447-A797-095859313C0E}"/>
              </a:ext>
            </a:extLst>
          </p:cNvPr>
          <p:cNvSpPr/>
          <p:nvPr/>
        </p:nvSpPr>
        <p:spPr>
          <a:xfrm>
            <a:off x="5864458" y="2213780"/>
            <a:ext cx="1782399" cy="1003500"/>
          </a:xfrm>
          <a:custGeom>
            <a:avLst/>
            <a:gdLst>
              <a:gd name="connsiteX0" fmla="*/ 1778001 w 1782399"/>
              <a:gd name="connsiteY0" fmla="*/ 4843 h 1003500"/>
              <a:gd name="connsiteX1" fmla="*/ 815475 w 1782399"/>
              <a:gd name="connsiteY1" fmla="*/ 327289 h 1003500"/>
              <a:gd name="connsiteX2" fmla="*/ 21390 w 1782399"/>
              <a:gd name="connsiteY2" fmla="*/ 986620 h 1003500"/>
              <a:gd name="connsiteX3" fmla="*/ 286085 w 1782399"/>
              <a:gd name="connsiteY3" fmla="*/ 765239 h 1003500"/>
              <a:gd name="connsiteX4" fmla="*/ 916540 w 1782399"/>
              <a:gd name="connsiteY4" fmla="*/ 303226 h 1003500"/>
              <a:gd name="connsiteX5" fmla="*/ 685534 w 1782399"/>
              <a:gd name="connsiteY5" fmla="*/ 457231 h 1003500"/>
              <a:gd name="connsiteX6" fmla="*/ 1152359 w 1782399"/>
              <a:gd name="connsiteY6" fmla="*/ 154035 h 1003500"/>
              <a:gd name="connsiteX7" fmla="*/ 1778001 w 1782399"/>
              <a:gd name="connsiteY7" fmla="*/ 4843 h 100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82399" h="1003500">
                <a:moveTo>
                  <a:pt x="1778001" y="4843"/>
                </a:moveTo>
                <a:cubicBezTo>
                  <a:pt x="1721854" y="33719"/>
                  <a:pt x="1108243" y="163660"/>
                  <a:pt x="815475" y="327289"/>
                </a:cubicBezTo>
                <a:cubicBezTo>
                  <a:pt x="522707" y="490918"/>
                  <a:pt x="21390" y="986620"/>
                  <a:pt x="21390" y="986620"/>
                </a:cubicBezTo>
                <a:cubicBezTo>
                  <a:pt x="-66842" y="1059612"/>
                  <a:pt x="136893" y="879138"/>
                  <a:pt x="286085" y="765239"/>
                </a:cubicBezTo>
                <a:cubicBezTo>
                  <a:pt x="435277" y="651340"/>
                  <a:pt x="849965" y="354561"/>
                  <a:pt x="916540" y="303226"/>
                </a:cubicBezTo>
                <a:cubicBezTo>
                  <a:pt x="983115" y="251891"/>
                  <a:pt x="646231" y="482096"/>
                  <a:pt x="685534" y="457231"/>
                </a:cubicBezTo>
                <a:cubicBezTo>
                  <a:pt x="724837" y="432366"/>
                  <a:pt x="967073" y="225422"/>
                  <a:pt x="1152359" y="154035"/>
                </a:cubicBezTo>
                <a:cubicBezTo>
                  <a:pt x="1337645" y="82648"/>
                  <a:pt x="1834148" y="-24033"/>
                  <a:pt x="1778001" y="4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81E3F16A-188D-C426-748C-414CC60978C8}"/>
              </a:ext>
            </a:extLst>
          </p:cNvPr>
          <p:cNvSpPr/>
          <p:nvPr/>
        </p:nvSpPr>
        <p:spPr>
          <a:xfrm>
            <a:off x="4686195" y="1653774"/>
            <a:ext cx="2513670" cy="1300682"/>
          </a:xfrm>
          <a:custGeom>
            <a:avLst/>
            <a:gdLst>
              <a:gd name="connsiteX0" fmla="*/ 2513502 w 2513670"/>
              <a:gd name="connsiteY0" fmla="*/ 1771 h 1300682"/>
              <a:gd name="connsiteX1" fmla="*/ 930146 w 2513670"/>
              <a:gd name="connsiteY1" fmla="*/ 146150 h 1300682"/>
              <a:gd name="connsiteX2" fmla="*/ 1141902 w 2513670"/>
              <a:gd name="connsiteY2" fmla="*/ 122087 h 1300682"/>
              <a:gd name="connsiteX3" fmla="*/ 376693 w 2513670"/>
              <a:gd name="connsiteY3" fmla="*/ 574474 h 1300682"/>
              <a:gd name="connsiteX4" fmla="*/ 545136 w 2513670"/>
              <a:gd name="connsiteY4" fmla="*/ 473409 h 1300682"/>
              <a:gd name="connsiteX5" fmla="*/ 1308 w 2513670"/>
              <a:gd name="connsiteY5" fmla="*/ 1296369 h 1300682"/>
              <a:gd name="connsiteX6" fmla="*/ 410382 w 2513670"/>
              <a:gd name="connsiteY6" fmla="*/ 771792 h 1300682"/>
              <a:gd name="connsiteX7" fmla="*/ 959022 w 2513670"/>
              <a:gd name="connsiteY7" fmla="*/ 208714 h 1300682"/>
              <a:gd name="connsiteX8" fmla="*/ 824268 w 2513670"/>
              <a:gd name="connsiteY8" fmla="*/ 261653 h 1300682"/>
              <a:gd name="connsiteX9" fmla="*/ 2513502 w 2513670"/>
              <a:gd name="connsiteY9" fmla="*/ 1771 h 1300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13670" h="1300682">
                <a:moveTo>
                  <a:pt x="2513502" y="1771"/>
                </a:moveTo>
                <a:cubicBezTo>
                  <a:pt x="2531148" y="-17479"/>
                  <a:pt x="1158746" y="126097"/>
                  <a:pt x="930146" y="146150"/>
                </a:cubicBezTo>
                <a:cubicBezTo>
                  <a:pt x="701546" y="166203"/>
                  <a:pt x="1234144" y="50700"/>
                  <a:pt x="1141902" y="122087"/>
                </a:cubicBezTo>
                <a:cubicBezTo>
                  <a:pt x="1049660" y="193474"/>
                  <a:pt x="476154" y="515920"/>
                  <a:pt x="376693" y="574474"/>
                </a:cubicBezTo>
                <a:cubicBezTo>
                  <a:pt x="277232" y="633028"/>
                  <a:pt x="607700" y="353093"/>
                  <a:pt x="545136" y="473409"/>
                </a:cubicBezTo>
                <a:cubicBezTo>
                  <a:pt x="482572" y="593725"/>
                  <a:pt x="23767" y="1246639"/>
                  <a:pt x="1308" y="1296369"/>
                </a:cubicBezTo>
                <a:cubicBezTo>
                  <a:pt x="-21151" y="1346100"/>
                  <a:pt x="250763" y="953068"/>
                  <a:pt x="410382" y="771792"/>
                </a:cubicBezTo>
                <a:cubicBezTo>
                  <a:pt x="570001" y="590516"/>
                  <a:pt x="890041" y="293737"/>
                  <a:pt x="959022" y="208714"/>
                </a:cubicBezTo>
                <a:cubicBezTo>
                  <a:pt x="1028003" y="123691"/>
                  <a:pt x="573209" y="297748"/>
                  <a:pt x="824268" y="261653"/>
                </a:cubicBezTo>
                <a:cubicBezTo>
                  <a:pt x="1075327" y="225558"/>
                  <a:pt x="2495856" y="21021"/>
                  <a:pt x="2513502" y="17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C0794BA2-D57F-E96D-7A95-1A3A89E0442A}"/>
              </a:ext>
            </a:extLst>
          </p:cNvPr>
          <p:cNvSpPr/>
          <p:nvPr/>
        </p:nvSpPr>
        <p:spPr>
          <a:xfrm>
            <a:off x="3546858" y="3233083"/>
            <a:ext cx="1003356" cy="1916469"/>
          </a:xfrm>
          <a:custGeom>
            <a:avLst/>
            <a:gdLst>
              <a:gd name="connsiteX0" fmla="*/ 997093 w 1003356"/>
              <a:gd name="connsiteY0" fmla="*/ 15000 h 1916469"/>
              <a:gd name="connsiteX1" fmla="*/ 194889 w 1003356"/>
              <a:gd name="connsiteY1" fmla="*/ 1170623 h 1916469"/>
              <a:gd name="connsiteX2" fmla="*/ 4155 w 1003356"/>
              <a:gd name="connsiteY2" fmla="*/ 1905508 h 1916469"/>
              <a:gd name="connsiteX3" fmla="*/ 77083 w 1003356"/>
              <a:gd name="connsiteY3" fmla="*/ 1568919 h 1916469"/>
              <a:gd name="connsiteX4" fmla="*/ 234158 w 1003356"/>
              <a:gd name="connsiteY4" fmla="*/ 991108 h 1916469"/>
              <a:gd name="connsiteX5" fmla="*/ 211719 w 1003356"/>
              <a:gd name="connsiteY5" fmla="*/ 1052816 h 1916469"/>
              <a:gd name="connsiteX6" fmla="*/ 761481 w 1003356"/>
              <a:gd name="connsiteY6" fmla="*/ 357199 h 1916469"/>
              <a:gd name="connsiteX7" fmla="*/ 576357 w 1003356"/>
              <a:gd name="connsiteY7" fmla="*/ 503054 h 1916469"/>
              <a:gd name="connsiteX8" fmla="*/ 997093 w 1003356"/>
              <a:gd name="connsiteY8" fmla="*/ 15000 h 1916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3356" h="1916469">
                <a:moveTo>
                  <a:pt x="997093" y="15000"/>
                </a:moveTo>
                <a:cubicBezTo>
                  <a:pt x="933515" y="126262"/>
                  <a:pt x="360379" y="855538"/>
                  <a:pt x="194889" y="1170623"/>
                </a:cubicBezTo>
                <a:cubicBezTo>
                  <a:pt x="29399" y="1485708"/>
                  <a:pt x="23789" y="1839125"/>
                  <a:pt x="4155" y="1905508"/>
                </a:cubicBezTo>
                <a:cubicBezTo>
                  <a:pt x="-15479" y="1971891"/>
                  <a:pt x="38749" y="1721319"/>
                  <a:pt x="77083" y="1568919"/>
                </a:cubicBezTo>
                <a:cubicBezTo>
                  <a:pt x="115417" y="1416519"/>
                  <a:pt x="211719" y="1077125"/>
                  <a:pt x="234158" y="991108"/>
                </a:cubicBezTo>
                <a:cubicBezTo>
                  <a:pt x="256597" y="905091"/>
                  <a:pt x="123832" y="1158468"/>
                  <a:pt x="211719" y="1052816"/>
                </a:cubicBezTo>
                <a:cubicBezTo>
                  <a:pt x="299606" y="947165"/>
                  <a:pt x="700708" y="448826"/>
                  <a:pt x="761481" y="357199"/>
                </a:cubicBezTo>
                <a:cubicBezTo>
                  <a:pt x="822254" y="265572"/>
                  <a:pt x="532414" y="560087"/>
                  <a:pt x="576357" y="503054"/>
                </a:cubicBezTo>
                <a:cubicBezTo>
                  <a:pt x="620300" y="446021"/>
                  <a:pt x="1060671" y="-96262"/>
                  <a:pt x="997093" y="15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29F4B20E-5A5F-22F3-5B30-BE9C8E2AE95B}"/>
              </a:ext>
            </a:extLst>
          </p:cNvPr>
          <p:cNvSpPr/>
          <p:nvPr/>
        </p:nvSpPr>
        <p:spPr>
          <a:xfrm>
            <a:off x="3467232" y="4423696"/>
            <a:ext cx="545154" cy="1696765"/>
          </a:xfrm>
          <a:custGeom>
            <a:avLst/>
            <a:gdLst>
              <a:gd name="connsiteX0" fmla="*/ 543786 w 545154"/>
              <a:gd name="connsiteY0" fmla="*/ 2449 h 1696765"/>
              <a:gd name="connsiteX1" fmla="*/ 280125 w 545154"/>
              <a:gd name="connsiteY1" fmla="*/ 698066 h 1696765"/>
              <a:gd name="connsiteX2" fmla="*/ 5244 w 545154"/>
              <a:gd name="connsiteY2" fmla="*/ 1668564 h 1696765"/>
              <a:gd name="connsiteX3" fmla="*/ 117440 w 545154"/>
              <a:gd name="connsiteY3" fmla="*/ 1354414 h 1696765"/>
              <a:gd name="connsiteX4" fmla="*/ 336223 w 545154"/>
              <a:gd name="connsiteY4" fmla="*/ 512942 h 1696765"/>
              <a:gd name="connsiteX5" fmla="*/ 240856 w 545154"/>
              <a:gd name="connsiteY5" fmla="*/ 860751 h 1696765"/>
              <a:gd name="connsiteX6" fmla="*/ 442810 w 545154"/>
              <a:gd name="connsiteY6" fmla="*/ 372697 h 1696765"/>
              <a:gd name="connsiteX7" fmla="*/ 386712 w 545154"/>
              <a:gd name="connsiteY7" fmla="*/ 462454 h 1696765"/>
              <a:gd name="connsiteX8" fmla="*/ 543786 w 545154"/>
              <a:gd name="connsiteY8" fmla="*/ 2449 h 1696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154" h="1696765">
                <a:moveTo>
                  <a:pt x="543786" y="2449"/>
                </a:moveTo>
                <a:cubicBezTo>
                  <a:pt x="526022" y="41718"/>
                  <a:pt x="369882" y="420380"/>
                  <a:pt x="280125" y="698066"/>
                </a:cubicBezTo>
                <a:cubicBezTo>
                  <a:pt x="190368" y="975752"/>
                  <a:pt x="32358" y="1559173"/>
                  <a:pt x="5244" y="1668564"/>
                </a:cubicBezTo>
                <a:cubicBezTo>
                  <a:pt x="-21870" y="1777955"/>
                  <a:pt x="62277" y="1547018"/>
                  <a:pt x="117440" y="1354414"/>
                </a:cubicBezTo>
                <a:cubicBezTo>
                  <a:pt x="172603" y="1161810"/>
                  <a:pt x="315654" y="595219"/>
                  <a:pt x="336223" y="512942"/>
                </a:cubicBezTo>
                <a:cubicBezTo>
                  <a:pt x="356792" y="430665"/>
                  <a:pt x="223092" y="884125"/>
                  <a:pt x="240856" y="860751"/>
                </a:cubicBezTo>
                <a:cubicBezTo>
                  <a:pt x="258620" y="837377"/>
                  <a:pt x="418501" y="439080"/>
                  <a:pt x="442810" y="372697"/>
                </a:cubicBezTo>
                <a:cubicBezTo>
                  <a:pt x="467119" y="306314"/>
                  <a:pt x="372688" y="516682"/>
                  <a:pt x="386712" y="462454"/>
                </a:cubicBezTo>
                <a:cubicBezTo>
                  <a:pt x="400736" y="408226"/>
                  <a:pt x="561550" y="-36820"/>
                  <a:pt x="543786" y="2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F4274069-1953-33FB-3E69-F43660908244}"/>
              </a:ext>
            </a:extLst>
          </p:cNvPr>
          <p:cNvSpPr/>
          <p:nvPr/>
        </p:nvSpPr>
        <p:spPr>
          <a:xfrm>
            <a:off x="2585009" y="4269070"/>
            <a:ext cx="1437229" cy="1128375"/>
          </a:xfrm>
          <a:custGeom>
            <a:avLst/>
            <a:gdLst>
              <a:gd name="connsiteX0" fmla="*/ 1437229 w 1437229"/>
              <a:gd name="connsiteY0" fmla="*/ 0 h 1128375"/>
              <a:gd name="connsiteX1" fmla="*/ 848198 w 1437229"/>
              <a:gd name="connsiteY1" fmla="*/ 454395 h 1128375"/>
              <a:gd name="connsiteX2" fmla="*/ 1116 w 1437229"/>
              <a:gd name="connsiteY2" fmla="*/ 1127573 h 1128375"/>
              <a:gd name="connsiteX3" fmla="*/ 663074 w 1437229"/>
              <a:gd name="connsiteY3" fmla="*/ 594640 h 1128375"/>
              <a:gd name="connsiteX4" fmla="*/ 449901 w 1437229"/>
              <a:gd name="connsiteY4" fmla="*/ 757325 h 1128375"/>
              <a:gd name="connsiteX5" fmla="*/ 539658 w 1437229"/>
              <a:gd name="connsiteY5" fmla="*/ 712447 h 1128375"/>
              <a:gd name="connsiteX6" fmla="*/ 1083811 w 1437229"/>
              <a:gd name="connsiteY6" fmla="*/ 364638 h 1128375"/>
              <a:gd name="connsiteX7" fmla="*/ 954785 w 1437229"/>
              <a:gd name="connsiteY7" fmla="*/ 398297 h 1128375"/>
              <a:gd name="connsiteX8" fmla="*/ 1437229 w 1437229"/>
              <a:gd name="connsiteY8" fmla="*/ 0 h 112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7229" h="1128375">
                <a:moveTo>
                  <a:pt x="1437229" y="0"/>
                </a:moveTo>
                <a:lnTo>
                  <a:pt x="848198" y="454395"/>
                </a:lnTo>
                <a:lnTo>
                  <a:pt x="1116" y="1127573"/>
                </a:lnTo>
                <a:cubicBezTo>
                  <a:pt x="-29738" y="1150947"/>
                  <a:pt x="588277" y="656348"/>
                  <a:pt x="663074" y="594640"/>
                </a:cubicBezTo>
                <a:cubicBezTo>
                  <a:pt x="737871" y="532932"/>
                  <a:pt x="470470" y="737691"/>
                  <a:pt x="449901" y="757325"/>
                </a:cubicBezTo>
                <a:cubicBezTo>
                  <a:pt x="429332" y="776960"/>
                  <a:pt x="434006" y="777895"/>
                  <a:pt x="539658" y="712447"/>
                </a:cubicBezTo>
                <a:cubicBezTo>
                  <a:pt x="645310" y="646999"/>
                  <a:pt x="1014623" y="416996"/>
                  <a:pt x="1083811" y="364638"/>
                </a:cubicBezTo>
                <a:cubicBezTo>
                  <a:pt x="1152999" y="312280"/>
                  <a:pt x="891207" y="458135"/>
                  <a:pt x="954785" y="398297"/>
                </a:cubicBezTo>
                <a:cubicBezTo>
                  <a:pt x="1018363" y="338459"/>
                  <a:pt x="1241820" y="172034"/>
                  <a:pt x="143722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45A43934-005F-54E3-89C4-E60541195FF5}"/>
              </a:ext>
            </a:extLst>
          </p:cNvPr>
          <p:cNvSpPr/>
          <p:nvPr/>
        </p:nvSpPr>
        <p:spPr>
          <a:xfrm>
            <a:off x="3017915" y="4313282"/>
            <a:ext cx="948258" cy="1617633"/>
          </a:xfrm>
          <a:custGeom>
            <a:avLst/>
            <a:gdLst>
              <a:gd name="connsiteX0" fmla="*/ 948225 w 948258"/>
              <a:gd name="connsiteY0" fmla="*/ 666 h 1617633"/>
              <a:gd name="connsiteX1" fmla="*/ 347975 w 948258"/>
              <a:gd name="connsiteY1" fmla="*/ 954335 h 1617633"/>
              <a:gd name="connsiteX2" fmla="*/ 166 w 948258"/>
              <a:gd name="connsiteY2" fmla="*/ 1616293 h 1617633"/>
              <a:gd name="connsiteX3" fmla="*/ 303096 w 948258"/>
              <a:gd name="connsiteY3" fmla="*/ 1117020 h 1617633"/>
              <a:gd name="connsiteX4" fmla="*/ 381633 w 948258"/>
              <a:gd name="connsiteY4" fmla="*/ 808480 h 1617633"/>
              <a:gd name="connsiteX5" fmla="*/ 376024 w 948258"/>
              <a:gd name="connsiteY5" fmla="*/ 802870 h 1617633"/>
              <a:gd name="connsiteX6" fmla="*/ 948225 w 948258"/>
              <a:gd name="connsiteY6" fmla="*/ 666 h 1617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8258" h="1617633">
                <a:moveTo>
                  <a:pt x="948225" y="666"/>
                </a:moveTo>
                <a:cubicBezTo>
                  <a:pt x="943550" y="25910"/>
                  <a:pt x="505985" y="685064"/>
                  <a:pt x="347975" y="954335"/>
                </a:cubicBezTo>
                <a:cubicBezTo>
                  <a:pt x="189965" y="1223606"/>
                  <a:pt x="7646" y="1589179"/>
                  <a:pt x="166" y="1616293"/>
                </a:cubicBezTo>
                <a:cubicBezTo>
                  <a:pt x="-7314" y="1643407"/>
                  <a:pt x="239518" y="1251655"/>
                  <a:pt x="303096" y="1117020"/>
                </a:cubicBezTo>
                <a:cubicBezTo>
                  <a:pt x="366674" y="982385"/>
                  <a:pt x="369478" y="860838"/>
                  <a:pt x="381633" y="808480"/>
                </a:cubicBezTo>
                <a:cubicBezTo>
                  <a:pt x="393788" y="756122"/>
                  <a:pt x="279722" y="930961"/>
                  <a:pt x="376024" y="802870"/>
                </a:cubicBezTo>
                <a:cubicBezTo>
                  <a:pt x="472326" y="674779"/>
                  <a:pt x="952900" y="-24578"/>
                  <a:pt x="948225" y="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91E3E0B5-9EFA-1F1D-2FA5-519ED24F6685}"/>
              </a:ext>
            </a:extLst>
          </p:cNvPr>
          <p:cNvSpPr/>
          <p:nvPr/>
        </p:nvSpPr>
        <p:spPr>
          <a:xfrm>
            <a:off x="3826082" y="4128656"/>
            <a:ext cx="308352" cy="1895507"/>
          </a:xfrm>
          <a:custGeom>
            <a:avLst/>
            <a:gdLst>
              <a:gd name="connsiteX0" fmla="*/ 308352 w 308352"/>
              <a:gd name="connsiteY0" fmla="*/ 169 h 1895507"/>
              <a:gd name="connsiteX1" fmla="*/ 78350 w 308352"/>
              <a:gd name="connsiteY1" fmla="*/ 763104 h 1895507"/>
              <a:gd name="connsiteX2" fmla="*/ 5422 w 308352"/>
              <a:gd name="connsiteY2" fmla="*/ 1879457 h 1895507"/>
              <a:gd name="connsiteX3" fmla="*/ 16642 w 308352"/>
              <a:gd name="connsiteY3" fmla="*/ 1368964 h 1895507"/>
              <a:gd name="connsiteX4" fmla="*/ 106399 w 308352"/>
              <a:gd name="connsiteY4" fmla="*/ 611638 h 1895507"/>
              <a:gd name="connsiteX5" fmla="*/ 78350 w 308352"/>
              <a:gd name="connsiteY5" fmla="*/ 824811 h 1895507"/>
              <a:gd name="connsiteX6" fmla="*/ 308352 w 308352"/>
              <a:gd name="connsiteY6" fmla="*/ 169 h 189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352" h="1895507">
                <a:moveTo>
                  <a:pt x="308352" y="169"/>
                </a:moveTo>
                <a:cubicBezTo>
                  <a:pt x="308352" y="-10115"/>
                  <a:pt x="128838" y="449889"/>
                  <a:pt x="78350" y="763104"/>
                </a:cubicBezTo>
                <a:cubicBezTo>
                  <a:pt x="27862" y="1076319"/>
                  <a:pt x="15707" y="1778480"/>
                  <a:pt x="5422" y="1879457"/>
                </a:cubicBezTo>
                <a:cubicBezTo>
                  <a:pt x="-4863" y="1980434"/>
                  <a:pt x="-187" y="1580267"/>
                  <a:pt x="16642" y="1368964"/>
                </a:cubicBezTo>
                <a:cubicBezTo>
                  <a:pt x="33471" y="1157661"/>
                  <a:pt x="96114" y="702330"/>
                  <a:pt x="106399" y="611638"/>
                </a:cubicBezTo>
                <a:cubicBezTo>
                  <a:pt x="116684" y="520946"/>
                  <a:pt x="44691" y="920178"/>
                  <a:pt x="78350" y="824811"/>
                </a:cubicBezTo>
                <a:cubicBezTo>
                  <a:pt x="112009" y="729444"/>
                  <a:pt x="308352" y="10453"/>
                  <a:pt x="308352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F8B1F8B9-4A4B-3E92-4BD6-F6F7928C7928}"/>
              </a:ext>
            </a:extLst>
          </p:cNvPr>
          <p:cNvSpPr/>
          <p:nvPr/>
        </p:nvSpPr>
        <p:spPr>
          <a:xfrm>
            <a:off x="7531192" y="2427600"/>
            <a:ext cx="2001378" cy="2897501"/>
          </a:xfrm>
          <a:custGeom>
            <a:avLst/>
            <a:gdLst>
              <a:gd name="connsiteX0" fmla="*/ 79208 w 2001378"/>
              <a:gd name="connsiteY0" fmla="*/ 128400 h 2897501"/>
              <a:gd name="connsiteX1" fmla="*/ 1051208 w 2001378"/>
              <a:gd name="connsiteY1" fmla="*/ 63600 h 2897501"/>
              <a:gd name="connsiteX2" fmla="*/ 1634408 w 2001378"/>
              <a:gd name="connsiteY2" fmla="*/ 1158000 h 2897501"/>
              <a:gd name="connsiteX3" fmla="*/ 1540808 w 2001378"/>
              <a:gd name="connsiteY3" fmla="*/ 790800 h 2897501"/>
              <a:gd name="connsiteX4" fmla="*/ 1965608 w 2001378"/>
              <a:gd name="connsiteY4" fmla="*/ 2778000 h 2897501"/>
              <a:gd name="connsiteX5" fmla="*/ 1929608 w 2001378"/>
              <a:gd name="connsiteY5" fmla="*/ 2432400 h 2897501"/>
              <a:gd name="connsiteX6" fmla="*/ 1540808 w 2001378"/>
              <a:gd name="connsiteY6" fmla="*/ 445200 h 2897501"/>
              <a:gd name="connsiteX7" fmla="*/ 1548008 w 2001378"/>
              <a:gd name="connsiteY7" fmla="*/ 841200 h 2897501"/>
              <a:gd name="connsiteX8" fmla="*/ 1252808 w 2001378"/>
              <a:gd name="connsiteY8" fmla="*/ 286800 h 2897501"/>
              <a:gd name="connsiteX9" fmla="*/ 892808 w 2001378"/>
              <a:gd name="connsiteY9" fmla="*/ 13200 h 2897501"/>
              <a:gd name="connsiteX10" fmla="*/ 151208 w 2001378"/>
              <a:gd name="connsiteY10" fmla="*/ 106800 h 2897501"/>
              <a:gd name="connsiteX11" fmla="*/ 79208 w 2001378"/>
              <a:gd name="connsiteY11" fmla="*/ 128400 h 2897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1378" h="2897501">
                <a:moveTo>
                  <a:pt x="79208" y="128400"/>
                </a:moveTo>
                <a:cubicBezTo>
                  <a:pt x="229208" y="121200"/>
                  <a:pt x="792008" y="-108000"/>
                  <a:pt x="1051208" y="63600"/>
                </a:cubicBezTo>
                <a:cubicBezTo>
                  <a:pt x="1310408" y="235200"/>
                  <a:pt x="1552808" y="1036800"/>
                  <a:pt x="1634408" y="1158000"/>
                </a:cubicBezTo>
                <a:cubicBezTo>
                  <a:pt x="1716008" y="1279200"/>
                  <a:pt x="1485608" y="520800"/>
                  <a:pt x="1540808" y="790800"/>
                </a:cubicBezTo>
                <a:cubicBezTo>
                  <a:pt x="1596008" y="1060800"/>
                  <a:pt x="1900808" y="2504400"/>
                  <a:pt x="1965608" y="2778000"/>
                </a:cubicBezTo>
                <a:cubicBezTo>
                  <a:pt x="2030408" y="3051600"/>
                  <a:pt x="2000408" y="2821200"/>
                  <a:pt x="1929608" y="2432400"/>
                </a:cubicBezTo>
                <a:cubicBezTo>
                  <a:pt x="1858808" y="2043600"/>
                  <a:pt x="1604408" y="710400"/>
                  <a:pt x="1540808" y="445200"/>
                </a:cubicBezTo>
                <a:cubicBezTo>
                  <a:pt x="1477208" y="180000"/>
                  <a:pt x="1596008" y="867600"/>
                  <a:pt x="1548008" y="841200"/>
                </a:cubicBezTo>
                <a:cubicBezTo>
                  <a:pt x="1500008" y="814800"/>
                  <a:pt x="1362008" y="424800"/>
                  <a:pt x="1252808" y="286800"/>
                </a:cubicBezTo>
                <a:cubicBezTo>
                  <a:pt x="1143608" y="148800"/>
                  <a:pt x="1076408" y="43200"/>
                  <a:pt x="892808" y="13200"/>
                </a:cubicBezTo>
                <a:cubicBezTo>
                  <a:pt x="709208" y="-16800"/>
                  <a:pt x="288008" y="85200"/>
                  <a:pt x="151208" y="106800"/>
                </a:cubicBezTo>
                <a:cubicBezTo>
                  <a:pt x="14408" y="128400"/>
                  <a:pt x="-70792" y="135600"/>
                  <a:pt x="79208" y="128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9D9ACB3D-9845-4199-37C3-074DCFC0D960}"/>
              </a:ext>
            </a:extLst>
          </p:cNvPr>
          <p:cNvSpPr/>
          <p:nvPr/>
        </p:nvSpPr>
        <p:spPr>
          <a:xfrm>
            <a:off x="7768527" y="2907748"/>
            <a:ext cx="468659" cy="1712833"/>
          </a:xfrm>
          <a:custGeom>
            <a:avLst/>
            <a:gdLst>
              <a:gd name="connsiteX0" fmla="*/ 468273 w 468659"/>
              <a:gd name="connsiteY0" fmla="*/ 1052 h 1712833"/>
              <a:gd name="connsiteX1" fmla="*/ 108273 w 468659"/>
              <a:gd name="connsiteY1" fmla="*/ 411452 h 1712833"/>
              <a:gd name="connsiteX2" fmla="*/ 201873 w 468659"/>
              <a:gd name="connsiteY2" fmla="*/ 1275452 h 1712833"/>
              <a:gd name="connsiteX3" fmla="*/ 50673 w 468659"/>
              <a:gd name="connsiteY3" fmla="*/ 757052 h 1712833"/>
              <a:gd name="connsiteX4" fmla="*/ 389073 w 468659"/>
              <a:gd name="connsiteY4" fmla="*/ 1700252 h 1712833"/>
              <a:gd name="connsiteX5" fmla="*/ 187473 w 468659"/>
              <a:gd name="connsiteY5" fmla="*/ 1239452 h 1712833"/>
              <a:gd name="connsiteX6" fmla="*/ 50673 w 468659"/>
              <a:gd name="connsiteY6" fmla="*/ 389852 h 1712833"/>
              <a:gd name="connsiteX7" fmla="*/ 29073 w 468659"/>
              <a:gd name="connsiteY7" fmla="*/ 519452 h 1712833"/>
              <a:gd name="connsiteX8" fmla="*/ 468273 w 468659"/>
              <a:gd name="connsiteY8" fmla="*/ 1052 h 1712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659" h="1712833">
                <a:moveTo>
                  <a:pt x="468273" y="1052"/>
                </a:moveTo>
                <a:cubicBezTo>
                  <a:pt x="481473" y="-16948"/>
                  <a:pt x="152673" y="199052"/>
                  <a:pt x="108273" y="411452"/>
                </a:cubicBezTo>
                <a:cubicBezTo>
                  <a:pt x="63873" y="623852"/>
                  <a:pt x="211473" y="1217852"/>
                  <a:pt x="201873" y="1275452"/>
                </a:cubicBezTo>
                <a:cubicBezTo>
                  <a:pt x="192273" y="1333052"/>
                  <a:pt x="19473" y="686252"/>
                  <a:pt x="50673" y="757052"/>
                </a:cubicBezTo>
                <a:cubicBezTo>
                  <a:pt x="81873" y="827852"/>
                  <a:pt x="366273" y="1619852"/>
                  <a:pt x="389073" y="1700252"/>
                </a:cubicBezTo>
                <a:cubicBezTo>
                  <a:pt x="411873" y="1780652"/>
                  <a:pt x="243873" y="1457852"/>
                  <a:pt x="187473" y="1239452"/>
                </a:cubicBezTo>
                <a:cubicBezTo>
                  <a:pt x="131073" y="1021052"/>
                  <a:pt x="77073" y="509852"/>
                  <a:pt x="50673" y="389852"/>
                </a:cubicBezTo>
                <a:cubicBezTo>
                  <a:pt x="24273" y="269852"/>
                  <a:pt x="-35727" y="580652"/>
                  <a:pt x="29073" y="519452"/>
                </a:cubicBezTo>
                <a:cubicBezTo>
                  <a:pt x="93873" y="458252"/>
                  <a:pt x="455073" y="19052"/>
                  <a:pt x="468273" y="10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5CD6F119-5D2A-C13D-9E0F-250D56AECAAE}"/>
              </a:ext>
            </a:extLst>
          </p:cNvPr>
          <p:cNvSpPr/>
          <p:nvPr/>
        </p:nvSpPr>
        <p:spPr>
          <a:xfrm>
            <a:off x="7885692" y="2839538"/>
            <a:ext cx="670041" cy="3030900"/>
          </a:xfrm>
          <a:custGeom>
            <a:avLst/>
            <a:gdLst>
              <a:gd name="connsiteX0" fmla="*/ 610308 w 670041"/>
              <a:gd name="connsiteY0" fmla="*/ 40462 h 3030900"/>
              <a:gd name="connsiteX1" fmla="*/ 207108 w 670041"/>
              <a:gd name="connsiteY1" fmla="*/ 515662 h 3030900"/>
              <a:gd name="connsiteX2" fmla="*/ 271908 w 670041"/>
              <a:gd name="connsiteY2" fmla="*/ 1595662 h 3030900"/>
              <a:gd name="connsiteX3" fmla="*/ 214308 w 670041"/>
              <a:gd name="connsiteY3" fmla="*/ 1106062 h 3030900"/>
              <a:gd name="connsiteX4" fmla="*/ 358308 w 670041"/>
              <a:gd name="connsiteY4" fmla="*/ 1883662 h 3030900"/>
              <a:gd name="connsiteX5" fmla="*/ 19908 w 670041"/>
              <a:gd name="connsiteY5" fmla="*/ 2978062 h 3030900"/>
              <a:gd name="connsiteX6" fmla="*/ 91908 w 670041"/>
              <a:gd name="connsiteY6" fmla="*/ 2726062 h 3030900"/>
              <a:gd name="connsiteX7" fmla="*/ 523908 w 670041"/>
              <a:gd name="connsiteY7" fmla="*/ 1574062 h 3030900"/>
              <a:gd name="connsiteX8" fmla="*/ 307908 w 670041"/>
              <a:gd name="connsiteY8" fmla="*/ 1775662 h 3030900"/>
              <a:gd name="connsiteX9" fmla="*/ 257508 w 670041"/>
              <a:gd name="connsiteY9" fmla="*/ 1127662 h 3030900"/>
              <a:gd name="connsiteX10" fmla="*/ 243108 w 670041"/>
              <a:gd name="connsiteY10" fmla="*/ 1163662 h 3030900"/>
              <a:gd name="connsiteX11" fmla="*/ 171108 w 670041"/>
              <a:gd name="connsiteY11" fmla="*/ 472462 h 3030900"/>
              <a:gd name="connsiteX12" fmla="*/ 142308 w 670041"/>
              <a:gd name="connsiteY12" fmla="*/ 609262 h 3030900"/>
              <a:gd name="connsiteX13" fmla="*/ 372708 w 670041"/>
              <a:gd name="connsiteY13" fmla="*/ 263662 h 3030900"/>
              <a:gd name="connsiteX14" fmla="*/ 588708 w 670041"/>
              <a:gd name="connsiteY14" fmla="*/ 98062 h 3030900"/>
              <a:gd name="connsiteX15" fmla="*/ 667908 w 670041"/>
              <a:gd name="connsiteY15" fmla="*/ 33262 h 3030900"/>
              <a:gd name="connsiteX16" fmla="*/ 610308 w 670041"/>
              <a:gd name="connsiteY16" fmla="*/ 40462 h 303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70041" h="3030900">
                <a:moveTo>
                  <a:pt x="610308" y="40462"/>
                </a:moveTo>
                <a:cubicBezTo>
                  <a:pt x="533508" y="120862"/>
                  <a:pt x="263508" y="256462"/>
                  <a:pt x="207108" y="515662"/>
                </a:cubicBezTo>
                <a:cubicBezTo>
                  <a:pt x="150708" y="774862"/>
                  <a:pt x="270708" y="1497262"/>
                  <a:pt x="271908" y="1595662"/>
                </a:cubicBezTo>
                <a:cubicBezTo>
                  <a:pt x="273108" y="1694062"/>
                  <a:pt x="199908" y="1058062"/>
                  <a:pt x="214308" y="1106062"/>
                </a:cubicBezTo>
                <a:cubicBezTo>
                  <a:pt x="228708" y="1154062"/>
                  <a:pt x="390708" y="1571662"/>
                  <a:pt x="358308" y="1883662"/>
                </a:cubicBezTo>
                <a:cubicBezTo>
                  <a:pt x="325908" y="2195662"/>
                  <a:pt x="64308" y="2837662"/>
                  <a:pt x="19908" y="2978062"/>
                </a:cubicBezTo>
                <a:cubicBezTo>
                  <a:pt x="-24492" y="3118462"/>
                  <a:pt x="7908" y="2960062"/>
                  <a:pt x="91908" y="2726062"/>
                </a:cubicBezTo>
                <a:cubicBezTo>
                  <a:pt x="175908" y="2492062"/>
                  <a:pt x="487908" y="1732462"/>
                  <a:pt x="523908" y="1574062"/>
                </a:cubicBezTo>
                <a:cubicBezTo>
                  <a:pt x="559908" y="1415662"/>
                  <a:pt x="352308" y="1850062"/>
                  <a:pt x="307908" y="1775662"/>
                </a:cubicBezTo>
                <a:cubicBezTo>
                  <a:pt x="263508" y="1701262"/>
                  <a:pt x="268308" y="1229662"/>
                  <a:pt x="257508" y="1127662"/>
                </a:cubicBezTo>
                <a:cubicBezTo>
                  <a:pt x="246708" y="1025662"/>
                  <a:pt x="257508" y="1272862"/>
                  <a:pt x="243108" y="1163662"/>
                </a:cubicBezTo>
                <a:cubicBezTo>
                  <a:pt x="228708" y="1054462"/>
                  <a:pt x="187908" y="564862"/>
                  <a:pt x="171108" y="472462"/>
                </a:cubicBezTo>
                <a:cubicBezTo>
                  <a:pt x="154308" y="380062"/>
                  <a:pt x="108708" y="644062"/>
                  <a:pt x="142308" y="609262"/>
                </a:cubicBezTo>
                <a:cubicBezTo>
                  <a:pt x="175908" y="574462"/>
                  <a:pt x="298308" y="348862"/>
                  <a:pt x="372708" y="263662"/>
                </a:cubicBezTo>
                <a:cubicBezTo>
                  <a:pt x="447108" y="178462"/>
                  <a:pt x="539508" y="136462"/>
                  <a:pt x="588708" y="98062"/>
                </a:cubicBezTo>
                <a:cubicBezTo>
                  <a:pt x="637908" y="59662"/>
                  <a:pt x="667908" y="44062"/>
                  <a:pt x="667908" y="33262"/>
                </a:cubicBezTo>
                <a:cubicBezTo>
                  <a:pt x="667908" y="22462"/>
                  <a:pt x="687108" y="-39938"/>
                  <a:pt x="610308" y="40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B2A2AEC7-F395-B2B6-6175-562A172DA8DC}"/>
              </a:ext>
            </a:extLst>
          </p:cNvPr>
          <p:cNvSpPr/>
          <p:nvPr/>
        </p:nvSpPr>
        <p:spPr>
          <a:xfrm>
            <a:off x="8364132" y="2540656"/>
            <a:ext cx="1042279" cy="3195174"/>
          </a:xfrm>
          <a:custGeom>
            <a:avLst/>
            <a:gdLst>
              <a:gd name="connsiteX0" fmla="*/ 2268 w 1042279"/>
              <a:gd name="connsiteY0" fmla="*/ 8144 h 3195174"/>
              <a:gd name="connsiteX1" fmla="*/ 736668 w 1042279"/>
              <a:gd name="connsiteY1" fmla="*/ 1455344 h 3195174"/>
              <a:gd name="connsiteX2" fmla="*/ 563868 w 1042279"/>
              <a:gd name="connsiteY2" fmla="*/ 1131344 h 3195174"/>
              <a:gd name="connsiteX3" fmla="*/ 815868 w 1042279"/>
              <a:gd name="connsiteY3" fmla="*/ 2456144 h 3195174"/>
              <a:gd name="connsiteX4" fmla="*/ 787068 w 1042279"/>
              <a:gd name="connsiteY4" fmla="*/ 2009744 h 3195174"/>
              <a:gd name="connsiteX5" fmla="*/ 1039068 w 1042279"/>
              <a:gd name="connsiteY5" fmla="*/ 3190544 h 3195174"/>
              <a:gd name="connsiteX6" fmla="*/ 902268 w 1042279"/>
              <a:gd name="connsiteY6" fmla="*/ 2348144 h 3195174"/>
              <a:gd name="connsiteX7" fmla="*/ 520668 w 1042279"/>
              <a:gd name="connsiteY7" fmla="*/ 612944 h 3195174"/>
              <a:gd name="connsiteX8" fmla="*/ 506268 w 1042279"/>
              <a:gd name="connsiteY8" fmla="*/ 857744 h 3195174"/>
              <a:gd name="connsiteX9" fmla="*/ 2268 w 1042279"/>
              <a:gd name="connsiteY9" fmla="*/ 8144 h 3195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2279" h="3195174">
                <a:moveTo>
                  <a:pt x="2268" y="8144"/>
                </a:moveTo>
                <a:cubicBezTo>
                  <a:pt x="40668" y="107744"/>
                  <a:pt x="643068" y="1268144"/>
                  <a:pt x="736668" y="1455344"/>
                </a:cubicBezTo>
                <a:cubicBezTo>
                  <a:pt x="830268" y="1642544"/>
                  <a:pt x="550668" y="964544"/>
                  <a:pt x="563868" y="1131344"/>
                </a:cubicBezTo>
                <a:cubicBezTo>
                  <a:pt x="577068" y="1298144"/>
                  <a:pt x="778668" y="2309744"/>
                  <a:pt x="815868" y="2456144"/>
                </a:cubicBezTo>
                <a:cubicBezTo>
                  <a:pt x="853068" y="2602544"/>
                  <a:pt x="749868" y="1887344"/>
                  <a:pt x="787068" y="2009744"/>
                </a:cubicBezTo>
                <a:cubicBezTo>
                  <a:pt x="824268" y="2132144"/>
                  <a:pt x="1019868" y="3134144"/>
                  <a:pt x="1039068" y="3190544"/>
                </a:cubicBezTo>
                <a:cubicBezTo>
                  <a:pt x="1058268" y="3246944"/>
                  <a:pt x="988668" y="2777744"/>
                  <a:pt x="902268" y="2348144"/>
                </a:cubicBezTo>
                <a:cubicBezTo>
                  <a:pt x="815868" y="1918544"/>
                  <a:pt x="586668" y="861344"/>
                  <a:pt x="520668" y="612944"/>
                </a:cubicBezTo>
                <a:cubicBezTo>
                  <a:pt x="454668" y="364544"/>
                  <a:pt x="587868" y="962144"/>
                  <a:pt x="506268" y="857744"/>
                </a:cubicBezTo>
                <a:cubicBezTo>
                  <a:pt x="424668" y="753344"/>
                  <a:pt x="-36132" y="-91456"/>
                  <a:pt x="2268" y="8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A38CCDF2-D9F1-89F7-8706-64A1526FFBB6}"/>
              </a:ext>
            </a:extLst>
          </p:cNvPr>
          <p:cNvSpPr/>
          <p:nvPr/>
        </p:nvSpPr>
        <p:spPr>
          <a:xfrm>
            <a:off x="8479917" y="3244276"/>
            <a:ext cx="1197518" cy="3268020"/>
          </a:xfrm>
          <a:custGeom>
            <a:avLst/>
            <a:gdLst>
              <a:gd name="connsiteX0" fmla="*/ 1683 w 1197518"/>
              <a:gd name="connsiteY0" fmla="*/ 2924 h 3268020"/>
              <a:gd name="connsiteX1" fmla="*/ 577683 w 1197518"/>
              <a:gd name="connsiteY1" fmla="*/ 1730924 h 3268020"/>
              <a:gd name="connsiteX2" fmla="*/ 469683 w 1197518"/>
              <a:gd name="connsiteY2" fmla="*/ 1637324 h 3268020"/>
              <a:gd name="connsiteX3" fmla="*/ 786483 w 1197518"/>
              <a:gd name="connsiteY3" fmla="*/ 2378924 h 3268020"/>
              <a:gd name="connsiteX4" fmla="*/ 1182483 w 1197518"/>
              <a:gd name="connsiteY4" fmla="*/ 3206924 h 3268020"/>
              <a:gd name="connsiteX5" fmla="*/ 1031283 w 1197518"/>
              <a:gd name="connsiteY5" fmla="*/ 2976524 h 3268020"/>
              <a:gd name="connsiteX6" fmla="*/ 268083 w 1197518"/>
              <a:gd name="connsiteY6" fmla="*/ 1154924 h 3268020"/>
              <a:gd name="connsiteX7" fmla="*/ 397683 w 1197518"/>
              <a:gd name="connsiteY7" fmla="*/ 1313324 h 3268020"/>
              <a:gd name="connsiteX8" fmla="*/ 1683 w 1197518"/>
              <a:gd name="connsiteY8" fmla="*/ 2924 h 326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7518" h="3268020">
                <a:moveTo>
                  <a:pt x="1683" y="2924"/>
                </a:moveTo>
                <a:cubicBezTo>
                  <a:pt x="31683" y="72524"/>
                  <a:pt x="499683" y="1458524"/>
                  <a:pt x="577683" y="1730924"/>
                </a:cubicBezTo>
                <a:cubicBezTo>
                  <a:pt x="655683" y="2003324"/>
                  <a:pt x="434883" y="1529324"/>
                  <a:pt x="469683" y="1637324"/>
                </a:cubicBezTo>
                <a:cubicBezTo>
                  <a:pt x="504483" y="1745324"/>
                  <a:pt x="667683" y="2117324"/>
                  <a:pt x="786483" y="2378924"/>
                </a:cubicBezTo>
                <a:cubicBezTo>
                  <a:pt x="905283" y="2640524"/>
                  <a:pt x="1141683" y="3107324"/>
                  <a:pt x="1182483" y="3206924"/>
                </a:cubicBezTo>
                <a:cubicBezTo>
                  <a:pt x="1223283" y="3306524"/>
                  <a:pt x="1183683" y="3318524"/>
                  <a:pt x="1031283" y="2976524"/>
                </a:cubicBezTo>
                <a:cubicBezTo>
                  <a:pt x="878883" y="2634524"/>
                  <a:pt x="373683" y="1432124"/>
                  <a:pt x="268083" y="1154924"/>
                </a:cubicBezTo>
                <a:cubicBezTo>
                  <a:pt x="162483" y="877724"/>
                  <a:pt x="443283" y="1499324"/>
                  <a:pt x="397683" y="1313324"/>
                </a:cubicBezTo>
                <a:cubicBezTo>
                  <a:pt x="352083" y="1127324"/>
                  <a:pt x="-28317" y="-66676"/>
                  <a:pt x="1683" y="2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4526A253-6BDD-4981-48D1-6EA5552DF587}"/>
              </a:ext>
            </a:extLst>
          </p:cNvPr>
          <p:cNvSpPr/>
          <p:nvPr/>
        </p:nvSpPr>
        <p:spPr>
          <a:xfrm>
            <a:off x="7609745" y="5536538"/>
            <a:ext cx="1498263" cy="1493783"/>
          </a:xfrm>
          <a:custGeom>
            <a:avLst/>
            <a:gdLst>
              <a:gd name="connsiteX0" fmla="*/ 1498255 w 1498263"/>
              <a:gd name="connsiteY0" fmla="*/ 262 h 1493783"/>
              <a:gd name="connsiteX1" fmla="*/ 900655 w 1498263"/>
              <a:gd name="connsiteY1" fmla="*/ 878662 h 1493783"/>
              <a:gd name="connsiteX2" fmla="*/ 1131055 w 1498263"/>
              <a:gd name="connsiteY2" fmla="*/ 713062 h 1493783"/>
              <a:gd name="connsiteX3" fmla="*/ 36655 w 1498263"/>
              <a:gd name="connsiteY3" fmla="*/ 1469062 h 1493783"/>
              <a:gd name="connsiteX4" fmla="*/ 310255 w 1498263"/>
              <a:gd name="connsiteY4" fmla="*/ 1289062 h 1493783"/>
              <a:gd name="connsiteX5" fmla="*/ 814255 w 1498263"/>
              <a:gd name="connsiteY5" fmla="*/ 1073062 h 1493783"/>
              <a:gd name="connsiteX6" fmla="*/ 691855 w 1498263"/>
              <a:gd name="connsiteY6" fmla="*/ 1130662 h 1493783"/>
              <a:gd name="connsiteX7" fmla="*/ 1087855 w 1498263"/>
              <a:gd name="connsiteY7" fmla="*/ 734662 h 1493783"/>
              <a:gd name="connsiteX8" fmla="*/ 915055 w 1498263"/>
              <a:gd name="connsiteY8" fmla="*/ 785062 h 1493783"/>
              <a:gd name="connsiteX9" fmla="*/ 1498255 w 1498263"/>
              <a:gd name="connsiteY9" fmla="*/ 262 h 1493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98263" h="1493783">
                <a:moveTo>
                  <a:pt x="1498255" y="262"/>
                </a:moveTo>
                <a:cubicBezTo>
                  <a:pt x="1495855" y="15862"/>
                  <a:pt x="961855" y="759862"/>
                  <a:pt x="900655" y="878662"/>
                </a:cubicBezTo>
                <a:cubicBezTo>
                  <a:pt x="839455" y="997462"/>
                  <a:pt x="1131055" y="713062"/>
                  <a:pt x="1131055" y="713062"/>
                </a:cubicBezTo>
                <a:lnTo>
                  <a:pt x="36655" y="1469062"/>
                </a:lnTo>
                <a:cubicBezTo>
                  <a:pt x="-100145" y="1565062"/>
                  <a:pt x="180655" y="1355062"/>
                  <a:pt x="310255" y="1289062"/>
                </a:cubicBezTo>
                <a:cubicBezTo>
                  <a:pt x="439855" y="1223062"/>
                  <a:pt x="750655" y="1099462"/>
                  <a:pt x="814255" y="1073062"/>
                </a:cubicBezTo>
                <a:cubicBezTo>
                  <a:pt x="877855" y="1046662"/>
                  <a:pt x="646255" y="1187062"/>
                  <a:pt x="691855" y="1130662"/>
                </a:cubicBezTo>
                <a:cubicBezTo>
                  <a:pt x="737455" y="1074262"/>
                  <a:pt x="1050655" y="792262"/>
                  <a:pt x="1087855" y="734662"/>
                </a:cubicBezTo>
                <a:cubicBezTo>
                  <a:pt x="1125055" y="677062"/>
                  <a:pt x="845455" y="901462"/>
                  <a:pt x="915055" y="785062"/>
                </a:cubicBezTo>
                <a:cubicBezTo>
                  <a:pt x="984655" y="668662"/>
                  <a:pt x="1500655" y="-15338"/>
                  <a:pt x="1498255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E4F3ED28-DCC4-2A23-2105-5CF37373A0FF}"/>
              </a:ext>
            </a:extLst>
          </p:cNvPr>
          <p:cNvSpPr/>
          <p:nvPr/>
        </p:nvSpPr>
        <p:spPr>
          <a:xfrm>
            <a:off x="8977693" y="5010995"/>
            <a:ext cx="447116" cy="2053436"/>
          </a:xfrm>
          <a:custGeom>
            <a:avLst/>
            <a:gdLst>
              <a:gd name="connsiteX0" fmla="*/ 707 w 447116"/>
              <a:gd name="connsiteY0" fmla="*/ 7405 h 2053436"/>
              <a:gd name="connsiteX1" fmla="*/ 310307 w 447116"/>
              <a:gd name="connsiteY1" fmla="*/ 1929805 h 2053436"/>
              <a:gd name="connsiteX2" fmla="*/ 281507 w 447116"/>
              <a:gd name="connsiteY2" fmla="*/ 1677805 h 2053436"/>
              <a:gd name="connsiteX3" fmla="*/ 447107 w 447116"/>
              <a:gd name="connsiteY3" fmla="*/ 2052205 h 2053436"/>
              <a:gd name="connsiteX4" fmla="*/ 288707 w 447116"/>
              <a:gd name="connsiteY4" fmla="*/ 1764205 h 2053436"/>
              <a:gd name="connsiteX5" fmla="*/ 202307 w 447116"/>
              <a:gd name="connsiteY5" fmla="*/ 914605 h 2053436"/>
              <a:gd name="connsiteX6" fmla="*/ 223907 w 447116"/>
              <a:gd name="connsiteY6" fmla="*/ 1253005 h 2053436"/>
              <a:gd name="connsiteX7" fmla="*/ 707 w 447116"/>
              <a:gd name="connsiteY7" fmla="*/ 7405 h 2053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7116" h="2053436">
                <a:moveTo>
                  <a:pt x="707" y="7405"/>
                </a:moveTo>
                <a:cubicBezTo>
                  <a:pt x="15107" y="120205"/>
                  <a:pt x="263507" y="1651405"/>
                  <a:pt x="310307" y="1929805"/>
                </a:cubicBezTo>
                <a:cubicBezTo>
                  <a:pt x="357107" y="2208205"/>
                  <a:pt x="258707" y="1657405"/>
                  <a:pt x="281507" y="1677805"/>
                </a:cubicBezTo>
                <a:cubicBezTo>
                  <a:pt x="304307" y="1698205"/>
                  <a:pt x="445907" y="2037805"/>
                  <a:pt x="447107" y="2052205"/>
                </a:cubicBezTo>
                <a:cubicBezTo>
                  <a:pt x="448307" y="2066605"/>
                  <a:pt x="329507" y="1953805"/>
                  <a:pt x="288707" y="1764205"/>
                </a:cubicBezTo>
                <a:cubicBezTo>
                  <a:pt x="247907" y="1574605"/>
                  <a:pt x="213107" y="999805"/>
                  <a:pt x="202307" y="914605"/>
                </a:cubicBezTo>
                <a:cubicBezTo>
                  <a:pt x="191507" y="829405"/>
                  <a:pt x="251507" y="1400605"/>
                  <a:pt x="223907" y="1253005"/>
                </a:cubicBezTo>
                <a:cubicBezTo>
                  <a:pt x="196307" y="1105405"/>
                  <a:pt x="-13693" y="-105395"/>
                  <a:pt x="707" y="7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A2CE287C-574B-943A-9111-392DBD0A7C7B}"/>
              </a:ext>
            </a:extLst>
          </p:cNvPr>
          <p:cNvSpPr/>
          <p:nvPr/>
        </p:nvSpPr>
        <p:spPr>
          <a:xfrm>
            <a:off x="8229477" y="5721493"/>
            <a:ext cx="882727" cy="1307030"/>
          </a:xfrm>
          <a:custGeom>
            <a:avLst/>
            <a:gdLst>
              <a:gd name="connsiteX0" fmla="*/ 864123 w 882727"/>
              <a:gd name="connsiteY0" fmla="*/ 45707 h 1307030"/>
              <a:gd name="connsiteX1" fmla="*/ 655323 w 882727"/>
              <a:gd name="connsiteY1" fmla="*/ 578507 h 1307030"/>
              <a:gd name="connsiteX2" fmla="*/ 123 w 882727"/>
              <a:gd name="connsiteY2" fmla="*/ 1305707 h 1307030"/>
              <a:gd name="connsiteX3" fmla="*/ 597723 w 882727"/>
              <a:gd name="connsiteY3" fmla="*/ 765707 h 1307030"/>
              <a:gd name="connsiteX4" fmla="*/ 331323 w 882727"/>
              <a:gd name="connsiteY4" fmla="*/ 1060907 h 1307030"/>
              <a:gd name="connsiteX5" fmla="*/ 684123 w 882727"/>
              <a:gd name="connsiteY5" fmla="*/ 628907 h 1307030"/>
              <a:gd name="connsiteX6" fmla="*/ 849723 w 882727"/>
              <a:gd name="connsiteY6" fmla="*/ 96107 h 1307030"/>
              <a:gd name="connsiteX7" fmla="*/ 864123 w 882727"/>
              <a:gd name="connsiteY7" fmla="*/ 45707 h 1307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2727" h="1307030">
                <a:moveTo>
                  <a:pt x="864123" y="45707"/>
                </a:moveTo>
                <a:cubicBezTo>
                  <a:pt x="831723" y="126107"/>
                  <a:pt x="799323" y="368507"/>
                  <a:pt x="655323" y="578507"/>
                </a:cubicBezTo>
                <a:cubicBezTo>
                  <a:pt x="511323" y="788507"/>
                  <a:pt x="9723" y="1274507"/>
                  <a:pt x="123" y="1305707"/>
                </a:cubicBezTo>
                <a:cubicBezTo>
                  <a:pt x="-9477" y="1336907"/>
                  <a:pt x="542523" y="806507"/>
                  <a:pt x="597723" y="765707"/>
                </a:cubicBezTo>
                <a:cubicBezTo>
                  <a:pt x="652923" y="724907"/>
                  <a:pt x="316923" y="1083707"/>
                  <a:pt x="331323" y="1060907"/>
                </a:cubicBezTo>
                <a:cubicBezTo>
                  <a:pt x="345723" y="1038107"/>
                  <a:pt x="597723" y="789707"/>
                  <a:pt x="684123" y="628907"/>
                </a:cubicBezTo>
                <a:cubicBezTo>
                  <a:pt x="770523" y="468107"/>
                  <a:pt x="816123" y="195707"/>
                  <a:pt x="849723" y="96107"/>
                </a:cubicBezTo>
                <a:cubicBezTo>
                  <a:pt x="883323" y="-3493"/>
                  <a:pt x="896523" y="-34693"/>
                  <a:pt x="864123" y="45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84CDD86B-5DC5-919B-E539-DEBFA1D7134F}"/>
              </a:ext>
            </a:extLst>
          </p:cNvPr>
          <p:cNvSpPr/>
          <p:nvPr/>
        </p:nvSpPr>
        <p:spPr>
          <a:xfrm>
            <a:off x="7933813" y="3265323"/>
            <a:ext cx="767210" cy="2285924"/>
          </a:xfrm>
          <a:custGeom>
            <a:avLst/>
            <a:gdLst>
              <a:gd name="connsiteX0" fmla="*/ 302987 w 767210"/>
              <a:gd name="connsiteY0" fmla="*/ 10677 h 2285924"/>
              <a:gd name="connsiteX1" fmla="*/ 727787 w 767210"/>
              <a:gd name="connsiteY1" fmla="*/ 1565877 h 2285924"/>
              <a:gd name="connsiteX2" fmla="*/ 706187 w 767210"/>
              <a:gd name="connsiteY2" fmla="*/ 1385877 h 2285924"/>
              <a:gd name="connsiteX3" fmla="*/ 353387 w 767210"/>
              <a:gd name="connsiteY3" fmla="*/ 2033877 h 2285924"/>
              <a:gd name="connsiteX4" fmla="*/ 497387 w 767210"/>
              <a:gd name="connsiteY4" fmla="*/ 1889877 h 2285924"/>
              <a:gd name="connsiteX5" fmla="*/ 587 w 767210"/>
              <a:gd name="connsiteY5" fmla="*/ 2285877 h 2285924"/>
              <a:gd name="connsiteX6" fmla="*/ 612587 w 767210"/>
              <a:gd name="connsiteY6" fmla="*/ 1861077 h 2285924"/>
              <a:gd name="connsiteX7" fmla="*/ 655787 w 767210"/>
              <a:gd name="connsiteY7" fmla="*/ 1846677 h 2285924"/>
              <a:gd name="connsiteX8" fmla="*/ 670187 w 767210"/>
              <a:gd name="connsiteY8" fmla="*/ 1508277 h 2285924"/>
              <a:gd name="connsiteX9" fmla="*/ 742187 w 767210"/>
              <a:gd name="connsiteY9" fmla="*/ 1637877 h 2285924"/>
              <a:gd name="connsiteX10" fmla="*/ 504587 w 767210"/>
              <a:gd name="connsiteY10" fmla="*/ 917877 h 2285924"/>
              <a:gd name="connsiteX11" fmla="*/ 302987 w 767210"/>
              <a:gd name="connsiteY11" fmla="*/ 10677 h 228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7210" h="2285924">
                <a:moveTo>
                  <a:pt x="302987" y="10677"/>
                </a:moveTo>
                <a:cubicBezTo>
                  <a:pt x="340187" y="118677"/>
                  <a:pt x="660587" y="1336677"/>
                  <a:pt x="727787" y="1565877"/>
                </a:cubicBezTo>
                <a:cubicBezTo>
                  <a:pt x="794987" y="1795077"/>
                  <a:pt x="768587" y="1307877"/>
                  <a:pt x="706187" y="1385877"/>
                </a:cubicBezTo>
                <a:cubicBezTo>
                  <a:pt x="643787" y="1463877"/>
                  <a:pt x="388187" y="1949877"/>
                  <a:pt x="353387" y="2033877"/>
                </a:cubicBezTo>
                <a:cubicBezTo>
                  <a:pt x="318587" y="2117877"/>
                  <a:pt x="556187" y="1847877"/>
                  <a:pt x="497387" y="1889877"/>
                </a:cubicBezTo>
                <a:cubicBezTo>
                  <a:pt x="438587" y="1931877"/>
                  <a:pt x="-18613" y="2290677"/>
                  <a:pt x="587" y="2285877"/>
                </a:cubicBezTo>
                <a:cubicBezTo>
                  <a:pt x="19787" y="2281077"/>
                  <a:pt x="503387" y="1934277"/>
                  <a:pt x="612587" y="1861077"/>
                </a:cubicBezTo>
                <a:cubicBezTo>
                  <a:pt x="721787" y="1787877"/>
                  <a:pt x="646187" y="1905477"/>
                  <a:pt x="655787" y="1846677"/>
                </a:cubicBezTo>
                <a:cubicBezTo>
                  <a:pt x="665387" y="1787877"/>
                  <a:pt x="655787" y="1543077"/>
                  <a:pt x="670187" y="1508277"/>
                </a:cubicBezTo>
                <a:cubicBezTo>
                  <a:pt x="684587" y="1473477"/>
                  <a:pt x="769787" y="1736277"/>
                  <a:pt x="742187" y="1637877"/>
                </a:cubicBezTo>
                <a:cubicBezTo>
                  <a:pt x="714587" y="1539477"/>
                  <a:pt x="576587" y="1192677"/>
                  <a:pt x="504587" y="917877"/>
                </a:cubicBezTo>
                <a:cubicBezTo>
                  <a:pt x="432587" y="643077"/>
                  <a:pt x="265787" y="-97323"/>
                  <a:pt x="302987" y="10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B20743AC-C4D7-26F0-D034-132DBE282950}"/>
              </a:ext>
            </a:extLst>
          </p:cNvPr>
          <p:cNvSpPr/>
          <p:nvPr/>
        </p:nvSpPr>
        <p:spPr>
          <a:xfrm>
            <a:off x="6464427" y="5731328"/>
            <a:ext cx="1068488" cy="830430"/>
          </a:xfrm>
          <a:custGeom>
            <a:avLst/>
            <a:gdLst>
              <a:gd name="connsiteX0" fmla="*/ 1068487 w 1068488"/>
              <a:gd name="connsiteY0" fmla="*/ 1 h 830430"/>
              <a:gd name="connsiteX1" fmla="*/ 638502 w 1068488"/>
              <a:gd name="connsiteY1" fmla="*/ 402772 h 830430"/>
              <a:gd name="connsiteX2" fmla="*/ 12573 w 1068488"/>
              <a:gd name="connsiteY2" fmla="*/ 827315 h 830430"/>
              <a:gd name="connsiteX3" fmla="*/ 208516 w 1068488"/>
              <a:gd name="connsiteY3" fmla="*/ 604158 h 830430"/>
              <a:gd name="connsiteX4" fmla="*/ 72444 w 1068488"/>
              <a:gd name="connsiteY4" fmla="*/ 778329 h 830430"/>
              <a:gd name="connsiteX5" fmla="*/ 344587 w 1068488"/>
              <a:gd name="connsiteY5" fmla="*/ 598715 h 830430"/>
              <a:gd name="connsiteX6" fmla="*/ 627616 w 1068488"/>
              <a:gd name="connsiteY6" fmla="*/ 348343 h 830430"/>
              <a:gd name="connsiteX7" fmla="*/ 643944 w 1068488"/>
              <a:gd name="connsiteY7" fmla="*/ 397329 h 830430"/>
              <a:gd name="connsiteX8" fmla="*/ 1068487 w 1068488"/>
              <a:gd name="connsiteY8" fmla="*/ 1 h 83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8488" h="830430">
                <a:moveTo>
                  <a:pt x="1068487" y="1"/>
                </a:moveTo>
                <a:cubicBezTo>
                  <a:pt x="1067580" y="908"/>
                  <a:pt x="814488" y="264886"/>
                  <a:pt x="638502" y="402772"/>
                </a:cubicBezTo>
                <a:cubicBezTo>
                  <a:pt x="462516" y="540658"/>
                  <a:pt x="84237" y="793751"/>
                  <a:pt x="12573" y="827315"/>
                </a:cubicBezTo>
                <a:cubicBezTo>
                  <a:pt x="-59091" y="860879"/>
                  <a:pt x="198538" y="612322"/>
                  <a:pt x="208516" y="604158"/>
                </a:cubicBezTo>
                <a:cubicBezTo>
                  <a:pt x="218494" y="595994"/>
                  <a:pt x="49765" y="779236"/>
                  <a:pt x="72444" y="778329"/>
                </a:cubicBezTo>
                <a:cubicBezTo>
                  <a:pt x="95122" y="777422"/>
                  <a:pt x="252058" y="670379"/>
                  <a:pt x="344587" y="598715"/>
                </a:cubicBezTo>
                <a:cubicBezTo>
                  <a:pt x="437116" y="527051"/>
                  <a:pt x="577723" y="381907"/>
                  <a:pt x="627616" y="348343"/>
                </a:cubicBezTo>
                <a:cubicBezTo>
                  <a:pt x="677509" y="314779"/>
                  <a:pt x="567744" y="451758"/>
                  <a:pt x="643944" y="397329"/>
                </a:cubicBezTo>
                <a:cubicBezTo>
                  <a:pt x="720144" y="342901"/>
                  <a:pt x="1069394" y="-906"/>
                  <a:pt x="1068487" y="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A0ED56EC-433E-AFC3-BFFE-0645D6E68CD8}"/>
              </a:ext>
            </a:extLst>
          </p:cNvPr>
          <p:cNvSpPr/>
          <p:nvPr/>
        </p:nvSpPr>
        <p:spPr>
          <a:xfrm>
            <a:off x="5872640" y="4223148"/>
            <a:ext cx="174417" cy="926035"/>
          </a:xfrm>
          <a:custGeom>
            <a:avLst/>
            <a:gdLst>
              <a:gd name="connsiteX0" fmla="*/ 174374 w 174417"/>
              <a:gd name="connsiteY0" fmla="*/ 509 h 926035"/>
              <a:gd name="connsiteX1" fmla="*/ 11089 w 174417"/>
              <a:gd name="connsiteY1" fmla="*/ 626438 h 926035"/>
              <a:gd name="connsiteX2" fmla="*/ 43746 w 174417"/>
              <a:gd name="connsiteY2" fmla="*/ 914909 h 926035"/>
              <a:gd name="connsiteX3" fmla="*/ 203 w 174417"/>
              <a:gd name="connsiteY3" fmla="*/ 822381 h 926035"/>
              <a:gd name="connsiteX4" fmla="*/ 27417 w 174417"/>
              <a:gd name="connsiteY4" fmla="*/ 414166 h 926035"/>
              <a:gd name="connsiteX5" fmla="*/ 27417 w 174417"/>
              <a:gd name="connsiteY5" fmla="*/ 517581 h 926035"/>
              <a:gd name="connsiteX6" fmla="*/ 174374 w 174417"/>
              <a:gd name="connsiteY6" fmla="*/ 509 h 926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417" h="926035">
                <a:moveTo>
                  <a:pt x="174374" y="509"/>
                </a:moveTo>
                <a:cubicBezTo>
                  <a:pt x="171653" y="18652"/>
                  <a:pt x="32860" y="474038"/>
                  <a:pt x="11089" y="626438"/>
                </a:cubicBezTo>
                <a:cubicBezTo>
                  <a:pt x="-10682" y="778838"/>
                  <a:pt x="45560" y="882252"/>
                  <a:pt x="43746" y="914909"/>
                </a:cubicBezTo>
                <a:cubicBezTo>
                  <a:pt x="41932" y="947566"/>
                  <a:pt x="2924" y="905838"/>
                  <a:pt x="203" y="822381"/>
                </a:cubicBezTo>
                <a:cubicBezTo>
                  <a:pt x="-2518" y="738924"/>
                  <a:pt x="22881" y="464966"/>
                  <a:pt x="27417" y="414166"/>
                </a:cubicBezTo>
                <a:cubicBezTo>
                  <a:pt x="31953" y="363366"/>
                  <a:pt x="3831" y="581081"/>
                  <a:pt x="27417" y="517581"/>
                </a:cubicBezTo>
                <a:cubicBezTo>
                  <a:pt x="51003" y="454081"/>
                  <a:pt x="177095" y="-17634"/>
                  <a:pt x="174374" y="5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874F893A-4920-75EC-6C20-165E2FA4CCF2}"/>
              </a:ext>
            </a:extLst>
          </p:cNvPr>
          <p:cNvSpPr/>
          <p:nvPr/>
        </p:nvSpPr>
        <p:spPr>
          <a:xfrm>
            <a:off x="6295158" y="3673130"/>
            <a:ext cx="606595" cy="178168"/>
          </a:xfrm>
          <a:custGeom>
            <a:avLst/>
            <a:gdLst>
              <a:gd name="connsiteX0" fmla="*/ 2228 w 606595"/>
              <a:gd name="connsiteY0" fmla="*/ 799 h 178168"/>
              <a:gd name="connsiteX1" fmla="*/ 372342 w 606595"/>
              <a:gd name="connsiteY1" fmla="*/ 164084 h 178168"/>
              <a:gd name="connsiteX2" fmla="*/ 606385 w 606595"/>
              <a:gd name="connsiteY2" fmla="*/ 169527 h 178168"/>
              <a:gd name="connsiteX3" fmla="*/ 410442 w 606595"/>
              <a:gd name="connsiteY3" fmla="*/ 164084 h 178168"/>
              <a:gd name="connsiteX4" fmla="*/ 225385 w 606595"/>
              <a:gd name="connsiteY4" fmla="*/ 104213 h 178168"/>
              <a:gd name="connsiteX5" fmla="*/ 2228 w 606595"/>
              <a:gd name="connsiteY5" fmla="*/ 799 h 178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6595" h="178168">
                <a:moveTo>
                  <a:pt x="2228" y="799"/>
                </a:moveTo>
                <a:cubicBezTo>
                  <a:pt x="26721" y="10778"/>
                  <a:pt x="271649" y="135963"/>
                  <a:pt x="372342" y="164084"/>
                </a:cubicBezTo>
                <a:cubicBezTo>
                  <a:pt x="473035" y="192205"/>
                  <a:pt x="600035" y="169527"/>
                  <a:pt x="606385" y="169527"/>
                </a:cubicBezTo>
                <a:cubicBezTo>
                  <a:pt x="612735" y="169527"/>
                  <a:pt x="473942" y="174970"/>
                  <a:pt x="410442" y="164084"/>
                </a:cubicBezTo>
                <a:cubicBezTo>
                  <a:pt x="346942" y="153198"/>
                  <a:pt x="288885" y="131427"/>
                  <a:pt x="225385" y="104213"/>
                </a:cubicBezTo>
                <a:cubicBezTo>
                  <a:pt x="161885" y="76999"/>
                  <a:pt x="-22265" y="-9180"/>
                  <a:pt x="2228" y="79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56ADAD55-0841-697A-9C26-CAC593CE1AD9}"/>
              </a:ext>
            </a:extLst>
          </p:cNvPr>
          <p:cNvSpPr/>
          <p:nvPr/>
        </p:nvSpPr>
        <p:spPr>
          <a:xfrm>
            <a:off x="5774184" y="3482917"/>
            <a:ext cx="316920" cy="468932"/>
          </a:xfrm>
          <a:custGeom>
            <a:avLst/>
            <a:gdLst>
              <a:gd name="connsiteX0" fmla="*/ 687 w 316920"/>
              <a:gd name="connsiteY0" fmla="*/ 512 h 468932"/>
              <a:gd name="connsiteX1" fmla="*/ 207516 w 316920"/>
              <a:gd name="connsiteY1" fmla="*/ 261769 h 468932"/>
              <a:gd name="connsiteX2" fmla="*/ 316373 w 316920"/>
              <a:gd name="connsiteY2" fmla="*/ 468597 h 468932"/>
              <a:gd name="connsiteX3" fmla="*/ 251059 w 316920"/>
              <a:gd name="connsiteY3" fmla="*/ 310754 h 468932"/>
              <a:gd name="connsiteX4" fmla="*/ 283716 w 316920"/>
              <a:gd name="connsiteY4" fmla="*/ 332526 h 468932"/>
              <a:gd name="connsiteX5" fmla="*/ 687 w 316920"/>
              <a:gd name="connsiteY5" fmla="*/ 512 h 46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920" h="468932">
                <a:moveTo>
                  <a:pt x="687" y="512"/>
                </a:moveTo>
                <a:cubicBezTo>
                  <a:pt x="-12013" y="-11281"/>
                  <a:pt x="154902" y="183755"/>
                  <a:pt x="207516" y="261769"/>
                </a:cubicBezTo>
                <a:cubicBezTo>
                  <a:pt x="260130" y="339783"/>
                  <a:pt x="309116" y="460433"/>
                  <a:pt x="316373" y="468597"/>
                </a:cubicBezTo>
                <a:cubicBezTo>
                  <a:pt x="323630" y="476761"/>
                  <a:pt x="256502" y="333432"/>
                  <a:pt x="251059" y="310754"/>
                </a:cubicBezTo>
                <a:cubicBezTo>
                  <a:pt x="245616" y="288076"/>
                  <a:pt x="320909" y="378790"/>
                  <a:pt x="283716" y="332526"/>
                </a:cubicBezTo>
                <a:cubicBezTo>
                  <a:pt x="246523" y="286262"/>
                  <a:pt x="13387" y="12305"/>
                  <a:pt x="687" y="51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2E058D3E-4127-C285-A6C9-894A9A87BAE8}"/>
              </a:ext>
            </a:extLst>
          </p:cNvPr>
          <p:cNvSpPr/>
          <p:nvPr/>
        </p:nvSpPr>
        <p:spPr>
          <a:xfrm>
            <a:off x="5548381" y="3335914"/>
            <a:ext cx="283479" cy="501830"/>
          </a:xfrm>
          <a:custGeom>
            <a:avLst/>
            <a:gdLst>
              <a:gd name="connsiteX0" fmla="*/ 280919 w 283479"/>
              <a:gd name="connsiteY0" fmla="*/ 557 h 501830"/>
              <a:gd name="connsiteX1" fmla="*/ 112190 w 283479"/>
              <a:gd name="connsiteY1" fmla="*/ 250929 h 501830"/>
              <a:gd name="connsiteX2" fmla="*/ 57762 w 283479"/>
              <a:gd name="connsiteY2" fmla="*/ 310800 h 501830"/>
              <a:gd name="connsiteX3" fmla="*/ 128519 w 283479"/>
              <a:gd name="connsiteY3" fmla="*/ 501300 h 501830"/>
              <a:gd name="connsiteX4" fmla="*/ 79533 w 283479"/>
              <a:gd name="connsiteY4" fmla="*/ 365229 h 501830"/>
              <a:gd name="connsiteX5" fmla="*/ 3333 w 283479"/>
              <a:gd name="connsiteY5" fmla="*/ 289029 h 501830"/>
              <a:gd name="connsiteX6" fmla="*/ 199276 w 283479"/>
              <a:gd name="connsiteY6" fmla="*/ 185615 h 501830"/>
              <a:gd name="connsiteX7" fmla="*/ 280919 w 283479"/>
              <a:gd name="connsiteY7" fmla="*/ 557 h 501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479" h="501830">
                <a:moveTo>
                  <a:pt x="280919" y="557"/>
                </a:moveTo>
                <a:cubicBezTo>
                  <a:pt x="266405" y="11443"/>
                  <a:pt x="149383" y="199222"/>
                  <a:pt x="112190" y="250929"/>
                </a:cubicBezTo>
                <a:cubicBezTo>
                  <a:pt x="74997" y="302636"/>
                  <a:pt x="55040" y="269072"/>
                  <a:pt x="57762" y="310800"/>
                </a:cubicBezTo>
                <a:cubicBezTo>
                  <a:pt x="60483" y="352529"/>
                  <a:pt x="124891" y="492229"/>
                  <a:pt x="128519" y="501300"/>
                </a:cubicBezTo>
                <a:cubicBezTo>
                  <a:pt x="132147" y="510371"/>
                  <a:pt x="100397" y="400607"/>
                  <a:pt x="79533" y="365229"/>
                </a:cubicBezTo>
                <a:cubicBezTo>
                  <a:pt x="58669" y="329851"/>
                  <a:pt x="-16624" y="318965"/>
                  <a:pt x="3333" y="289029"/>
                </a:cubicBezTo>
                <a:cubicBezTo>
                  <a:pt x="23290" y="259093"/>
                  <a:pt x="153012" y="230065"/>
                  <a:pt x="199276" y="185615"/>
                </a:cubicBezTo>
                <a:cubicBezTo>
                  <a:pt x="245540" y="141165"/>
                  <a:pt x="295433" y="-10329"/>
                  <a:pt x="280919" y="55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D6F471F4-E036-702B-C164-EFCBC745E76A}"/>
              </a:ext>
            </a:extLst>
          </p:cNvPr>
          <p:cNvSpPr/>
          <p:nvPr/>
        </p:nvSpPr>
        <p:spPr>
          <a:xfrm>
            <a:off x="5959459" y="4455003"/>
            <a:ext cx="150728" cy="491375"/>
          </a:xfrm>
          <a:custGeom>
            <a:avLst/>
            <a:gdLst>
              <a:gd name="connsiteX0" fmla="*/ 120285 w 150728"/>
              <a:gd name="connsiteY0" fmla="*/ 15397 h 491375"/>
              <a:gd name="connsiteX1" fmla="*/ 108093 w 150728"/>
              <a:gd name="connsiteY1" fmla="*/ 295813 h 491375"/>
              <a:gd name="connsiteX2" fmla="*/ 116221 w 150728"/>
              <a:gd name="connsiteY2" fmla="*/ 230789 h 491375"/>
              <a:gd name="connsiteX3" fmla="*/ 2429 w 150728"/>
              <a:gd name="connsiteY3" fmla="*/ 486821 h 491375"/>
              <a:gd name="connsiteX4" fmla="*/ 47133 w 150728"/>
              <a:gd name="connsiteY4" fmla="*/ 385221 h 491375"/>
              <a:gd name="connsiteX5" fmla="*/ 148733 w 150728"/>
              <a:gd name="connsiteY5" fmla="*/ 263301 h 491375"/>
              <a:gd name="connsiteX6" fmla="*/ 116221 w 150728"/>
              <a:gd name="connsiteY6" fmla="*/ 303941 h 491375"/>
              <a:gd name="connsiteX7" fmla="*/ 136541 w 150728"/>
              <a:gd name="connsiteY7" fmla="*/ 64165 h 491375"/>
              <a:gd name="connsiteX8" fmla="*/ 120285 w 150728"/>
              <a:gd name="connsiteY8" fmla="*/ 15397 h 49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728" h="491375">
                <a:moveTo>
                  <a:pt x="120285" y="15397"/>
                </a:moveTo>
                <a:cubicBezTo>
                  <a:pt x="115544" y="54005"/>
                  <a:pt x="108770" y="259914"/>
                  <a:pt x="108093" y="295813"/>
                </a:cubicBezTo>
                <a:cubicBezTo>
                  <a:pt x="107416" y="331712"/>
                  <a:pt x="133832" y="198954"/>
                  <a:pt x="116221" y="230789"/>
                </a:cubicBezTo>
                <a:cubicBezTo>
                  <a:pt x="98610" y="262624"/>
                  <a:pt x="13944" y="461082"/>
                  <a:pt x="2429" y="486821"/>
                </a:cubicBezTo>
                <a:cubicBezTo>
                  <a:pt x="-9086" y="512560"/>
                  <a:pt x="22749" y="422474"/>
                  <a:pt x="47133" y="385221"/>
                </a:cubicBezTo>
                <a:cubicBezTo>
                  <a:pt x="71517" y="347968"/>
                  <a:pt x="137218" y="276848"/>
                  <a:pt x="148733" y="263301"/>
                </a:cubicBezTo>
                <a:cubicBezTo>
                  <a:pt x="160248" y="249754"/>
                  <a:pt x="118253" y="337130"/>
                  <a:pt x="116221" y="303941"/>
                </a:cubicBezTo>
                <a:cubicBezTo>
                  <a:pt x="114189" y="270752"/>
                  <a:pt x="135864" y="110901"/>
                  <a:pt x="136541" y="64165"/>
                </a:cubicBezTo>
                <a:cubicBezTo>
                  <a:pt x="137218" y="17429"/>
                  <a:pt x="125026" y="-23211"/>
                  <a:pt x="120285" y="15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E4EA120A-C6D9-25EE-178F-919848C3B0B1}"/>
              </a:ext>
            </a:extLst>
          </p:cNvPr>
          <p:cNvSpPr/>
          <p:nvPr/>
        </p:nvSpPr>
        <p:spPr>
          <a:xfrm>
            <a:off x="5108353" y="4455340"/>
            <a:ext cx="285749" cy="446256"/>
          </a:xfrm>
          <a:custGeom>
            <a:avLst/>
            <a:gdLst>
              <a:gd name="connsiteX0" fmla="*/ 280511 w 285749"/>
              <a:gd name="connsiteY0" fmla="*/ 2868 h 446256"/>
              <a:gd name="connsiteX1" fmla="*/ 130143 w 285749"/>
              <a:gd name="connsiteY1" fmla="*/ 124788 h 446256"/>
              <a:gd name="connsiteX2" fmla="*/ 52927 w 285749"/>
              <a:gd name="connsiteY2" fmla="*/ 287348 h 446256"/>
              <a:gd name="connsiteX3" fmla="*/ 93567 w 285749"/>
              <a:gd name="connsiteY3" fmla="*/ 169492 h 446256"/>
              <a:gd name="connsiteX4" fmla="*/ 95 w 285749"/>
              <a:gd name="connsiteY4" fmla="*/ 445844 h 446256"/>
              <a:gd name="connsiteX5" fmla="*/ 113887 w 285749"/>
              <a:gd name="connsiteY5" fmla="*/ 96340 h 446256"/>
              <a:gd name="connsiteX6" fmla="*/ 126079 w 285749"/>
              <a:gd name="connsiteY6" fmla="*/ 157300 h 446256"/>
              <a:gd name="connsiteX7" fmla="*/ 235807 w 285749"/>
              <a:gd name="connsiteY7" fmla="*/ 47572 h 446256"/>
              <a:gd name="connsiteX8" fmla="*/ 280511 w 285749"/>
              <a:gd name="connsiteY8" fmla="*/ 2868 h 446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5749" h="446256">
                <a:moveTo>
                  <a:pt x="280511" y="2868"/>
                </a:moveTo>
                <a:cubicBezTo>
                  <a:pt x="262900" y="15737"/>
                  <a:pt x="168074" y="77375"/>
                  <a:pt x="130143" y="124788"/>
                </a:cubicBezTo>
                <a:cubicBezTo>
                  <a:pt x="92212" y="172201"/>
                  <a:pt x="59023" y="279898"/>
                  <a:pt x="52927" y="287348"/>
                </a:cubicBezTo>
                <a:cubicBezTo>
                  <a:pt x="46831" y="294798"/>
                  <a:pt x="102372" y="143076"/>
                  <a:pt x="93567" y="169492"/>
                </a:cubicBezTo>
                <a:cubicBezTo>
                  <a:pt x="84762" y="195908"/>
                  <a:pt x="-3292" y="458036"/>
                  <a:pt x="95" y="445844"/>
                </a:cubicBezTo>
                <a:cubicBezTo>
                  <a:pt x="3482" y="433652"/>
                  <a:pt x="92890" y="144431"/>
                  <a:pt x="113887" y="96340"/>
                </a:cubicBezTo>
                <a:cubicBezTo>
                  <a:pt x="134884" y="48249"/>
                  <a:pt x="105759" y="165428"/>
                  <a:pt x="126079" y="157300"/>
                </a:cubicBezTo>
                <a:cubicBezTo>
                  <a:pt x="146399" y="149172"/>
                  <a:pt x="203295" y="71956"/>
                  <a:pt x="235807" y="47572"/>
                </a:cubicBezTo>
                <a:cubicBezTo>
                  <a:pt x="268319" y="23188"/>
                  <a:pt x="298122" y="-10001"/>
                  <a:pt x="280511" y="2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4AEF81C1-3E11-3F77-6141-393610BAAF84}"/>
              </a:ext>
            </a:extLst>
          </p:cNvPr>
          <p:cNvSpPr/>
          <p:nvPr/>
        </p:nvSpPr>
        <p:spPr>
          <a:xfrm>
            <a:off x="4417533" y="4315938"/>
            <a:ext cx="126847" cy="304982"/>
          </a:xfrm>
          <a:custGeom>
            <a:avLst/>
            <a:gdLst>
              <a:gd name="connsiteX0" fmla="*/ 32547 w 126847"/>
              <a:gd name="connsiteY0" fmla="*/ 30 h 304982"/>
              <a:gd name="connsiteX1" fmla="*/ 89443 w 126847"/>
              <a:gd name="connsiteY1" fmla="*/ 150398 h 304982"/>
              <a:gd name="connsiteX2" fmla="*/ 35 w 126847"/>
              <a:gd name="connsiteY2" fmla="*/ 304830 h 304982"/>
              <a:gd name="connsiteX3" fmla="*/ 101635 w 126847"/>
              <a:gd name="connsiteY3" fmla="*/ 178846 h 304982"/>
              <a:gd name="connsiteX4" fmla="*/ 126019 w 126847"/>
              <a:gd name="connsiteY4" fmla="*/ 162590 h 304982"/>
              <a:gd name="connsiteX5" fmla="*/ 81315 w 126847"/>
              <a:gd name="connsiteY5" fmla="*/ 146334 h 304982"/>
              <a:gd name="connsiteX6" fmla="*/ 81315 w 126847"/>
              <a:gd name="connsiteY6" fmla="*/ 162590 h 304982"/>
              <a:gd name="connsiteX7" fmla="*/ 32547 w 126847"/>
              <a:gd name="connsiteY7" fmla="*/ 30 h 304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847" h="304982">
                <a:moveTo>
                  <a:pt x="32547" y="30"/>
                </a:moveTo>
                <a:cubicBezTo>
                  <a:pt x="33902" y="-2002"/>
                  <a:pt x="94862" y="99598"/>
                  <a:pt x="89443" y="150398"/>
                </a:cubicBezTo>
                <a:cubicBezTo>
                  <a:pt x="84024" y="201198"/>
                  <a:pt x="-1997" y="300089"/>
                  <a:pt x="35" y="304830"/>
                </a:cubicBezTo>
                <a:cubicBezTo>
                  <a:pt x="2067" y="309571"/>
                  <a:pt x="80638" y="202553"/>
                  <a:pt x="101635" y="178846"/>
                </a:cubicBezTo>
                <a:cubicBezTo>
                  <a:pt x="122632" y="155139"/>
                  <a:pt x="129406" y="168009"/>
                  <a:pt x="126019" y="162590"/>
                </a:cubicBezTo>
                <a:cubicBezTo>
                  <a:pt x="122632" y="157171"/>
                  <a:pt x="88766" y="146334"/>
                  <a:pt x="81315" y="146334"/>
                </a:cubicBezTo>
                <a:cubicBezTo>
                  <a:pt x="73864" y="146334"/>
                  <a:pt x="85379" y="186297"/>
                  <a:pt x="81315" y="162590"/>
                </a:cubicBezTo>
                <a:cubicBezTo>
                  <a:pt x="77251" y="138883"/>
                  <a:pt x="31192" y="2062"/>
                  <a:pt x="32547" y="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5E56CEBE-10E3-C38D-E0E4-C145FC3D7847}"/>
              </a:ext>
            </a:extLst>
          </p:cNvPr>
          <p:cNvSpPr/>
          <p:nvPr/>
        </p:nvSpPr>
        <p:spPr>
          <a:xfrm>
            <a:off x="4434451" y="4684449"/>
            <a:ext cx="528095" cy="197004"/>
          </a:xfrm>
          <a:custGeom>
            <a:avLst/>
            <a:gdLst>
              <a:gd name="connsiteX0" fmla="*/ 527693 w 528095"/>
              <a:gd name="connsiteY0" fmla="*/ 25727 h 197004"/>
              <a:gd name="connsiteX1" fmla="*/ 153805 w 528095"/>
              <a:gd name="connsiteY1" fmla="*/ 9471 h 197004"/>
              <a:gd name="connsiteX2" fmla="*/ 3437 w 528095"/>
              <a:gd name="connsiteY2" fmla="*/ 196415 h 197004"/>
              <a:gd name="connsiteX3" fmla="*/ 56269 w 528095"/>
              <a:gd name="connsiteY3" fmla="*/ 66367 h 197004"/>
              <a:gd name="connsiteX4" fmla="*/ 145677 w 528095"/>
              <a:gd name="connsiteY4" fmla="*/ 5407 h 197004"/>
              <a:gd name="connsiteX5" fmla="*/ 76589 w 528095"/>
              <a:gd name="connsiteY5" fmla="*/ 9471 h 197004"/>
              <a:gd name="connsiteX6" fmla="*/ 527693 w 528095"/>
              <a:gd name="connsiteY6" fmla="*/ 25727 h 19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8095" h="197004">
                <a:moveTo>
                  <a:pt x="527693" y="25727"/>
                </a:moveTo>
                <a:cubicBezTo>
                  <a:pt x="540562" y="25727"/>
                  <a:pt x="241181" y="-18977"/>
                  <a:pt x="153805" y="9471"/>
                </a:cubicBezTo>
                <a:cubicBezTo>
                  <a:pt x="66429" y="37919"/>
                  <a:pt x="19693" y="186932"/>
                  <a:pt x="3437" y="196415"/>
                </a:cubicBezTo>
                <a:cubicBezTo>
                  <a:pt x="-12819" y="205898"/>
                  <a:pt x="32562" y="98202"/>
                  <a:pt x="56269" y="66367"/>
                </a:cubicBezTo>
                <a:cubicBezTo>
                  <a:pt x="79976" y="34532"/>
                  <a:pt x="142290" y="14890"/>
                  <a:pt x="145677" y="5407"/>
                </a:cubicBezTo>
                <a:cubicBezTo>
                  <a:pt x="149064" y="-4076"/>
                  <a:pt x="13597" y="8794"/>
                  <a:pt x="76589" y="9471"/>
                </a:cubicBezTo>
                <a:cubicBezTo>
                  <a:pt x="139581" y="10148"/>
                  <a:pt x="514824" y="25727"/>
                  <a:pt x="527693" y="257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17B69436-19F9-2251-8CC0-7DBA6F726C9F}"/>
              </a:ext>
            </a:extLst>
          </p:cNvPr>
          <p:cNvSpPr/>
          <p:nvPr/>
        </p:nvSpPr>
        <p:spPr>
          <a:xfrm>
            <a:off x="6310763" y="4804987"/>
            <a:ext cx="552084" cy="440914"/>
          </a:xfrm>
          <a:custGeom>
            <a:avLst/>
            <a:gdLst>
              <a:gd name="connsiteX0" fmla="*/ 390 w 552084"/>
              <a:gd name="connsiteY0" fmla="*/ 95 h 440914"/>
              <a:gd name="connsiteX1" fmla="*/ 255884 w 552084"/>
              <a:gd name="connsiteY1" fmla="*/ 278001 h 440914"/>
              <a:gd name="connsiteX2" fmla="*/ 547237 w 552084"/>
              <a:gd name="connsiteY2" fmla="*/ 439366 h 440914"/>
              <a:gd name="connsiteX3" fmla="*/ 421731 w 552084"/>
              <a:gd name="connsiteY3" fmla="*/ 354201 h 440914"/>
              <a:gd name="connsiteX4" fmla="*/ 211061 w 552084"/>
              <a:gd name="connsiteY4" fmla="*/ 264554 h 440914"/>
              <a:gd name="connsiteX5" fmla="*/ 314155 w 552084"/>
              <a:gd name="connsiteY5" fmla="*/ 309378 h 440914"/>
              <a:gd name="connsiteX6" fmla="*/ 390 w 552084"/>
              <a:gd name="connsiteY6" fmla="*/ 95 h 44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2084" h="440914">
                <a:moveTo>
                  <a:pt x="390" y="95"/>
                </a:moveTo>
                <a:cubicBezTo>
                  <a:pt x="-9322" y="-5134"/>
                  <a:pt x="164743" y="204789"/>
                  <a:pt x="255884" y="278001"/>
                </a:cubicBezTo>
                <a:cubicBezTo>
                  <a:pt x="347025" y="351213"/>
                  <a:pt x="519596" y="426666"/>
                  <a:pt x="547237" y="439366"/>
                </a:cubicBezTo>
                <a:cubicBezTo>
                  <a:pt x="574878" y="452066"/>
                  <a:pt x="477760" y="383336"/>
                  <a:pt x="421731" y="354201"/>
                </a:cubicBezTo>
                <a:cubicBezTo>
                  <a:pt x="365702" y="325066"/>
                  <a:pt x="228990" y="272025"/>
                  <a:pt x="211061" y="264554"/>
                </a:cubicBezTo>
                <a:cubicBezTo>
                  <a:pt x="193132" y="257084"/>
                  <a:pt x="350761" y="346731"/>
                  <a:pt x="314155" y="309378"/>
                </a:cubicBezTo>
                <a:cubicBezTo>
                  <a:pt x="277549" y="272025"/>
                  <a:pt x="10102" y="5324"/>
                  <a:pt x="390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5C4A7EA7-6225-747A-B2D4-4A0CE89D71FC}"/>
              </a:ext>
            </a:extLst>
          </p:cNvPr>
          <p:cNvSpPr/>
          <p:nvPr/>
        </p:nvSpPr>
        <p:spPr>
          <a:xfrm>
            <a:off x="6046663" y="5015512"/>
            <a:ext cx="942179" cy="394428"/>
          </a:xfrm>
          <a:custGeom>
            <a:avLst/>
            <a:gdLst>
              <a:gd name="connsiteX0" fmla="*/ 31 w 942179"/>
              <a:gd name="connsiteY0" fmla="*/ 241 h 394428"/>
              <a:gd name="connsiteX1" fmla="*/ 264490 w 942179"/>
              <a:gd name="connsiteY1" fmla="*/ 224359 h 394428"/>
              <a:gd name="connsiteX2" fmla="*/ 322761 w 942179"/>
              <a:gd name="connsiteY2" fmla="*/ 381241 h 394428"/>
              <a:gd name="connsiteX3" fmla="*/ 941325 w 942179"/>
              <a:gd name="connsiteY3" fmla="*/ 340900 h 394428"/>
              <a:gd name="connsiteX4" fmla="*/ 452749 w 942179"/>
              <a:gd name="connsiteY4" fmla="*/ 358829 h 394428"/>
              <a:gd name="connsiteX5" fmla="*/ 260008 w 942179"/>
              <a:gd name="connsiteY5" fmla="*/ 390206 h 394428"/>
              <a:gd name="connsiteX6" fmla="*/ 331725 w 942179"/>
              <a:gd name="connsiteY6" fmla="*/ 381241 h 394428"/>
              <a:gd name="connsiteX7" fmla="*/ 233113 w 942179"/>
              <a:gd name="connsiteY7" fmla="*/ 273664 h 394428"/>
              <a:gd name="connsiteX8" fmla="*/ 282419 w 942179"/>
              <a:gd name="connsiteY8" fmla="*/ 269182 h 394428"/>
              <a:gd name="connsiteX9" fmla="*/ 31 w 942179"/>
              <a:gd name="connsiteY9" fmla="*/ 241 h 394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2179" h="394428">
                <a:moveTo>
                  <a:pt x="31" y="241"/>
                </a:moveTo>
                <a:cubicBezTo>
                  <a:pt x="-2957" y="-7229"/>
                  <a:pt x="210702" y="160859"/>
                  <a:pt x="264490" y="224359"/>
                </a:cubicBezTo>
                <a:cubicBezTo>
                  <a:pt x="318278" y="287859"/>
                  <a:pt x="209955" y="361817"/>
                  <a:pt x="322761" y="381241"/>
                </a:cubicBezTo>
                <a:cubicBezTo>
                  <a:pt x="435567" y="400665"/>
                  <a:pt x="919660" y="344635"/>
                  <a:pt x="941325" y="340900"/>
                </a:cubicBezTo>
                <a:cubicBezTo>
                  <a:pt x="962990" y="337165"/>
                  <a:pt x="566302" y="350611"/>
                  <a:pt x="452749" y="358829"/>
                </a:cubicBezTo>
                <a:cubicBezTo>
                  <a:pt x="339196" y="367047"/>
                  <a:pt x="280179" y="386471"/>
                  <a:pt x="260008" y="390206"/>
                </a:cubicBezTo>
                <a:cubicBezTo>
                  <a:pt x="239837" y="393941"/>
                  <a:pt x="336207" y="400665"/>
                  <a:pt x="331725" y="381241"/>
                </a:cubicBezTo>
                <a:cubicBezTo>
                  <a:pt x="327243" y="361817"/>
                  <a:pt x="241331" y="292340"/>
                  <a:pt x="233113" y="273664"/>
                </a:cubicBezTo>
                <a:cubicBezTo>
                  <a:pt x="224895" y="254988"/>
                  <a:pt x="317531" y="311017"/>
                  <a:pt x="282419" y="269182"/>
                </a:cubicBezTo>
                <a:cubicBezTo>
                  <a:pt x="247307" y="227347"/>
                  <a:pt x="3019" y="7711"/>
                  <a:pt x="31" y="24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CD0DCE70-C1F4-2607-CD1C-08B8F9D9E388}"/>
              </a:ext>
            </a:extLst>
          </p:cNvPr>
          <p:cNvSpPr/>
          <p:nvPr/>
        </p:nvSpPr>
        <p:spPr>
          <a:xfrm>
            <a:off x="6818192" y="3358346"/>
            <a:ext cx="663344" cy="524352"/>
          </a:xfrm>
          <a:custGeom>
            <a:avLst/>
            <a:gdLst>
              <a:gd name="connsiteX0" fmla="*/ 297 w 663344"/>
              <a:gd name="connsiteY0" fmla="*/ 98 h 524352"/>
              <a:gd name="connsiteX1" fmla="*/ 316386 w 663344"/>
              <a:gd name="connsiteY1" fmla="*/ 141210 h 524352"/>
              <a:gd name="connsiteX2" fmla="*/ 655052 w 663344"/>
              <a:gd name="connsiteY2" fmla="*/ 513743 h 524352"/>
              <a:gd name="connsiteX3" fmla="*/ 547808 w 663344"/>
              <a:gd name="connsiteY3" fmla="*/ 406498 h 524352"/>
              <a:gd name="connsiteX4" fmla="*/ 417986 w 663344"/>
              <a:gd name="connsiteY4" fmla="*/ 237165 h 524352"/>
              <a:gd name="connsiteX5" fmla="*/ 497008 w 663344"/>
              <a:gd name="connsiteY5" fmla="*/ 271032 h 524352"/>
              <a:gd name="connsiteX6" fmla="*/ 372830 w 663344"/>
              <a:gd name="connsiteY6" fmla="*/ 158143 h 524352"/>
              <a:gd name="connsiteX7" fmla="*/ 297 w 663344"/>
              <a:gd name="connsiteY7" fmla="*/ 98 h 524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3344" h="524352">
                <a:moveTo>
                  <a:pt x="297" y="98"/>
                </a:moveTo>
                <a:cubicBezTo>
                  <a:pt x="-9110" y="-2724"/>
                  <a:pt x="207260" y="55603"/>
                  <a:pt x="316386" y="141210"/>
                </a:cubicBezTo>
                <a:cubicBezTo>
                  <a:pt x="425512" y="226817"/>
                  <a:pt x="616482" y="469528"/>
                  <a:pt x="655052" y="513743"/>
                </a:cubicBezTo>
                <a:cubicBezTo>
                  <a:pt x="693622" y="557958"/>
                  <a:pt x="587319" y="452594"/>
                  <a:pt x="547808" y="406498"/>
                </a:cubicBezTo>
                <a:cubicBezTo>
                  <a:pt x="508297" y="360402"/>
                  <a:pt x="426453" y="259743"/>
                  <a:pt x="417986" y="237165"/>
                </a:cubicBezTo>
                <a:cubicBezTo>
                  <a:pt x="409519" y="214587"/>
                  <a:pt x="504534" y="284202"/>
                  <a:pt x="497008" y="271032"/>
                </a:cubicBezTo>
                <a:cubicBezTo>
                  <a:pt x="489482" y="257862"/>
                  <a:pt x="454675" y="203299"/>
                  <a:pt x="372830" y="158143"/>
                </a:cubicBezTo>
                <a:cubicBezTo>
                  <a:pt x="290985" y="112987"/>
                  <a:pt x="9704" y="2920"/>
                  <a:pt x="297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AF080C2E-92C5-6508-8996-4F42A2D4FD05}"/>
              </a:ext>
            </a:extLst>
          </p:cNvPr>
          <p:cNvSpPr/>
          <p:nvPr/>
        </p:nvSpPr>
        <p:spPr>
          <a:xfrm>
            <a:off x="5784859" y="3997347"/>
            <a:ext cx="327440" cy="416142"/>
          </a:xfrm>
          <a:custGeom>
            <a:avLst/>
            <a:gdLst>
              <a:gd name="connsiteX0" fmla="*/ 326692 w 327440"/>
              <a:gd name="connsiteY0" fmla="*/ 820 h 416142"/>
              <a:gd name="connsiteX1" fmla="*/ 126084 w 327440"/>
              <a:gd name="connsiteY1" fmla="*/ 84796 h 416142"/>
              <a:gd name="connsiteX2" fmla="*/ 37443 w 327440"/>
              <a:gd name="connsiteY2" fmla="*/ 257412 h 416142"/>
              <a:gd name="connsiteX3" fmla="*/ 60770 w 327440"/>
              <a:gd name="connsiteY3" fmla="*/ 136114 h 416142"/>
              <a:gd name="connsiteX4" fmla="*/ 121 w 327440"/>
              <a:gd name="connsiteY4" fmla="*/ 416033 h 416142"/>
              <a:gd name="connsiteX5" fmla="*/ 79431 w 327440"/>
              <a:gd name="connsiteY5" fmla="*/ 98792 h 416142"/>
              <a:gd name="connsiteX6" fmla="*/ 46774 w 327440"/>
              <a:gd name="connsiteY6" fmla="*/ 131449 h 416142"/>
              <a:gd name="connsiteX7" fmla="*/ 326692 w 327440"/>
              <a:gd name="connsiteY7" fmla="*/ 820 h 416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440" h="416142">
                <a:moveTo>
                  <a:pt x="326692" y="820"/>
                </a:moveTo>
                <a:cubicBezTo>
                  <a:pt x="339910" y="-6955"/>
                  <a:pt x="174292" y="42031"/>
                  <a:pt x="126084" y="84796"/>
                </a:cubicBezTo>
                <a:cubicBezTo>
                  <a:pt x="77876" y="127561"/>
                  <a:pt x="48329" y="248859"/>
                  <a:pt x="37443" y="257412"/>
                </a:cubicBezTo>
                <a:cubicBezTo>
                  <a:pt x="26557" y="265965"/>
                  <a:pt x="66990" y="109677"/>
                  <a:pt x="60770" y="136114"/>
                </a:cubicBezTo>
                <a:cubicBezTo>
                  <a:pt x="54550" y="162551"/>
                  <a:pt x="-2989" y="422253"/>
                  <a:pt x="121" y="416033"/>
                </a:cubicBezTo>
                <a:cubicBezTo>
                  <a:pt x="3231" y="409813"/>
                  <a:pt x="71655" y="146223"/>
                  <a:pt x="79431" y="98792"/>
                </a:cubicBezTo>
                <a:cubicBezTo>
                  <a:pt x="87206" y="51361"/>
                  <a:pt x="7119" y="149333"/>
                  <a:pt x="46774" y="131449"/>
                </a:cubicBezTo>
                <a:cubicBezTo>
                  <a:pt x="86429" y="113565"/>
                  <a:pt x="313474" y="8595"/>
                  <a:pt x="326692" y="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E9BD71DF-3A51-9C9F-2702-3616A72550BE}"/>
              </a:ext>
            </a:extLst>
          </p:cNvPr>
          <p:cNvSpPr/>
          <p:nvPr/>
        </p:nvSpPr>
        <p:spPr>
          <a:xfrm>
            <a:off x="4335394" y="6278600"/>
            <a:ext cx="58699" cy="365128"/>
          </a:xfrm>
          <a:custGeom>
            <a:avLst/>
            <a:gdLst>
              <a:gd name="connsiteX0" fmla="*/ 58691 w 58699"/>
              <a:gd name="connsiteY0" fmla="*/ 2211 h 365128"/>
              <a:gd name="connsiteX1" fmla="*/ 9040 w 58699"/>
              <a:gd name="connsiteY1" fmla="*/ 142888 h 365128"/>
              <a:gd name="connsiteX2" fmla="*/ 4903 w 58699"/>
              <a:gd name="connsiteY2" fmla="*/ 362178 h 365128"/>
              <a:gd name="connsiteX3" fmla="*/ 4903 w 58699"/>
              <a:gd name="connsiteY3" fmla="*/ 275290 h 365128"/>
              <a:gd name="connsiteX4" fmla="*/ 4903 w 58699"/>
              <a:gd name="connsiteY4" fmla="*/ 72549 h 365128"/>
              <a:gd name="connsiteX5" fmla="*/ 58691 w 58699"/>
              <a:gd name="connsiteY5" fmla="*/ 2211 h 36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99" h="365128">
                <a:moveTo>
                  <a:pt x="58691" y="2211"/>
                </a:moveTo>
                <a:cubicBezTo>
                  <a:pt x="59380" y="13934"/>
                  <a:pt x="18005" y="82894"/>
                  <a:pt x="9040" y="142888"/>
                </a:cubicBezTo>
                <a:cubicBezTo>
                  <a:pt x="75" y="202883"/>
                  <a:pt x="5592" y="340111"/>
                  <a:pt x="4903" y="362178"/>
                </a:cubicBezTo>
                <a:cubicBezTo>
                  <a:pt x="4213" y="384245"/>
                  <a:pt x="4903" y="275290"/>
                  <a:pt x="4903" y="275290"/>
                </a:cubicBezTo>
                <a:cubicBezTo>
                  <a:pt x="4903" y="227019"/>
                  <a:pt x="-6130" y="118062"/>
                  <a:pt x="4903" y="72549"/>
                </a:cubicBezTo>
                <a:cubicBezTo>
                  <a:pt x="15936" y="27036"/>
                  <a:pt x="58002" y="-9512"/>
                  <a:pt x="58691" y="2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AEE80672-679C-72BA-E5E9-9A84B3FA29CC}"/>
              </a:ext>
            </a:extLst>
          </p:cNvPr>
          <p:cNvSpPr/>
          <p:nvPr/>
        </p:nvSpPr>
        <p:spPr>
          <a:xfrm>
            <a:off x="4545189" y="6512102"/>
            <a:ext cx="80835" cy="396721"/>
          </a:xfrm>
          <a:custGeom>
            <a:avLst/>
            <a:gdLst>
              <a:gd name="connsiteX0" fmla="*/ 1986 w 80835"/>
              <a:gd name="connsiteY0" fmla="*/ 4550 h 396721"/>
              <a:gd name="connsiteX1" fmla="*/ 59911 w 80835"/>
              <a:gd name="connsiteY1" fmla="*/ 165914 h 396721"/>
              <a:gd name="connsiteX2" fmla="*/ 22673 w 80835"/>
              <a:gd name="connsiteY2" fmla="*/ 389342 h 396721"/>
              <a:gd name="connsiteX3" fmla="*/ 39224 w 80835"/>
              <a:gd name="connsiteY3" fmla="*/ 331417 h 396721"/>
              <a:gd name="connsiteX4" fmla="*/ 80599 w 80835"/>
              <a:gd name="connsiteY4" fmla="*/ 215565 h 396721"/>
              <a:gd name="connsiteX5" fmla="*/ 18536 w 80835"/>
              <a:gd name="connsiteY5" fmla="*/ 58338 h 396721"/>
              <a:gd name="connsiteX6" fmla="*/ 1986 w 80835"/>
              <a:gd name="connsiteY6" fmla="*/ 4550 h 396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835" h="396721">
                <a:moveTo>
                  <a:pt x="1986" y="4550"/>
                </a:moveTo>
                <a:cubicBezTo>
                  <a:pt x="8882" y="22479"/>
                  <a:pt x="56463" y="101782"/>
                  <a:pt x="59911" y="165914"/>
                </a:cubicBezTo>
                <a:cubicBezTo>
                  <a:pt x="63359" y="230046"/>
                  <a:pt x="26121" y="361758"/>
                  <a:pt x="22673" y="389342"/>
                </a:cubicBezTo>
                <a:cubicBezTo>
                  <a:pt x="19225" y="416926"/>
                  <a:pt x="29570" y="360380"/>
                  <a:pt x="39224" y="331417"/>
                </a:cubicBezTo>
                <a:cubicBezTo>
                  <a:pt x="48878" y="302454"/>
                  <a:pt x="84047" y="261078"/>
                  <a:pt x="80599" y="215565"/>
                </a:cubicBezTo>
                <a:cubicBezTo>
                  <a:pt x="77151" y="170052"/>
                  <a:pt x="29570" y="91439"/>
                  <a:pt x="18536" y="58338"/>
                </a:cubicBezTo>
                <a:cubicBezTo>
                  <a:pt x="7502" y="25237"/>
                  <a:pt x="-4910" y="-13379"/>
                  <a:pt x="1986" y="4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11DD8B5E-C9A4-E0CF-667E-940E01D1684D}"/>
              </a:ext>
            </a:extLst>
          </p:cNvPr>
          <p:cNvSpPr/>
          <p:nvPr/>
        </p:nvSpPr>
        <p:spPr>
          <a:xfrm>
            <a:off x="5622451" y="6864099"/>
            <a:ext cx="569852" cy="443809"/>
          </a:xfrm>
          <a:custGeom>
            <a:avLst/>
            <a:gdLst>
              <a:gd name="connsiteX0" fmla="*/ 488 w 569852"/>
              <a:gd name="connsiteY0" fmla="*/ 107 h 443809"/>
              <a:gd name="connsiteX1" fmla="*/ 393556 w 569852"/>
              <a:gd name="connsiteY1" fmla="*/ 339387 h 443809"/>
              <a:gd name="connsiteX2" fmla="*/ 563196 w 569852"/>
              <a:gd name="connsiteY2" fmla="*/ 442826 h 443809"/>
              <a:gd name="connsiteX3" fmla="*/ 509408 w 569852"/>
              <a:gd name="connsiteY3" fmla="*/ 384900 h 443809"/>
              <a:gd name="connsiteX4" fmla="*/ 269430 w 569852"/>
              <a:gd name="connsiteY4" fmla="*/ 277324 h 443809"/>
              <a:gd name="connsiteX5" fmla="*/ 310805 w 569852"/>
              <a:gd name="connsiteY5" fmla="*/ 302149 h 443809"/>
              <a:gd name="connsiteX6" fmla="*/ 488 w 569852"/>
              <a:gd name="connsiteY6" fmla="*/ 107 h 443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9852" h="443809">
                <a:moveTo>
                  <a:pt x="488" y="107"/>
                </a:moveTo>
                <a:cubicBezTo>
                  <a:pt x="14280" y="6313"/>
                  <a:pt x="299771" y="265600"/>
                  <a:pt x="393556" y="339387"/>
                </a:cubicBezTo>
                <a:cubicBezTo>
                  <a:pt x="487341" y="413174"/>
                  <a:pt x="543887" y="435241"/>
                  <a:pt x="563196" y="442826"/>
                </a:cubicBezTo>
                <a:cubicBezTo>
                  <a:pt x="582505" y="450411"/>
                  <a:pt x="558369" y="412484"/>
                  <a:pt x="509408" y="384900"/>
                </a:cubicBezTo>
                <a:cubicBezTo>
                  <a:pt x="460447" y="357316"/>
                  <a:pt x="302531" y="291116"/>
                  <a:pt x="269430" y="277324"/>
                </a:cubicBezTo>
                <a:cubicBezTo>
                  <a:pt x="236329" y="263532"/>
                  <a:pt x="352181" y="346973"/>
                  <a:pt x="310805" y="302149"/>
                </a:cubicBezTo>
                <a:cubicBezTo>
                  <a:pt x="269429" y="257325"/>
                  <a:pt x="-13304" y="-6099"/>
                  <a:pt x="488" y="10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B5FF6979-ED4D-2DB1-82EA-83DA56519655}"/>
              </a:ext>
            </a:extLst>
          </p:cNvPr>
          <p:cNvSpPr/>
          <p:nvPr/>
        </p:nvSpPr>
        <p:spPr>
          <a:xfrm>
            <a:off x="6346382" y="6334599"/>
            <a:ext cx="836416" cy="745226"/>
          </a:xfrm>
          <a:custGeom>
            <a:avLst/>
            <a:gdLst>
              <a:gd name="connsiteX0" fmla="*/ 836416 w 836416"/>
              <a:gd name="connsiteY0" fmla="*/ 0 h 745226"/>
              <a:gd name="connsiteX1" fmla="*/ 310947 w 836416"/>
              <a:gd name="connsiteY1" fmla="*/ 248253 h 745226"/>
              <a:gd name="connsiteX2" fmla="*/ 199232 w 836416"/>
              <a:gd name="connsiteY2" fmla="*/ 508920 h 745226"/>
              <a:gd name="connsiteX3" fmla="*/ 215783 w 836416"/>
              <a:gd name="connsiteY3" fmla="*/ 393068 h 745226"/>
              <a:gd name="connsiteX4" fmla="*/ 630 w 836416"/>
              <a:gd name="connsiteY4" fmla="*/ 744760 h 745226"/>
              <a:gd name="connsiteX5" fmla="*/ 294396 w 836416"/>
              <a:gd name="connsiteY5" fmla="*/ 306179 h 745226"/>
              <a:gd name="connsiteX6" fmla="*/ 215783 w 836416"/>
              <a:gd name="connsiteY6" fmla="*/ 388930 h 745226"/>
              <a:gd name="connsiteX7" fmla="*/ 459899 w 836416"/>
              <a:gd name="connsiteY7" fmla="*/ 202740 h 745226"/>
              <a:gd name="connsiteX8" fmla="*/ 331634 w 836416"/>
              <a:gd name="connsiteY8" fmla="*/ 248253 h 745226"/>
              <a:gd name="connsiteX9" fmla="*/ 836416 w 836416"/>
              <a:gd name="connsiteY9" fmla="*/ 0 h 745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6416" h="745226">
                <a:moveTo>
                  <a:pt x="836416" y="0"/>
                </a:moveTo>
                <a:cubicBezTo>
                  <a:pt x="832968" y="0"/>
                  <a:pt x="417144" y="163433"/>
                  <a:pt x="310947" y="248253"/>
                </a:cubicBezTo>
                <a:cubicBezTo>
                  <a:pt x="204750" y="333073"/>
                  <a:pt x="215093" y="484784"/>
                  <a:pt x="199232" y="508920"/>
                </a:cubicBezTo>
                <a:cubicBezTo>
                  <a:pt x="183371" y="533056"/>
                  <a:pt x="248883" y="353761"/>
                  <a:pt x="215783" y="393068"/>
                </a:cubicBezTo>
                <a:cubicBezTo>
                  <a:pt x="182683" y="432375"/>
                  <a:pt x="-12472" y="759242"/>
                  <a:pt x="630" y="744760"/>
                </a:cubicBezTo>
                <a:cubicBezTo>
                  <a:pt x="13732" y="730279"/>
                  <a:pt x="258537" y="365484"/>
                  <a:pt x="294396" y="306179"/>
                </a:cubicBezTo>
                <a:cubicBezTo>
                  <a:pt x="330255" y="246874"/>
                  <a:pt x="188199" y="406170"/>
                  <a:pt x="215783" y="388930"/>
                </a:cubicBezTo>
                <a:cubicBezTo>
                  <a:pt x="243367" y="371690"/>
                  <a:pt x="440591" y="226186"/>
                  <a:pt x="459899" y="202740"/>
                </a:cubicBezTo>
                <a:cubicBezTo>
                  <a:pt x="479207" y="179294"/>
                  <a:pt x="272329" y="277905"/>
                  <a:pt x="331634" y="248253"/>
                </a:cubicBezTo>
                <a:lnTo>
                  <a:pt x="836416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F47E737E-3507-982A-A22B-9775C1ABAF99}"/>
              </a:ext>
            </a:extLst>
          </p:cNvPr>
          <p:cNvSpPr/>
          <p:nvPr/>
        </p:nvSpPr>
        <p:spPr>
          <a:xfrm>
            <a:off x="7249837" y="4968437"/>
            <a:ext cx="277931" cy="75637"/>
          </a:xfrm>
          <a:custGeom>
            <a:avLst/>
            <a:gdLst>
              <a:gd name="connsiteX0" fmla="*/ 3300 w 277931"/>
              <a:gd name="connsiteY0" fmla="*/ 768 h 75637"/>
              <a:gd name="connsiteX1" fmla="*/ 276378 w 277931"/>
              <a:gd name="connsiteY1" fmla="*/ 13181 h 75637"/>
              <a:gd name="connsiteX2" fmla="*/ 119151 w 277931"/>
              <a:gd name="connsiteY2" fmla="*/ 17319 h 75637"/>
              <a:gd name="connsiteX3" fmla="*/ 218453 w 277931"/>
              <a:gd name="connsiteY3" fmla="*/ 33869 h 75637"/>
              <a:gd name="connsiteX4" fmla="*/ 52950 w 277931"/>
              <a:gd name="connsiteY4" fmla="*/ 58694 h 75637"/>
              <a:gd name="connsiteX5" fmla="*/ 201902 w 277931"/>
              <a:gd name="connsiteY5" fmla="*/ 75244 h 75637"/>
              <a:gd name="connsiteX6" fmla="*/ 90188 w 277931"/>
              <a:gd name="connsiteY6" fmla="*/ 42144 h 75637"/>
              <a:gd name="connsiteX7" fmla="*/ 123289 w 277931"/>
              <a:gd name="connsiteY7" fmla="*/ 38006 h 75637"/>
              <a:gd name="connsiteX8" fmla="*/ 3300 w 277931"/>
              <a:gd name="connsiteY8" fmla="*/ 768 h 7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931" h="75637">
                <a:moveTo>
                  <a:pt x="3300" y="768"/>
                </a:moveTo>
                <a:cubicBezTo>
                  <a:pt x="28815" y="-3369"/>
                  <a:pt x="257070" y="10423"/>
                  <a:pt x="276378" y="13181"/>
                </a:cubicBezTo>
                <a:cubicBezTo>
                  <a:pt x="295687" y="15940"/>
                  <a:pt x="128805" y="13871"/>
                  <a:pt x="119151" y="17319"/>
                </a:cubicBezTo>
                <a:cubicBezTo>
                  <a:pt x="109497" y="20767"/>
                  <a:pt x="229486" y="26973"/>
                  <a:pt x="218453" y="33869"/>
                </a:cubicBezTo>
                <a:cubicBezTo>
                  <a:pt x="207420" y="40765"/>
                  <a:pt x="55708" y="51798"/>
                  <a:pt x="52950" y="58694"/>
                </a:cubicBezTo>
                <a:cubicBezTo>
                  <a:pt x="50192" y="65590"/>
                  <a:pt x="195696" y="78002"/>
                  <a:pt x="201902" y="75244"/>
                </a:cubicBezTo>
                <a:cubicBezTo>
                  <a:pt x="208108" y="72486"/>
                  <a:pt x="103290" y="48350"/>
                  <a:pt x="90188" y="42144"/>
                </a:cubicBezTo>
                <a:cubicBezTo>
                  <a:pt x="77086" y="35938"/>
                  <a:pt x="138460" y="44902"/>
                  <a:pt x="123289" y="38006"/>
                </a:cubicBezTo>
                <a:cubicBezTo>
                  <a:pt x="108118" y="31110"/>
                  <a:pt x="-22215" y="4905"/>
                  <a:pt x="3300" y="7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A5E91FEF-D7CA-C8F3-8D40-6D90807E166A}"/>
              </a:ext>
            </a:extLst>
          </p:cNvPr>
          <p:cNvSpPr/>
          <p:nvPr/>
        </p:nvSpPr>
        <p:spPr>
          <a:xfrm>
            <a:off x="6528987" y="4236342"/>
            <a:ext cx="572478" cy="407645"/>
          </a:xfrm>
          <a:custGeom>
            <a:avLst/>
            <a:gdLst>
              <a:gd name="connsiteX0" fmla="*/ 77 w 572478"/>
              <a:gd name="connsiteY0" fmla="*/ 516 h 407645"/>
              <a:gd name="connsiteX1" fmla="*/ 297981 w 572478"/>
              <a:gd name="connsiteY1" fmla="*/ 62579 h 407645"/>
              <a:gd name="connsiteX2" fmla="*/ 475896 w 572478"/>
              <a:gd name="connsiteY2" fmla="*/ 223944 h 407645"/>
              <a:gd name="connsiteX3" fmla="*/ 426246 w 572478"/>
              <a:gd name="connsiteY3" fmla="*/ 166018 h 407645"/>
              <a:gd name="connsiteX4" fmla="*/ 571060 w 572478"/>
              <a:gd name="connsiteY4" fmla="*/ 405996 h 407645"/>
              <a:gd name="connsiteX5" fmla="*/ 496584 w 572478"/>
              <a:gd name="connsiteY5" fmla="*/ 265320 h 407645"/>
              <a:gd name="connsiteX6" fmla="*/ 438658 w 572478"/>
              <a:gd name="connsiteY6" fmla="*/ 137055 h 407645"/>
              <a:gd name="connsiteX7" fmla="*/ 459346 w 572478"/>
              <a:gd name="connsiteY7" fmla="*/ 203256 h 407645"/>
              <a:gd name="connsiteX8" fmla="*/ 326944 w 572478"/>
              <a:gd name="connsiteY8" fmla="*/ 91542 h 407645"/>
              <a:gd name="connsiteX9" fmla="*/ 77 w 572478"/>
              <a:gd name="connsiteY9" fmla="*/ 516 h 407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2478" h="407645">
                <a:moveTo>
                  <a:pt x="77" y="516"/>
                </a:moveTo>
                <a:cubicBezTo>
                  <a:pt x="-4750" y="-4311"/>
                  <a:pt x="218678" y="25341"/>
                  <a:pt x="297981" y="62579"/>
                </a:cubicBezTo>
                <a:cubicBezTo>
                  <a:pt x="377284" y="99817"/>
                  <a:pt x="454519" y="206704"/>
                  <a:pt x="475896" y="223944"/>
                </a:cubicBezTo>
                <a:cubicBezTo>
                  <a:pt x="497273" y="241184"/>
                  <a:pt x="410385" y="135676"/>
                  <a:pt x="426246" y="166018"/>
                </a:cubicBezTo>
                <a:cubicBezTo>
                  <a:pt x="442107" y="196360"/>
                  <a:pt x="559337" y="389446"/>
                  <a:pt x="571060" y="405996"/>
                </a:cubicBezTo>
                <a:cubicBezTo>
                  <a:pt x="582783" y="422546"/>
                  <a:pt x="518651" y="310143"/>
                  <a:pt x="496584" y="265320"/>
                </a:cubicBezTo>
                <a:cubicBezTo>
                  <a:pt x="474517" y="220497"/>
                  <a:pt x="444864" y="147399"/>
                  <a:pt x="438658" y="137055"/>
                </a:cubicBezTo>
                <a:cubicBezTo>
                  <a:pt x="432452" y="126711"/>
                  <a:pt x="477965" y="210841"/>
                  <a:pt x="459346" y="203256"/>
                </a:cubicBezTo>
                <a:cubicBezTo>
                  <a:pt x="440727" y="195671"/>
                  <a:pt x="395903" y="125332"/>
                  <a:pt x="326944" y="91542"/>
                </a:cubicBezTo>
                <a:cubicBezTo>
                  <a:pt x="257985" y="57752"/>
                  <a:pt x="4904" y="5343"/>
                  <a:pt x="77" y="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EDE3D4C8-8C81-83CB-07D9-CD600793FD28}"/>
              </a:ext>
            </a:extLst>
          </p:cNvPr>
          <p:cNvSpPr/>
          <p:nvPr/>
        </p:nvSpPr>
        <p:spPr>
          <a:xfrm>
            <a:off x="4803694" y="3748106"/>
            <a:ext cx="654524" cy="381351"/>
          </a:xfrm>
          <a:custGeom>
            <a:avLst/>
            <a:gdLst>
              <a:gd name="connsiteX0" fmla="*/ 9 w 654524"/>
              <a:gd name="connsiteY0" fmla="*/ 4658 h 381351"/>
              <a:gd name="connsiteX1" fmla="*/ 426177 w 654524"/>
              <a:gd name="connsiteY1" fmla="*/ 29483 h 381351"/>
              <a:gd name="connsiteX2" fmla="*/ 628918 w 654524"/>
              <a:gd name="connsiteY2" fmla="*/ 286012 h 381351"/>
              <a:gd name="connsiteX3" fmla="*/ 587542 w 654524"/>
              <a:gd name="connsiteY3" fmla="*/ 174298 h 381351"/>
              <a:gd name="connsiteX4" fmla="*/ 653743 w 654524"/>
              <a:gd name="connsiteY4" fmla="*/ 381175 h 381351"/>
              <a:gd name="connsiteX5" fmla="*/ 533754 w 654524"/>
              <a:gd name="connsiteY5" fmla="*/ 132922 h 381351"/>
              <a:gd name="connsiteX6" fmla="*/ 413765 w 654524"/>
              <a:gd name="connsiteY6" fmla="*/ 21208 h 381351"/>
              <a:gd name="connsiteX7" fmla="*/ 9 w 654524"/>
              <a:gd name="connsiteY7" fmla="*/ 4658 h 381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4524" h="381351">
                <a:moveTo>
                  <a:pt x="9" y="4658"/>
                </a:moveTo>
                <a:cubicBezTo>
                  <a:pt x="2078" y="6037"/>
                  <a:pt x="321359" y="-17409"/>
                  <a:pt x="426177" y="29483"/>
                </a:cubicBezTo>
                <a:cubicBezTo>
                  <a:pt x="530995" y="76375"/>
                  <a:pt x="602024" y="261876"/>
                  <a:pt x="628918" y="286012"/>
                </a:cubicBezTo>
                <a:cubicBezTo>
                  <a:pt x="655812" y="310148"/>
                  <a:pt x="583405" y="158438"/>
                  <a:pt x="587542" y="174298"/>
                </a:cubicBezTo>
                <a:cubicBezTo>
                  <a:pt x="591679" y="190158"/>
                  <a:pt x="662708" y="388071"/>
                  <a:pt x="653743" y="381175"/>
                </a:cubicBezTo>
                <a:cubicBezTo>
                  <a:pt x="644778" y="374279"/>
                  <a:pt x="573750" y="192917"/>
                  <a:pt x="533754" y="132922"/>
                </a:cubicBezTo>
                <a:cubicBezTo>
                  <a:pt x="493758" y="72927"/>
                  <a:pt x="500654" y="41896"/>
                  <a:pt x="413765" y="21208"/>
                </a:cubicBezTo>
                <a:cubicBezTo>
                  <a:pt x="326876" y="520"/>
                  <a:pt x="-2060" y="3279"/>
                  <a:pt x="9" y="4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B607E484-B0ED-B448-96D5-F370440CB131}"/>
              </a:ext>
            </a:extLst>
          </p:cNvPr>
          <p:cNvSpPr/>
          <p:nvPr/>
        </p:nvSpPr>
        <p:spPr>
          <a:xfrm>
            <a:off x="7493480" y="6672496"/>
            <a:ext cx="238817" cy="1156903"/>
          </a:xfrm>
          <a:custGeom>
            <a:avLst/>
            <a:gdLst>
              <a:gd name="connsiteX0" fmla="*/ 238815 w 238817"/>
              <a:gd name="connsiteY0" fmla="*/ 1020 h 1156903"/>
              <a:gd name="connsiteX1" fmla="*/ 90425 w 238817"/>
              <a:gd name="connsiteY1" fmla="*/ 321862 h 1156903"/>
              <a:gd name="connsiteX2" fmla="*/ 30267 w 238817"/>
              <a:gd name="connsiteY2" fmla="*/ 779062 h 1156903"/>
              <a:gd name="connsiteX3" fmla="*/ 42299 w 238817"/>
              <a:gd name="connsiteY3" fmla="*/ 674788 h 1156903"/>
              <a:gd name="connsiteX4" fmla="*/ 46309 w 238817"/>
              <a:gd name="connsiteY4" fmla="*/ 1148030 h 1156903"/>
              <a:gd name="connsiteX5" fmla="*/ 34278 w 238817"/>
              <a:gd name="connsiteY5" fmla="*/ 987609 h 1156903"/>
              <a:gd name="connsiteX6" fmla="*/ 2194 w 238817"/>
              <a:gd name="connsiteY6" fmla="*/ 1035736 h 1156903"/>
              <a:gd name="connsiteX7" fmla="*/ 102457 w 238817"/>
              <a:gd name="connsiteY7" fmla="*/ 394051 h 1156903"/>
              <a:gd name="connsiteX8" fmla="*/ 94436 w 238817"/>
              <a:gd name="connsiteY8" fmla="*/ 426136 h 1156903"/>
              <a:gd name="connsiteX9" fmla="*/ 238815 w 238817"/>
              <a:gd name="connsiteY9" fmla="*/ 1020 h 115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8817" h="1156903">
                <a:moveTo>
                  <a:pt x="238815" y="1020"/>
                </a:moveTo>
                <a:cubicBezTo>
                  <a:pt x="238147" y="-16359"/>
                  <a:pt x="125183" y="192188"/>
                  <a:pt x="90425" y="321862"/>
                </a:cubicBezTo>
                <a:cubicBezTo>
                  <a:pt x="55667" y="451536"/>
                  <a:pt x="38288" y="720241"/>
                  <a:pt x="30267" y="779062"/>
                </a:cubicBezTo>
                <a:cubicBezTo>
                  <a:pt x="22246" y="837883"/>
                  <a:pt x="39625" y="613293"/>
                  <a:pt x="42299" y="674788"/>
                </a:cubicBezTo>
                <a:cubicBezTo>
                  <a:pt x="44973" y="736283"/>
                  <a:pt x="47646" y="1095893"/>
                  <a:pt x="46309" y="1148030"/>
                </a:cubicBezTo>
                <a:cubicBezTo>
                  <a:pt x="44972" y="1200167"/>
                  <a:pt x="41630" y="1006325"/>
                  <a:pt x="34278" y="987609"/>
                </a:cubicBezTo>
                <a:cubicBezTo>
                  <a:pt x="26926" y="968893"/>
                  <a:pt x="-9169" y="1134662"/>
                  <a:pt x="2194" y="1035736"/>
                </a:cubicBezTo>
                <a:cubicBezTo>
                  <a:pt x="13557" y="936810"/>
                  <a:pt x="87083" y="495651"/>
                  <a:pt x="102457" y="394051"/>
                </a:cubicBezTo>
                <a:cubicBezTo>
                  <a:pt x="117831" y="292451"/>
                  <a:pt x="71041" y="490973"/>
                  <a:pt x="94436" y="426136"/>
                </a:cubicBezTo>
                <a:cubicBezTo>
                  <a:pt x="117831" y="361299"/>
                  <a:pt x="239483" y="18399"/>
                  <a:pt x="238815" y="1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52886C92-B6B1-7B18-7ED8-808ABF610011}"/>
              </a:ext>
            </a:extLst>
          </p:cNvPr>
          <p:cNvSpPr/>
          <p:nvPr/>
        </p:nvSpPr>
        <p:spPr>
          <a:xfrm>
            <a:off x="4890387" y="7611807"/>
            <a:ext cx="123090" cy="716167"/>
          </a:xfrm>
          <a:custGeom>
            <a:avLst/>
            <a:gdLst>
              <a:gd name="connsiteX0" fmla="*/ 2455 w 123090"/>
              <a:gd name="connsiteY0" fmla="*/ 4182 h 716167"/>
              <a:gd name="connsiteX1" fmla="*/ 26518 w 123090"/>
              <a:gd name="connsiteY1" fmla="*/ 260856 h 716167"/>
              <a:gd name="connsiteX2" fmla="*/ 22508 w 123090"/>
              <a:gd name="connsiteY2" fmla="*/ 256846 h 716167"/>
              <a:gd name="connsiteX3" fmla="*/ 86676 w 123090"/>
              <a:gd name="connsiteY3" fmla="*/ 693993 h 716167"/>
              <a:gd name="connsiteX4" fmla="*/ 86676 w 123090"/>
              <a:gd name="connsiteY4" fmla="*/ 625814 h 716167"/>
              <a:gd name="connsiteX5" fmla="*/ 122771 w 123090"/>
              <a:gd name="connsiteY5" fmla="*/ 714046 h 716167"/>
              <a:gd name="connsiteX6" fmla="*/ 98708 w 123090"/>
              <a:gd name="connsiteY6" fmla="*/ 517530 h 716167"/>
              <a:gd name="connsiteX7" fmla="*/ 2455 w 123090"/>
              <a:gd name="connsiteY7" fmla="*/ 4182 h 716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090" h="716167">
                <a:moveTo>
                  <a:pt x="2455" y="4182"/>
                </a:moveTo>
                <a:cubicBezTo>
                  <a:pt x="-9577" y="-38597"/>
                  <a:pt x="26518" y="260856"/>
                  <a:pt x="26518" y="260856"/>
                </a:cubicBezTo>
                <a:cubicBezTo>
                  <a:pt x="29860" y="302967"/>
                  <a:pt x="12482" y="184657"/>
                  <a:pt x="22508" y="256846"/>
                </a:cubicBezTo>
                <a:cubicBezTo>
                  <a:pt x="32534" y="329036"/>
                  <a:pt x="75981" y="632498"/>
                  <a:pt x="86676" y="693993"/>
                </a:cubicBezTo>
                <a:cubicBezTo>
                  <a:pt x="97371" y="755488"/>
                  <a:pt x="80660" y="622472"/>
                  <a:pt x="86676" y="625814"/>
                </a:cubicBezTo>
                <a:cubicBezTo>
                  <a:pt x="92692" y="629156"/>
                  <a:pt x="120766" y="732093"/>
                  <a:pt x="122771" y="714046"/>
                </a:cubicBezTo>
                <a:cubicBezTo>
                  <a:pt x="124776" y="695999"/>
                  <a:pt x="117424" y="630493"/>
                  <a:pt x="98708" y="517530"/>
                </a:cubicBezTo>
                <a:cubicBezTo>
                  <a:pt x="79992" y="404567"/>
                  <a:pt x="14487" y="46961"/>
                  <a:pt x="2455" y="4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C9DE5379-58CF-2B02-2986-B8B3ACCD5431}"/>
              </a:ext>
            </a:extLst>
          </p:cNvPr>
          <p:cNvSpPr/>
          <p:nvPr/>
        </p:nvSpPr>
        <p:spPr>
          <a:xfrm>
            <a:off x="5000366" y="8294322"/>
            <a:ext cx="320171" cy="867699"/>
          </a:xfrm>
          <a:custGeom>
            <a:avLst/>
            <a:gdLst>
              <a:gd name="connsiteX0" fmla="*/ 34 w 320171"/>
              <a:gd name="connsiteY0" fmla="*/ 78 h 867699"/>
              <a:gd name="connsiteX1" fmla="*/ 230434 w 320171"/>
              <a:gd name="connsiteY1" fmla="*/ 619278 h 867699"/>
              <a:gd name="connsiteX2" fmla="*/ 241234 w 320171"/>
              <a:gd name="connsiteY2" fmla="*/ 579678 h 867699"/>
              <a:gd name="connsiteX3" fmla="*/ 316834 w 320171"/>
              <a:gd name="connsiteY3" fmla="*/ 864078 h 867699"/>
              <a:gd name="connsiteX4" fmla="*/ 302434 w 320171"/>
              <a:gd name="connsiteY4" fmla="*/ 727278 h 867699"/>
              <a:gd name="connsiteX5" fmla="*/ 262834 w 320171"/>
              <a:gd name="connsiteY5" fmla="*/ 536478 h 867699"/>
              <a:gd name="connsiteX6" fmla="*/ 248434 w 320171"/>
              <a:gd name="connsiteY6" fmla="*/ 576078 h 867699"/>
              <a:gd name="connsiteX7" fmla="*/ 34 w 320171"/>
              <a:gd name="connsiteY7" fmla="*/ 78 h 867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0171" h="867699">
                <a:moveTo>
                  <a:pt x="34" y="78"/>
                </a:moveTo>
                <a:cubicBezTo>
                  <a:pt x="-2966" y="7278"/>
                  <a:pt x="190234" y="522678"/>
                  <a:pt x="230434" y="619278"/>
                </a:cubicBezTo>
                <a:cubicBezTo>
                  <a:pt x="270634" y="715878"/>
                  <a:pt x="226834" y="538878"/>
                  <a:pt x="241234" y="579678"/>
                </a:cubicBezTo>
                <a:cubicBezTo>
                  <a:pt x="255634" y="620478"/>
                  <a:pt x="306634" y="839478"/>
                  <a:pt x="316834" y="864078"/>
                </a:cubicBezTo>
                <a:cubicBezTo>
                  <a:pt x="327034" y="888678"/>
                  <a:pt x="311434" y="781878"/>
                  <a:pt x="302434" y="727278"/>
                </a:cubicBezTo>
                <a:cubicBezTo>
                  <a:pt x="293434" y="672678"/>
                  <a:pt x="271834" y="561678"/>
                  <a:pt x="262834" y="536478"/>
                </a:cubicBezTo>
                <a:cubicBezTo>
                  <a:pt x="253834" y="511278"/>
                  <a:pt x="289834" y="670878"/>
                  <a:pt x="248434" y="576078"/>
                </a:cubicBezTo>
                <a:cubicBezTo>
                  <a:pt x="207034" y="481278"/>
                  <a:pt x="3034" y="-7122"/>
                  <a:pt x="34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0EAC6DB5-4811-DCC2-D21A-E0F9D0606D97}"/>
              </a:ext>
            </a:extLst>
          </p:cNvPr>
          <p:cNvSpPr/>
          <p:nvPr/>
        </p:nvSpPr>
        <p:spPr>
          <a:xfrm>
            <a:off x="5306386" y="9121255"/>
            <a:ext cx="119076" cy="462425"/>
          </a:xfrm>
          <a:custGeom>
            <a:avLst/>
            <a:gdLst>
              <a:gd name="connsiteX0" fmla="*/ 14 w 119076"/>
              <a:gd name="connsiteY0" fmla="*/ 1145 h 462425"/>
              <a:gd name="connsiteX1" fmla="*/ 97214 w 119076"/>
              <a:gd name="connsiteY1" fmla="*/ 433145 h 462425"/>
              <a:gd name="connsiteX2" fmla="*/ 75614 w 119076"/>
              <a:gd name="connsiteY2" fmla="*/ 361145 h 462425"/>
              <a:gd name="connsiteX3" fmla="*/ 118814 w 119076"/>
              <a:gd name="connsiteY3" fmla="*/ 461945 h 462425"/>
              <a:gd name="connsiteX4" fmla="*/ 90014 w 119076"/>
              <a:gd name="connsiteY4" fmla="*/ 310745 h 462425"/>
              <a:gd name="connsiteX5" fmla="*/ 14 w 119076"/>
              <a:gd name="connsiteY5" fmla="*/ 1145 h 46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076" h="462425">
                <a:moveTo>
                  <a:pt x="14" y="1145"/>
                </a:moveTo>
                <a:cubicBezTo>
                  <a:pt x="1214" y="21545"/>
                  <a:pt x="84614" y="373145"/>
                  <a:pt x="97214" y="433145"/>
                </a:cubicBezTo>
                <a:cubicBezTo>
                  <a:pt x="109814" y="493145"/>
                  <a:pt x="72014" y="356345"/>
                  <a:pt x="75614" y="361145"/>
                </a:cubicBezTo>
                <a:cubicBezTo>
                  <a:pt x="79214" y="365945"/>
                  <a:pt x="116414" y="470345"/>
                  <a:pt x="118814" y="461945"/>
                </a:cubicBezTo>
                <a:cubicBezTo>
                  <a:pt x="121214" y="453545"/>
                  <a:pt x="106814" y="382745"/>
                  <a:pt x="90014" y="310745"/>
                </a:cubicBezTo>
                <a:cubicBezTo>
                  <a:pt x="73214" y="238745"/>
                  <a:pt x="-1186" y="-19255"/>
                  <a:pt x="14" y="1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C594FC30-E0C6-0540-B13F-59C1434F9601}"/>
              </a:ext>
            </a:extLst>
          </p:cNvPr>
          <p:cNvSpPr/>
          <p:nvPr/>
        </p:nvSpPr>
        <p:spPr>
          <a:xfrm>
            <a:off x="7469656" y="7710707"/>
            <a:ext cx="106886" cy="652588"/>
          </a:xfrm>
          <a:custGeom>
            <a:avLst/>
            <a:gdLst>
              <a:gd name="connsiteX0" fmla="*/ 25544 w 106886"/>
              <a:gd name="connsiteY0" fmla="*/ 4093 h 652588"/>
              <a:gd name="connsiteX1" fmla="*/ 101144 w 106886"/>
              <a:gd name="connsiteY1" fmla="*/ 187693 h 652588"/>
              <a:gd name="connsiteX2" fmla="*/ 97544 w 106886"/>
              <a:gd name="connsiteY2" fmla="*/ 173293 h 652588"/>
              <a:gd name="connsiteX3" fmla="*/ 65144 w 106886"/>
              <a:gd name="connsiteY3" fmla="*/ 353293 h 652588"/>
              <a:gd name="connsiteX4" fmla="*/ 344 w 106886"/>
              <a:gd name="connsiteY4" fmla="*/ 648493 h 652588"/>
              <a:gd name="connsiteX5" fmla="*/ 39944 w 106886"/>
              <a:gd name="connsiteY5" fmla="*/ 508093 h 652588"/>
              <a:gd name="connsiteX6" fmla="*/ 50744 w 106886"/>
              <a:gd name="connsiteY6" fmla="*/ 263293 h 652588"/>
              <a:gd name="connsiteX7" fmla="*/ 61544 w 106886"/>
              <a:gd name="connsiteY7" fmla="*/ 302893 h 652588"/>
              <a:gd name="connsiteX8" fmla="*/ 72344 w 106886"/>
              <a:gd name="connsiteY8" fmla="*/ 198493 h 652588"/>
              <a:gd name="connsiteX9" fmla="*/ 29144 w 106886"/>
              <a:gd name="connsiteY9" fmla="*/ 68893 h 652588"/>
              <a:gd name="connsiteX10" fmla="*/ 25544 w 106886"/>
              <a:gd name="connsiteY10" fmla="*/ 4093 h 65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886" h="652588">
                <a:moveTo>
                  <a:pt x="25544" y="4093"/>
                </a:moveTo>
                <a:cubicBezTo>
                  <a:pt x="37544" y="23893"/>
                  <a:pt x="101144" y="187693"/>
                  <a:pt x="101144" y="187693"/>
                </a:cubicBezTo>
                <a:cubicBezTo>
                  <a:pt x="113144" y="215893"/>
                  <a:pt x="103544" y="145693"/>
                  <a:pt x="97544" y="173293"/>
                </a:cubicBezTo>
                <a:cubicBezTo>
                  <a:pt x="91544" y="200893"/>
                  <a:pt x="81344" y="274093"/>
                  <a:pt x="65144" y="353293"/>
                </a:cubicBezTo>
                <a:cubicBezTo>
                  <a:pt x="48944" y="432493"/>
                  <a:pt x="4544" y="622693"/>
                  <a:pt x="344" y="648493"/>
                </a:cubicBezTo>
                <a:cubicBezTo>
                  <a:pt x="-3856" y="674293"/>
                  <a:pt x="31544" y="572293"/>
                  <a:pt x="39944" y="508093"/>
                </a:cubicBezTo>
                <a:cubicBezTo>
                  <a:pt x="48344" y="443893"/>
                  <a:pt x="47144" y="297493"/>
                  <a:pt x="50744" y="263293"/>
                </a:cubicBezTo>
                <a:cubicBezTo>
                  <a:pt x="54344" y="229093"/>
                  <a:pt x="57944" y="313693"/>
                  <a:pt x="61544" y="302893"/>
                </a:cubicBezTo>
                <a:cubicBezTo>
                  <a:pt x="65144" y="292093"/>
                  <a:pt x="77744" y="237493"/>
                  <a:pt x="72344" y="198493"/>
                </a:cubicBezTo>
                <a:cubicBezTo>
                  <a:pt x="66944" y="159493"/>
                  <a:pt x="39344" y="96493"/>
                  <a:pt x="29144" y="68893"/>
                </a:cubicBezTo>
                <a:cubicBezTo>
                  <a:pt x="18944" y="41293"/>
                  <a:pt x="13544" y="-15707"/>
                  <a:pt x="25544" y="40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9116CAAA-D355-B186-A4E8-A619F284EC0B}"/>
              </a:ext>
            </a:extLst>
          </p:cNvPr>
          <p:cNvSpPr/>
          <p:nvPr/>
        </p:nvSpPr>
        <p:spPr>
          <a:xfrm>
            <a:off x="4537829" y="5520810"/>
            <a:ext cx="338975" cy="373713"/>
          </a:xfrm>
          <a:custGeom>
            <a:avLst/>
            <a:gdLst>
              <a:gd name="connsiteX0" fmla="*/ 338971 w 338975"/>
              <a:gd name="connsiteY0" fmla="*/ 3 h 373713"/>
              <a:gd name="connsiteX1" fmla="*/ 176739 w 338975"/>
              <a:gd name="connsiteY1" fmla="*/ 172067 h 373713"/>
              <a:gd name="connsiteX2" fmla="*/ 4674 w 338975"/>
              <a:gd name="connsiteY2" fmla="*/ 275306 h 373713"/>
              <a:gd name="connsiteX3" fmla="*/ 53836 w 338975"/>
              <a:gd name="connsiteY3" fmla="*/ 285138 h 373713"/>
              <a:gd name="connsiteX4" fmla="*/ 107913 w 338975"/>
              <a:gd name="connsiteY4" fmla="*/ 373629 h 373713"/>
              <a:gd name="connsiteX5" fmla="*/ 58752 w 338975"/>
              <a:gd name="connsiteY5" fmla="*/ 299887 h 373713"/>
              <a:gd name="connsiteX6" fmla="*/ 63668 w 338975"/>
              <a:gd name="connsiteY6" fmla="*/ 226145 h 373713"/>
              <a:gd name="connsiteX7" fmla="*/ 181655 w 338975"/>
              <a:gd name="connsiteY7" fmla="*/ 176984 h 373713"/>
              <a:gd name="connsiteX8" fmla="*/ 338971 w 338975"/>
              <a:gd name="connsiteY8" fmla="*/ 3 h 373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8975" h="373713">
                <a:moveTo>
                  <a:pt x="338971" y="3"/>
                </a:moveTo>
                <a:cubicBezTo>
                  <a:pt x="338152" y="-816"/>
                  <a:pt x="232455" y="126183"/>
                  <a:pt x="176739" y="172067"/>
                </a:cubicBezTo>
                <a:cubicBezTo>
                  <a:pt x="121023" y="217951"/>
                  <a:pt x="25158" y="256461"/>
                  <a:pt x="4674" y="275306"/>
                </a:cubicBezTo>
                <a:cubicBezTo>
                  <a:pt x="-15810" y="294151"/>
                  <a:pt x="36629" y="268751"/>
                  <a:pt x="53836" y="285138"/>
                </a:cubicBezTo>
                <a:cubicBezTo>
                  <a:pt x="71042" y="301525"/>
                  <a:pt x="107094" y="371171"/>
                  <a:pt x="107913" y="373629"/>
                </a:cubicBezTo>
                <a:cubicBezTo>
                  <a:pt x="108732" y="376087"/>
                  <a:pt x="66126" y="324468"/>
                  <a:pt x="58752" y="299887"/>
                </a:cubicBezTo>
                <a:cubicBezTo>
                  <a:pt x="51378" y="275306"/>
                  <a:pt x="43184" y="246629"/>
                  <a:pt x="63668" y="226145"/>
                </a:cubicBezTo>
                <a:cubicBezTo>
                  <a:pt x="84152" y="205661"/>
                  <a:pt x="140687" y="213855"/>
                  <a:pt x="181655" y="176984"/>
                </a:cubicBezTo>
                <a:cubicBezTo>
                  <a:pt x="222623" y="140113"/>
                  <a:pt x="339790" y="822"/>
                  <a:pt x="338971" y="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3A4082A5-EC90-C1CF-9B3A-62FDF71E3BC6}"/>
              </a:ext>
            </a:extLst>
          </p:cNvPr>
          <p:cNvSpPr/>
          <p:nvPr/>
        </p:nvSpPr>
        <p:spPr>
          <a:xfrm>
            <a:off x="5774141" y="6400976"/>
            <a:ext cx="357706" cy="118001"/>
          </a:xfrm>
          <a:custGeom>
            <a:avLst/>
            <a:gdLst>
              <a:gd name="connsiteX0" fmla="*/ 820 w 357706"/>
              <a:gd name="connsiteY0" fmla="*/ 48542 h 118001"/>
              <a:gd name="connsiteX1" fmla="*/ 161964 w 357706"/>
              <a:gd name="connsiteY1" fmla="*/ 29804 h 118001"/>
              <a:gd name="connsiteX2" fmla="*/ 57033 w 357706"/>
              <a:gd name="connsiteY2" fmla="*/ 3572 h 118001"/>
              <a:gd name="connsiteX3" fmla="*/ 349341 w 357706"/>
              <a:gd name="connsiteY3" fmla="*/ 115998 h 118001"/>
              <a:gd name="connsiteX4" fmla="*/ 263148 w 357706"/>
              <a:gd name="connsiteY4" fmla="*/ 74775 h 118001"/>
              <a:gd name="connsiteX5" fmla="*/ 105751 w 357706"/>
              <a:gd name="connsiteY5" fmla="*/ 63532 h 118001"/>
              <a:gd name="connsiteX6" fmla="*/ 820 w 357706"/>
              <a:gd name="connsiteY6" fmla="*/ 48542 h 11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7706" h="118001">
                <a:moveTo>
                  <a:pt x="820" y="48542"/>
                </a:moveTo>
                <a:cubicBezTo>
                  <a:pt x="10189" y="42921"/>
                  <a:pt x="152595" y="37299"/>
                  <a:pt x="161964" y="29804"/>
                </a:cubicBezTo>
                <a:cubicBezTo>
                  <a:pt x="171333" y="22309"/>
                  <a:pt x="25804" y="-10794"/>
                  <a:pt x="57033" y="3572"/>
                </a:cubicBezTo>
                <a:cubicBezTo>
                  <a:pt x="88263" y="17938"/>
                  <a:pt x="314989" y="104131"/>
                  <a:pt x="349341" y="115998"/>
                </a:cubicBezTo>
                <a:cubicBezTo>
                  <a:pt x="383694" y="127865"/>
                  <a:pt x="303746" y="83519"/>
                  <a:pt x="263148" y="74775"/>
                </a:cubicBezTo>
                <a:cubicBezTo>
                  <a:pt x="222550" y="66031"/>
                  <a:pt x="146974" y="64157"/>
                  <a:pt x="105751" y="63532"/>
                </a:cubicBezTo>
                <a:cubicBezTo>
                  <a:pt x="64528" y="62907"/>
                  <a:pt x="-8549" y="54163"/>
                  <a:pt x="820" y="48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0BD2151B-7C16-C682-E8F6-BCA0E9225B6C}"/>
              </a:ext>
            </a:extLst>
          </p:cNvPr>
          <p:cNvSpPr/>
          <p:nvPr/>
        </p:nvSpPr>
        <p:spPr>
          <a:xfrm>
            <a:off x="5549128" y="6616167"/>
            <a:ext cx="480884" cy="80851"/>
          </a:xfrm>
          <a:custGeom>
            <a:avLst/>
            <a:gdLst>
              <a:gd name="connsiteX0" fmla="*/ 980 w 480884"/>
              <a:gd name="connsiteY0" fmla="*/ 35718 h 80851"/>
              <a:gd name="connsiteX1" fmla="*/ 349502 w 480884"/>
              <a:gd name="connsiteY1" fmla="*/ 9485 h 80851"/>
              <a:gd name="connsiteX2" fmla="*/ 263308 w 480884"/>
              <a:gd name="connsiteY2" fmla="*/ 1990 h 80851"/>
              <a:gd name="connsiteX3" fmla="*/ 386977 w 480884"/>
              <a:gd name="connsiteY3" fmla="*/ 43213 h 80851"/>
              <a:gd name="connsiteX4" fmla="*/ 480665 w 480884"/>
              <a:gd name="connsiteY4" fmla="*/ 80689 h 80851"/>
              <a:gd name="connsiteX5" fmla="*/ 360744 w 480884"/>
              <a:gd name="connsiteY5" fmla="*/ 28223 h 80851"/>
              <a:gd name="connsiteX6" fmla="*/ 248318 w 480884"/>
              <a:gd name="connsiteY6" fmla="*/ 1990 h 80851"/>
              <a:gd name="connsiteX7" fmla="*/ 980 w 480884"/>
              <a:gd name="connsiteY7" fmla="*/ 35718 h 80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0884" h="80851">
                <a:moveTo>
                  <a:pt x="980" y="35718"/>
                </a:moveTo>
                <a:lnTo>
                  <a:pt x="349502" y="9485"/>
                </a:lnTo>
                <a:cubicBezTo>
                  <a:pt x="393223" y="3864"/>
                  <a:pt x="257062" y="-3631"/>
                  <a:pt x="263308" y="1990"/>
                </a:cubicBezTo>
                <a:cubicBezTo>
                  <a:pt x="269554" y="7611"/>
                  <a:pt x="350751" y="30097"/>
                  <a:pt x="386977" y="43213"/>
                </a:cubicBezTo>
                <a:cubicBezTo>
                  <a:pt x="423203" y="56329"/>
                  <a:pt x="485037" y="83187"/>
                  <a:pt x="480665" y="80689"/>
                </a:cubicBezTo>
                <a:cubicBezTo>
                  <a:pt x="476293" y="78191"/>
                  <a:pt x="399468" y="41339"/>
                  <a:pt x="360744" y="28223"/>
                </a:cubicBezTo>
                <a:cubicBezTo>
                  <a:pt x="322020" y="15107"/>
                  <a:pt x="307029" y="3864"/>
                  <a:pt x="248318" y="1990"/>
                </a:cubicBezTo>
                <a:cubicBezTo>
                  <a:pt x="189607" y="116"/>
                  <a:pt x="-15884" y="34469"/>
                  <a:pt x="980" y="35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57002BD0-479A-1FD2-8736-7EACA0606898}"/>
              </a:ext>
            </a:extLst>
          </p:cNvPr>
          <p:cNvSpPr/>
          <p:nvPr/>
        </p:nvSpPr>
        <p:spPr>
          <a:xfrm>
            <a:off x="4200382" y="7560104"/>
            <a:ext cx="587170" cy="846491"/>
          </a:xfrm>
          <a:custGeom>
            <a:avLst/>
            <a:gdLst>
              <a:gd name="connsiteX0" fmla="*/ 587155 w 587170"/>
              <a:gd name="connsiteY0" fmla="*/ 25 h 846491"/>
              <a:gd name="connsiteX1" fmla="*/ 309569 w 587170"/>
              <a:gd name="connsiteY1" fmla="*/ 369050 h 846491"/>
              <a:gd name="connsiteX2" fmla="*/ 407541 w 587170"/>
              <a:gd name="connsiteY2" fmla="*/ 329862 h 846491"/>
              <a:gd name="connsiteX3" fmla="*/ 51578 w 587170"/>
              <a:gd name="connsiteY3" fmla="*/ 796859 h 846491"/>
              <a:gd name="connsiteX4" fmla="*/ 9124 w 587170"/>
              <a:gd name="connsiteY4" fmla="*/ 819719 h 846491"/>
              <a:gd name="connsiteX5" fmla="*/ 120158 w 587170"/>
              <a:gd name="connsiteY5" fmla="*/ 679293 h 846491"/>
              <a:gd name="connsiteX6" fmla="*/ 368352 w 587170"/>
              <a:gd name="connsiteY6" fmla="*/ 352722 h 846491"/>
              <a:gd name="connsiteX7" fmla="*/ 322632 w 587170"/>
              <a:gd name="connsiteY7" fmla="*/ 388645 h 846491"/>
              <a:gd name="connsiteX8" fmla="*/ 587155 w 587170"/>
              <a:gd name="connsiteY8" fmla="*/ 25 h 846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7170" h="846491">
                <a:moveTo>
                  <a:pt x="587155" y="25"/>
                </a:moveTo>
                <a:cubicBezTo>
                  <a:pt x="584978" y="-3241"/>
                  <a:pt x="339505" y="314077"/>
                  <a:pt x="309569" y="369050"/>
                </a:cubicBezTo>
                <a:cubicBezTo>
                  <a:pt x="279633" y="424023"/>
                  <a:pt x="450539" y="258561"/>
                  <a:pt x="407541" y="329862"/>
                </a:cubicBezTo>
                <a:cubicBezTo>
                  <a:pt x="364543" y="401163"/>
                  <a:pt x="117981" y="715216"/>
                  <a:pt x="51578" y="796859"/>
                </a:cubicBezTo>
                <a:cubicBezTo>
                  <a:pt x="-14825" y="878502"/>
                  <a:pt x="-2306" y="839313"/>
                  <a:pt x="9124" y="819719"/>
                </a:cubicBezTo>
                <a:cubicBezTo>
                  <a:pt x="20554" y="800125"/>
                  <a:pt x="60287" y="757126"/>
                  <a:pt x="120158" y="679293"/>
                </a:cubicBezTo>
                <a:cubicBezTo>
                  <a:pt x="180029" y="601460"/>
                  <a:pt x="334606" y="401163"/>
                  <a:pt x="368352" y="352722"/>
                </a:cubicBezTo>
                <a:cubicBezTo>
                  <a:pt x="402098" y="304281"/>
                  <a:pt x="286165" y="441985"/>
                  <a:pt x="322632" y="388645"/>
                </a:cubicBezTo>
                <a:cubicBezTo>
                  <a:pt x="359099" y="335305"/>
                  <a:pt x="589332" y="3291"/>
                  <a:pt x="587155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112CB7DE-C3CE-A334-2FE9-C8AEC40F8E9E}"/>
              </a:ext>
            </a:extLst>
          </p:cNvPr>
          <p:cNvSpPr/>
          <p:nvPr/>
        </p:nvSpPr>
        <p:spPr>
          <a:xfrm>
            <a:off x="4674284" y="7798308"/>
            <a:ext cx="212062" cy="689717"/>
          </a:xfrm>
          <a:custGeom>
            <a:avLst/>
            <a:gdLst>
              <a:gd name="connsiteX0" fmla="*/ 211225 w 212062"/>
              <a:gd name="connsiteY0" fmla="*/ 218 h 689717"/>
              <a:gd name="connsiteX1" fmla="*/ 80596 w 212062"/>
              <a:gd name="connsiteY1" fmla="*/ 336586 h 689717"/>
              <a:gd name="connsiteX2" fmla="*/ 123050 w 212062"/>
              <a:gd name="connsiteY2" fmla="*/ 264741 h 689717"/>
              <a:gd name="connsiteX3" fmla="*/ 5485 w 212062"/>
              <a:gd name="connsiteY3" fmla="*/ 669689 h 689717"/>
              <a:gd name="connsiteX4" fmla="*/ 31610 w 212062"/>
              <a:gd name="connsiteY4" fmla="*/ 588046 h 689717"/>
              <a:gd name="connsiteX5" fmla="*/ 139379 w 212062"/>
              <a:gd name="connsiteY5" fmla="*/ 241881 h 689717"/>
              <a:gd name="connsiteX6" fmla="*/ 136113 w 212062"/>
              <a:gd name="connsiteY6" fmla="*/ 284335 h 689717"/>
              <a:gd name="connsiteX7" fmla="*/ 211225 w 212062"/>
              <a:gd name="connsiteY7" fmla="*/ 218 h 689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2062" h="689717">
                <a:moveTo>
                  <a:pt x="211225" y="218"/>
                </a:moveTo>
                <a:cubicBezTo>
                  <a:pt x="201972" y="8926"/>
                  <a:pt x="95292" y="292499"/>
                  <a:pt x="80596" y="336586"/>
                </a:cubicBezTo>
                <a:cubicBezTo>
                  <a:pt x="65900" y="380673"/>
                  <a:pt x="135568" y="209224"/>
                  <a:pt x="123050" y="264741"/>
                </a:cubicBezTo>
                <a:cubicBezTo>
                  <a:pt x="110532" y="320258"/>
                  <a:pt x="20725" y="615805"/>
                  <a:pt x="5485" y="669689"/>
                </a:cubicBezTo>
                <a:cubicBezTo>
                  <a:pt x="-9755" y="723573"/>
                  <a:pt x="9294" y="659347"/>
                  <a:pt x="31610" y="588046"/>
                </a:cubicBezTo>
                <a:cubicBezTo>
                  <a:pt x="53926" y="516745"/>
                  <a:pt x="121962" y="292499"/>
                  <a:pt x="139379" y="241881"/>
                </a:cubicBezTo>
                <a:cubicBezTo>
                  <a:pt x="156796" y="191263"/>
                  <a:pt x="121962" y="322435"/>
                  <a:pt x="136113" y="284335"/>
                </a:cubicBezTo>
                <a:cubicBezTo>
                  <a:pt x="150264" y="246235"/>
                  <a:pt x="220478" y="-8490"/>
                  <a:pt x="211225" y="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A3503EAE-FEF6-AEBA-30BD-EDC011AB8691}"/>
              </a:ext>
            </a:extLst>
          </p:cNvPr>
          <p:cNvSpPr/>
          <p:nvPr/>
        </p:nvSpPr>
        <p:spPr>
          <a:xfrm>
            <a:off x="3908824" y="8421896"/>
            <a:ext cx="261678" cy="1014747"/>
          </a:xfrm>
          <a:custGeom>
            <a:avLst/>
            <a:gdLst>
              <a:gd name="connsiteX0" fmla="*/ 261493 w 261678"/>
              <a:gd name="connsiteY0" fmla="*/ 381 h 1014747"/>
              <a:gd name="connsiteX1" fmla="*/ 65550 w 261678"/>
              <a:gd name="connsiteY1" fmla="*/ 297561 h 1014747"/>
              <a:gd name="connsiteX2" fmla="*/ 143927 w 261678"/>
              <a:gd name="connsiteY2" fmla="*/ 212653 h 1014747"/>
              <a:gd name="connsiteX3" fmla="*/ 36159 w 261678"/>
              <a:gd name="connsiteY3" fmla="*/ 578413 h 1014747"/>
              <a:gd name="connsiteX4" fmla="*/ 42690 w 261678"/>
              <a:gd name="connsiteY4" fmla="*/ 542490 h 1014747"/>
              <a:gd name="connsiteX5" fmla="*/ 236 w 261678"/>
              <a:gd name="connsiteY5" fmla="*/ 996424 h 1014747"/>
              <a:gd name="connsiteX6" fmla="*/ 29627 w 261678"/>
              <a:gd name="connsiteY6" fmla="*/ 869061 h 1014747"/>
              <a:gd name="connsiteX7" fmla="*/ 111270 w 261678"/>
              <a:gd name="connsiteY7" fmla="*/ 349813 h 1014747"/>
              <a:gd name="connsiteX8" fmla="*/ 101473 w 261678"/>
              <a:gd name="connsiteY8" fmla="*/ 369407 h 1014747"/>
              <a:gd name="connsiteX9" fmla="*/ 261493 w 261678"/>
              <a:gd name="connsiteY9" fmla="*/ 381 h 101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1678" h="1014747">
                <a:moveTo>
                  <a:pt x="261493" y="381"/>
                </a:moveTo>
                <a:cubicBezTo>
                  <a:pt x="255506" y="-11593"/>
                  <a:pt x="85144" y="262182"/>
                  <a:pt x="65550" y="297561"/>
                </a:cubicBezTo>
                <a:cubicBezTo>
                  <a:pt x="45956" y="332940"/>
                  <a:pt x="148825" y="165844"/>
                  <a:pt x="143927" y="212653"/>
                </a:cubicBezTo>
                <a:cubicBezTo>
                  <a:pt x="139029" y="259462"/>
                  <a:pt x="53032" y="523440"/>
                  <a:pt x="36159" y="578413"/>
                </a:cubicBezTo>
                <a:cubicBezTo>
                  <a:pt x="19286" y="633386"/>
                  <a:pt x="48677" y="472822"/>
                  <a:pt x="42690" y="542490"/>
                </a:cubicBezTo>
                <a:cubicBezTo>
                  <a:pt x="36703" y="612158"/>
                  <a:pt x="2413" y="941996"/>
                  <a:pt x="236" y="996424"/>
                </a:cubicBezTo>
                <a:cubicBezTo>
                  <a:pt x="-1941" y="1050852"/>
                  <a:pt x="11121" y="976829"/>
                  <a:pt x="29627" y="869061"/>
                </a:cubicBezTo>
                <a:cubicBezTo>
                  <a:pt x="48133" y="761293"/>
                  <a:pt x="99296" y="433089"/>
                  <a:pt x="111270" y="349813"/>
                </a:cubicBezTo>
                <a:cubicBezTo>
                  <a:pt x="123244" y="266537"/>
                  <a:pt x="75891" y="424924"/>
                  <a:pt x="101473" y="369407"/>
                </a:cubicBezTo>
                <a:cubicBezTo>
                  <a:pt x="127055" y="313890"/>
                  <a:pt x="267480" y="12355"/>
                  <a:pt x="261493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63752579-DDD7-6455-7C62-D62EA51B68D7}"/>
              </a:ext>
            </a:extLst>
          </p:cNvPr>
          <p:cNvSpPr/>
          <p:nvPr/>
        </p:nvSpPr>
        <p:spPr>
          <a:xfrm>
            <a:off x="3052877" y="7298580"/>
            <a:ext cx="1437820" cy="986984"/>
          </a:xfrm>
          <a:custGeom>
            <a:avLst/>
            <a:gdLst>
              <a:gd name="connsiteX0" fmla="*/ 1437480 w 1437820"/>
              <a:gd name="connsiteY0" fmla="*/ 291 h 986984"/>
              <a:gd name="connsiteX1" fmla="*/ 1003140 w 1437820"/>
              <a:gd name="connsiteY1" fmla="*/ 330129 h 986984"/>
              <a:gd name="connsiteX2" fmla="*/ 1137034 w 1437820"/>
              <a:gd name="connsiteY2" fmla="*/ 258283 h 986984"/>
              <a:gd name="connsiteX3" fmla="*/ 36489 w 1437820"/>
              <a:gd name="connsiteY3" fmla="*/ 960411 h 986984"/>
              <a:gd name="connsiteX4" fmla="*/ 304277 w 1437820"/>
              <a:gd name="connsiteY4" fmla="*/ 813454 h 986984"/>
              <a:gd name="connsiteX5" fmla="*/ 712492 w 1437820"/>
              <a:gd name="connsiteY5" fmla="*/ 565260 h 986984"/>
              <a:gd name="connsiteX6" fmla="*/ 673303 w 1437820"/>
              <a:gd name="connsiteY6" fmla="*/ 604449 h 986984"/>
              <a:gd name="connsiteX7" fmla="*/ 1221943 w 1437820"/>
              <a:gd name="connsiteY7" fmla="*/ 248486 h 986984"/>
              <a:gd name="connsiteX8" fmla="*/ 921497 w 1437820"/>
              <a:gd name="connsiteY8" fmla="*/ 395443 h 986984"/>
              <a:gd name="connsiteX9" fmla="*/ 1437480 w 1437820"/>
              <a:gd name="connsiteY9" fmla="*/ 291 h 986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37820" h="986984">
                <a:moveTo>
                  <a:pt x="1437480" y="291"/>
                </a:moveTo>
                <a:cubicBezTo>
                  <a:pt x="1451087" y="-10595"/>
                  <a:pt x="1053214" y="287130"/>
                  <a:pt x="1003140" y="330129"/>
                </a:cubicBezTo>
                <a:cubicBezTo>
                  <a:pt x="953066" y="373128"/>
                  <a:pt x="1298142" y="153236"/>
                  <a:pt x="1137034" y="258283"/>
                </a:cubicBezTo>
                <a:cubicBezTo>
                  <a:pt x="975925" y="363330"/>
                  <a:pt x="175282" y="867883"/>
                  <a:pt x="36489" y="960411"/>
                </a:cubicBezTo>
                <a:cubicBezTo>
                  <a:pt x="-102304" y="1052939"/>
                  <a:pt x="191610" y="879312"/>
                  <a:pt x="304277" y="813454"/>
                </a:cubicBezTo>
                <a:cubicBezTo>
                  <a:pt x="416944" y="747596"/>
                  <a:pt x="650988" y="600094"/>
                  <a:pt x="712492" y="565260"/>
                </a:cubicBezTo>
                <a:cubicBezTo>
                  <a:pt x="773996" y="530426"/>
                  <a:pt x="588394" y="657245"/>
                  <a:pt x="673303" y="604449"/>
                </a:cubicBezTo>
                <a:cubicBezTo>
                  <a:pt x="758211" y="551653"/>
                  <a:pt x="1180577" y="283320"/>
                  <a:pt x="1221943" y="248486"/>
                </a:cubicBezTo>
                <a:cubicBezTo>
                  <a:pt x="1263309" y="213652"/>
                  <a:pt x="886663" y="437353"/>
                  <a:pt x="921497" y="395443"/>
                </a:cubicBezTo>
                <a:cubicBezTo>
                  <a:pt x="956331" y="353533"/>
                  <a:pt x="1423873" y="11177"/>
                  <a:pt x="1437480" y="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85DF47D5-EEE7-D801-6993-1A0C06CECF36}"/>
              </a:ext>
            </a:extLst>
          </p:cNvPr>
          <p:cNvSpPr/>
          <p:nvPr/>
        </p:nvSpPr>
        <p:spPr>
          <a:xfrm>
            <a:off x="1851769" y="8116012"/>
            <a:ext cx="1547437" cy="753793"/>
          </a:xfrm>
          <a:custGeom>
            <a:avLst/>
            <a:gdLst>
              <a:gd name="connsiteX0" fmla="*/ 1541308 w 1547437"/>
              <a:gd name="connsiteY0" fmla="*/ 2554 h 753793"/>
              <a:gd name="connsiteX1" fmla="*/ 946948 w 1547437"/>
              <a:gd name="connsiteY1" fmla="*/ 345454 h 753793"/>
              <a:gd name="connsiteX2" fmla="*/ 999200 w 1547437"/>
              <a:gd name="connsiteY2" fmla="*/ 342188 h 753793"/>
              <a:gd name="connsiteX3" fmla="*/ 189302 w 1547437"/>
              <a:gd name="connsiteY3" fmla="*/ 662228 h 753793"/>
              <a:gd name="connsiteX4" fmla="*/ 42345 w 1547437"/>
              <a:gd name="connsiteY4" fmla="*/ 740605 h 753793"/>
              <a:gd name="connsiteX5" fmla="*/ 786928 w 1547437"/>
              <a:gd name="connsiteY5" fmla="*/ 433628 h 753793"/>
              <a:gd name="connsiteX6" fmla="*/ 799991 w 1547437"/>
              <a:gd name="connsiteY6" fmla="*/ 430362 h 753793"/>
              <a:gd name="connsiteX7" fmla="*/ 764068 w 1547437"/>
              <a:gd name="connsiteY7" fmla="*/ 440159 h 753793"/>
              <a:gd name="connsiteX8" fmla="*/ 1436805 w 1547437"/>
              <a:gd name="connsiteY8" fmla="*/ 123385 h 753793"/>
              <a:gd name="connsiteX9" fmla="*/ 1266988 w 1547437"/>
              <a:gd name="connsiteY9" fmla="*/ 185434 h 753793"/>
              <a:gd name="connsiteX10" fmla="*/ 1541308 w 1547437"/>
              <a:gd name="connsiteY10" fmla="*/ 2554 h 753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47437" h="753793">
                <a:moveTo>
                  <a:pt x="1541308" y="2554"/>
                </a:moveTo>
                <a:cubicBezTo>
                  <a:pt x="1487968" y="29224"/>
                  <a:pt x="1037299" y="288848"/>
                  <a:pt x="946948" y="345454"/>
                </a:cubicBezTo>
                <a:cubicBezTo>
                  <a:pt x="856597" y="402060"/>
                  <a:pt x="1125474" y="289392"/>
                  <a:pt x="999200" y="342188"/>
                </a:cubicBezTo>
                <a:cubicBezTo>
                  <a:pt x="872926" y="394984"/>
                  <a:pt x="348778" y="595825"/>
                  <a:pt x="189302" y="662228"/>
                </a:cubicBezTo>
                <a:cubicBezTo>
                  <a:pt x="29826" y="728631"/>
                  <a:pt x="-57259" y="778705"/>
                  <a:pt x="42345" y="740605"/>
                </a:cubicBezTo>
                <a:cubicBezTo>
                  <a:pt x="141949" y="702505"/>
                  <a:pt x="660654" y="485335"/>
                  <a:pt x="786928" y="433628"/>
                </a:cubicBezTo>
                <a:cubicBezTo>
                  <a:pt x="913202" y="381921"/>
                  <a:pt x="803801" y="429274"/>
                  <a:pt x="799991" y="430362"/>
                </a:cubicBezTo>
                <a:cubicBezTo>
                  <a:pt x="796181" y="431451"/>
                  <a:pt x="657932" y="491322"/>
                  <a:pt x="764068" y="440159"/>
                </a:cubicBezTo>
                <a:cubicBezTo>
                  <a:pt x="870204" y="388996"/>
                  <a:pt x="1352985" y="165839"/>
                  <a:pt x="1436805" y="123385"/>
                </a:cubicBezTo>
                <a:cubicBezTo>
                  <a:pt x="1520625" y="80931"/>
                  <a:pt x="1251204" y="204484"/>
                  <a:pt x="1266988" y="185434"/>
                </a:cubicBezTo>
                <a:cubicBezTo>
                  <a:pt x="1282772" y="166384"/>
                  <a:pt x="1594648" y="-24116"/>
                  <a:pt x="1541308" y="2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BAD03D2C-A5BE-90C3-D41C-DEF79CE07CA6}"/>
              </a:ext>
            </a:extLst>
          </p:cNvPr>
          <p:cNvSpPr/>
          <p:nvPr/>
        </p:nvSpPr>
        <p:spPr>
          <a:xfrm>
            <a:off x="1289297" y="8836746"/>
            <a:ext cx="725755" cy="702701"/>
          </a:xfrm>
          <a:custGeom>
            <a:avLst/>
            <a:gdLst>
              <a:gd name="connsiteX0" fmla="*/ 725649 w 725755"/>
              <a:gd name="connsiteY0" fmla="*/ 277 h 702701"/>
              <a:gd name="connsiteX1" fmla="*/ 379483 w 725755"/>
              <a:gd name="connsiteY1" fmla="*/ 183157 h 702701"/>
              <a:gd name="connsiteX2" fmla="*/ 415406 w 725755"/>
              <a:gd name="connsiteY2" fmla="*/ 186423 h 702701"/>
              <a:gd name="connsiteX3" fmla="*/ 229260 w 725755"/>
              <a:gd name="connsiteY3" fmla="*/ 366037 h 702701"/>
              <a:gd name="connsiteX4" fmla="*/ 114960 w 725755"/>
              <a:gd name="connsiteY4" fmla="*/ 490134 h 702701"/>
              <a:gd name="connsiteX5" fmla="*/ 248854 w 725755"/>
              <a:gd name="connsiteY5" fmla="*/ 424820 h 702701"/>
              <a:gd name="connsiteX6" fmla="*/ 7192 w 725755"/>
              <a:gd name="connsiteY6" fmla="*/ 695874 h 702701"/>
              <a:gd name="connsiteX7" fmla="*/ 62709 w 725755"/>
              <a:gd name="connsiteY7" fmla="*/ 627294 h 702701"/>
              <a:gd name="connsiteX8" fmla="*/ 52912 w 725755"/>
              <a:gd name="connsiteY8" fmla="*/ 695874 h 702701"/>
              <a:gd name="connsiteX9" fmla="*/ 92100 w 725755"/>
              <a:gd name="connsiteY9" fmla="*/ 558714 h 702701"/>
              <a:gd name="connsiteX10" fmla="*/ 395812 w 725755"/>
              <a:gd name="connsiteY10" fmla="*/ 179891 h 702701"/>
              <a:gd name="connsiteX11" fmla="*/ 314169 w 725755"/>
              <a:gd name="connsiteY11" fmla="*/ 268065 h 702701"/>
              <a:gd name="connsiteX12" fmla="*/ 415406 w 725755"/>
              <a:gd name="connsiteY12" fmla="*/ 143968 h 702701"/>
              <a:gd name="connsiteX13" fmla="*/ 725649 w 725755"/>
              <a:gd name="connsiteY13" fmla="*/ 277 h 702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5755" h="702701">
                <a:moveTo>
                  <a:pt x="725649" y="277"/>
                </a:moveTo>
                <a:cubicBezTo>
                  <a:pt x="719662" y="6809"/>
                  <a:pt x="431190" y="152133"/>
                  <a:pt x="379483" y="183157"/>
                </a:cubicBezTo>
                <a:cubicBezTo>
                  <a:pt x="327776" y="214181"/>
                  <a:pt x="440443" y="155943"/>
                  <a:pt x="415406" y="186423"/>
                </a:cubicBezTo>
                <a:cubicBezTo>
                  <a:pt x="390369" y="216903"/>
                  <a:pt x="279334" y="315419"/>
                  <a:pt x="229260" y="366037"/>
                </a:cubicBezTo>
                <a:cubicBezTo>
                  <a:pt x="179186" y="416656"/>
                  <a:pt x="111694" y="480337"/>
                  <a:pt x="114960" y="490134"/>
                </a:cubicBezTo>
                <a:cubicBezTo>
                  <a:pt x="118226" y="499931"/>
                  <a:pt x="266815" y="390530"/>
                  <a:pt x="248854" y="424820"/>
                </a:cubicBezTo>
                <a:cubicBezTo>
                  <a:pt x="230893" y="459110"/>
                  <a:pt x="38216" y="662128"/>
                  <a:pt x="7192" y="695874"/>
                </a:cubicBezTo>
                <a:cubicBezTo>
                  <a:pt x="-23832" y="729620"/>
                  <a:pt x="55089" y="627294"/>
                  <a:pt x="62709" y="627294"/>
                </a:cubicBezTo>
                <a:cubicBezTo>
                  <a:pt x="70329" y="627294"/>
                  <a:pt x="48013" y="707304"/>
                  <a:pt x="52912" y="695874"/>
                </a:cubicBezTo>
                <a:cubicBezTo>
                  <a:pt x="57811" y="684444"/>
                  <a:pt x="34950" y="644711"/>
                  <a:pt x="92100" y="558714"/>
                </a:cubicBezTo>
                <a:cubicBezTo>
                  <a:pt x="149250" y="472717"/>
                  <a:pt x="358801" y="228332"/>
                  <a:pt x="395812" y="179891"/>
                </a:cubicBezTo>
                <a:cubicBezTo>
                  <a:pt x="432823" y="131450"/>
                  <a:pt x="310903" y="274052"/>
                  <a:pt x="314169" y="268065"/>
                </a:cubicBezTo>
                <a:cubicBezTo>
                  <a:pt x="317435" y="262078"/>
                  <a:pt x="346282" y="183701"/>
                  <a:pt x="415406" y="143968"/>
                </a:cubicBezTo>
                <a:cubicBezTo>
                  <a:pt x="484530" y="104235"/>
                  <a:pt x="731636" y="-6255"/>
                  <a:pt x="725649" y="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162D7956-D145-5996-1BDB-E96EDFC591B2}"/>
              </a:ext>
            </a:extLst>
          </p:cNvPr>
          <p:cNvSpPr/>
          <p:nvPr/>
        </p:nvSpPr>
        <p:spPr>
          <a:xfrm>
            <a:off x="7896317" y="7029234"/>
            <a:ext cx="420706" cy="413600"/>
          </a:xfrm>
          <a:custGeom>
            <a:avLst/>
            <a:gdLst>
              <a:gd name="connsiteX0" fmla="*/ 180 w 420706"/>
              <a:gd name="connsiteY0" fmla="*/ 1849 h 413600"/>
              <a:gd name="connsiteX1" fmla="*/ 235312 w 420706"/>
              <a:gd name="connsiteY1" fmla="*/ 155337 h 413600"/>
              <a:gd name="connsiteX2" fmla="*/ 414926 w 420706"/>
              <a:gd name="connsiteY2" fmla="*/ 410063 h 413600"/>
              <a:gd name="connsiteX3" fmla="*/ 359409 w 420706"/>
              <a:gd name="connsiteY3" fmla="*/ 292497 h 413600"/>
              <a:gd name="connsiteX4" fmla="*/ 189592 w 420706"/>
              <a:gd name="connsiteY4" fmla="*/ 129212 h 413600"/>
              <a:gd name="connsiteX5" fmla="*/ 274500 w 420706"/>
              <a:gd name="connsiteY5" fmla="*/ 256575 h 413600"/>
              <a:gd name="connsiteX6" fmla="*/ 180 w 420706"/>
              <a:gd name="connsiteY6" fmla="*/ 1849 h 41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0706" h="413600">
                <a:moveTo>
                  <a:pt x="180" y="1849"/>
                </a:moveTo>
                <a:cubicBezTo>
                  <a:pt x="-6351" y="-15024"/>
                  <a:pt x="166188" y="87301"/>
                  <a:pt x="235312" y="155337"/>
                </a:cubicBezTo>
                <a:cubicBezTo>
                  <a:pt x="304436" y="223373"/>
                  <a:pt x="394243" y="387203"/>
                  <a:pt x="414926" y="410063"/>
                </a:cubicBezTo>
                <a:cubicBezTo>
                  <a:pt x="435609" y="432923"/>
                  <a:pt x="396965" y="339305"/>
                  <a:pt x="359409" y="292497"/>
                </a:cubicBezTo>
                <a:cubicBezTo>
                  <a:pt x="321853" y="245689"/>
                  <a:pt x="203744" y="135199"/>
                  <a:pt x="189592" y="129212"/>
                </a:cubicBezTo>
                <a:cubicBezTo>
                  <a:pt x="175441" y="123225"/>
                  <a:pt x="314233" y="277802"/>
                  <a:pt x="274500" y="256575"/>
                </a:cubicBezTo>
                <a:cubicBezTo>
                  <a:pt x="234767" y="235348"/>
                  <a:pt x="6711" y="18722"/>
                  <a:pt x="180" y="18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ACAEA26C-C44B-1CAF-966A-7A92CB838185}"/>
              </a:ext>
            </a:extLst>
          </p:cNvPr>
          <p:cNvSpPr/>
          <p:nvPr/>
        </p:nvSpPr>
        <p:spPr>
          <a:xfrm>
            <a:off x="7987454" y="7200756"/>
            <a:ext cx="133353" cy="1172792"/>
          </a:xfrm>
          <a:custGeom>
            <a:avLst/>
            <a:gdLst>
              <a:gd name="connsiteX0" fmla="*/ 91923 w 133353"/>
              <a:gd name="connsiteY0" fmla="*/ 144 h 1172792"/>
              <a:gd name="connsiteX1" fmla="*/ 62532 w 133353"/>
              <a:gd name="connsiteY1" fmla="*/ 153633 h 1172792"/>
              <a:gd name="connsiteX2" fmla="*/ 62532 w 133353"/>
              <a:gd name="connsiteY2" fmla="*/ 565113 h 1172792"/>
              <a:gd name="connsiteX3" fmla="*/ 36406 w 133353"/>
              <a:gd name="connsiteY3" fmla="*/ 398561 h 1172792"/>
              <a:gd name="connsiteX4" fmla="*/ 131112 w 133353"/>
              <a:gd name="connsiteY4" fmla="*/ 774118 h 1172792"/>
              <a:gd name="connsiteX5" fmla="*/ 104986 w 133353"/>
              <a:gd name="connsiteY5" fmla="*/ 506330 h 1172792"/>
              <a:gd name="connsiteX6" fmla="*/ 121315 w 133353"/>
              <a:gd name="connsiteY6" fmla="*/ 359373 h 1172792"/>
              <a:gd name="connsiteX7" fmla="*/ 69063 w 133353"/>
              <a:gd name="connsiteY7" fmla="*/ 607567 h 1172792"/>
              <a:gd name="connsiteX8" fmla="*/ 26609 w 133353"/>
              <a:gd name="connsiteY8" fmla="*/ 1146410 h 1172792"/>
              <a:gd name="connsiteX9" fmla="*/ 36406 w 133353"/>
              <a:gd name="connsiteY9" fmla="*/ 1002718 h 1172792"/>
              <a:gd name="connsiteX10" fmla="*/ 483 w 133353"/>
              <a:gd name="connsiteY10" fmla="*/ 254870 h 1172792"/>
              <a:gd name="connsiteX11" fmla="*/ 16812 w 133353"/>
              <a:gd name="connsiteY11" fmla="*/ 385498 h 1172792"/>
              <a:gd name="connsiteX12" fmla="*/ 33140 w 133353"/>
              <a:gd name="connsiteY12" fmla="*/ 130773 h 1172792"/>
              <a:gd name="connsiteX13" fmla="*/ 91923 w 133353"/>
              <a:gd name="connsiteY13" fmla="*/ 144 h 117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3353" h="1172792">
                <a:moveTo>
                  <a:pt x="91923" y="144"/>
                </a:moveTo>
                <a:cubicBezTo>
                  <a:pt x="96822" y="3954"/>
                  <a:pt x="67430" y="59472"/>
                  <a:pt x="62532" y="153633"/>
                </a:cubicBezTo>
                <a:cubicBezTo>
                  <a:pt x="57634" y="247794"/>
                  <a:pt x="66886" y="524292"/>
                  <a:pt x="62532" y="565113"/>
                </a:cubicBezTo>
                <a:cubicBezTo>
                  <a:pt x="58178" y="605934"/>
                  <a:pt x="24976" y="363727"/>
                  <a:pt x="36406" y="398561"/>
                </a:cubicBezTo>
                <a:cubicBezTo>
                  <a:pt x="47836" y="433395"/>
                  <a:pt x="119682" y="756157"/>
                  <a:pt x="131112" y="774118"/>
                </a:cubicBezTo>
                <a:cubicBezTo>
                  <a:pt x="142542" y="792079"/>
                  <a:pt x="106619" y="575454"/>
                  <a:pt x="104986" y="506330"/>
                </a:cubicBezTo>
                <a:cubicBezTo>
                  <a:pt x="103353" y="437206"/>
                  <a:pt x="127302" y="342500"/>
                  <a:pt x="121315" y="359373"/>
                </a:cubicBezTo>
                <a:cubicBezTo>
                  <a:pt x="115328" y="376246"/>
                  <a:pt x="84847" y="476394"/>
                  <a:pt x="69063" y="607567"/>
                </a:cubicBezTo>
                <a:cubicBezTo>
                  <a:pt x="53279" y="738740"/>
                  <a:pt x="32052" y="1080551"/>
                  <a:pt x="26609" y="1146410"/>
                </a:cubicBezTo>
                <a:cubicBezTo>
                  <a:pt x="21166" y="1212269"/>
                  <a:pt x="40760" y="1151308"/>
                  <a:pt x="36406" y="1002718"/>
                </a:cubicBezTo>
                <a:cubicBezTo>
                  <a:pt x="32052" y="854128"/>
                  <a:pt x="3749" y="357740"/>
                  <a:pt x="483" y="254870"/>
                </a:cubicBezTo>
                <a:cubicBezTo>
                  <a:pt x="-2783" y="152000"/>
                  <a:pt x="11369" y="406181"/>
                  <a:pt x="16812" y="385498"/>
                </a:cubicBezTo>
                <a:cubicBezTo>
                  <a:pt x="22255" y="364815"/>
                  <a:pt x="20621" y="192822"/>
                  <a:pt x="33140" y="130773"/>
                </a:cubicBezTo>
                <a:cubicBezTo>
                  <a:pt x="45658" y="68725"/>
                  <a:pt x="87024" y="-3666"/>
                  <a:pt x="91923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2FE9B411-3BC9-B496-90A8-05149A1B63F9}"/>
              </a:ext>
            </a:extLst>
          </p:cNvPr>
          <p:cNvSpPr/>
          <p:nvPr/>
        </p:nvSpPr>
        <p:spPr>
          <a:xfrm>
            <a:off x="8420967" y="7597193"/>
            <a:ext cx="1543799" cy="907318"/>
          </a:xfrm>
          <a:custGeom>
            <a:avLst/>
            <a:gdLst>
              <a:gd name="connsiteX0" fmla="*/ 1310 w 1543799"/>
              <a:gd name="connsiteY0" fmla="*/ 2124 h 907318"/>
              <a:gd name="connsiteX1" fmla="*/ 383399 w 1543799"/>
              <a:gd name="connsiteY1" fmla="*/ 580156 h 907318"/>
              <a:gd name="connsiteX2" fmla="*/ 383399 w 1543799"/>
              <a:gd name="connsiteY2" fmla="*/ 583421 h 907318"/>
              <a:gd name="connsiteX3" fmla="*/ 948367 w 1543799"/>
              <a:gd name="connsiteY3" fmla="*/ 831616 h 907318"/>
              <a:gd name="connsiteX4" fmla="*/ 1526399 w 1543799"/>
              <a:gd name="connsiteY4" fmla="*/ 890398 h 907318"/>
              <a:gd name="connsiteX5" fmla="*/ 1304330 w 1543799"/>
              <a:gd name="connsiteY5" fmla="*/ 893664 h 907318"/>
              <a:gd name="connsiteX6" fmla="*/ 419322 w 1543799"/>
              <a:gd name="connsiteY6" fmla="*/ 727113 h 907318"/>
              <a:gd name="connsiteX7" fmla="*/ 543419 w 1543799"/>
              <a:gd name="connsiteY7" fmla="*/ 727113 h 907318"/>
              <a:gd name="connsiteX8" fmla="*/ 210316 w 1543799"/>
              <a:gd name="connsiteY8" fmla="*/ 380947 h 907318"/>
              <a:gd name="connsiteX9" fmla="*/ 256036 w 1543799"/>
              <a:gd name="connsiteY9" fmla="*/ 384213 h 907318"/>
              <a:gd name="connsiteX10" fmla="*/ 1310 w 1543799"/>
              <a:gd name="connsiteY10" fmla="*/ 2124 h 907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43799" h="907318">
                <a:moveTo>
                  <a:pt x="1310" y="2124"/>
                </a:moveTo>
                <a:cubicBezTo>
                  <a:pt x="22537" y="34781"/>
                  <a:pt x="319718" y="483273"/>
                  <a:pt x="383399" y="580156"/>
                </a:cubicBezTo>
                <a:cubicBezTo>
                  <a:pt x="447081" y="677039"/>
                  <a:pt x="383399" y="583421"/>
                  <a:pt x="383399" y="583421"/>
                </a:cubicBezTo>
                <a:cubicBezTo>
                  <a:pt x="477560" y="625331"/>
                  <a:pt x="757867" y="780453"/>
                  <a:pt x="948367" y="831616"/>
                </a:cubicBezTo>
                <a:cubicBezTo>
                  <a:pt x="1138867" y="882779"/>
                  <a:pt x="1467072" y="880057"/>
                  <a:pt x="1526399" y="890398"/>
                </a:cubicBezTo>
                <a:cubicBezTo>
                  <a:pt x="1585726" y="900739"/>
                  <a:pt x="1488843" y="920878"/>
                  <a:pt x="1304330" y="893664"/>
                </a:cubicBezTo>
                <a:cubicBezTo>
                  <a:pt x="1119817" y="866450"/>
                  <a:pt x="546140" y="754871"/>
                  <a:pt x="419322" y="727113"/>
                </a:cubicBezTo>
                <a:cubicBezTo>
                  <a:pt x="292504" y="699355"/>
                  <a:pt x="578253" y="784807"/>
                  <a:pt x="543419" y="727113"/>
                </a:cubicBezTo>
                <a:cubicBezTo>
                  <a:pt x="508585" y="669419"/>
                  <a:pt x="258213" y="438097"/>
                  <a:pt x="210316" y="380947"/>
                </a:cubicBezTo>
                <a:cubicBezTo>
                  <a:pt x="162419" y="323797"/>
                  <a:pt x="288693" y="445173"/>
                  <a:pt x="256036" y="384213"/>
                </a:cubicBezTo>
                <a:cubicBezTo>
                  <a:pt x="223379" y="323253"/>
                  <a:pt x="-19917" y="-30533"/>
                  <a:pt x="1310" y="2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9708017E-9E5B-9197-9BE0-776A57F9F0D0}"/>
              </a:ext>
            </a:extLst>
          </p:cNvPr>
          <p:cNvSpPr/>
          <p:nvPr/>
        </p:nvSpPr>
        <p:spPr>
          <a:xfrm>
            <a:off x="8252103" y="7376282"/>
            <a:ext cx="301726" cy="500622"/>
          </a:xfrm>
          <a:custGeom>
            <a:avLst/>
            <a:gdLst>
              <a:gd name="connsiteX0" fmla="*/ 62406 w 301726"/>
              <a:gd name="connsiteY0" fmla="*/ 30358 h 500622"/>
              <a:gd name="connsiteX1" fmla="*/ 297537 w 301726"/>
              <a:gd name="connsiteY1" fmla="*/ 448369 h 500622"/>
              <a:gd name="connsiteX2" fmla="*/ 215894 w 301726"/>
              <a:gd name="connsiteY2" fmla="*/ 288349 h 500622"/>
              <a:gd name="connsiteX3" fmla="*/ 251817 w 301726"/>
              <a:gd name="connsiteY3" fmla="*/ 500621 h 500622"/>
              <a:gd name="connsiteX4" fmla="*/ 186503 w 301726"/>
              <a:gd name="connsiteY4" fmla="*/ 291615 h 500622"/>
              <a:gd name="connsiteX5" fmla="*/ 150580 w 301726"/>
              <a:gd name="connsiteY5" fmla="*/ 174049 h 500622"/>
              <a:gd name="connsiteX6" fmla="*/ 3623 w 301726"/>
              <a:gd name="connsiteY6" fmla="*/ 46687 h 500622"/>
              <a:gd name="connsiteX7" fmla="*/ 62406 w 301726"/>
              <a:gd name="connsiteY7" fmla="*/ 30358 h 500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1726" h="500622">
                <a:moveTo>
                  <a:pt x="62406" y="30358"/>
                </a:moveTo>
                <a:cubicBezTo>
                  <a:pt x="111392" y="97305"/>
                  <a:pt x="271956" y="405371"/>
                  <a:pt x="297537" y="448369"/>
                </a:cubicBezTo>
                <a:cubicBezTo>
                  <a:pt x="323118" y="491367"/>
                  <a:pt x="223514" y="279640"/>
                  <a:pt x="215894" y="288349"/>
                </a:cubicBezTo>
                <a:cubicBezTo>
                  <a:pt x="208274" y="297058"/>
                  <a:pt x="256716" y="500077"/>
                  <a:pt x="251817" y="500621"/>
                </a:cubicBezTo>
                <a:cubicBezTo>
                  <a:pt x="246919" y="501165"/>
                  <a:pt x="203376" y="346044"/>
                  <a:pt x="186503" y="291615"/>
                </a:cubicBezTo>
                <a:cubicBezTo>
                  <a:pt x="169630" y="237186"/>
                  <a:pt x="181060" y="214870"/>
                  <a:pt x="150580" y="174049"/>
                </a:cubicBezTo>
                <a:cubicBezTo>
                  <a:pt x="120100" y="133228"/>
                  <a:pt x="16686" y="68458"/>
                  <a:pt x="3623" y="46687"/>
                </a:cubicBezTo>
                <a:cubicBezTo>
                  <a:pt x="-9440" y="24916"/>
                  <a:pt x="13420" y="-36589"/>
                  <a:pt x="62406" y="30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1EDF4951-53EE-DB0D-6E77-4A836FA4C4B9}"/>
              </a:ext>
            </a:extLst>
          </p:cNvPr>
          <p:cNvSpPr/>
          <p:nvPr/>
        </p:nvSpPr>
        <p:spPr>
          <a:xfrm>
            <a:off x="9029289" y="8511986"/>
            <a:ext cx="837241" cy="1040319"/>
          </a:xfrm>
          <a:custGeom>
            <a:avLst/>
            <a:gdLst>
              <a:gd name="connsiteX0" fmla="*/ 833168 w 837241"/>
              <a:gd name="connsiteY0" fmla="*/ 1731 h 1040319"/>
              <a:gd name="connsiteX1" fmla="*/ 415157 w 837241"/>
              <a:gd name="connsiteY1" fmla="*/ 305443 h 1040319"/>
              <a:gd name="connsiteX2" fmla="*/ 500065 w 837241"/>
              <a:gd name="connsiteY2" fmla="*/ 282583 h 1040319"/>
              <a:gd name="connsiteX3" fmla="*/ 85320 w 837241"/>
              <a:gd name="connsiteY3" fmla="*/ 801831 h 1040319"/>
              <a:gd name="connsiteX4" fmla="*/ 124508 w 837241"/>
              <a:gd name="connsiteY4" fmla="*/ 775705 h 1040319"/>
              <a:gd name="connsiteX5" fmla="*/ 411 w 837241"/>
              <a:gd name="connsiteY5" fmla="*/ 1040228 h 1040319"/>
              <a:gd name="connsiteX6" fmla="*/ 101648 w 837241"/>
              <a:gd name="connsiteY6" fmla="*/ 798565 h 1040319"/>
              <a:gd name="connsiteX7" fmla="*/ 500065 w 837241"/>
              <a:gd name="connsiteY7" fmla="*/ 262988 h 1040319"/>
              <a:gd name="connsiteX8" fmla="*/ 464142 w 837241"/>
              <a:gd name="connsiteY8" fmla="*/ 344631 h 1040319"/>
              <a:gd name="connsiteX9" fmla="*/ 660085 w 837241"/>
              <a:gd name="connsiteY9" fmla="*/ 161751 h 1040319"/>
              <a:gd name="connsiteX10" fmla="*/ 627428 w 837241"/>
              <a:gd name="connsiteY10" fmla="*/ 181345 h 1040319"/>
              <a:gd name="connsiteX11" fmla="*/ 833168 w 837241"/>
              <a:gd name="connsiteY11" fmla="*/ 1731 h 1040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7241" h="1040319">
                <a:moveTo>
                  <a:pt x="833168" y="1731"/>
                </a:moveTo>
                <a:cubicBezTo>
                  <a:pt x="797790" y="22414"/>
                  <a:pt x="470674" y="258634"/>
                  <a:pt x="415157" y="305443"/>
                </a:cubicBezTo>
                <a:cubicBezTo>
                  <a:pt x="359640" y="352252"/>
                  <a:pt x="555038" y="199852"/>
                  <a:pt x="500065" y="282583"/>
                </a:cubicBezTo>
                <a:cubicBezTo>
                  <a:pt x="445092" y="365314"/>
                  <a:pt x="147913" y="719644"/>
                  <a:pt x="85320" y="801831"/>
                </a:cubicBezTo>
                <a:cubicBezTo>
                  <a:pt x="22727" y="884018"/>
                  <a:pt x="138659" y="735972"/>
                  <a:pt x="124508" y="775705"/>
                </a:cubicBezTo>
                <a:cubicBezTo>
                  <a:pt x="110357" y="815438"/>
                  <a:pt x="4221" y="1036418"/>
                  <a:pt x="411" y="1040228"/>
                </a:cubicBezTo>
                <a:cubicBezTo>
                  <a:pt x="-3399" y="1044038"/>
                  <a:pt x="18372" y="928105"/>
                  <a:pt x="101648" y="798565"/>
                </a:cubicBezTo>
                <a:cubicBezTo>
                  <a:pt x="184924" y="669025"/>
                  <a:pt x="439649" y="338644"/>
                  <a:pt x="500065" y="262988"/>
                </a:cubicBezTo>
                <a:cubicBezTo>
                  <a:pt x="560481" y="187332"/>
                  <a:pt x="437472" y="361504"/>
                  <a:pt x="464142" y="344631"/>
                </a:cubicBezTo>
                <a:cubicBezTo>
                  <a:pt x="490812" y="327758"/>
                  <a:pt x="632871" y="188965"/>
                  <a:pt x="660085" y="161751"/>
                </a:cubicBezTo>
                <a:cubicBezTo>
                  <a:pt x="687299" y="134537"/>
                  <a:pt x="592049" y="210736"/>
                  <a:pt x="627428" y="181345"/>
                </a:cubicBezTo>
                <a:cubicBezTo>
                  <a:pt x="662807" y="151954"/>
                  <a:pt x="868546" y="-18952"/>
                  <a:pt x="833168" y="1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D907143E-652C-0746-02B0-C94677937F4E}"/>
              </a:ext>
            </a:extLst>
          </p:cNvPr>
          <p:cNvSpPr/>
          <p:nvPr/>
        </p:nvSpPr>
        <p:spPr>
          <a:xfrm>
            <a:off x="7747748" y="8294720"/>
            <a:ext cx="595801" cy="1251417"/>
          </a:xfrm>
          <a:custGeom>
            <a:avLst/>
            <a:gdLst>
              <a:gd name="connsiteX0" fmla="*/ 1792 w 595801"/>
              <a:gd name="connsiteY0" fmla="*/ 1247697 h 1251417"/>
              <a:gd name="connsiteX1" fmla="*/ 161812 w 595801"/>
              <a:gd name="connsiteY1" fmla="*/ 787231 h 1251417"/>
              <a:gd name="connsiteX2" fmla="*/ 135686 w 595801"/>
              <a:gd name="connsiteY2" fmla="*/ 816623 h 1251417"/>
              <a:gd name="connsiteX3" fmla="*/ 312035 w 595801"/>
              <a:gd name="connsiteY3" fmla="*/ 633743 h 1251417"/>
              <a:gd name="connsiteX4" fmla="*/ 426335 w 595801"/>
              <a:gd name="connsiteY4" fmla="*/ 571694 h 1251417"/>
              <a:gd name="connsiteX5" fmla="*/ 269581 w 595801"/>
              <a:gd name="connsiteY5" fmla="*/ 650071 h 1251417"/>
              <a:gd name="connsiteX6" fmla="*/ 579823 w 595801"/>
              <a:gd name="connsiteY6" fmla="*/ 398611 h 1251417"/>
              <a:gd name="connsiteX7" fmla="*/ 527572 w 595801"/>
              <a:gd name="connsiteY7" fmla="*/ 421471 h 1251417"/>
              <a:gd name="connsiteX8" fmla="*/ 325098 w 595801"/>
              <a:gd name="connsiteY8" fmla="*/ 19789 h 1251417"/>
              <a:gd name="connsiteX9" fmla="*/ 380615 w 595801"/>
              <a:gd name="connsiteY9" fmla="*/ 107963 h 1251417"/>
              <a:gd name="connsiteX10" fmla="*/ 436132 w 595801"/>
              <a:gd name="connsiteY10" fmla="*/ 509646 h 1251417"/>
              <a:gd name="connsiteX11" fmla="*/ 161812 w 595801"/>
              <a:gd name="connsiteY11" fmla="*/ 754574 h 1251417"/>
              <a:gd name="connsiteX12" fmla="*/ 83435 w 595801"/>
              <a:gd name="connsiteY12" fmla="*/ 989706 h 1251417"/>
              <a:gd name="connsiteX13" fmla="*/ 1792 w 595801"/>
              <a:gd name="connsiteY13" fmla="*/ 1247697 h 1251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5801" h="1251417">
                <a:moveTo>
                  <a:pt x="1792" y="1247697"/>
                </a:moveTo>
                <a:cubicBezTo>
                  <a:pt x="14855" y="1213951"/>
                  <a:pt x="139496" y="859077"/>
                  <a:pt x="161812" y="787231"/>
                </a:cubicBezTo>
                <a:cubicBezTo>
                  <a:pt x="184128" y="715385"/>
                  <a:pt x="110649" y="842204"/>
                  <a:pt x="135686" y="816623"/>
                </a:cubicBezTo>
                <a:cubicBezTo>
                  <a:pt x="160723" y="791042"/>
                  <a:pt x="263594" y="674564"/>
                  <a:pt x="312035" y="633743"/>
                </a:cubicBezTo>
                <a:cubicBezTo>
                  <a:pt x="360477" y="592921"/>
                  <a:pt x="433411" y="568973"/>
                  <a:pt x="426335" y="571694"/>
                </a:cubicBezTo>
                <a:cubicBezTo>
                  <a:pt x="419259" y="574415"/>
                  <a:pt x="244000" y="678918"/>
                  <a:pt x="269581" y="650071"/>
                </a:cubicBezTo>
                <a:cubicBezTo>
                  <a:pt x="295162" y="621224"/>
                  <a:pt x="536825" y="436711"/>
                  <a:pt x="579823" y="398611"/>
                </a:cubicBezTo>
                <a:cubicBezTo>
                  <a:pt x="622822" y="360511"/>
                  <a:pt x="570026" y="484608"/>
                  <a:pt x="527572" y="421471"/>
                </a:cubicBezTo>
                <a:cubicBezTo>
                  <a:pt x="485118" y="358334"/>
                  <a:pt x="349591" y="72040"/>
                  <a:pt x="325098" y="19789"/>
                </a:cubicBezTo>
                <a:cubicBezTo>
                  <a:pt x="300605" y="-32462"/>
                  <a:pt x="362109" y="26320"/>
                  <a:pt x="380615" y="107963"/>
                </a:cubicBezTo>
                <a:cubicBezTo>
                  <a:pt x="399121" y="189606"/>
                  <a:pt x="472599" y="401878"/>
                  <a:pt x="436132" y="509646"/>
                </a:cubicBezTo>
                <a:cubicBezTo>
                  <a:pt x="399665" y="617414"/>
                  <a:pt x="220595" y="674564"/>
                  <a:pt x="161812" y="754574"/>
                </a:cubicBezTo>
                <a:cubicBezTo>
                  <a:pt x="103029" y="834584"/>
                  <a:pt x="116636" y="902620"/>
                  <a:pt x="83435" y="989706"/>
                </a:cubicBezTo>
                <a:cubicBezTo>
                  <a:pt x="50234" y="1076792"/>
                  <a:pt x="-11271" y="1281443"/>
                  <a:pt x="1792" y="12476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51FB77DD-AB1C-5F4B-DD44-58F4201EA4B0}"/>
              </a:ext>
            </a:extLst>
          </p:cNvPr>
          <p:cNvSpPr/>
          <p:nvPr/>
        </p:nvSpPr>
        <p:spPr>
          <a:xfrm>
            <a:off x="9878768" y="8430238"/>
            <a:ext cx="473174" cy="172493"/>
          </a:xfrm>
          <a:custGeom>
            <a:avLst/>
            <a:gdLst>
              <a:gd name="connsiteX0" fmla="*/ 18 w 473174"/>
              <a:gd name="connsiteY0" fmla="*/ 21431 h 172493"/>
              <a:gd name="connsiteX1" fmla="*/ 231883 w 473174"/>
              <a:gd name="connsiteY1" fmla="*/ 8368 h 172493"/>
              <a:gd name="connsiteX2" fmla="*/ 463749 w 473174"/>
              <a:gd name="connsiteY2" fmla="*/ 168388 h 172493"/>
              <a:gd name="connsiteX3" fmla="*/ 408232 w 473174"/>
              <a:gd name="connsiteY3" fmla="*/ 119402 h 172493"/>
              <a:gd name="connsiteX4" fmla="*/ 225352 w 473174"/>
              <a:gd name="connsiteY4" fmla="*/ 57353 h 172493"/>
              <a:gd name="connsiteX5" fmla="*/ 411498 w 473174"/>
              <a:gd name="connsiteY5" fmla="*/ 155325 h 172493"/>
              <a:gd name="connsiteX6" fmla="*/ 169835 w 473174"/>
              <a:gd name="connsiteY6" fmla="*/ 50822 h 172493"/>
              <a:gd name="connsiteX7" fmla="*/ 199226 w 473174"/>
              <a:gd name="connsiteY7" fmla="*/ 60619 h 172493"/>
              <a:gd name="connsiteX8" fmla="*/ 218821 w 473174"/>
              <a:gd name="connsiteY8" fmla="*/ 11633 h 172493"/>
              <a:gd name="connsiteX9" fmla="*/ 18 w 473174"/>
              <a:gd name="connsiteY9" fmla="*/ 21431 h 17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3174" h="172493">
                <a:moveTo>
                  <a:pt x="18" y="21431"/>
                </a:moveTo>
                <a:cubicBezTo>
                  <a:pt x="2195" y="20887"/>
                  <a:pt x="154595" y="-16125"/>
                  <a:pt x="231883" y="8368"/>
                </a:cubicBezTo>
                <a:cubicBezTo>
                  <a:pt x="309171" y="32861"/>
                  <a:pt x="434358" y="149882"/>
                  <a:pt x="463749" y="168388"/>
                </a:cubicBezTo>
                <a:cubicBezTo>
                  <a:pt x="493140" y="186894"/>
                  <a:pt x="447965" y="137908"/>
                  <a:pt x="408232" y="119402"/>
                </a:cubicBezTo>
                <a:cubicBezTo>
                  <a:pt x="368499" y="100896"/>
                  <a:pt x="224808" y="51366"/>
                  <a:pt x="225352" y="57353"/>
                </a:cubicBezTo>
                <a:cubicBezTo>
                  <a:pt x="225896" y="63340"/>
                  <a:pt x="420751" y="156413"/>
                  <a:pt x="411498" y="155325"/>
                </a:cubicBezTo>
                <a:cubicBezTo>
                  <a:pt x="402245" y="154237"/>
                  <a:pt x="205214" y="66606"/>
                  <a:pt x="169835" y="50822"/>
                </a:cubicBezTo>
                <a:cubicBezTo>
                  <a:pt x="134456" y="35038"/>
                  <a:pt x="191062" y="67150"/>
                  <a:pt x="199226" y="60619"/>
                </a:cubicBezTo>
                <a:cubicBezTo>
                  <a:pt x="207390" y="54088"/>
                  <a:pt x="249301" y="19253"/>
                  <a:pt x="218821" y="11633"/>
                </a:cubicBezTo>
                <a:cubicBezTo>
                  <a:pt x="188341" y="4013"/>
                  <a:pt x="-2159" y="21975"/>
                  <a:pt x="18" y="21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AB82AC21-67BC-D8D8-C3C2-520EF49D93FD}"/>
              </a:ext>
            </a:extLst>
          </p:cNvPr>
          <p:cNvSpPr/>
          <p:nvPr/>
        </p:nvSpPr>
        <p:spPr>
          <a:xfrm>
            <a:off x="9383135" y="8475344"/>
            <a:ext cx="670054" cy="1081377"/>
          </a:xfrm>
          <a:custGeom>
            <a:avLst/>
            <a:gdLst>
              <a:gd name="connsiteX0" fmla="*/ 668915 w 670054"/>
              <a:gd name="connsiteY0" fmla="*/ 5081 h 1081377"/>
              <a:gd name="connsiteX1" fmla="*/ 351415 w 670054"/>
              <a:gd name="connsiteY1" fmla="*/ 367031 h 1081377"/>
              <a:gd name="connsiteX2" fmla="*/ 411740 w 670054"/>
              <a:gd name="connsiteY2" fmla="*/ 259081 h 1081377"/>
              <a:gd name="connsiteX3" fmla="*/ 141865 w 670054"/>
              <a:gd name="connsiteY3" fmla="*/ 802006 h 1081377"/>
              <a:gd name="connsiteX4" fmla="*/ 189490 w 670054"/>
              <a:gd name="connsiteY4" fmla="*/ 646431 h 1081377"/>
              <a:gd name="connsiteX5" fmla="*/ 2165 w 670054"/>
              <a:gd name="connsiteY5" fmla="*/ 1078231 h 1081377"/>
              <a:gd name="connsiteX6" fmla="*/ 335540 w 670054"/>
              <a:gd name="connsiteY6" fmla="*/ 382906 h 1081377"/>
              <a:gd name="connsiteX7" fmla="*/ 268865 w 670054"/>
              <a:gd name="connsiteY7" fmla="*/ 449581 h 1081377"/>
              <a:gd name="connsiteX8" fmla="*/ 443490 w 670054"/>
              <a:gd name="connsiteY8" fmla="*/ 230506 h 1081377"/>
              <a:gd name="connsiteX9" fmla="*/ 532390 w 670054"/>
              <a:gd name="connsiteY9" fmla="*/ 65406 h 1081377"/>
              <a:gd name="connsiteX10" fmla="*/ 459365 w 670054"/>
              <a:gd name="connsiteY10" fmla="*/ 147956 h 1081377"/>
              <a:gd name="connsiteX11" fmla="*/ 668915 w 670054"/>
              <a:gd name="connsiteY11" fmla="*/ 5081 h 108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0054" h="1081377">
                <a:moveTo>
                  <a:pt x="668915" y="5081"/>
                </a:moveTo>
                <a:cubicBezTo>
                  <a:pt x="650923" y="41593"/>
                  <a:pt x="394277" y="324698"/>
                  <a:pt x="351415" y="367031"/>
                </a:cubicBezTo>
                <a:cubicBezTo>
                  <a:pt x="308553" y="409364"/>
                  <a:pt x="446665" y="186585"/>
                  <a:pt x="411740" y="259081"/>
                </a:cubicBezTo>
                <a:cubicBezTo>
                  <a:pt x="376815" y="331577"/>
                  <a:pt x="178907" y="737448"/>
                  <a:pt x="141865" y="802006"/>
                </a:cubicBezTo>
                <a:cubicBezTo>
                  <a:pt x="104823" y="866564"/>
                  <a:pt x="212773" y="600394"/>
                  <a:pt x="189490" y="646431"/>
                </a:cubicBezTo>
                <a:cubicBezTo>
                  <a:pt x="166207" y="692469"/>
                  <a:pt x="-22177" y="1122152"/>
                  <a:pt x="2165" y="1078231"/>
                </a:cubicBezTo>
                <a:cubicBezTo>
                  <a:pt x="26507" y="1034310"/>
                  <a:pt x="291090" y="487681"/>
                  <a:pt x="335540" y="382906"/>
                </a:cubicBezTo>
                <a:cubicBezTo>
                  <a:pt x="379990" y="278131"/>
                  <a:pt x="250873" y="474981"/>
                  <a:pt x="268865" y="449581"/>
                </a:cubicBezTo>
                <a:cubicBezTo>
                  <a:pt x="286857" y="424181"/>
                  <a:pt x="399569" y="294535"/>
                  <a:pt x="443490" y="230506"/>
                </a:cubicBezTo>
                <a:cubicBezTo>
                  <a:pt x="487411" y="166477"/>
                  <a:pt x="529744" y="79164"/>
                  <a:pt x="532390" y="65406"/>
                </a:cubicBezTo>
                <a:cubicBezTo>
                  <a:pt x="535036" y="51648"/>
                  <a:pt x="432378" y="155364"/>
                  <a:pt x="459365" y="147956"/>
                </a:cubicBezTo>
                <a:cubicBezTo>
                  <a:pt x="486352" y="140548"/>
                  <a:pt x="686907" y="-31431"/>
                  <a:pt x="668915" y="50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3CCB4D3E-A86D-DBF3-56A4-30E36A9FFDDF}"/>
              </a:ext>
            </a:extLst>
          </p:cNvPr>
          <p:cNvSpPr/>
          <p:nvPr/>
        </p:nvSpPr>
        <p:spPr>
          <a:xfrm>
            <a:off x="9526200" y="8587482"/>
            <a:ext cx="774548" cy="968475"/>
          </a:xfrm>
          <a:custGeom>
            <a:avLst/>
            <a:gdLst>
              <a:gd name="connsiteX0" fmla="*/ 773500 w 774548"/>
              <a:gd name="connsiteY0" fmla="*/ 893 h 968475"/>
              <a:gd name="connsiteX1" fmla="*/ 329000 w 774548"/>
              <a:gd name="connsiteY1" fmla="*/ 562868 h 968475"/>
              <a:gd name="connsiteX2" fmla="*/ 405200 w 774548"/>
              <a:gd name="connsiteY2" fmla="*/ 486668 h 968475"/>
              <a:gd name="connsiteX3" fmla="*/ 30550 w 774548"/>
              <a:gd name="connsiteY3" fmla="*/ 940693 h 968475"/>
              <a:gd name="connsiteX4" fmla="*/ 84525 w 774548"/>
              <a:gd name="connsiteY4" fmla="*/ 854968 h 968475"/>
              <a:gd name="connsiteX5" fmla="*/ 579825 w 774548"/>
              <a:gd name="connsiteY5" fmla="*/ 331093 h 968475"/>
              <a:gd name="connsiteX6" fmla="*/ 456000 w 774548"/>
              <a:gd name="connsiteY6" fmla="*/ 429518 h 968475"/>
              <a:gd name="connsiteX7" fmla="*/ 773500 w 774548"/>
              <a:gd name="connsiteY7" fmla="*/ 893 h 96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548" h="968475">
                <a:moveTo>
                  <a:pt x="773500" y="893"/>
                </a:moveTo>
                <a:cubicBezTo>
                  <a:pt x="752333" y="23118"/>
                  <a:pt x="390383" y="481906"/>
                  <a:pt x="329000" y="562868"/>
                </a:cubicBezTo>
                <a:cubicBezTo>
                  <a:pt x="267617" y="643830"/>
                  <a:pt x="454942" y="423697"/>
                  <a:pt x="405200" y="486668"/>
                </a:cubicBezTo>
                <a:cubicBezTo>
                  <a:pt x="355458" y="549639"/>
                  <a:pt x="83996" y="879310"/>
                  <a:pt x="30550" y="940693"/>
                </a:cubicBezTo>
                <a:cubicBezTo>
                  <a:pt x="-22896" y="1002076"/>
                  <a:pt x="-7021" y="956568"/>
                  <a:pt x="84525" y="854968"/>
                </a:cubicBezTo>
                <a:cubicBezTo>
                  <a:pt x="176071" y="753368"/>
                  <a:pt x="517913" y="402001"/>
                  <a:pt x="579825" y="331093"/>
                </a:cubicBezTo>
                <a:cubicBezTo>
                  <a:pt x="641737" y="260185"/>
                  <a:pt x="423192" y="480847"/>
                  <a:pt x="456000" y="429518"/>
                </a:cubicBezTo>
                <a:cubicBezTo>
                  <a:pt x="488808" y="378189"/>
                  <a:pt x="794667" y="-21332"/>
                  <a:pt x="773500" y="8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C8112455-8A25-03B9-F184-85B9CD7F7617}"/>
              </a:ext>
            </a:extLst>
          </p:cNvPr>
          <p:cNvSpPr/>
          <p:nvPr/>
        </p:nvSpPr>
        <p:spPr>
          <a:xfrm>
            <a:off x="10298246" y="8489451"/>
            <a:ext cx="1190145" cy="626424"/>
          </a:xfrm>
          <a:custGeom>
            <a:avLst/>
            <a:gdLst>
              <a:gd name="connsiteX0" fmla="*/ 1454 w 1190145"/>
              <a:gd name="connsiteY0" fmla="*/ 111624 h 626424"/>
              <a:gd name="connsiteX1" fmla="*/ 172904 w 1190145"/>
              <a:gd name="connsiteY1" fmla="*/ 10024 h 626424"/>
              <a:gd name="connsiteX2" fmla="*/ 157029 w 1190145"/>
              <a:gd name="connsiteY2" fmla="*/ 19549 h 626424"/>
              <a:gd name="connsiteX3" fmla="*/ 439604 w 1190145"/>
              <a:gd name="connsiteY3" fmla="*/ 149724 h 626424"/>
              <a:gd name="connsiteX4" fmla="*/ 366579 w 1190145"/>
              <a:gd name="connsiteY4" fmla="*/ 86224 h 626424"/>
              <a:gd name="connsiteX5" fmla="*/ 690429 w 1190145"/>
              <a:gd name="connsiteY5" fmla="*/ 238624 h 626424"/>
              <a:gd name="connsiteX6" fmla="*/ 861879 w 1190145"/>
              <a:gd name="connsiteY6" fmla="*/ 251324 h 626424"/>
              <a:gd name="connsiteX7" fmla="*/ 839654 w 1190145"/>
              <a:gd name="connsiteY7" fmla="*/ 254499 h 626424"/>
              <a:gd name="connsiteX8" fmla="*/ 1093654 w 1190145"/>
              <a:gd name="connsiteY8" fmla="*/ 508499 h 626424"/>
              <a:gd name="connsiteX9" fmla="*/ 1188904 w 1190145"/>
              <a:gd name="connsiteY9" fmla="*/ 625974 h 626424"/>
              <a:gd name="connsiteX10" fmla="*/ 1036504 w 1190145"/>
              <a:gd name="connsiteY10" fmla="*/ 470399 h 626424"/>
              <a:gd name="connsiteX11" fmla="*/ 306254 w 1190145"/>
              <a:gd name="connsiteY11" fmla="*/ 54474 h 626424"/>
              <a:gd name="connsiteX12" fmla="*/ 284029 w 1190145"/>
              <a:gd name="connsiteY12" fmla="*/ 48124 h 626424"/>
              <a:gd name="connsiteX13" fmla="*/ 1454 w 1190145"/>
              <a:gd name="connsiteY13" fmla="*/ 111624 h 62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90145" h="626424">
                <a:moveTo>
                  <a:pt x="1454" y="111624"/>
                </a:moveTo>
                <a:cubicBezTo>
                  <a:pt x="-17067" y="105274"/>
                  <a:pt x="146975" y="25370"/>
                  <a:pt x="172904" y="10024"/>
                </a:cubicBezTo>
                <a:cubicBezTo>
                  <a:pt x="198833" y="-5322"/>
                  <a:pt x="112579" y="-3734"/>
                  <a:pt x="157029" y="19549"/>
                </a:cubicBezTo>
                <a:cubicBezTo>
                  <a:pt x="201479" y="42832"/>
                  <a:pt x="404679" y="138612"/>
                  <a:pt x="439604" y="149724"/>
                </a:cubicBezTo>
                <a:cubicBezTo>
                  <a:pt x="474529" y="160837"/>
                  <a:pt x="324775" y="71407"/>
                  <a:pt x="366579" y="86224"/>
                </a:cubicBezTo>
                <a:cubicBezTo>
                  <a:pt x="408383" y="101041"/>
                  <a:pt x="607879" y="211107"/>
                  <a:pt x="690429" y="238624"/>
                </a:cubicBezTo>
                <a:cubicBezTo>
                  <a:pt x="772979" y="266141"/>
                  <a:pt x="837008" y="248678"/>
                  <a:pt x="861879" y="251324"/>
                </a:cubicBezTo>
                <a:cubicBezTo>
                  <a:pt x="886750" y="253970"/>
                  <a:pt x="801025" y="211637"/>
                  <a:pt x="839654" y="254499"/>
                </a:cubicBezTo>
                <a:cubicBezTo>
                  <a:pt x="878283" y="297362"/>
                  <a:pt x="1035446" y="446587"/>
                  <a:pt x="1093654" y="508499"/>
                </a:cubicBezTo>
                <a:cubicBezTo>
                  <a:pt x="1151862" y="570411"/>
                  <a:pt x="1198429" y="632324"/>
                  <a:pt x="1188904" y="625974"/>
                </a:cubicBezTo>
                <a:cubicBezTo>
                  <a:pt x="1179379" y="619624"/>
                  <a:pt x="1183612" y="565649"/>
                  <a:pt x="1036504" y="470399"/>
                </a:cubicBezTo>
                <a:cubicBezTo>
                  <a:pt x="889396" y="375149"/>
                  <a:pt x="431666" y="124853"/>
                  <a:pt x="306254" y="54474"/>
                </a:cubicBezTo>
                <a:cubicBezTo>
                  <a:pt x="180842" y="-15905"/>
                  <a:pt x="332183" y="39657"/>
                  <a:pt x="284029" y="48124"/>
                </a:cubicBezTo>
                <a:cubicBezTo>
                  <a:pt x="235875" y="56591"/>
                  <a:pt x="19975" y="117974"/>
                  <a:pt x="1454" y="111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80C44B03-1058-B422-C17D-0030C1570918}"/>
              </a:ext>
            </a:extLst>
          </p:cNvPr>
          <p:cNvSpPr/>
          <p:nvPr/>
        </p:nvSpPr>
        <p:spPr>
          <a:xfrm>
            <a:off x="10213792" y="8579782"/>
            <a:ext cx="260579" cy="994093"/>
          </a:xfrm>
          <a:custGeom>
            <a:avLst/>
            <a:gdLst>
              <a:gd name="connsiteX0" fmla="*/ 260533 w 260579"/>
              <a:gd name="connsiteY0" fmla="*/ 2243 h 994093"/>
              <a:gd name="connsiteX1" fmla="*/ 174808 w 260579"/>
              <a:gd name="connsiteY1" fmla="*/ 484843 h 994093"/>
              <a:gd name="connsiteX2" fmla="*/ 162108 w 260579"/>
              <a:gd name="connsiteY2" fmla="*/ 386418 h 994093"/>
              <a:gd name="connsiteX3" fmla="*/ 9708 w 260579"/>
              <a:gd name="connsiteY3" fmla="*/ 957918 h 994093"/>
              <a:gd name="connsiteX4" fmla="*/ 25583 w 260579"/>
              <a:gd name="connsiteY4" fmla="*/ 881718 h 994093"/>
              <a:gd name="connsiteX5" fmla="*/ 108133 w 260579"/>
              <a:gd name="connsiteY5" fmla="*/ 443568 h 994093"/>
              <a:gd name="connsiteX6" fmla="*/ 76383 w 260579"/>
              <a:gd name="connsiteY6" fmla="*/ 526118 h 994093"/>
              <a:gd name="connsiteX7" fmla="*/ 235133 w 260579"/>
              <a:gd name="connsiteY7" fmla="*/ 227668 h 994093"/>
              <a:gd name="connsiteX8" fmla="*/ 187508 w 260579"/>
              <a:gd name="connsiteY8" fmla="*/ 300693 h 994093"/>
              <a:gd name="connsiteX9" fmla="*/ 260533 w 260579"/>
              <a:gd name="connsiteY9" fmla="*/ 2243 h 99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0579" h="994093">
                <a:moveTo>
                  <a:pt x="260533" y="2243"/>
                </a:moveTo>
                <a:cubicBezTo>
                  <a:pt x="258416" y="32935"/>
                  <a:pt x="191212" y="420814"/>
                  <a:pt x="174808" y="484843"/>
                </a:cubicBezTo>
                <a:cubicBezTo>
                  <a:pt x="158404" y="548872"/>
                  <a:pt x="189625" y="307572"/>
                  <a:pt x="162108" y="386418"/>
                </a:cubicBezTo>
                <a:cubicBezTo>
                  <a:pt x="134591" y="465264"/>
                  <a:pt x="32462" y="875368"/>
                  <a:pt x="9708" y="957918"/>
                </a:cubicBezTo>
                <a:cubicBezTo>
                  <a:pt x="-13046" y="1040468"/>
                  <a:pt x="9179" y="967443"/>
                  <a:pt x="25583" y="881718"/>
                </a:cubicBezTo>
                <a:cubicBezTo>
                  <a:pt x="41987" y="795993"/>
                  <a:pt x="99666" y="502835"/>
                  <a:pt x="108133" y="443568"/>
                </a:cubicBezTo>
                <a:cubicBezTo>
                  <a:pt x="116600" y="384301"/>
                  <a:pt x="55216" y="562101"/>
                  <a:pt x="76383" y="526118"/>
                </a:cubicBezTo>
                <a:cubicBezTo>
                  <a:pt x="97550" y="490135"/>
                  <a:pt x="216612" y="265239"/>
                  <a:pt x="235133" y="227668"/>
                </a:cubicBezTo>
                <a:cubicBezTo>
                  <a:pt x="253654" y="190097"/>
                  <a:pt x="183804" y="336147"/>
                  <a:pt x="187508" y="300693"/>
                </a:cubicBezTo>
                <a:cubicBezTo>
                  <a:pt x="191212" y="265239"/>
                  <a:pt x="262650" y="-28449"/>
                  <a:pt x="260533" y="2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CBCE660A-1AB2-3BC9-AF27-D29F876100DE}"/>
              </a:ext>
            </a:extLst>
          </p:cNvPr>
          <p:cNvSpPr/>
          <p:nvPr/>
        </p:nvSpPr>
        <p:spPr>
          <a:xfrm>
            <a:off x="10533870" y="8656559"/>
            <a:ext cx="921877" cy="530146"/>
          </a:xfrm>
          <a:custGeom>
            <a:avLst/>
            <a:gdLst>
              <a:gd name="connsiteX0" fmla="*/ 780 w 921877"/>
              <a:gd name="connsiteY0" fmla="*/ 1666 h 530146"/>
              <a:gd name="connsiteX1" fmla="*/ 429405 w 921877"/>
              <a:gd name="connsiteY1" fmla="*/ 290591 h 530146"/>
              <a:gd name="connsiteX2" fmla="*/ 353205 w 921877"/>
              <a:gd name="connsiteY2" fmla="*/ 258841 h 530146"/>
              <a:gd name="connsiteX3" fmla="*/ 829455 w 921877"/>
              <a:gd name="connsiteY3" fmla="*/ 503316 h 530146"/>
              <a:gd name="connsiteX4" fmla="*/ 915180 w 921877"/>
              <a:gd name="connsiteY4" fmla="*/ 519191 h 530146"/>
              <a:gd name="connsiteX5" fmla="*/ 731030 w 921877"/>
              <a:gd name="connsiteY5" fmla="*/ 462041 h 530146"/>
              <a:gd name="connsiteX6" fmla="*/ 216680 w 921877"/>
              <a:gd name="connsiteY6" fmla="*/ 211216 h 530146"/>
              <a:gd name="connsiteX7" fmla="*/ 321455 w 921877"/>
              <a:gd name="connsiteY7" fmla="*/ 173116 h 530146"/>
              <a:gd name="connsiteX8" fmla="*/ 780 w 921877"/>
              <a:gd name="connsiteY8" fmla="*/ 1666 h 530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1877" h="530146">
                <a:moveTo>
                  <a:pt x="780" y="1666"/>
                </a:moveTo>
                <a:cubicBezTo>
                  <a:pt x="18772" y="21245"/>
                  <a:pt x="370667" y="247728"/>
                  <a:pt x="429405" y="290591"/>
                </a:cubicBezTo>
                <a:cubicBezTo>
                  <a:pt x="488143" y="333454"/>
                  <a:pt x="286530" y="223387"/>
                  <a:pt x="353205" y="258841"/>
                </a:cubicBezTo>
                <a:cubicBezTo>
                  <a:pt x="419880" y="294295"/>
                  <a:pt x="735793" y="459924"/>
                  <a:pt x="829455" y="503316"/>
                </a:cubicBezTo>
                <a:cubicBezTo>
                  <a:pt x="923117" y="546708"/>
                  <a:pt x="931584" y="526070"/>
                  <a:pt x="915180" y="519191"/>
                </a:cubicBezTo>
                <a:cubicBezTo>
                  <a:pt x="898776" y="512312"/>
                  <a:pt x="847447" y="513370"/>
                  <a:pt x="731030" y="462041"/>
                </a:cubicBezTo>
                <a:cubicBezTo>
                  <a:pt x="614613" y="410712"/>
                  <a:pt x="284943" y="259370"/>
                  <a:pt x="216680" y="211216"/>
                </a:cubicBezTo>
                <a:cubicBezTo>
                  <a:pt x="148418" y="163062"/>
                  <a:pt x="361672" y="205395"/>
                  <a:pt x="321455" y="173116"/>
                </a:cubicBezTo>
                <a:cubicBezTo>
                  <a:pt x="281238" y="140837"/>
                  <a:pt x="-17212" y="-17913"/>
                  <a:pt x="780" y="1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DC7CFF8B-5087-1BCA-AB83-F0DFE4B58989}"/>
              </a:ext>
            </a:extLst>
          </p:cNvPr>
          <p:cNvSpPr/>
          <p:nvPr/>
        </p:nvSpPr>
        <p:spPr>
          <a:xfrm>
            <a:off x="10264031" y="8788008"/>
            <a:ext cx="360581" cy="772261"/>
          </a:xfrm>
          <a:custGeom>
            <a:avLst/>
            <a:gdLst>
              <a:gd name="connsiteX0" fmla="*/ 292844 w 360581"/>
              <a:gd name="connsiteY0" fmla="*/ 9917 h 772261"/>
              <a:gd name="connsiteX1" fmla="*/ 64244 w 360581"/>
              <a:gd name="connsiteY1" fmla="*/ 578242 h 772261"/>
              <a:gd name="connsiteX2" fmla="*/ 197594 w 360581"/>
              <a:gd name="connsiteY2" fmla="*/ 625867 h 772261"/>
              <a:gd name="connsiteX3" fmla="*/ 359519 w 360581"/>
              <a:gd name="connsiteY3" fmla="*/ 771917 h 772261"/>
              <a:gd name="connsiteX4" fmla="*/ 254744 w 360581"/>
              <a:gd name="connsiteY4" fmla="*/ 663967 h 772261"/>
              <a:gd name="connsiteX5" fmla="*/ 10269 w 360581"/>
              <a:gd name="connsiteY5" fmla="*/ 584592 h 772261"/>
              <a:gd name="connsiteX6" fmla="*/ 57894 w 360581"/>
              <a:gd name="connsiteY6" fmla="*/ 613167 h 772261"/>
              <a:gd name="connsiteX7" fmla="*/ 169019 w 360581"/>
              <a:gd name="connsiteY7" fmla="*/ 155967 h 772261"/>
              <a:gd name="connsiteX8" fmla="*/ 146794 w 360581"/>
              <a:gd name="connsiteY8" fmla="*/ 209942 h 772261"/>
              <a:gd name="connsiteX9" fmla="*/ 292844 w 360581"/>
              <a:gd name="connsiteY9" fmla="*/ 9917 h 772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0581" h="772261">
                <a:moveTo>
                  <a:pt x="292844" y="9917"/>
                </a:moveTo>
                <a:cubicBezTo>
                  <a:pt x="279086" y="71300"/>
                  <a:pt x="80119" y="475584"/>
                  <a:pt x="64244" y="578242"/>
                </a:cubicBezTo>
                <a:cubicBezTo>
                  <a:pt x="48369" y="680900"/>
                  <a:pt x="148382" y="593588"/>
                  <a:pt x="197594" y="625867"/>
                </a:cubicBezTo>
                <a:cubicBezTo>
                  <a:pt x="246806" y="658146"/>
                  <a:pt x="349994" y="765567"/>
                  <a:pt x="359519" y="771917"/>
                </a:cubicBezTo>
                <a:cubicBezTo>
                  <a:pt x="369044" y="778267"/>
                  <a:pt x="312952" y="695188"/>
                  <a:pt x="254744" y="663967"/>
                </a:cubicBezTo>
                <a:cubicBezTo>
                  <a:pt x="196536" y="632746"/>
                  <a:pt x="43077" y="593059"/>
                  <a:pt x="10269" y="584592"/>
                </a:cubicBezTo>
                <a:cubicBezTo>
                  <a:pt x="-22539" y="576125"/>
                  <a:pt x="31436" y="684604"/>
                  <a:pt x="57894" y="613167"/>
                </a:cubicBezTo>
                <a:cubicBezTo>
                  <a:pt x="84352" y="541730"/>
                  <a:pt x="154202" y="223171"/>
                  <a:pt x="169019" y="155967"/>
                </a:cubicBezTo>
                <a:cubicBezTo>
                  <a:pt x="183836" y="88763"/>
                  <a:pt x="127744" y="228463"/>
                  <a:pt x="146794" y="209942"/>
                </a:cubicBezTo>
                <a:cubicBezTo>
                  <a:pt x="165844" y="191421"/>
                  <a:pt x="306602" y="-51466"/>
                  <a:pt x="292844" y="9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3CAB01DA-9956-B33E-41A7-1276E354EF8D}"/>
              </a:ext>
            </a:extLst>
          </p:cNvPr>
          <p:cNvSpPr/>
          <p:nvPr/>
        </p:nvSpPr>
        <p:spPr>
          <a:xfrm>
            <a:off x="5242502" y="7689614"/>
            <a:ext cx="985218" cy="940037"/>
          </a:xfrm>
          <a:custGeom>
            <a:avLst/>
            <a:gdLst>
              <a:gd name="connsiteX0" fmla="*/ 58 w 985218"/>
              <a:gd name="connsiteY0" fmla="*/ 55 h 940037"/>
              <a:gd name="connsiteX1" fmla="*/ 535635 w 985218"/>
              <a:gd name="connsiteY1" fmla="*/ 108912 h 940037"/>
              <a:gd name="connsiteX2" fmla="*/ 522572 w 985218"/>
              <a:gd name="connsiteY2" fmla="*/ 100203 h 940037"/>
              <a:gd name="connsiteX3" fmla="*/ 600949 w 985218"/>
              <a:gd name="connsiteY3" fmla="*/ 165517 h 940037"/>
              <a:gd name="connsiteX4" fmla="*/ 962355 w 985218"/>
              <a:gd name="connsiteY4" fmla="*/ 892683 h 940037"/>
              <a:gd name="connsiteX5" fmla="*/ 914458 w 985218"/>
              <a:gd name="connsiteY5" fmla="*/ 792535 h 940037"/>
              <a:gd name="connsiteX6" fmla="*/ 640138 w 985218"/>
              <a:gd name="connsiteY6" fmla="*/ 169872 h 940037"/>
              <a:gd name="connsiteX7" fmla="*/ 679327 w 985218"/>
              <a:gd name="connsiteY7" fmla="*/ 287437 h 940037"/>
              <a:gd name="connsiteX8" fmla="*/ 574824 w 985218"/>
              <a:gd name="connsiteY8" fmla="*/ 126329 h 940037"/>
              <a:gd name="connsiteX9" fmla="*/ 58 w 985218"/>
              <a:gd name="connsiteY9" fmla="*/ 55 h 94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5218" h="940037">
                <a:moveTo>
                  <a:pt x="58" y="55"/>
                </a:moveTo>
                <a:cubicBezTo>
                  <a:pt x="-6473" y="-2848"/>
                  <a:pt x="535635" y="108912"/>
                  <a:pt x="535635" y="108912"/>
                </a:cubicBezTo>
                <a:cubicBezTo>
                  <a:pt x="622721" y="125603"/>
                  <a:pt x="511686" y="90769"/>
                  <a:pt x="522572" y="100203"/>
                </a:cubicBezTo>
                <a:cubicBezTo>
                  <a:pt x="533458" y="109637"/>
                  <a:pt x="527652" y="33437"/>
                  <a:pt x="600949" y="165517"/>
                </a:cubicBezTo>
                <a:cubicBezTo>
                  <a:pt x="674246" y="297597"/>
                  <a:pt x="910104" y="788180"/>
                  <a:pt x="962355" y="892683"/>
                </a:cubicBezTo>
                <a:cubicBezTo>
                  <a:pt x="1014606" y="997186"/>
                  <a:pt x="968161" y="913004"/>
                  <a:pt x="914458" y="792535"/>
                </a:cubicBezTo>
                <a:cubicBezTo>
                  <a:pt x="860755" y="672067"/>
                  <a:pt x="679327" y="254055"/>
                  <a:pt x="640138" y="169872"/>
                </a:cubicBezTo>
                <a:cubicBezTo>
                  <a:pt x="600949" y="85689"/>
                  <a:pt x="690213" y="294694"/>
                  <a:pt x="679327" y="287437"/>
                </a:cubicBezTo>
                <a:cubicBezTo>
                  <a:pt x="668441" y="280180"/>
                  <a:pt x="682955" y="176403"/>
                  <a:pt x="574824" y="126329"/>
                </a:cubicBezTo>
                <a:cubicBezTo>
                  <a:pt x="466693" y="76255"/>
                  <a:pt x="6589" y="2958"/>
                  <a:pt x="58" y="5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5D3D3372-6A0D-8C07-080C-E9D9C9A01B13}"/>
              </a:ext>
            </a:extLst>
          </p:cNvPr>
          <p:cNvSpPr/>
          <p:nvPr/>
        </p:nvSpPr>
        <p:spPr>
          <a:xfrm>
            <a:off x="5972596" y="7255442"/>
            <a:ext cx="1418112" cy="876721"/>
          </a:xfrm>
          <a:custGeom>
            <a:avLst/>
            <a:gdLst>
              <a:gd name="connsiteX0" fmla="*/ 1412273 w 1418112"/>
              <a:gd name="connsiteY0" fmla="*/ 3152 h 876721"/>
              <a:gd name="connsiteX1" fmla="*/ 741713 w 1418112"/>
              <a:gd name="connsiteY1" fmla="*/ 512604 h 876721"/>
              <a:gd name="connsiteX2" fmla="*/ 885404 w 1418112"/>
              <a:gd name="connsiteY2" fmla="*/ 425518 h 876721"/>
              <a:gd name="connsiteX3" fmla="*/ 5838 w 1418112"/>
              <a:gd name="connsiteY3" fmla="*/ 874009 h 876721"/>
              <a:gd name="connsiteX4" fmla="*/ 519644 w 1418112"/>
              <a:gd name="connsiteY4" fmla="*/ 608398 h 876721"/>
              <a:gd name="connsiteX5" fmla="*/ 854924 w 1418112"/>
              <a:gd name="connsiteY5" fmla="*/ 508249 h 876721"/>
              <a:gd name="connsiteX6" fmla="*/ 658981 w 1418112"/>
              <a:gd name="connsiteY6" fmla="*/ 534375 h 876721"/>
              <a:gd name="connsiteX7" fmla="*/ 946364 w 1418112"/>
              <a:gd name="connsiteY7" fmla="*/ 373267 h 876721"/>
              <a:gd name="connsiteX8" fmla="*/ 1220684 w 1418112"/>
              <a:gd name="connsiteY8" fmla="*/ 233929 h 876721"/>
              <a:gd name="connsiteX9" fmla="*/ 1076993 w 1418112"/>
              <a:gd name="connsiteY9" fmla="*/ 294889 h 876721"/>
              <a:gd name="connsiteX10" fmla="*/ 1412273 w 1418112"/>
              <a:gd name="connsiteY10" fmla="*/ 3152 h 876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8112" h="876721">
                <a:moveTo>
                  <a:pt x="1412273" y="3152"/>
                </a:moveTo>
                <a:cubicBezTo>
                  <a:pt x="1356393" y="39438"/>
                  <a:pt x="829524" y="442210"/>
                  <a:pt x="741713" y="512604"/>
                </a:cubicBezTo>
                <a:cubicBezTo>
                  <a:pt x="653901" y="582998"/>
                  <a:pt x="1008050" y="365284"/>
                  <a:pt x="885404" y="425518"/>
                </a:cubicBezTo>
                <a:cubicBezTo>
                  <a:pt x="762758" y="485752"/>
                  <a:pt x="66798" y="843529"/>
                  <a:pt x="5838" y="874009"/>
                </a:cubicBezTo>
                <a:cubicBezTo>
                  <a:pt x="-55122" y="904489"/>
                  <a:pt x="378130" y="669358"/>
                  <a:pt x="519644" y="608398"/>
                </a:cubicBezTo>
                <a:cubicBezTo>
                  <a:pt x="661158" y="547438"/>
                  <a:pt x="831701" y="520586"/>
                  <a:pt x="854924" y="508249"/>
                </a:cubicBezTo>
                <a:cubicBezTo>
                  <a:pt x="878147" y="495912"/>
                  <a:pt x="643741" y="556872"/>
                  <a:pt x="658981" y="534375"/>
                </a:cubicBezTo>
                <a:cubicBezTo>
                  <a:pt x="674221" y="511878"/>
                  <a:pt x="852747" y="423341"/>
                  <a:pt x="946364" y="373267"/>
                </a:cubicBezTo>
                <a:cubicBezTo>
                  <a:pt x="1039981" y="323193"/>
                  <a:pt x="1198913" y="246992"/>
                  <a:pt x="1220684" y="233929"/>
                </a:cubicBezTo>
                <a:cubicBezTo>
                  <a:pt x="1242455" y="220866"/>
                  <a:pt x="1048690" y="334803"/>
                  <a:pt x="1076993" y="294889"/>
                </a:cubicBezTo>
                <a:cubicBezTo>
                  <a:pt x="1105296" y="254975"/>
                  <a:pt x="1468153" y="-33134"/>
                  <a:pt x="1412273" y="315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8361330B-3140-0E36-81DF-51CA48A29C06}"/>
              </a:ext>
            </a:extLst>
          </p:cNvPr>
          <p:cNvSpPr/>
          <p:nvPr/>
        </p:nvSpPr>
        <p:spPr>
          <a:xfrm>
            <a:off x="6253584" y="7391192"/>
            <a:ext cx="1274185" cy="813435"/>
          </a:xfrm>
          <a:custGeom>
            <a:avLst/>
            <a:gdLst>
              <a:gd name="connsiteX0" fmla="*/ 1270622 w 1274185"/>
              <a:gd name="connsiteY0" fmla="*/ 2385 h 813435"/>
              <a:gd name="connsiteX1" fmla="*/ 1057262 w 1274185"/>
              <a:gd name="connsiteY1" fmla="*/ 381208 h 813435"/>
              <a:gd name="connsiteX2" fmla="*/ 1105159 w 1274185"/>
              <a:gd name="connsiteY2" fmla="*/ 294122 h 813435"/>
              <a:gd name="connsiteX3" fmla="*/ 547810 w 1274185"/>
              <a:gd name="connsiteY3" fmla="*/ 642465 h 813435"/>
              <a:gd name="connsiteX4" fmla="*/ 499913 w 1274185"/>
              <a:gd name="connsiteY4" fmla="*/ 659882 h 813435"/>
              <a:gd name="connsiteX5" fmla="*/ 3525 w 1274185"/>
              <a:gd name="connsiteY5" fmla="*/ 812282 h 813435"/>
              <a:gd name="connsiteX6" fmla="*/ 264782 w 1274185"/>
              <a:gd name="connsiteY6" fmla="*/ 733905 h 813435"/>
              <a:gd name="connsiteX7" fmla="*/ 713273 w 1274185"/>
              <a:gd name="connsiteY7" fmla="*/ 594568 h 813435"/>
              <a:gd name="connsiteX8" fmla="*/ 691502 w 1274185"/>
              <a:gd name="connsiteY8" fmla="*/ 585859 h 813435"/>
              <a:gd name="connsiteX9" fmla="*/ 935342 w 1274185"/>
              <a:gd name="connsiteY9" fmla="*/ 402979 h 813435"/>
              <a:gd name="connsiteX10" fmla="*/ 961467 w 1274185"/>
              <a:gd name="connsiteY10" fmla="*/ 424751 h 813435"/>
              <a:gd name="connsiteX11" fmla="*/ 1174827 w 1274185"/>
              <a:gd name="connsiteY11" fmla="*/ 228808 h 813435"/>
              <a:gd name="connsiteX12" fmla="*/ 1270622 w 1274185"/>
              <a:gd name="connsiteY12" fmla="*/ 2385 h 813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74185" h="813435">
                <a:moveTo>
                  <a:pt x="1270622" y="2385"/>
                </a:moveTo>
                <a:cubicBezTo>
                  <a:pt x="1251028" y="27785"/>
                  <a:pt x="1084839" y="332585"/>
                  <a:pt x="1057262" y="381208"/>
                </a:cubicBezTo>
                <a:cubicBezTo>
                  <a:pt x="1029685" y="429831"/>
                  <a:pt x="1190068" y="250579"/>
                  <a:pt x="1105159" y="294122"/>
                </a:cubicBezTo>
                <a:cubicBezTo>
                  <a:pt x="1020250" y="337665"/>
                  <a:pt x="648684" y="581505"/>
                  <a:pt x="547810" y="642465"/>
                </a:cubicBezTo>
                <a:cubicBezTo>
                  <a:pt x="446936" y="703425"/>
                  <a:pt x="499913" y="659882"/>
                  <a:pt x="499913" y="659882"/>
                </a:cubicBezTo>
                <a:lnTo>
                  <a:pt x="3525" y="812282"/>
                </a:lnTo>
                <a:cubicBezTo>
                  <a:pt x="-35664" y="824619"/>
                  <a:pt x="264782" y="733905"/>
                  <a:pt x="264782" y="733905"/>
                </a:cubicBezTo>
                <a:lnTo>
                  <a:pt x="713273" y="594568"/>
                </a:lnTo>
                <a:cubicBezTo>
                  <a:pt x="784393" y="569894"/>
                  <a:pt x="654490" y="617791"/>
                  <a:pt x="691502" y="585859"/>
                </a:cubicBezTo>
                <a:cubicBezTo>
                  <a:pt x="728513" y="553928"/>
                  <a:pt x="890348" y="429830"/>
                  <a:pt x="935342" y="402979"/>
                </a:cubicBezTo>
                <a:cubicBezTo>
                  <a:pt x="980336" y="376128"/>
                  <a:pt x="921553" y="453779"/>
                  <a:pt x="961467" y="424751"/>
                </a:cubicBezTo>
                <a:cubicBezTo>
                  <a:pt x="1001381" y="395723"/>
                  <a:pt x="1124753" y="296299"/>
                  <a:pt x="1174827" y="228808"/>
                </a:cubicBezTo>
                <a:cubicBezTo>
                  <a:pt x="1224901" y="161317"/>
                  <a:pt x="1290216" y="-23015"/>
                  <a:pt x="1270622" y="238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383C7820-CAE4-AD57-A407-690D5FC5ED0C}"/>
              </a:ext>
            </a:extLst>
          </p:cNvPr>
          <p:cNvSpPr/>
          <p:nvPr/>
        </p:nvSpPr>
        <p:spPr>
          <a:xfrm>
            <a:off x="5046616" y="7762948"/>
            <a:ext cx="515279" cy="785978"/>
          </a:xfrm>
          <a:custGeom>
            <a:avLst/>
            <a:gdLst>
              <a:gd name="connsiteX0" fmla="*/ 121921 w 515279"/>
              <a:gd name="connsiteY0" fmla="*/ 743 h 785978"/>
              <a:gd name="connsiteX1" fmla="*/ 213361 w 515279"/>
              <a:gd name="connsiteY1" fmla="*/ 196686 h 785978"/>
              <a:gd name="connsiteX2" fmla="*/ 278675 w 515279"/>
              <a:gd name="connsiteY2" fmla="*/ 575509 h 785978"/>
              <a:gd name="connsiteX3" fmla="*/ 252550 w 515279"/>
              <a:gd name="connsiteY3" fmla="*/ 427463 h 785978"/>
              <a:gd name="connsiteX4" fmla="*/ 509453 w 515279"/>
              <a:gd name="connsiteY4" fmla="*/ 780161 h 785978"/>
              <a:gd name="connsiteX5" fmla="*/ 396241 w 515279"/>
              <a:gd name="connsiteY5" fmla="*/ 619052 h 785978"/>
              <a:gd name="connsiteX6" fmla="*/ 1 w 515279"/>
              <a:gd name="connsiteY6" fmla="*/ 257646 h 785978"/>
              <a:gd name="connsiteX7" fmla="*/ 391887 w 515279"/>
              <a:gd name="connsiteY7" fmla="*/ 619052 h 785978"/>
              <a:gd name="connsiteX8" fmla="*/ 252550 w 515279"/>
              <a:gd name="connsiteY8" fmla="*/ 444881 h 785978"/>
              <a:gd name="connsiteX9" fmla="*/ 235133 w 515279"/>
              <a:gd name="connsiteY9" fmla="*/ 209749 h 785978"/>
              <a:gd name="connsiteX10" fmla="*/ 230778 w 515279"/>
              <a:gd name="connsiteY10" fmla="*/ 318606 h 785978"/>
              <a:gd name="connsiteX11" fmla="*/ 222070 w 515279"/>
              <a:gd name="connsiteY11" fmla="*/ 135726 h 785978"/>
              <a:gd name="connsiteX12" fmla="*/ 121921 w 515279"/>
              <a:gd name="connsiteY12" fmla="*/ 743 h 785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5279" h="785978">
                <a:moveTo>
                  <a:pt x="121921" y="743"/>
                </a:moveTo>
                <a:cubicBezTo>
                  <a:pt x="120469" y="10903"/>
                  <a:pt x="187235" y="100892"/>
                  <a:pt x="213361" y="196686"/>
                </a:cubicBezTo>
                <a:cubicBezTo>
                  <a:pt x="239487" y="292480"/>
                  <a:pt x="272144" y="537046"/>
                  <a:pt x="278675" y="575509"/>
                </a:cubicBezTo>
                <a:cubicBezTo>
                  <a:pt x="285206" y="613972"/>
                  <a:pt x="214087" y="393354"/>
                  <a:pt x="252550" y="427463"/>
                </a:cubicBezTo>
                <a:cubicBezTo>
                  <a:pt x="291013" y="461572"/>
                  <a:pt x="485504" y="748229"/>
                  <a:pt x="509453" y="780161"/>
                </a:cubicBezTo>
                <a:cubicBezTo>
                  <a:pt x="533402" y="812093"/>
                  <a:pt x="481150" y="706138"/>
                  <a:pt x="396241" y="619052"/>
                </a:cubicBezTo>
                <a:cubicBezTo>
                  <a:pt x="311332" y="531966"/>
                  <a:pt x="727" y="257646"/>
                  <a:pt x="1" y="257646"/>
                </a:cubicBezTo>
                <a:cubicBezTo>
                  <a:pt x="-725" y="257646"/>
                  <a:pt x="349795" y="587846"/>
                  <a:pt x="391887" y="619052"/>
                </a:cubicBezTo>
                <a:cubicBezTo>
                  <a:pt x="433979" y="650258"/>
                  <a:pt x="278676" y="513098"/>
                  <a:pt x="252550" y="444881"/>
                </a:cubicBezTo>
                <a:cubicBezTo>
                  <a:pt x="226424" y="376664"/>
                  <a:pt x="238762" y="230795"/>
                  <a:pt x="235133" y="209749"/>
                </a:cubicBezTo>
                <a:cubicBezTo>
                  <a:pt x="231504" y="188703"/>
                  <a:pt x="232955" y="330943"/>
                  <a:pt x="230778" y="318606"/>
                </a:cubicBezTo>
                <a:cubicBezTo>
                  <a:pt x="228601" y="306269"/>
                  <a:pt x="235858" y="184349"/>
                  <a:pt x="222070" y="135726"/>
                </a:cubicBezTo>
                <a:cubicBezTo>
                  <a:pt x="208282" y="87103"/>
                  <a:pt x="123373" y="-9417"/>
                  <a:pt x="121921" y="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F82241FB-A011-6ACE-E00D-738A995FB431}"/>
              </a:ext>
            </a:extLst>
          </p:cNvPr>
          <p:cNvSpPr/>
          <p:nvPr/>
        </p:nvSpPr>
        <p:spPr>
          <a:xfrm>
            <a:off x="5632312" y="7848008"/>
            <a:ext cx="554623" cy="777198"/>
          </a:xfrm>
          <a:custGeom>
            <a:avLst/>
            <a:gdLst>
              <a:gd name="connsiteX0" fmla="*/ 2134 w 554623"/>
              <a:gd name="connsiteY0" fmla="*/ 2769 h 777198"/>
              <a:gd name="connsiteX1" fmla="*/ 202431 w 554623"/>
              <a:gd name="connsiteY1" fmla="*/ 242255 h 777198"/>
              <a:gd name="connsiteX2" fmla="*/ 550774 w 554623"/>
              <a:gd name="connsiteY2" fmla="*/ 769123 h 777198"/>
              <a:gd name="connsiteX3" fmla="*/ 380957 w 554623"/>
              <a:gd name="connsiteY3" fmla="*/ 542701 h 777198"/>
              <a:gd name="connsiteX4" fmla="*/ 259037 w 554623"/>
              <a:gd name="connsiteY4" fmla="*/ 285798 h 777198"/>
              <a:gd name="connsiteX5" fmla="*/ 324351 w 554623"/>
              <a:gd name="connsiteY5" fmla="*/ 385946 h 777198"/>
              <a:gd name="connsiteX6" fmla="*/ 2134 w 554623"/>
              <a:gd name="connsiteY6" fmla="*/ 2769 h 77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4623" h="777198">
                <a:moveTo>
                  <a:pt x="2134" y="2769"/>
                </a:moveTo>
                <a:cubicBezTo>
                  <a:pt x="-18186" y="-21180"/>
                  <a:pt x="110991" y="114529"/>
                  <a:pt x="202431" y="242255"/>
                </a:cubicBezTo>
                <a:cubicBezTo>
                  <a:pt x="293871" y="369981"/>
                  <a:pt x="521020" y="719049"/>
                  <a:pt x="550774" y="769123"/>
                </a:cubicBezTo>
                <a:cubicBezTo>
                  <a:pt x="580528" y="819197"/>
                  <a:pt x="429580" y="623255"/>
                  <a:pt x="380957" y="542701"/>
                </a:cubicBezTo>
                <a:cubicBezTo>
                  <a:pt x="332334" y="462147"/>
                  <a:pt x="268471" y="311924"/>
                  <a:pt x="259037" y="285798"/>
                </a:cubicBezTo>
                <a:cubicBezTo>
                  <a:pt x="249603" y="259672"/>
                  <a:pt x="364265" y="427312"/>
                  <a:pt x="324351" y="385946"/>
                </a:cubicBezTo>
                <a:cubicBezTo>
                  <a:pt x="284437" y="344580"/>
                  <a:pt x="22454" y="26718"/>
                  <a:pt x="2134" y="2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E238846C-FCFA-D4BB-04C3-8B79F329481C}"/>
              </a:ext>
            </a:extLst>
          </p:cNvPr>
          <p:cNvSpPr/>
          <p:nvPr/>
        </p:nvSpPr>
        <p:spPr>
          <a:xfrm>
            <a:off x="5618412" y="8317001"/>
            <a:ext cx="430669" cy="916768"/>
          </a:xfrm>
          <a:custGeom>
            <a:avLst/>
            <a:gdLst>
              <a:gd name="connsiteX0" fmla="*/ 2971 w 430669"/>
              <a:gd name="connsiteY0" fmla="*/ 8393 h 916768"/>
              <a:gd name="connsiteX1" fmla="*/ 285999 w 430669"/>
              <a:gd name="connsiteY1" fmla="*/ 491719 h 916768"/>
              <a:gd name="connsiteX2" fmla="*/ 429691 w 430669"/>
              <a:gd name="connsiteY2" fmla="*/ 914085 h 916768"/>
              <a:gd name="connsiteX3" fmla="*/ 346959 w 430669"/>
              <a:gd name="connsiteY3" fmla="*/ 661536 h 916768"/>
              <a:gd name="connsiteX4" fmla="*/ 303417 w 430669"/>
              <a:gd name="connsiteY4" fmla="*/ 448176 h 916768"/>
              <a:gd name="connsiteX5" fmla="*/ 312125 w 430669"/>
              <a:gd name="connsiteY5" fmla="*/ 539616 h 916768"/>
              <a:gd name="connsiteX6" fmla="*/ 146662 w 430669"/>
              <a:gd name="connsiteY6" fmla="*/ 208690 h 916768"/>
              <a:gd name="connsiteX7" fmla="*/ 2971 w 430669"/>
              <a:gd name="connsiteY7" fmla="*/ 8393 h 916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0669" h="916768">
                <a:moveTo>
                  <a:pt x="2971" y="8393"/>
                </a:moveTo>
                <a:cubicBezTo>
                  <a:pt x="26194" y="55564"/>
                  <a:pt x="214879" y="340770"/>
                  <a:pt x="285999" y="491719"/>
                </a:cubicBezTo>
                <a:cubicBezTo>
                  <a:pt x="357119" y="642668"/>
                  <a:pt x="419531" y="885782"/>
                  <a:pt x="429691" y="914085"/>
                </a:cubicBezTo>
                <a:cubicBezTo>
                  <a:pt x="439851" y="942388"/>
                  <a:pt x="368005" y="739188"/>
                  <a:pt x="346959" y="661536"/>
                </a:cubicBezTo>
                <a:cubicBezTo>
                  <a:pt x="325913" y="583885"/>
                  <a:pt x="309223" y="468496"/>
                  <a:pt x="303417" y="448176"/>
                </a:cubicBezTo>
                <a:cubicBezTo>
                  <a:pt x="297611" y="427856"/>
                  <a:pt x="338251" y="579530"/>
                  <a:pt x="312125" y="539616"/>
                </a:cubicBezTo>
                <a:cubicBezTo>
                  <a:pt x="285999" y="499702"/>
                  <a:pt x="194559" y="292873"/>
                  <a:pt x="146662" y="208690"/>
                </a:cubicBezTo>
                <a:cubicBezTo>
                  <a:pt x="98765" y="124507"/>
                  <a:pt x="-20252" y="-38778"/>
                  <a:pt x="2971" y="8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477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恋の相手は大物揃い…桃井かおり70歳はなぜずっと愛されるのか | 文春オンライン" hidden="1">
            <a:extLst>
              <a:ext uri="{FF2B5EF4-FFF2-40B4-BE49-F238E27FC236}">
                <a16:creationId xmlns:a16="http://schemas.microsoft.com/office/drawing/2014/main" id="{13211B99-3789-312F-C96B-4AF137574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12801600" cy="800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640119D2-A6DA-C4DC-1456-557F235AB6EC}"/>
              </a:ext>
            </a:extLst>
          </p:cNvPr>
          <p:cNvSpPr/>
          <p:nvPr/>
        </p:nvSpPr>
        <p:spPr>
          <a:xfrm>
            <a:off x="6279423" y="4452982"/>
            <a:ext cx="357826" cy="71409"/>
          </a:xfrm>
          <a:custGeom>
            <a:avLst/>
            <a:gdLst>
              <a:gd name="connsiteX0" fmla="*/ 727 w 357826"/>
              <a:gd name="connsiteY0" fmla="*/ 71393 h 71409"/>
              <a:gd name="connsiteX1" fmla="*/ 172177 w 357826"/>
              <a:gd name="connsiteY1" fmla="*/ 11068 h 71409"/>
              <a:gd name="connsiteX2" fmla="*/ 311877 w 357826"/>
              <a:gd name="connsiteY2" fmla="*/ 1543 h 71409"/>
              <a:gd name="connsiteX3" fmla="*/ 356327 w 357826"/>
              <a:gd name="connsiteY3" fmla="*/ 30118 h 71409"/>
              <a:gd name="connsiteX4" fmla="*/ 337277 w 357826"/>
              <a:gd name="connsiteY4" fmla="*/ 17418 h 71409"/>
              <a:gd name="connsiteX5" fmla="*/ 242027 w 357826"/>
              <a:gd name="connsiteY5" fmla="*/ 4718 h 71409"/>
              <a:gd name="connsiteX6" fmla="*/ 727 w 357826"/>
              <a:gd name="connsiteY6" fmla="*/ 71393 h 71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7826" h="71409">
                <a:moveTo>
                  <a:pt x="727" y="71393"/>
                </a:moveTo>
                <a:cubicBezTo>
                  <a:pt x="-10915" y="72451"/>
                  <a:pt x="120319" y="22710"/>
                  <a:pt x="172177" y="11068"/>
                </a:cubicBezTo>
                <a:cubicBezTo>
                  <a:pt x="224035" y="-574"/>
                  <a:pt x="281185" y="-1632"/>
                  <a:pt x="311877" y="1543"/>
                </a:cubicBezTo>
                <a:cubicBezTo>
                  <a:pt x="342569" y="4718"/>
                  <a:pt x="356327" y="30118"/>
                  <a:pt x="356327" y="30118"/>
                </a:cubicBezTo>
                <a:cubicBezTo>
                  <a:pt x="360560" y="32764"/>
                  <a:pt x="356327" y="21651"/>
                  <a:pt x="337277" y="17418"/>
                </a:cubicBezTo>
                <a:cubicBezTo>
                  <a:pt x="318227" y="13185"/>
                  <a:pt x="293885" y="-4278"/>
                  <a:pt x="242027" y="4718"/>
                </a:cubicBezTo>
                <a:cubicBezTo>
                  <a:pt x="190169" y="13714"/>
                  <a:pt x="12369" y="70335"/>
                  <a:pt x="727" y="71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2100A4DE-9DCC-76BF-3FC5-611B126A7D20}"/>
              </a:ext>
            </a:extLst>
          </p:cNvPr>
          <p:cNvSpPr/>
          <p:nvPr/>
        </p:nvSpPr>
        <p:spPr>
          <a:xfrm>
            <a:off x="6305543" y="4495338"/>
            <a:ext cx="193691" cy="73721"/>
          </a:xfrm>
          <a:custGeom>
            <a:avLst/>
            <a:gdLst>
              <a:gd name="connsiteX0" fmla="*/ 7 w 193691"/>
              <a:gd name="connsiteY0" fmla="*/ 73487 h 73721"/>
              <a:gd name="connsiteX1" fmla="*/ 139707 w 193691"/>
              <a:gd name="connsiteY1" fmla="*/ 6812 h 73721"/>
              <a:gd name="connsiteX2" fmla="*/ 193682 w 193691"/>
              <a:gd name="connsiteY2" fmla="*/ 3637 h 73721"/>
              <a:gd name="connsiteX3" fmla="*/ 136532 w 193691"/>
              <a:gd name="connsiteY3" fmla="*/ 19512 h 73721"/>
              <a:gd name="connsiteX4" fmla="*/ 114307 w 193691"/>
              <a:gd name="connsiteY4" fmla="*/ 32212 h 73721"/>
              <a:gd name="connsiteX5" fmla="*/ 146057 w 193691"/>
              <a:gd name="connsiteY5" fmla="*/ 29037 h 73721"/>
              <a:gd name="connsiteX6" fmla="*/ 7 w 193691"/>
              <a:gd name="connsiteY6" fmla="*/ 73487 h 73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691" h="73721">
                <a:moveTo>
                  <a:pt x="7" y="73487"/>
                </a:moveTo>
                <a:cubicBezTo>
                  <a:pt x="-1051" y="69783"/>
                  <a:pt x="107428" y="18454"/>
                  <a:pt x="139707" y="6812"/>
                </a:cubicBezTo>
                <a:cubicBezTo>
                  <a:pt x="171986" y="-4830"/>
                  <a:pt x="194211" y="1520"/>
                  <a:pt x="193682" y="3637"/>
                </a:cubicBezTo>
                <a:cubicBezTo>
                  <a:pt x="193153" y="5754"/>
                  <a:pt x="149761" y="14750"/>
                  <a:pt x="136532" y="19512"/>
                </a:cubicBezTo>
                <a:cubicBezTo>
                  <a:pt x="123303" y="24274"/>
                  <a:pt x="112720" y="30625"/>
                  <a:pt x="114307" y="32212"/>
                </a:cubicBezTo>
                <a:cubicBezTo>
                  <a:pt x="115894" y="33799"/>
                  <a:pt x="164049" y="22158"/>
                  <a:pt x="146057" y="29037"/>
                </a:cubicBezTo>
                <a:cubicBezTo>
                  <a:pt x="128065" y="35916"/>
                  <a:pt x="1065" y="77191"/>
                  <a:pt x="7" y="73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924D155A-2411-84C3-5F8D-36507F74C0E2}"/>
              </a:ext>
            </a:extLst>
          </p:cNvPr>
          <p:cNvSpPr/>
          <p:nvPr/>
        </p:nvSpPr>
        <p:spPr>
          <a:xfrm>
            <a:off x="6489487" y="4482195"/>
            <a:ext cx="398421" cy="150693"/>
          </a:xfrm>
          <a:custGeom>
            <a:avLst/>
            <a:gdLst>
              <a:gd name="connsiteX0" fmla="*/ 213 w 398421"/>
              <a:gd name="connsiteY0" fmla="*/ 10430 h 150693"/>
              <a:gd name="connsiteX1" fmla="*/ 143088 w 398421"/>
              <a:gd name="connsiteY1" fmla="*/ 4080 h 150693"/>
              <a:gd name="connsiteX2" fmla="*/ 298663 w 398421"/>
              <a:gd name="connsiteY2" fmla="*/ 77105 h 150693"/>
              <a:gd name="connsiteX3" fmla="*/ 276438 w 398421"/>
              <a:gd name="connsiteY3" fmla="*/ 61230 h 150693"/>
              <a:gd name="connsiteX4" fmla="*/ 397088 w 398421"/>
              <a:gd name="connsiteY4" fmla="*/ 150130 h 150693"/>
              <a:gd name="connsiteX5" fmla="*/ 330413 w 398421"/>
              <a:gd name="connsiteY5" fmla="*/ 96155 h 150693"/>
              <a:gd name="connsiteX6" fmla="*/ 171663 w 398421"/>
              <a:gd name="connsiteY6" fmla="*/ 35830 h 150693"/>
              <a:gd name="connsiteX7" fmla="*/ 273263 w 398421"/>
              <a:gd name="connsiteY7" fmla="*/ 51705 h 150693"/>
              <a:gd name="connsiteX8" fmla="*/ 114513 w 398421"/>
              <a:gd name="connsiteY8" fmla="*/ 19955 h 150693"/>
              <a:gd name="connsiteX9" fmla="*/ 213 w 398421"/>
              <a:gd name="connsiteY9" fmla="*/ 10430 h 150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8421" h="150693">
                <a:moveTo>
                  <a:pt x="213" y="10430"/>
                </a:moveTo>
                <a:cubicBezTo>
                  <a:pt x="4975" y="7784"/>
                  <a:pt x="93346" y="-7032"/>
                  <a:pt x="143088" y="4080"/>
                </a:cubicBezTo>
                <a:cubicBezTo>
                  <a:pt x="192830" y="15192"/>
                  <a:pt x="276438" y="67580"/>
                  <a:pt x="298663" y="77105"/>
                </a:cubicBezTo>
                <a:cubicBezTo>
                  <a:pt x="320888" y="86630"/>
                  <a:pt x="276438" y="61230"/>
                  <a:pt x="276438" y="61230"/>
                </a:cubicBezTo>
                <a:lnTo>
                  <a:pt x="397088" y="150130"/>
                </a:lnTo>
                <a:cubicBezTo>
                  <a:pt x="406084" y="155951"/>
                  <a:pt x="367984" y="115205"/>
                  <a:pt x="330413" y="96155"/>
                </a:cubicBezTo>
                <a:cubicBezTo>
                  <a:pt x="292842" y="77105"/>
                  <a:pt x="181188" y="43238"/>
                  <a:pt x="171663" y="35830"/>
                </a:cubicBezTo>
                <a:cubicBezTo>
                  <a:pt x="162138" y="28422"/>
                  <a:pt x="282788" y="54351"/>
                  <a:pt x="273263" y="51705"/>
                </a:cubicBezTo>
                <a:cubicBezTo>
                  <a:pt x="263738" y="49059"/>
                  <a:pt x="157376" y="25776"/>
                  <a:pt x="114513" y="19955"/>
                </a:cubicBezTo>
                <a:cubicBezTo>
                  <a:pt x="71651" y="14134"/>
                  <a:pt x="-4549" y="13076"/>
                  <a:pt x="213" y="104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D36A0676-EDB4-4A0B-B595-D9D3BD5DCF87}"/>
              </a:ext>
            </a:extLst>
          </p:cNvPr>
          <p:cNvSpPr/>
          <p:nvPr/>
        </p:nvSpPr>
        <p:spPr>
          <a:xfrm>
            <a:off x="6831551" y="4596540"/>
            <a:ext cx="274506" cy="296581"/>
          </a:xfrm>
          <a:custGeom>
            <a:avLst/>
            <a:gdLst>
              <a:gd name="connsiteX0" fmla="*/ 1049 w 274506"/>
              <a:gd name="connsiteY0" fmla="*/ 860 h 296581"/>
              <a:gd name="connsiteX1" fmla="*/ 175674 w 274506"/>
              <a:gd name="connsiteY1" fmla="*/ 165960 h 296581"/>
              <a:gd name="connsiteX2" fmla="*/ 274099 w 274506"/>
              <a:gd name="connsiteY2" fmla="*/ 296135 h 296581"/>
              <a:gd name="connsiteX3" fmla="*/ 207424 w 274506"/>
              <a:gd name="connsiteY3" fmla="*/ 204060 h 296581"/>
              <a:gd name="connsiteX4" fmla="*/ 128049 w 274506"/>
              <a:gd name="connsiteY4" fmla="*/ 83410 h 296581"/>
              <a:gd name="connsiteX5" fmla="*/ 131224 w 274506"/>
              <a:gd name="connsiteY5" fmla="*/ 115160 h 296581"/>
              <a:gd name="connsiteX6" fmla="*/ 105824 w 274506"/>
              <a:gd name="connsiteY6" fmla="*/ 77060 h 296581"/>
              <a:gd name="connsiteX7" fmla="*/ 102649 w 274506"/>
              <a:gd name="connsiteY7" fmla="*/ 99285 h 296581"/>
              <a:gd name="connsiteX8" fmla="*/ 1049 w 274506"/>
              <a:gd name="connsiteY8" fmla="*/ 860 h 296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506" h="296581">
                <a:moveTo>
                  <a:pt x="1049" y="860"/>
                </a:moveTo>
                <a:cubicBezTo>
                  <a:pt x="13220" y="11973"/>
                  <a:pt x="130166" y="116748"/>
                  <a:pt x="175674" y="165960"/>
                </a:cubicBezTo>
                <a:cubicBezTo>
                  <a:pt x="221182" y="215172"/>
                  <a:pt x="268807" y="289785"/>
                  <a:pt x="274099" y="296135"/>
                </a:cubicBezTo>
                <a:cubicBezTo>
                  <a:pt x="279391" y="302485"/>
                  <a:pt x="231766" y="239514"/>
                  <a:pt x="207424" y="204060"/>
                </a:cubicBezTo>
                <a:cubicBezTo>
                  <a:pt x="183082" y="168606"/>
                  <a:pt x="140749" y="98227"/>
                  <a:pt x="128049" y="83410"/>
                </a:cubicBezTo>
                <a:cubicBezTo>
                  <a:pt x="115349" y="68593"/>
                  <a:pt x="134928" y="116218"/>
                  <a:pt x="131224" y="115160"/>
                </a:cubicBezTo>
                <a:cubicBezTo>
                  <a:pt x="127520" y="114102"/>
                  <a:pt x="110586" y="79706"/>
                  <a:pt x="105824" y="77060"/>
                </a:cubicBezTo>
                <a:cubicBezTo>
                  <a:pt x="101062" y="74414"/>
                  <a:pt x="119053" y="108810"/>
                  <a:pt x="102649" y="99285"/>
                </a:cubicBezTo>
                <a:cubicBezTo>
                  <a:pt x="86245" y="89760"/>
                  <a:pt x="-11122" y="-10253"/>
                  <a:pt x="1049" y="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97EC6EF0-2D13-392D-A0AA-794A0A56C5F5}"/>
              </a:ext>
            </a:extLst>
          </p:cNvPr>
          <p:cNvSpPr/>
          <p:nvPr/>
        </p:nvSpPr>
        <p:spPr>
          <a:xfrm>
            <a:off x="6210151" y="4561820"/>
            <a:ext cx="324854" cy="93366"/>
          </a:xfrm>
          <a:custGeom>
            <a:avLst/>
            <a:gdLst>
              <a:gd name="connsiteX0" fmla="*/ 149 w 324854"/>
              <a:gd name="connsiteY0" fmla="*/ 92730 h 93366"/>
              <a:gd name="connsiteX1" fmla="*/ 136674 w 324854"/>
              <a:gd name="connsiteY1" fmla="*/ 76855 h 93366"/>
              <a:gd name="connsiteX2" fmla="*/ 323999 w 324854"/>
              <a:gd name="connsiteY2" fmla="*/ 655 h 93366"/>
              <a:gd name="connsiteX3" fmla="*/ 209699 w 324854"/>
              <a:gd name="connsiteY3" fmla="*/ 38755 h 93366"/>
              <a:gd name="connsiteX4" fmla="*/ 295424 w 324854"/>
              <a:gd name="connsiteY4" fmla="*/ 16530 h 93366"/>
              <a:gd name="connsiteX5" fmla="*/ 162074 w 324854"/>
              <a:gd name="connsiteY5" fmla="*/ 64155 h 93366"/>
              <a:gd name="connsiteX6" fmla="*/ 149 w 324854"/>
              <a:gd name="connsiteY6" fmla="*/ 92730 h 93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854" h="93366">
                <a:moveTo>
                  <a:pt x="149" y="92730"/>
                </a:moveTo>
                <a:cubicBezTo>
                  <a:pt x="-4084" y="94847"/>
                  <a:pt x="82699" y="92201"/>
                  <a:pt x="136674" y="76855"/>
                </a:cubicBezTo>
                <a:cubicBezTo>
                  <a:pt x="190649" y="61509"/>
                  <a:pt x="311828" y="7005"/>
                  <a:pt x="323999" y="655"/>
                </a:cubicBezTo>
                <a:cubicBezTo>
                  <a:pt x="336170" y="-5695"/>
                  <a:pt x="214461" y="36109"/>
                  <a:pt x="209699" y="38755"/>
                </a:cubicBezTo>
                <a:cubicBezTo>
                  <a:pt x="204937" y="41401"/>
                  <a:pt x="303361" y="12297"/>
                  <a:pt x="295424" y="16530"/>
                </a:cubicBezTo>
                <a:cubicBezTo>
                  <a:pt x="287487" y="20763"/>
                  <a:pt x="209699" y="52513"/>
                  <a:pt x="162074" y="64155"/>
                </a:cubicBezTo>
                <a:cubicBezTo>
                  <a:pt x="114449" y="75797"/>
                  <a:pt x="4382" y="90613"/>
                  <a:pt x="149" y="92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F0F5169B-5EF3-6079-075D-D7A75330307A}"/>
              </a:ext>
            </a:extLst>
          </p:cNvPr>
          <p:cNvSpPr/>
          <p:nvPr/>
        </p:nvSpPr>
        <p:spPr>
          <a:xfrm>
            <a:off x="6556373" y="4549775"/>
            <a:ext cx="304894" cy="117475"/>
          </a:xfrm>
          <a:custGeom>
            <a:avLst/>
            <a:gdLst>
              <a:gd name="connsiteX0" fmla="*/ 2 w 304894"/>
              <a:gd name="connsiteY0" fmla="*/ 15875 h 117475"/>
              <a:gd name="connsiteX1" fmla="*/ 139702 w 304894"/>
              <a:gd name="connsiteY1" fmla="*/ 0 h 117475"/>
              <a:gd name="connsiteX2" fmla="*/ 92077 w 304894"/>
              <a:gd name="connsiteY2" fmla="*/ 15875 h 117475"/>
              <a:gd name="connsiteX3" fmla="*/ 117477 w 304894"/>
              <a:gd name="connsiteY3" fmla="*/ 57150 h 117475"/>
              <a:gd name="connsiteX4" fmla="*/ 107952 w 304894"/>
              <a:gd name="connsiteY4" fmla="*/ 28575 h 117475"/>
              <a:gd name="connsiteX5" fmla="*/ 142877 w 304894"/>
              <a:gd name="connsiteY5" fmla="*/ 47625 h 117475"/>
              <a:gd name="connsiteX6" fmla="*/ 190502 w 304894"/>
              <a:gd name="connsiteY6" fmla="*/ 12700 h 117475"/>
              <a:gd name="connsiteX7" fmla="*/ 155577 w 304894"/>
              <a:gd name="connsiteY7" fmla="*/ 63500 h 117475"/>
              <a:gd name="connsiteX8" fmla="*/ 231777 w 304894"/>
              <a:gd name="connsiteY8" fmla="*/ 34925 h 117475"/>
              <a:gd name="connsiteX9" fmla="*/ 212727 w 304894"/>
              <a:gd name="connsiteY9" fmla="*/ 82550 h 117475"/>
              <a:gd name="connsiteX10" fmla="*/ 295277 w 304894"/>
              <a:gd name="connsiteY10" fmla="*/ 66675 h 117475"/>
              <a:gd name="connsiteX11" fmla="*/ 250827 w 304894"/>
              <a:gd name="connsiteY11" fmla="*/ 79375 h 117475"/>
              <a:gd name="connsiteX12" fmla="*/ 304802 w 304894"/>
              <a:gd name="connsiteY12" fmla="*/ 117475 h 117475"/>
              <a:gd name="connsiteX13" fmla="*/ 234952 w 304894"/>
              <a:gd name="connsiteY13" fmla="*/ 79375 h 117475"/>
              <a:gd name="connsiteX14" fmla="*/ 136527 w 304894"/>
              <a:gd name="connsiteY14" fmla="*/ 25400 h 117475"/>
              <a:gd name="connsiteX15" fmla="*/ 2 w 304894"/>
              <a:gd name="connsiteY15" fmla="*/ 15875 h 11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4894" h="117475">
                <a:moveTo>
                  <a:pt x="2" y="15875"/>
                </a:moveTo>
                <a:cubicBezTo>
                  <a:pt x="531" y="11642"/>
                  <a:pt x="124356" y="0"/>
                  <a:pt x="139702" y="0"/>
                </a:cubicBezTo>
                <a:cubicBezTo>
                  <a:pt x="155048" y="0"/>
                  <a:pt x="95781" y="6350"/>
                  <a:pt x="92077" y="15875"/>
                </a:cubicBezTo>
                <a:cubicBezTo>
                  <a:pt x="88373" y="25400"/>
                  <a:pt x="114831" y="55033"/>
                  <a:pt x="117477" y="57150"/>
                </a:cubicBezTo>
                <a:cubicBezTo>
                  <a:pt x="120123" y="59267"/>
                  <a:pt x="103719" y="30162"/>
                  <a:pt x="107952" y="28575"/>
                </a:cubicBezTo>
                <a:cubicBezTo>
                  <a:pt x="112185" y="26988"/>
                  <a:pt x="129119" y="50271"/>
                  <a:pt x="142877" y="47625"/>
                </a:cubicBezTo>
                <a:cubicBezTo>
                  <a:pt x="156635" y="44979"/>
                  <a:pt x="188385" y="10054"/>
                  <a:pt x="190502" y="12700"/>
                </a:cubicBezTo>
                <a:cubicBezTo>
                  <a:pt x="192619" y="15346"/>
                  <a:pt x="148698" y="59796"/>
                  <a:pt x="155577" y="63500"/>
                </a:cubicBezTo>
                <a:cubicBezTo>
                  <a:pt x="162456" y="67204"/>
                  <a:pt x="222252" y="31750"/>
                  <a:pt x="231777" y="34925"/>
                </a:cubicBezTo>
                <a:cubicBezTo>
                  <a:pt x="241302" y="38100"/>
                  <a:pt x="202144" y="77258"/>
                  <a:pt x="212727" y="82550"/>
                </a:cubicBezTo>
                <a:cubicBezTo>
                  <a:pt x="223310" y="87842"/>
                  <a:pt x="288927" y="67204"/>
                  <a:pt x="295277" y="66675"/>
                </a:cubicBezTo>
                <a:cubicBezTo>
                  <a:pt x="301627" y="66146"/>
                  <a:pt x="249240" y="70908"/>
                  <a:pt x="250827" y="79375"/>
                </a:cubicBezTo>
                <a:cubicBezTo>
                  <a:pt x="252414" y="87842"/>
                  <a:pt x="307448" y="117475"/>
                  <a:pt x="304802" y="117475"/>
                </a:cubicBezTo>
                <a:cubicBezTo>
                  <a:pt x="302156" y="117475"/>
                  <a:pt x="234952" y="79375"/>
                  <a:pt x="234952" y="79375"/>
                </a:cubicBezTo>
                <a:cubicBezTo>
                  <a:pt x="206906" y="64029"/>
                  <a:pt x="171981" y="35983"/>
                  <a:pt x="136527" y="25400"/>
                </a:cubicBezTo>
                <a:cubicBezTo>
                  <a:pt x="101073" y="14817"/>
                  <a:pt x="-527" y="20108"/>
                  <a:pt x="2" y="15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8CE37DA5-DEE9-7720-8EC9-7C27BBE71FAC}"/>
              </a:ext>
            </a:extLst>
          </p:cNvPr>
          <p:cNvSpPr/>
          <p:nvPr/>
        </p:nvSpPr>
        <p:spPr>
          <a:xfrm>
            <a:off x="6213475" y="4578343"/>
            <a:ext cx="444789" cy="92790"/>
          </a:xfrm>
          <a:custGeom>
            <a:avLst/>
            <a:gdLst>
              <a:gd name="connsiteX0" fmla="*/ 0 w 444789"/>
              <a:gd name="connsiteY0" fmla="*/ 85732 h 92790"/>
              <a:gd name="connsiteX1" fmla="*/ 177800 w 444789"/>
              <a:gd name="connsiteY1" fmla="*/ 88907 h 92790"/>
              <a:gd name="connsiteX2" fmla="*/ 142875 w 444789"/>
              <a:gd name="connsiteY2" fmla="*/ 88907 h 92790"/>
              <a:gd name="connsiteX3" fmla="*/ 260350 w 444789"/>
              <a:gd name="connsiteY3" fmla="*/ 38107 h 92790"/>
              <a:gd name="connsiteX4" fmla="*/ 384175 w 444789"/>
              <a:gd name="connsiteY4" fmla="*/ 22232 h 92790"/>
              <a:gd name="connsiteX5" fmla="*/ 292100 w 444789"/>
              <a:gd name="connsiteY5" fmla="*/ 31757 h 92790"/>
              <a:gd name="connsiteX6" fmla="*/ 349250 w 444789"/>
              <a:gd name="connsiteY6" fmla="*/ 7 h 92790"/>
              <a:gd name="connsiteX7" fmla="*/ 444500 w 444789"/>
              <a:gd name="connsiteY7" fmla="*/ 28582 h 92790"/>
              <a:gd name="connsiteX8" fmla="*/ 371475 w 444789"/>
              <a:gd name="connsiteY8" fmla="*/ 19057 h 92790"/>
              <a:gd name="connsiteX9" fmla="*/ 177800 w 444789"/>
              <a:gd name="connsiteY9" fmla="*/ 73032 h 92790"/>
              <a:gd name="connsiteX10" fmla="*/ 0 w 444789"/>
              <a:gd name="connsiteY10" fmla="*/ 85732 h 92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4789" h="92790">
                <a:moveTo>
                  <a:pt x="0" y="85732"/>
                </a:moveTo>
                <a:cubicBezTo>
                  <a:pt x="0" y="88378"/>
                  <a:pt x="153988" y="88378"/>
                  <a:pt x="177800" y="88907"/>
                </a:cubicBezTo>
                <a:cubicBezTo>
                  <a:pt x="201612" y="89436"/>
                  <a:pt x="129117" y="97374"/>
                  <a:pt x="142875" y="88907"/>
                </a:cubicBezTo>
                <a:cubicBezTo>
                  <a:pt x="156633" y="80440"/>
                  <a:pt x="220133" y="49219"/>
                  <a:pt x="260350" y="38107"/>
                </a:cubicBezTo>
                <a:cubicBezTo>
                  <a:pt x="300567" y="26994"/>
                  <a:pt x="378884" y="23290"/>
                  <a:pt x="384175" y="22232"/>
                </a:cubicBezTo>
                <a:cubicBezTo>
                  <a:pt x="389466" y="21174"/>
                  <a:pt x="297921" y="35461"/>
                  <a:pt x="292100" y="31757"/>
                </a:cubicBezTo>
                <a:cubicBezTo>
                  <a:pt x="286279" y="28053"/>
                  <a:pt x="323850" y="536"/>
                  <a:pt x="349250" y="7"/>
                </a:cubicBezTo>
                <a:cubicBezTo>
                  <a:pt x="374650" y="-522"/>
                  <a:pt x="440796" y="25407"/>
                  <a:pt x="444500" y="28582"/>
                </a:cubicBezTo>
                <a:cubicBezTo>
                  <a:pt x="448204" y="31757"/>
                  <a:pt x="415925" y="11649"/>
                  <a:pt x="371475" y="19057"/>
                </a:cubicBezTo>
                <a:cubicBezTo>
                  <a:pt x="327025" y="26465"/>
                  <a:pt x="238125" y="61920"/>
                  <a:pt x="177800" y="73032"/>
                </a:cubicBezTo>
                <a:cubicBezTo>
                  <a:pt x="117475" y="84144"/>
                  <a:pt x="0" y="83086"/>
                  <a:pt x="0" y="85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DBB1A079-829B-1518-FF56-97265A5EE8B1}"/>
              </a:ext>
            </a:extLst>
          </p:cNvPr>
          <p:cNvSpPr/>
          <p:nvPr/>
        </p:nvSpPr>
        <p:spPr>
          <a:xfrm>
            <a:off x="6816723" y="4654404"/>
            <a:ext cx="162434" cy="178264"/>
          </a:xfrm>
          <a:custGeom>
            <a:avLst/>
            <a:gdLst>
              <a:gd name="connsiteX0" fmla="*/ 2 w 162434"/>
              <a:gd name="connsiteY0" fmla="*/ 146 h 178264"/>
              <a:gd name="connsiteX1" fmla="*/ 101602 w 162434"/>
              <a:gd name="connsiteY1" fmla="*/ 63646 h 178264"/>
              <a:gd name="connsiteX2" fmla="*/ 161927 w 162434"/>
              <a:gd name="connsiteY2" fmla="*/ 111271 h 178264"/>
              <a:gd name="connsiteX3" fmla="*/ 130177 w 162434"/>
              <a:gd name="connsiteY3" fmla="*/ 104921 h 178264"/>
              <a:gd name="connsiteX4" fmla="*/ 123827 w 162434"/>
              <a:gd name="connsiteY4" fmla="*/ 177946 h 178264"/>
              <a:gd name="connsiteX5" fmla="*/ 133352 w 162434"/>
              <a:gd name="connsiteY5" fmla="*/ 130321 h 178264"/>
              <a:gd name="connsiteX6" fmla="*/ 155577 w 162434"/>
              <a:gd name="connsiteY6" fmla="*/ 101746 h 178264"/>
              <a:gd name="connsiteX7" fmla="*/ 98427 w 162434"/>
              <a:gd name="connsiteY7" fmla="*/ 47771 h 178264"/>
              <a:gd name="connsiteX8" fmla="*/ 2 w 162434"/>
              <a:gd name="connsiteY8" fmla="*/ 146 h 178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434" h="178264">
                <a:moveTo>
                  <a:pt x="2" y="146"/>
                </a:moveTo>
                <a:cubicBezTo>
                  <a:pt x="531" y="2792"/>
                  <a:pt x="74615" y="45125"/>
                  <a:pt x="101602" y="63646"/>
                </a:cubicBezTo>
                <a:cubicBezTo>
                  <a:pt x="128589" y="82167"/>
                  <a:pt x="157165" y="104392"/>
                  <a:pt x="161927" y="111271"/>
                </a:cubicBezTo>
                <a:cubicBezTo>
                  <a:pt x="166689" y="118150"/>
                  <a:pt x="136527" y="93809"/>
                  <a:pt x="130177" y="104921"/>
                </a:cubicBezTo>
                <a:cubicBezTo>
                  <a:pt x="123827" y="116033"/>
                  <a:pt x="123298" y="173713"/>
                  <a:pt x="123827" y="177946"/>
                </a:cubicBezTo>
                <a:cubicBezTo>
                  <a:pt x="124356" y="182179"/>
                  <a:pt x="128060" y="143021"/>
                  <a:pt x="133352" y="130321"/>
                </a:cubicBezTo>
                <a:cubicBezTo>
                  <a:pt x="138644" y="117621"/>
                  <a:pt x="161398" y="115504"/>
                  <a:pt x="155577" y="101746"/>
                </a:cubicBezTo>
                <a:cubicBezTo>
                  <a:pt x="149756" y="87988"/>
                  <a:pt x="118535" y="64175"/>
                  <a:pt x="98427" y="47771"/>
                </a:cubicBezTo>
                <a:cubicBezTo>
                  <a:pt x="78319" y="31367"/>
                  <a:pt x="-527" y="-2500"/>
                  <a:pt x="2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BFA1672A-AD52-E0D4-4C02-64823EE1CC20}"/>
              </a:ext>
            </a:extLst>
          </p:cNvPr>
          <p:cNvSpPr/>
          <p:nvPr/>
        </p:nvSpPr>
        <p:spPr>
          <a:xfrm>
            <a:off x="6346062" y="4597230"/>
            <a:ext cx="169159" cy="151928"/>
          </a:xfrm>
          <a:custGeom>
            <a:avLst/>
            <a:gdLst>
              <a:gd name="connsiteX0" fmla="*/ 169038 w 169159"/>
              <a:gd name="connsiteY0" fmla="*/ 170 h 151928"/>
              <a:gd name="connsiteX1" fmla="*/ 99188 w 169159"/>
              <a:gd name="connsiteY1" fmla="*/ 63670 h 151928"/>
              <a:gd name="connsiteX2" fmla="*/ 89663 w 169159"/>
              <a:gd name="connsiteY2" fmla="*/ 149395 h 151928"/>
              <a:gd name="connsiteX3" fmla="*/ 22988 w 169159"/>
              <a:gd name="connsiteY3" fmla="*/ 123995 h 151928"/>
              <a:gd name="connsiteX4" fmla="*/ 19813 w 169159"/>
              <a:gd name="connsiteY4" fmla="*/ 70020 h 151928"/>
              <a:gd name="connsiteX5" fmla="*/ 3938 w 169159"/>
              <a:gd name="connsiteY5" fmla="*/ 130345 h 151928"/>
              <a:gd name="connsiteX6" fmla="*/ 102363 w 169159"/>
              <a:gd name="connsiteY6" fmla="*/ 146220 h 151928"/>
              <a:gd name="connsiteX7" fmla="*/ 80138 w 169159"/>
              <a:gd name="connsiteY7" fmla="*/ 127170 h 151928"/>
              <a:gd name="connsiteX8" fmla="*/ 80138 w 169159"/>
              <a:gd name="connsiteY8" fmla="*/ 82720 h 151928"/>
              <a:gd name="connsiteX9" fmla="*/ 169038 w 169159"/>
              <a:gd name="connsiteY9" fmla="*/ 170 h 15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9159" h="151928">
                <a:moveTo>
                  <a:pt x="169038" y="170"/>
                </a:moveTo>
                <a:cubicBezTo>
                  <a:pt x="172213" y="-3005"/>
                  <a:pt x="112417" y="38799"/>
                  <a:pt x="99188" y="63670"/>
                </a:cubicBezTo>
                <a:cubicBezTo>
                  <a:pt x="85959" y="88541"/>
                  <a:pt x="102363" y="139341"/>
                  <a:pt x="89663" y="149395"/>
                </a:cubicBezTo>
                <a:cubicBezTo>
                  <a:pt x="76963" y="159449"/>
                  <a:pt x="34630" y="137224"/>
                  <a:pt x="22988" y="123995"/>
                </a:cubicBezTo>
                <a:cubicBezTo>
                  <a:pt x="11346" y="110766"/>
                  <a:pt x="22988" y="68962"/>
                  <a:pt x="19813" y="70020"/>
                </a:cubicBezTo>
                <a:cubicBezTo>
                  <a:pt x="16638" y="71078"/>
                  <a:pt x="-9820" y="117645"/>
                  <a:pt x="3938" y="130345"/>
                </a:cubicBezTo>
                <a:cubicBezTo>
                  <a:pt x="17696" y="143045"/>
                  <a:pt x="102363" y="146220"/>
                  <a:pt x="102363" y="146220"/>
                </a:cubicBezTo>
                <a:cubicBezTo>
                  <a:pt x="115063" y="145691"/>
                  <a:pt x="83842" y="137753"/>
                  <a:pt x="80138" y="127170"/>
                </a:cubicBezTo>
                <a:cubicBezTo>
                  <a:pt x="76434" y="116587"/>
                  <a:pt x="69026" y="99124"/>
                  <a:pt x="80138" y="82720"/>
                </a:cubicBezTo>
                <a:cubicBezTo>
                  <a:pt x="91250" y="66316"/>
                  <a:pt x="165863" y="3345"/>
                  <a:pt x="169038" y="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11FD89A5-4CCA-ED66-C829-DCB8FAFEFF31}"/>
              </a:ext>
            </a:extLst>
          </p:cNvPr>
          <p:cNvSpPr/>
          <p:nvPr/>
        </p:nvSpPr>
        <p:spPr>
          <a:xfrm>
            <a:off x="6219689" y="4654487"/>
            <a:ext cx="323999" cy="130335"/>
          </a:xfrm>
          <a:custGeom>
            <a:avLst/>
            <a:gdLst>
              <a:gd name="connsiteX0" fmla="*/ 136 w 323999"/>
              <a:gd name="connsiteY0" fmla="*/ 63 h 130335"/>
              <a:gd name="connsiteX1" fmla="*/ 104911 w 323999"/>
              <a:gd name="connsiteY1" fmla="*/ 47688 h 130335"/>
              <a:gd name="connsiteX2" fmla="*/ 225561 w 323999"/>
              <a:gd name="connsiteY2" fmla="*/ 85788 h 130335"/>
              <a:gd name="connsiteX3" fmla="*/ 323986 w 323999"/>
              <a:gd name="connsiteY3" fmla="*/ 130238 h 130335"/>
              <a:gd name="connsiteX4" fmla="*/ 219211 w 323999"/>
              <a:gd name="connsiteY4" fmla="*/ 73088 h 130335"/>
              <a:gd name="connsiteX5" fmla="*/ 235086 w 323999"/>
              <a:gd name="connsiteY5" fmla="*/ 85788 h 130335"/>
              <a:gd name="connsiteX6" fmla="*/ 85861 w 323999"/>
              <a:gd name="connsiteY6" fmla="*/ 38163 h 130335"/>
              <a:gd name="connsiteX7" fmla="*/ 136 w 323999"/>
              <a:gd name="connsiteY7" fmla="*/ 63 h 130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3999" h="130335">
                <a:moveTo>
                  <a:pt x="136" y="63"/>
                </a:moveTo>
                <a:cubicBezTo>
                  <a:pt x="3311" y="1650"/>
                  <a:pt x="67340" y="33400"/>
                  <a:pt x="104911" y="47688"/>
                </a:cubicBezTo>
                <a:cubicBezTo>
                  <a:pt x="142482" y="61976"/>
                  <a:pt x="189049" y="72030"/>
                  <a:pt x="225561" y="85788"/>
                </a:cubicBezTo>
                <a:cubicBezTo>
                  <a:pt x="262073" y="99546"/>
                  <a:pt x="325044" y="132355"/>
                  <a:pt x="323986" y="130238"/>
                </a:cubicBezTo>
                <a:cubicBezTo>
                  <a:pt x="322928" y="128121"/>
                  <a:pt x="234028" y="80496"/>
                  <a:pt x="219211" y="73088"/>
                </a:cubicBezTo>
                <a:cubicBezTo>
                  <a:pt x="204394" y="65680"/>
                  <a:pt x="257311" y="91609"/>
                  <a:pt x="235086" y="85788"/>
                </a:cubicBezTo>
                <a:cubicBezTo>
                  <a:pt x="212861" y="79967"/>
                  <a:pt x="121844" y="49276"/>
                  <a:pt x="85861" y="38163"/>
                </a:cubicBezTo>
                <a:cubicBezTo>
                  <a:pt x="49878" y="27050"/>
                  <a:pt x="-3039" y="-1524"/>
                  <a:pt x="136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B6DF6A9F-A245-DD72-8661-EF73C5089365}"/>
              </a:ext>
            </a:extLst>
          </p:cNvPr>
          <p:cNvSpPr/>
          <p:nvPr/>
        </p:nvSpPr>
        <p:spPr>
          <a:xfrm>
            <a:off x="6216207" y="4666861"/>
            <a:ext cx="388154" cy="175018"/>
          </a:xfrm>
          <a:custGeom>
            <a:avLst/>
            <a:gdLst>
              <a:gd name="connsiteX0" fmla="*/ 443 w 388154"/>
              <a:gd name="connsiteY0" fmla="*/ 389 h 175018"/>
              <a:gd name="connsiteX1" fmla="*/ 111568 w 388154"/>
              <a:gd name="connsiteY1" fmla="*/ 48014 h 175018"/>
              <a:gd name="connsiteX2" fmla="*/ 187768 w 388154"/>
              <a:gd name="connsiteY2" fmla="*/ 124214 h 175018"/>
              <a:gd name="connsiteX3" fmla="*/ 229043 w 388154"/>
              <a:gd name="connsiteY3" fmla="*/ 92464 h 175018"/>
              <a:gd name="connsiteX4" fmla="*/ 222693 w 388154"/>
              <a:gd name="connsiteY4" fmla="*/ 121039 h 175018"/>
              <a:gd name="connsiteX5" fmla="*/ 387793 w 388154"/>
              <a:gd name="connsiteY5" fmla="*/ 175014 h 175018"/>
              <a:gd name="connsiteX6" fmla="*/ 270318 w 388154"/>
              <a:gd name="connsiteY6" fmla="*/ 124214 h 175018"/>
              <a:gd name="connsiteX7" fmla="*/ 156018 w 388154"/>
              <a:gd name="connsiteY7" fmla="*/ 73414 h 175018"/>
              <a:gd name="connsiteX8" fmla="*/ 443 w 388154"/>
              <a:gd name="connsiteY8" fmla="*/ 389 h 175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154" h="175018">
                <a:moveTo>
                  <a:pt x="443" y="389"/>
                </a:moveTo>
                <a:cubicBezTo>
                  <a:pt x="-6965" y="-3844"/>
                  <a:pt x="80347" y="27377"/>
                  <a:pt x="111568" y="48014"/>
                </a:cubicBezTo>
                <a:cubicBezTo>
                  <a:pt x="142789" y="68651"/>
                  <a:pt x="168189" y="116806"/>
                  <a:pt x="187768" y="124214"/>
                </a:cubicBezTo>
                <a:cubicBezTo>
                  <a:pt x="207347" y="131622"/>
                  <a:pt x="223222" y="92993"/>
                  <a:pt x="229043" y="92464"/>
                </a:cubicBezTo>
                <a:cubicBezTo>
                  <a:pt x="234864" y="91935"/>
                  <a:pt x="196235" y="107281"/>
                  <a:pt x="222693" y="121039"/>
                </a:cubicBezTo>
                <a:cubicBezTo>
                  <a:pt x="249151" y="134797"/>
                  <a:pt x="379856" y="174485"/>
                  <a:pt x="387793" y="175014"/>
                </a:cubicBezTo>
                <a:cubicBezTo>
                  <a:pt x="395731" y="175543"/>
                  <a:pt x="270318" y="124214"/>
                  <a:pt x="270318" y="124214"/>
                </a:cubicBezTo>
                <a:cubicBezTo>
                  <a:pt x="231689" y="107281"/>
                  <a:pt x="196764" y="90347"/>
                  <a:pt x="156018" y="73414"/>
                </a:cubicBezTo>
                <a:cubicBezTo>
                  <a:pt x="115272" y="56481"/>
                  <a:pt x="7851" y="4622"/>
                  <a:pt x="443" y="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521029D2-10C5-B093-1CB9-9772DEFE15AF}"/>
              </a:ext>
            </a:extLst>
          </p:cNvPr>
          <p:cNvSpPr/>
          <p:nvPr/>
        </p:nvSpPr>
        <p:spPr>
          <a:xfrm>
            <a:off x="6536310" y="4784129"/>
            <a:ext cx="455040" cy="95699"/>
          </a:xfrm>
          <a:custGeom>
            <a:avLst/>
            <a:gdLst>
              <a:gd name="connsiteX0" fmla="*/ 455040 w 455040"/>
              <a:gd name="connsiteY0" fmla="*/ 6946 h 95699"/>
              <a:gd name="connsiteX1" fmla="*/ 407415 w 455040"/>
              <a:gd name="connsiteY1" fmla="*/ 41871 h 95699"/>
              <a:gd name="connsiteX2" fmla="*/ 289940 w 455040"/>
              <a:gd name="connsiteY2" fmla="*/ 76796 h 95699"/>
              <a:gd name="connsiteX3" fmla="*/ 372490 w 455040"/>
              <a:gd name="connsiteY3" fmla="*/ 86321 h 95699"/>
              <a:gd name="connsiteX4" fmla="*/ 293115 w 455040"/>
              <a:gd name="connsiteY4" fmla="*/ 79971 h 95699"/>
              <a:gd name="connsiteX5" fmla="*/ 143890 w 455040"/>
              <a:gd name="connsiteY5" fmla="*/ 54571 h 95699"/>
              <a:gd name="connsiteX6" fmla="*/ 172465 w 455040"/>
              <a:gd name="connsiteY6" fmla="*/ 73621 h 95699"/>
              <a:gd name="connsiteX7" fmla="*/ 1015 w 455040"/>
              <a:gd name="connsiteY7" fmla="*/ 596 h 95699"/>
              <a:gd name="connsiteX8" fmla="*/ 105790 w 455040"/>
              <a:gd name="connsiteY8" fmla="*/ 41871 h 95699"/>
              <a:gd name="connsiteX9" fmla="*/ 197865 w 455040"/>
              <a:gd name="connsiteY9" fmla="*/ 92671 h 95699"/>
              <a:gd name="connsiteX10" fmla="*/ 156590 w 455040"/>
              <a:gd name="connsiteY10" fmla="*/ 89496 h 95699"/>
              <a:gd name="connsiteX11" fmla="*/ 356615 w 455040"/>
              <a:gd name="connsiteY11" fmla="*/ 86321 h 95699"/>
              <a:gd name="connsiteX12" fmla="*/ 315340 w 455040"/>
              <a:gd name="connsiteY12" fmla="*/ 79971 h 95699"/>
              <a:gd name="connsiteX13" fmla="*/ 407415 w 455040"/>
              <a:gd name="connsiteY13" fmla="*/ 67271 h 95699"/>
              <a:gd name="connsiteX14" fmla="*/ 455040 w 455040"/>
              <a:gd name="connsiteY14" fmla="*/ 6946 h 95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5040" h="95699">
                <a:moveTo>
                  <a:pt x="455040" y="6946"/>
                </a:moveTo>
                <a:cubicBezTo>
                  <a:pt x="455040" y="2713"/>
                  <a:pt x="434932" y="30229"/>
                  <a:pt x="407415" y="41871"/>
                </a:cubicBezTo>
                <a:cubicBezTo>
                  <a:pt x="379898" y="53513"/>
                  <a:pt x="295761" y="69388"/>
                  <a:pt x="289940" y="76796"/>
                </a:cubicBezTo>
                <a:cubicBezTo>
                  <a:pt x="284119" y="84204"/>
                  <a:pt x="371961" y="85792"/>
                  <a:pt x="372490" y="86321"/>
                </a:cubicBezTo>
                <a:cubicBezTo>
                  <a:pt x="373019" y="86850"/>
                  <a:pt x="331215" y="85263"/>
                  <a:pt x="293115" y="79971"/>
                </a:cubicBezTo>
                <a:cubicBezTo>
                  <a:pt x="255015" y="74679"/>
                  <a:pt x="163998" y="55629"/>
                  <a:pt x="143890" y="54571"/>
                </a:cubicBezTo>
                <a:cubicBezTo>
                  <a:pt x="123782" y="53513"/>
                  <a:pt x="196277" y="82617"/>
                  <a:pt x="172465" y="73621"/>
                </a:cubicBezTo>
                <a:cubicBezTo>
                  <a:pt x="148653" y="64625"/>
                  <a:pt x="12127" y="5888"/>
                  <a:pt x="1015" y="596"/>
                </a:cubicBezTo>
                <a:cubicBezTo>
                  <a:pt x="-10098" y="-4696"/>
                  <a:pt x="72982" y="26525"/>
                  <a:pt x="105790" y="41871"/>
                </a:cubicBezTo>
                <a:cubicBezTo>
                  <a:pt x="138598" y="57217"/>
                  <a:pt x="189398" y="84734"/>
                  <a:pt x="197865" y="92671"/>
                </a:cubicBezTo>
                <a:cubicBezTo>
                  <a:pt x="206332" y="100609"/>
                  <a:pt x="130132" y="90554"/>
                  <a:pt x="156590" y="89496"/>
                </a:cubicBezTo>
                <a:cubicBezTo>
                  <a:pt x="183048" y="88438"/>
                  <a:pt x="330157" y="87909"/>
                  <a:pt x="356615" y="86321"/>
                </a:cubicBezTo>
                <a:cubicBezTo>
                  <a:pt x="383073" y="84734"/>
                  <a:pt x="306873" y="83146"/>
                  <a:pt x="315340" y="79971"/>
                </a:cubicBezTo>
                <a:cubicBezTo>
                  <a:pt x="323807" y="76796"/>
                  <a:pt x="383073" y="74150"/>
                  <a:pt x="407415" y="67271"/>
                </a:cubicBezTo>
                <a:cubicBezTo>
                  <a:pt x="431757" y="60392"/>
                  <a:pt x="455040" y="11179"/>
                  <a:pt x="455040" y="69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716AF9DB-8F42-1E7C-BD4A-54DDC0D45F33}"/>
              </a:ext>
            </a:extLst>
          </p:cNvPr>
          <p:cNvSpPr/>
          <p:nvPr/>
        </p:nvSpPr>
        <p:spPr>
          <a:xfrm>
            <a:off x="6598455" y="4813121"/>
            <a:ext cx="435382" cy="103681"/>
          </a:xfrm>
          <a:custGeom>
            <a:avLst/>
            <a:gdLst>
              <a:gd name="connsiteX0" fmla="*/ 2370 w 435382"/>
              <a:gd name="connsiteY0" fmla="*/ 35104 h 103681"/>
              <a:gd name="connsiteX1" fmla="*/ 234145 w 435382"/>
              <a:gd name="connsiteY1" fmla="*/ 76379 h 103681"/>
              <a:gd name="connsiteX2" fmla="*/ 157945 w 435382"/>
              <a:gd name="connsiteY2" fmla="*/ 82729 h 103681"/>
              <a:gd name="connsiteX3" fmla="*/ 269070 w 435382"/>
              <a:gd name="connsiteY3" fmla="*/ 76379 h 103681"/>
              <a:gd name="connsiteX4" fmla="*/ 373845 w 435382"/>
              <a:gd name="connsiteY4" fmla="*/ 44629 h 103681"/>
              <a:gd name="connsiteX5" fmla="*/ 434170 w 435382"/>
              <a:gd name="connsiteY5" fmla="*/ 179 h 103681"/>
              <a:gd name="connsiteX6" fmla="*/ 402420 w 435382"/>
              <a:gd name="connsiteY6" fmla="*/ 31929 h 103681"/>
              <a:gd name="connsiteX7" fmla="*/ 269070 w 435382"/>
              <a:gd name="connsiteY7" fmla="*/ 101779 h 103681"/>
              <a:gd name="connsiteX8" fmla="*/ 297645 w 435382"/>
              <a:gd name="connsiteY8" fmla="*/ 82729 h 103681"/>
              <a:gd name="connsiteX9" fmla="*/ 123020 w 435382"/>
              <a:gd name="connsiteY9" fmla="*/ 70029 h 103681"/>
              <a:gd name="connsiteX10" fmla="*/ 2370 w 435382"/>
              <a:gd name="connsiteY10" fmla="*/ 35104 h 103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5382" h="103681">
                <a:moveTo>
                  <a:pt x="2370" y="35104"/>
                </a:moveTo>
                <a:cubicBezTo>
                  <a:pt x="20891" y="36162"/>
                  <a:pt x="208216" y="68442"/>
                  <a:pt x="234145" y="76379"/>
                </a:cubicBezTo>
                <a:cubicBezTo>
                  <a:pt x="260074" y="84316"/>
                  <a:pt x="152124" y="82729"/>
                  <a:pt x="157945" y="82729"/>
                </a:cubicBezTo>
                <a:cubicBezTo>
                  <a:pt x="163766" y="82729"/>
                  <a:pt x="233087" y="82729"/>
                  <a:pt x="269070" y="76379"/>
                </a:cubicBezTo>
                <a:cubicBezTo>
                  <a:pt x="305053" y="70029"/>
                  <a:pt x="346328" y="57329"/>
                  <a:pt x="373845" y="44629"/>
                </a:cubicBezTo>
                <a:cubicBezTo>
                  <a:pt x="401362" y="31929"/>
                  <a:pt x="429408" y="2296"/>
                  <a:pt x="434170" y="179"/>
                </a:cubicBezTo>
                <a:cubicBezTo>
                  <a:pt x="438932" y="-1938"/>
                  <a:pt x="429937" y="14996"/>
                  <a:pt x="402420" y="31929"/>
                </a:cubicBezTo>
                <a:cubicBezTo>
                  <a:pt x="374903" y="48862"/>
                  <a:pt x="286532" y="93312"/>
                  <a:pt x="269070" y="101779"/>
                </a:cubicBezTo>
                <a:cubicBezTo>
                  <a:pt x="251608" y="110246"/>
                  <a:pt x="321987" y="88021"/>
                  <a:pt x="297645" y="82729"/>
                </a:cubicBezTo>
                <a:cubicBezTo>
                  <a:pt x="273303" y="77437"/>
                  <a:pt x="167470" y="75850"/>
                  <a:pt x="123020" y="70029"/>
                </a:cubicBezTo>
                <a:cubicBezTo>
                  <a:pt x="78570" y="64208"/>
                  <a:pt x="-16151" y="34046"/>
                  <a:pt x="2370" y="35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2070DE3D-73AC-7DF1-97AB-FD43E302CFEA}"/>
              </a:ext>
            </a:extLst>
          </p:cNvPr>
          <p:cNvSpPr/>
          <p:nvPr/>
        </p:nvSpPr>
        <p:spPr>
          <a:xfrm>
            <a:off x="6950072" y="4814317"/>
            <a:ext cx="225455" cy="196197"/>
          </a:xfrm>
          <a:custGeom>
            <a:avLst/>
            <a:gdLst>
              <a:gd name="connsiteX0" fmla="*/ 3 w 225455"/>
              <a:gd name="connsiteY0" fmla="*/ 2158 h 196197"/>
              <a:gd name="connsiteX1" fmla="*/ 73028 w 225455"/>
              <a:gd name="connsiteY1" fmla="*/ 43433 h 196197"/>
              <a:gd name="connsiteX2" fmla="*/ 98428 w 225455"/>
              <a:gd name="connsiteY2" fmla="*/ 116458 h 196197"/>
              <a:gd name="connsiteX3" fmla="*/ 63503 w 225455"/>
              <a:gd name="connsiteY3" fmla="*/ 97408 h 196197"/>
              <a:gd name="connsiteX4" fmla="*/ 133353 w 225455"/>
              <a:gd name="connsiteY4" fmla="*/ 119633 h 196197"/>
              <a:gd name="connsiteX5" fmla="*/ 225428 w 225455"/>
              <a:gd name="connsiteY5" fmla="*/ 195833 h 196197"/>
              <a:gd name="connsiteX6" fmla="*/ 123828 w 225455"/>
              <a:gd name="connsiteY6" fmla="*/ 84708 h 196197"/>
              <a:gd name="connsiteX7" fmla="*/ 69853 w 225455"/>
              <a:gd name="connsiteY7" fmla="*/ 14858 h 196197"/>
              <a:gd name="connsiteX8" fmla="*/ 3 w 225455"/>
              <a:gd name="connsiteY8" fmla="*/ 2158 h 19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455" h="196197">
                <a:moveTo>
                  <a:pt x="3" y="2158"/>
                </a:moveTo>
                <a:cubicBezTo>
                  <a:pt x="532" y="6921"/>
                  <a:pt x="56624" y="24383"/>
                  <a:pt x="73028" y="43433"/>
                </a:cubicBezTo>
                <a:cubicBezTo>
                  <a:pt x="89432" y="62483"/>
                  <a:pt x="100015" y="107462"/>
                  <a:pt x="98428" y="116458"/>
                </a:cubicBezTo>
                <a:cubicBezTo>
                  <a:pt x="96841" y="125454"/>
                  <a:pt x="57682" y="96879"/>
                  <a:pt x="63503" y="97408"/>
                </a:cubicBezTo>
                <a:cubicBezTo>
                  <a:pt x="69324" y="97937"/>
                  <a:pt x="106366" y="103229"/>
                  <a:pt x="133353" y="119633"/>
                </a:cubicBezTo>
                <a:cubicBezTo>
                  <a:pt x="160340" y="136037"/>
                  <a:pt x="227016" y="201654"/>
                  <a:pt x="225428" y="195833"/>
                </a:cubicBezTo>
                <a:cubicBezTo>
                  <a:pt x="223841" y="190012"/>
                  <a:pt x="149757" y="114870"/>
                  <a:pt x="123828" y="84708"/>
                </a:cubicBezTo>
                <a:cubicBezTo>
                  <a:pt x="97899" y="54546"/>
                  <a:pt x="84670" y="29675"/>
                  <a:pt x="69853" y="14858"/>
                </a:cubicBezTo>
                <a:cubicBezTo>
                  <a:pt x="55036" y="41"/>
                  <a:pt x="-526" y="-2605"/>
                  <a:pt x="3" y="2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1292FC89-89A4-F51D-6513-7781E8B89095}"/>
              </a:ext>
            </a:extLst>
          </p:cNvPr>
          <p:cNvSpPr/>
          <p:nvPr/>
        </p:nvSpPr>
        <p:spPr>
          <a:xfrm>
            <a:off x="7070491" y="4813078"/>
            <a:ext cx="102301" cy="143287"/>
          </a:xfrm>
          <a:custGeom>
            <a:avLst/>
            <a:gdLst>
              <a:gd name="connsiteX0" fmla="*/ 6584 w 102301"/>
              <a:gd name="connsiteY0" fmla="*/ 222 h 143287"/>
              <a:gd name="connsiteX1" fmla="*/ 28809 w 102301"/>
              <a:gd name="connsiteY1" fmla="*/ 63722 h 143287"/>
              <a:gd name="connsiteX2" fmla="*/ 101834 w 102301"/>
              <a:gd name="connsiteY2" fmla="*/ 143097 h 143287"/>
              <a:gd name="connsiteX3" fmla="*/ 57384 w 102301"/>
              <a:gd name="connsiteY3" fmla="*/ 85947 h 143287"/>
              <a:gd name="connsiteX4" fmla="*/ 3409 w 102301"/>
              <a:gd name="connsiteY4" fmla="*/ 85947 h 143287"/>
              <a:gd name="connsiteX5" fmla="*/ 6584 w 102301"/>
              <a:gd name="connsiteY5" fmla="*/ 222 h 14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301" h="143287">
                <a:moveTo>
                  <a:pt x="6584" y="222"/>
                </a:moveTo>
                <a:cubicBezTo>
                  <a:pt x="10817" y="-3482"/>
                  <a:pt x="12934" y="39910"/>
                  <a:pt x="28809" y="63722"/>
                </a:cubicBezTo>
                <a:cubicBezTo>
                  <a:pt x="44684" y="87535"/>
                  <a:pt x="97072" y="139393"/>
                  <a:pt x="101834" y="143097"/>
                </a:cubicBezTo>
                <a:cubicBezTo>
                  <a:pt x="106596" y="146801"/>
                  <a:pt x="73788" y="95472"/>
                  <a:pt x="57384" y="85947"/>
                </a:cubicBezTo>
                <a:cubicBezTo>
                  <a:pt x="40980" y="76422"/>
                  <a:pt x="10817" y="93355"/>
                  <a:pt x="3409" y="85947"/>
                </a:cubicBezTo>
                <a:cubicBezTo>
                  <a:pt x="-3999" y="78539"/>
                  <a:pt x="2351" y="3926"/>
                  <a:pt x="6584" y="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F8615E1E-4DFD-4420-F235-7D7077DA1123}"/>
              </a:ext>
            </a:extLst>
          </p:cNvPr>
          <p:cNvSpPr/>
          <p:nvPr/>
        </p:nvSpPr>
        <p:spPr>
          <a:xfrm>
            <a:off x="6584922" y="4562254"/>
            <a:ext cx="341656" cy="308366"/>
          </a:xfrm>
          <a:custGeom>
            <a:avLst/>
            <a:gdLst>
              <a:gd name="connsiteX0" fmla="*/ 76228 w 341656"/>
              <a:gd name="connsiteY0" fmla="*/ 221 h 308366"/>
              <a:gd name="connsiteX1" fmla="*/ 38128 w 341656"/>
              <a:gd name="connsiteY1" fmla="*/ 60546 h 308366"/>
              <a:gd name="connsiteX2" fmla="*/ 12728 w 341656"/>
              <a:gd name="connsiteY2" fmla="*/ 108171 h 308366"/>
              <a:gd name="connsiteX3" fmla="*/ 28 w 341656"/>
              <a:gd name="connsiteY3" fmla="*/ 181196 h 308366"/>
              <a:gd name="connsiteX4" fmla="*/ 15903 w 341656"/>
              <a:gd name="connsiteY4" fmla="*/ 235171 h 308366"/>
              <a:gd name="connsiteX5" fmla="*/ 98453 w 341656"/>
              <a:gd name="connsiteY5" fmla="*/ 285971 h 308366"/>
              <a:gd name="connsiteX6" fmla="*/ 244503 w 341656"/>
              <a:gd name="connsiteY6" fmla="*/ 308196 h 308366"/>
              <a:gd name="connsiteX7" fmla="*/ 276253 w 341656"/>
              <a:gd name="connsiteY7" fmla="*/ 292321 h 308366"/>
              <a:gd name="connsiteX8" fmla="*/ 320703 w 341656"/>
              <a:gd name="connsiteY8" fmla="*/ 228821 h 308366"/>
              <a:gd name="connsiteX9" fmla="*/ 339753 w 341656"/>
              <a:gd name="connsiteY9" fmla="*/ 162146 h 308366"/>
              <a:gd name="connsiteX10" fmla="*/ 276253 w 341656"/>
              <a:gd name="connsiteY10" fmla="*/ 95471 h 308366"/>
              <a:gd name="connsiteX11" fmla="*/ 200053 w 341656"/>
              <a:gd name="connsiteY11" fmla="*/ 41496 h 308366"/>
              <a:gd name="connsiteX12" fmla="*/ 76228 w 341656"/>
              <a:gd name="connsiteY12" fmla="*/ 221 h 308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1656" h="308366">
                <a:moveTo>
                  <a:pt x="76228" y="221"/>
                </a:moveTo>
                <a:cubicBezTo>
                  <a:pt x="49240" y="3396"/>
                  <a:pt x="48711" y="42554"/>
                  <a:pt x="38128" y="60546"/>
                </a:cubicBezTo>
                <a:cubicBezTo>
                  <a:pt x="27545" y="78538"/>
                  <a:pt x="19078" y="88063"/>
                  <a:pt x="12728" y="108171"/>
                </a:cubicBezTo>
                <a:cubicBezTo>
                  <a:pt x="6378" y="128279"/>
                  <a:pt x="-501" y="160029"/>
                  <a:pt x="28" y="181196"/>
                </a:cubicBezTo>
                <a:cubicBezTo>
                  <a:pt x="557" y="202363"/>
                  <a:pt x="-501" y="217709"/>
                  <a:pt x="15903" y="235171"/>
                </a:cubicBezTo>
                <a:cubicBezTo>
                  <a:pt x="32307" y="252634"/>
                  <a:pt x="60353" y="273800"/>
                  <a:pt x="98453" y="285971"/>
                </a:cubicBezTo>
                <a:cubicBezTo>
                  <a:pt x="136553" y="298142"/>
                  <a:pt x="214870" y="307138"/>
                  <a:pt x="244503" y="308196"/>
                </a:cubicBezTo>
                <a:cubicBezTo>
                  <a:pt x="274136" y="309254"/>
                  <a:pt x="263553" y="305550"/>
                  <a:pt x="276253" y="292321"/>
                </a:cubicBezTo>
                <a:cubicBezTo>
                  <a:pt x="288953" y="279092"/>
                  <a:pt x="310120" y="250517"/>
                  <a:pt x="320703" y="228821"/>
                </a:cubicBezTo>
                <a:cubicBezTo>
                  <a:pt x="331286" y="207125"/>
                  <a:pt x="347161" y="184371"/>
                  <a:pt x="339753" y="162146"/>
                </a:cubicBezTo>
                <a:cubicBezTo>
                  <a:pt x="332345" y="139921"/>
                  <a:pt x="299536" y="115579"/>
                  <a:pt x="276253" y="95471"/>
                </a:cubicBezTo>
                <a:cubicBezTo>
                  <a:pt x="252970" y="75363"/>
                  <a:pt x="230216" y="54196"/>
                  <a:pt x="200053" y="41496"/>
                </a:cubicBezTo>
                <a:cubicBezTo>
                  <a:pt x="169891" y="28796"/>
                  <a:pt x="103216" y="-2954"/>
                  <a:pt x="76228" y="22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>
            <a:extLst>
              <a:ext uri="{FF2B5EF4-FFF2-40B4-BE49-F238E27FC236}">
                <a16:creationId xmlns:a16="http://schemas.microsoft.com/office/drawing/2014/main" id="{979AF9E2-08D0-6B58-0E21-E0B809BAF27C}"/>
              </a:ext>
            </a:extLst>
          </p:cNvPr>
          <p:cNvSpPr/>
          <p:nvPr/>
        </p:nvSpPr>
        <p:spPr>
          <a:xfrm>
            <a:off x="6664478" y="4661880"/>
            <a:ext cx="82775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>
            <a:extLst>
              <a:ext uri="{FF2B5EF4-FFF2-40B4-BE49-F238E27FC236}">
                <a16:creationId xmlns:a16="http://schemas.microsoft.com/office/drawing/2014/main" id="{010A683D-F51B-4AE0-737C-CB427B81A87C}"/>
              </a:ext>
            </a:extLst>
          </p:cNvPr>
          <p:cNvSpPr/>
          <p:nvPr/>
        </p:nvSpPr>
        <p:spPr>
          <a:xfrm>
            <a:off x="6661680" y="4736595"/>
            <a:ext cx="82775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>
            <a:extLst>
              <a:ext uri="{FF2B5EF4-FFF2-40B4-BE49-F238E27FC236}">
                <a16:creationId xmlns:a16="http://schemas.microsoft.com/office/drawing/2014/main" id="{28FDF85D-231F-240B-7EB7-47B70D748DB9}"/>
              </a:ext>
            </a:extLst>
          </p:cNvPr>
          <p:cNvSpPr/>
          <p:nvPr/>
        </p:nvSpPr>
        <p:spPr>
          <a:xfrm rot="4500000">
            <a:off x="6769053" y="4727224"/>
            <a:ext cx="82775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CCA6BB57-F5FA-5A6A-1536-CB7BB6ABB331}"/>
              </a:ext>
            </a:extLst>
          </p:cNvPr>
          <p:cNvSpPr/>
          <p:nvPr/>
        </p:nvSpPr>
        <p:spPr>
          <a:xfrm>
            <a:off x="6441649" y="4844550"/>
            <a:ext cx="638557" cy="98928"/>
          </a:xfrm>
          <a:custGeom>
            <a:avLst/>
            <a:gdLst>
              <a:gd name="connsiteX0" fmla="*/ 136951 w 638557"/>
              <a:gd name="connsiteY0" fmla="*/ 6850 h 98928"/>
              <a:gd name="connsiteX1" fmla="*/ 426 w 638557"/>
              <a:gd name="connsiteY1" fmla="*/ 48125 h 98928"/>
              <a:gd name="connsiteX2" fmla="*/ 95676 w 638557"/>
              <a:gd name="connsiteY2" fmla="*/ 38600 h 98928"/>
              <a:gd name="connsiteX3" fmla="*/ 143301 w 638557"/>
              <a:gd name="connsiteY3" fmla="*/ 98925 h 98928"/>
              <a:gd name="connsiteX4" fmla="*/ 200451 w 638557"/>
              <a:gd name="connsiteY4" fmla="*/ 41775 h 98928"/>
              <a:gd name="connsiteX5" fmla="*/ 108376 w 638557"/>
              <a:gd name="connsiteY5" fmla="*/ 89400 h 98928"/>
              <a:gd name="connsiteX6" fmla="*/ 251251 w 638557"/>
              <a:gd name="connsiteY6" fmla="*/ 51300 h 98928"/>
              <a:gd name="connsiteX7" fmla="*/ 390951 w 638557"/>
              <a:gd name="connsiteY7" fmla="*/ 83050 h 98928"/>
              <a:gd name="connsiteX8" fmla="*/ 251251 w 638557"/>
              <a:gd name="connsiteY8" fmla="*/ 79875 h 98928"/>
              <a:gd name="connsiteX9" fmla="*/ 505251 w 638557"/>
              <a:gd name="connsiteY9" fmla="*/ 54475 h 98928"/>
              <a:gd name="connsiteX10" fmla="*/ 632251 w 638557"/>
              <a:gd name="connsiteY10" fmla="*/ 500 h 98928"/>
              <a:gd name="connsiteX11" fmla="*/ 314751 w 638557"/>
              <a:gd name="connsiteY11" fmla="*/ 89400 h 98928"/>
              <a:gd name="connsiteX12" fmla="*/ 314751 w 638557"/>
              <a:gd name="connsiteY12" fmla="*/ 73525 h 98928"/>
              <a:gd name="connsiteX13" fmla="*/ 136951 w 638557"/>
              <a:gd name="connsiteY13" fmla="*/ 6850 h 98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8557" h="98928">
                <a:moveTo>
                  <a:pt x="136951" y="6850"/>
                </a:moveTo>
                <a:cubicBezTo>
                  <a:pt x="84564" y="2617"/>
                  <a:pt x="7305" y="42833"/>
                  <a:pt x="426" y="48125"/>
                </a:cubicBezTo>
                <a:cubicBezTo>
                  <a:pt x="-6453" y="53417"/>
                  <a:pt x="71864" y="30133"/>
                  <a:pt x="95676" y="38600"/>
                </a:cubicBezTo>
                <a:cubicBezTo>
                  <a:pt x="119488" y="47067"/>
                  <a:pt x="125839" y="98396"/>
                  <a:pt x="143301" y="98925"/>
                </a:cubicBezTo>
                <a:cubicBezTo>
                  <a:pt x="160763" y="99454"/>
                  <a:pt x="206272" y="43363"/>
                  <a:pt x="200451" y="41775"/>
                </a:cubicBezTo>
                <a:cubicBezTo>
                  <a:pt x="194630" y="40188"/>
                  <a:pt x="99909" y="87813"/>
                  <a:pt x="108376" y="89400"/>
                </a:cubicBezTo>
                <a:cubicBezTo>
                  <a:pt x="116843" y="90987"/>
                  <a:pt x="204155" y="52358"/>
                  <a:pt x="251251" y="51300"/>
                </a:cubicBezTo>
                <a:cubicBezTo>
                  <a:pt x="298347" y="50242"/>
                  <a:pt x="390951" y="78288"/>
                  <a:pt x="390951" y="83050"/>
                </a:cubicBezTo>
                <a:cubicBezTo>
                  <a:pt x="390951" y="87812"/>
                  <a:pt x="232201" y="84637"/>
                  <a:pt x="251251" y="79875"/>
                </a:cubicBezTo>
                <a:cubicBezTo>
                  <a:pt x="270301" y="75113"/>
                  <a:pt x="441751" y="67704"/>
                  <a:pt x="505251" y="54475"/>
                </a:cubicBezTo>
                <a:cubicBezTo>
                  <a:pt x="568751" y="41246"/>
                  <a:pt x="664001" y="-5321"/>
                  <a:pt x="632251" y="500"/>
                </a:cubicBezTo>
                <a:cubicBezTo>
                  <a:pt x="600501" y="6321"/>
                  <a:pt x="314751" y="89400"/>
                  <a:pt x="314751" y="89400"/>
                </a:cubicBezTo>
                <a:cubicBezTo>
                  <a:pt x="261834" y="101571"/>
                  <a:pt x="341209" y="82521"/>
                  <a:pt x="314751" y="73525"/>
                </a:cubicBezTo>
                <a:cubicBezTo>
                  <a:pt x="288293" y="64529"/>
                  <a:pt x="189338" y="11083"/>
                  <a:pt x="136951" y="6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A0931D8D-3DB5-0E50-3F17-6749650E2763}"/>
              </a:ext>
            </a:extLst>
          </p:cNvPr>
          <p:cNvSpPr/>
          <p:nvPr/>
        </p:nvSpPr>
        <p:spPr>
          <a:xfrm>
            <a:off x="6160061" y="4590967"/>
            <a:ext cx="101318" cy="226089"/>
          </a:xfrm>
          <a:custGeom>
            <a:avLst/>
            <a:gdLst>
              <a:gd name="connsiteX0" fmla="*/ 101039 w 101318"/>
              <a:gd name="connsiteY0" fmla="*/ 83 h 226089"/>
              <a:gd name="connsiteX1" fmla="*/ 43889 w 101318"/>
              <a:gd name="connsiteY1" fmla="*/ 57233 h 226089"/>
              <a:gd name="connsiteX2" fmla="*/ 2614 w 101318"/>
              <a:gd name="connsiteY2" fmla="*/ 225508 h 226089"/>
              <a:gd name="connsiteX3" fmla="*/ 5789 w 101318"/>
              <a:gd name="connsiteY3" fmla="*/ 114383 h 226089"/>
              <a:gd name="connsiteX4" fmla="*/ 18489 w 101318"/>
              <a:gd name="connsiteY4" fmla="*/ 165183 h 226089"/>
              <a:gd name="connsiteX5" fmla="*/ 18489 w 101318"/>
              <a:gd name="connsiteY5" fmla="*/ 66758 h 226089"/>
              <a:gd name="connsiteX6" fmla="*/ 101039 w 101318"/>
              <a:gd name="connsiteY6" fmla="*/ 83 h 22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318" h="226089">
                <a:moveTo>
                  <a:pt x="101039" y="83"/>
                </a:moveTo>
                <a:cubicBezTo>
                  <a:pt x="105272" y="-1504"/>
                  <a:pt x="60293" y="19662"/>
                  <a:pt x="43889" y="57233"/>
                </a:cubicBezTo>
                <a:cubicBezTo>
                  <a:pt x="27485" y="94804"/>
                  <a:pt x="8964" y="215983"/>
                  <a:pt x="2614" y="225508"/>
                </a:cubicBezTo>
                <a:cubicBezTo>
                  <a:pt x="-3736" y="235033"/>
                  <a:pt x="3143" y="124437"/>
                  <a:pt x="5789" y="114383"/>
                </a:cubicBezTo>
                <a:cubicBezTo>
                  <a:pt x="8435" y="104329"/>
                  <a:pt x="16372" y="173120"/>
                  <a:pt x="18489" y="165183"/>
                </a:cubicBezTo>
                <a:cubicBezTo>
                  <a:pt x="20606" y="157246"/>
                  <a:pt x="9493" y="91100"/>
                  <a:pt x="18489" y="66758"/>
                </a:cubicBezTo>
                <a:cubicBezTo>
                  <a:pt x="27485" y="42416"/>
                  <a:pt x="96806" y="1670"/>
                  <a:pt x="101039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65A605BD-CB74-C90A-B50C-EF4F158C27B1}"/>
              </a:ext>
            </a:extLst>
          </p:cNvPr>
          <p:cNvSpPr/>
          <p:nvPr/>
        </p:nvSpPr>
        <p:spPr>
          <a:xfrm>
            <a:off x="6229325" y="3784548"/>
            <a:ext cx="34994" cy="289995"/>
          </a:xfrm>
          <a:custGeom>
            <a:avLst/>
            <a:gdLst>
              <a:gd name="connsiteX0" fmla="*/ 34950 w 34994"/>
              <a:gd name="connsiteY0" fmla="*/ 52 h 289995"/>
              <a:gd name="connsiteX1" fmla="*/ 6375 w 34994"/>
              <a:gd name="connsiteY1" fmla="*/ 108002 h 289995"/>
              <a:gd name="connsiteX2" fmla="*/ 15900 w 34994"/>
              <a:gd name="connsiteY2" fmla="*/ 288977 h 289995"/>
              <a:gd name="connsiteX3" fmla="*/ 15900 w 34994"/>
              <a:gd name="connsiteY3" fmla="*/ 184202 h 289995"/>
              <a:gd name="connsiteX4" fmla="*/ 25 w 34994"/>
              <a:gd name="connsiteY4" fmla="*/ 244527 h 289995"/>
              <a:gd name="connsiteX5" fmla="*/ 12725 w 34994"/>
              <a:gd name="connsiteY5" fmla="*/ 120702 h 289995"/>
              <a:gd name="connsiteX6" fmla="*/ 34950 w 34994"/>
              <a:gd name="connsiteY6" fmla="*/ 52 h 289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994" h="289995">
                <a:moveTo>
                  <a:pt x="34950" y="52"/>
                </a:moveTo>
                <a:cubicBezTo>
                  <a:pt x="33892" y="-2065"/>
                  <a:pt x="9550" y="59848"/>
                  <a:pt x="6375" y="108002"/>
                </a:cubicBezTo>
                <a:cubicBezTo>
                  <a:pt x="3200" y="156156"/>
                  <a:pt x="14313" y="276277"/>
                  <a:pt x="15900" y="288977"/>
                </a:cubicBezTo>
                <a:cubicBezTo>
                  <a:pt x="17487" y="301677"/>
                  <a:pt x="18546" y="191610"/>
                  <a:pt x="15900" y="184202"/>
                </a:cubicBezTo>
                <a:cubicBezTo>
                  <a:pt x="13254" y="176794"/>
                  <a:pt x="554" y="255110"/>
                  <a:pt x="25" y="244527"/>
                </a:cubicBezTo>
                <a:cubicBezTo>
                  <a:pt x="-504" y="233944"/>
                  <a:pt x="7433" y="156156"/>
                  <a:pt x="12725" y="120702"/>
                </a:cubicBezTo>
                <a:cubicBezTo>
                  <a:pt x="18017" y="85248"/>
                  <a:pt x="36008" y="2169"/>
                  <a:pt x="34950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223493E5-B5EA-6DFC-DA31-0884D7CFAED9}"/>
              </a:ext>
            </a:extLst>
          </p:cNvPr>
          <p:cNvSpPr/>
          <p:nvPr/>
        </p:nvSpPr>
        <p:spPr>
          <a:xfrm>
            <a:off x="6302296" y="3852946"/>
            <a:ext cx="194897" cy="249313"/>
          </a:xfrm>
          <a:custGeom>
            <a:avLst/>
            <a:gdLst>
              <a:gd name="connsiteX0" fmla="*/ 193754 w 194897"/>
              <a:gd name="connsiteY0" fmla="*/ 1504 h 249313"/>
              <a:gd name="connsiteX1" fmla="*/ 98504 w 194897"/>
              <a:gd name="connsiteY1" fmla="*/ 61829 h 249313"/>
              <a:gd name="connsiteX2" fmla="*/ 35004 w 194897"/>
              <a:gd name="connsiteY2" fmla="*/ 195179 h 249313"/>
              <a:gd name="connsiteX3" fmla="*/ 38179 w 194897"/>
              <a:gd name="connsiteY3" fmla="*/ 153904 h 249313"/>
              <a:gd name="connsiteX4" fmla="*/ 44529 w 194897"/>
              <a:gd name="connsiteY4" fmla="*/ 249154 h 249313"/>
              <a:gd name="connsiteX5" fmla="*/ 28654 w 194897"/>
              <a:gd name="connsiteY5" fmla="*/ 172954 h 249313"/>
              <a:gd name="connsiteX6" fmla="*/ 79 w 194897"/>
              <a:gd name="connsiteY6" fmla="*/ 42779 h 249313"/>
              <a:gd name="connsiteX7" fmla="*/ 38179 w 194897"/>
              <a:gd name="connsiteY7" fmla="*/ 163429 h 249313"/>
              <a:gd name="connsiteX8" fmla="*/ 60404 w 194897"/>
              <a:gd name="connsiteY8" fmla="*/ 93579 h 249313"/>
              <a:gd name="connsiteX9" fmla="*/ 28654 w 194897"/>
              <a:gd name="connsiteY9" fmla="*/ 118979 h 249313"/>
              <a:gd name="connsiteX10" fmla="*/ 193754 w 194897"/>
              <a:gd name="connsiteY10" fmla="*/ 1504 h 249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4897" h="249313">
                <a:moveTo>
                  <a:pt x="193754" y="1504"/>
                </a:moveTo>
                <a:cubicBezTo>
                  <a:pt x="205396" y="-8021"/>
                  <a:pt x="124962" y="29550"/>
                  <a:pt x="98504" y="61829"/>
                </a:cubicBezTo>
                <a:cubicBezTo>
                  <a:pt x="72046" y="94108"/>
                  <a:pt x="45058" y="179833"/>
                  <a:pt x="35004" y="195179"/>
                </a:cubicBezTo>
                <a:cubicBezTo>
                  <a:pt x="24950" y="210525"/>
                  <a:pt x="36592" y="144908"/>
                  <a:pt x="38179" y="153904"/>
                </a:cubicBezTo>
                <a:cubicBezTo>
                  <a:pt x="39766" y="162900"/>
                  <a:pt x="46116" y="245979"/>
                  <a:pt x="44529" y="249154"/>
                </a:cubicBezTo>
                <a:cubicBezTo>
                  <a:pt x="42942" y="252329"/>
                  <a:pt x="36062" y="207350"/>
                  <a:pt x="28654" y="172954"/>
                </a:cubicBezTo>
                <a:cubicBezTo>
                  <a:pt x="21246" y="138558"/>
                  <a:pt x="-1508" y="44366"/>
                  <a:pt x="79" y="42779"/>
                </a:cubicBezTo>
                <a:cubicBezTo>
                  <a:pt x="1666" y="41192"/>
                  <a:pt x="28125" y="154962"/>
                  <a:pt x="38179" y="163429"/>
                </a:cubicBezTo>
                <a:cubicBezTo>
                  <a:pt x="48233" y="171896"/>
                  <a:pt x="61991" y="100987"/>
                  <a:pt x="60404" y="93579"/>
                </a:cubicBezTo>
                <a:cubicBezTo>
                  <a:pt x="58817" y="86171"/>
                  <a:pt x="8546" y="132737"/>
                  <a:pt x="28654" y="118979"/>
                </a:cubicBezTo>
                <a:cubicBezTo>
                  <a:pt x="48762" y="105221"/>
                  <a:pt x="182112" y="11029"/>
                  <a:pt x="193754" y="1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316EA09F-A17A-E817-3E1D-EA353E3940FE}"/>
              </a:ext>
            </a:extLst>
          </p:cNvPr>
          <p:cNvSpPr/>
          <p:nvPr/>
        </p:nvSpPr>
        <p:spPr>
          <a:xfrm>
            <a:off x="6626201" y="3913037"/>
            <a:ext cx="339365" cy="151635"/>
          </a:xfrm>
          <a:custGeom>
            <a:avLst/>
            <a:gdLst>
              <a:gd name="connsiteX0" fmla="*/ 24 w 339365"/>
              <a:gd name="connsiteY0" fmla="*/ 49363 h 151635"/>
              <a:gd name="connsiteX1" fmla="*/ 130199 w 339365"/>
              <a:gd name="connsiteY1" fmla="*/ 27138 h 151635"/>
              <a:gd name="connsiteX2" fmla="*/ 336574 w 339365"/>
              <a:gd name="connsiteY2" fmla="*/ 150963 h 151635"/>
              <a:gd name="connsiteX3" fmla="*/ 250849 w 339365"/>
              <a:gd name="connsiteY3" fmla="*/ 77938 h 151635"/>
              <a:gd name="connsiteX4" fmla="*/ 269899 w 339365"/>
              <a:gd name="connsiteY4" fmla="*/ 106513 h 151635"/>
              <a:gd name="connsiteX5" fmla="*/ 139724 w 339365"/>
              <a:gd name="connsiteY5" fmla="*/ 1738 h 151635"/>
              <a:gd name="connsiteX6" fmla="*/ 24 w 339365"/>
              <a:gd name="connsiteY6" fmla="*/ 49363 h 151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365" h="151635">
                <a:moveTo>
                  <a:pt x="24" y="49363"/>
                </a:moveTo>
                <a:cubicBezTo>
                  <a:pt x="-1563" y="53596"/>
                  <a:pt x="74107" y="10205"/>
                  <a:pt x="130199" y="27138"/>
                </a:cubicBezTo>
                <a:cubicBezTo>
                  <a:pt x="186291" y="44071"/>
                  <a:pt x="316466" y="142496"/>
                  <a:pt x="336574" y="150963"/>
                </a:cubicBezTo>
                <a:cubicBezTo>
                  <a:pt x="356682" y="159430"/>
                  <a:pt x="261962" y="85346"/>
                  <a:pt x="250849" y="77938"/>
                </a:cubicBezTo>
                <a:cubicBezTo>
                  <a:pt x="239737" y="70530"/>
                  <a:pt x="288420" y="119213"/>
                  <a:pt x="269899" y="106513"/>
                </a:cubicBezTo>
                <a:cubicBezTo>
                  <a:pt x="251378" y="93813"/>
                  <a:pt x="185232" y="13909"/>
                  <a:pt x="139724" y="1738"/>
                </a:cubicBezTo>
                <a:cubicBezTo>
                  <a:pt x="94216" y="-10433"/>
                  <a:pt x="1611" y="45130"/>
                  <a:pt x="24" y="49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D647C059-E5E9-75DA-6703-9EFEA69EFE0B}"/>
              </a:ext>
            </a:extLst>
          </p:cNvPr>
          <p:cNvSpPr/>
          <p:nvPr/>
        </p:nvSpPr>
        <p:spPr>
          <a:xfrm>
            <a:off x="7152915" y="4051082"/>
            <a:ext cx="346092" cy="500073"/>
          </a:xfrm>
          <a:custGeom>
            <a:avLst/>
            <a:gdLst>
              <a:gd name="connsiteX0" fmla="*/ 360 w 346092"/>
              <a:gd name="connsiteY0" fmla="*/ 218 h 500073"/>
              <a:gd name="connsiteX1" fmla="*/ 133710 w 346092"/>
              <a:gd name="connsiteY1" fmla="*/ 228818 h 500073"/>
              <a:gd name="connsiteX2" fmla="*/ 95610 w 346092"/>
              <a:gd name="connsiteY2" fmla="*/ 152618 h 500073"/>
              <a:gd name="connsiteX3" fmla="*/ 340085 w 346092"/>
              <a:gd name="connsiteY3" fmla="*/ 492343 h 500073"/>
              <a:gd name="connsiteX4" fmla="*/ 263885 w 346092"/>
              <a:gd name="connsiteY4" fmla="*/ 381218 h 500073"/>
              <a:gd name="connsiteX5" fmla="*/ 181335 w 346092"/>
              <a:gd name="connsiteY5" fmla="*/ 276443 h 500073"/>
              <a:gd name="connsiteX6" fmla="*/ 360 w 346092"/>
              <a:gd name="connsiteY6" fmla="*/ 218 h 50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092" h="500073">
                <a:moveTo>
                  <a:pt x="360" y="218"/>
                </a:moveTo>
                <a:cubicBezTo>
                  <a:pt x="-7577" y="-7719"/>
                  <a:pt x="117835" y="203418"/>
                  <a:pt x="133710" y="228818"/>
                </a:cubicBezTo>
                <a:cubicBezTo>
                  <a:pt x="149585" y="254218"/>
                  <a:pt x="61214" y="108697"/>
                  <a:pt x="95610" y="152618"/>
                </a:cubicBezTo>
                <a:cubicBezTo>
                  <a:pt x="130006" y="196539"/>
                  <a:pt x="312039" y="454243"/>
                  <a:pt x="340085" y="492343"/>
                </a:cubicBezTo>
                <a:cubicBezTo>
                  <a:pt x="368131" y="530443"/>
                  <a:pt x="290343" y="417201"/>
                  <a:pt x="263885" y="381218"/>
                </a:cubicBezTo>
                <a:cubicBezTo>
                  <a:pt x="237427" y="345235"/>
                  <a:pt x="222610" y="334651"/>
                  <a:pt x="181335" y="276443"/>
                </a:cubicBezTo>
                <a:cubicBezTo>
                  <a:pt x="140060" y="218235"/>
                  <a:pt x="8297" y="8155"/>
                  <a:pt x="360" y="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BE7F71DD-83F6-E56B-6B2D-90BAB8BFB320}"/>
              </a:ext>
            </a:extLst>
          </p:cNvPr>
          <p:cNvSpPr/>
          <p:nvPr/>
        </p:nvSpPr>
        <p:spPr>
          <a:xfrm>
            <a:off x="6554541" y="4105275"/>
            <a:ext cx="364217" cy="117486"/>
          </a:xfrm>
          <a:custGeom>
            <a:avLst/>
            <a:gdLst>
              <a:gd name="connsiteX0" fmla="*/ 1834 w 364217"/>
              <a:gd name="connsiteY0" fmla="*/ 47625 h 117486"/>
              <a:gd name="connsiteX1" fmla="*/ 84384 w 364217"/>
              <a:gd name="connsiteY1" fmla="*/ 12700 h 117486"/>
              <a:gd name="connsiteX2" fmla="*/ 176459 w 364217"/>
              <a:gd name="connsiteY2" fmla="*/ 41275 h 117486"/>
              <a:gd name="connsiteX3" fmla="*/ 151059 w 364217"/>
              <a:gd name="connsiteY3" fmla="*/ 28575 h 117486"/>
              <a:gd name="connsiteX4" fmla="*/ 344734 w 364217"/>
              <a:gd name="connsiteY4" fmla="*/ 53975 h 117486"/>
              <a:gd name="connsiteX5" fmla="*/ 278059 w 364217"/>
              <a:gd name="connsiteY5" fmla="*/ 38100 h 117486"/>
              <a:gd name="connsiteX6" fmla="*/ 363784 w 364217"/>
              <a:gd name="connsiteY6" fmla="*/ 117475 h 117486"/>
              <a:gd name="connsiteX7" fmla="*/ 233609 w 364217"/>
              <a:gd name="connsiteY7" fmla="*/ 31750 h 117486"/>
              <a:gd name="connsiteX8" fmla="*/ 166934 w 364217"/>
              <a:gd name="connsiteY8" fmla="*/ 0 h 117486"/>
              <a:gd name="connsiteX9" fmla="*/ 1834 w 364217"/>
              <a:gd name="connsiteY9" fmla="*/ 47625 h 11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4217" h="117486">
                <a:moveTo>
                  <a:pt x="1834" y="47625"/>
                </a:moveTo>
                <a:cubicBezTo>
                  <a:pt x="-11924" y="49742"/>
                  <a:pt x="55280" y="13758"/>
                  <a:pt x="84384" y="12700"/>
                </a:cubicBezTo>
                <a:cubicBezTo>
                  <a:pt x="113488" y="11642"/>
                  <a:pt x="165346" y="38629"/>
                  <a:pt x="176459" y="41275"/>
                </a:cubicBezTo>
                <a:cubicBezTo>
                  <a:pt x="187572" y="43921"/>
                  <a:pt x="123013" y="26458"/>
                  <a:pt x="151059" y="28575"/>
                </a:cubicBezTo>
                <a:cubicBezTo>
                  <a:pt x="179105" y="30692"/>
                  <a:pt x="323567" y="52388"/>
                  <a:pt x="344734" y="53975"/>
                </a:cubicBezTo>
                <a:cubicBezTo>
                  <a:pt x="365901" y="55562"/>
                  <a:pt x="274884" y="27517"/>
                  <a:pt x="278059" y="38100"/>
                </a:cubicBezTo>
                <a:cubicBezTo>
                  <a:pt x="281234" y="48683"/>
                  <a:pt x="371192" y="118533"/>
                  <a:pt x="363784" y="117475"/>
                </a:cubicBezTo>
                <a:cubicBezTo>
                  <a:pt x="356376" y="116417"/>
                  <a:pt x="266417" y="51329"/>
                  <a:pt x="233609" y="31750"/>
                </a:cubicBezTo>
                <a:cubicBezTo>
                  <a:pt x="200801" y="12171"/>
                  <a:pt x="203976" y="0"/>
                  <a:pt x="166934" y="0"/>
                </a:cubicBezTo>
                <a:cubicBezTo>
                  <a:pt x="129892" y="0"/>
                  <a:pt x="15592" y="45508"/>
                  <a:pt x="1834" y="476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5DF66C9E-1AA8-E584-0CC6-BB0DEB2DC4FE}"/>
              </a:ext>
            </a:extLst>
          </p:cNvPr>
          <p:cNvSpPr/>
          <p:nvPr/>
        </p:nvSpPr>
        <p:spPr>
          <a:xfrm>
            <a:off x="6999945" y="4193271"/>
            <a:ext cx="169729" cy="169240"/>
          </a:xfrm>
          <a:custGeom>
            <a:avLst/>
            <a:gdLst>
              <a:gd name="connsiteX0" fmla="*/ 930 w 169729"/>
              <a:gd name="connsiteY0" fmla="*/ 904 h 169240"/>
              <a:gd name="connsiteX1" fmla="*/ 93005 w 169729"/>
              <a:gd name="connsiteY1" fmla="*/ 61229 h 169240"/>
              <a:gd name="connsiteX2" fmla="*/ 169205 w 169729"/>
              <a:gd name="connsiteY2" fmla="*/ 169179 h 169240"/>
              <a:gd name="connsiteX3" fmla="*/ 127930 w 169729"/>
              <a:gd name="connsiteY3" fmla="*/ 77104 h 169240"/>
              <a:gd name="connsiteX4" fmla="*/ 153330 w 169729"/>
              <a:gd name="connsiteY4" fmla="*/ 105679 h 169240"/>
              <a:gd name="connsiteX5" fmla="*/ 930 w 169729"/>
              <a:gd name="connsiteY5" fmla="*/ 904 h 16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729" h="169240">
                <a:moveTo>
                  <a:pt x="930" y="904"/>
                </a:moveTo>
                <a:cubicBezTo>
                  <a:pt x="-9124" y="-6504"/>
                  <a:pt x="64959" y="33183"/>
                  <a:pt x="93005" y="61229"/>
                </a:cubicBezTo>
                <a:cubicBezTo>
                  <a:pt x="121051" y="89275"/>
                  <a:pt x="163384" y="166533"/>
                  <a:pt x="169205" y="169179"/>
                </a:cubicBezTo>
                <a:cubicBezTo>
                  <a:pt x="175026" y="171825"/>
                  <a:pt x="130576" y="87687"/>
                  <a:pt x="127930" y="77104"/>
                </a:cubicBezTo>
                <a:cubicBezTo>
                  <a:pt x="125284" y="66521"/>
                  <a:pt x="166559" y="116262"/>
                  <a:pt x="153330" y="105679"/>
                </a:cubicBezTo>
                <a:cubicBezTo>
                  <a:pt x="140101" y="95096"/>
                  <a:pt x="10984" y="8312"/>
                  <a:pt x="930" y="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5F5E32E0-974E-53B1-C93F-D242861BDB28}"/>
              </a:ext>
            </a:extLst>
          </p:cNvPr>
          <p:cNvSpPr/>
          <p:nvPr/>
        </p:nvSpPr>
        <p:spPr>
          <a:xfrm>
            <a:off x="7178048" y="4238316"/>
            <a:ext cx="267331" cy="321026"/>
          </a:xfrm>
          <a:custGeom>
            <a:avLst/>
            <a:gdLst>
              <a:gd name="connsiteX0" fmla="*/ 627 w 267331"/>
              <a:gd name="connsiteY0" fmla="*/ 309 h 321026"/>
              <a:gd name="connsiteX1" fmla="*/ 54602 w 267331"/>
              <a:gd name="connsiteY1" fmla="*/ 117784 h 321026"/>
              <a:gd name="connsiteX2" fmla="*/ 143502 w 267331"/>
              <a:gd name="connsiteY2" fmla="*/ 184459 h 321026"/>
              <a:gd name="connsiteX3" fmla="*/ 105402 w 267331"/>
              <a:gd name="connsiteY3" fmla="*/ 140009 h 321026"/>
              <a:gd name="connsiteX4" fmla="*/ 187952 w 267331"/>
              <a:gd name="connsiteY4" fmla="*/ 216209 h 321026"/>
              <a:gd name="connsiteX5" fmla="*/ 267327 w 267331"/>
              <a:gd name="connsiteY5" fmla="*/ 320984 h 321026"/>
              <a:gd name="connsiteX6" fmla="*/ 191127 w 267331"/>
              <a:gd name="connsiteY6" fmla="*/ 203509 h 321026"/>
              <a:gd name="connsiteX7" fmla="*/ 89527 w 267331"/>
              <a:gd name="connsiteY7" fmla="*/ 155884 h 321026"/>
              <a:gd name="connsiteX8" fmla="*/ 627 w 267331"/>
              <a:gd name="connsiteY8" fmla="*/ 309 h 321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331" h="321026">
                <a:moveTo>
                  <a:pt x="627" y="309"/>
                </a:moveTo>
                <a:cubicBezTo>
                  <a:pt x="-5194" y="-6041"/>
                  <a:pt x="30790" y="87092"/>
                  <a:pt x="54602" y="117784"/>
                </a:cubicBezTo>
                <a:cubicBezTo>
                  <a:pt x="78414" y="148476"/>
                  <a:pt x="135035" y="180755"/>
                  <a:pt x="143502" y="184459"/>
                </a:cubicBezTo>
                <a:cubicBezTo>
                  <a:pt x="151969" y="188163"/>
                  <a:pt x="97994" y="134717"/>
                  <a:pt x="105402" y="140009"/>
                </a:cubicBezTo>
                <a:cubicBezTo>
                  <a:pt x="112810" y="145301"/>
                  <a:pt x="160965" y="186047"/>
                  <a:pt x="187952" y="216209"/>
                </a:cubicBezTo>
                <a:cubicBezTo>
                  <a:pt x="214940" y="246372"/>
                  <a:pt x="266798" y="323101"/>
                  <a:pt x="267327" y="320984"/>
                </a:cubicBezTo>
                <a:cubicBezTo>
                  <a:pt x="267856" y="318867"/>
                  <a:pt x="220760" y="231026"/>
                  <a:pt x="191127" y="203509"/>
                </a:cubicBezTo>
                <a:cubicBezTo>
                  <a:pt x="161494" y="175992"/>
                  <a:pt x="117044" y="186046"/>
                  <a:pt x="89527" y="155884"/>
                </a:cubicBezTo>
                <a:cubicBezTo>
                  <a:pt x="62010" y="125722"/>
                  <a:pt x="6448" y="6659"/>
                  <a:pt x="627" y="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89F3E8AA-2DF3-6A3E-6A18-35370E9A65D2}"/>
              </a:ext>
            </a:extLst>
          </p:cNvPr>
          <p:cNvSpPr/>
          <p:nvPr/>
        </p:nvSpPr>
        <p:spPr>
          <a:xfrm>
            <a:off x="6432268" y="3888694"/>
            <a:ext cx="220857" cy="76989"/>
          </a:xfrm>
          <a:custGeom>
            <a:avLst/>
            <a:gdLst>
              <a:gd name="connsiteX0" fmla="*/ 282 w 220857"/>
              <a:gd name="connsiteY0" fmla="*/ 76881 h 76989"/>
              <a:gd name="connsiteX1" fmla="*/ 86007 w 220857"/>
              <a:gd name="connsiteY1" fmla="*/ 13381 h 76989"/>
              <a:gd name="connsiteX2" fmla="*/ 219357 w 220857"/>
              <a:gd name="connsiteY2" fmla="*/ 19731 h 76989"/>
              <a:gd name="connsiteX3" fmla="*/ 152682 w 220857"/>
              <a:gd name="connsiteY3" fmla="*/ 681 h 76989"/>
              <a:gd name="connsiteX4" fmla="*/ 73307 w 220857"/>
              <a:gd name="connsiteY4" fmla="*/ 48306 h 76989"/>
              <a:gd name="connsiteX5" fmla="*/ 139982 w 220857"/>
              <a:gd name="connsiteY5" fmla="*/ 32431 h 76989"/>
              <a:gd name="connsiteX6" fmla="*/ 60607 w 220857"/>
              <a:gd name="connsiteY6" fmla="*/ 29256 h 76989"/>
              <a:gd name="connsiteX7" fmla="*/ 282 w 220857"/>
              <a:gd name="connsiteY7" fmla="*/ 76881 h 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857" h="76989">
                <a:moveTo>
                  <a:pt x="282" y="76881"/>
                </a:moveTo>
                <a:cubicBezTo>
                  <a:pt x="4515" y="74235"/>
                  <a:pt x="49495" y="22906"/>
                  <a:pt x="86007" y="13381"/>
                </a:cubicBezTo>
                <a:cubicBezTo>
                  <a:pt x="122519" y="3856"/>
                  <a:pt x="208245" y="21848"/>
                  <a:pt x="219357" y="19731"/>
                </a:cubicBezTo>
                <a:cubicBezTo>
                  <a:pt x="230469" y="17614"/>
                  <a:pt x="177024" y="-4081"/>
                  <a:pt x="152682" y="681"/>
                </a:cubicBezTo>
                <a:cubicBezTo>
                  <a:pt x="128340" y="5443"/>
                  <a:pt x="75424" y="43014"/>
                  <a:pt x="73307" y="48306"/>
                </a:cubicBezTo>
                <a:cubicBezTo>
                  <a:pt x="71190" y="53598"/>
                  <a:pt x="142099" y="35606"/>
                  <a:pt x="139982" y="32431"/>
                </a:cubicBezTo>
                <a:cubicBezTo>
                  <a:pt x="137865" y="29256"/>
                  <a:pt x="80715" y="25552"/>
                  <a:pt x="60607" y="29256"/>
                </a:cubicBezTo>
                <a:cubicBezTo>
                  <a:pt x="40499" y="32960"/>
                  <a:pt x="-3951" y="79527"/>
                  <a:pt x="282" y="76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968DF625-852B-2E93-4112-3F027EC2AF99}"/>
              </a:ext>
            </a:extLst>
          </p:cNvPr>
          <p:cNvSpPr/>
          <p:nvPr/>
        </p:nvSpPr>
        <p:spPr>
          <a:xfrm>
            <a:off x="6990681" y="3930227"/>
            <a:ext cx="216320" cy="234807"/>
          </a:xfrm>
          <a:custGeom>
            <a:avLst/>
            <a:gdLst>
              <a:gd name="connsiteX0" fmla="*/ 54 w 216320"/>
              <a:gd name="connsiteY0" fmla="*/ 218 h 234807"/>
              <a:gd name="connsiteX1" fmla="*/ 73796 w 216320"/>
              <a:gd name="connsiteY1" fmla="*/ 99770 h 234807"/>
              <a:gd name="connsiteX2" fmla="*/ 136477 w 216320"/>
              <a:gd name="connsiteY2" fmla="*/ 151389 h 234807"/>
              <a:gd name="connsiteX3" fmla="*/ 92232 w 216320"/>
              <a:gd name="connsiteY3" fmla="*/ 110831 h 234807"/>
              <a:gd name="connsiteX4" fmla="*/ 213906 w 216320"/>
              <a:gd name="connsiteY4" fmla="*/ 232505 h 234807"/>
              <a:gd name="connsiteX5" fmla="*/ 165974 w 216320"/>
              <a:gd name="connsiteY5" fmla="*/ 184573 h 234807"/>
              <a:gd name="connsiteX6" fmla="*/ 77484 w 216320"/>
              <a:gd name="connsiteY6" fmla="*/ 110831 h 234807"/>
              <a:gd name="connsiteX7" fmla="*/ 136477 w 216320"/>
              <a:gd name="connsiteY7" fmla="*/ 169825 h 234807"/>
              <a:gd name="connsiteX8" fmla="*/ 62735 w 216320"/>
              <a:gd name="connsiteY8" fmla="*/ 129267 h 234807"/>
              <a:gd name="connsiteX9" fmla="*/ 54 w 216320"/>
              <a:gd name="connsiteY9" fmla="*/ 218 h 234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320" h="234807">
                <a:moveTo>
                  <a:pt x="54" y="218"/>
                </a:moveTo>
                <a:cubicBezTo>
                  <a:pt x="1898" y="-4698"/>
                  <a:pt x="51059" y="74575"/>
                  <a:pt x="73796" y="99770"/>
                </a:cubicBezTo>
                <a:cubicBezTo>
                  <a:pt x="96533" y="124965"/>
                  <a:pt x="133404" y="149546"/>
                  <a:pt x="136477" y="151389"/>
                </a:cubicBezTo>
                <a:cubicBezTo>
                  <a:pt x="139550" y="153233"/>
                  <a:pt x="79327" y="97312"/>
                  <a:pt x="92232" y="110831"/>
                </a:cubicBezTo>
                <a:cubicBezTo>
                  <a:pt x="105137" y="124350"/>
                  <a:pt x="213906" y="232505"/>
                  <a:pt x="213906" y="232505"/>
                </a:cubicBezTo>
                <a:cubicBezTo>
                  <a:pt x="226196" y="244795"/>
                  <a:pt x="188711" y="204852"/>
                  <a:pt x="165974" y="184573"/>
                </a:cubicBezTo>
                <a:cubicBezTo>
                  <a:pt x="143237" y="164294"/>
                  <a:pt x="82400" y="113289"/>
                  <a:pt x="77484" y="110831"/>
                </a:cubicBezTo>
                <a:cubicBezTo>
                  <a:pt x="72568" y="108373"/>
                  <a:pt x="138935" y="166752"/>
                  <a:pt x="136477" y="169825"/>
                </a:cubicBezTo>
                <a:cubicBezTo>
                  <a:pt x="134019" y="172898"/>
                  <a:pt x="81785" y="155691"/>
                  <a:pt x="62735" y="129267"/>
                </a:cubicBezTo>
                <a:cubicBezTo>
                  <a:pt x="43685" y="102843"/>
                  <a:pt x="-1790" y="5134"/>
                  <a:pt x="54" y="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A1C5D9BD-A888-87A0-8305-B13B9F9ECF54}"/>
              </a:ext>
            </a:extLst>
          </p:cNvPr>
          <p:cNvSpPr/>
          <p:nvPr/>
        </p:nvSpPr>
        <p:spPr>
          <a:xfrm>
            <a:off x="6113204" y="4243535"/>
            <a:ext cx="179471" cy="368168"/>
          </a:xfrm>
          <a:custGeom>
            <a:avLst/>
            <a:gdLst>
              <a:gd name="connsiteX0" fmla="*/ 176983 w 179471"/>
              <a:gd name="connsiteY0" fmla="*/ 313 h 368168"/>
              <a:gd name="connsiteX1" fmla="*/ 11064 w 179471"/>
              <a:gd name="connsiteY1" fmla="*/ 140423 h 368168"/>
              <a:gd name="connsiteX2" fmla="*/ 22125 w 179471"/>
              <a:gd name="connsiteY2" fmla="*/ 107239 h 368168"/>
              <a:gd name="connsiteX3" fmla="*/ 29499 w 179471"/>
              <a:gd name="connsiteY3" fmla="*/ 365336 h 368168"/>
              <a:gd name="connsiteX4" fmla="*/ 22125 w 179471"/>
              <a:gd name="connsiteY4" fmla="*/ 239975 h 368168"/>
              <a:gd name="connsiteX5" fmla="*/ 3690 w 179471"/>
              <a:gd name="connsiteY5" fmla="*/ 162546 h 368168"/>
              <a:gd name="connsiteX6" fmla="*/ 103241 w 179471"/>
              <a:gd name="connsiteY6" fmla="*/ 103552 h 368168"/>
              <a:gd name="connsiteX7" fmla="*/ 176983 w 179471"/>
              <a:gd name="connsiteY7" fmla="*/ 313 h 368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471" h="368168">
                <a:moveTo>
                  <a:pt x="176983" y="313"/>
                </a:moveTo>
                <a:cubicBezTo>
                  <a:pt x="161620" y="6458"/>
                  <a:pt x="36874" y="122602"/>
                  <a:pt x="11064" y="140423"/>
                </a:cubicBezTo>
                <a:cubicBezTo>
                  <a:pt x="-14746" y="158244"/>
                  <a:pt x="19052" y="69754"/>
                  <a:pt x="22125" y="107239"/>
                </a:cubicBezTo>
                <a:cubicBezTo>
                  <a:pt x="25197" y="144725"/>
                  <a:pt x="29499" y="343213"/>
                  <a:pt x="29499" y="365336"/>
                </a:cubicBezTo>
                <a:cubicBezTo>
                  <a:pt x="29499" y="387459"/>
                  <a:pt x="26426" y="273773"/>
                  <a:pt x="22125" y="239975"/>
                </a:cubicBezTo>
                <a:cubicBezTo>
                  <a:pt x="17824" y="206177"/>
                  <a:pt x="-9829" y="185283"/>
                  <a:pt x="3690" y="162546"/>
                </a:cubicBezTo>
                <a:cubicBezTo>
                  <a:pt x="17209" y="139809"/>
                  <a:pt x="73744" y="126904"/>
                  <a:pt x="103241" y="103552"/>
                </a:cubicBezTo>
                <a:cubicBezTo>
                  <a:pt x="132738" y="80200"/>
                  <a:pt x="192346" y="-5832"/>
                  <a:pt x="176983" y="3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27C3F1D6-20D7-EDE9-5F02-04AB23587CDF}"/>
              </a:ext>
            </a:extLst>
          </p:cNvPr>
          <p:cNvSpPr/>
          <p:nvPr/>
        </p:nvSpPr>
        <p:spPr>
          <a:xfrm>
            <a:off x="4460853" y="3951602"/>
            <a:ext cx="325166" cy="208575"/>
          </a:xfrm>
          <a:custGeom>
            <a:avLst/>
            <a:gdLst>
              <a:gd name="connsiteX0" fmla="*/ 534 w 325166"/>
              <a:gd name="connsiteY0" fmla="*/ 174259 h 208575"/>
              <a:gd name="connsiteX1" fmla="*/ 96399 w 325166"/>
              <a:gd name="connsiteY1" fmla="*/ 203756 h 208575"/>
              <a:gd name="connsiteX2" fmla="*/ 181202 w 325166"/>
              <a:gd name="connsiteY2" fmla="*/ 56272 h 208575"/>
              <a:gd name="connsiteX3" fmla="*/ 177515 w 325166"/>
              <a:gd name="connsiteY3" fmla="*/ 85769 h 208575"/>
              <a:gd name="connsiteX4" fmla="*/ 324999 w 325166"/>
              <a:gd name="connsiteY4" fmla="*/ 966 h 208575"/>
              <a:gd name="connsiteX5" fmla="*/ 207012 w 325166"/>
              <a:gd name="connsiteY5" fmla="*/ 41524 h 208575"/>
              <a:gd name="connsiteX6" fmla="*/ 218073 w 325166"/>
              <a:gd name="connsiteY6" fmla="*/ 67333 h 208575"/>
              <a:gd name="connsiteX7" fmla="*/ 162766 w 325166"/>
              <a:gd name="connsiteY7" fmla="*/ 122640 h 208575"/>
              <a:gd name="connsiteX8" fmla="*/ 125895 w 325166"/>
              <a:gd name="connsiteY8" fmla="*/ 170572 h 208575"/>
              <a:gd name="connsiteX9" fmla="*/ 59528 w 325166"/>
              <a:gd name="connsiteY9" fmla="*/ 189008 h 208575"/>
              <a:gd name="connsiteX10" fmla="*/ 534 w 325166"/>
              <a:gd name="connsiteY10" fmla="*/ 174259 h 20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5166" h="208575">
                <a:moveTo>
                  <a:pt x="534" y="174259"/>
                </a:moveTo>
                <a:cubicBezTo>
                  <a:pt x="6679" y="176717"/>
                  <a:pt x="66288" y="223421"/>
                  <a:pt x="96399" y="203756"/>
                </a:cubicBezTo>
                <a:cubicBezTo>
                  <a:pt x="126510" y="184092"/>
                  <a:pt x="167683" y="75936"/>
                  <a:pt x="181202" y="56272"/>
                </a:cubicBezTo>
                <a:cubicBezTo>
                  <a:pt x="194721" y="36607"/>
                  <a:pt x="153549" y="94987"/>
                  <a:pt x="177515" y="85769"/>
                </a:cubicBezTo>
                <a:cubicBezTo>
                  <a:pt x="201481" y="76551"/>
                  <a:pt x="320083" y="8340"/>
                  <a:pt x="324999" y="966"/>
                </a:cubicBezTo>
                <a:cubicBezTo>
                  <a:pt x="329915" y="-6408"/>
                  <a:pt x="224833" y="30463"/>
                  <a:pt x="207012" y="41524"/>
                </a:cubicBezTo>
                <a:cubicBezTo>
                  <a:pt x="189191" y="52585"/>
                  <a:pt x="225447" y="53814"/>
                  <a:pt x="218073" y="67333"/>
                </a:cubicBezTo>
                <a:cubicBezTo>
                  <a:pt x="210699" y="80852"/>
                  <a:pt x="178129" y="105434"/>
                  <a:pt x="162766" y="122640"/>
                </a:cubicBezTo>
                <a:cubicBezTo>
                  <a:pt x="147403" y="139846"/>
                  <a:pt x="143101" y="159511"/>
                  <a:pt x="125895" y="170572"/>
                </a:cubicBezTo>
                <a:cubicBezTo>
                  <a:pt x="108689" y="181633"/>
                  <a:pt x="76120" y="187779"/>
                  <a:pt x="59528" y="189008"/>
                </a:cubicBezTo>
                <a:cubicBezTo>
                  <a:pt x="42936" y="190237"/>
                  <a:pt x="-5611" y="171801"/>
                  <a:pt x="534" y="174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5B7AF796-2349-00EB-EDDA-7FAFFB4ABE4A}"/>
              </a:ext>
            </a:extLst>
          </p:cNvPr>
          <p:cNvSpPr/>
          <p:nvPr/>
        </p:nvSpPr>
        <p:spPr>
          <a:xfrm>
            <a:off x="4754509" y="3915672"/>
            <a:ext cx="580811" cy="320822"/>
          </a:xfrm>
          <a:custGeom>
            <a:avLst/>
            <a:gdLst>
              <a:gd name="connsiteX0" fmla="*/ 1846 w 580811"/>
              <a:gd name="connsiteY0" fmla="*/ 66393 h 320822"/>
              <a:gd name="connsiteX1" fmla="*/ 167765 w 580811"/>
              <a:gd name="connsiteY1" fmla="*/ 25834 h 320822"/>
              <a:gd name="connsiteX2" fmla="*/ 145643 w 580811"/>
              <a:gd name="connsiteY2" fmla="*/ 36896 h 320822"/>
              <a:gd name="connsiteX3" fmla="*/ 263630 w 580811"/>
              <a:gd name="connsiteY3" fmla="*/ 33209 h 320822"/>
              <a:gd name="connsiteX4" fmla="*/ 359494 w 580811"/>
              <a:gd name="connsiteY4" fmla="*/ 51644 h 320822"/>
              <a:gd name="connsiteX5" fmla="*/ 377930 w 580811"/>
              <a:gd name="connsiteY5" fmla="*/ 44270 h 320822"/>
              <a:gd name="connsiteX6" fmla="*/ 451672 w 580811"/>
              <a:gd name="connsiteY6" fmla="*/ 118012 h 320822"/>
              <a:gd name="connsiteX7" fmla="*/ 381617 w 580811"/>
              <a:gd name="connsiteY7" fmla="*/ 62705 h 320822"/>
              <a:gd name="connsiteX8" fmla="*/ 451672 w 580811"/>
              <a:gd name="connsiteY8" fmla="*/ 132760 h 320822"/>
              <a:gd name="connsiteX9" fmla="*/ 392678 w 580811"/>
              <a:gd name="connsiteY9" fmla="*/ 84828 h 320822"/>
              <a:gd name="connsiteX10" fmla="*/ 440610 w 580811"/>
              <a:gd name="connsiteY10" fmla="*/ 125386 h 320822"/>
              <a:gd name="connsiteX11" fmla="*/ 521726 w 580811"/>
              <a:gd name="connsiteY11" fmla="*/ 235999 h 320822"/>
              <a:gd name="connsiteX12" fmla="*/ 580720 w 580811"/>
              <a:gd name="connsiteY12" fmla="*/ 320802 h 320822"/>
              <a:gd name="connsiteX13" fmla="*/ 532788 w 580811"/>
              <a:gd name="connsiteY13" fmla="*/ 228625 h 320822"/>
              <a:gd name="connsiteX14" fmla="*/ 440610 w 580811"/>
              <a:gd name="connsiteY14" fmla="*/ 66393 h 320822"/>
              <a:gd name="connsiteX15" fmla="*/ 447985 w 580811"/>
              <a:gd name="connsiteY15" fmla="*/ 95889 h 320822"/>
              <a:gd name="connsiteX16" fmla="*/ 189888 w 580811"/>
              <a:gd name="connsiteY16" fmla="*/ 25834 h 320822"/>
              <a:gd name="connsiteX17" fmla="*/ 293126 w 580811"/>
              <a:gd name="connsiteY17" fmla="*/ 25 h 320822"/>
              <a:gd name="connsiteX18" fmla="*/ 1846 w 580811"/>
              <a:gd name="connsiteY18" fmla="*/ 66393 h 32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80811" h="320822">
                <a:moveTo>
                  <a:pt x="1846" y="66393"/>
                </a:moveTo>
                <a:cubicBezTo>
                  <a:pt x="-19047" y="70694"/>
                  <a:pt x="143799" y="30750"/>
                  <a:pt x="167765" y="25834"/>
                </a:cubicBezTo>
                <a:cubicBezTo>
                  <a:pt x="191731" y="20918"/>
                  <a:pt x="129665" y="35667"/>
                  <a:pt x="145643" y="36896"/>
                </a:cubicBezTo>
                <a:cubicBezTo>
                  <a:pt x="161621" y="38125"/>
                  <a:pt x="227988" y="30751"/>
                  <a:pt x="263630" y="33209"/>
                </a:cubicBezTo>
                <a:cubicBezTo>
                  <a:pt x="299272" y="35667"/>
                  <a:pt x="340444" y="49801"/>
                  <a:pt x="359494" y="51644"/>
                </a:cubicBezTo>
                <a:cubicBezTo>
                  <a:pt x="378544" y="53487"/>
                  <a:pt x="362567" y="33209"/>
                  <a:pt x="377930" y="44270"/>
                </a:cubicBezTo>
                <a:cubicBezTo>
                  <a:pt x="393293" y="55331"/>
                  <a:pt x="451058" y="114940"/>
                  <a:pt x="451672" y="118012"/>
                </a:cubicBezTo>
                <a:cubicBezTo>
                  <a:pt x="452286" y="121084"/>
                  <a:pt x="381617" y="60247"/>
                  <a:pt x="381617" y="62705"/>
                </a:cubicBezTo>
                <a:cubicBezTo>
                  <a:pt x="381617" y="65163"/>
                  <a:pt x="449829" y="129073"/>
                  <a:pt x="451672" y="132760"/>
                </a:cubicBezTo>
                <a:cubicBezTo>
                  <a:pt x="453515" y="136447"/>
                  <a:pt x="394522" y="86057"/>
                  <a:pt x="392678" y="84828"/>
                </a:cubicBezTo>
                <a:cubicBezTo>
                  <a:pt x="390834" y="83599"/>
                  <a:pt x="419102" y="100191"/>
                  <a:pt x="440610" y="125386"/>
                </a:cubicBezTo>
                <a:cubicBezTo>
                  <a:pt x="462118" y="150581"/>
                  <a:pt x="498374" y="203430"/>
                  <a:pt x="521726" y="235999"/>
                </a:cubicBezTo>
                <a:cubicBezTo>
                  <a:pt x="545078" y="268568"/>
                  <a:pt x="578876" y="322031"/>
                  <a:pt x="580720" y="320802"/>
                </a:cubicBezTo>
                <a:cubicBezTo>
                  <a:pt x="582564" y="319573"/>
                  <a:pt x="556140" y="271026"/>
                  <a:pt x="532788" y="228625"/>
                </a:cubicBezTo>
                <a:cubicBezTo>
                  <a:pt x="509436" y="186224"/>
                  <a:pt x="454744" y="88516"/>
                  <a:pt x="440610" y="66393"/>
                </a:cubicBezTo>
                <a:cubicBezTo>
                  <a:pt x="426476" y="44270"/>
                  <a:pt x="489772" y="102649"/>
                  <a:pt x="447985" y="95889"/>
                </a:cubicBezTo>
                <a:cubicBezTo>
                  <a:pt x="406198" y="89129"/>
                  <a:pt x="215698" y="41811"/>
                  <a:pt x="189888" y="25834"/>
                </a:cubicBezTo>
                <a:cubicBezTo>
                  <a:pt x="164078" y="9857"/>
                  <a:pt x="323852" y="-590"/>
                  <a:pt x="293126" y="25"/>
                </a:cubicBezTo>
                <a:cubicBezTo>
                  <a:pt x="262400" y="640"/>
                  <a:pt x="22739" y="62092"/>
                  <a:pt x="1846" y="66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E5A0DC33-9B35-042A-A15B-ABE1835ADE8C}"/>
              </a:ext>
            </a:extLst>
          </p:cNvPr>
          <p:cNvSpPr/>
          <p:nvPr/>
        </p:nvSpPr>
        <p:spPr>
          <a:xfrm>
            <a:off x="4642022" y="3987922"/>
            <a:ext cx="383747" cy="77910"/>
          </a:xfrm>
          <a:custGeom>
            <a:avLst/>
            <a:gdLst>
              <a:gd name="connsiteX0" fmla="*/ 3720 w 383747"/>
              <a:gd name="connsiteY0" fmla="*/ 75259 h 77910"/>
              <a:gd name="connsiteX1" fmla="*/ 184388 w 383747"/>
              <a:gd name="connsiteY1" fmla="*/ 23639 h 77910"/>
              <a:gd name="connsiteX2" fmla="*/ 59026 w 383747"/>
              <a:gd name="connsiteY2" fmla="*/ 23639 h 77910"/>
              <a:gd name="connsiteX3" fmla="*/ 269191 w 383747"/>
              <a:gd name="connsiteY3" fmla="*/ 19952 h 77910"/>
              <a:gd name="connsiteX4" fmla="*/ 217572 w 383747"/>
              <a:gd name="connsiteY4" fmla="*/ 1517 h 77910"/>
              <a:gd name="connsiteX5" fmla="*/ 342933 w 383747"/>
              <a:gd name="connsiteY5" fmla="*/ 5204 h 77910"/>
              <a:gd name="connsiteX6" fmla="*/ 254443 w 383747"/>
              <a:gd name="connsiteY6" fmla="*/ 1517 h 77910"/>
              <a:gd name="connsiteX7" fmla="*/ 383491 w 383747"/>
              <a:gd name="connsiteY7" fmla="*/ 34701 h 77910"/>
              <a:gd name="connsiteX8" fmla="*/ 213884 w 383747"/>
              <a:gd name="connsiteY8" fmla="*/ 27326 h 77910"/>
              <a:gd name="connsiteX9" fmla="*/ 261817 w 383747"/>
              <a:gd name="connsiteY9" fmla="*/ 42075 h 77910"/>
              <a:gd name="connsiteX10" fmla="*/ 173326 w 383747"/>
              <a:gd name="connsiteY10" fmla="*/ 42075 h 77910"/>
              <a:gd name="connsiteX11" fmla="*/ 70088 w 383747"/>
              <a:gd name="connsiteY11" fmla="*/ 67884 h 77910"/>
              <a:gd name="connsiteX12" fmla="*/ 3720 w 383747"/>
              <a:gd name="connsiteY12" fmla="*/ 75259 h 7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3747" h="77910">
                <a:moveTo>
                  <a:pt x="3720" y="75259"/>
                </a:moveTo>
                <a:cubicBezTo>
                  <a:pt x="22770" y="67885"/>
                  <a:pt x="175170" y="32242"/>
                  <a:pt x="184388" y="23639"/>
                </a:cubicBezTo>
                <a:cubicBezTo>
                  <a:pt x="193606" y="15036"/>
                  <a:pt x="44892" y="24253"/>
                  <a:pt x="59026" y="23639"/>
                </a:cubicBezTo>
                <a:cubicBezTo>
                  <a:pt x="73160" y="23025"/>
                  <a:pt x="242767" y="23639"/>
                  <a:pt x="269191" y="19952"/>
                </a:cubicBezTo>
                <a:cubicBezTo>
                  <a:pt x="295615" y="16265"/>
                  <a:pt x="205282" y="3975"/>
                  <a:pt x="217572" y="1517"/>
                </a:cubicBezTo>
                <a:cubicBezTo>
                  <a:pt x="229862" y="-941"/>
                  <a:pt x="336788" y="5204"/>
                  <a:pt x="342933" y="5204"/>
                </a:cubicBezTo>
                <a:cubicBezTo>
                  <a:pt x="349078" y="5204"/>
                  <a:pt x="247683" y="-3399"/>
                  <a:pt x="254443" y="1517"/>
                </a:cubicBezTo>
                <a:cubicBezTo>
                  <a:pt x="261203" y="6433"/>
                  <a:pt x="390251" y="30400"/>
                  <a:pt x="383491" y="34701"/>
                </a:cubicBezTo>
                <a:cubicBezTo>
                  <a:pt x="376731" y="39002"/>
                  <a:pt x="234163" y="26097"/>
                  <a:pt x="213884" y="27326"/>
                </a:cubicBezTo>
                <a:cubicBezTo>
                  <a:pt x="193605" y="28555"/>
                  <a:pt x="268577" y="39617"/>
                  <a:pt x="261817" y="42075"/>
                </a:cubicBezTo>
                <a:cubicBezTo>
                  <a:pt x="255057" y="44533"/>
                  <a:pt x="205281" y="37774"/>
                  <a:pt x="173326" y="42075"/>
                </a:cubicBezTo>
                <a:cubicBezTo>
                  <a:pt x="141371" y="46376"/>
                  <a:pt x="96512" y="62968"/>
                  <a:pt x="70088" y="67884"/>
                </a:cubicBezTo>
                <a:cubicBezTo>
                  <a:pt x="43664" y="72800"/>
                  <a:pt x="-15330" y="82633"/>
                  <a:pt x="3720" y="75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211619D0-A209-F91A-2CAF-304B5C1686C4}"/>
              </a:ext>
            </a:extLst>
          </p:cNvPr>
          <p:cNvSpPr/>
          <p:nvPr/>
        </p:nvSpPr>
        <p:spPr>
          <a:xfrm>
            <a:off x="4730545" y="3918654"/>
            <a:ext cx="366388" cy="41712"/>
          </a:xfrm>
          <a:custGeom>
            <a:avLst/>
            <a:gdLst>
              <a:gd name="connsiteX0" fmla="*/ 0 w 366388"/>
              <a:gd name="connsiteY0" fmla="*/ 41288 h 41712"/>
              <a:gd name="connsiteX1" fmla="*/ 191729 w 366388"/>
              <a:gd name="connsiteY1" fmla="*/ 730 h 41712"/>
              <a:gd name="connsiteX2" fmla="*/ 365023 w 366388"/>
              <a:gd name="connsiteY2" fmla="*/ 15478 h 41712"/>
              <a:gd name="connsiteX3" fmla="*/ 276532 w 366388"/>
              <a:gd name="connsiteY3" fmla="*/ 19165 h 41712"/>
              <a:gd name="connsiteX4" fmla="*/ 350274 w 366388"/>
              <a:gd name="connsiteY4" fmla="*/ 41288 h 41712"/>
              <a:gd name="connsiteX5" fmla="*/ 217539 w 366388"/>
              <a:gd name="connsiteY5" fmla="*/ 30227 h 41712"/>
              <a:gd name="connsiteX6" fmla="*/ 265471 w 366388"/>
              <a:gd name="connsiteY6" fmla="*/ 37601 h 41712"/>
              <a:gd name="connsiteX7" fmla="*/ 191729 w 366388"/>
              <a:gd name="connsiteY7" fmla="*/ 22852 h 41712"/>
              <a:gd name="connsiteX8" fmla="*/ 0 w 366388"/>
              <a:gd name="connsiteY8" fmla="*/ 41288 h 41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6388" h="41712">
                <a:moveTo>
                  <a:pt x="0" y="41288"/>
                </a:moveTo>
                <a:cubicBezTo>
                  <a:pt x="0" y="37601"/>
                  <a:pt x="130892" y="5032"/>
                  <a:pt x="191729" y="730"/>
                </a:cubicBezTo>
                <a:cubicBezTo>
                  <a:pt x="252566" y="-3572"/>
                  <a:pt x="350889" y="12405"/>
                  <a:pt x="365023" y="15478"/>
                </a:cubicBezTo>
                <a:cubicBezTo>
                  <a:pt x="379157" y="18550"/>
                  <a:pt x="278990" y="14863"/>
                  <a:pt x="276532" y="19165"/>
                </a:cubicBezTo>
                <a:cubicBezTo>
                  <a:pt x="274074" y="23467"/>
                  <a:pt x="360106" y="39444"/>
                  <a:pt x="350274" y="41288"/>
                </a:cubicBezTo>
                <a:cubicBezTo>
                  <a:pt x="340442" y="43132"/>
                  <a:pt x="231673" y="30841"/>
                  <a:pt x="217539" y="30227"/>
                </a:cubicBezTo>
                <a:cubicBezTo>
                  <a:pt x="203405" y="29613"/>
                  <a:pt x="269773" y="38830"/>
                  <a:pt x="265471" y="37601"/>
                </a:cubicBezTo>
                <a:cubicBezTo>
                  <a:pt x="261169" y="36372"/>
                  <a:pt x="234131" y="22237"/>
                  <a:pt x="191729" y="22852"/>
                </a:cubicBezTo>
                <a:cubicBezTo>
                  <a:pt x="149327" y="23466"/>
                  <a:pt x="0" y="44975"/>
                  <a:pt x="0" y="41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6CE9DD0F-052C-D047-5499-18BC6F43074F}"/>
              </a:ext>
            </a:extLst>
          </p:cNvPr>
          <p:cNvSpPr/>
          <p:nvPr/>
        </p:nvSpPr>
        <p:spPr>
          <a:xfrm>
            <a:off x="4719276" y="4034634"/>
            <a:ext cx="402535" cy="54426"/>
          </a:xfrm>
          <a:custGeom>
            <a:avLst/>
            <a:gdLst>
              <a:gd name="connsiteX0" fmla="*/ 208 w 402535"/>
              <a:gd name="connsiteY0" fmla="*/ 10111 h 54426"/>
              <a:gd name="connsiteX1" fmla="*/ 199311 w 402535"/>
              <a:gd name="connsiteY1" fmla="*/ 24860 h 54426"/>
              <a:gd name="connsiteX2" fmla="*/ 276740 w 402535"/>
              <a:gd name="connsiteY2" fmla="*/ 32234 h 54426"/>
              <a:gd name="connsiteX3" fmla="*/ 180876 w 402535"/>
              <a:gd name="connsiteY3" fmla="*/ 10111 h 54426"/>
              <a:gd name="connsiteX4" fmla="*/ 284114 w 402535"/>
              <a:gd name="connsiteY4" fmla="*/ 13798 h 54426"/>
              <a:gd name="connsiteX5" fmla="*/ 402101 w 402535"/>
              <a:gd name="connsiteY5" fmla="*/ 54356 h 54426"/>
              <a:gd name="connsiteX6" fmla="*/ 239869 w 402535"/>
              <a:gd name="connsiteY6" fmla="*/ 2737 h 54426"/>
              <a:gd name="connsiteX7" fmla="*/ 208 w 402535"/>
              <a:gd name="connsiteY7" fmla="*/ 10111 h 54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2535" h="54426">
                <a:moveTo>
                  <a:pt x="208" y="10111"/>
                </a:moveTo>
                <a:cubicBezTo>
                  <a:pt x="-6552" y="13798"/>
                  <a:pt x="153222" y="21173"/>
                  <a:pt x="199311" y="24860"/>
                </a:cubicBezTo>
                <a:cubicBezTo>
                  <a:pt x="245400" y="28547"/>
                  <a:pt x="279812" y="34692"/>
                  <a:pt x="276740" y="32234"/>
                </a:cubicBezTo>
                <a:cubicBezTo>
                  <a:pt x="273668" y="29776"/>
                  <a:pt x="179647" y="13184"/>
                  <a:pt x="180876" y="10111"/>
                </a:cubicBezTo>
                <a:cubicBezTo>
                  <a:pt x="182105" y="7038"/>
                  <a:pt x="247243" y="6424"/>
                  <a:pt x="284114" y="13798"/>
                </a:cubicBezTo>
                <a:cubicBezTo>
                  <a:pt x="320985" y="21172"/>
                  <a:pt x="409475" y="56200"/>
                  <a:pt x="402101" y="54356"/>
                </a:cubicBezTo>
                <a:cubicBezTo>
                  <a:pt x="394727" y="52513"/>
                  <a:pt x="298862" y="10726"/>
                  <a:pt x="239869" y="2737"/>
                </a:cubicBezTo>
                <a:cubicBezTo>
                  <a:pt x="180876" y="-5252"/>
                  <a:pt x="6968" y="6424"/>
                  <a:pt x="208" y="10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95AB579C-C801-0EFC-9B5D-FCC7680DF7AB}"/>
              </a:ext>
            </a:extLst>
          </p:cNvPr>
          <p:cNvSpPr/>
          <p:nvPr/>
        </p:nvSpPr>
        <p:spPr>
          <a:xfrm>
            <a:off x="5025202" y="4036754"/>
            <a:ext cx="305426" cy="358286"/>
          </a:xfrm>
          <a:custGeom>
            <a:avLst/>
            <a:gdLst>
              <a:gd name="connsiteX0" fmla="*/ 311 w 305426"/>
              <a:gd name="connsiteY0" fmla="*/ 617 h 358286"/>
              <a:gd name="connsiteX1" fmla="*/ 140421 w 305426"/>
              <a:gd name="connsiteY1" fmla="*/ 111230 h 358286"/>
              <a:gd name="connsiteX2" fmla="*/ 221537 w 305426"/>
              <a:gd name="connsiteY2" fmla="*/ 181285 h 358286"/>
              <a:gd name="connsiteX3" fmla="*/ 214163 w 305426"/>
              <a:gd name="connsiteY3" fmla="*/ 162849 h 358286"/>
              <a:gd name="connsiteX4" fmla="*/ 302653 w 305426"/>
              <a:gd name="connsiteY4" fmla="*/ 280836 h 358286"/>
              <a:gd name="connsiteX5" fmla="*/ 284217 w 305426"/>
              <a:gd name="connsiteY5" fmla="*/ 358265 h 358286"/>
              <a:gd name="connsiteX6" fmla="*/ 295279 w 305426"/>
              <a:gd name="connsiteY6" fmla="*/ 288211 h 358286"/>
              <a:gd name="connsiteX7" fmla="*/ 291592 w 305426"/>
              <a:gd name="connsiteY7" fmla="*/ 240278 h 358286"/>
              <a:gd name="connsiteX8" fmla="*/ 184666 w 305426"/>
              <a:gd name="connsiteY8" fmla="*/ 133352 h 358286"/>
              <a:gd name="connsiteX9" fmla="*/ 206788 w 305426"/>
              <a:gd name="connsiteY9" fmla="*/ 151788 h 358286"/>
              <a:gd name="connsiteX10" fmla="*/ 129359 w 305426"/>
              <a:gd name="connsiteY10" fmla="*/ 55923 h 358286"/>
              <a:gd name="connsiteX11" fmla="*/ 162543 w 305426"/>
              <a:gd name="connsiteY11" fmla="*/ 92794 h 358286"/>
              <a:gd name="connsiteX12" fmla="*/ 103550 w 305426"/>
              <a:gd name="connsiteY12" fmla="*/ 66985 h 358286"/>
              <a:gd name="connsiteX13" fmla="*/ 311 w 305426"/>
              <a:gd name="connsiteY13" fmla="*/ 617 h 358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5426" h="358286">
                <a:moveTo>
                  <a:pt x="311" y="617"/>
                </a:moveTo>
                <a:cubicBezTo>
                  <a:pt x="6456" y="7991"/>
                  <a:pt x="103550" y="81119"/>
                  <a:pt x="140421" y="111230"/>
                </a:cubicBezTo>
                <a:cubicBezTo>
                  <a:pt x="177292" y="141341"/>
                  <a:pt x="221537" y="181285"/>
                  <a:pt x="221537" y="181285"/>
                </a:cubicBezTo>
                <a:cubicBezTo>
                  <a:pt x="233827" y="189888"/>
                  <a:pt x="200644" y="146257"/>
                  <a:pt x="214163" y="162849"/>
                </a:cubicBezTo>
                <a:cubicBezTo>
                  <a:pt x="227682" y="179441"/>
                  <a:pt x="290977" y="248267"/>
                  <a:pt x="302653" y="280836"/>
                </a:cubicBezTo>
                <a:cubicBezTo>
                  <a:pt x="314329" y="313405"/>
                  <a:pt x="285446" y="357036"/>
                  <a:pt x="284217" y="358265"/>
                </a:cubicBezTo>
                <a:cubicBezTo>
                  <a:pt x="282988" y="359494"/>
                  <a:pt x="294050" y="307875"/>
                  <a:pt x="295279" y="288211"/>
                </a:cubicBezTo>
                <a:cubicBezTo>
                  <a:pt x="296508" y="268547"/>
                  <a:pt x="310027" y="266088"/>
                  <a:pt x="291592" y="240278"/>
                </a:cubicBezTo>
                <a:cubicBezTo>
                  <a:pt x="273157" y="214468"/>
                  <a:pt x="184666" y="133352"/>
                  <a:pt x="184666" y="133352"/>
                </a:cubicBezTo>
                <a:cubicBezTo>
                  <a:pt x="170532" y="118604"/>
                  <a:pt x="216006" y="164693"/>
                  <a:pt x="206788" y="151788"/>
                </a:cubicBezTo>
                <a:cubicBezTo>
                  <a:pt x="197570" y="138883"/>
                  <a:pt x="136733" y="65755"/>
                  <a:pt x="129359" y="55923"/>
                </a:cubicBezTo>
                <a:cubicBezTo>
                  <a:pt x="121985" y="46091"/>
                  <a:pt x="166844" y="90950"/>
                  <a:pt x="162543" y="92794"/>
                </a:cubicBezTo>
                <a:cubicBezTo>
                  <a:pt x="158242" y="94638"/>
                  <a:pt x="126287" y="79890"/>
                  <a:pt x="103550" y="66985"/>
                </a:cubicBezTo>
                <a:cubicBezTo>
                  <a:pt x="80813" y="54080"/>
                  <a:pt x="-5834" y="-6757"/>
                  <a:pt x="311" y="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976A3A40-2F68-FD20-D549-5B2D71FE9937}"/>
              </a:ext>
            </a:extLst>
          </p:cNvPr>
          <p:cNvSpPr/>
          <p:nvPr/>
        </p:nvSpPr>
        <p:spPr>
          <a:xfrm>
            <a:off x="5161935" y="4136920"/>
            <a:ext cx="173668" cy="243351"/>
          </a:xfrm>
          <a:custGeom>
            <a:avLst/>
            <a:gdLst>
              <a:gd name="connsiteX0" fmla="*/ 33184 w 173668"/>
              <a:gd name="connsiteY0" fmla="*/ 3 h 243351"/>
              <a:gd name="connsiteX1" fmla="*/ 55307 w 173668"/>
              <a:gd name="connsiteY1" fmla="*/ 110615 h 243351"/>
              <a:gd name="connsiteX2" fmla="*/ 77430 w 173668"/>
              <a:gd name="connsiteY2" fmla="*/ 147486 h 243351"/>
              <a:gd name="connsiteX3" fmla="*/ 0 w 173668"/>
              <a:gd name="connsiteY3" fmla="*/ 169609 h 243351"/>
              <a:gd name="connsiteX4" fmla="*/ 77430 w 173668"/>
              <a:gd name="connsiteY4" fmla="*/ 154861 h 243351"/>
              <a:gd name="connsiteX5" fmla="*/ 18436 w 173668"/>
              <a:gd name="connsiteY5" fmla="*/ 188045 h 243351"/>
              <a:gd name="connsiteX6" fmla="*/ 173294 w 173668"/>
              <a:gd name="connsiteY6" fmla="*/ 243351 h 243351"/>
              <a:gd name="connsiteX7" fmla="*/ 62681 w 173668"/>
              <a:gd name="connsiteY7" fmla="*/ 188045 h 243351"/>
              <a:gd name="connsiteX8" fmla="*/ 88491 w 173668"/>
              <a:gd name="connsiteY8" fmla="*/ 162235 h 243351"/>
              <a:gd name="connsiteX9" fmla="*/ 62681 w 173668"/>
              <a:gd name="connsiteY9" fmla="*/ 106928 h 243351"/>
              <a:gd name="connsiteX10" fmla="*/ 33184 w 173668"/>
              <a:gd name="connsiteY10" fmla="*/ 3 h 24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3668" h="243351">
                <a:moveTo>
                  <a:pt x="33184" y="3"/>
                </a:moveTo>
                <a:cubicBezTo>
                  <a:pt x="31955" y="618"/>
                  <a:pt x="47933" y="86035"/>
                  <a:pt x="55307" y="110615"/>
                </a:cubicBezTo>
                <a:cubicBezTo>
                  <a:pt x="62681" y="135195"/>
                  <a:pt x="86648" y="137654"/>
                  <a:pt x="77430" y="147486"/>
                </a:cubicBezTo>
                <a:cubicBezTo>
                  <a:pt x="68212" y="157318"/>
                  <a:pt x="0" y="168380"/>
                  <a:pt x="0" y="169609"/>
                </a:cubicBezTo>
                <a:cubicBezTo>
                  <a:pt x="0" y="170838"/>
                  <a:pt x="74357" y="151788"/>
                  <a:pt x="77430" y="154861"/>
                </a:cubicBezTo>
                <a:cubicBezTo>
                  <a:pt x="80503" y="157934"/>
                  <a:pt x="2459" y="173297"/>
                  <a:pt x="18436" y="188045"/>
                </a:cubicBezTo>
                <a:cubicBezTo>
                  <a:pt x="34413" y="202793"/>
                  <a:pt x="165920" y="243351"/>
                  <a:pt x="173294" y="243351"/>
                </a:cubicBezTo>
                <a:cubicBezTo>
                  <a:pt x="180668" y="243351"/>
                  <a:pt x="76815" y="201564"/>
                  <a:pt x="62681" y="188045"/>
                </a:cubicBezTo>
                <a:cubicBezTo>
                  <a:pt x="48547" y="174526"/>
                  <a:pt x="88491" y="175754"/>
                  <a:pt x="88491" y="162235"/>
                </a:cubicBezTo>
                <a:cubicBezTo>
                  <a:pt x="88491" y="148716"/>
                  <a:pt x="69441" y="128436"/>
                  <a:pt x="62681" y="106928"/>
                </a:cubicBezTo>
                <a:cubicBezTo>
                  <a:pt x="55921" y="85420"/>
                  <a:pt x="34413" y="-612"/>
                  <a:pt x="33184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959E80EB-B506-8C41-2AC6-AE6A5A976287}"/>
              </a:ext>
            </a:extLst>
          </p:cNvPr>
          <p:cNvSpPr/>
          <p:nvPr/>
        </p:nvSpPr>
        <p:spPr>
          <a:xfrm>
            <a:off x="4735116" y="3995973"/>
            <a:ext cx="83919" cy="222402"/>
          </a:xfrm>
          <a:custGeom>
            <a:avLst/>
            <a:gdLst>
              <a:gd name="connsiteX0" fmla="*/ 47049 w 83919"/>
              <a:gd name="connsiteY0" fmla="*/ 840 h 222402"/>
              <a:gd name="connsiteX1" fmla="*/ 6490 w 83919"/>
              <a:gd name="connsiteY1" fmla="*/ 56146 h 222402"/>
              <a:gd name="connsiteX2" fmla="*/ 17552 w 83919"/>
              <a:gd name="connsiteY2" fmla="*/ 118827 h 222402"/>
              <a:gd name="connsiteX3" fmla="*/ 2803 w 83919"/>
              <a:gd name="connsiteY3" fmla="*/ 81956 h 222402"/>
              <a:gd name="connsiteX4" fmla="*/ 83919 w 83919"/>
              <a:gd name="connsiteY4" fmla="*/ 222066 h 222402"/>
              <a:gd name="connsiteX5" fmla="*/ 2803 w 83919"/>
              <a:gd name="connsiteY5" fmla="*/ 122514 h 222402"/>
              <a:gd name="connsiteX6" fmla="*/ 65484 w 83919"/>
              <a:gd name="connsiteY6" fmla="*/ 166759 h 222402"/>
              <a:gd name="connsiteX7" fmla="*/ 21239 w 83919"/>
              <a:gd name="connsiteY7" fmla="*/ 104079 h 222402"/>
              <a:gd name="connsiteX8" fmla="*/ 54423 w 83919"/>
              <a:gd name="connsiteY8" fmla="*/ 85643 h 222402"/>
              <a:gd name="connsiteX9" fmla="*/ 13865 w 83919"/>
              <a:gd name="connsiteY9" fmla="*/ 100392 h 222402"/>
              <a:gd name="connsiteX10" fmla="*/ 47049 w 83919"/>
              <a:gd name="connsiteY10" fmla="*/ 840 h 222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919" h="222402">
                <a:moveTo>
                  <a:pt x="47049" y="840"/>
                </a:moveTo>
                <a:cubicBezTo>
                  <a:pt x="45820" y="-6534"/>
                  <a:pt x="11406" y="36482"/>
                  <a:pt x="6490" y="56146"/>
                </a:cubicBezTo>
                <a:cubicBezTo>
                  <a:pt x="1574" y="75810"/>
                  <a:pt x="18166" y="114525"/>
                  <a:pt x="17552" y="118827"/>
                </a:cubicBezTo>
                <a:cubicBezTo>
                  <a:pt x="16938" y="123129"/>
                  <a:pt x="-8258" y="64750"/>
                  <a:pt x="2803" y="81956"/>
                </a:cubicBezTo>
                <a:cubicBezTo>
                  <a:pt x="13864" y="99162"/>
                  <a:pt x="83919" y="215306"/>
                  <a:pt x="83919" y="222066"/>
                </a:cubicBezTo>
                <a:cubicBezTo>
                  <a:pt x="83919" y="228826"/>
                  <a:pt x="5876" y="131732"/>
                  <a:pt x="2803" y="122514"/>
                </a:cubicBezTo>
                <a:cubicBezTo>
                  <a:pt x="-270" y="113296"/>
                  <a:pt x="62411" y="169831"/>
                  <a:pt x="65484" y="166759"/>
                </a:cubicBezTo>
                <a:cubicBezTo>
                  <a:pt x="68557" y="163687"/>
                  <a:pt x="23082" y="117598"/>
                  <a:pt x="21239" y="104079"/>
                </a:cubicBezTo>
                <a:cubicBezTo>
                  <a:pt x="19396" y="90560"/>
                  <a:pt x="55652" y="86258"/>
                  <a:pt x="54423" y="85643"/>
                </a:cubicBezTo>
                <a:cubicBezTo>
                  <a:pt x="53194" y="85029"/>
                  <a:pt x="18167" y="110839"/>
                  <a:pt x="13865" y="100392"/>
                </a:cubicBezTo>
                <a:cubicBezTo>
                  <a:pt x="9563" y="89945"/>
                  <a:pt x="48278" y="8214"/>
                  <a:pt x="47049" y="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CA7365AC-93FD-1A91-B157-B7947F2873FF}"/>
              </a:ext>
            </a:extLst>
          </p:cNvPr>
          <p:cNvSpPr/>
          <p:nvPr/>
        </p:nvSpPr>
        <p:spPr>
          <a:xfrm>
            <a:off x="4619854" y="4052114"/>
            <a:ext cx="159095" cy="167770"/>
          </a:xfrm>
          <a:custGeom>
            <a:avLst/>
            <a:gdLst>
              <a:gd name="connsiteX0" fmla="*/ 22201 w 159095"/>
              <a:gd name="connsiteY0" fmla="*/ 5 h 167770"/>
              <a:gd name="connsiteX1" fmla="*/ 84881 w 159095"/>
              <a:gd name="connsiteY1" fmla="*/ 70060 h 167770"/>
              <a:gd name="connsiteX2" fmla="*/ 158623 w 159095"/>
              <a:gd name="connsiteY2" fmla="*/ 165925 h 167770"/>
              <a:gd name="connsiteX3" fmla="*/ 110691 w 159095"/>
              <a:gd name="connsiteY3" fmla="*/ 129054 h 167770"/>
              <a:gd name="connsiteX4" fmla="*/ 78 w 159095"/>
              <a:gd name="connsiteY4" fmla="*/ 77434 h 167770"/>
              <a:gd name="connsiteX5" fmla="*/ 92256 w 159095"/>
              <a:gd name="connsiteY5" fmla="*/ 117992 h 167770"/>
              <a:gd name="connsiteX6" fmla="*/ 44323 w 159095"/>
              <a:gd name="connsiteY6" fmla="*/ 66373 h 167770"/>
              <a:gd name="connsiteX7" fmla="*/ 22201 w 159095"/>
              <a:gd name="connsiteY7" fmla="*/ 5 h 167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095" h="167770">
                <a:moveTo>
                  <a:pt x="22201" y="5"/>
                </a:moveTo>
                <a:cubicBezTo>
                  <a:pt x="28961" y="620"/>
                  <a:pt x="62144" y="42407"/>
                  <a:pt x="84881" y="70060"/>
                </a:cubicBezTo>
                <a:cubicBezTo>
                  <a:pt x="107618" y="97713"/>
                  <a:pt x="154321" y="156093"/>
                  <a:pt x="158623" y="165925"/>
                </a:cubicBezTo>
                <a:cubicBezTo>
                  <a:pt x="162925" y="175757"/>
                  <a:pt x="137115" y="143802"/>
                  <a:pt x="110691" y="129054"/>
                </a:cubicBezTo>
                <a:cubicBezTo>
                  <a:pt x="84267" y="114306"/>
                  <a:pt x="3150" y="79278"/>
                  <a:pt x="78" y="77434"/>
                </a:cubicBezTo>
                <a:cubicBezTo>
                  <a:pt x="-2994" y="75590"/>
                  <a:pt x="84882" y="119836"/>
                  <a:pt x="92256" y="117992"/>
                </a:cubicBezTo>
                <a:cubicBezTo>
                  <a:pt x="99630" y="116149"/>
                  <a:pt x="54770" y="81121"/>
                  <a:pt x="44323" y="66373"/>
                </a:cubicBezTo>
                <a:cubicBezTo>
                  <a:pt x="33876" y="51625"/>
                  <a:pt x="15441" y="-610"/>
                  <a:pt x="22201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CFBCB71E-2E8A-F03F-E864-052A18204040}"/>
              </a:ext>
            </a:extLst>
          </p:cNvPr>
          <p:cNvSpPr/>
          <p:nvPr/>
        </p:nvSpPr>
        <p:spPr>
          <a:xfrm>
            <a:off x="4535019" y="4133668"/>
            <a:ext cx="221390" cy="110278"/>
          </a:xfrm>
          <a:custGeom>
            <a:avLst/>
            <a:gdLst>
              <a:gd name="connsiteX0" fmla="*/ 110 w 221390"/>
              <a:gd name="connsiteY0" fmla="*/ 21690 h 110278"/>
              <a:gd name="connsiteX1" fmla="*/ 166029 w 221390"/>
              <a:gd name="connsiteY1" fmla="*/ 29064 h 110278"/>
              <a:gd name="connsiteX2" fmla="*/ 221336 w 221390"/>
              <a:gd name="connsiteY2" fmla="*/ 110180 h 110278"/>
              <a:gd name="connsiteX3" fmla="*/ 158655 w 221390"/>
              <a:gd name="connsiteY3" fmla="*/ 10629 h 110278"/>
              <a:gd name="connsiteX4" fmla="*/ 140220 w 221390"/>
              <a:gd name="connsiteY4" fmla="*/ 3255 h 110278"/>
              <a:gd name="connsiteX5" fmla="*/ 110 w 221390"/>
              <a:gd name="connsiteY5" fmla="*/ 21690 h 11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390" h="110278">
                <a:moveTo>
                  <a:pt x="110" y="21690"/>
                </a:moveTo>
                <a:cubicBezTo>
                  <a:pt x="4411" y="25991"/>
                  <a:pt x="129158" y="14316"/>
                  <a:pt x="166029" y="29064"/>
                </a:cubicBezTo>
                <a:cubicBezTo>
                  <a:pt x="202900" y="43812"/>
                  <a:pt x="222565" y="113252"/>
                  <a:pt x="221336" y="110180"/>
                </a:cubicBezTo>
                <a:cubicBezTo>
                  <a:pt x="220107" y="107108"/>
                  <a:pt x="158655" y="10629"/>
                  <a:pt x="158655" y="10629"/>
                </a:cubicBezTo>
                <a:cubicBezTo>
                  <a:pt x="145136" y="-7192"/>
                  <a:pt x="161728" y="2640"/>
                  <a:pt x="140220" y="3255"/>
                </a:cubicBezTo>
                <a:cubicBezTo>
                  <a:pt x="118712" y="3869"/>
                  <a:pt x="-4191" y="17389"/>
                  <a:pt x="110" y="21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A5A0288E-B830-1BF0-8433-5502975D8DB6}"/>
              </a:ext>
            </a:extLst>
          </p:cNvPr>
          <p:cNvSpPr/>
          <p:nvPr/>
        </p:nvSpPr>
        <p:spPr>
          <a:xfrm>
            <a:off x="4826671" y="4225327"/>
            <a:ext cx="390754" cy="108369"/>
          </a:xfrm>
          <a:custGeom>
            <a:avLst/>
            <a:gdLst>
              <a:gd name="connsiteX0" fmla="*/ 3426 w 390754"/>
              <a:gd name="connsiteY0" fmla="*/ 86 h 108369"/>
              <a:gd name="connsiteX1" fmla="*/ 180406 w 390754"/>
              <a:gd name="connsiteY1" fmla="*/ 70141 h 108369"/>
              <a:gd name="connsiteX2" fmla="*/ 114039 w 390754"/>
              <a:gd name="connsiteY2" fmla="*/ 48018 h 108369"/>
              <a:gd name="connsiteX3" fmla="*/ 254148 w 390754"/>
              <a:gd name="connsiteY3" fmla="*/ 81202 h 108369"/>
              <a:gd name="connsiteX4" fmla="*/ 390571 w 390754"/>
              <a:gd name="connsiteY4" fmla="*/ 92263 h 108369"/>
              <a:gd name="connsiteX5" fmla="*/ 224652 w 390754"/>
              <a:gd name="connsiteY5" fmla="*/ 99638 h 108369"/>
              <a:gd name="connsiteX6" fmla="*/ 254148 w 390754"/>
              <a:gd name="connsiteY6" fmla="*/ 107012 h 108369"/>
              <a:gd name="connsiteX7" fmla="*/ 187781 w 390754"/>
              <a:gd name="connsiteY7" fmla="*/ 70141 h 108369"/>
              <a:gd name="connsiteX8" fmla="*/ 69794 w 390754"/>
              <a:gd name="connsiteY8" fmla="*/ 55392 h 108369"/>
              <a:gd name="connsiteX9" fmla="*/ 3426 w 390754"/>
              <a:gd name="connsiteY9" fmla="*/ 86 h 108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0754" h="108369">
                <a:moveTo>
                  <a:pt x="3426" y="86"/>
                </a:moveTo>
                <a:cubicBezTo>
                  <a:pt x="21861" y="2544"/>
                  <a:pt x="161971" y="62152"/>
                  <a:pt x="180406" y="70141"/>
                </a:cubicBezTo>
                <a:cubicBezTo>
                  <a:pt x="198842" y="78130"/>
                  <a:pt x="101749" y="46175"/>
                  <a:pt x="114039" y="48018"/>
                </a:cubicBezTo>
                <a:cubicBezTo>
                  <a:pt x="126329" y="49862"/>
                  <a:pt x="208059" y="73828"/>
                  <a:pt x="254148" y="81202"/>
                </a:cubicBezTo>
                <a:cubicBezTo>
                  <a:pt x="300237" y="88576"/>
                  <a:pt x="395487" y="89190"/>
                  <a:pt x="390571" y="92263"/>
                </a:cubicBezTo>
                <a:cubicBezTo>
                  <a:pt x="385655" y="95336"/>
                  <a:pt x="247389" y="97180"/>
                  <a:pt x="224652" y="99638"/>
                </a:cubicBezTo>
                <a:cubicBezTo>
                  <a:pt x="201915" y="102096"/>
                  <a:pt x="260293" y="111928"/>
                  <a:pt x="254148" y="107012"/>
                </a:cubicBezTo>
                <a:cubicBezTo>
                  <a:pt x="248003" y="102096"/>
                  <a:pt x="218507" y="78744"/>
                  <a:pt x="187781" y="70141"/>
                </a:cubicBezTo>
                <a:cubicBezTo>
                  <a:pt x="157055" y="61538"/>
                  <a:pt x="93760" y="62766"/>
                  <a:pt x="69794" y="55392"/>
                </a:cubicBezTo>
                <a:cubicBezTo>
                  <a:pt x="45828" y="48018"/>
                  <a:pt x="-15009" y="-2372"/>
                  <a:pt x="3426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74F45947-EE7B-82A5-34B2-22EDA4819AFB}"/>
              </a:ext>
            </a:extLst>
          </p:cNvPr>
          <p:cNvSpPr/>
          <p:nvPr/>
        </p:nvSpPr>
        <p:spPr>
          <a:xfrm>
            <a:off x="4774479" y="4201404"/>
            <a:ext cx="301829" cy="190227"/>
          </a:xfrm>
          <a:custGeom>
            <a:avLst/>
            <a:gdLst>
              <a:gd name="connsiteX0" fmla="*/ 3998 w 301829"/>
              <a:gd name="connsiteY0" fmla="*/ 1886 h 190227"/>
              <a:gd name="connsiteX1" fmla="*/ 166231 w 301829"/>
              <a:gd name="connsiteY1" fmla="*/ 134622 h 190227"/>
              <a:gd name="connsiteX2" fmla="*/ 133047 w 301829"/>
              <a:gd name="connsiteY2" fmla="*/ 116186 h 190227"/>
              <a:gd name="connsiteX3" fmla="*/ 298966 w 301829"/>
              <a:gd name="connsiteY3" fmla="*/ 167806 h 190227"/>
              <a:gd name="connsiteX4" fmla="*/ 228911 w 301829"/>
              <a:gd name="connsiteY4" fmla="*/ 167806 h 190227"/>
              <a:gd name="connsiteX5" fmla="*/ 110924 w 301829"/>
              <a:gd name="connsiteY5" fmla="*/ 189928 h 190227"/>
              <a:gd name="connsiteX6" fmla="*/ 214163 w 301829"/>
              <a:gd name="connsiteY6" fmla="*/ 149370 h 190227"/>
              <a:gd name="connsiteX7" fmla="*/ 121986 w 301829"/>
              <a:gd name="connsiteY7" fmla="*/ 123561 h 190227"/>
              <a:gd name="connsiteX8" fmla="*/ 85115 w 301829"/>
              <a:gd name="connsiteY8" fmla="*/ 160431 h 190227"/>
              <a:gd name="connsiteX9" fmla="*/ 81427 w 301829"/>
              <a:gd name="connsiteY9" fmla="*/ 86690 h 190227"/>
              <a:gd name="connsiteX10" fmla="*/ 62992 w 301829"/>
              <a:gd name="connsiteY10" fmla="*/ 71941 h 190227"/>
              <a:gd name="connsiteX11" fmla="*/ 48244 w 301829"/>
              <a:gd name="connsiteY11" fmla="*/ 94064 h 190227"/>
              <a:gd name="connsiteX12" fmla="*/ 48244 w 301829"/>
              <a:gd name="connsiteY12" fmla="*/ 57193 h 190227"/>
              <a:gd name="connsiteX13" fmla="*/ 3998 w 301829"/>
              <a:gd name="connsiteY13" fmla="*/ 1886 h 190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1829" h="190227">
                <a:moveTo>
                  <a:pt x="3998" y="1886"/>
                </a:moveTo>
                <a:cubicBezTo>
                  <a:pt x="23662" y="14791"/>
                  <a:pt x="144723" y="115572"/>
                  <a:pt x="166231" y="134622"/>
                </a:cubicBezTo>
                <a:cubicBezTo>
                  <a:pt x="187739" y="153672"/>
                  <a:pt x="110924" y="110655"/>
                  <a:pt x="133047" y="116186"/>
                </a:cubicBezTo>
                <a:cubicBezTo>
                  <a:pt x="155170" y="121717"/>
                  <a:pt x="282989" y="159203"/>
                  <a:pt x="298966" y="167806"/>
                </a:cubicBezTo>
                <a:cubicBezTo>
                  <a:pt x="314943" y="176409"/>
                  <a:pt x="260251" y="164119"/>
                  <a:pt x="228911" y="167806"/>
                </a:cubicBezTo>
                <a:cubicBezTo>
                  <a:pt x="197571" y="171493"/>
                  <a:pt x="113382" y="193001"/>
                  <a:pt x="110924" y="189928"/>
                </a:cubicBezTo>
                <a:cubicBezTo>
                  <a:pt x="108466" y="186855"/>
                  <a:pt x="212319" y="160431"/>
                  <a:pt x="214163" y="149370"/>
                </a:cubicBezTo>
                <a:cubicBezTo>
                  <a:pt x="216007" y="138309"/>
                  <a:pt x="143494" y="121717"/>
                  <a:pt x="121986" y="123561"/>
                </a:cubicBezTo>
                <a:cubicBezTo>
                  <a:pt x="100478" y="125405"/>
                  <a:pt x="91875" y="166576"/>
                  <a:pt x="85115" y="160431"/>
                </a:cubicBezTo>
                <a:cubicBezTo>
                  <a:pt x="78355" y="154286"/>
                  <a:pt x="85114" y="101438"/>
                  <a:pt x="81427" y="86690"/>
                </a:cubicBezTo>
                <a:cubicBezTo>
                  <a:pt x="77740" y="71942"/>
                  <a:pt x="62992" y="71941"/>
                  <a:pt x="62992" y="71941"/>
                </a:cubicBezTo>
                <a:cubicBezTo>
                  <a:pt x="57462" y="73170"/>
                  <a:pt x="50702" y="96522"/>
                  <a:pt x="48244" y="94064"/>
                </a:cubicBezTo>
                <a:cubicBezTo>
                  <a:pt x="45786" y="91606"/>
                  <a:pt x="53160" y="68254"/>
                  <a:pt x="48244" y="57193"/>
                </a:cubicBezTo>
                <a:cubicBezTo>
                  <a:pt x="43328" y="46132"/>
                  <a:pt x="-15666" y="-11019"/>
                  <a:pt x="3998" y="18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22FD3788-E947-7CBF-A02A-D76EC827009B}"/>
              </a:ext>
            </a:extLst>
          </p:cNvPr>
          <p:cNvSpPr/>
          <p:nvPr/>
        </p:nvSpPr>
        <p:spPr>
          <a:xfrm>
            <a:off x="4715304" y="4445840"/>
            <a:ext cx="513370" cy="69019"/>
          </a:xfrm>
          <a:custGeom>
            <a:avLst/>
            <a:gdLst>
              <a:gd name="connsiteX0" fmla="*/ 512999 w 513370"/>
              <a:gd name="connsiteY0" fmla="*/ 799 h 69019"/>
              <a:gd name="connsiteX1" fmla="*/ 277025 w 513370"/>
              <a:gd name="connsiteY1" fmla="*/ 52418 h 69019"/>
              <a:gd name="connsiteX2" fmla="*/ 129541 w 513370"/>
              <a:gd name="connsiteY2" fmla="*/ 63479 h 69019"/>
              <a:gd name="connsiteX3" fmla="*/ 218031 w 513370"/>
              <a:gd name="connsiteY3" fmla="*/ 67166 h 69019"/>
              <a:gd name="connsiteX4" fmla="*/ 493 w 513370"/>
              <a:gd name="connsiteY4" fmla="*/ 33983 h 69019"/>
              <a:gd name="connsiteX5" fmla="*/ 162725 w 513370"/>
              <a:gd name="connsiteY5" fmla="*/ 59792 h 69019"/>
              <a:gd name="connsiteX6" fmla="*/ 295461 w 513370"/>
              <a:gd name="connsiteY6" fmla="*/ 56105 h 69019"/>
              <a:gd name="connsiteX7" fmla="*/ 192222 w 513370"/>
              <a:gd name="connsiteY7" fmla="*/ 59792 h 69019"/>
              <a:gd name="connsiteX8" fmla="*/ 328644 w 513370"/>
              <a:gd name="connsiteY8" fmla="*/ 22921 h 69019"/>
              <a:gd name="connsiteX9" fmla="*/ 512999 w 513370"/>
              <a:gd name="connsiteY9" fmla="*/ 799 h 69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13370" h="69019">
                <a:moveTo>
                  <a:pt x="512999" y="799"/>
                </a:moveTo>
                <a:cubicBezTo>
                  <a:pt x="504396" y="5715"/>
                  <a:pt x="340935" y="41971"/>
                  <a:pt x="277025" y="52418"/>
                </a:cubicBezTo>
                <a:cubicBezTo>
                  <a:pt x="213115" y="62865"/>
                  <a:pt x="139373" y="61021"/>
                  <a:pt x="129541" y="63479"/>
                </a:cubicBezTo>
                <a:cubicBezTo>
                  <a:pt x="119709" y="65937"/>
                  <a:pt x="239539" y="72082"/>
                  <a:pt x="218031" y="67166"/>
                </a:cubicBezTo>
                <a:cubicBezTo>
                  <a:pt x="196523" y="62250"/>
                  <a:pt x="9711" y="35212"/>
                  <a:pt x="493" y="33983"/>
                </a:cubicBezTo>
                <a:cubicBezTo>
                  <a:pt x="-8725" y="32754"/>
                  <a:pt x="113564" y="56105"/>
                  <a:pt x="162725" y="59792"/>
                </a:cubicBezTo>
                <a:cubicBezTo>
                  <a:pt x="211886" y="63479"/>
                  <a:pt x="290545" y="56105"/>
                  <a:pt x="295461" y="56105"/>
                </a:cubicBezTo>
                <a:cubicBezTo>
                  <a:pt x="300377" y="56105"/>
                  <a:pt x="186692" y="65323"/>
                  <a:pt x="192222" y="59792"/>
                </a:cubicBezTo>
                <a:cubicBezTo>
                  <a:pt x="197752" y="54261"/>
                  <a:pt x="278868" y="30910"/>
                  <a:pt x="328644" y="22921"/>
                </a:cubicBezTo>
                <a:cubicBezTo>
                  <a:pt x="378420" y="14932"/>
                  <a:pt x="521602" y="-4117"/>
                  <a:pt x="512999" y="7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BC0FEED6-7892-3965-79C7-928BABFA9871}"/>
              </a:ext>
            </a:extLst>
          </p:cNvPr>
          <p:cNvSpPr/>
          <p:nvPr/>
        </p:nvSpPr>
        <p:spPr>
          <a:xfrm>
            <a:off x="4869871" y="4026108"/>
            <a:ext cx="352901" cy="299732"/>
          </a:xfrm>
          <a:custGeom>
            <a:avLst/>
            <a:gdLst>
              <a:gd name="connsiteX0" fmla="*/ 115084 w 352901"/>
              <a:gd name="connsiteY0" fmla="*/ 202 h 299732"/>
              <a:gd name="connsiteX1" fmla="*/ 33968 w 352901"/>
              <a:gd name="connsiteY1" fmla="*/ 70257 h 299732"/>
              <a:gd name="connsiteX2" fmla="*/ 784 w 352901"/>
              <a:gd name="connsiteY2" fmla="*/ 121876 h 299732"/>
              <a:gd name="connsiteX3" fmla="*/ 63464 w 352901"/>
              <a:gd name="connsiteY3" fmla="*/ 221427 h 299732"/>
              <a:gd name="connsiteX4" fmla="*/ 222010 w 352901"/>
              <a:gd name="connsiteY4" fmla="*/ 295169 h 299732"/>
              <a:gd name="connsiteX5" fmla="*/ 317874 w 352901"/>
              <a:gd name="connsiteY5" fmla="*/ 287795 h 299732"/>
              <a:gd name="connsiteX6" fmla="*/ 306813 w 352901"/>
              <a:gd name="connsiteY6" fmla="*/ 254611 h 299732"/>
              <a:gd name="connsiteX7" fmla="*/ 347371 w 352901"/>
              <a:gd name="connsiteY7" fmla="*/ 195618 h 299732"/>
              <a:gd name="connsiteX8" fmla="*/ 343684 w 352901"/>
              <a:gd name="connsiteY8" fmla="*/ 140311 h 299732"/>
              <a:gd name="connsiteX9" fmla="*/ 266255 w 352901"/>
              <a:gd name="connsiteY9" fmla="*/ 51821 h 299732"/>
              <a:gd name="connsiteX10" fmla="*/ 115084 w 352901"/>
              <a:gd name="connsiteY10" fmla="*/ 202 h 29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2901" h="299732">
                <a:moveTo>
                  <a:pt x="115084" y="202"/>
                </a:moveTo>
                <a:cubicBezTo>
                  <a:pt x="76370" y="3275"/>
                  <a:pt x="53018" y="49978"/>
                  <a:pt x="33968" y="70257"/>
                </a:cubicBezTo>
                <a:cubicBezTo>
                  <a:pt x="14918" y="90536"/>
                  <a:pt x="-4132" y="96681"/>
                  <a:pt x="784" y="121876"/>
                </a:cubicBezTo>
                <a:cubicBezTo>
                  <a:pt x="5700" y="147071"/>
                  <a:pt x="26593" y="192545"/>
                  <a:pt x="63464" y="221427"/>
                </a:cubicBezTo>
                <a:cubicBezTo>
                  <a:pt x="100335" y="250309"/>
                  <a:pt x="179608" y="284108"/>
                  <a:pt x="222010" y="295169"/>
                </a:cubicBezTo>
                <a:cubicBezTo>
                  <a:pt x="264412" y="306230"/>
                  <a:pt x="303740" y="294555"/>
                  <a:pt x="317874" y="287795"/>
                </a:cubicBezTo>
                <a:cubicBezTo>
                  <a:pt x="332008" y="281035"/>
                  <a:pt x="301897" y="269974"/>
                  <a:pt x="306813" y="254611"/>
                </a:cubicBezTo>
                <a:cubicBezTo>
                  <a:pt x="311729" y="239248"/>
                  <a:pt x="341226" y="214668"/>
                  <a:pt x="347371" y="195618"/>
                </a:cubicBezTo>
                <a:cubicBezTo>
                  <a:pt x="353516" y="176568"/>
                  <a:pt x="357203" y="164277"/>
                  <a:pt x="343684" y="140311"/>
                </a:cubicBezTo>
                <a:cubicBezTo>
                  <a:pt x="330165" y="116345"/>
                  <a:pt x="297595" y="73943"/>
                  <a:pt x="266255" y="51821"/>
                </a:cubicBezTo>
                <a:cubicBezTo>
                  <a:pt x="234915" y="29699"/>
                  <a:pt x="153798" y="-2871"/>
                  <a:pt x="115084" y="20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DCAA1F92-667C-3120-A6C2-AF287B17D5E5}"/>
              </a:ext>
            </a:extLst>
          </p:cNvPr>
          <p:cNvSpPr/>
          <p:nvPr/>
        </p:nvSpPr>
        <p:spPr>
          <a:xfrm>
            <a:off x="4983843" y="4114060"/>
            <a:ext cx="82775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/楕円 52">
            <a:extLst>
              <a:ext uri="{FF2B5EF4-FFF2-40B4-BE49-F238E27FC236}">
                <a16:creationId xmlns:a16="http://schemas.microsoft.com/office/drawing/2014/main" id="{6BC201DD-2611-7DF3-AC7E-C020E6D2191D}"/>
              </a:ext>
            </a:extLst>
          </p:cNvPr>
          <p:cNvSpPr/>
          <p:nvPr/>
        </p:nvSpPr>
        <p:spPr>
          <a:xfrm rot="5400000">
            <a:off x="5092425" y="4170692"/>
            <a:ext cx="82775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53">
            <a:extLst>
              <a:ext uri="{FF2B5EF4-FFF2-40B4-BE49-F238E27FC236}">
                <a16:creationId xmlns:a16="http://schemas.microsoft.com/office/drawing/2014/main" id="{3DE15D63-AECB-7699-496D-3569814A0F06}"/>
              </a:ext>
            </a:extLst>
          </p:cNvPr>
          <p:cNvSpPr/>
          <p:nvPr/>
        </p:nvSpPr>
        <p:spPr>
          <a:xfrm>
            <a:off x="4999827" y="4189706"/>
            <a:ext cx="82775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EF358A33-FDF8-5AEE-5B40-ED13F005F7FB}"/>
              </a:ext>
            </a:extLst>
          </p:cNvPr>
          <p:cNvSpPr/>
          <p:nvPr/>
        </p:nvSpPr>
        <p:spPr>
          <a:xfrm>
            <a:off x="4637962" y="3330095"/>
            <a:ext cx="318325" cy="277693"/>
          </a:xfrm>
          <a:custGeom>
            <a:avLst/>
            <a:gdLst>
              <a:gd name="connsiteX0" fmla="*/ 318299 w 318325"/>
              <a:gd name="connsiteY0" fmla="*/ 171 h 277693"/>
              <a:gd name="connsiteX1" fmla="*/ 193770 w 318325"/>
              <a:gd name="connsiteY1" fmla="*/ 53541 h 277693"/>
              <a:gd name="connsiteX2" fmla="*/ 94147 w 318325"/>
              <a:gd name="connsiteY2" fmla="*/ 121142 h 277693"/>
              <a:gd name="connsiteX3" fmla="*/ 151075 w 318325"/>
              <a:gd name="connsiteY3" fmla="*/ 99794 h 277693"/>
              <a:gd name="connsiteX4" fmla="*/ 26545 w 318325"/>
              <a:gd name="connsiteY4" fmla="*/ 192302 h 277693"/>
              <a:gd name="connsiteX5" fmla="*/ 1640 w 318325"/>
              <a:gd name="connsiteY5" fmla="*/ 277693 h 277693"/>
              <a:gd name="connsiteX6" fmla="*/ 55009 w 318325"/>
              <a:gd name="connsiteY6" fmla="*/ 192302 h 277693"/>
              <a:gd name="connsiteX7" fmla="*/ 19429 w 318325"/>
              <a:gd name="connsiteY7" fmla="*/ 231440 h 277693"/>
              <a:gd name="connsiteX8" fmla="*/ 87031 w 318325"/>
              <a:gd name="connsiteY8" fmla="*/ 146048 h 277693"/>
              <a:gd name="connsiteX9" fmla="*/ 168864 w 318325"/>
              <a:gd name="connsiteY9" fmla="*/ 103352 h 277693"/>
              <a:gd name="connsiteX10" fmla="*/ 183096 w 318325"/>
              <a:gd name="connsiteY10" fmla="*/ 71331 h 277693"/>
              <a:gd name="connsiteX11" fmla="*/ 318299 w 318325"/>
              <a:gd name="connsiteY11" fmla="*/ 171 h 277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325" h="277693">
                <a:moveTo>
                  <a:pt x="318299" y="171"/>
                </a:moveTo>
                <a:cubicBezTo>
                  <a:pt x="320078" y="-2794"/>
                  <a:pt x="231129" y="33379"/>
                  <a:pt x="193770" y="53541"/>
                </a:cubicBezTo>
                <a:cubicBezTo>
                  <a:pt x="156411" y="73703"/>
                  <a:pt x="101263" y="113433"/>
                  <a:pt x="94147" y="121142"/>
                </a:cubicBezTo>
                <a:cubicBezTo>
                  <a:pt x="87031" y="128851"/>
                  <a:pt x="162342" y="87934"/>
                  <a:pt x="151075" y="99794"/>
                </a:cubicBezTo>
                <a:cubicBezTo>
                  <a:pt x="139808" y="111654"/>
                  <a:pt x="51451" y="162652"/>
                  <a:pt x="26545" y="192302"/>
                </a:cubicBezTo>
                <a:cubicBezTo>
                  <a:pt x="1639" y="221952"/>
                  <a:pt x="-3104" y="277693"/>
                  <a:pt x="1640" y="277693"/>
                </a:cubicBezTo>
                <a:cubicBezTo>
                  <a:pt x="6384" y="277693"/>
                  <a:pt x="52044" y="200011"/>
                  <a:pt x="55009" y="192302"/>
                </a:cubicBezTo>
                <a:cubicBezTo>
                  <a:pt x="57974" y="184593"/>
                  <a:pt x="14092" y="239149"/>
                  <a:pt x="19429" y="231440"/>
                </a:cubicBezTo>
                <a:cubicBezTo>
                  <a:pt x="24766" y="223731"/>
                  <a:pt x="62125" y="167396"/>
                  <a:pt x="87031" y="146048"/>
                </a:cubicBezTo>
                <a:cubicBezTo>
                  <a:pt x="111937" y="124700"/>
                  <a:pt x="152853" y="115805"/>
                  <a:pt x="168864" y="103352"/>
                </a:cubicBezTo>
                <a:cubicBezTo>
                  <a:pt x="184875" y="90899"/>
                  <a:pt x="165306" y="84377"/>
                  <a:pt x="183096" y="71331"/>
                </a:cubicBezTo>
                <a:cubicBezTo>
                  <a:pt x="200886" y="58285"/>
                  <a:pt x="316520" y="3136"/>
                  <a:pt x="318299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49D28864-9526-A8EF-B91C-04AB2E11F9A9}"/>
              </a:ext>
            </a:extLst>
          </p:cNvPr>
          <p:cNvSpPr/>
          <p:nvPr/>
        </p:nvSpPr>
        <p:spPr>
          <a:xfrm>
            <a:off x="4824034" y="3396938"/>
            <a:ext cx="303118" cy="79291"/>
          </a:xfrm>
          <a:custGeom>
            <a:avLst/>
            <a:gdLst>
              <a:gd name="connsiteX0" fmla="*/ 582 w 303118"/>
              <a:gd name="connsiteY0" fmla="*/ 79205 h 79291"/>
              <a:gd name="connsiteX1" fmla="*/ 171365 w 303118"/>
              <a:gd name="connsiteY1" fmla="*/ 22278 h 79291"/>
              <a:gd name="connsiteX2" fmla="*/ 303010 w 303118"/>
              <a:gd name="connsiteY2" fmla="*/ 4488 h 79291"/>
              <a:gd name="connsiteX3" fmla="*/ 150017 w 303118"/>
              <a:gd name="connsiteY3" fmla="*/ 15162 h 79291"/>
              <a:gd name="connsiteX4" fmla="*/ 214061 w 303118"/>
              <a:gd name="connsiteY4" fmla="*/ 930 h 79291"/>
              <a:gd name="connsiteX5" fmla="*/ 117996 w 303118"/>
              <a:gd name="connsiteY5" fmla="*/ 8046 h 79291"/>
              <a:gd name="connsiteX6" fmla="*/ 582 w 303118"/>
              <a:gd name="connsiteY6" fmla="*/ 79205 h 79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3118" h="79291">
                <a:moveTo>
                  <a:pt x="582" y="79205"/>
                </a:moveTo>
                <a:cubicBezTo>
                  <a:pt x="9477" y="81577"/>
                  <a:pt x="120960" y="34731"/>
                  <a:pt x="171365" y="22278"/>
                </a:cubicBezTo>
                <a:cubicBezTo>
                  <a:pt x="221770" y="9825"/>
                  <a:pt x="306568" y="5674"/>
                  <a:pt x="303010" y="4488"/>
                </a:cubicBezTo>
                <a:cubicBezTo>
                  <a:pt x="299452" y="3302"/>
                  <a:pt x="164842" y="15755"/>
                  <a:pt x="150017" y="15162"/>
                </a:cubicBezTo>
                <a:cubicBezTo>
                  <a:pt x="135192" y="14569"/>
                  <a:pt x="219398" y="2116"/>
                  <a:pt x="214061" y="930"/>
                </a:cubicBezTo>
                <a:cubicBezTo>
                  <a:pt x="208724" y="-256"/>
                  <a:pt x="148832" y="-2035"/>
                  <a:pt x="117996" y="8046"/>
                </a:cubicBezTo>
                <a:cubicBezTo>
                  <a:pt x="87160" y="18127"/>
                  <a:pt x="-8313" y="76833"/>
                  <a:pt x="582" y="79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A7769D48-9666-FD64-0200-9EA9F3C84519}"/>
              </a:ext>
            </a:extLst>
          </p:cNvPr>
          <p:cNvSpPr/>
          <p:nvPr/>
        </p:nvSpPr>
        <p:spPr>
          <a:xfrm>
            <a:off x="4685811" y="3493820"/>
            <a:ext cx="374437" cy="89093"/>
          </a:xfrm>
          <a:custGeom>
            <a:avLst/>
            <a:gdLst>
              <a:gd name="connsiteX0" fmla="*/ 373632 w 374437"/>
              <a:gd name="connsiteY0" fmla="*/ 113 h 89093"/>
              <a:gd name="connsiteX1" fmla="*/ 153037 w 374437"/>
              <a:gd name="connsiteY1" fmla="*/ 28577 h 89093"/>
              <a:gd name="connsiteX2" fmla="*/ 44 w 374437"/>
              <a:gd name="connsiteY2" fmla="*/ 64157 h 89093"/>
              <a:gd name="connsiteX3" fmla="*/ 167269 w 374437"/>
              <a:gd name="connsiteY3" fmla="*/ 53483 h 89093"/>
              <a:gd name="connsiteX4" fmla="*/ 74762 w 374437"/>
              <a:gd name="connsiteY4" fmla="*/ 89062 h 89093"/>
              <a:gd name="connsiteX5" fmla="*/ 142363 w 374437"/>
              <a:gd name="connsiteY5" fmla="*/ 46367 h 89093"/>
              <a:gd name="connsiteX6" fmla="*/ 78320 w 374437"/>
              <a:gd name="connsiteY6" fmla="*/ 42809 h 89093"/>
              <a:gd name="connsiteX7" fmla="*/ 220639 w 374437"/>
              <a:gd name="connsiteY7" fmla="*/ 39251 h 89093"/>
              <a:gd name="connsiteX8" fmla="*/ 373632 w 374437"/>
              <a:gd name="connsiteY8" fmla="*/ 113 h 89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4437" h="89093">
                <a:moveTo>
                  <a:pt x="373632" y="113"/>
                </a:moveTo>
                <a:cubicBezTo>
                  <a:pt x="362365" y="-1666"/>
                  <a:pt x="215302" y="17903"/>
                  <a:pt x="153037" y="28577"/>
                </a:cubicBezTo>
                <a:cubicBezTo>
                  <a:pt x="90772" y="39251"/>
                  <a:pt x="-2328" y="60006"/>
                  <a:pt x="44" y="64157"/>
                </a:cubicBezTo>
                <a:cubicBezTo>
                  <a:pt x="2416" y="68308"/>
                  <a:pt x="154816" y="49332"/>
                  <a:pt x="167269" y="53483"/>
                </a:cubicBezTo>
                <a:cubicBezTo>
                  <a:pt x="179722" y="57634"/>
                  <a:pt x="78913" y="90248"/>
                  <a:pt x="74762" y="89062"/>
                </a:cubicBezTo>
                <a:cubicBezTo>
                  <a:pt x="70611" y="87876"/>
                  <a:pt x="141770" y="54076"/>
                  <a:pt x="142363" y="46367"/>
                </a:cubicBezTo>
                <a:cubicBezTo>
                  <a:pt x="142956" y="38658"/>
                  <a:pt x="65274" y="43995"/>
                  <a:pt x="78320" y="42809"/>
                </a:cubicBezTo>
                <a:cubicBezTo>
                  <a:pt x="91366" y="41623"/>
                  <a:pt x="166083" y="42216"/>
                  <a:pt x="220639" y="39251"/>
                </a:cubicBezTo>
                <a:cubicBezTo>
                  <a:pt x="275195" y="36286"/>
                  <a:pt x="384899" y="1892"/>
                  <a:pt x="373632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6463A183-BD62-E8C3-7437-26F423D74E4C}"/>
              </a:ext>
            </a:extLst>
          </p:cNvPr>
          <p:cNvSpPr/>
          <p:nvPr/>
        </p:nvSpPr>
        <p:spPr>
          <a:xfrm>
            <a:off x="4966856" y="3409880"/>
            <a:ext cx="388981" cy="205873"/>
          </a:xfrm>
          <a:custGeom>
            <a:avLst/>
            <a:gdLst>
              <a:gd name="connsiteX0" fmla="*/ 79 w 388981"/>
              <a:gd name="connsiteY0" fmla="*/ 69821 h 205873"/>
              <a:gd name="connsiteX1" fmla="*/ 163746 w 388981"/>
              <a:gd name="connsiteY1" fmla="*/ 2220 h 205873"/>
              <a:gd name="connsiteX2" fmla="*/ 142398 w 388981"/>
              <a:gd name="connsiteY2" fmla="*/ 23567 h 205873"/>
              <a:gd name="connsiteX3" fmla="*/ 277602 w 388981"/>
              <a:gd name="connsiteY3" fmla="*/ 94727 h 205873"/>
              <a:gd name="connsiteX4" fmla="*/ 284718 w 388981"/>
              <a:gd name="connsiteY4" fmla="*/ 80495 h 205873"/>
              <a:gd name="connsiteX5" fmla="*/ 387899 w 388981"/>
              <a:gd name="connsiteY5" fmla="*/ 205024 h 205873"/>
              <a:gd name="connsiteX6" fmla="*/ 330971 w 388981"/>
              <a:gd name="connsiteY6" fmla="*/ 130307 h 205873"/>
              <a:gd name="connsiteX7" fmla="*/ 210000 w 388981"/>
              <a:gd name="connsiteY7" fmla="*/ 34241 h 205873"/>
              <a:gd name="connsiteX8" fmla="*/ 220674 w 388981"/>
              <a:gd name="connsiteY8" fmla="*/ 52031 h 205873"/>
              <a:gd name="connsiteX9" fmla="*/ 142398 w 388981"/>
              <a:gd name="connsiteY9" fmla="*/ 27125 h 205873"/>
              <a:gd name="connsiteX10" fmla="*/ 79 w 388981"/>
              <a:gd name="connsiteY10" fmla="*/ 69821 h 20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8981" h="205873">
                <a:moveTo>
                  <a:pt x="79" y="69821"/>
                </a:moveTo>
                <a:cubicBezTo>
                  <a:pt x="3637" y="65670"/>
                  <a:pt x="163746" y="2220"/>
                  <a:pt x="163746" y="2220"/>
                </a:cubicBezTo>
                <a:cubicBezTo>
                  <a:pt x="187466" y="-5489"/>
                  <a:pt x="123422" y="8149"/>
                  <a:pt x="142398" y="23567"/>
                </a:cubicBezTo>
                <a:cubicBezTo>
                  <a:pt x="161374" y="38985"/>
                  <a:pt x="277602" y="94727"/>
                  <a:pt x="277602" y="94727"/>
                </a:cubicBezTo>
                <a:cubicBezTo>
                  <a:pt x="301322" y="104215"/>
                  <a:pt x="266335" y="62112"/>
                  <a:pt x="284718" y="80495"/>
                </a:cubicBezTo>
                <a:cubicBezTo>
                  <a:pt x="303101" y="98878"/>
                  <a:pt x="380190" y="196722"/>
                  <a:pt x="387899" y="205024"/>
                </a:cubicBezTo>
                <a:cubicBezTo>
                  <a:pt x="395608" y="213326"/>
                  <a:pt x="360621" y="158771"/>
                  <a:pt x="330971" y="130307"/>
                </a:cubicBezTo>
                <a:cubicBezTo>
                  <a:pt x="301321" y="101843"/>
                  <a:pt x="210000" y="34241"/>
                  <a:pt x="210000" y="34241"/>
                </a:cubicBezTo>
                <a:cubicBezTo>
                  <a:pt x="191617" y="21195"/>
                  <a:pt x="231941" y="53217"/>
                  <a:pt x="220674" y="52031"/>
                </a:cubicBezTo>
                <a:cubicBezTo>
                  <a:pt x="209407" y="50845"/>
                  <a:pt x="171455" y="25346"/>
                  <a:pt x="142398" y="27125"/>
                </a:cubicBezTo>
                <a:cubicBezTo>
                  <a:pt x="113341" y="28904"/>
                  <a:pt x="-3479" y="73972"/>
                  <a:pt x="79" y="698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229F2778-4B79-511E-6CB2-9CE3F3B6946B}"/>
              </a:ext>
            </a:extLst>
          </p:cNvPr>
          <p:cNvSpPr/>
          <p:nvPr/>
        </p:nvSpPr>
        <p:spPr>
          <a:xfrm>
            <a:off x="4924230" y="3561312"/>
            <a:ext cx="352795" cy="187004"/>
          </a:xfrm>
          <a:custGeom>
            <a:avLst/>
            <a:gdLst>
              <a:gd name="connsiteX0" fmla="*/ 10 w 352795"/>
              <a:gd name="connsiteY0" fmla="*/ 223 h 187004"/>
              <a:gd name="connsiteX1" fmla="*/ 145887 w 352795"/>
              <a:gd name="connsiteY1" fmla="*/ 57150 h 187004"/>
              <a:gd name="connsiteX2" fmla="*/ 145887 w 352795"/>
              <a:gd name="connsiteY2" fmla="*/ 39360 h 187004"/>
              <a:gd name="connsiteX3" fmla="*/ 231278 w 352795"/>
              <a:gd name="connsiteY3" fmla="*/ 82056 h 187004"/>
              <a:gd name="connsiteX4" fmla="*/ 348691 w 352795"/>
              <a:gd name="connsiteY4" fmla="*/ 185237 h 187004"/>
              <a:gd name="connsiteX5" fmla="*/ 313112 w 352795"/>
              <a:gd name="connsiteY5" fmla="*/ 142542 h 187004"/>
              <a:gd name="connsiteX6" fmla="*/ 188582 w 352795"/>
              <a:gd name="connsiteY6" fmla="*/ 82056 h 187004"/>
              <a:gd name="connsiteX7" fmla="*/ 249068 w 352795"/>
              <a:gd name="connsiteY7" fmla="*/ 117636 h 187004"/>
              <a:gd name="connsiteX8" fmla="*/ 138771 w 352795"/>
              <a:gd name="connsiteY8" fmla="*/ 39360 h 187004"/>
              <a:gd name="connsiteX9" fmla="*/ 10 w 352795"/>
              <a:gd name="connsiteY9" fmla="*/ 223 h 18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2795" h="187004">
                <a:moveTo>
                  <a:pt x="10" y="223"/>
                </a:moveTo>
                <a:cubicBezTo>
                  <a:pt x="1196" y="3188"/>
                  <a:pt x="121574" y="50627"/>
                  <a:pt x="145887" y="57150"/>
                </a:cubicBezTo>
                <a:cubicBezTo>
                  <a:pt x="170200" y="63673"/>
                  <a:pt x="131655" y="35209"/>
                  <a:pt x="145887" y="39360"/>
                </a:cubicBezTo>
                <a:cubicBezTo>
                  <a:pt x="160119" y="43511"/>
                  <a:pt x="197477" y="57743"/>
                  <a:pt x="231278" y="82056"/>
                </a:cubicBezTo>
                <a:cubicBezTo>
                  <a:pt x="265079" y="106369"/>
                  <a:pt x="335052" y="175156"/>
                  <a:pt x="348691" y="185237"/>
                </a:cubicBezTo>
                <a:cubicBezTo>
                  <a:pt x="362330" y="195318"/>
                  <a:pt x="339797" y="159739"/>
                  <a:pt x="313112" y="142542"/>
                </a:cubicBezTo>
                <a:cubicBezTo>
                  <a:pt x="286427" y="125345"/>
                  <a:pt x="199256" y="86207"/>
                  <a:pt x="188582" y="82056"/>
                </a:cubicBezTo>
                <a:cubicBezTo>
                  <a:pt x="177908" y="77905"/>
                  <a:pt x="257370" y="124752"/>
                  <a:pt x="249068" y="117636"/>
                </a:cubicBezTo>
                <a:cubicBezTo>
                  <a:pt x="240766" y="110520"/>
                  <a:pt x="176723" y="54185"/>
                  <a:pt x="138771" y="39360"/>
                </a:cubicBezTo>
                <a:cubicBezTo>
                  <a:pt x="100819" y="24535"/>
                  <a:pt x="-1176" y="-2742"/>
                  <a:pt x="10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F299E136-9009-480E-4620-3B63D32942DF}"/>
              </a:ext>
            </a:extLst>
          </p:cNvPr>
          <p:cNvSpPr/>
          <p:nvPr/>
        </p:nvSpPr>
        <p:spPr>
          <a:xfrm>
            <a:off x="5241654" y="3548441"/>
            <a:ext cx="156397" cy="216192"/>
          </a:xfrm>
          <a:custGeom>
            <a:avLst/>
            <a:gdLst>
              <a:gd name="connsiteX0" fmla="*/ 2804 w 156397"/>
              <a:gd name="connsiteY0" fmla="*/ 2420 h 216192"/>
              <a:gd name="connsiteX1" fmla="*/ 123775 w 156397"/>
              <a:gd name="connsiteY1" fmla="*/ 105601 h 216192"/>
              <a:gd name="connsiteX2" fmla="*/ 127333 w 156397"/>
              <a:gd name="connsiteY2" fmla="*/ 123391 h 216192"/>
              <a:gd name="connsiteX3" fmla="*/ 56173 w 156397"/>
              <a:gd name="connsiteY3" fmla="*/ 215898 h 216192"/>
              <a:gd name="connsiteX4" fmla="*/ 88195 w 156397"/>
              <a:gd name="connsiteY4" fmla="*/ 151855 h 216192"/>
              <a:gd name="connsiteX5" fmla="*/ 155797 w 156397"/>
              <a:gd name="connsiteY5" fmla="*/ 126949 h 216192"/>
              <a:gd name="connsiteX6" fmla="*/ 45499 w 156397"/>
              <a:gd name="connsiteY6" fmla="*/ 37999 h 216192"/>
              <a:gd name="connsiteX7" fmla="*/ 2804 w 156397"/>
              <a:gd name="connsiteY7" fmla="*/ 2420 h 216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6397" h="216192">
                <a:moveTo>
                  <a:pt x="2804" y="2420"/>
                </a:moveTo>
                <a:cubicBezTo>
                  <a:pt x="15850" y="13687"/>
                  <a:pt x="123775" y="105601"/>
                  <a:pt x="123775" y="105601"/>
                </a:cubicBezTo>
                <a:cubicBezTo>
                  <a:pt x="144530" y="125763"/>
                  <a:pt x="138600" y="105008"/>
                  <a:pt x="127333" y="123391"/>
                </a:cubicBezTo>
                <a:cubicBezTo>
                  <a:pt x="116066" y="141774"/>
                  <a:pt x="62696" y="211154"/>
                  <a:pt x="56173" y="215898"/>
                </a:cubicBezTo>
                <a:cubicBezTo>
                  <a:pt x="49650" y="220642"/>
                  <a:pt x="71591" y="166680"/>
                  <a:pt x="88195" y="151855"/>
                </a:cubicBezTo>
                <a:cubicBezTo>
                  <a:pt x="104799" y="137030"/>
                  <a:pt x="162913" y="145925"/>
                  <a:pt x="155797" y="126949"/>
                </a:cubicBezTo>
                <a:cubicBezTo>
                  <a:pt x="148681" y="107973"/>
                  <a:pt x="45499" y="37999"/>
                  <a:pt x="45499" y="37999"/>
                </a:cubicBezTo>
                <a:cubicBezTo>
                  <a:pt x="25337" y="21988"/>
                  <a:pt x="-10242" y="-8847"/>
                  <a:pt x="2804" y="2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8AB28DB0-BD2B-20A0-0599-AA7A2963FA14}"/>
              </a:ext>
            </a:extLst>
          </p:cNvPr>
          <p:cNvSpPr/>
          <p:nvPr/>
        </p:nvSpPr>
        <p:spPr>
          <a:xfrm>
            <a:off x="5557557" y="3810291"/>
            <a:ext cx="117819" cy="566104"/>
          </a:xfrm>
          <a:custGeom>
            <a:avLst/>
            <a:gdLst>
              <a:gd name="connsiteX0" fmla="*/ 3 w 117819"/>
              <a:gd name="connsiteY0" fmla="*/ 302 h 566104"/>
              <a:gd name="connsiteX1" fmla="*/ 88952 w 117819"/>
              <a:gd name="connsiteY1" fmla="*/ 228013 h 566104"/>
              <a:gd name="connsiteX2" fmla="*/ 88952 w 117819"/>
              <a:gd name="connsiteY2" fmla="*/ 203107 h 566104"/>
              <a:gd name="connsiteX3" fmla="*/ 74720 w 117819"/>
              <a:gd name="connsiteY3" fmla="*/ 423701 h 566104"/>
              <a:gd name="connsiteX4" fmla="*/ 24908 w 117819"/>
              <a:gd name="connsiteY4" fmla="*/ 566020 h 566104"/>
              <a:gd name="connsiteX5" fmla="*/ 49814 w 117819"/>
              <a:gd name="connsiteY5" fmla="*/ 441491 h 566104"/>
              <a:gd name="connsiteX6" fmla="*/ 117416 w 117819"/>
              <a:gd name="connsiteY6" fmla="*/ 256476 h 566104"/>
              <a:gd name="connsiteX7" fmla="*/ 78278 w 117819"/>
              <a:gd name="connsiteY7" fmla="*/ 316962 h 566104"/>
              <a:gd name="connsiteX8" fmla="*/ 85394 w 117819"/>
              <a:gd name="connsiteY8" fmla="*/ 181759 h 566104"/>
              <a:gd name="connsiteX9" fmla="*/ 3 w 117819"/>
              <a:gd name="connsiteY9" fmla="*/ 302 h 56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7819" h="566104">
                <a:moveTo>
                  <a:pt x="3" y="302"/>
                </a:moveTo>
                <a:cubicBezTo>
                  <a:pt x="596" y="8011"/>
                  <a:pt x="74127" y="194212"/>
                  <a:pt x="88952" y="228013"/>
                </a:cubicBezTo>
                <a:cubicBezTo>
                  <a:pt x="103777" y="261814"/>
                  <a:pt x="91324" y="170492"/>
                  <a:pt x="88952" y="203107"/>
                </a:cubicBezTo>
                <a:cubicBezTo>
                  <a:pt x="86580" y="235722"/>
                  <a:pt x="85394" y="363216"/>
                  <a:pt x="74720" y="423701"/>
                </a:cubicBezTo>
                <a:cubicBezTo>
                  <a:pt x="64046" y="484187"/>
                  <a:pt x="29059" y="563055"/>
                  <a:pt x="24908" y="566020"/>
                </a:cubicBezTo>
                <a:cubicBezTo>
                  <a:pt x="20757" y="568985"/>
                  <a:pt x="34396" y="493082"/>
                  <a:pt x="49814" y="441491"/>
                </a:cubicBezTo>
                <a:cubicBezTo>
                  <a:pt x="65232" y="389900"/>
                  <a:pt x="112672" y="277231"/>
                  <a:pt x="117416" y="256476"/>
                </a:cubicBezTo>
                <a:cubicBezTo>
                  <a:pt x="122160" y="235721"/>
                  <a:pt x="83615" y="329415"/>
                  <a:pt x="78278" y="316962"/>
                </a:cubicBezTo>
                <a:cubicBezTo>
                  <a:pt x="72941" y="304509"/>
                  <a:pt x="95475" y="229199"/>
                  <a:pt x="85394" y="181759"/>
                </a:cubicBezTo>
                <a:cubicBezTo>
                  <a:pt x="75313" y="134319"/>
                  <a:pt x="-590" y="-7407"/>
                  <a:pt x="3" y="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961B44CC-7FE3-9580-1CCD-2B9676F3E6D1}"/>
              </a:ext>
            </a:extLst>
          </p:cNvPr>
          <p:cNvSpPr/>
          <p:nvPr/>
        </p:nvSpPr>
        <p:spPr>
          <a:xfrm>
            <a:off x="5428306" y="3895953"/>
            <a:ext cx="115419" cy="589557"/>
          </a:xfrm>
          <a:custGeom>
            <a:avLst/>
            <a:gdLst>
              <a:gd name="connsiteX0" fmla="*/ 36746 w 115419"/>
              <a:gd name="connsiteY0" fmla="*/ 31 h 589557"/>
              <a:gd name="connsiteX1" fmla="*/ 86558 w 115419"/>
              <a:gd name="connsiteY1" fmla="*/ 199278 h 589557"/>
              <a:gd name="connsiteX2" fmla="*/ 61652 w 115419"/>
              <a:gd name="connsiteY2" fmla="*/ 423431 h 589557"/>
              <a:gd name="connsiteX3" fmla="*/ 65210 w 115419"/>
              <a:gd name="connsiteY3" fmla="*/ 352271 h 589557"/>
              <a:gd name="connsiteX4" fmla="*/ 1166 w 115419"/>
              <a:gd name="connsiteY4" fmla="*/ 587098 h 589557"/>
              <a:gd name="connsiteX5" fmla="*/ 29630 w 115419"/>
              <a:gd name="connsiteY5" fmla="*/ 462568 h 589557"/>
              <a:gd name="connsiteX6" fmla="*/ 100790 w 115419"/>
              <a:gd name="connsiteY6" fmla="*/ 263322 h 589557"/>
              <a:gd name="connsiteX7" fmla="*/ 111464 w 115419"/>
              <a:gd name="connsiteY7" fmla="*/ 213510 h 589557"/>
              <a:gd name="connsiteX8" fmla="*/ 36746 w 115419"/>
              <a:gd name="connsiteY8" fmla="*/ 31 h 589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419" h="589557">
                <a:moveTo>
                  <a:pt x="36746" y="31"/>
                </a:moveTo>
                <a:cubicBezTo>
                  <a:pt x="32595" y="-2341"/>
                  <a:pt x="82407" y="128711"/>
                  <a:pt x="86558" y="199278"/>
                </a:cubicBezTo>
                <a:cubicBezTo>
                  <a:pt x="90709" y="269845"/>
                  <a:pt x="65210" y="397932"/>
                  <a:pt x="61652" y="423431"/>
                </a:cubicBezTo>
                <a:cubicBezTo>
                  <a:pt x="58094" y="448930"/>
                  <a:pt x="75291" y="324993"/>
                  <a:pt x="65210" y="352271"/>
                </a:cubicBezTo>
                <a:cubicBezTo>
                  <a:pt x="55129" y="379549"/>
                  <a:pt x="7096" y="568715"/>
                  <a:pt x="1166" y="587098"/>
                </a:cubicBezTo>
                <a:cubicBezTo>
                  <a:pt x="-4764" y="605481"/>
                  <a:pt x="13026" y="516531"/>
                  <a:pt x="29630" y="462568"/>
                </a:cubicBezTo>
                <a:cubicBezTo>
                  <a:pt x="46234" y="408605"/>
                  <a:pt x="87151" y="304832"/>
                  <a:pt x="100790" y="263322"/>
                </a:cubicBezTo>
                <a:cubicBezTo>
                  <a:pt x="114429" y="221812"/>
                  <a:pt x="119766" y="250869"/>
                  <a:pt x="111464" y="213510"/>
                </a:cubicBezTo>
                <a:cubicBezTo>
                  <a:pt x="103162" y="176151"/>
                  <a:pt x="40897" y="2403"/>
                  <a:pt x="36746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23FCDEFE-A3A7-C7DF-836D-D03CEA94F269}"/>
              </a:ext>
            </a:extLst>
          </p:cNvPr>
          <p:cNvSpPr/>
          <p:nvPr/>
        </p:nvSpPr>
        <p:spPr>
          <a:xfrm>
            <a:off x="5290565" y="4198289"/>
            <a:ext cx="147541" cy="267319"/>
          </a:xfrm>
          <a:custGeom>
            <a:avLst/>
            <a:gdLst>
              <a:gd name="connsiteX0" fmla="*/ 46400 w 147541"/>
              <a:gd name="connsiteY0" fmla="*/ 123 h 267319"/>
              <a:gd name="connsiteX1" fmla="*/ 99770 w 147541"/>
              <a:gd name="connsiteY1" fmla="*/ 128211 h 267319"/>
              <a:gd name="connsiteX2" fmla="*/ 81980 w 147541"/>
              <a:gd name="connsiteY2" fmla="*/ 181580 h 267319"/>
              <a:gd name="connsiteX3" fmla="*/ 146 w 147541"/>
              <a:gd name="connsiteY3" fmla="*/ 266972 h 267319"/>
              <a:gd name="connsiteX4" fmla="*/ 64190 w 147541"/>
              <a:gd name="connsiteY4" fmla="*/ 210044 h 267319"/>
              <a:gd name="connsiteX5" fmla="*/ 146023 w 147541"/>
              <a:gd name="connsiteY5" fmla="*/ 167348 h 267319"/>
              <a:gd name="connsiteX6" fmla="*/ 114002 w 147541"/>
              <a:gd name="connsiteY6" fmla="*/ 153116 h 267319"/>
              <a:gd name="connsiteX7" fmla="*/ 46400 w 147541"/>
              <a:gd name="connsiteY7" fmla="*/ 123 h 267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541" h="267319">
                <a:moveTo>
                  <a:pt x="46400" y="123"/>
                </a:moveTo>
                <a:cubicBezTo>
                  <a:pt x="44028" y="-4028"/>
                  <a:pt x="93840" y="97968"/>
                  <a:pt x="99770" y="128211"/>
                </a:cubicBezTo>
                <a:cubicBezTo>
                  <a:pt x="105700" y="158454"/>
                  <a:pt x="98584" y="158453"/>
                  <a:pt x="81980" y="181580"/>
                </a:cubicBezTo>
                <a:cubicBezTo>
                  <a:pt x="65376" y="204707"/>
                  <a:pt x="3111" y="262228"/>
                  <a:pt x="146" y="266972"/>
                </a:cubicBezTo>
                <a:cubicBezTo>
                  <a:pt x="-2819" y="271716"/>
                  <a:pt x="39877" y="226648"/>
                  <a:pt x="64190" y="210044"/>
                </a:cubicBezTo>
                <a:cubicBezTo>
                  <a:pt x="88503" y="193440"/>
                  <a:pt x="137721" y="176836"/>
                  <a:pt x="146023" y="167348"/>
                </a:cubicBezTo>
                <a:cubicBezTo>
                  <a:pt x="154325" y="157860"/>
                  <a:pt x="126455" y="174464"/>
                  <a:pt x="114002" y="153116"/>
                </a:cubicBezTo>
                <a:cubicBezTo>
                  <a:pt x="101549" y="131768"/>
                  <a:pt x="48772" y="4274"/>
                  <a:pt x="46400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977B577B-9A42-A5EA-E5EF-711EBA73EF81}"/>
              </a:ext>
            </a:extLst>
          </p:cNvPr>
          <p:cNvSpPr/>
          <p:nvPr/>
        </p:nvSpPr>
        <p:spPr>
          <a:xfrm>
            <a:off x="5197796" y="4412782"/>
            <a:ext cx="350120" cy="556442"/>
          </a:xfrm>
          <a:custGeom>
            <a:avLst/>
            <a:gdLst>
              <a:gd name="connsiteX0" fmla="*/ 349090 w 350120"/>
              <a:gd name="connsiteY0" fmla="*/ 2667 h 556442"/>
              <a:gd name="connsiteX1" fmla="*/ 206771 w 350120"/>
              <a:gd name="connsiteY1" fmla="*/ 191240 h 556442"/>
              <a:gd name="connsiteX2" fmla="*/ 235234 w 350120"/>
              <a:gd name="connsiteY2" fmla="*/ 155660 h 556442"/>
              <a:gd name="connsiteX3" fmla="*/ 174749 w 350120"/>
              <a:gd name="connsiteY3" fmla="*/ 347791 h 556442"/>
              <a:gd name="connsiteX4" fmla="*/ 192539 w 350120"/>
              <a:gd name="connsiteY4" fmla="*/ 301537 h 556442"/>
              <a:gd name="connsiteX5" fmla="*/ 96473 w 350120"/>
              <a:gd name="connsiteY5" fmla="*/ 461646 h 556442"/>
              <a:gd name="connsiteX6" fmla="*/ 3966 w 350120"/>
              <a:gd name="connsiteY6" fmla="*/ 550595 h 556442"/>
              <a:gd name="connsiteX7" fmla="*/ 235234 w 350120"/>
              <a:gd name="connsiteY7" fmla="*/ 297979 h 556442"/>
              <a:gd name="connsiteX8" fmla="*/ 121379 w 350120"/>
              <a:gd name="connsiteY8" fmla="*/ 354907 h 556442"/>
              <a:gd name="connsiteX9" fmla="*/ 349090 w 350120"/>
              <a:gd name="connsiteY9" fmla="*/ 2667 h 556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0120" h="556442">
                <a:moveTo>
                  <a:pt x="349090" y="2667"/>
                </a:moveTo>
                <a:cubicBezTo>
                  <a:pt x="363322" y="-24611"/>
                  <a:pt x="225747" y="165741"/>
                  <a:pt x="206771" y="191240"/>
                </a:cubicBezTo>
                <a:cubicBezTo>
                  <a:pt x="187795" y="216739"/>
                  <a:pt x="240571" y="129568"/>
                  <a:pt x="235234" y="155660"/>
                </a:cubicBezTo>
                <a:cubicBezTo>
                  <a:pt x="229897" y="181752"/>
                  <a:pt x="181865" y="323478"/>
                  <a:pt x="174749" y="347791"/>
                </a:cubicBezTo>
                <a:cubicBezTo>
                  <a:pt x="167633" y="372104"/>
                  <a:pt x="205585" y="282561"/>
                  <a:pt x="192539" y="301537"/>
                </a:cubicBezTo>
                <a:cubicBezTo>
                  <a:pt x="179493" y="320513"/>
                  <a:pt x="127902" y="420136"/>
                  <a:pt x="96473" y="461646"/>
                </a:cubicBezTo>
                <a:cubicBezTo>
                  <a:pt x="65044" y="503156"/>
                  <a:pt x="-19161" y="577873"/>
                  <a:pt x="3966" y="550595"/>
                </a:cubicBezTo>
                <a:cubicBezTo>
                  <a:pt x="27093" y="523317"/>
                  <a:pt x="215665" y="330594"/>
                  <a:pt x="235234" y="297979"/>
                </a:cubicBezTo>
                <a:cubicBezTo>
                  <a:pt x="254803" y="265364"/>
                  <a:pt x="101217" y="400568"/>
                  <a:pt x="121379" y="354907"/>
                </a:cubicBezTo>
                <a:cubicBezTo>
                  <a:pt x="141541" y="309246"/>
                  <a:pt x="334858" y="29945"/>
                  <a:pt x="349090" y="2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DA21FFB6-D3C2-D652-4FED-5BF5BAD5694C}"/>
              </a:ext>
            </a:extLst>
          </p:cNvPr>
          <p:cNvSpPr/>
          <p:nvPr/>
        </p:nvSpPr>
        <p:spPr>
          <a:xfrm>
            <a:off x="5059355" y="5020888"/>
            <a:ext cx="122595" cy="516193"/>
          </a:xfrm>
          <a:custGeom>
            <a:avLst/>
            <a:gdLst>
              <a:gd name="connsiteX0" fmla="*/ 121059 w 122595"/>
              <a:gd name="connsiteY0" fmla="*/ 2975 h 516193"/>
              <a:gd name="connsiteX1" fmla="*/ 85479 w 122595"/>
              <a:gd name="connsiteY1" fmla="*/ 99040 h 516193"/>
              <a:gd name="connsiteX2" fmla="*/ 21436 w 122595"/>
              <a:gd name="connsiteY2" fmla="*/ 234244 h 516193"/>
              <a:gd name="connsiteX3" fmla="*/ 17878 w 122595"/>
              <a:gd name="connsiteY3" fmla="*/ 202222 h 516193"/>
              <a:gd name="connsiteX4" fmla="*/ 24994 w 122595"/>
              <a:gd name="connsiteY4" fmla="*/ 362331 h 516193"/>
              <a:gd name="connsiteX5" fmla="*/ 24994 w 122595"/>
              <a:gd name="connsiteY5" fmla="*/ 365889 h 516193"/>
              <a:gd name="connsiteX6" fmla="*/ 81921 w 122595"/>
              <a:gd name="connsiteY6" fmla="*/ 515324 h 516193"/>
              <a:gd name="connsiteX7" fmla="*/ 64131 w 122595"/>
              <a:gd name="connsiteY7" fmla="*/ 422816 h 516193"/>
              <a:gd name="connsiteX8" fmla="*/ 88 w 122595"/>
              <a:gd name="connsiteY8" fmla="*/ 326751 h 516193"/>
              <a:gd name="connsiteX9" fmla="*/ 49899 w 122595"/>
              <a:gd name="connsiteY9" fmla="*/ 205780 h 516193"/>
              <a:gd name="connsiteX10" fmla="*/ 35668 w 122595"/>
              <a:gd name="connsiteY10" fmla="*/ 212896 h 516193"/>
              <a:gd name="connsiteX11" fmla="*/ 121059 w 122595"/>
              <a:gd name="connsiteY11" fmla="*/ 2975 h 516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595" h="516193">
                <a:moveTo>
                  <a:pt x="121059" y="2975"/>
                </a:moveTo>
                <a:cubicBezTo>
                  <a:pt x="129361" y="-16001"/>
                  <a:pt x="102083" y="60495"/>
                  <a:pt x="85479" y="99040"/>
                </a:cubicBezTo>
                <a:cubicBezTo>
                  <a:pt x="68875" y="137585"/>
                  <a:pt x="32703" y="217047"/>
                  <a:pt x="21436" y="234244"/>
                </a:cubicBezTo>
                <a:cubicBezTo>
                  <a:pt x="10169" y="251441"/>
                  <a:pt x="17285" y="180874"/>
                  <a:pt x="17878" y="202222"/>
                </a:cubicBezTo>
                <a:cubicBezTo>
                  <a:pt x="18471" y="223570"/>
                  <a:pt x="24994" y="362331"/>
                  <a:pt x="24994" y="362331"/>
                </a:cubicBezTo>
                <a:cubicBezTo>
                  <a:pt x="26180" y="389609"/>
                  <a:pt x="15506" y="340390"/>
                  <a:pt x="24994" y="365889"/>
                </a:cubicBezTo>
                <a:cubicBezTo>
                  <a:pt x="34482" y="391388"/>
                  <a:pt x="75398" y="505836"/>
                  <a:pt x="81921" y="515324"/>
                </a:cubicBezTo>
                <a:cubicBezTo>
                  <a:pt x="88444" y="524812"/>
                  <a:pt x="77770" y="454245"/>
                  <a:pt x="64131" y="422816"/>
                </a:cubicBezTo>
                <a:cubicBezTo>
                  <a:pt x="50492" y="391387"/>
                  <a:pt x="2460" y="362924"/>
                  <a:pt x="88" y="326751"/>
                </a:cubicBezTo>
                <a:cubicBezTo>
                  <a:pt x="-2284" y="290578"/>
                  <a:pt x="43969" y="224756"/>
                  <a:pt x="49899" y="205780"/>
                </a:cubicBezTo>
                <a:cubicBezTo>
                  <a:pt x="55829" y="186804"/>
                  <a:pt x="27366" y="242546"/>
                  <a:pt x="35668" y="212896"/>
                </a:cubicBezTo>
                <a:cubicBezTo>
                  <a:pt x="43970" y="183246"/>
                  <a:pt x="112757" y="21951"/>
                  <a:pt x="121059" y="2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41329A04-D36D-8AD6-EC8D-1E8ACAC5E7DA}"/>
              </a:ext>
            </a:extLst>
          </p:cNvPr>
          <p:cNvSpPr/>
          <p:nvPr/>
        </p:nvSpPr>
        <p:spPr>
          <a:xfrm>
            <a:off x="4930860" y="5104418"/>
            <a:ext cx="192917" cy="382013"/>
          </a:xfrm>
          <a:custGeom>
            <a:avLst/>
            <a:gdLst>
              <a:gd name="connsiteX0" fmla="*/ 192626 w 192917"/>
              <a:gd name="connsiteY0" fmla="*/ 1278 h 382013"/>
              <a:gd name="connsiteX1" fmla="*/ 96561 w 192917"/>
              <a:gd name="connsiteY1" fmla="*/ 83112 h 382013"/>
              <a:gd name="connsiteX2" fmla="*/ 496 w 192917"/>
              <a:gd name="connsiteY2" fmla="*/ 204083 h 382013"/>
              <a:gd name="connsiteX3" fmla="*/ 57423 w 192917"/>
              <a:gd name="connsiteY3" fmla="*/ 157829 h 382013"/>
              <a:gd name="connsiteX4" fmla="*/ 21844 w 192917"/>
              <a:gd name="connsiteY4" fmla="*/ 232547 h 382013"/>
              <a:gd name="connsiteX5" fmla="*/ 21844 w 192917"/>
              <a:gd name="connsiteY5" fmla="*/ 314380 h 382013"/>
              <a:gd name="connsiteX6" fmla="*/ 11170 w 192917"/>
              <a:gd name="connsiteY6" fmla="*/ 261011 h 382013"/>
              <a:gd name="connsiteX7" fmla="*/ 11170 w 192917"/>
              <a:gd name="connsiteY7" fmla="*/ 381982 h 382013"/>
              <a:gd name="connsiteX8" fmla="*/ 7612 w 192917"/>
              <a:gd name="connsiteY8" fmla="*/ 271685 h 382013"/>
              <a:gd name="connsiteX9" fmla="*/ 64539 w 192917"/>
              <a:gd name="connsiteY9" fmla="*/ 147156 h 382013"/>
              <a:gd name="connsiteX10" fmla="*/ 192626 w 192917"/>
              <a:gd name="connsiteY10" fmla="*/ 1278 h 382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2917" h="382013">
                <a:moveTo>
                  <a:pt x="192626" y="1278"/>
                </a:moveTo>
                <a:cubicBezTo>
                  <a:pt x="197963" y="-9396"/>
                  <a:pt x="128583" y="49311"/>
                  <a:pt x="96561" y="83112"/>
                </a:cubicBezTo>
                <a:cubicBezTo>
                  <a:pt x="64539" y="116913"/>
                  <a:pt x="7019" y="191630"/>
                  <a:pt x="496" y="204083"/>
                </a:cubicBezTo>
                <a:cubicBezTo>
                  <a:pt x="-6027" y="216536"/>
                  <a:pt x="53865" y="153085"/>
                  <a:pt x="57423" y="157829"/>
                </a:cubicBezTo>
                <a:cubicBezTo>
                  <a:pt x="60981" y="162573"/>
                  <a:pt x="27774" y="206455"/>
                  <a:pt x="21844" y="232547"/>
                </a:cubicBezTo>
                <a:cubicBezTo>
                  <a:pt x="15914" y="258639"/>
                  <a:pt x="23623" y="309636"/>
                  <a:pt x="21844" y="314380"/>
                </a:cubicBezTo>
                <a:cubicBezTo>
                  <a:pt x="20065" y="319124"/>
                  <a:pt x="12949" y="249744"/>
                  <a:pt x="11170" y="261011"/>
                </a:cubicBezTo>
                <a:cubicBezTo>
                  <a:pt x="9391" y="272278"/>
                  <a:pt x="11763" y="380203"/>
                  <a:pt x="11170" y="381982"/>
                </a:cubicBezTo>
                <a:cubicBezTo>
                  <a:pt x="10577" y="383761"/>
                  <a:pt x="-1283" y="310823"/>
                  <a:pt x="7612" y="271685"/>
                </a:cubicBezTo>
                <a:cubicBezTo>
                  <a:pt x="16507" y="232547"/>
                  <a:pt x="34296" y="188073"/>
                  <a:pt x="64539" y="147156"/>
                </a:cubicBezTo>
                <a:cubicBezTo>
                  <a:pt x="94782" y="106239"/>
                  <a:pt x="187289" y="11952"/>
                  <a:pt x="192626" y="1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0A171835-C9A4-5C59-ECB8-405FBDB4B48F}"/>
              </a:ext>
            </a:extLst>
          </p:cNvPr>
          <p:cNvSpPr/>
          <p:nvPr/>
        </p:nvSpPr>
        <p:spPr>
          <a:xfrm>
            <a:off x="5415202" y="4499202"/>
            <a:ext cx="377587" cy="837771"/>
          </a:xfrm>
          <a:custGeom>
            <a:avLst/>
            <a:gdLst>
              <a:gd name="connsiteX0" fmla="*/ 377184 w 377587"/>
              <a:gd name="connsiteY0" fmla="*/ 1638 h 837771"/>
              <a:gd name="connsiteX1" fmla="*/ 167263 w 377587"/>
              <a:gd name="connsiteY1" fmla="*/ 353878 h 837771"/>
              <a:gd name="connsiteX2" fmla="*/ 99662 w 377587"/>
              <a:gd name="connsiteY2" fmla="*/ 563799 h 837771"/>
              <a:gd name="connsiteX3" fmla="*/ 96104 w 377587"/>
              <a:gd name="connsiteY3" fmla="*/ 513987 h 837771"/>
              <a:gd name="connsiteX4" fmla="*/ 38 w 377587"/>
              <a:gd name="connsiteY4" fmla="*/ 837763 h 837771"/>
              <a:gd name="connsiteX5" fmla="*/ 85430 w 377587"/>
              <a:gd name="connsiteY5" fmla="*/ 503313 h 837771"/>
              <a:gd name="connsiteX6" fmla="*/ 163705 w 377587"/>
              <a:gd name="connsiteY6" fmla="*/ 296951 h 837771"/>
              <a:gd name="connsiteX7" fmla="*/ 128126 w 377587"/>
              <a:gd name="connsiteY7" fmla="*/ 410806 h 837771"/>
              <a:gd name="connsiteX8" fmla="*/ 217075 w 377587"/>
              <a:gd name="connsiteY8" fmla="*/ 229349 h 837771"/>
              <a:gd name="connsiteX9" fmla="*/ 377184 w 377587"/>
              <a:gd name="connsiteY9" fmla="*/ 1638 h 837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7587" h="837771">
                <a:moveTo>
                  <a:pt x="377184" y="1638"/>
                </a:moveTo>
                <a:cubicBezTo>
                  <a:pt x="368882" y="22393"/>
                  <a:pt x="213517" y="260185"/>
                  <a:pt x="167263" y="353878"/>
                </a:cubicBezTo>
                <a:cubicBezTo>
                  <a:pt x="121009" y="447571"/>
                  <a:pt x="111522" y="537114"/>
                  <a:pt x="99662" y="563799"/>
                </a:cubicBezTo>
                <a:cubicBezTo>
                  <a:pt x="87802" y="590484"/>
                  <a:pt x="112708" y="468326"/>
                  <a:pt x="96104" y="513987"/>
                </a:cubicBezTo>
                <a:cubicBezTo>
                  <a:pt x="79500" y="559648"/>
                  <a:pt x="1817" y="839542"/>
                  <a:pt x="38" y="837763"/>
                </a:cubicBezTo>
                <a:cubicBezTo>
                  <a:pt x="-1741" y="835984"/>
                  <a:pt x="58152" y="593448"/>
                  <a:pt x="85430" y="503313"/>
                </a:cubicBezTo>
                <a:cubicBezTo>
                  <a:pt x="112708" y="413178"/>
                  <a:pt x="156589" y="312369"/>
                  <a:pt x="163705" y="296951"/>
                </a:cubicBezTo>
                <a:cubicBezTo>
                  <a:pt x="170821" y="281533"/>
                  <a:pt x="119231" y="422073"/>
                  <a:pt x="128126" y="410806"/>
                </a:cubicBezTo>
                <a:cubicBezTo>
                  <a:pt x="137021" y="399539"/>
                  <a:pt x="170821" y="295765"/>
                  <a:pt x="217075" y="229349"/>
                </a:cubicBezTo>
                <a:cubicBezTo>
                  <a:pt x="263329" y="162933"/>
                  <a:pt x="385486" y="-19117"/>
                  <a:pt x="377184" y="1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A4386784-55B2-26B9-AF62-7F0F1F5DF3B5}"/>
              </a:ext>
            </a:extLst>
          </p:cNvPr>
          <p:cNvSpPr/>
          <p:nvPr/>
        </p:nvSpPr>
        <p:spPr>
          <a:xfrm>
            <a:off x="5228641" y="5342297"/>
            <a:ext cx="255035" cy="210902"/>
          </a:xfrm>
          <a:custGeom>
            <a:avLst/>
            <a:gdLst>
              <a:gd name="connsiteX0" fmla="*/ 254201 w 255035"/>
              <a:gd name="connsiteY0" fmla="*/ 1784 h 210902"/>
              <a:gd name="connsiteX1" fmla="*/ 115440 w 255035"/>
              <a:gd name="connsiteY1" fmla="*/ 83617 h 210902"/>
              <a:gd name="connsiteX2" fmla="*/ 58512 w 255035"/>
              <a:gd name="connsiteY2" fmla="*/ 201031 h 210902"/>
              <a:gd name="connsiteX3" fmla="*/ 19375 w 255035"/>
              <a:gd name="connsiteY3" fmla="*/ 112081 h 210902"/>
              <a:gd name="connsiteX4" fmla="*/ 37164 w 255035"/>
              <a:gd name="connsiteY4" fmla="*/ 208147 h 210902"/>
              <a:gd name="connsiteX5" fmla="*/ 1585 w 255035"/>
              <a:gd name="connsiteY5" fmla="*/ 186799 h 210902"/>
              <a:gd name="connsiteX6" fmla="*/ 12259 w 255035"/>
              <a:gd name="connsiteY6" fmla="*/ 204589 h 210902"/>
              <a:gd name="connsiteX7" fmla="*/ 65628 w 255035"/>
              <a:gd name="connsiteY7" fmla="*/ 133429 h 210902"/>
              <a:gd name="connsiteX8" fmla="*/ 44280 w 255035"/>
              <a:gd name="connsiteY8" fmla="*/ 161893 h 210902"/>
              <a:gd name="connsiteX9" fmla="*/ 254201 w 255035"/>
              <a:gd name="connsiteY9" fmla="*/ 1784 h 210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5035" h="210902">
                <a:moveTo>
                  <a:pt x="254201" y="1784"/>
                </a:moveTo>
                <a:cubicBezTo>
                  <a:pt x="266061" y="-11262"/>
                  <a:pt x="148055" y="50409"/>
                  <a:pt x="115440" y="83617"/>
                </a:cubicBezTo>
                <a:cubicBezTo>
                  <a:pt x="82825" y="116825"/>
                  <a:pt x="74523" y="196287"/>
                  <a:pt x="58512" y="201031"/>
                </a:cubicBezTo>
                <a:cubicBezTo>
                  <a:pt x="42501" y="205775"/>
                  <a:pt x="22933" y="110895"/>
                  <a:pt x="19375" y="112081"/>
                </a:cubicBezTo>
                <a:cubicBezTo>
                  <a:pt x="15817" y="113267"/>
                  <a:pt x="40129" y="195694"/>
                  <a:pt x="37164" y="208147"/>
                </a:cubicBezTo>
                <a:cubicBezTo>
                  <a:pt x="34199" y="220600"/>
                  <a:pt x="1585" y="186799"/>
                  <a:pt x="1585" y="186799"/>
                </a:cubicBezTo>
                <a:cubicBezTo>
                  <a:pt x="-2566" y="186206"/>
                  <a:pt x="1585" y="213484"/>
                  <a:pt x="12259" y="204589"/>
                </a:cubicBezTo>
                <a:cubicBezTo>
                  <a:pt x="22933" y="195694"/>
                  <a:pt x="65628" y="133429"/>
                  <a:pt x="65628" y="133429"/>
                </a:cubicBezTo>
                <a:cubicBezTo>
                  <a:pt x="70965" y="126313"/>
                  <a:pt x="18188" y="180276"/>
                  <a:pt x="44280" y="161893"/>
                </a:cubicBezTo>
                <a:cubicBezTo>
                  <a:pt x="70372" y="143510"/>
                  <a:pt x="242341" y="14830"/>
                  <a:pt x="254201" y="17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D34C170A-3CCF-63C4-998D-EB45BF538CE5}"/>
              </a:ext>
            </a:extLst>
          </p:cNvPr>
          <p:cNvSpPr/>
          <p:nvPr/>
        </p:nvSpPr>
        <p:spPr>
          <a:xfrm>
            <a:off x="5459976" y="4465090"/>
            <a:ext cx="243469" cy="322977"/>
          </a:xfrm>
          <a:custGeom>
            <a:avLst/>
            <a:gdLst>
              <a:gd name="connsiteX0" fmla="*/ 243461 w 243469"/>
              <a:gd name="connsiteY0" fmla="*/ 171 h 322977"/>
              <a:gd name="connsiteX1" fmla="*/ 83352 w 243469"/>
              <a:gd name="connsiteY1" fmla="*/ 188743 h 322977"/>
              <a:gd name="connsiteX2" fmla="*/ 1518 w 243469"/>
              <a:gd name="connsiteY2" fmla="*/ 320389 h 322977"/>
              <a:gd name="connsiteX3" fmla="*/ 33540 w 243469"/>
              <a:gd name="connsiteY3" fmla="*/ 267019 h 322977"/>
              <a:gd name="connsiteX4" fmla="*/ 76236 w 243469"/>
              <a:gd name="connsiteY4" fmla="*/ 156722 h 322977"/>
              <a:gd name="connsiteX5" fmla="*/ 243461 w 243469"/>
              <a:gd name="connsiteY5" fmla="*/ 171 h 322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469" h="322977">
                <a:moveTo>
                  <a:pt x="243461" y="171"/>
                </a:moveTo>
                <a:cubicBezTo>
                  <a:pt x="244647" y="5508"/>
                  <a:pt x="123676" y="135373"/>
                  <a:pt x="83352" y="188743"/>
                </a:cubicBezTo>
                <a:cubicBezTo>
                  <a:pt x="43028" y="242113"/>
                  <a:pt x="9820" y="307343"/>
                  <a:pt x="1518" y="320389"/>
                </a:cubicBezTo>
                <a:cubicBezTo>
                  <a:pt x="-6784" y="333435"/>
                  <a:pt x="21087" y="294297"/>
                  <a:pt x="33540" y="267019"/>
                </a:cubicBezTo>
                <a:cubicBezTo>
                  <a:pt x="45993" y="239741"/>
                  <a:pt x="44807" y="197639"/>
                  <a:pt x="76236" y="156722"/>
                </a:cubicBezTo>
                <a:cubicBezTo>
                  <a:pt x="107665" y="115805"/>
                  <a:pt x="242275" y="-5166"/>
                  <a:pt x="243461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1DC2A094-9E3B-CC38-B80A-9B84E07E4F4E}"/>
              </a:ext>
            </a:extLst>
          </p:cNvPr>
          <p:cNvSpPr/>
          <p:nvPr/>
        </p:nvSpPr>
        <p:spPr>
          <a:xfrm>
            <a:off x="5671357" y="5342525"/>
            <a:ext cx="182409" cy="435797"/>
          </a:xfrm>
          <a:custGeom>
            <a:avLst/>
            <a:gdLst>
              <a:gd name="connsiteX0" fmla="*/ 58 w 182409"/>
              <a:gd name="connsiteY0" fmla="*/ 1556 h 435797"/>
              <a:gd name="connsiteX1" fmla="*/ 135261 w 182409"/>
              <a:gd name="connsiteY1" fmla="*/ 104737 h 435797"/>
              <a:gd name="connsiteX2" fmla="*/ 163725 w 182409"/>
              <a:gd name="connsiteY2" fmla="*/ 225708 h 435797"/>
              <a:gd name="connsiteX3" fmla="*/ 163725 w 182409"/>
              <a:gd name="connsiteY3" fmla="*/ 183013 h 435797"/>
              <a:gd name="connsiteX4" fmla="*/ 181515 w 182409"/>
              <a:gd name="connsiteY4" fmla="*/ 307542 h 435797"/>
              <a:gd name="connsiteX5" fmla="*/ 131703 w 182409"/>
              <a:gd name="connsiteY5" fmla="*/ 414281 h 435797"/>
              <a:gd name="connsiteX6" fmla="*/ 170841 w 182409"/>
              <a:gd name="connsiteY6" fmla="*/ 382259 h 435797"/>
              <a:gd name="connsiteX7" fmla="*/ 56985 w 182409"/>
              <a:gd name="connsiteY7" fmla="*/ 435629 h 435797"/>
              <a:gd name="connsiteX8" fmla="*/ 135261 w 182409"/>
              <a:gd name="connsiteY8" fmla="*/ 396491 h 435797"/>
              <a:gd name="connsiteX9" fmla="*/ 170841 w 182409"/>
              <a:gd name="connsiteY9" fmla="*/ 325332 h 435797"/>
              <a:gd name="connsiteX10" fmla="*/ 170841 w 182409"/>
              <a:gd name="connsiteY10" fmla="*/ 318216 h 435797"/>
              <a:gd name="connsiteX11" fmla="*/ 149493 w 182409"/>
              <a:gd name="connsiteY11" fmla="*/ 175897 h 435797"/>
              <a:gd name="connsiteX12" fmla="*/ 153051 w 182409"/>
              <a:gd name="connsiteY12" fmla="*/ 186571 h 435797"/>
              <a:gd name="connsiteX13" fmla="*/ 58 w 182409"/>
              <a:gd name="connsiteY13" fmla="*/ 1556 h 435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2409" h="435797">
                <a:moveTo>
                  <a:pt x="58" y="1556"/>
                </a:moveTo>
                <a:cubicBezTo>
                  <a:pt x="-2907" y="-12083"/>
                  <a:pt x="107983" y="67378"/>
                  <a:pt x="135261" y="104737"/>
                </a:cubicBezTo>
                <a:cubicBezTo>
                  <a:pt x="162539" y="142096"/>
                  <a:pt x="158981" y="212662"/>
                  <a:pt x="163725" y="225708"/>
                </a:cubicBezTo>
                <a:cubicBezTo>
                  <a:pt x="168469" y="238754"/>
                  <a:pt x="160760" y="169374"/>
                  <a:pt x="163725" y="183013"/>
                </a:cubicBezTo>
                <a:cubicBezTo>
                  <a:pt x="166690" y="196652"/>
                  <a:pt x="186852" y="268997"/>
                  <a:pt x="181515" y="307542"/>
                </a:cubicBezTo>
                <a:cubicBezTo>
                  <a:pt x="176178" y="346087"/>
                  <a:pt x="133482" y="401828"/>
                  <a:pt x="131703" y="414281"/>
                </a:cubicBezTo>
                <a:cubicBezTo>
                  <a:pt x="129924" y="426734"/>
                  <a:pt x="183294" y="378701"/>
                  <a:pt x="170841" y="382259"/>
                </a:cubicBezTo>
                <a:cubicBezTo>
                  <a:pt x="158388" y="385817"/>
                  <a:pt x="62915" y="433257"/>
                  <a:pt x="56985" y="435629"/>
                </a:cubicBezTo>
                <a:cubicBezTo>
                  <a:pt x="51055" y="438001"/>
                  <a:pt x="116285" y="414874"/>
                  <a:pt x="135261" y="396491"/>
                </a:cubicBezTo>
                <a:cubicBezTo>
                  <a:pt x="154237" y="378108"/>
                  <a:pt x="170841" y="325332"/>
                  <a:pt x="170841" y="325332"/>
                </a:cubicBezTo>
                <a:cubicBezTo>
                  <a:pt x="176771" y="312286"/>
                  <a:pt x="174399" y="343122"/>
                  <a:pt x="170841" y="318216"/>
                </a:cubicBezTo>
                <a:cubicBezTo>
                  <a:pt x="167283" y="293310"/>
                  <a:pt x="149493" y="175897"/>
                  <a:pt x="149493" y="175897"/>
                </a:cubicBezTo>
                <a:cubicBezTo>
                  <a:pt x="146528" y="153956"/>
                  <a:pt x="177364" y="213256"/>
                  <a:pt x="153051" y="186571"/>
                </a:cubicBezTo>
                <a:cubicBezTo>
                  <a:pt x="128738" y="159886"/>
                  <a:pt x="3023" y="15195"/>
                  <a:pt x="58" y="1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F5BA9BA8-F63F-DF8A-B102-98270694C920}"/>
              </a:ext>
            </a:extLst>
          </p:cNvPr>
          <p:cNvSpPr/>
          <p:nvPr/>
        </p:nvSpPr>
        <p:spPr>
          <a:xfrm>
            <a:off x="4988245" y="5344072"/>
            <a:ext cx="81909" cy="121328"/>
          </a:xfrm>
          <a:custGeom>
            <a:avLst/>
            <a:gdLst>
              <a:gd name="connsiteX0" fmla="*/ 38 w 81909"/>
              <a:gd name="connsiteY0" fmla="*/ 120980 h 121328"/>
              <a:gd name="connsiteX1" fmla="*/ 39176 w 81909"/>
              <a:gd name="connsiteY1" fmla="*/ 39147 h 121328"/>
              <a:gd name="connsiteX2" fmla="*/ 81872 w 81909"/>
              <a:gd name="connsiteY2" fmla="*/ 113864 h 121328"/>
              <a:gd name="connsiteX3" fmla="*/ 46292 w 81909"/>
              <a:gd name="connsiteY3" fmla="*/ 9 h 121328"/>
              <a:gd name="connsiteX4" fmla="*/ 38 w 81909"/>
              <a:gd name="connsiteY4" fmla="*/ 120980 h 121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09" h="121328">
                <a:moveTo>
                  <a:pt x="38" y="120980"/>
                </a:moveTo>
                <a:cubicBezTo>
                  <a:pt x="-1148" y="127503"/>
                  <a:pt x="25537" y="40333"/>
                  <a:pt x="39176" y="39147"/>
                </a:cubicBezTo>
                <a:cubicBezTo>
                  <a:pt x="52815" y="37961"/>
                  <a:pt x="80686" y="120387"/>
                  <a:pt x="81872" y="113864"/>
                </a:cubicBezTo>
                <a:cubicBezTo>
                  <a:pt x="83058" y="107341"/>
                  <a:pt x="55780" y="1195"/>
                  <a:pt x="46292" y="9"/>
                </a:cubicBezTo>
                <a:cubicBezTo>
                  <a:pt x="36804" y="-1177"/>
                  <a:pt x="1224" y="114457"/>
                  <a:pt x="38" y="1209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FA9390E2-CDC6-CF58-D645-B74A483D4D82}"/>
              </a:ext>
            </a:extLst>
          </p:cNvPr>
          <p:cNvSpPr/>
          <p:nvPr/>
        </p:nvSpPr>
        <p:spPr>
          <a:xfrm>
            <a:off x="5386263" y="5531824"/>
            <a:ext cx="232232" cy="79108"/>
          </a:xfrm>
          <a:custGeom>
            <a:avLst/>
            <a:gdLst>
              <a:gd name="connsiteX0" fmla="*/ 514 w 232232"/>
              <a:gd name="connsiteY0" fmla="*/ 36409 h 79108"/>
              <a:gd name="connsiteX1" fmla="*/ 89463 w 232232"/>
              <a:gd name="connsiteY1" fmla="*/ 830 h 79108"/>
              <a:gd name="connsiteX2" fmla="*/ 231782 w 232232"/>
              <a:gd name="connsiteY2" fmla="*/ 79105 h 79108"/>
              <a:gd name="connsiteX3" fmla="*/ 135717 w 232232"/>
              <a:gd name="connsiteY3" fmla="*/ 4388 h 79108"/>
              <a:gd name="connsiteX4" fmla="*/ 171297 w 232232"/>
              <a:gd name="connsiteY4" fmla="*/ 64873 h 79108"/>
              <a:gd name="connsiteX5" fmla="*/ 128601 w 232232"/>
              <a:gd name="connsiteY5" fmla="*/ 11504 h 79108"/>
              <a:gd name="connsiteX6" fmla="*/ 514 w 232232"/>
              <a:gd name="connsiteY6" fmla="*/ 36409 h 79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232" h="79108">
                <a:moveTo>
                  <a:pt x="514" y="36409"/>
                </a:moveTo>
                <a:cubicBezTo>
                  <a:pt x="-6009" y="34630"/>
                  <a:pt x="50918" y="-6286"/>
                  <a:pt x="89463" y="830"/>
                </a:cubicBezTo>
                <a:cubicBezTo>
                  <a:pt x="128008" y="7946"/>
                  <a:pt x="224073" y="78512"/>
                  <a:pt x="231782" y="79105"/>
                </a:cubicBezTo>
                <a:cubicBezTo>
                  <a:pt x="239491" y="79698"/>
                  <a:pt x="145798" y="6760"/>
                  <a:pt x="135717" y="4388"/>
                </a:cubicBezTo>
                <a:cubicBezTo>
                  <a:pt x="125636" y="2016"/>
                  <a:pt x="172483" y="63687"/>
                  <a:pt x="171297" y="64873"/>
                </a:cubicBezTo>
                <a:cubicBezTo>
                  <a:pt x="170111" y="66059"/>
                  <a:pt x="152914" y="18620"/>
                  <a:pt x="128601" y="11504"/>
                </a:cubicBezTo>
                <a:cubicBezTo>
                  <a:pt x="104288" y="4388"/>
                  <a:pt x="7037" y="38188"/>
                  <a:pt x="514" y="36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F8F0B025-FA71-37EB-D52D-1CE5CC1E5C12}"/>
              </a:ext>
            </a:extLst>
          </p:cNvPr>
          <p:cNvSpPr/>
          <p:nvPr/>
        </p:nvSpPr>
        <p:spPr>
          <a:xfrm>
            <a:off x="5603712" y="5703225"/>
            <a:ext cx="114516" cy="90186"/>
          </a:xfrm>
          <a:custGeom>
            <a:avLst/>
            <a:gdLst>
              <a:gd name="connsiteX0" fmla="*/ 32123 w 114516"/>
              <a:gd name="connsiteY0" fmla="*/ 212 h 90186"/>
              <a:gd name="connsiteX1" fmla="*/ 92609 w 114516"/>
              <a:gd name="connsiteY1" fmla="*/ 53581 h 90186"/>
              <a:gd name="connsiteX2" fmla="*/ 101 w 114516"/>
              <a:gd name="connsiteY2" fmla="*/ 89161 h 90186"/>
              <a:gd name="connsiteX3" fmla="*/ 113956 w 114516"/>
              <a:gd name="connsiteY3" fmla="*/ 74929 h 90186"/>
              <a:gd name="connsiteX4" fmla="*/ 32123 w 114516"/>
              <a:gd name="connsiteY4" fmla="*/ 212 h 90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516" h="90186">
                <a:moveTo>
                  <a:pt x="32123" y="212"/>
                </a:moveTo>
                <a:cubicBezTo>
                  <a:pt x="28565" y="-3346"/>
                  <a:pt x="97946" y="38756"/>
                  <a:pt x="92609" y="53581"/>
                </a:cubicBezTo>
                <a:cubicBezTo>
                  <a:pt x="87272" y="68406"/>
                  <a:pt x="-3457" y="85603"/>
                  <a:pt x="101" y="89161"/>
                </a:cubicBezTo>
                <a:cubicBezTo>
                  <a:pt x="3659" y="92719"/>
                  <a:pt x="105654" y="86789"/>
                  <a:pt x="113956" y="74929"/>
                </a:cubicBezTo>
                <a:cubicBezTo>
                  <a:pt x="122258" y="63069"/>
                  <a:pt x="35681" y="3770"/>
                  <a:pt x="32123" y="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AE9D2532-90A6-715B-D9AA-A009A05C6570}"/>
              </a:ext>
            </a:extLst>
          </p:cNvPr>
          <p:cNvSpPr/>
          <p:nvPr/>
        </p:nvSpPr>
        <p:spPr>
          <a:xfrm>
            <a:off x="5187522" y="5749435"/>
            <a:ext cx="178704" cy="306292"/>
          </a:xfrm>
          <a:custGeom>
            <a:avLst/>
            <a:gdLst>
              <a:gd name="connsiteX0" fmla="*/ 177907 w 178704"/>
              <a:gd name="connsiteY0" fmla="*/ 255 h 306292"/>
              <a:gd name="connsiteX1" fmla="*/ 88957 w 178704"/>
              <a:gd name="connsiteY1" fmla="*/ 78531 h 306292"/>
              <a:gd name="connsiteX2" fmla="*/ 49820 w 178704"/>
              <a:gd name="connsiteY2" fmla="*/ 270661 h 306292"/>
              <a:gd name="connsiteX3" fmla="*/ 8 w 178704"/>
              <a:gd name="connsiteY3" fmla="*/ 306241 h 306292"/>
              <a:gd name="connsiteX4" fmla="*/ 46262 w 178704"/>
              <a:gd name="connsiteY4" fmla="*/ 274219 h 306292"/>
              <a:gd name="connsiteX5" fmla="*/ 92515 w 178704"/>
              <a:gd name="connsiteY5" fmla="*/ 135458 h 306292"/>
              <a:gd name="connsiteX6" fmla="*/ 46262 w 178704"/>
              <a:gd name="connsiteY6" fmla="*/ 178154 h 306292"/>
              <a:gd name="connsiteX7" fmla="*/ 128095 w 178704"/>
              <a:gd name="connsiteY7" fmla="*/ 57183 h 306292"/>
              <a:gd name="connsiteX8" fmla="*/ 177907 w 178704"/>
              <a:gd name="connsiteY8" fmla="*/ 255 h 306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704" h="306292">
                <a:moveTo>
                  <a:pt x="177907" y="255"/>
                </a:moveTo>
                <a:cubicBezTo>
                  <a:pt x="171384" y="3813"/>
                  <a:pt x="110305" y="33463"/>
                  <a:pt x="88957" y="78531"/>
                </a:cubicBezTo>
                <a:cubicBezTo>
                  <a:pt x="67609" y="123599"/>
                  <a:pt x="64645" y="232709"/>
                  <a:pt x="49820" y="270661"/>
                </a:cubicBezTo>
                <a:cubicBezTo>
                  <a:pt x="34995" y="308613"/>
                  <a:pt x="601" y="305648"/>
                  <a:pt x="8" y="306241"/>
                </a:cubicBezTo>
                <a:cubicBezTo>
                  <a:pt x="-585" y="306834"/>
                  <a:pt x="30844" y="302683"/>
                  <a:pt x="46262" y="274219"/>
                </a:cubicBezTo>
                <a:cubicBezTo>
                  <a:pt x="61680" y="245755"/>
                  <a:pt x="92515" y="151469"/>
                  <a:pt x="92515" y="135458"/>
                </a:cubicBezTo>
                <a:cubicBezTo>
                  <a:pt x="92515" y="119447"/>
                  <a:pt x="40332" y="191200"/>
                  <a:pt x="46262" y="178154"/>
                </a:cubicBezTo>
                <a:cubicBezTo>
                  <a:pt x="52192" y="165108"/>
                  <a:pt x="106747" y="83275"/>
                  <a:pt x="128095" y="57183"/>
                </a:cubicBezTo>
                <a:cubicBezTo>
                  <a:pt x="149443" y="31091"/>
                  <a:pt x="184430" y="-3303"/>
                  <a:pt x="177907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9F981FD2-69C9-BEFE-B840-F9D1A0321EA6}"/>
              </a:ext>
            </a:extLst>
          </p:cNvPr>
          <p:cNvSpPr/>
          <p:nvPr/>
        </p:nvSpPr>
        <p:spPr>
          <a:xfrm>
            <a:off x="5105677" y="5706275"/>
            <a:ext cx="68019" cy="382403"/>
          </a:xfrm>
          <a:custGeom>
            <a:avLst/>
            <a:gdLst>
              <a:gd name="connsiteX0" fmla="*/ 19 w 68019"/>
              <a:gd name="connsiteY0" fmla="*/ 720 h 382403"/>
              <a:gd name="connsiteX1" fmla="*/ 60505 w 68019"/>
              <a:gd name="connsiteY1" fmla="*/ 125249 h 382403"/>
              <a:gd name="connsiteX2" fmla="*/ 49831 w 68019"/>
              <a:gd name="connsiteY2" fmla="*/ 285358 h 382403"/>
              <a:gd name="connsiteX3" fmla="*/ 28483 w 68019"/>
              <a:gd name="connsiteY3" fmla="*/ 239104 h 382403"/>
              <a:gd name="connsiteX4" fmla="*/ 46273 w 68019"/>
              <a:gd name="connsiteY4" fmla="*/ 381423 h 382403"/>
              <a:gd name="connsiteX5" fmla="*/ 46273 w 68019"/>
              <a:gd name="connsiteY5" fmla="*/ 296032 h 382403"/>
              <a:gd name="connsiteX6" fmla="*/ 67621 w 68019"/>
              <a:gd name="connsiteY6" fmla="*/ 182176 h 382403"/>
              <a:gd name="connsiteX7" fmla="*/ 19 w 68019"/>
              <a:gd name="connsiteY7" fmla="*/ 720 h 382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019" h="382403">
                <a:moveTo>
                  <a:pt x="19" y="720"/>
                </a:moveTo>
                <a:cubicBezTo>
                  <a:pt x="-1167" y="-8768"/>
                  <a:pt x="52203" y="77809"/>
                  <a:pt x="60505" y="125249"/>
                </a:cubicBezTo>
                <a:cubicBezTo>
                  <a:pt x="68807" y="172689"/>
                  <a:pt x="55168" y="266382"/>
                  <a:pt x="49831" y="285358"/>
                </a:cubicBezTo>
                <a:cubicBezTo>
                  <a:pt x="44494" y="304334"/>
                  <a:pt x="29076" y="223093"/>
                  <a:pt x="28483" y="239104"/>
                </a:cubicBezTo>
                <a:cubicBezTo>
                  <a:pt x="27890" y="255115"/>
                  <a:pt x="43308" y="371935"/>
                  <a:pt x="46273" y="381423"/>
                </a:cubicBezTo>
                <a:cubicBezTo>
                  <a:pt x="49238" y="390911"/>
                  <a:pt x="42715" y="329240"/>
                  <a:pt x="46273" y="296032"/>
                </a:cubicBezTo>
                <a:cubicBezTo>
                  <a:pt x="49831" y="262824"/>
                  <a:pt x="71179" y="224872"/>
                  <a:pt x="67621" y="182176"/>
                </a:cubicBezTo>
                <a:cubicBezTo>
                  <a:pt x="64063" y="139480"/>
                  <a:pt x="1205" y="10208"/>
                  <a:pt x="19" y="7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882F92BC-D34E-592C-5543-38D315EC2EE8}"/>
              </a:ext>
            </a:extLst>
          </p:cNvPr>
          <p:cNvSpPr/>
          <p:nvPr/>
        </p:nvSpPr>
        <p:spPr>
          <a:xfrm>
            <a:off x="4589540" y="6056549"/>
            <a:ext cx="185490" cy="131308"/>
          </a:xfrm>
          <a:custGeom>
            <a:avLst/>
            <a:gdLst>
              <a:gd name="connsiteX0" fmla="*/ 250 w 185490"/>
              <a:gd name="connsiteY0" fmla="*/ 9801 h 131308"/>
              <a:gd name="connsiteX1" fmla="*/ 106989 w 185490"/>
              <a:gd name="connsiteY1" fmla="*/ 13359 h 131308"/>
              <a:gd name="connsiteX2" fmla="*/ 185265 w 185490"/>
              <a:gd name="connsiteY2" fmla="*/ 116540 h 131308"/>
              <a:gd name="connsiteX3" fmla="*/ 131895 w 185490"/>
              <a:gd name="connsiteY3" fmla="*/ 63171 h 131308"/>
              <a:gd name="connsiteX4" fmla="*/ 167475 w 185490"/>
              <a:gd name="connsiteY4" fmla="*/ 130772 h 131308"/>
              <a:gd name="connsiteX5" fmla="*/ 139011 w 185490"/>
              <a:gd name="connsiteY5" fmla="*/ 91635 h 131308"/>
              <a:gd name="connsiteX6" fmla="*/ 250 w 185490"/>
              <a:gd name="connsiteY6" fmla="*/ 9801 h 131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490" h="131308">
                <a:moveTo>
                  <a:pt x="250" y="9801"/>
                </a:moveTo>
                <a:cubicBezTo>
                  <a:pt x="-5087" y="-3245"/>
                  <a:pt x="76153" y="-4431"/>
                  <a:pt x="106989" y="13359"/>
                </a:cubicBezTo>
                <a:cubicBezTo>
                  <a:pt x="137825" y="31149"/>
                  <a:pt x="181114" y="108238"/>
                  <a:pt x="185265" y="116540"/>
                </a:cubicBezTo>
                <a:cubicBezTo>
                  <a:pt x="189416" y="124842"/>
                  <a:pt x="134860" y="60799"/>
                  <a:pt x="131895" y="63171"/>
                </a:cubicBezTo>
                <a:cubicBezTo>
                  <a:pt x="128930" y="65543"/>
                  <a:pt x="166289" y="126028"/>
                  <a:pt x="167475" y="130772"/>
                </a:cubicBezTo>
                <a:cubicBezTo>
                  <a:pt x="168661" y="135516"/>
                  <a:pt x="159766" y="107646"/>
                  <a:pt x="139011" y="91635"/>
                </a:cubicBezTo>
                <a:cubicBezTo>
                  <a:pt x="118256" y="75624"/>
                  <a:pt x="5587" y="22847"/>
                  <a:pt x="250" y="9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155C491D-C287-B24B-850D-F2DC566BEC45}"/>
              </a:ext>
            </a:extLst>
          </p:cNvPr>
          <p:cNvSpPr/>
          <p:nvPr/>
        </p:nvSpPr>
        <p:spPr>
          <a:xfrm>
            <a:off x="4752929" y="6043734"/>
            <a:ext cx="366023" cy="136740"/>
          </a:xfrm>
          <a:custGeom>
            <a:avLst/>
            <a:gdLst>
              <a:gd name="connsiteX0" fmla="*/ 4086 w 366023"/>
              <a:gd name="connsiteY0" fmla="*/ 11942 h 136740"/>
              <a:gd name="connsiteX1" fmla="*/ 153521 w 366023"/>
              <a:gd name="connsiteY1" fmla="*/ 8384 h 136740"/>
              <a:gd name="connsiteX2" fmla="*/ 363441 w 366023"/>
              <a:gd name="connsiteY2" fmla="*/ 136471 h 136740"/>
              <a:gd name="connsiteX3" fmla="*/ 274492 w 366023"/>
              <a:gd name="connsiteY3" fmla="*/ 43964 h 136740"/>
              <a:gd name="connsiteX4" fmla="*/ 334978 w 366023"/>
              <a:gd name="connsiteY4" fmla="*/ 108008 h 136740"/>
              <a:gd name="connsiteX5" fmla="*/ 214006 w 366023"/>
              <a:gd name="connsiteY5" fmla="*/ 11942 h 136740"/>
              <a:gd name="connsiteX6" fmla="*/ 238912 w 366023"/>
              <a:gd name="connsiteY6" fmla="*/ 33290 h 136740"/>
              <a:gd name="connsiteX7" fmla="*/ 57455 w 366023"/>
              <a:gd name="connsiteY7" fmla="*/ 8384 h 136740"/>
              <a:gd name="connsiteX8" fmla="*/ 4086 w 366023"/>
              <a:gd name="connsiteY8" fmla="*/ 11942 h 136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6023" h="136740">
                <a:moveTo>
                  <a:pt x="4086" y="11942"/>
                </a:moveTo>
                <a:cubicBezTo>
                  <a:pt x="20097" y="11942"/>
                  <a:pt x="93629" y="-12371"/>
                  <a:pt x="153521" y="8384"/>
                </a:cubicBezTo>
                <a:cubicBezTo>
                  <a:pt x="213413" y="29139"/>
                  <a:pt x="343279" y="130541"/>
                  <a:pt x="363441" y="136471"/>
                </a:cubicBezTo>
                <a:cubicBezTo>
                  <a:pt x="383603" y="142401"/>
                  <a:pt x="279236" y="48708"/>
                  <a:pt x="274492" y="43964"/>
                </a:cubicBezTo>
                <a:cubicBezTo>
                  <a:pt x="269748" y="39220"/>
                  <a:pt x="345059" y="113345"/>
                  <a:pt x="334978" y="108008"/>
                </a:cubicBezTo>
                <a:cubicBezTo>
                  <a:pt x="324897" y="102671"/>
                  <a:pt x="230017" y="24395"/>
                  <a:pt x="214006" y="11942"/>
                </a:cubicBezTo>
                <a:cubicBezTo>
                  <a:pt x="197995" y="-511"/>
                  <a:pt x="265004" y="33883"/>
                  <a:pt x="238912" y="33290"/>
                </a:cubicBezTo>
                <a:cubicBezTo>
                  <a:pt x="212820" y="32697"/>
                  <a:pt x="93035" y="12535"/>
                  <a:pt x="57455" y="8384"/>
                </a:cubicBezTo>
                <a:cubicBezTo>
                  <a:pt x="21875" y="4233"/>
                  <a:pt x="-11925" y="11942"/>
                  <a:pt x="4086" y="11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583B4815-1613-5F17-CBBA-A2A03B8F5A7A}"/>
              </a:ext>
            </a:extLst>
          </p:cNvPr>
          <p:cNvSpPr/>
          <p:nvPr/>
        </p:nvSpPr>
        <p:spPr>
          <a:xfrm>
            <a:off x="5013184" y="6154997"/>
            <a:ext cx="544411" cy="200998"/>
          </a:xfrm>
          <a:custGeom>
            <a:avLst/>
            <a:gdLst>
              <a:gd name="connsiteX0" fmla="*/ 5 w 544411"/>
              <a:gd name="connsiteY0" fmla="*/ 18092 h 200998"/>
              <a:gd name="connsiteX1" fmla="*/ 217042 w 544411"/>
              <a:gd name="connsiteY1" fmla="*/ 303 h 200998"/>
              <a:gd name="connsiteX2" fmla="*/ 145882 w 544411"/>
              <a:gd name="connsiteY2" fmla="*/ 7419 h 200998"/>
              <a:gd name="connsiteX3" fmla="*/ 234832 w 544411"/>
              <a:gd name="connsiteY3" fmla="*/ 14535 h 200998"/>
              <a:gd name="connsiteX4" fmla="*/ 316665 w 544411"/>
              <a:gd name="connsiteY4" fmla="*/ 92810 h 200998"/>
              <a:gd name="connsiteX5" fmla="*/ 288201 w 544411"/>
              <a:gd name="connsiteY5" fmla="*/ 71462 h 200998"/>
              <a:gd name="connsiteX6" fmla="*/ 540818 w 544411"/>
              <a:gd name="connsiteY6" fmla="*/ 199549 h 200998"/>
              <a:gd name="connsiteX7" fmla="*/ 430520 w 544411"/>
              <a:gd name="connsiteY7" fmla="*/ 135506 h 200998"/>
              <a:gd name="connsiteX8" fmla="*/ 338013 w 544411"/>
              <a:gd name="connsiteY8" fmla="*/ 57230 h 200998"/>
              <a:gd name="connsiteX9" fmla="*/ 313107 w 544411"/>
              <a:gd name="connsiteY9" fmla="*/ 67904 h 200998"/>
              <a:gd name="connsiteX10" fmla="*/ 313107 w 544411"/>
              <a:gd name="connsiteY10" fmla="*/ 67904 h 200998"/>
              <a:gd name="connsiteX11" fmla="*/ 224158 w 544411"/>
              <a:gd name="connsiteY11" fmla="*/ 32324 h 200998"/>
              <a:gd name="connsiteX12" fmla="*/ 5 w 544411"/>
              <a:gd name="connsiteY12" fmla="*/ 18092 h 200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4411" h="200998">
                <a:moveTo>
                  <a:pt x="5" y="18092"/>
                </a:moveTo>
                <a:cubicBezTo>
                  <a:pt x="-1181" y="12755"/>
                  <a:pt x="192729" y="2082"/>
                  <a:pt x="217042" y="303"/>
                </a:cubicBezTo>
                <a:cubicBezTo>
                  <a:pt x="241355" y="-1476"/>
                  <a:pt x="142917" y="5047"/>
                  <a:pt x="145882" y="7419"/>
                </a:cubicBezTo>
                <a:cubicBezTo>
                  <a:pt x="148847" y="9791"/>
                  <a:pt x="206368" y="303"/>
                  <a:pt x="234832" y="14535"/>
                </a:cubicBezTo>
                <a:cubicBezTo>
                  <a:pt x="263296" y="28767"/>
                  <a:pt x="307770" y="83322"/>
                  <a:pt x="316665" y="92810"/>
                </a:cubicBezTo>
                <a:cubicBezTo>
                  <a:pt x="325560" y="102298"/>
                  <a:pt x="250842" y="53672"/>
                  <a:pt x="288201" y="71462"/>
                </a:cubicBezTo>
                <a:cubicBezTo>
                  <a:pt x="325560" y="89252"/>
                  <a:pt x="517098" y="188875"/>
                  <a:pt x="540818" y="199549"/>
                </a:cubicBezTo>
                <a:cubicBezTo>
                  <a:pt x="564538" y="210223"/>
                  <a:pt x="464321" y="159226"/>
                  <a:pt x="430520" y="135506"/>
                </a:cubicBezTo>
                <a:cubicBezTo>
                  <a:pt x="396719" y="111786"/>
                  <a:pt x="357582" y="68497"/>
                  <a:pt x="338013" y="57230"/>
                </a:cubicBezTo>
                <a:cubicBezTo>
                  <a:pt x="318444" y="45963"/>
                  <a:pt x="313107" y="67904"/>
                  <a:pt x="313107" y="67904"/>
                </a:cubicBezTo>
                <a:lnTo>
                  <a:pt x="313107" y="67904"/>
                </a:lnTo>
                <a:cubicBezTo>
                  <a:pt x="298282" y="61974"/>
                  <a:pt x="273377" y="41219"/>
                  <a:pt x="224158" y="32324"/>
                </a:cubicBezTo>
                <a:cubicBezTo>
                  <a:pt x="174939" y="23429"/>
                  <a:pt x="1191" y="23429"/>
                  <a:pt x="5" y="180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0EC3394B-7D76-4F35-2505-01D85FA71342}"/>
              </a:ext>
            </a:extLst>
          </p:cNvPr>
          <p:cNvSpPr/>
          <p:nvPr/>
        </p:nvSpPr>
        <p:spPr>
          <a:xfrm>
            <a:off x="5326158" y="6368778"/>
            <a:ext cx="560353" cy="171985"/>
          </a:xfrm>
          <a:custGeom>
            <a:avLst/>
            <a:gdLst>
              <a:gd name="connsiteX0" fmla="*/ 256307 w 560353"/>
              <a:gd name="connsiteY0" fmla="*/ 0 h 171985"/>
              <a:gd name="connsiteX1" fmla="*/ 334583 w 560353"/>
              <a:gd name="connsiteY1" fmla="*/ 88950 h 171985"/>
              <a:gd name="connsiteX2" fmla="*/ 555177 w 560353"/>
              <a:gd name="connsiteY2" fmla="*/ 170783 h 171985"/>
              <a:gd name="connsiteX3" fmla="*/ 484018 w 560353"/>
              <a:gd name="connsiteY3" fmla="*/ 135203 h 171985"/>
              <a:gd name="connsiteX4" fmla="*/ 409300 w 560353"/>
              <a:gd name="connsiteY4" fmla="*/ 99624 h 171985"/>
              <a:gd name="connsiteX5" fmla="*/ 256307 w 560353"/>
              <a:gd name="connsiteY5" fmla="*/ 85392 h 171985"/>
              <a:gd name="connsiteX6" fmla="*/ 133 w 560353"/>
              <a:gd name="connsiteY6" fmla="*/ 7116 h 171985"/>
              <a:gd name="connsiteX7" fmla="*/ 291887 w 560353"/>
              <a:gd name="connsiteY7" fmla="*/ 106740 h 171985"/>
              <a:gd name="connsiteX8" fmla="*/ 466228 w 560353"/>
              <a:gd name="connsiteY8" fmla="*/ 145877 h 171985"/>
              <a:gd name="connsiteX9" fmla="*/ 366605 w 560353"/>
              <a:gd name="connsiteY9" fmla="*/ 88950 h 171985"/>
              <a:gd name="connsiteX10" fmla="*/ 256307 w 560353"/>
              <a:gd name="connsiteY10" fmla="*/ 0 h 171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0353" h="171985">
                <a:moveTo>
                  <a:pt x="256307" y="0"/>
                </a:moveTo>
                <a:cubicBezTo>
                  <a:pt x="250970" y="0"/>
                  <a:pt x="284772" y="60486"/>
                  <a:pt x="334583" y="88950"/>
                </a:cubicBezTo>
                <a:cubicBezTo>
                  <a:pt x="384394" y="117414"/>
                  <a:pt x="530271" y="163074"/>
                  <a:pt x="555177" y="170783"/>
                </a:cubicBezTo>
                <a:cubicBezTo>
                  <a:pt x="580083" y="178492"/>
                  <a:pt x="508331" y="147063"/>
                  <a:pt x="484018" y="135203"/>
                </a:cubicBezTo>
                <a:cubicBezTo>
                  <a:pt x="459705" y="123343"/>
                  <a:pt x="447252" y="107926"/>
                  <a:pt x="409300" y="99624"/>
                </a:cubicBezTo>
                <a:cubicBezTo>
                  <a:pt x="371348" y="91322"/>
                  <a:pt x="324502" y="100810"/>
                  <a:pt x="256307" y="85392"/>
                </a:cubicBezTo>
                <a:cubicBezTo>
                  <a:pt x="188112" y="69974"/>
                  <a:pt x="-5797" y="3558"/>
                  <a:pt x="133" y="7116"/>
                </a:cubicBezTo>
                <a:cubicBezTo>
                  <a:pt x="6063" y="10674"/>
                  <a:pt x="214205" y="83613"/>
                  <a:pt x="291887" y="106740"/>
                </a:cubicBezTo>
                <a:cubicBezTo>
                  <a:pt x="369569" y="129867"/>
                  <a:pt x="453775" y="148842"/>
                  <a:pt x="466228" y="145877"/>
                </a:cubicBezTo>
                <a:cubicBezTo>
                  <a:pt x="478681" y="142912"/>
                  <a:pt x="399220" y="107926"/>
                  <a:pt x="366605" y="88950"/>
                </a:cubicBezTo>
                <a:cubicBezTo>
                  <a:pt x="333990" y="69974"/>
                  <a:pt x="261644" y="0"/>
                  <a:pt x="25630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B87F94BF-7AAD-07FD-880C-62A10BDF93BB}"/>
              </a:ext>
            </a:extLst>
          </p:cNvPr>
          <p:cNvSpPr/>
          <p:nvPr/>
        </p:nvSpPr>
        <p:spPr>
          <a:xfrm>
            <a:off x="4792595" y="6183763"/>
            <a:ext cx="292451" cy="181649"/>
          </a:xfrm>
          <a:custGeom>
            <a:avLst/>
            <a:gdLst>
              <a:gd name="connsiteX0" fmla="*/ 0 w 292451"/>
              <a:gd name="connsiteY0" fmla="*/ 0 h 181649"/>
              <a:gd name="connsiteX1" fmla="*/ 113855 w 292451"/>
              <a:gd name="connsiteY1" fmla="*/ 49812 h 181649"/>
              <a:gd name="connsiteX2" fmla="*/ 188572 w 292451"/>
              <a:gd name="connsiteY2" fmla="*/ 67602 h 181649"/>
              <a:gd name="connsiteX3" fmla="*/ 199246 w 292451"/>
              <a:gd name="connsiteY3" fmla="*/ 120972 h 181649"/>
              <a:gd name="connsiteX4" fmla="*/ 291754 w 292451"/>
              <a:gd name="connsiteY4" fmla="*/ 181457 h 181649"/>
              <a:gd name="connsiteX5" fmla="*/ 238384 w 292451"/>
              <a:gd name="connsiteY5" fmla="*/ 138762 h 181649"/>
              <a:gd name="connsiteX6" fmla="*/ 177898 w 292451"/>
              <a:gd name="connsiteY6" fmla="*/ 99624 h 181649"/>
              <a:gd name="connsiteX7" fmla="*/ 113855 w 292451"/>
              <a:gd name="connsiteY7" fmla="*/ 64044 h 181649"/>
              <a:gd name="connsiteX8" fmla="*/ 0 w 292451"/>
              <a:gd name="connsiteY8" fmla="*/ 0 h 181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2451" h="181649">
                <a:moveTo>
                  <a:pt x="0" y="0"/>
                </a:moveTo>
                <a:cubicBezTo>
                  <a:pt x="41213" y="19272"/>
                  <a:pt x="82426" y="38545"/>
                  <a:pt x="113855" y="49812"/>
                </a:cubicBezTo>
                <a:cubicBezTo>
                  <a:pt x="145284" y="61079"/>
                  <a:pt x="174340" y="55742"/>
                  <a:pt x="188572" y="67602"/>
                </a:cubicBezTo>
                <a:cubicBezTo>
                  <a:pt x="202804" y="79462"/>
                  <a:pt x="182049" y="101996"/>
                  <a:pt x="199246" y="120972"/>
                </a:cubicBezTo>
                <a:cubicBezTo>
                  <a:pt x="216443" y="139948"/>
                  <a:pt x="285231" y="178492"/>
                  <a:pt x="291754" y="181457"/>
                </a:cubicBezTo>
                <a:cubicBezTo>
                  <a:pt x="298277" y="184422"/>
                  <a:pt x="257360" y="152401"/>
                  <a:pt x="238384" y="138762"/>
                </a:cubicBezTo>
                <a:cubicBezTo>
                  <a:pt x="219408" y="125123"/>
                  <a:pt x="198653" y="112077"/>
                  <a:pt x="177898" y="99624"/>
                </a:cubicBezTo>
                <a:cubicBezTo>
                  <a:pt x="157143" y="87171"/>
                  <a:pt x="113855" y="64044"/>
                  <a:pt x="113855" y="64044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8C917DE7-52BE-C176-6491-053D0E245E47}"/>
              </a:ext>
            </a:extLst>
          </p:cNvPr>
          <p:cNvSpPr/>
          <p:nvPr/>
        </p:nvSpPr>
        <p:spPr>
          <a:xfrm>
            <a:off x="5066559" y="6354546"/>
            <a:ext cx="370221" cy="60585"/>
          </a:xfrm>
          <a:custGeom>
            <a:avLst/>
            <a:gdLst>
              <a:gd name="connsiteX0" fmla="*/ 0 w 370221"/>
              <a:gd name="connsiteY0" fmla="*/ 0 h 60585"/>
              <a:gd name="connsiteX1" fmla="*/ 88949 w 370221"/>
              <a:gd name="connsiteY1" fmla="*/ 3558 h 60585"/>
              <a:gd name="connsiteX2" fmla="*/ 256174 w 370221"/>
              <a:gd name="connsiteY2" fmla="*/ 7116 h 60585"/>
              <a:gd name="connsiteX3" fmla="*/ 128087 w 370221"/>
              <a:gd name="connsiteY3" fmla="*/ 3558 h 60585"/>
              <a:gd name="connsiteX4" fmla="*/ 245500 w 370221"/>
              <a:gd name="connsiteY4" fmla="*/ 24906 h 60585"/>
              <a:gd name="connsiteX5" fmla="*/ 370029 w 370221"/>
              <a:gd name="connsiteY5" fmla="*/ 60486 h 60585"/>
              <a:gd name="connsiteX6" fmla="*/ 270406 w 370221"/>
              <a:gd name="connsiteY6" fmla="*/ 35580 h 60585"/>
              <a:gd name="connsiteX7" fmla="*/ 131645 w 370221"/>
              <a:gd name="connsiteY7" fmla="*/ 35580 h 60585"/>
              <a:gd name="connsiteX8" fmla="*/ 0 w 370221"/>
              <a:gd name="connsiteY8" fmla="*/ 0 h 60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0221" h="60585">
                <a:moveTo>
                  <a:pt x="0" y="0"/>
                </a:moveTo>
                <a:cubicBezTo>
                  <a:pt x="23126" y="1186"/>
                  <a:pt x="88949" y="3558"/>
                  <a:pt x="88949" y="3558"/>
                </a:cubicBezTo>
                <a:lnTo>
                  <a:pt x="256174" y="7116"/>
                </a:lnTo>
                <a:cubicBezTo>
                  <a:pt x="262697" y="7116"/>
                  <a:pt x="129866" y="593"/>
                  <a:pt x="128087" y="3558"/>
                </a:cubicBezTo>
                <a:cubicBezTo>
                  <a:pt x="126308" y="6523"/>
                  <a:pt x="205176" y="15418"/>
                  <a:pt x="245500" y="24906"/>
                </a:cubicBezTo>
                <a:cubicBezTo>
                  <a:pt x="285824" y="34394"/>
                  <a:pt x="365878" y="58707"/>
                  <a:pt x="370029" y="60486"/>
                </a:cubicBezTo>
                <a:cubicBezTo>
                  <a:pt x="374180" y="62265"/>
                  <a:pt x="310137" y="39731"/>
                  <a:pt x="270406" y="35580"/>
                </a:cubicBezTo>
                <a:cubicBezTo>
                  <a:pt x="230675" y="31429"/>
                  <a:pt x="169004" y="39138"/>
                  <a:pt x="131645" y="35580"/>
                </a:cubicBezTo>
                <a:cubicBezTo>
                  <a:pt x="94286" y="32022"/>
                  <a:pt x="70269" y="23127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A9E47503-645F-10C5-3F8E-5FFA60B06887}"/>
              </a:ext>
            </a:extLst>
          </p:cNvPr>
          <p:cNvSpPr/>
          <p:nvPr/>
        </p:nvSpPr>
        <p:spPr>
          <a:xfrm>
            <a:off x="4682268" y="6144513"/>
            <a:ext cx="117731" cy="235375"/>
          </a:xfrm>
          <a:custGeom>
            <a:avLst/>
            <a:gdLst>
              <a:gd name="connsiteX0" fmla="*/ 29 w 117731"/>
              <a:gd name="connsiteY0" fmla="*/ 113 h 235375"/>
              <a:gd name="connsiteX1" fmla="*/ 96095 w 117731"/>
              <a:gd name="connsiteY1" fmla="*/ 78388 h 235375"/>
              <a:gd name="connsiteX2" fmla="*/ 96095 w 117731"/>
              <a:gd name="connsiteY2" fmla="*/ 153106 h 235375"/>
              <a:gd name="connsiteX3" fmla="*/ 117443 w 117731"/>
              <a:gd name="connsiteY3" fmla="*/ 234939 h 235375"/>
              <a:gd name="connsiteX4" fmla="*/ 78305 w 117731"/>
              <a:gd name="connsiteY4" fmla="*/ 181569 h 235375"/>
              <a:gd name="connsiteX5" fmla="*/ 85421 w 117731"/>
              <a:gd name="connsiteY5" fmla="*/ 96178 h 235375"/>
              <a:gd name="connsiteX6" fmla="*/ 29 w 117731"/>
              <a:gd name="connsiteY6" fmla="*/ 113 h 235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731" h="235375">
                <a:moveTo>
                  <a:pt x="29" y="113"/>
                </a:moveTo>
                <a:cubicBezTo>
                  <a:pt x="1808" y="-2852"/>
                  <a:pt x="80084" y="52889"/>
                  <a:pt x="96095" y="78388"/>
                </a:cubicBezTo>
                <a:cubicBezTo>
                  <a:pt x="112106" y="103887"/>
                  <a:pt x="92537" y="127014"/>
                  <a:pt x="96095" y="153106"/>
                </a:cubicBezTo>
                <a:cubicBezTo>
                  <a:pt x="99653" y="179198"/>
                  <a:pt x="120408" y="230195"/>
                  <a:pt x="117443" y="234939"/>
                </a:cubicBezTo>
                <a:cubicBezTo>
                  <a:pt x="114478" y="239683"/>
                  <a:pt x="83642" y="204696"/>
                  <a:pt x="78305" y="181569"/>
                </a:cubicBezTo>
                <a:cubicBezTo>
                  <a:pt x="72968" y="158442"/>
                  <a:pt x="93723" y="122270"/>
                  <a:pt x="85421" y="96178"/>
                </a:cubicBezTo>
                <a:cubicBezTo>
                  <a:pt x="77119" y="70086"/>
                  <a:pt x="-1750" y="3078"/>
                  <a:pt x="29" y="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5680EC5C-3536-DA55-24B5-39D53E898E5B}"/>
              </a:ext>
            </a:extLst>
          </p:cNvPr>
          <p:cNvSpPr/>
          <p:nvPr/>
        </p:nvSpPr>
        <p:spPr>
          <a:xfrm>
            <a:off x="5140992" y="6524931"/>
            <a:ext cx="651394" cy="57969"/>
          </a:xfrm>
          <a:custGeom>
            <a:avLst/>
            <a:gdLst>
              <a:gd name="connsiteX0" fmla="*/ 651394 w 651394"/>
              <a:gd name="connsiteY0" fmla="*/ 398 h 57969"/>
              <a:gd name="connsiteX1" fmla="*/ 327618 w 651394"/>
              <a:gd name="connsiteY1" fmla="*/ 43094 h 57969"/>
              <a:gd name="connsiteX2" fmla="*/ 96350 w 651394"/>
              <a:gd name="connsiteY2" fmla="*/ 57326 h 57969"/>
              <a:gd name="connsiteX3" fmla="*/ 267133 w 651394"/>
              <a:gd name="connsiteY3" fmla="*/ 25304 h 57969"/>
              <a:gd name="connsiteX4" fmla="*/ 284 w 651394"/>
              <a:gd name="connsiteY4" fmla="*/ 28862 h 57969"/>
              <a:gd name="connsiteX5" fmla="*/ 327618 w 651394"/>
              <a:gd name="connsiteY5" fmla="*/ 21746 h 57969"/>
              <a:gd name="connsiteX6" fmla="*/ 651394 w 651394"/>
              <a:gd name="connsiteY6" fmla="*/ 398 h 57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1394" h="57969">
                <a:moveTo>
                  <a:pt x="651394" y="398"/>
                </a:moveTo>
                <a:cubicBezTo>
                  <a:pt x="651394" y="3956"/>
                  <a:pt x="420125" y="33606"/>
                  <a:pt x="327618" y="43094"/>
                </a:cubicBezTo>
                <a:cubicBezTo>
                  <a:pt x="235111" y="52582"/>
                  <a:pt x="106431" y="60291"/>
                  <a:pt x="96350" y="57326"/>
                </a:cubicBezTo>
                <a:cubicBezTo>
                  <a:pt x="86269" y="54361"/>
                  <a:pt x="283144" y="30048"/>
                  <a:pt x="267133" y="25304"/>
                </a:cubicBezTo>
                <a:cubicBezTo>
                  <a:pt x="251122" y="20560"/>
                  <a:pt x="-9797" y="29455"/>
                  <a:pt x="284" y="28862"/>
                </a:cubicBezTo>
                <a:cubicBezTo>
                  <a:pt x="10365" y="28269"/>
                  <a:pt x="222065" y="25304"/>
                  <a:pt x="327618" y="21746"/>
                </a:cubicBezTo>
                <a:cubicBezTo>
                  <a:pt x="433171" y="18188"/>
                  <a:pt x="651394" y="-3160"/>
                  <a:pt x="651394" y="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84F4161C-EE65-6F65-4530-F66C467824FD}"/>
              </a:ext>
            </a:extLst>
          </p:cNvPr>
          <p:cNvSpPr/>
          <p:nvPr/>
        </p:nvSpPr>
        <p:spPr>
          <a:xfrm>
            <a:off x="4842335" y="6418189"/>
            <a:ext cx="334547" cy="182114"/>
          </a:xfrm>
          <a:custGeom>
            <a:avLst/>
            <a:gdLst>
              <a:gd name="connsiteX0" fmla="*/ 71 w 334547"/>
              <a:gd name="connsiteY0" fmla="*/ 401 h 182114"/>
              <a:gd name="connsiteX1" fmla="*/ 135274 w 334547"/>
              <a:gd name="connsiteY1" fmla="*/ 57329 h 182114"/>
              <a:gd name="connsiteX2" fmla="*/ 145948 w 334547"/>
              <a:gd name="connsiteY2" fmla="*/ 64444 h 182114"/>
              <a:gd name="connsiteX3" fmla="*/ 334521 w 334547"/>
              <a:gd name="connsiteY3" fmla="*/ 181858 h 182114"/>
              <a:gd name="connsiteX4" fmla="*/ 160180 w 334547"/>
              <a:gd name="connsiteY4" fmla="*/ 96466 h 182114"/>
              <a:gd name="connsiteX5" fmla="*/ 213550 w 334547"/>
              <a:gd name="connsiteY5" fmla="*/ 114256 h 182114"/>
              <a:gd name="connsiteX6" fmla="*/ 117484 w 334547"/>
              <a:gd name="connsiteY6" fmla="*/ 35981 h 182114"/>
              <a:gd name="connsiteX7" fmla="*/ 71 w 334547"/>
              <a:gd name="connsiteY7" fmla="*/ 401 h 18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547" h="182114">
                <a:moveTo>
                  <a:pt x="71" y="401"/>
                </a:moveTo>
                <a:cubicBezTo>
                  <a:pt x="3036" y="3959"/>
                  <a:pt x="110961" y="46655"/>
                  <a:pt x="135274" y="57329"/>
                </a:cubicBezTo>
                <a:cubicBezTo>
                  <a:pt x="159587" y="68003"/>
                  <a:pt x="145948" y="64444"/>
                  <a:pt x="145948" y="64444"/>
                </a:cubicBezTo>
                <a:cubicBezTo>
                  <a:pt x="179156" y="85199"/>
                  <a:pt x="332149" y="176521"/>
                  <a:pt x="334521" y="181858"/>
                </a:cubicBezTo>
                <a:cubicBezTo>
                  <a:pt x="336893" y="187195"/>
                  <a:pt x="180342" y="107733"/>
                  <a:pt x="160180" y="96466"/>
                </a:cubicBezTo>
                <a:cubicBezTo>
                  <a:pt x="140018" y="85199"/>
                  <a:pt x="220666" y="124337"/>
                  <a:pt x="213550" y="114256"/>
                </a:cubicBezTo>
                <a:cubicBezTo>
                  <a:pt x="206434" y="104175"/>
                  <a:pt x="148320" y="54364"/>
                  <a:pt x="117484" y="35981"/>
                </a:cubicBezTo>
                <a:cubicBezTo>
                  <a:pt x="86648" y="17598"/>
                  <a:pt x="-2894" y="-3157"/>
                  <a:pt x="71" y="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7F2810A0-E4FE-5AAA-7BA2-DF76BA358402}"/>
              </a:ext>
            </a:extLst>
          </p:cNvPr>
          <p:cNvSpPr/>
          <p:nvPr/>
        </p:nvSpPr>
        <p:spPr>
          <a:xfrm>
            <a:off x="5816900" y="5166020"/>
            <a:ext cx="248492" cy="720597"/>
          </a:xfrm>
          <a:custGeom>
            <a:avLst/>
            <a:gdLst>
              <a:gd name="connsiteX0" fmla="*/ 9639 w 248492"/>
              <a:gd name="connsiteY0" fmla="*/ 15580 h 720597"/>
              <a:gd name="connsiteX1" fmla="*/ 195170 w 248492"/>
              <a:gd name="connsiteY1" fmla="*/ 315963 h 720597"/>
              <a:gd name="connsiteX2" fmla="*/ 208422 w 248492"/>
              <a:gd name="connsiteY2" fmla="*/ 289458 h 720597"/>
              <a:gd name="connsiteX3" fmla="*/ 181917 w 248492"/>
              <a:gd name="connsiteY3" fmla="*/ 713528 h 720597"/>
              <a:gd name="connsiteX4" fmla="*/ 221674 w 248492"/>
              <a:gd name="connsiteY4" fmla="*/ 545667 h 720597"/>
              <a:gd name="connsiteX5" fmla="*/ 248178 w 248492"/>
              <a:gd name="connsiteY5" fmla="*/ 426397 h 720597"/>
              <a:gd name="connsiteX6" fmla="*/ 204004 w 248492"/>
              <a:gd name="connsiteY6" fmla="*/ 514745 h 720597"/>
              <a:gd name="connsiteX7" fmla="*/ 208422 w 248492"/>
              <a:gd name="connsiteY7" fmla="*/ 298293 h 720597"/>
              <a:gd name="connsiteX8" fmla="*/ 44978 w 248492"/>
              <a:gd name="connsiteY8" fmla="*/ 68589 h 720597"/>
              <a:gd name="connsiteX9" fmla="*/ 9639 w 248492"/>
              <a:gd name="connsiteY9" fmla="*/ 15580 h 72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8492" h="720597">
                <a:moveTo>
                  <a:pt x="9639" y="15580"/>
                </a:moveTo>
                <a:cubicBezTo>
                  <a:pt x="34671" y="56809"/>
                  <a:pt x="162040" y="270317"/>
                  <a:pt x="195170" y="315963"/>
                </a:cubicBezTo>
                <a:cubicBezTo>
                  <a:pt x="228300" y="361609"/>
                  <a:pt x="210631" y="223197"/>
                  <a:pt x="208422" y="289458"/>
                </a:cubicBezTo>
                <a:cubicBezTo>
                  <a:pt x="206213" y="355719"/>
                  <a:pt x="179708" y="670827"/>
                  <a:pt x="181917" y="713528"/>
                </a:cubicBezTo>
                <a:cubicBezTo>
                  <a:pt x="184126" y="756229"/>
                  <a:pt x="210631" y="593522"/>
                  <a:pt x="221674" y="545667"/>
                </a:cubicBezTo>
                <a:cubicBezTo>
                  <a:pt x="232717" y="497812"/>
                  <a:pt x="251123" y="431551"/>
                  <a:pt x="248178" y="426397"/>
                </a:cubicBezTo>
                <a:cubicBezTo>
                  <a:pt x="245233" y="421243"/>
                  <a:pt x="210630" y="536096"/>
                  <a:pt x="204004" y="514745"/>
                </a:cubicBezTo>
                <a:cubicBezTo>
                  <a:pt x="197378" y="493394"/>
                  <a:pt x="234926" y="372652"/>
                  <a:pt x="208422" y="298293"/>
                </a:cubicBezTo>
                <a:cubicBezTo>
                  <a:pt x="181918" y="223934"/>
                  <a:pt x="77372" y="114235"/>
                  <a:pt x="44978" y="68589"/>
                </a:cubicBezTo>
                <a:cubicBezTo>
                  <a:pt x="12584" y="22943"/>
                  <a:pt x="-15393" y="-25649"/>
                  <a:pt x="9639" y="15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5A97F824-4AD3-593E-F8D2-43271A04E46C}"/>
              </a:ext>
            </a:extLst>
          </p:cNvPr>
          <p:cNvSpPr/>
          <p:nvPr/>
        </p:nvSpPr>
        <p:spPr>
          <a:xfrm>
            <a:off x="4522590" y="5004642"/>
            <a:ext cx="562352" cy="571604"/>
          </a:xfrm>
          <a:custGeom>
            <a:avLst/>
            <a:gdLst>
              <a:gd name="connsiteX0" fmla="*/ 561827 w 562352"/>
              <a:gd name="connsiteY0" fmla="*/ 262 h 571604"/>
              <a:gd name="connsiteX1" fmla="*/ 340958 w 562352"/>
              <a:gd name="connsiteY1" fmla="*/ 199045 h 571604"/>
              <a:gd name="connsiteX2" fmla="*/ 336540 w 562352"/>
              <a:gd name="connsiteY2" fmla="*/ 300645 h 571604"/>
              <a:gd name="connsiteX3" fmla="*/ 819 w 562352"/>
              <a:gd name="connsiteY3" fmla="*/ 570106 h 571604"/>
              <a:gd name="connsiteX4" fmla="*/ 239358 w 562352"/>
              <a:gd name="connsiteY4" fmla="*/ 411080 h 571604"/>
              <a:gd name="connsiteX5" fmla="*/ 155427 w 562352"/>
              <a:gd name="connsiteY5" fmla="*/ 446419 h 571604"/>
              <a:gd name="connsiteX6" fmla="*/ 301201 w 562352"/>
              <a:gd name="connsiteY6" fmla="*/ 309480 h 571604"/>
              <a:gd name="connsiteX7" fmla="*/ 265862 w 562352"/>
              <a:gd name="connsiteY7" fmla="*/ 305062 h 571604"/>
              <a:gd name="connsiteX8" fmla="*/ 398384 w 562352"/>
              <a:gd name="connsiteY8" fmla="*/ 159288 h 571604"/>
              <a:gd name="connsiteX9" fmla="*/ 561827 w 562352"/>
              <a:gd name="connsiteY9" fmla="*/ 262 h 571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2352" h="571604">
                <a:moveTo>
                  <a:pt x="561827" y="262"/>
                </a:moveTo>
                <a:cubicBezTo>
                  <a:pt x="552256" y="6888"/>
                  <a:pt x="378506" y="148981"/>
                  <a:pt x="340958" y="199045"/>
                </a:cubicBezTo>
                <a:cubicBezTo>
                  <a:pt x="303410" y="249109"/>
                  <a:pt x="393230" y="238802"/>
                  <a:pt x="336540" y="300645"/>
                </a:cubicBezTo>
                <a:cubicBezTo>
                  <a:pt x="279850" y="362489"/>
                  <a:pt x="17016" y="551700"/>
                  <a:pt x="819" y="570106"/>
                </a:cubicBezTo>
                <a:cubicBezTo>
                  <a:pt x="-15378" y="588512"/>
                  <a:pt x="213590" y="431694"/>
                  <a:pt x="239358" y="411080"/>
                </a:cubicBezTo>
                <a:cubicBezTo>
                  <a:pt x="265126" y="390466"/>
                  <a:pt x="145120" y="463352"/>
                  <a:pt x="155427" y="446419"/>
                </a:cubicBezTo>
                <a:cubicBezTo>
                  <a:pt x="165734" y="429486"/>
                  <a:pt x="282795" y="333040"/>
                  <a:pt x="301201" y="309480"/>
                </a:cubicBezTo>
                <a:cubicBezTo>
                  <a:pt x="319607" y="285921"/>
                  <a:pt x="249665" y="330094"/>
                  <a:pt x="265862" y="305062"/>
                </a:cubicBezTo>
                <a:cubicBezTo>
                  <a:pt x="282059" y="280030"/>
                  <a:pt x="349057" y="204198"/>
                  <a:pt x="398384" y="159288"/>
                </a:cubicBezTo>
                <a:cubicBezTo>
                  <a:pt x="447711" y="114378"/>
                  <a:pt x="571398" y="-6364"/>
                  <a:pt x="561827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3A6CB61C-1D10-9E58-2A55-FD6EF58CAA1F}"/>
              </a:ext>
            </a:extLst>
          </p:cNvPr>
          <p:cNvSpPr/>
          <p:nvPr/>
        </p:nvSpPr>
        <p:spPr>
          <a:xfrm>
            <a:off x="4198625" y="4764896"/>
            <a:ext cx="138784" cy="692165"/>
          </a:xfrm>
          <a:custGeom>
            <a:avLst/>
            <a:gdLst>
              <a:gd name="connsiteX0" fmla="*/ 138483 w 138784"/>
              <a:gd name="connsiteY0" fmla="*/ 51 h 692165"/>
              <a:gd name="connsiteX1" fmla="*/ 50399 w 138784"/>
              <a:gd name="connsiteY1" fmla="*/ 172025 h 692165"/>
              <a:gd name="connsiteX2" fmla="*/ 42010 w 138784"/>
              <a:gd name="connsiteY2" fmla="*/ 163636 h 692165"/>
              <a:gd name="connsiteX3" fmla="*/ 92344 w 138784"/>
              <a:gd name="connsiteY3" fmla="*/ 482418 h 692165"/>
              <a:gd name="connsiteX4" fmla="*/ 67177 w 138784"/>
              <a:gd name="connsiteY4" fmla="*/ 474029 h 692165"/>
              <a:gd name="connsiteX5" fmla="*/ 65 w 138784"/>
              <a:gd name="connsiteY5" fmla="*/ 692143 h 692165"/>
              <a:gd name="connsiteX6" fmla="*/ 54593 w 138784"/>
              <a:gd name="connsiteY6" fmla="*/ 486612 h 692165"/>
              <a:gd name="connsiteX7" fmla="*/ 46204 w 138784"/>
              <a:gd name="connsiteY7" fmla="*/ 335610 h 692165"/>
              <a:gd name="connsiteX8" fmla="*/ 33621 w 138784"/>
              <a:gd name="connsiteY8" fmla="*/ 281082 h 692165"/>
              <a:gd name="connsiteX9" fmla="*/ 67177 w 138784"/>
              <a:gd name="connsiteY9" fmla="*/ 343999 h 692165"/>
              <a:gd name="connsiteX10" fmla="*/ 12648 w 138784"/>
              <a:gd name="connsiteY10" fmla="*/ 192998 h 692165"/>
              <a:gd name="connsiteX11" fmla="*/ 138483 w 138784"/>
              <a:gd name="connsiteY11" fmla="*/ 51 h 692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784" h="692165">
                <a:moveTo>
                  <a:pt x="138483" y="51"/>
                </a:moveTo>
                <a:cubicBezTo>
                  <a:pt x="144775" y="-3444"/>
                  <a:pt x="50399" y="172025"/>
                  <a:pt x="50399" y="172025"/>
                </a:cubicBezTo>
                <a:cubicBezTo>
                  <a:pt x="34320" y="199289"/>
                  <a:pt x="35019" y="111904"/>
                  <a:pt x="42010" y="163636"/>
                </a:cubicBezTo>
                <a:cubicBezTo>
                  <a:pt x="49001" y="215368"/>
                  <a:pt x="88150" y="430686"/>
                  <a:pt x="92344" y="482418"/>
                </a:cubicBezTo>
                <a:cubicBezTo>
                  <a:pt x="96538" y="534150"/>
                  <a:pt x="82557" y="439075"/>
                  <a:pt x="67177" y="474029"/>
                </a:cubicBezTo>
                <a:cubicBezTo>
                  <a:pt x="51797" y="508983"/>
                  <a:pt x="2162" y="690046"/>
                  <a:pt x="65" y="692143"/>
                </a:cubicBezTo>
                <a:cubicBezTo>
                  <a:pt x="-2032" y="694240"/>
                  <a:pt x="46903" y="546034"/>
                  <a:pt x="54593" y="486612"/>
                </a:cubicBezTo>
                <a:cubicBezTo>
                  <a:pt x="62283" y="427190"/>
                  <a:pt x="49699" y="369865"/>
                  <a:pt x="46204" y="335610"/>
                </a:cubicBezTo>
                <a:cubicBezTo>
                  <a:pt x="42709" y="301355"/>
                  <a:pt x="30125" y="279684"/>
                  <a:pt x="33621" y="281082"/>
                </a:cubicBezTo>
                <a:cubicBezTo>
                  <a:pt x="37116" y="282480"/>
                  <a:pt x="70672" y="358680"/>
                  <a:pt x="67177" y="343999"/>
                </a:cubicBezTo>
                <a:cubicBezTo>
                  <a:pt x="63681" y="329318"/>
                  <a:pt x="1463" y="242633"/>
                  <a:pt x="12648" y="192998"/>
                </a:cubicBezTo>
                <a:cubicBezTo>
                  <a:pt x="23833" y="143363"/>
                  <a:pt x="132191" y="3546"/>
                  <a:pt x="138483" y="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E9D4DCAF-E43B-2A99-671C-5D326EF1EE76}"/>
              </a:ext>
            </a:extLst>
          </p:cNvPr>
          <p:cNvSpPr/>
          <p:nvPr/>
        </p:nvSpPr>
        <p:spPr>
          <a:xfrm>
            <a:off x="4148336" y="5657797"/>
            <a:ext cx="75960" cy="691279"/>
          </a:xfrm>
          <a:custGeom>
            <a:avLst/>
            <a:gdLst>
              <a:gd name="connsiteX0" fmla="*/ 33576 w 75960"/>
              <a:gd name="connsiteY0" fmla="*/ 577 h 691279"/>
              <a:gd name="connsiteX1" fmla="*/ 12603 w 75960"/>
              <a:gd name="connsiteY1" fmla="*/ 97051 h 691279"/>
              <a:gd name="connsiteX2" fmla="*/ 41965 w 75960"/>
              <a:gd name="connsiteY2" fmla="*/ 357109 h 691279"/>
              <a:gd name="connsiteX3" fmla="*/ 29381 w 75960"/>
              <a:gd name="connsiteY3" fmla="*/ 310970 h 691279"/>
              <a:gd name="connsiteX4" fmla="*/ 75521 w 75960"/>
              <a:gd name="connsiteY4" fmla="*/ 684280 h 691279"/>
              <a:gd name="connsiteX5" fmla="*/ 50354 w 75960"/>
              <a:gd name="connsiteY5" fmla="*/ 537473 h 691279"/>
              <a:gd name="connsiteX6" fmla="*/ 12603 w 75960"/>
              <a:gd name="connsiteY6" fmla="*/ 323553 h 691279"/>
              <a:gd name="connsiteX7" fmla="*/ 25187 w 75960"/>
              <a:gd name="connsiteY7" fmla="*/ 315164 h 691279"/>
              <a:gd name="connsiteX8" fmla="*/ 20 w 75960"/>
              <a:gd name="connsiteY8" fmla="*/ 138996 h 691279"/>
              <a:gd name="connsiteX9" fmla="*/ 20992 w 75960"/>
              <a:gd name="connsiteY9" fmla="*/ 59300 h 691279"/>
              <a:gd name="connsiteX10" fmla="*/ 33576 w 75960"/>
              <a:gd name="connsiteY10" fmla="*/ 577 h 691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5960" h="691279">
                <a:moveTo>
                  <a:pt x="33576" y="577"/>
                </a:moveTo>
                <a:cubicBezTo>
                  <a:pt x="32178" y="6869"/>
                  <a:pt x="11205" y="37629"/>
                  <a:pt x="12603" y="97051"/>
                </a:cubicBezTo>
                <a:cubicBezTo>
                  <a:pt x="14001" y="156473"/>
                  <a:pt x="39169" y="321456"/>
                  <a:pt x="41965" y="357109"/>
                </a:cubicBezTo>
                <a:cubicBezTo>
                  <a:pt x="44761" y="392762"/>
                  <a:pt x="23788" y="256441"/>
                  <a:pt x="29381" y="310970"/>
                </a:cubicBezTo>
                <a:cubicBezTo>
                  <a:pt x="34974" y="365499"/>
                  <a:pt x="72026" y="646530"/>
                  <a:pt x="75521" y="684280"/>
                </a:cubicBezTo>
                <a:cubicBezTo>
                  <a:pt x="79016" y="722030"/>
                  <a:pt x="60840" y="597594"/>
                  <a:pt x="50354" y="537473"/>
                </a:cubicBezTo>
                <a:cubicBezTo>
                  <a:pt x="39868" y="477352"/>
                  <a:pt x="16797" y="360604"/>
                  <a:pt x="12603" y="323553"/>
                </a:cubicBezTo>
                <a:cubicBezTo>
                  <a:pt x="8409" y="286502"/>
                  <a:pt x="27284" y="345923"/>
                  <a:pt x="25187" y="315164"/>
                </a:cubicBezTo>
                <a:cubicBezTo>
                  <a:pt x="23090" y="284405"/>
                  <a:pt x="719" y="181640"/>
                  <a:pt x="20" y="138996"/>
                </a:cubicBezTo>
                <a:cubicBezTo>
                  <a:pt x="-679" y="96352"/>
                  <a:pt x="16798" y="77476"/>
                  <a:pt x="20992" y="59300"/>
                </a:cubicBezTo>
                <a:cubicBezTo>
                  <a:pt x="25186" y="41124"/>
                  <a:pt x="34974" y="-5715"/>
                  <a:pt x="33576" y="5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986A52E2-1AF7-7BEE-DDC7-1EF77E8255E8}"/>
              </a:ext>
            </a:extLst>
          </p:cNvPr>
          <p:cNvSpPr/>
          <p:nvPr/>
        </p:nvSpPr>
        <p:spPr>
          <a:xfrm>
            <a:off x="6070398" y="6040283"/>
            <a:ext cx="168328" cy="547045"/>
          </a:xfrm>
          <a:custGeom>
            <a:avLst/>
            <a:gdLst>
              <a:gd name="connsiteX0" fmla="*/ 7426 w 168328"/>
              <a:gd name="connsiteY0" fmla="*/ 8179 h 547045"/>
              <a:gd name="connsiteX1" fmla="*/ 95510 w 168328"/>
              <a:gd name="connsiteY1" fmla="*/ 201126 h 547045"/>
              <a:gd name="connsiteX2" fmla="*/ 70343 w 168328"/>
              <a:gd name="connsiteY2" fmla="*/ 87875 h 547045"/>
              <a:gd name="connsiteX3" fmla="*/ 82927 w 168328"/>
              <a:gd name="connsiteY3" fmla="*/ 264044 h 547045"/>
              <a:gd name="connsiteX4" fmla="*/ 166817 w 168328"/>
              <a:gd name="connsiteY4" fmla="*/ 545075 h 547045"/>
              <a:gd name="connsiteX5" fmla="*/ 133261 w 168328"/>
              <a:gd name="connsiteY5" fmla="*/ 381489 h 547045"/>
              <a:gd name="connsiteX6" fmla="*/ 87121 w 168328"/>
              <a:gd name="connsiteY6" fmla="*/ 234682 h 547045"/>
              <a:gd name="connsiteX7" fmla="*/ 99705 w 168328"/>
              <a:gd name="connsiteY7" fmla="*/ 272433 h 547045"/>
              <a:gd name="connsiteX8" fmla="*/ 15815 w 168328"/>
              <a:gd name="connsiteY8" fmla="*/ 58513 h 547045"/>
              <a:gd name="connsiteX9" fmla="*/ 7426 w 168328"/>
              <a:gd name="connsiteY9" fmla="*/ 8179 h 547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8328" h="547045">
                <a:moveTo>
                  <a:pt x="7426" y="8179"/>
                </a:moveTo>
                <a:cubicBezTo>
                  <a:pt x="20708" y="31948"/>
                  <a:pt x="85024" y="187843"/>
                  <a:pt x="95510" y="201126"/>
                </a:cubicBezTo>
                <a:cubicBezTo>
                  <a:pt x="105996" y="214409"/>
                  <a:pt x="72440" y="77389"/>
                  <a:pt x="70343" y="87875"/>
                </a:cubicBezTo>
                <a:cubicBezTo>
                  <a:pt x="68246" y="98361"/>
                  <a:pt x="66848" y="187844"/>
                  <a:pt x="82927" y="264044"/>
                </a:cubicBezTo>
                <a:cubicBezTo>
                  <a:pt x="99006" y="340244"/>
                  <a:pt x="158428" y="525501"/>
                  <a:pt x="166817" y="545075"/>
                </a:cubicBezTo>
                <a:cubicBezTo>
                  <a:pt x="175206" y="564649"/>
                  <a:pt x="146544" y="433221"/>
                  <a:pt x="133261" y="381489"/>
                </a:cubicBezTo>
                <a:cubicBezTo>
                  <a:pt x="119978" y="329757"/>
                  <a:pt x="92714" y="252858"/>
                  <a:pt x="87121" y="234682"/>
                </a:cubicBezTo>
                <a:cubicBezTo>
                  <a:pt x="81528" y="216506"/>
                  <a:pt x="111589" y="301794"/>
                  <a:pt x="99705" y="272433"/>
                </a:cubicBezTo>
                <a:cubicBezTo>
                  <a:pt x="87821" y="243072"/>
                  <a:pt x="31894" y="101157"/>
                  <a:pt x="15815" y="58513"/>
                </a:cubicBezTo>
                <a:cubicBezTo>
                  <a:pt x="-264" y="15869"/>
                  <a:pt x="-5856" y="-15590"/>
                  <a:pt x="7426" y="8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ED0343B1-F385-0474-D1EF-FA91E1EA261C}"/>
              </a:ext>
            </a:extLst>
          </p:cNvPr>
          <p:cNvSpPr/>
          <p:nvPr/>
        </p:nvSpPr>
        <p:spPr>
          <a:xfrm>
            <a:off x="6870575" y="6014043"/>
            <a:ext cx="696616" cy="1209033"/>
          </a:xfrm>
          <a:custGeom>
            <a:avLst/>
            <a:gdLst>
              <a:gd name="connsiteX0" fmla="*/ 696295 w 696616"/>
              <a:gd name="connsiteY0" fmla="*/ 863 h 1209033"/>
              <a:gd name="connsiteX1" fmla="*/ 440431 w 696616"/>
              <a:gd name="connsiteY1" fmla="*/ 411924 h 1209033"/>
              <a:gd name="connsiteX2" fmla="*/ 482375 w 696616"/>
              <a:gd name="connsiteY2" fmla="*/ 294478 h 1209033"/>
              <a:gd name="connsiteX3" fmla="*/ 327179 w 696616"/>
              <a:gd name="connsiteY3" fmla="*/ 802012 h 1209033"/>
              <a:gd name="connsiteX4" fmla="*/ 360735 w 696616"/>
              <a:gd name="connsiteY4" fmla="*/ 625843 h 1209033"/>
              <a:gd name="connsiteX5" fmla="*/ 234900 w 696616"/>
              <a:gd name="connsiteY5" fmla="*/ 982375 h 1209033"/>
              <a:gd name="connsiteX6" fmla="*/ 8 w 696616"/>
              <a:gd name="connsiteY6" fmla="*/ 1208878 h 1209033"/>
              <a:gd name="connsiteX7" fmla="*/ 226511 w 696616"/>
              <a:gd name="connsiteY7" fmla="*/ 1015931 h 1209033"/>
              <a:gd name="connsiteX8" fmla="*/ 306207 w 696616"/>
              <a:gd name="connsiteY8" fmla="*/ 898485 h 1209033"/>
              <a:gd name="connsiteX9" fmla="*/ 302012 w 696616"/>
              <a:gd name="connsiteY9" fmla="*/ 873318 h 1209033"/>
              <a:gd name="connsiteX10" fmla="*/ 415264 w 696616"/>
              <a:gd name="connsiteY10" fmla="*/ 428702 h 1209033"/>
              <a:gd name="connsiteX11" fmla="*/ 369124 w 696616"/>
              <a:gd name="connsiteY11" fmla="*/ 583898 h 1209033"/>
              <a:gd name="connsiteX12" fmla="*/ 490764 w 696616"/>
              <a:gd name="connsiteY12" fmla="*/ 311256 h 1209033"/>
              <a:gd name="connsiteX13" fmla="*/ 696295 w 696616"/>
              <a:gd name="connsiteY13" fmla="*/ 863 h 120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6616" h="1209033">
                <a:moveTo>
                  <a:pt x="696295" y="863"/>
                </a:moveTo>
                <a:cubicBezTo>
                  <a:pt x="687906" y="17641"/>
                  <a:pt x="476084" y="362988"/>
                  <a:pt x="440431" y="411924"/>
                </a:cubicBezTo>
                <a:cubicBezTo>
                  <a:pt x="404778" y="460860"/>
                  <a:pt x="501250" y="229463"/>
                  <a:pt x="482375" y="294478"/>
                </a:cubicBezTo>
                <a:cubicBezTo>
                  <a:pt x="463500" y="359493"/>
                  <a:pt x="347452" y="746785"/>
                  <a:pt x="327179" y="802012"/>
                </a:cubicBezTo>
                <a:cubicBezTo>
                  <a:pt x="306906" y="857239"/>
                  <a:pt x="376115" y="595783"/>
                  <a:pt x="360735" y="625843"/>
                </a:cubicBezTo>
                <a:cubicBezTo>
                  <a:pt x="345355" y="655904"/>
                  <a:pt x="295021" y="885203"/>
                  <a:pt x="234900" y="982375"/>
                </a:cubicBezTo>
                <a:cubicBezTo>
                  <a:pt x="174779" y="1079548"/>
                  <a:pt x="1406" y="1203285"/>
                  <a:pt x="8" y="1208878"/>
                </a:cubicBezTo>
                <a:cubicBezTo>
                  <a:pt x="-1390" y="1214471"/>
                  <a:pt x="175478" y="1067663"/>
                  <a:pt x="226511" y="1015931"/>
                </a:cubicBezTo>
                <a:cubicBezTo>
                  <a:pt x="277544" y="964199"/>
                  <a:pt x="293624" y="922254"/>
                  <a:pt x="306207" y="898485"/>
                </a:cubicBezTo>
                <a:cubicBezTo>
                  <a:pt x="318790" y="874716"/>
                  <a:pt x="283836" y="951615"/>
                  <a:pt x="302012" y="873318"/>
                </a:cubicBezTo>
                <a:cubicBezTo>
                  <a:pt x="320188" y="795021"/>
                  <a:pt x="404079" y="476939"/>
                  <a:pt x="415264" y="428702"/>
                </a:cubicBezTo>
                <a:cubicBezTo>
                  <a:pt x="426449" y="380465"/>
                  <a:pt x="356541" y="603472"/>
                  <a:pt x="369124" y="583898"/>
                </a:cubicBezTo>
                <a:cubicBezTo>
                  <a:pt x="381707" y="564324"/>
                  <a:pt x="434837" y="406331"/>
                  <a:pt x="490764" y="311256"/>
                </a:cubicBezTo>
                <a:cubicBezTo>
                  <a:pt x="546691" y="216181"/>
                  <a:pt x="704684" y="-15915"/>
                  <a:pt x="696295" y="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CCFCCAC6-C00C-B1B2-4DF2-46D9D22DE30F}"/>
              </a:ext>
            </a:extLst>
          </p:cNvPr>
          <p:cNvSpPr/>
          <p:nvPr/>
        </p:nvSpPr>
        <p:spPr>
          <a:xfrm>
            <a:off x="6777865" y="6550827"/>
            <a:ext cx="961123" cy="878827"/>
          </a:xfrm>
          <a:custGeom>
            <a:avLst/>
            <a:gdLst>
              <a:gd name="connsiteX0" fmla="*/ 960979 w 961123"/>
              <a:gd name="connsiteY0" fmla="*/ 975 h 878827"/>
              <a:gd name="connsiteX1" fmla="*/ 642197 w 961123"/>
              <a:gd name="connsiteY1" fmla="*/ 391063 h 878827"/>
              <a:gd name="connsiteX2" fmla="*/ 633808 w 961123"/>
              <a:gd name="connsiteY2" fmla="*/ 420424 h 878827"/>
              <a:gd name="connsiteX3" fmla="*/ 348583 w 961123"/>
              <a:gd name="connsiteY3" fmla="*/ 646927 h 878827"/>
              <a:gd name="connsiteX4" fmla="*/ 407306 w 961123"/>
              <a:gd name="connsiteY4" fmla="*/ 600788 h 878827"/>
              <a:gd name="connsiteX5" fmla="*/ 138858 w 961123"/>
              <a:gd name="connsiteY5" fmla="*/ 789540 h 878827"/>
              <a:gd name="connsiteX6" fmla="*/ 440 w 961123"/>
              <a:gd name="connsiteY6" fmla="*/ 877624 h 878827"/>
              <a:gd name="connsiteX7" fmla="*/ 180803 w 961123"/>
              <a:gd name="connsiteY7" fmla="*/ 730817 h 878827"/>
              <a:gd name="connsiteX8" fmla="*/ 33996 w 961123"/>
              <a:gd name="connsiteY8" fmla="*/ 802123 h 878827"/>
              <a:gd name="connsiteX9" fmla="*/ 449251 w 961123"/>
              <a:gd name="connsiteY9" fmla="*/ 554648 h 878827"/>
              <a:gd name="connsiteX10" fmla="*/ 424084 w 961123"/>
              <a:gd name="connsiteY10" fmla="*/ 563037 h 878827"/>
              <a:gd name="connsiteX11" fmla="*/ 772227 w 961123"/>
              <a:gd name="connsiteY11" fmla="*/ 223283 h 878827"/>
              <a:gd name="connsiteX12" fmla="*/ 684142 w 961123"/>
              <a:gd name="connsiteY12" fmla="*/ 277812 h 878827"/>
              <a:gd name="connsiteX13" fmla="*/ 960979 w 961123"/>
              <a:gd name="connsiteY13" fmla="*/ 975 h 878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61123" h="878827">
                <a:moveTo>
                  <a:pt x="960979" y="975"/>
                </a:moveTo>
                <a:cubicBezTo>
                  <a:pt x="953988" y="19850"/>
                  <a:pt x="696725" y="321155"/>
                  <a:pt x="642197" y="391063"/>
                </a:cubicBezTo>
                <a:cubicBezTo>
                  <a:pt x="587669" y="460971"/>
                  <a:pt x="682744" y="377780"/>
                  <a:pt x="633808" y="420424"/>
                </a:cubicBezTo>
                <a:cubicBezTo>
                  <a:pt x="584872" y="463068"/>
                  <a:pt x="386333" y="616866"/>
                  <a:pt x="348583" y="646927"/>
                </a:cubicBezTo>
                <a:cubicBezTo>
                  <a:pt x="310833" y="676988"/>
                  <a:pt x="442260" y="577019"/>
                  <a:pt x="407306" y="600788"/>
                </a:cubicBezTo>
                <a:cubicBezTo>
                  <a:pt x="372352" y="624557"/>
                  <a:pt x="206669" y="743401"/>
                  <a:pt x="138858" y="789540"/>
                </a:cubicBezTo>
                <a:cubicBezTo>
                  <a:pt x="71047" y="835679"/>
                  <a:pt x="-6551" y="887411"/>
                  <a:pt x="440" y="877624"/>
                </a:cubicBezTo>
                <a:cubicBezTo>
                  <a:pt x="7431" y="867837"/>
                  <a:pt x="175210" y="743400"/>
                  <a:pt x="180803" y="730817"/>
                </a:cubicBezTo>
                <a:cubicBezTo>
                  <a:pt x="186396" y="718234"/>
                  <a:pt x="-10745" y="831484"/>
                  <a:pt x="33996" y="802123"/>
                </a:cubicBezTo>
                <a:cubicBezTo>
                  <a:pt x="78737" y="772762"/>
                  <a:pt x="384236" y="594496"/>
                  <a:pt x="449251" y="554648"/>
                </a:cubicBezTo>
                <a:cubicBezTo>
                  <a:pt x="514266" y="514800"/>
                  <a:pt x="370255" y="618264"/>
                  <a:pt x="424084" y="563037"/>
                </a:cubicBezTo>
                <a:cubicBezTo>
                  <a:pt x="477913" y="507810"/>
                  <a:pt x="728884" y="270820"/>
                  <a:pt x="772227" y="223283"/>
                </a:cubicBezTo>
                <a:cubicBezTo>
                  <a:pt x="815570" y="175746"/>
                  <a:pt x="649887" y="312766"/>
                  <a:pt x="684142" y="277812"/>
                </a:cubicBezTo>
                <a:cubicBezTo>
                  <a:pt x="718397" y="242858"/>
                  <a:pt x="967970" y="-17900"/>
                  <a:pt x="960979" y="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7A5829E1-F7EE-FFC7-E691-7189A27813F1}"/>
              </a:ext>
            </a:extLst>
          </p:cNvPr>
          <p:cNvSpPr/>
          <p:nvPr/>
        </p:nvSpPr>
        <p:spPr>
          <a:xfrm>
            <a:off x="5379268" y="7093778"/>
            <a:ext cx="1584932" cy="571509"/>
          </a:xfrm>
          <a:custGeom>
            <a:avLst/>
            <a:gdLst>
              <a:gd name="connsiteX0" fmla="*/ 1584610 w 1584932"/>
              <a:gd name="connsiteY0" fmla="*/ 41 h 571509"/>
              <a:gd name="connsiteX1" fmla="*/ 1223663 w 1584932"/>
              <a:gd name="connsiteY1" fmla="*/ 259923 h 571509"/>
              <a:gd name="connsiteX2" fmla="*/ 886778 w 1584932"/>
              <a:gd name="connsiteY2" fmla="*/ 351363 h 571509"/>
              <a:gd name="connsiteX3" fmla="*/ 545081 w 1584932"/>
              <a:gd name="connsiteY3" fmla="*/ 360988 h 571509"/>
              <a:gd name="connsiteX4" fmla="*/ 761650 w 1584932"/>
              <a:gd name="connsiteY4" fmla="*/ 365801 h 571509"/>
              <a:gd name="connsiteX5" fmla="*/ 285199 w 1584932"/>
              <a:gd name="connsiteY5" fmla="*/ 514993 h 571509"/>
              <a:gd name="connsiteX6" fmla="*/ 30130 w 1584932"/>
              <a:gd name="connsiteY6" fmla="*/ 563119 h 571509"/>
              <a:gd name="connsiteX7" fmla="*/ 983031 w 1584932"/>
              <a:gd name="connsiteY7" fmla="*/ 356176 h 571509"/>
              <a:gd name="connsiteX8" fmla="*/ 718336 w 1584932"/>
              <a:gd name="connsiteY8" fmla="*/ 385051 h 571509"/>
              <a:gd name="connsiteX9" fmla="*/ 1276601 w 1584932"/>
              <a:gd name="connsiteY9" fmla="*/ 240673 h 571509"/>
              <a:gd name="connsiteX10" fmla="*/ 1584610 w 1584932"/>
              <a:gd name="connsiteY10" fmla="*/ 41 h 571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84932" h="571509">
                <a:moveTo>
                  <a:pt x="1584610" y="41"/>
                </a:moveTo>
                <a:cubicBezTo>
                  <a:pt x="1575787" y="3249"/>
                  <a:pt x="1339968" y="201369"/>
                  <a:pt x="1223663" y="259923"/>
                </a:cubicBezTo>
                <a:cubicBezTo>
                  <a:pt x="1107358" y="318477"/>
                  <a:pt x="999875" y="334519"/>
                  <a:pt x="886778" y="351363"/>
                </a:cubicBezTo>
                <a:cubicBezTo>
                  <a:pt x="773681" y="368207"/>
                  <a:pt x="565936" y="358582"/>
                  <a:pt x="545081" y="360988"/>
                </a:cubicBezTo>
                <a:cubicBezTo>
                  <a:pt x="524226" y="363394"/>
                  <a:pt x="804964" y="340134"/>
                  <a:pt x="761650" y="365801"/>
                </a:cubicBezTo>
                <a:cubicBezTo>
                  <a:pt x="718336" y="391468"/>
                  <a:pt x="407119" y="482107"/>
                  <a:pt x="285199" y="514993"/>
                </a:cubicBezTo>
                <a:cubicBezTo>
                  <a:pt x="163279" y="547879"/>
                  <a:pt x="-86175" y="589589"/>
                  <a:pt x="30130" y="563119"/>
                </a:cubicBezTo>
                <a:cubicBezTo>
                  <a:pt x="146435" y="536650"/>
                  <a:pt x="868330" y="385854"/>
                  <a:pt x="983031" y="356176"/>
                </a:cubicBezTo>
                <a:cubicBezTo>
                  <a:pt x="1097732" y="326498"/>
                  <a:pt x="669408" y="404301"/>
                  <a:pt x="718336" y="385051"/>
                </a:cubicBezTo>
                <a:cubicBezTo>
                  <a:pt x="767264" y="365801"/>
                  <a:pt x="1133826" y="300831"/>
                  <a:pt x="1276601" y="240673"/>
                </a:cubicBezTo>
                <a:cubicBezTo>
                  <a:pt x="1419376" y="180515"/>
                  <a:pt x="1593433" y="-3167"/>
                  <a:pt x="1584610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E5224910-C9B0-6A21-5FCD-195390726103}"/>
              </a:ext>
            </a:extLst>
          </p:cNvPr>
          <p:cNvSpPr/>
          <p:nvPr/>
        </p:nvSpPr>
        <p:spPr>
          <a:xfrm>
            <a:off x="4545005" y="7063730"/>
            <a:ext cx="917332" cy="589679"/>
          </a:xfrm>
          <a:custGeom>
            <a:avLst/>
            <a:gdLst>
              <a:gd name="connsiteX0" fmla="*/ 22182 w 917332"/>
              <a:gd name="connsiteY0" fmla="*/ 20464 h 589679"/>
              <a:gd name="connsiteX1" fmla="*/ 315753 w 917332"/>
              <a:gd name="connsiteY1" fmla="*/ 347723 h 589679"/>
              <a:gd name="connsiteX2" fmla="*/ 253189 w 917332"/>
              <a:gd name="connsiteY2" fmla="*/ 314034 h 589679"/>
              <a:gd name="connsiteX3" fmla="*/ 599698 w 917332"/>
              <a:gd name="connsiteY3" fmla="*/ 487289 h 589679"/>
              <a:gd name="connsiteX4" fmla="*/ 801829 w 917332"/>
              <a:gd name="connsiteY4" fmla="*/ 588354 h 589679"/>
              <a:gd name="connsiteX5" fmla="*/ 772953 w 917332"/>
              <a:gd name="connsiteY5" fmla="*/ 545041 h 589679"/>
              <a:gd name="connsiteX6" fmla="*/ 917332 w 917332"/>
              <a:gd name="connsiteY6" fmla="*/ 545041 h 589679"/>
              <a:gd name="connsiteX7" fmla="*/ 647824 w 917332"/>
              <a:gd name="connsiteY7" fmla="*/ 545041 h 589679"/>
              <a:gd name="connsiteX8" fmla="*/ 431256 w 917332"/>
              <a:gd name="connsiteY8" fmla="*/ 424725 h 589679"/>
              <a:gd name="connsiteX9" fmla="*/ 450507 w 917332"/>
              <a:gd name="connsiteY9" fmla="*/ 424725 h 589679"/>
              <a:gd name="connsiteX10" fmla="*/ 243563 w 917332"/>
              <a:gd name="connsiteY10" fmla="*/ 338097 h 589679"/>
              <a:gd name="connsiteX11" fmla="*/ 354254 w 917332"/>
              <a:gd name="connsiteY11" fmla="*/ 338097 h 589679"/>
              <a:gd name="connsiteX12" fmla="*/ 55871 w 917332"/>
              <a:gd name="connsiteY12" fmla="*/ 63777 h 589679"/>
              <a:gd name="connsiteX13" fmla="*/ 22182 w 917332"/>
              <a:gd name="connsiteY13" fmla="*/ 20464 h 589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7332" h="589679">
                <a:moveTo>
                  <a:pt x="22182" y="20464"/>
                </a:moveTo>
                <a:cubicBezTo>
                  <a:pt x="65496" y="67788"/>
                  <a:pt x="277252" y="298795"/>
                  <a:pt x="315753" y="347723"/>
                </a:cubicBezTo>
                <a:cubicBezTo>
                  <a:pt x="354254" y="396651"/>
                  <a:pt x="253189" y="314034"/>
                  <a:pt x="253189" y="314034"/>
                </a:cubicBezTo>
                <a:lnTo>
                  <a:pt x="599698" y="487289"/>
                </a:lnTo>
                <a:cubicBezTo>
                  <a:pt x="691138" y="533009"/>
                  <a:pt x="772953" y="578729"/>
                  <a:pt x="801829" y="588354"/>
                </a:cubicBezTo>
                <a:cubicBezTo>
                  <a:pt x="830705" y="597979"/>
                  <a:pt x="753703" y="552260"/>
                  <a:pt x="772953" y="545041"/>
                </a:cubicBezTo>
                <a:cubicBezTo>
                  <a:pt x="792203" y="537822"/>
                  <a:pt x="917332" y="545041"/>
                  <a:pt x="917332" y="545041"/>
                </a:cubicBezTo>
                <a:cubicBezTo>
                  <a:pt x="896477" y="545041"/>
                  <a:pt x="728837" y="565094"/>
                  <a:pt x="647824" y="545041"/>
                </a:cubicBezTo>
                <a:cubicBezTo>
                  <a:pt x="566811" y="524988"/>
                  <a:pt x="464142" y="444778"/>
                  <a:pt x="431256" y="424725"/>
                </a:cubicBezTo>
                <a:cubicBezTo>
                  <a:pt x="398370" y="404672"/>
                  <a:pt x="481789" y="439163"/>
                  <a:pt x="450507" y="424725"/>
                </a:cubicBezTo>
                <a:cubicBezTo>
                  <a:pt x="419225" y="410287"/>
                  <a:pt x="259605" y="352535"/>
                  <a:pt x="243563" y="338097"/>
                </a:cubicBezTo>
                <a:cubicBezTo>
                  <a:pt x="227521" y="323659"/>
                  <a:pt x="385536" y="383817"/>
                  <a:pt x="354254" y="338097"/>
                </a:cubicBezTo>
                <a:cubicBezTo>
                  <a:pt x="322972" y="292377"/>
                  <a:pt x="55871" y="63777"/>
                  <a:pt x="55871" y="63777"/>
                </a:cubicBezTo>
                <a:cubicBezTo>
                  <a:pt x="3734" y="16453"/>
                  <a:pt x="-21132" y="-26860"/>
                  <a:pt x="22182" y="204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FA6DB047-9E48-9C49-3759-80A0963017D6}"/>
              </a:ext>
            </a:extLst>
          </p:cNvPr>
          <p:cNvSpPr/>
          <p:nvPr/>
        </p:nvSpPr>
        <p:spPr>
          <a:xfrm>
            <a:off x="4639323" y="3025460"/>
            <a:ext cx="546121" cy="502201"/>
          </a:xfrm>
          <a:custGeom>
            <a:avLst/>
            <a:gdLst>
              <a:gd name="connsiteX0" fmla="*/ 543881 w 546121"/>
              <a:gd name="connsiteY0" fmla="*/ 1685 h 502201"/>
              <a:gd name="connsiteX1" fmla="*/ 264749 w 546121"/>
              <a:gd name="connsiteY1" fmla="*/ 199003 h 502201"/>
              <a:gd name="connsiteX2" fmla="*/ 163683 w 546121"/>
              <a:gd name="connsiteY2" fmla="*/ 319319 h 502201"/>
              <a:gd name="connsiteX3" fmla="*/ 240685 w 546121"/>
              <a:gd name="connsiteY3" fmla="*/ 261567 h 502201"/>
              <a:gd name="connsiteX4" fmla="*/ 54 w 546121"/>
              <a:gd name="connsiteY4" fmla="*/ 502199 h 502201"/>
              <a:gd name="connsiteX5" fmla="*/ 264749 w 546121"/>
              <a:gd name="connsiteY5" fmla="*/ 256755 h 502201"/>
              <a:gd name="connsiteX6" fmla="*/ 96306 w 546121"/>
              <a:gd name="connsiteY6" fmla="*/ 319319 h 502201"/>
              <a:gd name="connsiteX7" fmla="*/ 543881 w 546121"/>
              <a:gd name="connsiteY7" fmla="*/ 1685 h 502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6121" h="502201">
                <a:moveTo>
                  <a:pt x="543881" y="1685"/>
                </a:moveTo>
                <a:cubicBezTo>
                  <a:pt x="571955" y="-18368"/>
                  <a:pt x="328115" y="146064"/>
                  <a:pt x="264749" y="199003"/>
                </a:cubicBezTo>
                <a:cubicBezTo>
                  <a:pt x="201383" y="251942"/>
                  <a:pt x="167694" y="308892"/>
                  <a:pt x="163683" y="319319"/>
                </a:cubicBezTo>
                <a:cubicBezTo>
                  <a:pt x="159672" y="329746"/>
                  <a:pt x="267956" y="231087"/>
                  <a:pt x="240685" y="261567"/>
                </a:cubicBezTo>
                <a:cubicBezTo>
                  <a:pt x="213414" y="292047"/>
                  <a:pt x="-3957" y="503001"/>
                  <a:pt x="54" y="502199"/>
                </a:cubicBezTo>
                <a:cubicBezTo>
                  <a:pt x="4065" y="501397"/>
                  <a:pt x="248707" y="287235"/>
                  <a:pt x="264749" y="256755"/>
                </a:cubicBezTo>
                <a:cubicBezTo>
                  <a:pt x="280791" y="226275"/>
                  <a:pt x="47378" y="357018"/>
                  <a:pt x="96306" y="319319"/>
                </a:cubicBezTo>
                <a:cubicBezTo>
                  <a:pt x="145234" y="281620"/>
                  <a:pt x="515807" y="21738"/>
                  <a:pt x="543881" y="1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1D9B1EAD-0BB4-7A52-0697-EEB7CF712D09}"/>
              </a:ext>
            </a:extLst>
          </p:cNvPr>
          <p:cNvSpPr/>
          <p:nvPr/>
        </p:nvSpPr>
        <p:spPr>
          <a:xfrm>
            <a:off x="4255400" y="3632974"/>
            <a:ext cx="359927" cy="551167"/>
          </a:xfrm>
          <a:custGeom>
            <a:avLst/>
            <a:gdLst>
              <a:gd name="connsiteX0" fmla="*/ 359914 w 359927"/>
              <a:gd name="connsiteY0" fmla="*/ 563 h 551167"/>
              <a:gd name="connsiteX1" fmla="*/ 201097 w 359927"/>
              <a:gd name="connsiteY1" fmla="*/ 255632 h 551167"/>
              <a:gd name="connsiteX2" fmla="*/ 263661 w 359927"/>
              <a:gd name="connsiteY2" fmla="*/ 183443 h 551167"/>
              <a:gd name="connsiteX3" fmla="*/ 3779 w 359927"/>
              <a:gd name="connsiteY3" fmla="*/ 544390 h 551167"/>
              <a:gd name="connsiteX4" fmla="*/ 119282 w 359927"/>
              <a:gd name="connsiteY4" fmla="*/ 409637 h 551167"/>
              <a:gd name="connsiteX5" fmla="*/ 258848 w 359927"/>
              <a:gd name="connsiteY5" fmla="*/ 289321 h 551167"/>
              <a:gd name="connsiteX6" fmla="*/ 191472 w 359927"/>
              <a:gd name="connsiteY6" fmla="*/ 337447 h 551167"/>
              <a:gd name="connsiteX7" fmla="*/ 359914 w 359927"/>
              <a:gd name="connsiteY7" fmla="*/ 563 h 551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9927" h="551167">
                <a:moveTo>
                  <a:pt x="359914" y="563"/>
                </a:moveTo>
                <a:cubicBezTo>
                  <a:pt x="361518" y="-13073"/>
                  <a:pt x="217139" y="225152"/>
                  <a:pt x="201097" y="255632"/>
                </a:cubicBezTo>
                <a:cubicBezTo>
                  <a:pt x="185055" y="286112"/>
                  <a:pt x="296547" y="135317"/>
                  <a:pt x="263661" y="183443"/>
                </a:cubicBezTo>
                <a:cubicBezTo>
                  <a:pt x="230775" y="231569"/>
                  <a:pt x="27842" y="506691"/>
                  <a:pt x="3779" y="544390"/>
                </a:cubicBezTo>
                <a:cubicBezTo>
                  <a:pt x="-20284" y="582089"/>
                  <a:pt x="76771" y="452148"/>
                  <a:pt x="119282" y="409637"/>
                </a:cubicBezTo>
                <a:cubicBezTo>
                  <a:pt x="161793" y="367126"/>
                  <a:pt x="246816" y="301353"/>
                  <a:pt x="258848" y="289321"/>
                </a:cubicBezTo>
                <a:cubicBezTo>
                  <a:pt x="270880" y="277289"/>
                  <a:pt x="175430" y="382365"/>
                  <a:pt x="191472" y="337447"/>
                </a:cubicBezTo>
                <a:cubicBezTo>
                  <a:pt x="207514" y="292529"/>
                  <a:pt x="358310" y="14199"/>
                  <a:pt x="359914" y="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544F5FF1-214C-AB69-5B69-D39C6A536997}"/>
              </a:ext>
            </a:extLst>
          </p:cNvPr>
          <p:cNvSpPr/>
          <p:nvPr/>
        </p:nvSpPr>
        <p:spPr>
          <a:xfrm>
            <a:off x="4114615" y="4108622"/>
            <a:ext cx="226666" cy="660824"/>
          </a:xfrm>
          <a:custGeom>
            <a:avLst/>
            <a:gdLst>
              <a:gd name="connsiteX0" fmla="*/ 226379 w 226666"/>
              <a:gd name="connsiteY0" fmla="*/ 1365 h 660824"/>
              <a:gd name="connsiteX1" fmla="*/ 82000 w 226666"/>
              <a:gd name="connsiteY1" fmla="*/ 280498 h 660824"/>
              <a:gd name="connsiteX2" fmla="*/ 101250 w 226666"/>
              <a:gd name="connsiteY2" fmla="*/ 241997 h 660824"/>
              <a:gd name="connsiteX3" fmla="*/ 53124 w 226666"/>
              <a:gd name="connsiteY3" fmla="*/ 362313 h 660824"/>
              <a:gd name="connsiteX4" fmla="*/ 185 w 226666"/>
              <a:gd name="connsiteY4" fmla="*/ 660696 h 660824"/>
              <a:gd name="connsiteX5" fmla="*/ 72374 w 226666"/>
              <a:gd name="connsiteY5" fmla="*/ 323812 h 660824"/>
              <a:gd name="connsiteX6" fmla="*/ 38686 w 226666"/>
              <a:gd name="connsiteY6" fmla="*/ 415252 h 660824"/>
              <a:gd name="connsiteX7" fmla="*/ 226379 w 226666"/>
              <a:gd name="connsiteY7" fmla="*/ 1365 h 660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666" h="660824">
                <a:moveTo>
                  <a:pt x="226379" y="1365"/>
                </a:moveTo>
                <a:cubicBezTo>
                  <a:pt x="233598" y="-21094"/>
                  <a:pt x="102855" y="240393"/>
                  <a:pt x="82000" y="280498"/>
                </a:cubicBezTo>
                <a:cubicBezTo>
                  <a:pt x="61145" y="320603"/>
                  <a:pt x="106063" y="228361"/>
                  <a:pt x="101250" y="241997"/>
                </a:cubicBezTo>
                <a:cubicBezTo>
                  <a:pt x="96437" y="255633"/>
                  <a:pt x="69968" y="292530"/>
                  <a:pt x="53124" y="362313"/>
                </a:cubicBezTo>
                <a:cubicBezTo>
                  <a:pt x="36280" y="432096"/>
                  <a:pt x="-3023" y="667113"/>
                  <a:pt x="185" y="660696"/>
                </a:cubicBezTo>
                <a:cubicBezTo>
                  <a:pt x="3393" y="654279"/>
                  <a:pt x="65957" y="364719"/>
                  <a:pt x="72374" y="323812"/>
                </a:cubicBezTo>
                <a:cubicBezTo>
                  <a:pt x="78791" y="282905"/>
                  <a:pt x="12216" y="468191"/>
                  <a:pt x="38686" y="415252"/>
                </a:cubicBezTo>
                <a:cubicBezTo>
                  <a:pt x="65155" y="362313"/>
                  <a:pt x="219160" y="23824"/>
                  <a:pt x="226379" y="1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DEFA64B3-5D2D-3B9B-4561-62E855D68AC5}"/>
              </a:ext>
            </a:extLst>
          </p:cNvPr>
          <p:cNvSpPr/>
          <p:nvPr/>
        </p:nvSpPr>
        <p:spPr>
          <a:xfrm>
            <a:off x="4032785" y="4810342"/>
            <a:ext cx="94498" cy="804023"/>
          </a:xfrm>
          <a:custGeom>
            <a:avLst/>
            <a:gdLst>
              <a:gd name="connsiteX0" fmla="*/ 62764 w 94498"/>
              <a:gd name="connsiteY0" fmla="*/ 2290 h 804023"/>
              <a:gd name="connsiteX1" fmla="*/ 67577 w 94498"/>
              <a:gd name="connsiteY1" fmla="*/ 271797 h 804023"/>
              <a:gd name="connsiteX2" fmla="*/ 67577 w 94498"/>
              <a:gd name="connsiteY2" fmla="*/ 189982 h 804023"/>
              <a:gd name="connsiteX3" fmla="*/ 57952 w 94498"/>
              <a:gd name="connsiteY3" fmla="*/ 483553 h 804023"/>
              <a:gd name="connsiteX4" fmla="*/ 67577 w 94498"/>
              <a:gd name="connsiteY4" fmla="*/ 435426 h 804023"/>
              <a:gd name="connsiteX5" fmla="*/ 200 w 94498"/>
              <a:gd name="connsiteY5" fmla="*/ 796374 h 804023"/>
              <a:gd name="connsiteX6" fmla="*/ 48327 w 94498"/>
              <a:gd name="connsiteY6" fmla="*/ 661620 h 804023"/>
              <a:gd name="connsiteX7" fmla="*/ 91640 w 94498"/>
              <a:gd name="connsiteY7" fmla="*/ 425801 h 804023"/>
              <a:gd name="connsiteX8" fmla="*/ 86828 w 94498"/>
              <a:gd name="connsiteY8" fmla="*/ 449864 h 804023"/>
              <a:gd name="connsiteX9" fmla="*/ 62764 w 94498"/>
              <a:gd name="connsiteY9" fmla="*/ 2290 h 80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498" h="804023">
                <a:moveTo>
                  <a:pt x="62764" y="2290"/>
                </a:moveTo>
                <a:cubicBezTo>
                  <a:pt x="59555" y="-27388"/>
                  <a:pt x="66775" y="240515"/>
                  <a:pt x="67577" y="271797"/>
                </a:cubicBezTo>
                <a:cubicBezTo>
                  <a:pt x="68379" y="303079"/>
                  <a:pt x="69181" y="154689"/>
                  <a:pt x="67577" y="189982"/>
                </a:cubicBezTo>
                <a:cubicBezTo>
                  <a:pt x="65973" y="225275"/>
                  <a:pt x="57952" y="442646"/>
                  <a:pt x="57952" y="483553"/>
                </a:cubicBezTo>
                <a:cubicBezTo>
                  <a:pt x="57952" y="524460"/>
                  <a:pt x="77202" y="383289"/>
                  <a:pt x="67577" y="435426"/>
                </a:cubicBezTo>
                <a:cubicBezTo>
                  <a:pt x="57952" y="487563"/>
                  <a:pt x="3408" y="758675"/>
                  <a:pt x="200" y="796374"/>
                </a:cubicBezTo>
                <a:cubicBezTo>
                  <a:pt x="-3008" y="834073"/>
                  <a:pt x="33087" y="723382"/>
                  <a:pt x="48327" y="661620"/>
                </a:cubicBezTo>
                <a:cubicBezTo>
                  <a:pt x="63567" y="599858"/>
                  <a:pt x="85223" y="461094"/>
                  <a:pt x="91640" y="425801"/>
                </a:cubicBezTo>
                <a:cubicBezTo>
                  <a:pt x="98057" y="390508"/>
                  <a:pt x="92443" y="514032"/>
                  <a:pt x="86828" y="449864"/>
                </a:cubicBezTo>
                <a:cubicBezTo>
                  <a:pt x="81213" y="385696"/>
                  <a:pt x="65973" y="31968"/>
                  <a:pt x="62764" y="2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9ECA63EC-7861-2D90-A584-8A13F49F1990}"/>
              </a:ext>
            </a:extLst>
          </p:cNvPr>
          <p:cNvSpPr/>
          <p:nvPr/>
        </p:nvSpPr>
        <p:spPr>
          <a:xfrm>
            <a:off x="3981068" y="5670978"/>
            <a:ext cx="112824" cy="847340"/>
          </a:xfrm>
          <a:custGeom>
            <a:avLst/>
            <a:gdLst>
              <a:gd name="connsiteX0" fmla="*/ 27854 w 112824"/>
              <a:gd name="connsiteY0" fmla="*/ 3115 h 847340"/>
              <a:gd name="connsiteX1" fmla="*/ 3791 w 112824"/>
              <a:gd name="connsiteY1" fmla="*/ 325561 h 847340"/>
              <a:gd name="connsiteX2" fmla="*/ 8604 w 112824"/>
              <a:gd name="connsiteY2" fmla="*/ 267809 h 847340"/>
              <a:gd name="connsiteX3" fmla="*/ 18229 w 112824"/>
              <a:gd name="connsiteY3" fmla="*/ 421814 h 847340"/>
              <a:gd name="connsiteX4" fmla="*/ 23041 w 112824"/>
              <a:gd name="connsiteY4" fmla="*/ 575818 h 847340"/>
              <a:gd name="connsiteX5" fmla="*/ 3791 w 112824"/>
              <a:gd name="connsiteY5" fmla="*/ 522879 h 847340"/>
              <a:gd name="connsiteX6" fmla="*/ 109669 w 112824"/>
              <a:gd name="connsiteY6" fmla="*/ 835700 h 847340"/>
              <a:gd name="connsiteX7" fmla="*/ 80793 w 112824"/>
              <a:gd name="connsiteY7" fmla="*/ 758698 h 847340"/>
              <a:gd name="connsiteX8" fmla="*/ 37479 w 112824"/>
              <a:gd name="connsiteY8" fmla="*/ 551755 h 847340"/>
              <a:gd name="connsiteX9" fmla="*/ 27854 w 112824"/>
              <a:gd name="connsiteY9" fmla="*/ 3115 h 847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824" h="847340">
                <a:moveTo>
                  <a:pt x="27854" y="3115"/>
                </a:moveTo>
                <a:cubicBezTo>
                  <a:pt x="22239" y="-34584"/>
                  <a:pt x="6999" y="281445"/>
                  <a:pt x="3791" y="325561"/>
                </a:cubicBezTo>
                <a:cubicBezTo>
                  <a:pt x="583" y="369677"/>
                  <a:pt x="6198" y="251767"/>
                  <a:pt x="8604" y="267809"/>
                </a:cubicBezTo>
                <a:cubicBezTo>
                  <a:pt x="11010" y="283851"/>
                  <a:pt x="15823" y="370479"/>
                  <a:pt x="18229" y="421814"/>
                </a:cubicBezTo>
                <a:cubicBezTo>
                  <a:pt x="20635" y="473149"/>
                  <a:pt x="25447" y="558974"/>
                  <a:pt x="23041" y="575818"/>
                </a:cubicBezTo>
                <a:cubicBezTo>
                  <a:pt x="20635" y="592662"/>
                  <a:pt x="-10647" y="479565"/>
                  <a:pt x="3791" y="522879"/>
                </a:cubicBezTo>
                <a:cubicBezTo>
                  <a:pt x="18229" y="566193"/>
                  <a:pt x="96835" y="796397"/>
                  <a:pt x="109669" y="835700"/>
                </a:cubicBezTo>
                <a:cubicBezTo>
                  <a:pt x="122503" y="875003"/>
                  <a:pt x="92825" y="806022"/>
                  <a:pt x="80793" y="758698"/>
                </a:cubicBezTo>
                <a:cubicBezTo>
                  <a:pt x="68761" y="711374"/>
                  <a:pt x="46302" y="676884"/>
                  <a:pt x="37479" y="551755"/>
                </a:cubicBezTo>
                <a:cubicBezTo>
                  <a:pt x="28656" y="426626"/>
                  <a:pt x="33469" y="40814"/>
                  <a:pt x="27854" y="3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133EC282-BD49-7C6E-7D73-412D7200D43B}"/>
              </a:ext>
            </a:extLst>
          </p:cNvPr>
          <p:cNvSpPr/>
          <p:nvPr/>
        </p:nvSpPr>
        <p:spPr>
          <a:xfrm>
            <a:off x="4114461" y="6591708"/>
            <a:ext cx="296172" cy="580053"/>
          </a:xfrm>
          <a:custGeom>
            <a:avLst/>
            <a:gdLst>
              <a:gd name="connsiteX0" fmla="*/ 5152 w 296172"/>
              <a:gd name="connsiteY0" fmla="*/ 6410 h 580053"/>
              <a:gd name="connsiteX1" fmla="*/ 86966 w 296172"/>
              <a:gd name="connsiteY1" fmla="*/ 184477 h 580053"/>
              <a:gd name="connsiteX2" fmla="*/ 188032 w 296172"/>
              <a:gd name="connsiteY2" fmla="*/ 401046 h 580053"/>
              <a:gd name="connsiteX3" fmla="*/ 188032 w 296172"/>
              <a:gd name="connsiteY3" fmla="*/ 357732 h 580053"/>
              <a:gd name="connsiteX4" fmla="*/ 293910 w 296172"/>
              <a:gd name="connsiteY4" fmla="*/ 579113 h 580053"/>
              <a:gd name="connsiteX5" fmla="*/ 240971 w 296172"/>
              <a:gd name="connsiteY5" fmla="*/ 420296 h 580053"/>
              <a:gd name="connsiteX6" fmla="*/ 5152 w 296172"/>
              <a:gd name="connsiteY6" fmla="*/ 6410 h 580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172" h="580053">
                <a:moveTo>
                  <a:pt x="5152" y="6410"/>
                </a:moveTo>
                <a:cubicBezTo>
                  <a:pt x="-20515" y="-32893"/>
                  <a:pt x="56486" y="118704"/>
                  <a:pt x="86966" y="184477"/>
                </a:cubicBezTo>
                <a:cubicBezTo>
                  <a:pt x="117446" y="250250"/>
                  <a:pt x="171188" y="372170"/>
                  <a:pt x="188032" y="401046"/>
                </a:cubicBezTo>
                <a:cubicBezTo>
                  <a:pt x="204876" y="429922"/>
                  <a:pt x="170386" y="328054"/>
                  <a:pt x="188032" y="357732"/>
                </a:cubicBezTo>
                <a:cubicBezTo>
                  <a:pt x="205678" y="387410"/>
                  <a:pt x="285087" y="568686"/>
                  <a:pt x="293910" y="579113"/>
                </a:cubicBezTo>
                <a:cubicBezTo>
                  <a:pt x="302733" y="589540"/>
                  <a:pt x="285889" y="511736"/>
                  <a:pt x="240971" y="420296"/>
                </a:cubicBezTo>
                <a:cubicBezTo>
                  <a:pt x="196053" y="328856"/>
                  <a:pt x="30819" y="45713"/>
                  <a:pt x="5152" y="6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50841B02-5122-5F8E-5EDE-DC21FA6ADF6F}"/>
              </a:ext>
            </a:extLst>
          </p:cNvPr>
          <p:cNvSpPr/>
          <p:nvPr/>
        </p:nvSpPr>
        <p:spPr>
          <a:xfrm>
            <a:off x="4834555" y="6553002"/>
            <a:ext cx="755793" cy="262013"/>
          </a:xfrm>
          <a:custGeom>
            <a:avLst/>
            <a:gdLst>
              <a:gd name="connsiteX0" fmla="*/ 1056 w 755793"/>
              <a:gd name="connsiteY0" fmla="*/ 198 h 262013"/>
              <a:gd name="connsiteX1" fmla="*/ 305856 w 755793"/>
              <a:gd name="connsiteY1" fmla="*/ 160836 h 262013"/>
              <a:gd name="connsiteX2" fmla="*/ 660083 w 755793"/>
              <a:gd name="connsiteY2" fmla="*/ 160836 h 262013"/>
              <a:gd name="connsiteX3" fmla="*/ 412948 w 755793"/>
              <a:gd name="connsiteY3" fmla="*/ 181430 h 262013"/>
              <a:gd name="connsiteX4" fmla="*/ 651845 w 755793"/>
              <a:gd name="connsiteY4" fmla="*/ 202025 h 262013"/>
              <a:gd name="connsiteX5" fmla="*/ 425304 w 755793"/>
              <a:gd name="connsiteY5" fmla="*/ 243214 h 262013"/>
              <a:gd name="connsiteX6" fmla="*/ 754818 w 755793"/>
              <a:gd name="connsiteY6" fmla="*/ 259690 h 262013"/>
              <a:gd name="connsiteX7" fmla="*/ 297618 w 755793"/>
              <a:gd name="connsiteY7" fmla="*/ 259690 h 262013"/>
              <a:gd name="connsiteX8" fmla="*/ 627131 w 755793"/>
              <a:gd name="connsiteY8" fmla="*/ 239095 h 262013"/>
              <a:gd name="connsiteX9" fmla="*/ 412948 w 755793"/>
              <a:gd name="connsiteY9" fmla="*/ 197906 h 262013"/>
              <a:gd name="connsiteX10" fmla="*/ 1056 w 755793"/>
              <a:gd name="connsiteY10" fmla="*/ 198 h 262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55793" h="262013">
                <a:moveTo>
                  <a:pt x="1056" y="198"/>
                </a:moveTo>
                <a:cubicBezTo>
                  <a:pt x="-16793" y="-5980"/>
                  <a:pt x="196018" y="134063"/>
                  <a:pt x="305856" y="160836"/>
                </a:cubicBezTo>
                <a:cubicBezTo>
                  <a:pt x="415694" y="187609"/>
                  <a:pt x="642234" y="157404"/>
                  <a:pt x="660083" y="160836"/>
                </a:cubicBezTo>
                <a:cubicBezTo>
                  <a:pt x="677932" y="164268"/>
                  <a:pt x="414321" y="174565"/>
                  <a:pt x="412948" y="181430"/>
                </a:cubicBezTo>
                <a:cubicBezTo>
                  <a:pt x="411575" y="188295"/>
                  <a:pt x="649786" y="191728"/>
                  <a:pt x="651845" y="202025"/>
                </a:cubicBezTo>
                <a:cubicBezTo>
                  <a:pt x="653904" y="212322"/>
                  <a:pt x="408142" y="233603"/>
                  <a:pt x="425304" y="243214"/>
                </a:cubicBezTo>
                <a:cubicBezTo>
                  <a:pt x="442466" y="252825"/>
                  <a:pt x="776099" y="256944"/>
                  <a:pt x="754818" y="259690"/>
                </a:cubicBezTo>
                <a:cubicBezTo>
                  <a:pt x="733537" y="262436"/>
                  <a:pt x="318899" y="263122"/>
                  <a:pt x="297618" y="259690"/>
                </a:cubicBezTo>
                <a:cubicBezTo>
                  <a:pt x="276337" y="256258"/>
                  <a:pt x="607909" y="249392"/>
                  <a:pt x="627131" y="239095"/>
                </a:cubicBezTo>
                <a:cubicBezTo>
                  <a:pt x="646353" y="228798"/>
                  <a:pt x="512489" y="234290"/>
                  <a:pt x="412948" y="197906"/>
                </a:cubicBezTo>
                <a:cubicBezTo>
                  <a:pt x="313407" y="161522"/>
                  <a:pt x="18905" y="6376"/>
                  <a:pt x="1056" y="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AA4121F5-3D43-A41C-0ACD-AFFF27283061}"/>
              </a:ext>
            </a:extLst>
          </p:cNvPr>
          <p:cNvSpPr/>
          <p:nvPr/>
        </p:nvSpPr>
        <p:spPr>
          <a:xfrm>
            <a:off x="4341170" y="5847872"/>
            <a:ext cx="179494" cy="817071"/>
          </a:xfrm>
          <a:custGeom>
            <a:avLst/>
            <a:gdLst>
              <a:gd name="connsiteX0" fmla="*/ 171 w 179494"/>
              <a:gd name="connsiteY0" fmla="*/ 993 h 817071"/>
              <a:gd name="connsiteX1" fmla="*/ 107262 w 179494"/>
              <a:gd name="connsiteY1" fmla="*/ 264604 h 817071"/>
              <a:gd name="connsiteX2" fmla="*/ 86668 w 179494"/>
              <a:gd name="connsiteY2" fmla="*/ 215177 h 817071"/>
              <a:gd name="connsiteX3" fmla="*/ 123738 w 179494"/>
              <a:gd name="connsiteY3" fmla="*/ 635306 h 817071"/>
              <a:gd name="connsiteX4" fmla="*/ 136095 w 179494"/>
              <a:gd name="connsiteY4" fmla="*/ 495263 h 817071"/>
              <a:gd name="connsiteX5" fmla="*/ 177284 w 179494"/>
              <a:gd name="connsiteY5" fmla="*/ 816539 h 817071"/>
              <a:gd name="connsiteX6" fmla="*/ 169046 w 179494"/>
              <a:gd name="connsiteY6" fmla="*/ 565285 h 817071"/>
              <a:gd name="connsiteX7" fmla="*/ 127857 w 179494"/>
              <a:gd name="connsiteY7" fmla="*/ 338744 h 817071"/>
              <a:gd name="connsiteX8" fmla="*/ 136095 w 179494"/>
              <a:gd name="connsiteY8" fmla="*/ 375814 h 817071"/>
              <a:gd name="connsiteX9" fmla="*/ 171 w 179494"/>
              <a:gd name="connsiteY9" fmla="*/ 993 h 817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9494" h="817071">
                <a:moveTo>
                  <a:pt x="171" y="993"/>
                </a:moveTo>
                <a:cubicBezTo>
                  <a:pt x="-4634" y="-17542"/>
                  <a:pt x="92846" y="228907"/>
                  <a:pt x="107262" y="264604"/>
                </a:cubicBezTo>
                <a:cubicBezTo>
                  <a:pt x="121678" y="300301"/>
                  <a:pt x="83922" y="153393"/>
                  <a:pt x="86668" y="215177"/>
                </a:cubicBezTo>
                <a:cubicBezTo>
                  <a:pt x="89414" y="276961"/>
                  <a:pt x="115500" y="588625"/>
                  <a:pt x="123738" y="635306"/>
                </a:cubicBezTo>
                <a:cubicBezTo>
                  <a:pt x="131976" y="681987"/>
                  <a:pt x="127171" y="465058"/>
                  <a:pt x="136095" y="495263"/>
                </a:cubicBezTo>
                <a:cubicBezTo>
                  <a:pt x="145019" y="525468"/>
                  <a:pt x="171792" y="804869"/>
                  <a:pt x="177284" y="816539"/>
                </a:cubicBezTo>
                <a:cubicBezTo>
                  <a:pt x="182776" y="828209"/>
                  <a:pt x="177284" y="644918"/>
                  <a:pt x="169046" y="565285"/>
                </a:cubicBezTo>
                <a:cubicBezTo>
                  <a:pt x="160808" y="485652"/>
                  <a:pt x="133349" y="370322"/>
                  <a:pt x="127857" y="338744"/>
                </a:cubicBezTo>
                <a:cubicBezTo>
                  <a:pt x="122365" y="307166"/>
                  <a:pt x="156690" y="429360"/>
                  <a:pt x="136095" y="375814"/>
                </a:cubicBezTo>
                <a:cubicBezTo>
                  <a:pt x="115500" y="322268"/>
                  <a:pt x="4976" y="19528"/>
                  <a:pt x="171" y="9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7247E9BC-F48F-095D-5405-15C3EE0EE105}"/>
              </a:ext>
            </a:extLst>
          </p:cNvPr>
          <p:cNvSpPr/>
          <p:nvPr/>
        </p:nvSpPr>
        <p:spPr>
          <a:xfrm>
            <a:off x="5152898" y="7043698"/>
            <a:ext cx="468128" cy="396027"/>
          </a:xfrm>
          <a:custGeom>
            <a:avLst/>
            <a:gdLst>
              <a:gd name="connsiteX0" fmla="*/ 127 w 468128"/>
              <a:gd name="connsiteY0" fmla="*/ 40 h 396027"/>
              <a:gd name="connsiteX1" fmla="*/ 319215 w 468128"/>
              <a:gd name="connsiteY1" fmla="*/ 66715 h 396027"/>
              <a:gd name="connsiteX2" fmla="*/ 443040 w 468128"/>
              <a:gd name="connsiteY2" fmla="*/ 257215 h 396027"/>
              <a:gd name="connsiteX3" fmla="*/ 333502 w 468128"/>
              <a:gd name="connsiteY3" fmla="*/ 395327 h 396027"/>
              <a:gd name="connsiteX4" fmla="*/ 443040 w 468128"/>
              <a:gd name="connsiteY4" fmla="*/ 309602 h 396027"/>
              <a:gd name="connsiteX5" fmla="*/ 452565 w 468128"/>
              <a:gd name="connsiteY5" fmla="*/ 281027 h 396027"/>
              <a:gd name="connsiteX6" fmla="*/ 419227 w 468128"/>
              <a:gd name="connsiteY6" fmla="*/ 276265 h 396027"/>
              <a:gd name="connsiteX7" fmla="*/ 466852 w 468128"/>
              <a:gd name="connsiteY7" fmla="*/ 209590 h 396027"/>
              <a:gd name="connsiteX8" fmla="*/ 357315 w 468128"/>
              <a:gd name="connsiteY8" fmla="*/ 81002 h 396027"/>
              <a:gd name="connsiteX9" fmla="*/ 281115 w 468128"/>
              <a:gd name="connsiteY9" fmla="*/ 57190 h 396027"/>
              <a:gd name="connsiteX10" fmla="*/ 127 w 468128"/>
              <a:gd name="connsiteY10" fmla="*/ 40 h 396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8128" h="396027">
                <a:moveTo>
                  <a:pt x="127" y="40"/>
                </a:moveTo>
                <a:cubicBezTo>
                  <a:pt x="6477" y="1628"/>
                  <a:pt x="245396" y="23853"/>
                  <a:pt x="319215" y="66715"/>
                </a:cubicBezTo>
                <a:cubicBezTo>
                  <a:pt x="393034" y="109577"/>
                  <a:pt x="440659" y="202446"/>
                  <a:pt x="443040" y="257215"/>
                </a:cubicBezTo>
                <a:cubicBezTo>
                  <a:pt x="445421" y="311984"/>
                  <a:pt x="333502" y="386596"/>
                  <a:pt x="333502" y="395327"/>
                </a:cubicBezTo>
                <a:cubicBezTo>
                  <a:pt x="333502" y="404058"/>
                  <a:pt x="423196" y="328652"/>
                  <a:pt x="443040" y="309602"/>
                </a:cubicBezTo>
                <a:cubicBezTo>
                  <a:pt x="462884" y="290552"/>
                  <a:pt x="456534" y="286583"/>
                  <a:pt x="452565" y="281027"/>
                </a:cubicBezTo>
                <a:cubicBezTo>
                  <a:pt x="448596" y="275471"/>
                  <a:pt x="416846" y="288171"/>
                  <a:pt x="419227" y="276265"/>
                </a:cubicBezTo>
                <a:cubicBezTo>
                  <a:pt x="421608" y="264359"/>
                  <a:pt x="477171" y="242134"/>
                  <a:pt x="466852" y="209590"/>
                </a:cubicBezTo>
                <a:cubicBezTo>
                  <a:pt x="456533" y="177046"/>
                  <a:pt x="388271" y="106402"/>
                  <a:pt x="357315" y="81002"/>
                </a:cubicBezTo>
                <a:cubicBezTo>
                  <a:pt x="326359" y="55602"/>
                  <a:pt x="335884" y="69890"/>
                  <a:pt x="281115" y="57190"/>
                </a:cubicBezTo>
                <a:cubicBezTo>
                  <a:pt x="226346" y="44490"/>
                  <a:pt x="-6223" y="-1548"/>
                  <a:pt x="127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C7D64EDC-084A-2B00-A16A-0BEFA2888695}"/>
              </a:ext>
            </a:extLst>
          </p:cNvPr>
          <p:cNvSpPr/>
          <p:nvPr/>
        </p:nvSpPr>
        <p:spPr>
          <a:xfrm>
            <a:off x="4576714" y="6272111"/>
            <a:ext cx="266834" cy="452557"/>
          </a:xfrm>
          <a:custGeom>
            <a:avLst/>
            <a:gdLst>
              <a:gd name="connsiteX0" fmla="*/ 49 w 266834"/>
              <a:gd name="connsiteY0" fmla="*/ 102 h 452557"/>
              <a:gd name="connsiteX1" fmla="*/ 119111 w 266834"/>
              <a:gd name="connsiteY1" fmla="*/ 238227 h 452557"/>
              <a:gd name="connsiteX2" fmla="*/ 90536 w 266834"/>
              <a:gd name="connsiteY2" fmla="*/ 400152 h 452557"/>
              <a:gd name="connsiteX3" fmla="*/ 266749 w 266834"/>
              <a:gd name="connsiteY3" fmla="*/ 452539 h 452557"/>
              <a:gd name="connsiteX4" fmla="*/ 114349 w 266834"/>
              <a:gd name="connsiteY4" fmla="*/ 404914 h 452557"/>
              <a:gd name="connsiteX5" fmla="*/ 142924 w 266834"/>
              <a:gd name="connsiteY5" fmla="*/ 314427 h 452557"/>
              <a:gd name="connsiteX6" fmla="*/ 104824 w 266834"/>
              <a:gd name="connsiteY6" fmla="*/ 209652 h 452557"/>
              <a:gd name="connsiteX7" fmla="*/ 49 w 266834"/>
              <a:gd name="connsiteY7" fmla="*/ 102 h 452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6834" h="452557">
                <a:moveTo>
                  <a:pt x="49" y="102"/>
                </a:moveTo>
                <a:cubicBezTo>
                  <a:pt x="2430" y="4864"/>
                  <a:pt x="104030" y="171552"/>
                  <a:pt x="119111" y="238227"/>
                </a:cubicBezTo>
                <a:cubicBezTo>
                  <a:pt x="134192" y="304902"/>
                  <a:pt x="65930" y="364433"/>
                  <a:pt x="90536" y="400152"/>
                </a:cubicBezTo>
                <a:cubicBezTo>
                  <a:pt x="115142" y="435871"/>
                  <a:pt x="262780" y="451745"/>
                  <a:pt x="266749" y="452539"/>
                </a:cubicBezTo>
                <a:cubicBezTo>
                  <a:pt x="270718" y="453333"/>
                  <a:pt x="134986" y="427933"/>
                  <a:pt x="114349" y="404914"/>
                </a:cubicBezTo>
                <a:cubicBezTo>
                  <a:pt x="93712" y="381895"/>
                  <a:pt x="144512" y="346971"/>
                  <a:pt x="142924" y="314427"/>
                </a:cubicBezTo>
                <a:cubicBezTo>
                  <a:pt x="141337" y="281883"/>
                  <a:pt x="127843" y="261246"/>
                  <a:pt x="104824" y="209652"/>
                </a:cubicBezTo>
                <a:cubicBezTo>
                  <a:pt x="81805" y="158058"/>
                  <a:pt x="-2332" y="-4660"/>
                  <a:pt x="49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754FE588-FFFE-75A5-5869-995F316D0EA9}"/>
              </a:ext>
            </a:extLst>
          </p:cNvPr>
          <p:cNvSpPr/>
          <p:nvPr/>
        </p:nvSpPr>
        <p:spPr>
          <a:xfrm>
            <a:off x="6053133" y="6728871"/>
            <a:ext cx="130137" cy="338853"/>
          </a:xfrm>
          <a:custGeom>
            <a:avLst/>
            <a:gdLst>
              <a:gd name="connsiteX0" fmla="*/ 90492 w 130137"/>
              <a:gd name="connsiteY0" fmla="*/ 542 h 338853"/>
              <a:gd name="connsiteX1" fmla="*/ 33342 w 130137"/>
              <a:gd name="connsiteY1" fmla="*/ 129129 h 338853"/>
              <a:gd name="connsiteX2" fmla="*/ 128592 w 130137"/>
              <a:gd name="connsiteY2" fmla="*/ 333917 h 338853"/>
              <a:gd name="connsiteX3" fmla="*/ 85730 w 130137"/>
              <a:gd name="connsiteY3" fmla="*/ 267242 h 338853"/>
              <a:gd name="connsiteX4" fmla="*/ 5 w 130137"/>
              <a:gd name="connsiteY4" fmla="*/ 176754 h 338853"/>
              <a:gd name="connsiteX5" fmla="*/ 90492 w 130137"/>
              <a:gd name="connsiteY5" fmla="*/ 542 h 338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137" h="338853">
                <a:moveTo>
                  <a:pt x="90492" y="542"/>
                </a:moveTo>
                <a:cubicBezTo>
                  <a:pt x="96048" y="-7396"/>
                  <a:pt x="26992" y="73567"/>
                  <a:pt x="33342" y="129129"/>
                </a:cubicBezTo>
                <a:cubicBezTo>
                  <a:pt x="39692" y="184691"/>
                  <a:pt x="119861" y="310898"/>
                  <a:pt x="128592" y="333917"/>
                </a:cubicBezTo>
                <a:cubicBezTo>
                  <a:pt x="137323" y="356936"/>
                  <a:pt x="107161" y="293436"/>
                  <a:pt x="85730" y="267242"/>
                </a:cubicBezTo>
                <a:cubicBezTo>
                  <a:pt x="64299" y="241048"/>
                  <a:pt x="799" y="214854"/>
                  <a:pt x="5" y="176754"/>
                </a:cubicBezTo>
                <a:cubicBezTo>
                  <a:pt x="-789" y="138654"/>
                  <a:pt x="84936" y="8480"/>
                  <a:pt x="90492" y="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8AB55956-DA32-547C-2189-60C404FF4B48}"/>
              </a:ext>
            </a:extLst>
          </p:cNvPr>
          <p:cNvSpPr/>
          <p:nvPr/>
        </p:nvSpPr>
        <p:spPr>
          <a:xfrm>
            <a:off x="6270300" y="5518494"/>
            <a:ext cx="1164234" cy="461391"/>
          </a:xfrm>
          <a:custGeom>
            <a:avLst/>
            <a:gdLst>
              <a:gd name="connsiteX0" fmla="*/ 1913 w 1164234"/>
              <a:gd name="connsiteY0" fmla="*/ 282231 h 461391"/>
              <a:gd name="connsiteX1" fmla="*/ 459113 w 1164234"/>
              <a:gd name="connsiteY1" fmla="*/ 377481 h 461391"/>
              <a:gd name="connsiteX2" fmla="*/ 1159200 w 1164234"/>
              <a:gd name="connsiteY2" fmla="*/ 1244 h 461391"/>
              <a:gd name="connsiteX3" fmla="*/ 754388 w 1164234"/>
              <a:gd name="connsiteY3" fmla="*/ 263181 h 461391"/>
              <a:gd name="connsiteX4" fmla="*/ 382913 w 1164234"/>
              <a:gd name="connsiteY4" fmla="*/ 458444 h 461391"/>
              <a:gd name="connsiteX5" fmla="*/ 492450 w 1164234"/>
              <a:gd name="connsiteY5" fmla="*/ 382244 h 461391"/>
              <a:gd name="connsiteX6" fmla="*/ 301950 w 1164234"/>
              <a:gd name="connsiteY6" fmla="*/ 401294 h 461391"/>
              <a:gd name="connsiteX7" fmla="*/ 1913 w 1164234"/>
              <a:gd name="connsiteY7" fmla="*/ 282231 h 461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4234" h="461391">
                <a:moveTo>
                  <a:pt x="1913" y="282231"/>
                </a:moveTo>
                <a:cubicBezTo>
                  <a:pt x="28107" y="278262"/>
                  <a:pt x="266232" y="424312"/>
                  <a:pt x="459113" y="377481"/>
                </a:cubicBezTo>
                <a:cubicBezTo>
                  <a:pt x="651994" y="330650"/>
                  <a:pt x="1109988" y="20294"/>
                  <a:pt x="1159200" y="1244"/>
                </a:cubicBezTo>
                <a:cubicBezTo>
                  <a:pt x="1208413" y="-17806"/>
                  <a:pt x="883769" y="186981"/>
                  <a:pt x="754388" y="263181"/>
                </a:cubicBezTo>
                <a:cubicBezTo>
                  <a:pt x="625007" y="339381"/>
                  <a:pt x="426569" y="438600"/>
                  <a:pt x="382913" y="458444"/>
                </a:cubicBezTo>
                <a:cubicBezTo>
                  <a:pt x="339257" y="478288"/>
                  <a:pt x="505944" y="391769"/>
                  <a:pt x="492450" y="382244"/>
                </a:cubicBezTo>
                <a:cubicBezTo>
                  <a:pt x="478956" y="372719"/>
                  <a:pt x="378150" y="413200"/>
                  <a:pt x="301950" y="401294"/>
                </a:cubicBezTo>
                <a:cubicBezTo>
                  <a:pt x="225750" y="389388"/>
                  <a:pt x="-24281" y="286200"/>
                  <a:pt x="1913" y="282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F9DAFBFD-7E51-571D-0546-9611CBFE9374}"/>
              </a:ext>
            </a:extLst>
          </p:cNvPr>
          <p:cNvSpPr/>
          <p:nvPr/>
        </p:nvSpPr>
        <p:spPr>
          <a:xfrm>
            <a:off x="7520862" y="4208487"/>
            <a:ext cx="139175" cy="1042799"/>
          </a:xfrm>
          <a:custGeom>
            <a:avLst/>
            <a:gdLst>
              <a:gd name="connsiteX0" fmla="*/ 72897 w 139175"/>
              <a:gd name="connsiteY0" fmla="*/ 175 h 1042799"/>
              <a:gd name="connsiteX1" fmla="*/ 127398 w 139175"/>
              <a:gd name="connsiteY1" fmla="*/ 696573 h 1042799"/>
              <a:gd name="connsiteX2" fmla="*/ 127398 w 139175"/>
              <a:gd name="connsiteY2" fmla="*/ 629961 h 1042799"/>
              <a:gd name="connsiteX3" fmla="*/ 229 w 139175"/>
              <a:gd name="connsiteY3" fmla="*/ 1041743 h 1042799"/>
              <a:gd name="connsiteX4" fmla="*/ 97119 w 139175"/>
              <a:gd name="connsiteY4" fmla="*/ 745018 h 1042799"/>
              <a:gd name="connsiteX5" fmla="*/ 133453 w 139175"/>
              <a:gd name="connsiteY5" fmla="*/ 629961 h 1042799"/>
              <a:gd name="connsiteX6" fmla="*/ 72897 w 139175"/>
              <a:gd name="connsiteY6" fmla="*/ 175 h 1042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175" h="1042799">
                <a:moveTo>
                  <a:pt x="72897" y="175"/>
                </a:moveTo>
                <a:cubicBezTo>
                  <a:pt x="71888" y="11277"/>
                  <a:pt x="118315" y="591609"/>
                  <a:pt x="127398" y="696573"/>
                </a:cubicBezTo>
                <a:cubicBezTo>
                  <a:pt x="136481" y="801537"/>
                  <a:pt x="148593" y="572433"/>
                  <a:pt x="127398" y="629961"/>
                </a:cubicBezTo>
                <a:cubicBezTo>
                  <a:pt x="106203" y="687489"/>
                  <a:pt x="5275" y="1022567"/>
                  <a:pt x="229" y="1041743"/>
                </a:cubicBezTo>
                <a:cubicBezTo>
                  <a:pt x="-4818" y="1060919"/>
                  <a:pt x="74915" y="813648"/>
                  <a:pt x="97119" y="745018"/>
                </a:cubicBezTo>
                <a:cubicBezTo>
                  <a:pt x="119323" y="676388"/>
                  <a:pt x="131434" y="751074"/>
                  <a:pt x="133453" y="629961"/>
                </a:cubicBezTo>
                <a:cubicBezTo>
                  <a:pt x="135472" y="508848"/>
                  <a:pt x="73906" y="-10927"/>
                  <a:pt x="72897" y="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774FCC7E-E3F1-4E16-8806-FFA40B0AB8AB}"/>
              </a:ext>
            </a:extLst>
          </p:cNvPr>
          <p:cNvSpPr/>
          <p:nvPr/>
        </p:nvSpPr>
        <p:spPr>
          <a:xfrm>
            <a:off x="7592857" y="3960699"/>
            <a:ext cx="481645" cy="2177155"/>
          </a:xfrm>
          <a:custGeom>
            <a:avLst/>
            <a:gdLst>
              <a:gd name="connsiteX0" fmla="*/ 212849 w 481645"/>
              <a:gd name="connsiteY0" fmla="*/ 54183 h 2177155"/>
              <a:gd name="connsiteX1" fmla="*/ 436907 w 481645"/>
              <a:gd name="connsiteY1" fmla="*/ 605245 h 2177155"/>
              <a:gd name="connsiteX2" fmla="*/ 321850 w 481645"/>
              <a:gd name="connsiteY2" fmla="*/ 1295587 h 2177155"/>
              <a:gd name="connsiteX3" fmla="*/ 418740 w 481645"/>
              <a:gd name="connsiteY3" fmla="*/ 1023084 h 2177155"/>
              <a:gd name="connsiteX4" fmla="*/ 13013 w 481645"/>
              <a:gd name="connsiteY4" fmla="*/ 2125208 h 2177155"/>
              <a:gd name="connsiteX5" fmla="*/ 134126 w 481645"/>
              <a:gd name="connsiteY5" fmla="*/ 1889039 h 2177155"/>
              <a:gd name="connsiteX6" fmla="*/ 473241 w 481645"/>
              <a:gd name="connsiteY6" fmla="*/ 932249 h 2177155"/>
              <a:gd name="connsiteX7" fmla="*/ 370295 w 481645"/>
              <a:gd name="connsiteY7" fmla="*/ 1247142 h 2177155"/>
              <a:gd name="connsiteX8" fmla="*/ 479297 w 481645"/>
              <a:gd name="connsiteY8" fmla="*/ 702135 h 2177155"/>
              <a:gd name="connsiteX9" fmla="*/ 243127 w 481645"/>
              <a:gd name="connsiteY9" fmla="*/ 96573 h 2177155"/>
              <a:gd name="connsiteX10" fmla="*/ 212849 w 481645"/>
              <a:gd name="connsiteY10" fmla="*/ 54183 h 217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1645" h="2177155">
                <a:moveTo>
                  <a:pt x="212849" y="54183"/>
                </a:moveTo>
                <a:cubicBezTo>
                  <a:pt x="245146" y="138962"/>
                  <a:pt x="418740" y="398344"/>
                  <a:pt x="436907" y="605245"/>
                </a:cubicBezTo>
                <a:cubicBezTo>
                  <a:pt x="455074" y="812146"/>
                  <a:pt x="324878" y="1225947"/>
                  <a:pt x="321850" y="1295587"/>
                </a:cubicBezTo>
                <a:cubicBezTo>
                  <a:pt x="318822" y="1365227"/>
                  <a:pt x="470213" y="884814"/>
                  <a:pt x="418740" y="1023084"/>
                </a:cubicBezTo>
                <a:cubicBezTo>
                  <a:pt x="367267" y="1161354"/>
                  <a:pt x="60449" y="1980882"/>
                  <a:pt x="13013" y="2125208"/>
                </a:cubicBezTo>
                <a:cubicBezTo>
                  <a:pt x="-34423" y="2269534"/>
                  <a:pt x="57421" y="2087866"/>
                  <a:pt x="134126" y="1889039"/>
                </a:cubicBezTo>
                <a:cubicBezTo>
                  <a:pt x="210831" y="1690213"/>
                  <a:pt x="433880" y="1039232"/>
                  <a:pt x="473241" y="932249"/>
                </a:cubicBezTo>
                <a:cubicBezTo>
                  <a:pt x="512603" y="825266"/>
                  <a:pt x="369286" y="1285494"/>
                  <a:pt x="370295" y="1247142"/>
                </a:cubicBezTo>
                <a:cubicBezTo>
                  <a:pt x="371304" y="1208790"/>
                  <a:pt x="500492" y="893897"/>
                  <a:pt x="479297" y="702135"/>
                </a:cubicBezTo>
                <a:cubicBezTo>
                  <a:pt x="458102" y="510374"/>
                  <a:pt x="288544" y="208602"/>
                  <a:pt x="243127" y="96573"/>
                </a:cubicBezTo>
                <a:cubicBezTo>
                  <a:pt x="197710" y="-15456"/>
                  <a:pt x="180552" y="-30596"/>
                  <a:pt x="212849" y="54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31009EDB-E718-6E11-02EE-324BFD37B230}"/>
              </a:ext>
            </a:extLst>
          </p:cNvPr>
          <p:cNvSpPr/>
          <p:nvPr/>
        </p:nvSpPr>
        <p:spPr>
          <a:xfrm>
            <a:off x="7700850" y="5168772"/>
            <a:ext cx="1078163" cy="1053288"/>
          </a:xfrm>
          <a:custGeom>
            <a:avLst/>
            <a:gdLst>
              <a:gd name="connsiteX0" fmla="*/ 1078025 w 1078163"/>
              <a:gd name="connsiteY0" fmla="*/ 128 h 1053288"/>
              <a:gd name="connsiteX1" fmla="*/ 639875 w 1078163"/>
              <a:gd name="connsiteY1" fmla="*/ 146178 h 1053288"/>
              <a:gd name="connsiteX2" fmla="*/ 693850 w 1078163"/>
              <a:gd name="connsiteY2" fmla="*/ 133478 h 1053288"/>
              <a:gd name="connsiteX3" fmla="*/ 382700 w 1078163"/>
              <a:gd name="connsiteY3" fmla="*/ 435103 h 1053288"/>
              <a:gd name="connsiteX4" fmla="*/ 395400 w 1078163"/>
              <a:gd name="connsiteY4" fmla="*/ 412878 h 1053288"/>
              <a:gd name="connsiteX5" fmla="*/ 14400 w 1078163"/>
              <a:gd name="connsiteY5" fmla="*/ 1032003 h 1053288"/>
              <a:gd name="connsiteX6" fmla="*/ 112825 w 1078163"/>
              <a:gd name="connsiteY6" fmla="*/ 860553 h 1053288"/>
              <a:gd name="connsiteX7" fmla="*/ 420800 w 1078163"/>
              <a:gd name="connsiteY7" fmla="*/ 377953 h 1053288"/>
              <a:gd name="connsiteX8" fmla="*/ 401750 w 1078163"/>
              <a:gd name="connsiteY8" fmla="*/ 454153 h 1053288"/>
              <a:gd name="connsiteX9" fmla="*/ 589075 w 1078163"/>
              <a:gd name="connsiteY9" fmla="*/ 174753 h 1053288"/>
              <a:gd name="connsiteX10" fmla="*/ 1078025 w 1078163"/>
              <a:gd name="connsiteY10" fmla="*/ 128 h 105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8163" h="1053288">
                <a:moveTo>
                  <a:pt x="1078025" y="128"/>
                </a:moveTo>
                <a:cubicBezTo>
                  <a:pt x="1086492" y="-4635"/>
                  <a:pt x="703904" y="123953"/>
                  <a:pt x="639875" y="146178"/>
                </a:cubicBezTo>
                <a:cubicBezTo>
                  <a:pt x="575846" y="168403"/>
                  <a:pt x="736712" y="85324"/>
                  <a:pt x="693850" y="133478"/>
                </a:cubicBezTo>
                <a:cubicBezTo>
                  <a:pt x="650988" y="181632"/>
                  <a:pt x="432441" y="388537"/>
                  <a:pt x="382700" y="435103"/>
                </a:cubicBezTo>
                <a:cubicBezTo>
                  <a:pt x="332959" y="481669"/>
                  <a:pt x="395400" y="412878"/>
                  <a:pt x="395400" y="412878"/>
                </a:cubicBezTo>
                <a:lnTo>
                  <a:pt x="14400" y="1032003"/>
                </a:lnTo>
                <a:cubicBezTo>
                  <a:pt x="-32696" y="1106615"/>
                  <a:pt x="45092" y="969561"/>
                  <a:pt x="112825" y="860553"/>
                </a:cubicBezTo>
                <a:cubicBezTo>
                  <a:pt x="180558" y="751545"/>
                  <a:pt x="372646" y="445686"/>
                  <a:pt x="420800" y="377953"/>
                </a:cubicBezTo>
                <a:cubicBezTo>
                  <a:pt x="468954" y="310220"/>
                  <a:pt x="373704" y="488020"/>
                  <a:pt x="401750" y="454153"/>
                </a:cubicBezTo>
                <a:cubicBezTo>
                  <a:pt x="429796" y="420286"/>
                  <a:pt x="483771" y="249366"/>
                  <a:pt x="589075" y="174753"/>
                </a:cubicBezTo>
                <a:cubicBezTo>
                  <a:pt x="694379" y="100140"/>
                  <a:pt x="1069558" y="4891"/>
                  <a:pt x="1078025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3B716716-09C3-99EB-1923-964C2D84BA0A}"/>
              </a:ext>
            </a:extLst>
          </p:cNvPr>
          <p:cNvSpPr/>
          <p:nvPr/>
        </p:nvSpPr>
        <p:spPr>
          <a:xfrm>
            <a:off x="8597794" y="5168715"/>
            <a:ext cx="325265" cy="413051"/>
          </a:xfrm>
          <a:custGeom>
            <a:avLst/>
            <a:gdLst>
              <a:gd name="connsiteX0" fmla="*/ 106 w 325265"/>
              <a:gd name="connsiteY0" fmla="*/ 38285 h 413051"/>
              <a:gd name="connsiteX1" fmla="*/ 158856 w 325265"/>
              <a:gd name="connsiteY1" fmla="*/ 16060 h 413051"/>
              <a:gd name="connsiteX2" fmla="*/ 241406 w 325265"/>
              <a:gd name="connsiteY2" fmla="*/ 85910 h 413051"/>
              <a:gd name="connsiteX3" fmla="*/ 231881 w 325265"/>
              <a:gd name="connsiteY3" fmla="*/ 57335 h 413051"/>
              <a:gd name="connsiteX4" fmla="*/ 298556 w 325265"/>
              <a:gd name="connsiteY4" fmla="*/ 152585 h 413051"/>
              <a:gd name="connsiteX5" fmla="*/ 314431 w 325265"/>
              <a:gd name="connsiteY5" fmla="*/ 228785 h 413051"/>
              <a:gd name="connsiteX6" fmla="*/ 298556 w 325265"/>
              <a:gd name="connsiteY6" fmla="*/ 412935 h 413051"/>
              <a:gd name="connsiteX7" fmla="*/ 323956 w 325265"/>
              <a:gd name="connsiteY7" fmla="*/ 254185 h 413051"/>
              <a:gd name="connsiteX8" fmla="*/ 314431 w 325265"/>
              <a:gd name="connsiteY8" fmla="*/ 111310 h 413051"/>
              <a:gd name="connsiteX9" fmla="*/ 254106 w 325265"/>
              <a:gd name="connsiteY9" fmla="*/ 57335 h 413051"/>
              <a:gd name="connsiteX10" fmla="*/ 260456 w 325265"/>
              <a:gd name="connsiteY10" fmla="*/ 60510 h 413051"/>
              <a:gd name="connsiteX11" fmla="*/ 184256 w 325265"/>
              <a:gd name="connsiteY11" fmla="*/ 185 h 413051"/>
              <a:gd name="connsiteX12" fmla="*/ 106 w 325265"/>
              <a:gd name="connsiteY12" fmla="*/ 38285 h 41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5265" h="413051">
                <a:moveTo>
                  <a:pt x="106" y="38285"/>
                </a:moveTo>
                <a:cubicBezTo>
                  <a:pt x="-4127" y="40931"/>
                  <a:pt x="118639" y="8122"/>
                  <a:pt x="158856" y="16060"/>
                </a:cubicBezTo>
                <a:cubicBezTo>
                  <a:pt x="199073" y="23998"/>
                  <a:pt x="229235" y="79031"/>
                  <a:pt x="241406" y="85910"/>
                </a:cubicBezTo>
                <a:cubicBezTo>
                  <a:pt x="253577" y="92789"/>
                  <a:pt x="222356" y="46223"/>
                  <a:pt x="231881" y="57335"/>
                </a:cubicBezTo>
                <a:cubicBezTo>
                  <a:pt x="241406" y="68448"/>
                  <a:pt x="284798" y="124010"/>
                  <a:pt x="298556" y="152585"/>
                </a:cubicBezTo>
                <a:cubicBezTo>
                  <a:pt x="312314" y="181160"/>
                  <a:pt x="314431" y="185393"/>
                  <a:pt x="314431" y="228785"/>
                </a:cubicBezTo>
                <a:cubicBezTo>
                  <a:pt x="314431" y="272177"/>
                  <a:pt x="296969" y="408702"/>
                  <a:pt x="298556" y="412935"/>
                </a:cubicBezTo>
                <a:cubicBezTo>
                  <a:pt x="300143" y="417168"/>
                  <a:pt x="321310" y="304456"/>
                  <a:pt x="323956" y="254185"/>
                </a:cubicBezTo>
                <a:cubicBezTo>
                  <a:pt x="326602" y="203914"/>
                  <a:pt x="326073" y="144118"/>
                  <a:pt x="314431" y="111310"/>
                </a:cubicBezTo>
                <a:cubicBezTo>
                  <a:pt x="302789" y="78502"/>
                  <a:pt x="263102" y="65802"/>
                  <a:pt x="254106" y="57335"/>
                </a:cubicBezTo>
                <a:cubicBezTo>
                  <a:pt x="245110" y="48868"/>
                  <a:pt x="272098" y="70035"/>
                  <a:pt x="260456" y="60510"/>
                </a:cubicBezTo>
                <a:cubicBezTo>
                  <a:pt x="248814" y="50985"/>
                  <a:pt x="232939" y="3360"/>
                  <a:pt x="184256" y="185"/>
                </a:cubicBezTo>
                <a:cubicBezTo>
                  <a:pt x="135573" y="-2990"/>
                  <a:pt x="4339" y="35639"/>
                  <a:pt x="106" y="38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D952744B-3150-BE29-00CA-553140F8C682}"/>
              </a:ext>
            </a:extLst>
          </p:cNvPr>
          <p:cNvSpPr/>
          <p:nvPr/>
        </p:nvSpPr>
        <p:spPr>
          <a:xfrm>
            <a:off x="8302355" y="5264148"/>
            <a:ext cx="609402" cy="498664"/>
          </a:xfrm>
          <a:custGeom>
            <a:avLst/>
            <a:gdLst>
              <a:gd name="connsiteX0" fmla="*/ 270 w 609402"/>
              <a:gd name="connsiteY0" fmla="*/ 498477 h 498664"/>
              <a:gd name="connsiteX1" fmla="*/ 235220 w 609402"/>
              <a:gd name="connsiteY1" fmla="*/ 146052 h 498664"/>
              <a:gd name="connsiteX2" fmla="*/ 155845 w 609402"/>
              <a:gd name="connsiteY2" fmla="*/ 231777 h 498664"/>
              <a:gd name="connsiteX3" fmla="*/ 441595 w 609402"/>
              <a:gd name="connsiteY3" fmla="*/ 22227 h 498664"/>
              <a:gd name="connsiteX4" fmla="*/ 336820 w 609402"/>
              <a:gd name="connsiteY4" fmla="*/ 73027 h 498664"/>
              <a:gd name="connsiteX5" fmla="*/ 508270 w 609402"/>
              <a:gd name="connsiteY5" fmla="*/ 12702 h 498664"/>
              <a:gd name="connsiteX6" fmla="*/ 559070 w 609402"/>
              <a:gd name="connsiteY6" fmla="*/ 50802 h 498664"/>
              <a:gd name="connsiteX7" fmla="*/ 593995 w 609402"/>
              <a:gd name="connsiteY7" fmla="*/ 158752 h 498664"/>
              <a:gd name="connsiteX8" fmla="*/ 593995 w 609402"/>
              <a:gd name="connsiteY8" fmla="*/ 314327 h 498664"/>
              <a:gd name="connsiteX9" fmla="*/ 597170 w 609402"/>
              <a:gd name="connsiteY9" fmla="*/ 177802 h 498664"/>
              <a:gd name="connsiteX10" fmla="*/ 597170 w 609402"/>
              <a:gd name="connsiteY10" fmla="*/ 73027 h 498664"/>
              <a:gd name="connsiteX11" fmla="*/ 603520 w 609402"/>
              <a:gd name="connsiteY11" fmla="*/ 79377 h 498664"/>
              <a:gd name="connsiteX12" fmla="*/ 501920 w 609402"/>
              <a:gd name="connsiteY12" fmla="*/ 2 h 498664"/>
              <a:gd name="connsiteX13" fmla="*/ 349520 w 609402"/>
              <a:gd name="connsiteY13" fmla="*/ 76202 h 498664"/>
              <a:gd name="connsiteX14" fmla="*/ 244745 w 609402"/>
              <a:gd name="connsiteY14" fmla="*/ 127002 h 498664"/>
              <a:gd name="connsiteX15" fmla="*/ 289195 w 609402"/>
              <a:gd name="connsiteY15" fmla="*/ 92077 h 498664"/>
              <a:gd name="connsiteX16" fmla="*/ 270 w 609402"/>
              <a:gd name="connsiteY16" fmla="*/ 498477 h 49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402" h="498664">
                <a:moveTo>
                  <a:pt x="270" y="498477"/>
                </a:moveTo>
                <a:cubicBezTo>
                  <a:pt x="-8726" y="507473"/>
                  <a:pt x="209291" y="190502"/>
                  <a:pt x="235220" y="146052"/>
                </a:cubicBezTo>
                <a:cubicBezTo>
                  <a:pt x="261149" y="101602"/>
                  <a:pt x="121449" y="252414"/>
                  <a:pt x="155845" y="231777"/>
                </a:cubicBezTo>
                <a:cubicBezTo>
                  <a:pt x="190241" y="211140"/>
                  <a:pt x="411433" y="48685"/>
                  <a:pt x="441595" y="22227"/>
                </a:cubicBezTo>
                <a:cubicBezTo>
                  <a:pt x="471757" y="-4231"/>
                  <a:pt x="325708" y="74614"/>
                  <a:pt x="336820" y="73027"/>
                </a:cubicBezTo>
                <a:cubicBezTo>
                  <a:pt x="347932" y="71440"/>
                  <a:pt x="471228" y="16406"/>
                  <a:pt x="508270" y="12702"/>
                </a:cubicBezTo>
                <a:cubicBezTo>
                  <a:pt x="545312" y="8998"/>
                  <a:pt x="544783" y="26460"/>
                  <a:pt x="559070" y="50802"/>
                </a:cubicBezTo>
                <a:cubicBezTo>
                  <a:pt x="573357" y="75144"/>
                  <a:pt x="588174" y="114831"/>
                  <a:pt x="593995" y="158752"/>
                </a:cubicBezTo>
                <a:cubicBezTo>
                  <a:pt x="599816" y="202673"/>
                  <a:pt x="593466" y="311152"/>
                  <a:pt x="593995" y="314327"/>
                </a:cubicBezTo>
                <a:cubicBezTo>
                  <a:pt x="594524" y="317502"/>
                  <a:pt x="596641" y="218019"/>
                  <a:pt x="597170" y="177802"/>
                </a:cubicBezTo>
                <a:cubicBezTo>
                  <a:pt x="597699" y="137585"/>
                  <a:pt x="596112" y="89431"/>
                  <a:pt x="597170" y="73027"/>
                </a:cubicBezTo>
                <a:cubicBezTo>
                  <a:pt x="598228" y="56623"/>
                  <a:pt x="619395" y="91548"/>
                  <a:pt x="603520" y="79377"/>
                </a:cubicBezTo>
                <a:cubicBezTo>
                  <a:pt x="587645" y="67206"/>
                  <a:pt x="544253" y="531"/>
                  <a:pt x="501920" y="2"/>
                </a:cubicBezTo>
                <a:cubicBezTo>
                  <a:pt x="459587" y="-527"/>
                  <a:pt x="349520" y="76202"/>
                  <a:pt x="349520" y="76202"/>
                </a:cubicBezTo>
                <a:cubicBezTo>
                  <a:pt x="306658" y="97369"/>
                  <a:pt x="254799" y="124356"/>
                  <a:pt x="244745" y="127002"/>
                </a:cubicBezTo>
                <a:cubicBezTo>
                  <a:pt x="234691" y="129648"/>
                  <a:pt x="331528" y="27519"/>
                  <a:pt x="289195" y="92077"/>
                </a:cubicBezTo>
                <a:cubicBezTo>
                  <a:pt x="246862" y="156635"/>
                  <a:pt x="9266" y="489481"/>
                  <a:pt x="270" y="498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94167C70-7A83-EADE-D3A8-948CA5E75540}"/>
              </a:ext>
            </a:extLst>
          </p:cNvPr>
          <p:cNvSpPr/>
          <p:nvPr/>
        </p:nvSpPr>
        <p:spPr>
          <a:xfrm>
            <a:off x="8587796" y="5601383"/>
            <a:ext cx="307533" cy="339163"/>
          </a:xfrm>
          <a:custGeom>
            <a:avLst/>
            <a:gdLst>
              <a:gd name="connsiteX0" fmla="*/ 305379 w 307533"/>
              <a:gd name="connsiteY0" fmla="*/ 2492 h 339163"/>
              <a:gd name="connsiteX1" fmla="*/ 140279 w 307533"/>
              <a:gd name="connsiteY1" fmla="*/ 151717 h 339163"/>
              <a:gd name="connsiteX2" fmla="*/ 579 w 307533"/>
              <a:gd name="connsiteY2" fmla="*/ 339042 h 339163"/>
              <a:gd name="connsiteX3" fmla="*/ 194254 w 307533"/>
              <a:gd name="connsiteY3" fmla="*/ 123142 h 339163"/>
              <a:gd name="connsiteX4" fmla="*/ 57729 w 307533"/>
              <a:gd name="connsiteY4" fmla="*/ 291417 h 339163"/>
              <a:gd name="connsiteX5" fmla="*/ 222829 w 307533"/>
              <a:gd name="connsiteY5" fmla="*/ 75517 h 339163"/>
              <a:gd name="connsiteX6" fmla="*/ 305379 w 307533"/>
              <a:gd name="connsiteY6" fmla="*/ 2492 h 339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533" h="339163">
                <a:moveTo>
                  <a:pt x="305379" y="2492"/>
                </a:moveTo>
                <a:cubicBezTo>
                  <a:pt x="291621" y="15192"/>
                  <a:pt x="191079" y="95625"/>
                  <a:pt x="140279" y="151717"/>
                </a:cubicBezTo>
                <a:cubicBezTo>
                  <a:pt x="89479" y="207809"/>
                  <a:pt x="-8417" y="343804"/>
                  <a:pt x="579" y="339042"/>
                </a:cubicBezTo>
                <a:cubicBezTo>
                  <a:pt x="9575" y="334280"/>
                  <a:pt x="184729" y="131079"/>
                  <a:pt x="194254" y="123142"/>
                </a:cubicBezTo>
                <a:cubicBezTo>
                  <a:pt x="203779" y="115205"/>
                  <a:pt x="52966" y="299355"/>
                  <a:pt x="57729" y="291417"/>
                </a:cubicBezTo>
                <a:cubicBezTo>
                  <a:pt x="62491" y="283480"/>
                  <a:pt x="181554" y="123671"/>
                  <a:pt x="222829" y="75517"/>
                </a:cubicBezTo>
                <a:cubicBezTo>
                  <a:pt x="264104" y="27363"/>
                  <a:pt x="319137" y="-10208"/>
                  <a:pt x="305379" y="2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EAB1563A-1D1C-0E20-6A9F-1E8E26E3C3E3}"/>
              </a:ext>
            </a:extLst>
          </p:cNvPr>
          <p:cNvSpPr/>
          <p:nvPr/>
        </p:nvSpPr>
        <p:spPr>
          <a:xfrm>
            <a:off x="8369239" y="5438714"/>
            <a:ext cx="339789" cy="759366"/>
          </a:xfrm>
          <a:custGeom>
            <a:avLst/>
            <a:gdLst>
              <a:gd name="connsiteX0" fmla="*/ 339786 w 339789"/>
              <a:gd name="connsiteY0" fmla="*/ 61 h 759366"/>
              <a:gd name="connsiteX1" fmla="*/ 263586 w 339789"/>
              <a:gd name="connsiteY1" fmla="*/ 212786 h 759366"/>
              <a:gd name="connsiteX2" fmla="*/ 254061 w 339789"/>
              <a:gd name="connsiteY2" fmla="*/ 438211 h 759366"/>
              <a:gd name="connsiteX3" fmla="*/ 254061 w 339789"/>
              <a:gd name="connsiteY3" fmla="*/ 419161 h 759366"/>
              <a:gd name="connsiteX4" fmla="*/ 257236 w 339789"/>
              <a:gd name="connsiteY4" fmla="*/ 542986 h 759366"/>
              <a:gd name="connsiteX5" fmla="*/ 247711 w 339789"/>
              <a:gd name="connsiteY5" fmla="*/ 498536 h 759366"/>
              <a:gd name="connsiteX6" fmla="*/ 139761 w 339789"/>
              <a:gd name="connsiteY6" fmla="*/ 673161 h 759366"/>
              <a:gd name="connsiteX7" fmla="*/ 61 w 339789"/>
              <a:gd name="connsiteY7" fmla="*/ 758886 h 759366"/>
              <a:gd name="connsiteX8" fmla="*/ 123886 w 339789"/>
              <a:gd name="connsiteY8" fmla="*/ 638236 h 759366"/>
              <a:gd name="connsiteX9" fmla="*/ 260411 w 339789"/>
              <a:gd name="connsiteY9" fmla="*/ 469961 h 759366"/>
              <a:gd name="connsiteX10" fmla="*/ 222311 w 339789"/>
              <a:gd name="connsiteY10" fmla="*/ 469961 h 759366"/>
              <a:gd name="connsiteX11" fmla="*/ 266761 w 339789"/>
              <a:gd name="connsiteY11" fmla="*/ 193736 h 759366"/>
              <a:gd name="connsiteX12" fmla="*/ 339786 w 339789"/>
              <a:gd name="connsiteY12" fmla="*/ 61 h 759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9789" h="759366">
                <a:moveTo>
                  <a:pt x="339786" y="61"/>
                </a:moveTo>
                <a:cubicBezTo>
                  <a:pt x="339257" y="3236"/>
                  <a:pt x="277873" y="139761"/>
                  <a:pt x="263586" y="212786"/>
                </a:cubicBezTo>
                <a:cubicBezTo>
                  <a:pt x="249299" y="285811"/>
                  <a:pt x="255648" y="403815"/>
                  <a:pt x="254061" y="438211"/>
                </a:cubicBezTo>
                <a:cubicBezTo>
                  <a:pt x="252473" y="472607"/>
                  <a:pt x="253532" y="401699"/>
                  <a:pt x="254061" y="419161"/>
                </a:cubicBezTo>
                <a:cubicBezTo>
                  <a:pt x="254590" y="436623"/>
                  <a:pt x="258294" y="529757"/>
                  <a:pt x="257236" y="542986"/>
                </a:cubicBezTo>
                <a:cubicBezTo>
                  <a:pt x="256178" y="556215"/>
                  <a:pt x="267290" y="476840"/>
                  <a:pt x="247711" y="498536"/>
                </a:cubicBezTo>
                <a:cubicBezTo>
                  <a:pt x="228132" y="520232"/>
                  <a:pt x="181036" y="629769"/>
                  <a:pt x="139761" y="673161"/>
                </a:cubicBezTo>
                <a:cubicBezTo>
                  <a:pt x="98486" y="716553"/>
                  <a:pt x="2707" y="764707"/>
                  <a:pt x="61" y="758886"/>
                </a:cubicBezTo>
                <a:cubicBezTo>
                  <a:pt x="-2585" y="753065"/>
                  <a:pt x="80494" y="686390"/>
                  <a:pt x="123886" y="638236"/>
                </a:cubicBezTo>
                <a:cubicBezTo>
                  <a:pt x="167278" y="590082"/>
                  <a:pt x="244007" y="498007"/>
                  <a:pt x="260411" y="469961"/>
                </a:cubicBezTo>
                <a:cubicBezTo>
                  <a:pt x="276815" y="441915"/>
                  <a:pt x="221253" y="515998"/>
                  <a:pt x="222311" y="469961"/>
                </a:cubicBezTo>
                <a:cubicBezTo>
                  <a:pt x="223369" y="423924"/>
                  <a:pt x="245594" y="270465"/>
                  <a:pt x="266761" y="193736"/>
                </a:cubicBezTo>
                <a:cubicBezTo>
                  <a:pt x="287928" y="117007"/>
                  <a:pt x="340315" y="-3114"/>
                  <a:pt x="339786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A9BDDE4F-442C-E8BD-579E-773D7BAD577B}"/>
              </a:ext>
            </a:extLst>
          </p:cNvPr>
          <p:cNvSpPr/>
          <p:nvPr/>
        </p:nvSpPr>
        <p:spPr>
          <a:xfrm>
            <a:off x="8604440" y="5349683"/>
            <a:ext cx="142269" cy="347564"/>
          </a:xfrm>
          <a:custGeom>
            <a:avLst/>
            <a:gdLst>
              <a:gd name="connsiteX0" fmla="*/ 2985 w 142269"/>
              <a:gd name="connsiteY0" fmla="*/ 192 h 347564"/>
              <a:gd name="connsiteX1" fmla="*/ 126810 w 142269"/>
              <a:gd name="connsiteY1" fmla="*/ 57342 h 347564"/>
              <a:gd name="connsiteX2" fmla="*/ 50610 w 142269"/>
              <a:gd name="connsiteY2" fmla="*/ 60517 h 347564"/>
              <a:gd name="connsiteX3" fmla="*/ 107760 w 142269"/>
              <a:gd name="connsiteY3" fmla="*/ 101792 h 347564"/>
              <a:gd name="connsiteX4" fmla="*/ 31560 w 142269"/>
              <a:gd name="connsiteY4" fmla="*/ 276417 h 347564"/>
              <a:gd name="connsiteX5" fmla="*/ 2985 w 142269"/>
              <a:gd name="connsiteY5" fmla="*/ 343092 h 347564"/>
              <a:gd name="connsiteX6" fmla="*/ 98235 w 142269"/>
              <a:gd name="connsiteY6" fmla="*/ 162117 h 347564"/>
              <a:gd name="connsiteX7" fmla="*/ 139510 w 142269"/>
              <a:gd name="connsiteY7" fmla="*/ 79567 h 347564"/>
              <a:gd name="connsiteX8" fmla="*/ 2985 w 142269"/>
              <a:gd name="connsiteY8" fmla="*/ 192 h 347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269" h="347564">
                <a:moveTo>
                  <a:pt x="2985" y="192"/>
                </a:moveTo>
                <a:cubicBezTo>
                  <a:pt x="868" y="-3512"/>
                  <a:pt x="118873" y="47288"/>
                  <a:pt x="126810" y="57342"/>
                </a:cubicBezTo>
                <a:cubicBezTo>
                  <a:pt x="134747" y="67396"/>
                  <a:pt x="53785" y="53109"/>
                  <a:pt x="50610" y="60517"/>
                </a:cubicBezTo>
                <a:cubicBezTo>
                  <a:pt x="47435" y="67925"/>
                  <a:pt x="110935" y="65809"/>
                  <a:pt x="107760" y="101792"/>
                </a:cubicBezTo>
                <a:cubicBezTo>
                  <a:pt x="104585" y="137775"/>
                  <a:pt x="49022" y="236200"/>
                  <a:pt x="31560" y="276417"/>
                </a:cubicBezTo>
                <a:cubicBezTo>
                  <a:pt x="14098" y="316634"/>
                  <a:pt x="-8127" y="362142"/>
                  <a:pt x="2985" y="343092"/>
                </a:cubicBezTo>
                <a:cubicBezTo>
                  <a:pt x="14097" y="324042"/>
                  <a:pt x="75481" y="206038"/>
                  <a:pt x="98235" y="162117"/>
                </a:cubicBezTo>
                <a:cubicBezTo>
                  <a:pt x="120989" y="118196"/>
                  <a:pt x="151681" y="103909"/>
                  <a:pt x="139510" y="79567"/>
                </a:cubicBezTo>
                <a:cubicBezTo>
                  <a:pt x="127339" y="55225"/>
                  <a:pt x="5102" y="3896"/>
                  <a:pt x="2985" y="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4620F00F-D5AF-7AFD-843C-5F743EA2CFB3}"/>
              </a:ext>
            </a:extLst>
          </p:cNvPr>
          <p:cNvSpPr/>
          <p:nvPr/>
        </p:nvSpPr>
        <p:spPr>
          <a:xfrm>
            <a:off x="8121327" y="5733097"/>
            <a:ext cx="270205" cy="318767"/>
          </a:xfrm>
          <a:custGeom>
            <a:avLst/>
            <a:gdLst>
              <a:gd name="connsiteX0" fmla="*/ 146373 w 270205"/>
              <a:gd name="connsiteY0" fmla="*/ 4128 h 318767"/>
              <a:gd name="connsiteX1" fmla="*/ 232098 w 270205"/>
              <a:gd name="connsiteY1" fmla="*/ 115253 h 318767"/>
              <a:gd name="connsiteX2" fmla="*/ 270198 w 270205"/>
              <a:gd name="connsiteY2" fmla="*/ 239078 h 318767"/>
              <a:gd name="connsiteX3" fmla="*/ 235273 w 270205"/>
              <a:gd name="connsiteY3" fmla="*/ 185103 h 318767"/>
              <a:gd name="connsiteX4" fmla="*/ 228923 w 270205"/>
              <a:gd name="connsiteY4" fmla="*/ 251778 h 318767"/>
              <a:gd name="connsiteX5" fmla="*/ 130498 w 270205"/>
              <a:gd name="connsiteY5" fmla="*/ 305753 h 318767"/>
              <a:gd name="connsiteX6" fmla="*/ 323 w 270205"/>
              <a:gd name="connsiteY6" fmla="*/ 289878 h 318767"/>
              <a:gd name="connsiteX7" fmla="*/ 98748 w 270205"/>
              <a:gd name="connsiteY7" fmla="*/ 318453 h 318767"/>
              <a:gd name="connsiteX8" fmla="*/ 257498 w 270205"/>
              <a:gd name="connsiteY8" fmla="*/ 267653 h 318767"/>
              <a:gd name="connsiteX9" fmla="*/ 244798 w 270205"/>
              <a:gd name="connsiteY9" fmla="*/ 235903 h 318767"/>
              <a:gd name="connsiteX10" fmla="*/ 241623 w 270205"/>
              <a:gd name="connsiteY10" fmla="*/ 197803 h 318767"/>
              <a:gd name="connsiteX11" fmla="*/ 187648 w 270205"/>
              <a:gd name="connsiteY11" fmla="*/ 39053 h 318767"/>
              <a:gd name="connsiteX12" fmla="*/ 146373 w 270205"/>
              <a:gd name="connsiteY12" fmla="*/ 4128 h 31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0205" h="318767">
                <a:moveTo>
                  <a:pt x="146373" y="4128"/>
                </a:moveTo>
                <a:cubicBezTo>
                  <a:pt x="153781" y="16828"/>
                  <a:pt x="211461" y="76095"/>
                  <a:pt x="232098" y="115253"/>
                </a:cubicBezTo>
                <a:cubicBezTo>
                  <a:pt x="252735" y="154411"/>
                  <a:pt x="269669" y="227436"/>
                  <a:pt x="270198" y="239078"/>
                </a:cubicBezTo>
                <a:cubicBezTo>
                  <a:pt x="270727" y="250720"/>
                  <a:pt x="242152" y="182986"/>
                  <a:pt x="235273" y="185103"/>
                </a:cubicBezTo>
                <a:cubicBezTo>
                  <a:pt x="228394" y="187220"/>
                  <a:pt x="246385" y="231670"/>
                  <a:pt x="228923" y="251778"/>
                </a:cubicBezTo>
                <a:cubicBezTo>
                  <a:pt x="211461" y="271886"/>
                  <a:pt x="168598" y="299403"/>
                  <a:pt x="130498" y="305753"/>
                </a:cubicBezTo>
                <a:cubicBezTo>
                  <a:pt x="92398" y="312103"/>
                  <a:pt x="5615" y="287761"/>
                  <a:pt x="323" y="289878"/>
                </a:cubicBezTo>
                <a:cubicBezTo>
                  <a:pt x="-4969" y="291995"/>
                  <a:pt x="55885" y="322157"/>
                  <a:pt x="98748" y="318453"/>
                </a:cubicBezTo>
                <a:cubicBezTo>
                  <a:pt x="141611" y="314749"/>
                  <a:pt x="233156" y="281411"/>
                  <a:pt x="257498" y="267653"/>
                </a:cubicBezTo>
                <a:cubicBezTo>
                  <a:pt x="281840" y="253895"/>
                  <a:pt x="247444" y="247545"/>
                  <a:pt x="244798" y="235903"/>
                </a:cubicBezTo>
                <a:cubicBezTo>
                  <a:pt x="242152" y="224261"/>
                  <a:pt x="251148" y="230611"/>
                  <a:pt x="241623" y="197803"/>
                </a:cubicBezTo>
                <a:cubicBezTo>
                  <a:pt x="232098" y="164995"/>
                  <a:pt x="199819" y="68686"/>
                  <a:pt x="187648" y="39053"/>
                </a:cubicBezTo>
                <a:cubicBezTo>
                  <a:pt x="175477" y="9420"/>
                  <a:pt x="138965" y="-8572"/>
                  <a:pt x="146373" y="4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8013E23F-3292-A546-5747-275A5A59D181}"/>
              </a:ext>
            </a:extLst>
          </p:cNvPr>
          <p:cNvSpPr/>
          <p:nvPr/>
        </p:nvSpPr>
        <p:spPr>
          <a:xfrm>
            <a:off x="7770944" y="5835141"/>
            <a:ext cx="532250" cy="691186"/>
          </a:xfrm>
          <a:custGeom>
            <a:avLst/>
            <a:gdLst>
              <a:gd name="connsiteX0" fmla="*/ 531681 w 532250"/>
              <a:gd name="connsiteY0" fmla="*/ 3684 h 691186"/>
              <a:gd name="connsiteX1" fmla="*/ 417381 w 532250"/>
              <a:gd name="connsiteY1" fmla="*/ 127509 h 691186"/>
              <a:gd name="connsiteX2" fmla="*/ 198306 w 532250"/>
              <a:gd name="connsiteY2" fmla="*/ 292609 h 691186"/>
              <a:gd name="connsiteX3" fmla="*/ 277681 w 532250"/>
              <a:gd name="connsiteY3" fmla="*/ 225934 h 691186"/>
              <a:gd name="connsiteX4" fmla="*/ 52256 w 532250"/>
              <a:gd name="connsiteY4" fmla="*/ 603759 h 691186"/>
              <a:gd name="connsiteX5" fmla="*/ 1456 w 532250"/>
              <a:gd name="connsiteY5" fmla="*/ 686309 h 691186"/>
              <a:gd name="connsiteX6" fmla="*/ 87181 w 532250"/>
              <a:gd name="connsiteY6" fmla="*/ 508509 h 691186"/>
              <a:gd name="connsiteX7" fmla="*/ 280856 w 532250"/>
              <a:gd name="connsiteY7" fmla="*/ 117984 h 691186"/>
              <a:gd name="connsiteX8" fmla="*/ 245931 w 532250"/>
              <a:gd name="connsiteY8" fmla="*/ 238634 h 691186"/>
              <a:gd name="connsiteX9" fmla="*/ 452306 w 532250"/>
              <a:gd name="connsiteY9" fmla="*/ 51309 h 691186"/>
              <a:gd name="connsiteX10" fmla="*/ 531681 w 532250"/>
              <a:gd name="connsiteY10" fmla="*/ 3684 h 69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2250" h="691186">
                <a:moveTo>
                  <a:pt x="531681" y="3684"/>
                </a:moveTo>
                <a:cubicBezTo>
                  <a:pt x="525860" y="16384"/>
                  <a:pt x="472943" y="79355"/>
                  <a:pt x="417381" y="127509"/>
                </a:cubicBezTo>
                <a:cubicBezTo>
                  <a:pt x="361819" y="175663"/>
                  <a:pt x="221589" y="276205"/>
                  <a:pt x="198306" y="292609"/>
                </a:cubicBezTo>
                <a:cubicBezTo>
                  <a:pt x="175023" y="309013"/>
                  <a:pt x="302023" y="174076"/>
                  <a:pt x="277681" y="225934"/>
                </a:cubicBezTo>
                <a:cubicBezTo>
                  <a:pt x="253339" y="277792"/>
                  <a:pt x="98293" y="527030"/>
                  <a:pt x="52256" y="603759"/>
                </a:cubicBezTo>
                <a:cubicBezTo>
                  <a:pt x="6219" y="680488"/>
                  <a:pt x="-4365" y="702184"/>
                  <a:pt x="1456" y="686309"/>
                </a:cubicBezTo>
                <a:cubicBezTo>
                  <a:pt x="7277" y="670434"/>
                  <a:pt x="40614" y="603230"/>
                  <a:pt x="87181" y="508509"/>
                </a:cubicBezTo>
                <a:cubicBezTo>
                  <a:pt x="133748" y="413788"/>
                  <a:pt x="254398" y="162963"/>
                  <a:pt x="280856" y="117984"/>
                </a:cubicBezTo>
                <a:cubicBezTo>
                  <a:pt x="307314" y="73005"/>
                  <a:pt x="217356" y="249746"/>
                  <a:pt x="245931" y="238634"/>
                </a:cubicBezTo>
                <a:cubicBezTo>
                  <a:pt x="274506" y="227522"/>
                  <a:pt x="406798" y="90467"/>
                  <a:pt x="452306" y="51309"/>
                </a:cubicBezTo>
                <a:cubicBezTo>
                  <a:pt x="497814" y="12151"/>
                  <a:pt x="537502" y="-9016"/>
                  <a:pt x="531681" y="3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A9F6F62A-BB48-B7C1-3A86-47231A339D18}"/>
              </a:ext>
            </a:extLst>
          </p:cNvPr>
          <p:cNvSpPr/>
          <p:nvPr/>
        </p:nvSpPr>
        <p:spPr>
          <a:xfrm>
            <a:off x="8016744" y="5985796"/>
            <a:ext cx="387513" cy="278416"/>
          </a:xfrm>
          <a:custGeom>
            <a:avLst/>
            <a:gdLst>
              <a:gd name="connsiteX0" fmla="*/ 131 w 387513"/>
              <a:gd name="connsiteY0" fmla="*/ 119729 h 278416"/>
              <a:gd name="connsiteX1" fmla="*/ 206506 w 387513"/>
              <a:gd name="connsiteY1" fmla="*/ 272129 h 278416"/>
              <a:gd name="connsiteX2" fmla="*/ 282706 w 387513"/>
              <a:gd name="connsiteY2" fmla="*/ 214979 h 278416"/>
              <a:gd name="connsiteX3" fmla="*/ 384306 w 387513"/>
              <a:gd name="connsiteY3" fmla="*/ 2254 h 278416"/>
              <a:gd name="connsiteX4" fmla="*/ 352556 w 387513"/>
              <a:gd name="connsiteY4" fmla="*/ 113379 h 278416"/>
              <a:gd name="connsiteX5" fmla="*/ 257306 w 387513"/>
              <a:gd name="connsiteY5" fmla="*/ 275304 h 278416"/>
              <a:gd name="connsiteX6" fmla="*/ 212856 w 387513"/>
              <a:gd name="connsiteY6" fmla="*/ 221329 h 278416"/>
              <a:gd name="connsiteX7" fmla="*/ 184281 w 387513"/>
              <a:gd name="connsiteY7" fmla="*/ 237204 h 278416"/>
              <a:gd name="connsiteX8" fmla="*/ 174756 w 387513"/>
              <a:gd name="connsiteY8" fmla="*/ 237204 h 278416"/>
              <a:gd name="connsiteX9" fmla="*/ 131 w 387513"/>
              <a:gd name="connsiteY9" fmla="*/ 119729 h 278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7513" h="278416">
                <a:moveTo>
                  <a:pt x="131" y="119729"/>
                </a:moveTo>
                <a:cubicBezTo>
                  <a:pt x="5423" y="125550"/>
                  <a:pt x="159410" y="256254"/>
                  <a:pt x="206506" y="272129"/>
                </a:cubicBezTo>
                <a:cubicBezTo>
                  <a:pt x="253602" y="288004"/>
                  <a:pt x="253073" y="259958"/>
                  <a:pt x="282706" y="214979"/>
                </a:cubicBezTo>
                <a:cubicBezTo>
                  <a:pt x="312339" y="170000"/>
                  <a:pt x="372664" y="19187"/>
                  <a:pt x="384306" y="2254"/>
                </a:cubicBezTo>
                <a:cubicBezTo>
                  <a:pt x="395948" y="-14679"/>
                  <a:pt x="373723" y="67871"/>
                  <a:pt x="352556" y="113379"/>
                </a:cubicBezTo>
                <a:cubicBezTo>
                  <a:pt x="331389" y="158887"/>
                  <a:pt x="280589" y="257312"/>
                  <a:pt x="257306" y="275304"/>
                </a:cubicBezTo>
                <a:cubicBezTo>
                  <a:pt x="234023" y="293296"/>
                  <a:pt x="225027" y="227679"/>
                  <a:pt x="212856" y="221329"/>
                </a:cubicBezTo>
                <a:cubicBezTo>
                  <a:pt x="200685" y="214979"/>
                  <a:pt x="190631" y="234558"/>
                  <a:pt x="184281" y="237204"/>
                </a:cubicBezTo>
                <a:cubicBezTo>
                  <a:pt x="177931" y="239850"/>
                  <a:pt x="198568" y="252550"/>
                  <a:pt x="174756" y="237204"/>
                </a:cubicBezTo>
                <a:cubicBezTo>
                  <a:pt x="150944" y="221858"/>
                  <a:pt x="-5161" y="113908"/>
                  <a:pt x="131" y="119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6E1AA406-0687-C51E-8CC4-3CC76739F0A6}"/>
              </a:ext>
            </a:extLst>
          </p:cNvPr>
          <p:cNvSpPr/>
          <p:nvPr/>
        </p:nvSpPr>
        <p:spPr>
          <a:xfrm>
            <a:off x="7784353" y="6193729"/>
            <a:ext cx="633779" cy="404748"/>
          </a:xfrm>
          <a:custGeom>
            <a:avLst/>
            <a:gdLst>
              <a:gd name="connsiteX0" fmla="*/ 632572 w 633779"/>
              <a:gd name="connsiteY0" fmla="*/ 696 h 404748"/>
              <a:gd name="connsiteX1" fmla="*/ 511922 w 633779"/>
              <a:gd name="connsiteY1" fmla="*/ 153096 h 404748"/>
              <a:gd name="connsiteX2" fmla="*/ 429372 w 633779"/>
              <a:gd name="connsiteY2" fmla="*/ 257871 h 404748"/>
              <a:gd name="connsiteX3" fmla="*/ 435722 w 633779"/>
              <a:gd name="connsiteY3" fmla="*/ 346771 h 404748"/>
              <a:gd name="connsiteX4" fmla="*/ 438897 w 633779"/>
              <a:gd name="connsiteY4" fmla="*/ 267396 h 404748"/>
              <a:gd name="connsiteX5" fmla="*/ 375397 w 633779"/>
              <a:gd name="connsiteY5" fmla="*/ 391221 h 404748"/>
              <a:gd name="connsiteX6" fmla="*/ 302372 w 633779"/>
              <a:gd name="connsiteY6" fmla="*/ 397571 h 404748"/>
              <a:gd name="connsiteX7" fmla="*/ 191247 w 633779"/>
              <a:gd name="connsiteY7" fmla="*/ 356296 h 404748"/>
              <a:gd name="connsiteX8" fmla="*/ 747 w 633779"/>
              <a:gd name="connsiteY8" fmla="*/ 270571 h 404748"/>
              <a:gd name="connsiteX9" fmla="*/ 134097 w 633779"/>
              <a:gd name="connsiteY9" fmla="*/ 327721 h 404748"/>
              <a:gd name="connsiteX10" fmla="*/ 356347 w 633779"/>
              <a:gd name="connsiteY10" fmla="*/ 368996 h 404748"/>
              <a:gd name="connsiteX11" fmla="*/ 321422 w 633779"/>
              <a:gd name="connsiteY11" fmla="*/ 362646 h 404748"/>
              <a:gd name="connsiteX12" fmla="*/ 416672 w 633779"/>
              <a:gd name="connsiteY12" fmla="*/ 305496 h 404748"/>
              <a:gd name="connsiteX13" fmla="*/ 400797 w 633779"/>
              <a:gd name="connsiteY13" fmla="*/ 219771 h 404748"/>
              <a:gd name="connsiteX14" fmla="*/ 540497 w 633779"/>
              <a:gd name="connsiteY14" fmla="*/ 99121 h 404748"/>
              <a:gd name="connsiteX15" fmla="*/ 419847 w 633779"/>
              <a:gd name="connsiteY15" fmla="*/ 229296 h 404748"/>
              <a:gd name="connsiteX16" fmla="*/ 632572 w 633779"/>
              <a:gd name="connsiteY16" fmla="*/ 696 h 40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33779" h="404748">
                <a:moveTo>
                  <a:pt x="632572" y="696"/>
                </a:moveTo>
                <a:cubicBezTo>
                  <a:pt x="647918" y="-12004"/>
                  <a:pt x="511922" y="153096"/>
                  <a:pt x="511922" y="153096"/>
                </a:cubicBezTo>
                <a:cubicBezTo>
                  <a:pt x="478055" y="195959"/>
                  <a:pt x="442072" y="225592"/>
                  <a:pt x="429372" y="257871"/>
                </a:cubicBezTo>
                <a:cubicBezTo>
                  <a:pt x="416672" y="290150"/>
                  <a:pt x="434135" y="345184"/>
                  <a:pt x="435722" y="346771"/>
                </a:cubicBezTo>
                <a:cubicBezTo>
                  <a:pt x="437309" y="348358"/>
                  <a:pt x="448951" y="259988"/>
                  <a:pt x="438897" y="267396"/>
                </a:cubicBezTo>
                <a:cubicBezTo>
                  <a:pt x="428843" y="274804"/>
                  <a:pt x="398151" y="369525"/>
                  <a:pt x="375397" y="391221"/>
                </a:cubicBezTo>
                <a:cubicBezTo>
                  <a:pt x="352643" y="412917"/>
                  <a:pt x="333064" y="403392"/>
                  <a:pt x="302372" y="397571"/>
                </a:cubicBezTo>
                <a:cubicBezTo>
                  <a:pt x="271680" y="391750"/>
                  <a:pt x="241518" y="377463"/>
                  <a:pt x="191247" y="356296"/>
                </a:cubicBezTo>
                <a:cubicBezTo>
                  <a:pt x="140976" y="335129"/>
                  <a:pt x="10272" y="275334"/>
                  <a:pt x="747" y="270571"/>
                </a:cubicBezTo>
                <a:cubicBezTo>
                  <a:pt x="-8778" y="265808"/>
                  <a:pt x="74830" y="311317"/>
                  <a:pt x="134097" y="327721"/>
                </a:cubicBezTo>
                <a:cubicBezTo>
                  <a:pt x="193364" y="344125"/>
                  <a:pt x="325126" y="363175"/>
                  <a:pt x="356347" y="368996"/>
                </a:cubicBezTo>
                <a:cubicBezTo>
                  <a:pt x="387568" y="374817"/>
                  <a:pt x="311368" y="373229"/>
                  <a:pt x="321422" y="362646"/>
                </a:cubicBezTo>
                <a:cubicBezTo>
                  <a:pt x="331476" y="352063"/>
                  <a:pt x="403443" y="329308"/>
                  <a:pt x="416672" y="305496"/>
                </a:cubicBezTo>
                <a:cubicBezTo>
                  <a:pt x="429901" y="281684"/>
                  <a:pt x="380160" y="254167"/>
                  <a:pt x="400797" y="219771"/>
                </a:cubicBezTo>
                <a:cubicBezTo>
                  <a:pt x="421434" y="185375"/>
                  <a:pt x="537322" y="97534"/>
                  <a:pt x="540497" y="99121"/>
                </a:cubicBezTo>
                <a:cubicBezTo>
                  <a:pt x="543672" y="100708"/>
                  <a:pt x="408205" y="243054"/>
                  <a:pt x="419847" y="229296"/>
                </a:cubicBezTo>
                <a:cubicBezTo>
                  <a:pt x="431489" y="215538"/>
                  <a:pt x="617226" y="13396"/>
                  <a:pt x="632572" y="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7B007CFE-D1C0-5300-64CB-88545983613F}"/>
              </a:ext>
            </a:extLst>
          </p:cNvPr>
          <p:cNvSpPr/>
          <p:nvPr/>
        </p:nvSpPr>
        <p:spPr>
          <a:xfrm>
            <a:off x="5646916" y="1084065"/>
            <a:ext cx="2475836" cy="630034"/>
          </a:xfrm>
          <a:custGeom>
            <a:avLst/>
            <a:gdLst>
              <a:gd name="connsiteX0" fmla="*/ 8160 w 2475836"/>
              <a:gd name="connsiteY0" fmla="*/ 132176 h 630034"/>
              <a:gd name="connsiteX1" fmla="*/ 1330933 w 2475836"/>
              <a:gd name="connsiteY1" fmla="*/ 87787 h 630034"/>
              <a:gd name="connsiteX2" fmla="*/ 1357566 w 2475836"/>
              <a:gd name="connsiteY2" fmla="*/ 7888 h 630034"/>
              <a:gd name="connsiteX3" fmla="*/ 1863593 w 2475836"/>
              <a:gd name="connsiteY3" fmla="*/ 300852 h 630034"/>
              <a:gd name="connsiteX4" fmla="*/ 2467274 w 2475836"/>
              <a:gd name="connsiteY4" fmla="*/ 629325 h 630034"/>
              <a:gd name="connsiteX5" fmla="*/ 2174311 w 2475836"/>
              <a:gd name="connsiteY5" fmla="*/ 380751 h 630034"/>
              <a:gd name="connsiteX6" fmla="*/ 1561752 w 2475836"/>
              <a:gd name="connsiteY6" fmla="*/ 123298 h 630034"/>
              <a:gd name="connsiteX7" fmla="*/ 904804 w 2475836"/>
              <a:gd name="connsiteY7" fmla="*/ 96665 h 630034"/>
              <a:gd name="connsiteX8" fmla="*/ 780517 w 2475836"/>
              <a:gd name="connsiteY8" fmla="*/ 114420 h 630034"/>
              <a:gd name="connsiteX9" fmla="*/ 8160 w 2475836"/>
              <a:gd name="connsiteY9" fmla="*/ 132176 h 630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5836" h="630034">
                <a:moveTo>
                  <a:pt x="8160" y="132176"/>
                </a:moveTo>
                <a:cubicBezTo>
                  <a:pt x="99896" y="127737"/>
                  <a:pt x="1106032" y="108502"/>
                  <a:pt x="1330933" y="87787"/>
                </a:cubicBezTo>
                <a:cubicBezTo>
                  <a:pt x="1555834" y="67072"/>
                  <a:pt x="1268789" y="-27623"/>
                  <a:pt x="1357566" y="7888"/>
                </a:cubicBezTo>
                <a:cubicBezTo>
                  <a:pt x="1446343" y="43399"/>
                  <a:pt x="1678642" y="197279"/>
                  <a:pt x="1863593" y="300852"/>
                </a:cubicBezTo>
                <a:cubicBezTo>
                  <a:pt x="2048544" y="404425"/>
                  <a:pt x="2415488" y="616009"/>
                  <a:pt x="2467274" y="629325"/>
                </a:cubicBezTo>
                <a:cubicBezTo>
                  <a:pt x="2519060" y="642642"/>
                  <a:pt x="2325231" y="465089"/>
                  <a:pt x="2174311" y="380751"/>
                </a:cubicBezTo>
                <a:cubicBezTo>
                  <a:pt x="2023391" y="296413"/>
                  <a:pt x="1773336" y="170646"/>
                  <a:pt x="1561752" y="123298"/>
                </a:cubicBezTo>
                <a:cubicBezTo>
                  <a:pt x="1350168" y="75950"/>
                  <a:pt x="1035010" y="98145"/>
                  <a:pt x="904804" y="96665"/>
                </a:cubicBezTo>
                <a:cubicBezTo>
                  <a:pt x="774598" y="95185"/>
                  <a:pt x="935876" y="104063"/>
                  <a:pt x="780517" y="114420"/>
                </a:cubicBezTo>
                <a:cubicBezTo>
                  <a:pt x="625158" y="124777"/>
                  <a:pt x="-83576" y="136615"/>
                  <a:pt x="8160" y="132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27488496-A87C-3DA4-D04C-03CBDCAEEF12}"/>
              </a:ext>
            </a:extLst>
          </p:cNvPr>
          <p:cNvSpPr/>
          <p:nvPr/>
        </p:nvSpPr>
        <p:spPr>
          <a:xfrm>
            <a:off x="5102768" y="1082579"/>
            <a:ext cx="1877669" cy="988923"/>
          </a:xfrm>
          <a:custGeom>
            <a:avLst/>
            <a:gdLst>
              <a:gd name="connsiteX0" fmla="*/ 1875081 w 1877669"/>
              <a:gd name="connsiteY0" fmla="*/ 497 h 988923"/>
              <a:gd name="connsiteX1" fmla="*/ 1093846 w 1877669"/>
              <a:gd name="connsiteY1" fmla="*/ 231316 h 988923"/>
              <a:gd name="connsiteX2" fmla="*/ 365877 w 1877669"/>
              <a:gd name="connsiteY2" fmla="*/ 524279 h 988923"/>
              <a:gd name="connsiteX3" fmla="*/ 685473 w 1877669"/>
              <a:gd name="connsiteY3" fmla="*/ 399992 h 988923"/>
              <a:gd name="connsiteX4" fmla="*/ 1892 w 1877669"/>
              <a:gd name="connsiteY4" fmla="*/ 985918 h 988923"/>
              <a:gd name="connsiteX5" fmla="*/ 499042 w 1877669"/>
              <a:gd name="connsiteY5" fmla="*/ 613056 h 988923"/>
              <a:gd name="connsiteX6" fmla="*/ 1013947 w 1877669"/>
              <a:gd name="connsiteY6" fmla="*/ 266827 h 988923"/>
              <a:gd name="connsiteX7" fmla="*/ 818638 w 1877669"/>
              <a:gd name="connsiteY7" fmla="*/ 293460 h 988923"/>
              <a:gd name="connsiteX8" fmla="*/ 1875081 w 1877669"/>
              <a:gd name="connsiteY8" fmla="*/ 497 h 988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7669" h="988923">
                <a:moveTo>
                  <a:pt x="1875081" y="497"/>
                </a:moveTo>
                <a:cubicBezTo>
                  <a:pt x="1920949" y="-9860"/>
                  <a:pt x="1345380" y="144019"/>
                  <a:pt x="1093846" y="231316"/>
                </a:cubicBezTo>
                <a:cubicBezTo>
                  <a:pt x="842312" y="318613"/>
                  <a:pt x="433939" y="496166"/>
                  <a:pt x="365877" y="524279"/>
                </a:cubicBezTo>
                <a:cubicBezTo>
                  <a:pt x="297815" y="552392"/>
                  <a:pt x="746137" y="323052"/>
                  <a:pt x="685473" y="399992"/>
                </a:cubicBezTo>
                <a:cubicBezTo>
                  <a:pt x="624809" y="476932"/>
                  <a:pt x="32964" y="950407"/>
                  <a:pt x="1892" y="985918"/>
                </a:cubicBezTo>
                <a:cubicBezTo>
                  <a:pt x="-29180" y="1021429"/>
                  <a:pt x="330366" y="732905"/>
                  <a:pt x="499042" y="613056"/>
                </a:cubicBezTo>
                <a:cubicBezTo>
                  <a:pt x="667718" y="493207"/>
                  <a:pt x="960681" y="320093"/>
                  <a:pt x="1013947" y="266827"/>
                </a:cubicBezTo>
                <a:cubicBezTo>
                  <a:pt x="1067213" y="213561"/>
                  <a:pt x="673636" y="340808"/>
                  <a:pt x="818638" y="293460"/>
                </a:cubicBezTo>
                <a:cubicBezTo>
                  <a:pt x="963640" y="246112"/>
                  <a:pt x="1829213" y="10854"/>
                  <a:pt x="1875081" y="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D88673ED-283B-D86F-03D6-AA63E5727C91}"/>
              </a:ext>
            </a:extLst>
          </p:cNvPr>
          <p:cNvSpPr/>
          <p:nvPr/>
        </p:nvSpPr>
        <p:spPr>
          <a:xfrm>
            <a:off x="7660333" y="2181668"/>
            <a:ext cx="1454696" cy="357732"/>
          </a:xfrm>
          <a:custGeom>
            <a:avLst/>
            <a:gdLst>
              <a:gd name="connsiteX0" fmla="*/ 143139 w 1454696"/>
              <a:gd name="connsiteY0" fmla="*/ 28872 h 357732"/>
              <a:gd name="connsiteX1" fmla="*/ 817842 w 1454696"/>
              <a:gd name="connsiteY1" fmla="*/ 19994 h 357732"/>
              <a:gd name="connsiteX2" fmla="*/ 1448156 w 1454696"/>
              <a:gd name="connsiteY2" fmla="*/ 330713 h 357732"/>
              <a:gd name="connsiteX3" fmla="*/ 1155193 w 1454696"/>
              <a:gd name="connsiteY3" fmla="*/ 162037 h 357732"/>
              <a:gd name="connsiteX4" fmla="*/ 1297236 w 1454696"/>
              <a:gd name="connsiteY4" fmla="*/ 357346 h 357732"/>
              <a:gd name="connsiteX5" fmla="*/ 1039784 w 1454696"/>
              <a:gd name="connsiteY5" fmla="*/ 99893 h 357732"/>
              <a:gd name="connsiteX6" fmla="*/ 80995 w 1454696"/>
              <a:gd name="connsiteY6" fmla="*/ 11116 h 357732"/>
              <a:gd name="connsiteX7" fmla="*/ 143139 w 1454696"/>
              <a:gd name="connsiteY7" fmla="*/ 28872 h 357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4696" h="357732">
                <a:moveTo>
                  <a:pt x="143139" y="28872"/>
                </a:moveTo>
                <a:cubicBezTo>
                  <a:pt x="265947" y="30352"/>
                  <a:pt x="600339" y="-30313"/>
                  <a:pt x="817842" y="19994"/>
                </a:cubicBezTo>
                <a:cubicBezTo>
                  <a:pt x="1035345" y="70301"/>
                  <a:pt x="1391931" y="307039"/>
                  <a:pt x="1448156" y="330713"/>
                </a:cubicBezTo>
                <a:cubicBezTo>
                  <a:pt x="1504381" y="354387"/>
                  <a:pt x="1180346" y="157598"/>
                  <a:pt x="1155193" y="162037"/>
                </a:cubicBezTo>
                <a:cubicBezTo>
                  <a:pt x="1130040" y="166476"/>
                  <a:pt x="1316471" y="367703"/>
                  <a:pt x="1297236" y="357346"/>
                </a:cubicBezTo>
                <a:cubicBezTo>
                  <a:pt x="1278001" y="346989"/>
                  <a:pt x="1242491" y="157598"/>
                  <a:pt x="1039784" y="99893"/>
                </a:cubicBezTo>
                <a:cubicBezTo>
                  <a:pt x="837077" y="42188"/>
                  <a:pt x="236354" y="27392"/>
                  <a:pt x="80995" y="11116"/>
                </a:cubicBezTo>
                <a:cubicBezTo>
                  <a:pt x="-74364" y="-5160"/>
                  <a:pt x="20331" y="27392"/>
                  <a:pt x="143139" y="28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1C8447E3-47F3-C9DC-3195-9BC5E0830B13}"/>
              </a:ext>
            </a:extLst>
          </p:cNvPr>
          <p:cNvSpPr/>
          <p:nvPr/>
        </p:nvSpPr>
        <p:spPr>
          <a:xfrm>
            <a:off x="7238805" y="1423410"/>
            <a:ext cx="1221642" cy="742746"/>
          </a:xfrm>
          <a:custGeom>
            <a:avLst/>
            <a:gdLst>
              <a:gd name="connsiteX0" fmla="*/ 1221614 w 1221642"/>
              <a:gd name="connsiteY0" fmla="*/ 742741 h 742746"/>
              <a:gd name="connsiteX1" fmla="*/ 964162 w 1221642"/>
              <a:gd name="connsiteY1" fmla="*/ 405390 h 742746"/>
              <a:gd name="connsiteX2" fmla="*/ 5374 w 1221642"/>
              <a:gd name="connsiteY2" fmla="*/ 5895 h 742746"/>
              <a:gd name="connsiteX3" fmla="*/ 600178 w 1221642"/>
              <a:gd name="connsiteY3" fmla="*/ 183448 h 742746"/>
              <a:gd name="connsiteX4" fmla="*/ 1123960 w 1221642"/>
              <a:gd name="connsiteY4" fmla="*/ 414268 h 742746"/>
              <a:gd name="connsiteX5" fmla="*/ 955284 w 1221642"/>
              <a:gd name="connsiteY5" fmla="*/ 414268 h 742746"/>
              <a:gd name="connsiteX6" fmla="*/ 1221614 w 1221642"/>
              <a:gd name="connsiteY6" fmla="*/ 742741 h 742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1642" h="742746">
                <a:moveTo>
                  <a:pt x="1221614" y="742741"/>
                </a:moveTo>
                <a:cubicBezTo>
                  <a:pt x="1223094" y="741261"/>
                  <a:pt x="1166869" y="528198"/>
                  <a:pt x="964162" y="405390"/>
                </a:cubicBezTo>
                <a:cubicBezTo>
                  <a:pt x="761455" y="282582"/>
                  <a:pt x="66038" y="42885"/>
                  <a:pt x="5374" y="5895"/>
                </a:cubicBezTo>
                <a:cubicBezTo>
                  <a:pt x="-55290" y="-31095"/>
                  <a:pt x="413747" y="115386"/>
                  <a:pt x="600178" y="183448"/>
                </a:cubicBezTo>
                <a:cubicBezTo>
                  <a:pt x="786609" y="251510"/>
                  <a:pt x="1064776" y="375798"/>
                  <a:pt x="1123960" y="414268"/>
                </a:cubicBezTo>
                <a:cubicBezTo>
                  <a:pt x="1183144" y="452738"/>
                  <a:pt x="936049" y="359522"/>
                  <a:pt x="955284" y="414268"/>
                </a:cubicBezTo>
                <a:cubicBezTo>
                  <a:pt x="974519" y="469013"/>
                  <a:pt x="1220134" y="744221"/>
                  <a:pt x="1221614" y="742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F834FA11-8959-3E2F-5465-4B9895A33F59}"/>
              </a:ext>
            </a:extLst>
          </p:cNvPr>
          <p:cNvSpPr/>
          <p:nvPr/>
        </p:nvSpPr>
        <p:spPr>
          <a:xfrm>
            <a:off x="3542997" y="2142125"/>
            <a:ext cx="1542282" cy="2022990"/>
          </a:xfrm>
          <a:custGeom>
            <a:avLst/>
            <a:gdLst>
              <a:gd name="connsiteX0" fmla="*/ 1535030 w 1542282"/>
              <a:gd name="connsiteY0" fmla="*/ 6271 h 2022990"/>
              <a:gd name="connsiteX1" fmla="*/ 709407 w 1542282"/>
              <a:gd name="connsiteY1" fmla="*/ 796384 h 2022990"/>
              <a:gd name="connsiteX2" fmla="*/ 1117780 w 1542282"/>
              <a:gd name="connsiteY2" fmla="*/ 459032 h 2022990"/>
              <a:gd name="connsiteX3" fmla="*/ 25826 w 1542282"/>
              <a:gd name="connsiteY3" fmla="*/ 1985992 h 2022990"/>
              <a:gd name="connsiteX4" fmla="*/ 416444 w 1542282"/>
              <a:gd name="connsiteY4" fmla="*/ 1453331 h 2022990"/>
              <a:gd name="connsiteX5" fmla="*/ 1233189 w 1542282"/>
              <a:gd name="connsiteY5" fmla="*/ 370256 h 2022990"/>
              <a:gd name="connsiteX6" fmla="*/ 1117780 w 1542282"/>
              <a:gd name="connsiteY6" fmla="*/ 423522 h 2022990"/>
              <a:gd name="connsiteX7" fmla="*/ 1535030 w 1542282"/>
              <a:gd name="connsiteY7" fmla="*/ 6271 h 202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2282" h="2022990">
                <a:moveTo>
                  <a:pt x="1535030" y="6271"/>
                </a:moveTo>
                <a:cubicBezTo>
                  <a:pt x="1466968" y="68415"/>
                  <a:pt x="778949" y="720924"/>
                  <a:pt x="709407" y="796384"/>
                </a:cubicBezTo>
                <a:cubicBezTo>
                  <a:pt x="639865" y="871844"/>
                  <a:pt x="1231710" y="260764"/>
                  <a:pt x="1117780" y="459032"/>
                </a:cubicBezTo>
                <a:cubicBezTo>
                  <a:pt x="1003850" y="657300"/>
                  <a:pt x="142715" y="1820276"/>
                  <a:pt x="25826" y="1985992"/>
                </a:cubicBezTo>
                <a:cubicBezTo>
                  <a:pt x="-91063" y="2151709"/>
                  <a:pt x="215217" y="1722620"/>
                  <a:pt x="416444" y="1453331"/>
                </a:cubicBezTo>
                <a:cubicBezTo>
                  <a:pt x="617671" y="1184042"/>
                  <a:pt x="1116300" y="541891"/>
                  <a:pt x="1233189" y="370256"/>
                </a:cubicBezTo>
                <a:cubicBezTo>
                  <a:pt x="1350078" y="198621"/>
                  <a:pt x="1064514" y="484186"/>
                  <a:pt x="1117780" y="423522"/>
                </a:cubicBezTo>
                <a:cubicBezTo>
                  <a:pt x="1171046" y="362858"/>
                  <a:pt x="1603092" y="-55873"/>
                  <a:pt x="1535030" y="6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E5813709-4EBD-AA04-F487-86D79D957DBC}"/>
              </a:ext>
            </a:extLst>
          </p:cNvPr>
          <p:cNvSpPr/>
          <p:nvPr/>
        </p:nvSpPr>
        <p:spPr>
          <a:xfrm>
            <a:off x="5806062" y="1348210"/>
            <a:ext cx="2574695" cy="897955"/>
          </a:xfrm>
          <a:custGeom>
            <a:avLst/>
            <a:gdLst>
              <a:gd name="connsiteX0" fmla="*/ 2574458 w 2574695"/>
              <a:gd name="connsiteY0" fmla="*/ 897840 h 897955"/>
              <a:gd name="connsiteX1" fmla="*/ 2041798 w 2574695"/>
              <a:gd name="connsiteY1" fmla="*/ 471712 h 897955"/>
              <a:gd name="connsiteX2" fmla="*/ 772291 w 2574695"/>
              <a:gd name="connsiteY2" fmla="*/ 10073 h 897955"/>
              <a:gd name="connsiteX3" fmla="*/ 1216175 w 2574695"/>
              <a:gd name="connsiteY3" fmla="*/ 160994 h 897955"/>
              <a:gd name="connsiteX4" fmla="*/ 106466 w 2574695"/>
              <a:gd name="connsiteY4" fmla="*/ 249771 h 897955"/>
              <a:gd name="connsiteX5" fmla="*/ 44322 w 2574695"/>
              <a:gd name="connsiteY5" fmla="*/ 267526 h 897955"/>
              <a:gd name="connsiteX6" fmla="*/ 630249 w 2574695"/>
              <a:gd name="connsiteY6" fmla="*/ 89973 h 897955"/>
              <a:gd name="connsiteX7" fmla="*/ 204121 w 2574695"/>
              <a:gd name="connsiteY7" fmla="*/ 196505 h 897955"/>
              <a:gd name="connsiteX8" fmla="*/ 1056377 w 2574695"/>
              <a:gd name="connsiteY8" fmla="*/ 187627 h 897955"/>
              <a:gd name="connsiteX9" fmla="*/ 861068 w 2574695"/>
              <a:gd name="connsiteY9" fmla="*/ 134361 h 897955"/>
              <a:gd name="connsiteX10" fmla="*/ 1633425 w 2574695"/>
              <a:gd name="connsiteY10" fmla="*/ 258648 h 897955"/>
              <a:gd name="connsiteX11" fmla="*/ 2281495 w 2574695"/>
              <a:gd name="connsiteY11" fmla="*/ 667021 h 897955"/>
              <a:gd name="connsiteX12" fmla="*/ 1988532 w 2574695"/>
              <a:gd name="connsiteY12" fmla="*/ 516101 h 897955"/>
              <a:gd name="connsiteX13" fmla="*/ 2574458 w 2574695"/>
              <a:gd name="connsiteY13" fmla="*/ 897840 h 897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74695" h="897955">
                <a:moveTo>
                  <a:pt x="2574458" y="897840"/>
                </a:moveTo>
                <a:cubicBezTo>
                  <a:pt x="2583336" y="890442"/>
                  <a:pt x="2342159" y="619673"/>
                  <a:pt x="2041798" y="471712"/>
                </a:cubicBezTo>
                <a:cubicBezTo>
                  <a:pt x="1741437" y="323751"/>
                  <a:pt x="909895" y="61859"/>
                  <a:pt x="772291" y="10073"/>
                </a:cubicBezTo>
                <a:cubicBezTo>
                  <a:pt x="634687" y="-41713"/>
                  <a:pt x="1327146" y="121044"/>
                  <a:pt x="1216175" y="160994"/>
                </a:cubicBezTo>
                <a:cubicBezTo>
                  <a:pt x="1105204" y="200944"/>
                  <a:pt x="301775" y="232016"/>
                  <a:pt x="106466" y="249771"/>
                </a:cubicBezTo>
                <a:cubicBezTo>
                  <a:pt x="-88843" y="267526"/>
                  <a:pt x="44322" y="267526"/>
                  <a:pt x="44322" y="267526"/>
                </a:cubicBezTo>
                <a:lnTo>
                  <a:pt x="630249" y="89973"/>
                </a:lnTo>
                <a:cubicBezTo>
                  <a:pt x="656882" y="78136"/>
                  <a:pt x="133100" y="180229"/>
                  <a:pt x="204121" y="196505"/>
                </a:cubicBezTo>
                <a:cubicBezTo>
                  <a:pt x="275142" y="212781"/>
                  <a:pt x="946886" y="197984"/>
                  <a:pt x="1056377" y="187627"/>
                </a:cubicBezTo>
                <a:cubicBezTo>
                  <a:pt x="1165868" y="177270"/>
                  <a:pt x="764893" y="122524"/>
                  <a:pt x="861068" y="134361"/>
                </a:cubicBezTo>
                <a:cubicBezTo>
                  <a:pt x="957243" y="146198"/>
                  <a:pt x="1396687" y="169871"/>
                  <a:pt x="1633425" y="258648"/>
                </a:cubicBezTo>
                <a:cubicBezTo>
                  <a:pt x="1870163" y="347425"/>
                  <a:pt x="2222310" y="624112"/>
                  <a:pt x="2281495" y="667021"/>
                </a:cubicBezTo>
                <a:cubicBezTo>
                  <a:pt x="2340679" y="709930"/>
                  <a:pt x="1941184" y="476151"/>
                  <a:pt x="1988532" y="516101"/>
                </a:cubicBezTo>
                <a:cubicBezTo>
                  <a:pt x="2035880" y="556050"/>
                  <a:pt x="2565580" y="905238"/>
                  <a:pt x="2574458" y="897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B4C01C62-172B-A5A4-ED8F-208483426F00}"/>
              </a:ext>
            </a:extLst>
          </p:cNvPr>
          <p:cNvSpPr/>
          <p:nvPr/>
        </p:nvSpPr>
        <p:spPr>
          <a:xfrm>
            <a:off x="5551262" y="1989451"/>
            <a:ext cx="2642827" cy="1057299"/>
          </a:xfrm>
          <a:custGeom>
            <a:avLst/>
            <a:gdLst>
              <a:gd name="connsiteX0" fmla="*/ 2642827 w 2642827"/>
              <a:gd name="connsiteY0" fmla="*/ 585073 h 1057299"/>
              <a:gd name="connsiteX1" fmla="*/ 1923736 w 2642827"/>
              <a:gd name="connsiteY1" fmla="*/ 87924 h 1057299"/>
              <a:gd name="connsiteX2" fmla="*/ 41670 w 2642827"/>
              <a:gd name="connsiteY2" fmla="*/ 1037834 h 1057299"/>
              <a:gd name="connsiteX3" fmla="*/ 716373 w 2642827"/>
              <a:gd name="connsiteY3" fmla="*/ 673850 h 1057299"/>
              <a:gd name="connsiteX4" fmla="*/ 1834959 w 2642827"/>
              <a:gd name="connsiteY4" fmla="*/ 25780 h 1057299"/>
              <a:gd name="connsiteX5" fmla="*/ 1417709 w 2642827"/>
              <a:gd name="connsiteY5" fmla="*/ 123434 h 1057299"/>
              <a:gd name="connsiteX6" fmla="*/ 1923736 w 2642827"/>
              <a:gd name="connsiteY6" fmla="*/ 70168 h 1057299"/>
              <a:gd name="connsiteX7" fmla="*/ 2642827 w 2642827"/>
              <a:gd name="connsiteY7" fmla="*/ 585073 h 1057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2827" h="1057299">
                <a:moveTo>
                  <a:pt x="2642827" y="585073"/>
                </a:moveTo>
                <a:cubicBezTo>
                  <a:pt x="2642827" y="588032"/>
                  <a:pt x="2357262" y="12464"/>
                  <a:pt x="1923736" y="87924"/>
                </a:cubicBezTo>
                <a:cubicBezTo>
                  <a:pt x="1490210" y="163384"/>
                  <a:pt x="242897" y="940180"/>
                  <a:pt x="41670" y="1037834"/>
                </a:cubicBezTo>
                <a:cubicBezTo>
                  <a:pt x="-159557" y="1135488"/>
                  <a:pt x="417492" y="842526"/>
                  <a:pt x="716373" y="673850"/>
                </a:cubicBezTo>
                <a:cubicBezTo>
                  <a:pt x="1015254" y="505174"/>
                  <a:pt x="1718070" y="117516"/>
                  <a:pt x="1834959" y="25780"/>
                </a:cubicBezTo>
                <a:cubicBezTo>
                  <a:pt x="1951848" y="-65956"/>
                  <a:pt x="1402913" y="116036"/>
                  <a:pt x="1417709" y="123434"/>
                </a:cubicBezTo>
                <a:cubicBezTo>
                  <a:pt x="1432505" y="130832"/>
                  <a:pt x="1721029" y="-853"/>
                  <a:pt x="1923736" y="70168"/>
                </a:cubicBezTo>
                <a:cubicBezTo>
                  <a:pt x="2126443" y="141189"/>
                  <a:pt x="2642827" y="582114"/>
                  <a:pt x="2642827" y="5850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D51DFB04-285B-233C-789D-9F3E38A7D18B}"/>
              </a:ext>
            </a:extLst>
          </p:cNvPr>
          <p:cNvSpPr/>
          <p:nvPr/>
        </p:nvSpPr>
        <p:spPr>
          <a:xfrm>
            <a:off x="2467518" y="3005649"/>
            <a:ext cx="2081365" cy="2155182"/>
          </a:xfrm>
          <a:custGeom>
            <a:avLst/>
            <a:gdLst>
              <a:gd name="connsiteX0" fmla="*/ 2077849 w 2081365"/>
              <a:gd name="connsiteY0" fmla="*/ 3881 h 2155182"/>
              <a:gd name="connsiteX1" fmla="*/ 1154571 w 2081365"/>
              <a:gd name="connsiteY1" fmla="*/ 1086957 h 2155182"/>
              <a:gd name="connsiteX2" fmla="*/ 1376513 w 2081365"/>
              <a:gd name="connsiteY2" fmla="*/ 909403 h 2155182"/>
              <a:gd name="connsiteX3" fmla="*/ 44863 w 2081365"/>
              <a:gd name="connsiteY3" fmla="*/ 2116767 h 2155182"/>
              <a:gd name="connsiteX4" fmla="*/ 382214 w 2081365"/>
              <a:gd name="connsiteY4" fmla="*/ 1806048 h 2155182"/>
              <a:gd name="connsiteX5" fmla="*/ 1056917 w 2081365"/>
              <a:gd name="connsiteY5" fmla="*/ 1308899 h 2155182"/>
              <a:gd name="connsiteX6" fmla="*/ 417725 w 2081365"/>
              <a:gd name="connsiteY6" fmla="*/ 1832681 h 2155182"/>
              <a:gd name="connsiteX7" fmla="*/ 1509678 w 2081365"/>
              <a:gd name="connsiteY7" fmla="*/ 749605 h 2155182"/>
              <a:gd name="connsiteX8" fmla="*/ 1527433 w 2081365"/>
              <a:gd name="connsiteY8" fmla="*/ 705217 h 2155182"/>
              <a:gd name="connsiteX9" fmla="*/ 1474167 w 2081365"/>
              <a:gd name="connsiteY9" fmla="*/ 722972 h 2155182"/>
              <a:gd name="connsiteX10" fmla="*/ 2077849 w 2081365"/>
              <a:gd name="connsiteY10" fmla="*/ 3881 h 2155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81365" h="2155182">
                <a:moveTo>
                  <a:pt x="2077849" y="3881"/>
                </a:moveTo>
                <a:cubicBezTo>
                  <a:pt x="2024583" y="64545"/>
                  <a:pt x="1271460" y="936037"/>
                  <a:pt x="1154571" y="1086957"/>
                </a:cubicBezTo>
                <a:cubicBezTo>
                  <a:pt x="1037682" y="1237877"/>
                  <a:pt x="1561464" y="737768"/>
                  <a:pt x="1376513" y="909403"/>
                </a:cubicBezTo>
                <a:cubicBezTo>
                  <a:pt x="1191562" y="1081038"/>
                  <a:pt x="210579" y="1967326"/>
                  <a:pt x="44863" y="2116767"/>
                </a:cubicBezTo>
                <a:cubicBezTo>
                  <a:pt x="-120853" y="2266208"/>
                  <a:pt x="213538" y="1940693"/>
                  <a:pt x="382214" y="1806048"/>
                </a:cubicBezTo>
                <a:cubicBezTo>
                  <a:pt x="550890" y="1671403"/>
                  <a:pt x="1050999" y="1304460"/>
                  <a:pt x="1056917" y="1308899"/>
                </a:cubicBezTo>
                <a:cubicBezTo>
                  <a:pt x="1062835" y="1313338"/>
                  <a:pt x="342265" y="1925897"/>
                  <a:pt x="417725" y="1832681"/>
                </a:cubicBezTo>
                <a:cubicBezTo>
                  <a:pt x="493185" y="1739465"/>
                  <a:pt x="1324727" y="937516"/>
                  <a:pt x="1509678" y="749605"/>
                </a:cubicBezTo>
                <a:cubicBezTo>
                  <a:pt x="1694629" y="561694"/>
                  <a:pt x="1533351" y="709656"/>
                  <a:pt x="1527433" y="705217"/>
                </a:cubicBezTo>
                <a:cubicBezTo>
                  <a:pt x="1521515" y="700778"/>
                  <a:pt x="1385390" y="833943"/>
                  <a:pt x="1474167" y="722972"/>
                </a:cubicBezTo>
                <a:cubicBezTo>
                  <a:pt x="1562944" y="612001"/>
                  <a:pt x="2131115" y="-56783"/>
                  <a:pt x="2077849" y="3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A7588913-0F15-2F0F-8000-F33C399A8A60}"/>
              </a:ext>
            </a:extLst>
          </p:cNvPr>
          <p:cNvSpPr/>
          <p:nvPr/>
        </p:nvSpPr>
        <p:spPr>
          <a:xfrm>
            <a:off x="5104492" y="1870645"/>
            <a:ext cx="2971484" cy="1396469"/>
          </a:xfrm>
          <a:custGeom>
            <a:avLst/>
            <a:gdLst>
              <a:gd name="connsiteX0" fmla="*/ 2965310 w 2971484"/>
              <a:gd name="connsiteY0" fmla="*/ 331017 h 1396469"/>
              <a:gd name="connsiteX1" fmla="*/ 2130809 w 2971484"/>
              <a:gd name="connsiteY1" fmla="*/ 82442 h 1396469"/>
              <a:gd name="connsiteX2" fmla="*/ 381908 w 2971484"/>
              <a:gd name="connsiteY2" fmla="*/ 783778 h 1396469"/>
              <a:gd name="connsiteX3" fmla="*/ 1012223 w 2971484"/>
              <a:gd name="connsiteY3" fmla="*/ 517448 h 1396469"/>
              <a:gd name="connsiteX4" fmla="*/ 168 w 2971484"/>
              <a:gd name="connsiteY4" fmla="*/ 1396338 h 1396469"/>
              <a:gd name="connsiteX5" fmla="*/ 1100999 w 2971484"/>
              <a:gd name="connsiteY5" fmla="*/ 446427 h 1396469"/>
              <a:gd name="connsiteX6" fmla="*/ 1509372 w 2971484"/>
              <a:gd name="connsiteY6" fmla="*/ 188974 h 1396469"/>
              <a:gd name="connsiteX7" fmla="*/ 1109877 w 2971484"/>
              <a:gd name="connsiteY7" fmla="*/ 357650 h 1396469"/>
              <a:gd name="connsiteX8" fmla="*/ 2077543 w 2971484"/>
              <a:gd name="connsiteY8" fmla="*/ 20299 h 1396469"/>
              <a:gd name="connsiteX9" fmla="*/ 1855601 w 2971484"/>
              <a:gd name="connsiteY9" fmla="*/ 38054 h 1396469"/>
              <a:gd name="connsiteX10" fmla="*/ 2477038 w 2971484"/>
              <a:gd name="connsiteY10" fmla="*/ 38054 h 1396469"/>
              <a:gd name="connsiteX11" fmla="*/ 2965310 w 2971484"/>
              <a:gd name="connsiteY11" fmla="*/ 331017 h 1396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71484" h="1396469">
                <a:moveTo>
                  <a:pt x="2965310" y="331017"/>
                </a:moveTo>
                <a:cubicBezTo>
                  <a:pt x="2907605" y="338415"/>
                  <a:pt x="2561376" y="6982"/>
                  <a:pt x="2130809" y="82442"/>
                </a:cubicBezTo>
                <a:cubicBezTo>
                  <a:pt x="1700242" y="157902"/>
                  <a:pt x="568339" y="711277"/>
                  <a:pt x="381908" y="783778"/>
                </a:cubicBezTo>
                <a:cubicBezTo>
                  <a:pt x="195477" y="856279"/>
                  <a:pt x="1075846" y="415355"/>
                  <a:pt x="1012223" y="517448"/>
                </a:cubicBezTo>
                <a:cubicBezTo>
                  <a:pt x="948600" y="619541"/>
                  <a:pt x="-14628" y="1408175"/>
                  <a:pt x="168" y="1396338"/>
                </a:cubicBezTo>
                <a:cubicBezTo>
                  <a:pt x="14964" y="1384501"/>
                  <a:pt x="849465" y="647654"/>
                  <a:pt x="1100999" y="446427"/>
                </a:cubicBezTo>
                <a:cubicBezTo>
                  <a:pt x="1352533" y="245200"/>
                  <a:pt x="1507892" y="203770"/>
                  <a:pt x="1509372" y="188974"/>
                </a:cubicBezTo>
                <a:cubicBezTo>
                  <a:pt x="1510852" y="174178"/>
                  <a:pt x="1015182" y="385763"/>
                  <a:pt x="1109877" y="357650"/>
                </a:cubicBezTo>
                <a:cubicBezTo>
                  <a:pt x="1204572" y="329537"/>
                  <a:pt x="1953256" y="73565"/>
                  <a:pt x="2077543" y="20299"/>
                </a:cubicBezTo>
                <a:cubicBezTo>
                  <a:pt x="2201830" y="-32967"/>
                  <a:pt x="1789019" y="35095"/>
                  <a:pt x="1855601" y="38054"/>
                </a:cubicBezTo>
                <a:cubicBezTo>
                  <a:pt x="1922183" y="41013"/>
                  <a:pt x="2292086" y="-6334"/>
                  <a:pt x="2477038" y="38054"/>
                </a:cubicBezTo>
                <a:cubicBezTo>
                  <a:pt x="2661989" y="82442"/>
                  <a:pt x="3023015" y="323619"/>
                  <a:pt x="2965310" y="331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54EABDD7-B6C7-22A2-32C4-8F641FE56ED0}"/>
              </a:ext>
            </a:extLst>
          </p:cNvPr>
          <p:cNvSpPr/>
          <p:nvPr/>
        </p:nvSpPr>
        <p:spPr>
          <a:xfrm>
            <a:off x="3946099" y="1793289"/>
            <a:ext cx="3688697" cy="2507940"/>
          </a:xfrm>
          <a:custGeom>
            <a:avLst/>
            <a:gdLst>
              <a:gd name="connsiteX0" fmla="*/ 3688697 w 3688697"/>
              <a:gd name="connsiteY0" fmla="*/ 0 h 2507940"/>
              <a:gd name="connsiteX1" fmla="*/ 1904285 w 3688697"/>
              <a:gd name="connsiteY1" fmla="*/ 239697 h 2507940"/>
              <a:gd name="connsiteX2" fmla="*/ 2383680 w 3688697"/>
              <a:gd name="connsiteY2" fmla="*/ 159798 h 2507940"/>
              <a:gd name="connsiteX3" fmla="*/ 1344992 w 3688697"/>
              <a:gd name="connsiteY3" fmla="*/ 719092 h 2507940"/>
              <a:gd name="connsiteX4" fmla="*/ 1682344 w 3688697"/>
              <a:gd name="connsiteY4" fmla="*/ 479394 h 2507940"/>
              <a:gd name="connsiteX5" fmla="*/ 714678 w 3688697"/>
              <a:gd name="connsiteY5" fmla="*/ 1447061 h 2507940"/>
              <a:gd name="connsiteX6" fmla="*/ 936619 w 3688697"/>
              <a:gd name="connsiteY6" fmla="*/ 1225119 h 2507940"/>
              <a:gd name="connsiteX7" fmla="*/ 13342 w 3688697"/>
              <a:gd name="connsiteY7" fmla="*/ 2485748 h 2507940"/>
              <a:gd name="connsiteX8" fmla="*/ 474981 w 3688697"/>
              <a:gd name="connsiteY8" fmla="*/ 1908699 h 2507940"/>
              <a:gd name="connsiteX9" fmla="*/ 1629078 w 3688697"/>
              <a:gd name="connsiteY9" fmla="*/ 408373 h 2507940"/>
              <a:gd name="connsiteX10" fmla="*/ 1558056 w 3688697"/>
              <a:gd name="connsiteY10" fmla="*/ 532661 h 2507940"/>
              <a:gd name="connsiteX11" fmla="*/ 2632254 w 3688697"/>
              <a:gd name="connsiteY11" fmla="*/ 62144 h 2507940"/>
              <a:gd name="connsiteX12" fmla="*/ 2650010 w 3688697"/>
              <a:gd name="connsiteY12" fmla="*/ 71022 h 2507940"/>
              <a:gd name="connsiteX13" fmla="*/ 3688697 w 3688697"/>
              <a:gd name="connsiteY13" fmla="*/ 0 h 250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688697" h="2507940">
                <a:moveTo>
                  <a:pt x="3688697" y="0"/>
                </a:moveTo>
                <a:lnTo>
                  <a:pt x="1904285" y="239697"/>
                </a:lnTo>
                <a:cubicBezTo>
                  <a:pt x="1686782" y="266330"/>
                  <a:pt x="2476895" y="79899"/>
                  <a:pt x="2383680" y="159798"/>
                </a:cubicBezTo>
                <a:cubicBezTo>
                  <a:pt x="2290465" y="239697"/>
                  <a:pt x="1461881" y="665826"/>
                  <a:pt x="1344992" y="719092"/>
                </a:cubicBezTo>
                <a:cubicBezTo>
                  <a:pt x="1228103" y="772358"/>
                  <a:pt x="1787396" y="358066"/>
                  <a:pt x="1682344" y="479394"/>
                </a:cubicBezTo>
                <a:cubicBezTo>
                  <a:pt x="1577292" y="600722"/>
                  <a:pt x="714678" y="1447061"/>
                  <a:pt x="714678" y="1447061"/>
                </a:cubicBezTo>
                <a:cubicBezTo>
                  <a:pt x="590391" y="1571348"/>
                  <a:pt x="1053508" y="1052005"/>
                  <a:pt x="936619" y="1225119"/>
                </a:cubicBezTo>
                <a:cubicBezTo>
                  <a:pt x="819730" y="1398233"/>
                  <a:pt x="90282" y="2371818"/>
                  <a:pt x="13342" y="2485748"/>
                </a:cubicBezTo>
                <a:cubicBezTo>
                  <a:pt x="-63598" y="2599678"/>
                  <a:pt x="205692" y="2254928"/>
                  <a:pt x="474981" y="1908699"/>
                </a:cubicBezTo>
                <a:cubicBezTo>
                  <a:pt x="744270" y="1562470"/>
                  <a:pt x="1448565" y="637713"/>
                  <a:pt x="1629078" y="408373"/>
                </a:cubicBezTo>
                <a:cubicBezTo>
                  <a:pt x="1809590" y="179033"/>
                  <a:pt x="1390860" y="590366"/>
                  <a:pt x="1558056" y="532661"/>
                </a:cubicBezTo>
                <a:cubicBezTo>
                  <a:pt x="1725252" y="474956"/>
                  <a:pt x="2450262" y="139084"/>
                  <a:pt x="2632254" y="62144"/>
                </a:cubicBezTo>
                <a:cubicBezTo>
                  <a:pt x="2814246" y="-14796"/>
                  <a:pt x="2650010" y="71022"/>
                  <a:pt x="2650010" y="71022"/>
                </a:cubicBezTo>
                <a:lnTo>
                  <a:pt x="3688697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9CCC7905-0C97-24F1-9777-7E9AD6E254FA}"/>
              </a:ext>
            </a:extLst>
          </p:cNvPr>
          <p:cNvSpPr/>
          <p:nvPr/>
        </p:nvSpPr>
        <p:spPr>
          <a:xfrm>
            <a:off x="6065887" y="2530115"/>
            <a:ext cx="2167075" cy="593081"/>
          </a:xfrm>
          <a:custGeom>
            <a:avLst/>
            <a:gdLst>
              <a:gd name="connsiteX0" fmla="*/ 2163713 w 2167075"/>
              <a:gd name="connsiteY0" fmla="*/ 88798 h 593081"/>
              <a:gd name="connsiteX1" fmla="*/ 1054004 w 2167075"/>
              <a:gd name="connsiteY1" fmla="*/ 79920 h 593081"/>
              <a:gd name="connsiteX2" fmla="*/ 15317 w 2167075"/>
              <a:gd name="connsiteY2" fmla="*/ 585947 h 593081"/>
              <a:gd name="connsiteX3" fmla="*/ 405934 w 2167075"/>
              <a:gd name="connsiteY3" fmla="*/ 390638 h 593081"/>
              <a:gd name="connsiteX4" fmla="*/ 1116148 w 2167075"/>
              <a:gd name="connsiteY4" fmla="*/ 17776 h 593081"/>
              <a:gd name="connsiteX5" fmla="*/ 903084 w 2167075"/>
              <a:gd name="connsiteY5" fmla="*/ 79920 h 593081"/>
              <a:gd name="connsiteX6" fmla="*/ 1382478 w 2167075"/>
              <a:gd name="connsiteY6" fmla="*/ 21 h 593081"/>
              <a:gd name="connsiteX7" fmla="*/ 2163713 w 2167075"/>
              <a:gd name="connsiteY7" fmla="*/ 88798 h 59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7075" h="593081">
                <a:moveTo>
                  <a:pt x="2163713" y="88798"/>
                </a:moveTo>
                <a:cubicBezTo>
                  <a:pt x="2108967" y="102115"/>
                  <a:pt x="1412070" y="-2938"/>
                  <a:pt x="1054004" y="79920"/>
                </a:cubicBezTo>
                <a:cubicBezTo>
                  <a:pt x="695938" y="162778"/>
                  <a:pt x="123329" y="534161"/>
                  <a:pt x="15317" y="585947"/>
                </a:cubicBezTo>
                <a:cubicBezTo>
                  <a:pt x="-92695" y="637733"/>
                  <a:pt x="405934" y="390638"/>
                  <a:pt x="405934" y="390638"/>
                </a:cubicBezTo>
                <a:cubicBezTo>
                  <a:pt x="589406" y="295943"/>
                  <a:pt x="1033290" y="69562"/>
                  <a:pt x="1116148" y="17776"/>
                </a:cubicBezTo>
                <a:cubicBezTo>
                  <a:pt x="1199006" y="-34010"/>
                  <a:pt x="858696" y="82879"/>
                  <a:pt x="903084" y="79920"/>
                </a:cubicBezTo>
                <a:cubicBezTo>
                  <a:pt x="947472" y="76961"/>
                  <a:pt x="1175332" y="1501"/>
                  <a:pt x="1382478" y="21"/>
                </a:cubicBezTo>
                <a:cubicBezTo>
                  <a:pt x="1589624" y="-1459"/>
                  <a:pt x="2218459" y="75481"/>
                  <a:pt x="2163713" y="88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69436B63-F9EC-337B-876B-3F98911F9DF0}"/>
              </a:ext>
            </a:extLst>
          </p:cNvPr>
          <p:cNvSpPr/>
          <p:nvPr/>
        </p:nvSpPr>
        <p:spPr>
          <a:xfrm>
            <a:off x="9044823" y="2596163"/>
            <a:ext cx="605339" cy="3204117"/>
          </a:xfrm>
          <a:custGeom>
            <a:avLst/>
            <a:gdLst>
              <a:gd name="connsiteX0" fmla="*/ 19278 w 605339"/>
              <a:gd name="connsiteY0" fmla="*/ 49383 h 3204117"/>
              <a:gd name="connsiteX1" fmla="*/ 54789 w 605339"/>
              <a:gd name="connsiteY1" fmla="*/ 84893 h 3204117"/>
              <a:gd name="connsiteX2" fmla="*/ 427651 w 605339"/>
              <a:gd name="connsiteY2" fmla="*/ 803985 h 3204117"/>
              <a:gd name="connsiteX3" fmla="*/ 365507 w 605339"/>
              <a:gd name="connsiteY3" fmla="*/ 661942 h 3204117"/>
              <a:gd name="connsiteX4" fmla="*/ 525305 w 605339"/>
              <a:gd name="connsiteY4" fmla="*/ 1798284 h 3204117"/>
              <a:gd name="connsiteX5" fmla="*/ 543060 w 605339"/>
              <a:gd name="connsiteY5" fmla="*/ 1602975 h 3204117"/>
              <a:gd name="connsiteX6" fmla="*/ 596327 w 605339"/>
              <a:gd name="connsiteY6" fmla="*/ 3129934 h 3204117"/>
              <a:gd name="connsiteX7" fmla="*/ 596327 w 605339"/>
              <a:gd name="connsiteY7" fmla="*/ 2748194 h 3204117"/>
              <a:gd name="connsiteX8" fmla="*/ 507550 w 605339"/>
              <a:gd name="connsiteY8" fmla="*/ 866128 h 3204117"/>
              <a:gd name="connsiteX9" fmla="*/ 436528 w 605339"/>
              <a:gd name="connsiteY9" fmla="*/ 1043682 h 3204117"/>
              <a:gd name="connsiteX10" fmla="*/ 223464 w 605339"/>
              <a:gd name="connsiteY10" fmla="*/ 404489 h 3204117"/>
              <a:gd name="connsiteX11" fmla="*/ 19278 w 605339"/>
              <a:gd name="connsiteY11" fmla="*/ 49383 h 3204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5339" h="3204117">
                <a:moveTo>
                  <a:pt x="19278" y="49383"/>
                </a:moveTo>
                <a:cubicBezTo>
                  <a:pt x="-8834" y="-3883"/>
                  <a:pt x="-13273" y="-40874"/>
                  <a:pt x="54789" y="84893"/>
                </a:cubicBezTo>
                <a:cubicBezTo>
                  <a:pt x="122851" y="210660"/>
                  <a:pt x="375865" y="707810"/>
                  <a:pt x="427651" y="803985"/>
                </a:cubicBezTo>
                <a:cubicBezTo>
                  <a:pt x="479437" y="900160"/>
                  <a:pt x="349231" y="496226"/>
                  <a:pt x="365507" y="661942"/>
                </a:cubicBezTo>
                <a:cubicBezTo>
                  <a:pt x="381783" y="827658"/>
                  <a:pt x="495713" y="1641445"/>
                  <a:pt x="525305" y="1798284"/>
                </a:cubicBezTo>
                <a:cubicBezTo>
                  <a:pt x="554897" y="1955123"/>
                  <a:pt x="531223" y="1381033"/>
                  <a:pt x="543060" y="1602975"/>
                </a:cubicBezTo>
                <a:cubicBezTo>
                  <a:pt x="554897" y="1824917"/>
                  <a:pt x="587449" y="2939064"/>
                  <a:pt x="596327" y="3129934"/>
                </a:cubicBezTo>
                <a:cubicBezTo>
                  <a:pt x="605205" y="3320804"/>
                  <a:pt x="611123" y="3125495"/>
                  <a:pt x="596327" y="2748194"/>
                </a:cubicBezTo>
                <a:cubicBezTo>
                  <a:pt x="581531" y="2370893"/>
                  <a:pt x="534183" y="1150213"/>
                  <a:pt x="507550" y="866128"/>
                </a:cubicBezTo>
                <a:cubicBezTo>
                  <a:pt x="480917" y="582043"/>
                  <a:pt x="483876" y="1120622"/>
                  <a:pt x="436528" y="1043682"/>
                </a:cubicBezTo>
                <a:cubicBezTo>
                  <a:pt x="389180" y="966742"/>
                  <a:pt x="293006" y="571685"/>
                  <a:pt x="223464" y="404489"/>
                </a:cubicBezTo>
                <a:cubicBezTo>
                  <a:pt x="153922" y="237293"/>
                  <a:pt x="47390" y="102649"/>
                  <a:pt x="19278" y="49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9D83FDBD-BF6C-9C8F-4029-2C38C59EB68B}"/>
              </a:ext>
            </a:extLst>
          </p:cNvPr>
          <p:cNvSpPr/>
          <p:nvPr/>
        </p:nvSpPr>
        <p:spPr>
          <a:xfrm>
            <a:off x="9602635" y="5130163"/>
            <a:ext cx="509515" cy="1889767"/>
          </a:xfrm>
          <a:custGeom>
            <a:avLst/>
            <a:gdLst>
              <a:gd name="connsiteX0" fmla="*/ 2838 w 509515"/>
              <a:gd name="connsiteY0" fmla="*/ 1587 h 1889767"/>
              <a:gd name="connsiteX1" fmla="*/ 186572 w 509515"/>
              <a:gd name="connsiteY1" fmla="*/ 1061265 h 1889767"/>
              <a:gd name="connsiteX2" fmla="*/ 169481 w 509515"/>
              <a:gd name="connsiteY2" fmla="*/ 920259 h 1889767"/>
              <a:gd name="connsiteX3" fmla="*/ 485675 w 509515"/>
              <a:gd name="connsiteY3" fmla="*/ 1826114 h 1889767"/>
              <a:gd name="connsiteX4" fmla="*/ 442946 w 509515"/>
              <a:gd name="connsiteY4" fmla="*/ 1680835 h 1889767"/>
              <a:gd name="connsiteX5" fmla="*/ 92569 w 509515"/>
              <a:gd name="connsiteY5" fmla="*/ 612611 h 1889767"/>
              <a:gd name="connsiteX6" fmla="*/ 75477 w 509515"/>
              <a:gd name="connsiteY6" fmla="*/ 817710 h 1889767"/>
              <a:gd name="connsiteX7" fmla="*/ 2838 w 509515"/>
              <a:gd name="connsiteY7" fmla="*/ 1587 h 1889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9515" h="1889767">
                <a:moveTo>
                  <a:pt x="2838" y="1587"/>
                </a:moveTo>
                <a:cubicBezTo>
                  <a:pt x="21354" y="42179"/>
                  <a:pt x="158798" y="908153"/>
                  <a:pt x="186572" y="1061265"/>
                </a:cubicBezTo>
                <a:cubicBezTo>
                  <a:pt x="214346" y="1214377"/>
                  <a:pt x="119631" y="792784"/>
                  <a:pt x="169481" y="920259"/>
                </a:cubicBezTo>
                <a:cubicBezTo>
                  <a:pt x="219332" y="1047734"/>
                  <a:pt x="440098" y="1699351"/>
                  <a:pt x="485675" y="1826114"/>
                </a:cubicBezTo>
                <a:cubicBezTo>
                  <a:pt x="531252" y="1952877"/>
                  <a:pt x="508464" y="1883086"/>
                  <a:pt x="442946" y="1680835"/>
                </a:cubicBezTo>
                <a:cubicBezTo>
                  <a:pt x="377428" y="1478584"/>
                  <a:pt x="153814" y="756465"/>
                  <a:pt x="92569" y="612611"/>
                </a:cubicBezTo>
                <a:cubicBezTo>
                  <a:pt x="31324" y="468757"/>
                  <a:pt x="89008" y="923820"/>
                  <a:pt x="75477" y="817710"/>
                </a:cubicBezTo>
                <a:cubicBezTo>
                  <a:pt x="61946" y="711600"/>
                  <a:pt x="-15678" y="-39005"/>
                  <a:pt x="2838" y="1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AC85EB19-BA71-7297-D187-6E03DEA1C55F}"/>
              </a:ext>
            </a:extLst>
          </p:cNvPr>
          <p:cNvSpPr/>
          <p:nvPr/>
        </p:nvSpPr>
        <p:spPr>
          <a:xfrm>
            <a:off x="7477421" y="2629884"/>
            <a:ext cx="889660" cy="1209928"/>
          </a:xfrm>
          <a:custGeom>
            <a:avLst/>
            <a:gdLst>
              <a:gd name="connsiteX0" fmla="*/ 888912 w 889660"/>
              <a:gd name="connsiteY0" fmla="*/ 2221 h 1209928"/>
              <a:gd name="connsiteX1" fmla="*/ 265069 w 889660"/>
              <a:gd name="connsiteY1" fmla="*/ 339780 h 1209928"/>
              <a:gd name="connsiteX2" fmla="*/ 363345 w 889660"/>
              <a:gd name="connsiteY2" fmla="*/ 232957 h 1209928"/>
              <a:gd name="connsiteX3" fmla="*/ 8695 w 889660"/>
              <a:gd name="connsiteY3" fmla="*/ 1185813 h 1209928"/>
              <a:gd name="connsiteX4" fmla="*/ 124063 w 889660"/>
              <a:gd name="connsiteY4" fmla="*/ 873892 h 1209928"/>
              <a:gd name="connsiteX5" fmla="*/ 294979 w 889660"/>
              <a:gd name="connsiteY5" fmla="*/ 318415 h 1209928"/>
              <a:gd name="connsiteX6" fmla="*/ 183884 w 889660"/>
              <a:gd name="connsiteY6" fmla="*/ 467966 h 1209928"/>
              <a:gd name="connsiteX7" fmla="*/ 427439 w 889660"/>
              <a:gd name="connsiteY7" fmla="*/ 245776 h 1209928"/>
              <a:gd name="connsiteX8" fmla="*/ 393256 w 889660"/>
              <a:gd name="connsiteY8" fmla="*/ 194501 h 1209928"/>
              <a:gd name="connsiteX9" fmla="*/ 888912 w 889660"/>
              <a:gd name="connsiteY9" fmla="*/ 2221 h 120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9660" h="1209928">
                <a:moveTo>
                  <a:pt x="888912" y="2221"/>
                </a:moveTo>
                <a:cubicBezTo>
                  <a:pt x="867548" y="26434"/>
                  <a:pt x="352663" y="301324"/>
                  <a:pt x="265069" y="339780"/>
                </a:cubicBezTo>
                <a:cubicBezTo>
                  <a:pt x="177475" y="378236"/>
                  <a:pt x="406074" y="91952"/>
                  <a:pt x="363345" y="232957"/>
                </a:cubicBezTo>
                <a:cubicBezTo>
                  <a:pt x="320616" y="373962"/>
                  <a:pt x="48575" y="1078991"/>
                  <a:pt x="8695" y="1185813"/>
                </a:cubicBezTo>
                <a:cubicBezTo>
                  <a:pt x="-31185" y="1292636"/>
                  <a:pt x="76349" y="1018458"/>
                  <a:pt x="124063" y="873892"/>
                </a:cubicBezTo>
                <a:cubicBezTo>
                  <a:pt x="171777" y="729326"/>
                  <a:pt x="285009" y="386069"/>
                  <a:pt x="294979" y="318415"/>
                </a:cubicBezTo>
                <a:cubicBezTo>
                  <a:pt x="304949" y="250761"/>
                  <a:pt x="161807" y="480072"/>
                  <a:pt x="183884" y="467966"/>
                </a:cubicBezTo>
                <a:cubicBezTo>
                  <a:pt x="205961" y="455860"/>
                  <a:pt x="392544" y="291353"/>
                  <a:pt x="427439" y="245776"/>
                </a:cubicBezTo>
                <a:cubicBezTo>
                  <a:pt x="462334" y="200199"/>
                  <a:pt x="318480" y="230109"/>
                  <a:pt x="393256" y="194501"/>
                </a:cubicBezTo>
                <a:cubicBezTo>
                  <a:pt x="468032" y="158893"/>
                  <a:pt x="910276" y="-21992"/>
                  <a:pt x="888912" y="2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D7679090-01AA-7A2A-E61C-1A890ECE3270}"/>
              </a:ext>
            </a:extLst>
          </p:cNvPr>
          <p:cNvSpPr/>
          <p:nvPr/>
        </p:nvSpPr>
        <p:spPr>
          <a:xfrm>
            <a:off x="6583876" y="2650506"/>
            <a:ext cx="1685356" cy="679737"/>
          </a:xfrm>
          <a:custGeom>
            <a:avLst/>
            <a:gdLst>
              <a:gd name="connsiteX0" fmla="*/ 1658543 w 1685356"/>
              <a:gd name="connsiteY0" fmla="*/ 7236 h 679737"/>
              <a:gd name="connsiteX1" fmla="*/ 1581631 w 1685356"/>
              <a:gd name="connsiteY1" fmla="*/ 15782 h 679737"/>
              <a:gd name="connsiteX2" fmla="*/ 111754 w 1685356"/>
              <a:gd name="connsiteY2" fmla="*/ 302066 h 679737"/>
              <a:gd name="connsiteX3" fmla="*/ 684322 w 1685356"/>
              <a:gd name="connsiteY3" fmla="*/ 216608 h 679737"/>
              <a:gd name="connsiteX4" fmla="*/ 659 w 1685356"/>
              <a:gd name="connsiteY4" fmla="*/ 652444 h 679737"/>
              <a:gd name="connsiteX5" fmla="*/ 833874 w 1685356"/>
              <a:gd name="connsiteY5" fmla="*/ 173879 h 679737"/>
              <a:gd name="connsiteX6" fmla="*/ 167302 w 1685356"/>
              <a:gd name="connsiteY6" fmla="*/ 678081 h 679737"/>
              <a:gd name="connsiteX7" fmla="*/ 842419 w 1685356"/>
              <a:gd name="connsiteY7" fmla="*/ 344795 h 679737"/>
              <a:gd name="connsiteX8" fmla="*/ 184393 w 1685356"/>
              <a:gd name="connsiteY8" fmla="*/ 596896 h 679737"/>
              <a:gd name="connsiteX9" fmla="*/ 906513 w 1685356"/>
              <a:gd name="connsiteY9" fmla="*/ 212335 h 679737"/>
              <a:gd name="connsiteX10" fmla="*/ 333945 w 1685356"/>
              <a:gd name="connsiteY10" fmla="*/ 263610 h 679737"/>
              <a:gd name="connsiteX11" fmla="*/ 1658543 w 1685356"/>
              <a:gd name="connsiteY11" fmla="*/ 7236 h 679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85356" h="679737">
                <a:moveTo>
                  <a:pt x="1658543" y="7236"/>
                </a:moveTo>
                <a:cubicBezTo>
                  <a:pt x="1748986" y="-13060"/>
                  <a:pt x="1581631" y="15782"/>
                  <a:pt x="1581631" y="15782"/>
                </a:cubicBezTo>
                <a:lnTo>
                  <a:pt x="111754" y="302066"/>
                </a:lnTo>
                <a:cubicBezTo>
                  <a:pt x="-37797" y="335537"/>
                  <a:pt x="702838" y="158212"/>
                  <a:pt x="684322" y="216608"/>
                </a:cubicBezTo>
                <a:cubicBezTo>
                  <a:pt x="665806" y="275004"/>
                  <a:pt x="-24266" y="659566"/>
                  <a:pt x="659" y="652444"/>
                </a:cubicBezTo>
                <a:cubicBezTo>
                  <a:pt x="25584" y="645323"/>
                  <a:pt x="806100" y="169606"/>
                  <a:pt x="833874" y="173879"/>
                </a:cubicBezTo>
                <a:cubicBezTo>
                  <a:pt x="861648" y="178152"/>
                  <a:pt x="165878" y="649595"/>
                  <a:pt x="167302" y="678081"/>
                </a:cubicBezTo>
                <a:cubicBezTo>
                  <a:pt x="168726" y="706567"/>
                  <a:pt x="839571" y="358326"/>
                  <a:pt x="842419" y="344795"/>
                </a:cubicBezTo>
                <a:cubicBezTo>
                  <a:pt x="845267" y="331264"/>
                  <a:pt x="173711" y="618973"/>
                  <a:pt x="184393" y="596896"/>
                </a:cubicBezTo>
                <a:cubicBezTo>
                  <a:pt x="195075" y="574819"/>
                  <a:pt x="881588" y="267883"/>
                  <a:pt x="906513" y="212335"/>
                </a:cubicBezTo>
                <a:cubicBezTo>
                  <a:pt x="931438" y="156787"/>
                  <a:pt x="207895" y="292096"/>
                  <a:pt x="333945" y="263610"/>
                </a:cubicBezTo>
                <a:cubicBezTo>
                  <a:pt x="459995" y="235124"/>
                  <a:pt x="1061405" y="138271"/>
                  <a:pt x="1658543" y="7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C079459A-7EE9-4339-331F-737DEF51AB3B}"/>
              </a:ext>
            </a:extLst>
          </p:cNvPr>
          <p:cNvSpPr/>
          <p:nvPr/>
        </p:nvSpPr>
        <p:spPr>
          <a:xfrm>
            <a:off x="7590957" y="2949027"/>
            <a:ext cx="409085" cy="1193286"/>
          </a:xfrm>
          <a:custGeom>
            <a:avLst/>
            <a:gdLst>
              <a:gd name="connsiteX0" fmla="*/ 407907 w 409085"/>
              <a:gd name="connsiteY0" fmla="*/ 3545 h 1193286"/>
              <a:gd name="connsiteX1" fmla="*/ 10527 w 409085"/>
              <a:gd name="connsiteY1" fmla="*/ 682936 h 1193286"/>
              <a:gd name="connsiteX2" fmla="*/ 121622 w 409085"/>
              <a:gd name="connsiteY2" fmla="*/ 512020 h 1193286"/>
              <a:gd name="connsiteX3" fmla="*/ 194262 w 409085"/>
              <a:gd name="connsiteY3" fmla="*/ 1187137 h 1193286"/>
              <a:gd name="connsiteX4" fmla="*/ 172897 w 409085"/>
              <a:gd name="connsiteY4" fmla="*/ 815395 h 1193286"/>
              <a:gd name="connsiteX5" fmla="*/ 168624 w 409085"/>
              <a:gd name="connsiteY5" fmla="*/ 294102 h 1193286"/>
              <a:gd name="connsiteX6" fmla="*/ 134441 w 409085"/>
              <a:gd name="connsiteY6" fmla="*/ 409470 h 1193286"/>
              <a:gd name="connsiteX7" fmla="*/ 407907 w 409085"/>
              <a:gd name="connsiteY7" fmla="*/ 3545 h 1193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9085" h="1193286">
                <a:moveTo>
                  <a:pt x="407907" y="3545"/>
                </a:moveTo>
                <a:cubicBezTo>
                  <a:pt x="387255" y="49123"/>
                  <a:pt x="58241" y="598190"/>
                  <a:pt x="10527" y="682936"/>
                </a:cubicBezTo>
                <a:cubicBezTo>
                  <a:pt x="-37187" y="767682"/>
                  <a:pt x="91000" y="427987"/>
                  <a:pt x="121622" y="512020"/>
                </a:cubicBezTo>
                <a:cubicBezTo>
                  <a:pt x="152244" y="596053"/>
                  <a:pt x="185716" y="1136575"/>
                  <a:pt x="194262" y="1187137"/>
                </a:cubicBezTo>
                <a:cubicBezTo>
                  <a:pt x="202808" y="1237699"/>
                  <a:pt x="177170" y="964234"/>
                  <a:pt x="172897" y="815395"/>
                </a:cubicBezTo>
                <a:cubicBezTo>
                  <a:pt x="168624" y="666556"/>
                  <a:pt x="175033" y="361756"/>
                  <a:pt x="168624" y="294102"/>
                </a:cubicBezTo>
                <a:cubicBezTo>
                  <a:pt x="162215" y="226448"/>
                  <a:pt x="97409" y="452911"/>
                  <a:pt x="134441" y="409470"/>
                </a:cubicBezTo>
                <a:cubicBezTo>
                  <a:pt x="171473" y="366029"/>
                  <a:pt x="428559" y="-42033"/>
                  <a:pt x="407907" y="3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6E145C7B-6F3A-8CF3-45CC-15773C3C9420}"/>
              </a:ext>
            </a:extLst>
          </p:cNvPr>
          <p:cNvSpPr/>
          <p:nvPr/>
        </p:nvSpPr>
        <p:spPr>
          <a:xfrm>
            <a:off x="5359345" y="2091997"/>
            <a:ext cx="1676939" cy="1226267"/>
          </a:xfrm>
          <a:custGeom>
            <a:avLst/>
            <a:gdLst>
              <a:gd name="connsiteX0" fmla="*/ 1638221 w 1676939"/>
              <a:gd name="connsiteY0" fmla="*/ 11123 h 1226267"/>
              <a:gd name="connsiteX1" fmla="*/ 704571 w 1676939"/>
              <a:gd name="connsiteY1" fmla="*/ 381696 h 1226267"/>
              <a:gd name="connsiteX2" fmla="*/ 1214710 w 1676939"/>
              <a:gd name="connsiteY2" fmla="*/ 189190 h 1226267"/>
              <a:gd name="connsiteX3" fmla="*/ 993329 w 1676939"/>
              <a:gd name="connsiteY3" fmla="*/ 314319 h 1226267"/>
              <a:gd name="connsiteX4" fmla="*/ 45240 w 1676939"/>
              <a:gd name="connsiteY4" fmla="*/ 1175780 h 1226267"/>
              <a:gd name="connsiteX5" fmla="*/ 247371 w 1676939"/>
              <a:gd name="connsiteY5" fmla="*/ 1031401 h 1226267"/>
              <a:gd name="connsiteX6" fmla="*/ 1084769 w 1676939"/>
              <a:gd name="connsiteY6" fmla="*/ 256567 h 1226267"/>
              <a:gd name="connsiteX7" fmla="*/ 709383 w 1676939"/>
              <a:gd name="connsiteY7" fmla="*/ 367258 h 1226267"/>
              <a:gd name="connsiteX8" fmla="*/ 1421653 w 1676939"/>
              <a:gd name="connsiteY8" fmla="*/ 117001 h 1226267"/>
              <a:gd name="connsiteX9" fmla="*/ 1638221 w 1676939"/>
              <a:gd name="connsiteY9" fmla="*/ 11123 h 1226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6939" h="1226267">
                <a:moveTo>
                  <a:pt x="1638221" y="11123"/>
                </a:moveTo>
                <a:cubicBezTo>
                  <a:pt x="1518707" y="55239"/>
                  <a:pt x="775156" y="352018"/>
                  <a:pt x="704571" y="381696"/>
                </a:cubicBezTo>
                <a:cubicBezTo>
                  <a:pt x="633986" y="411374"/>
                  <a:pt x="1166584" y="200420"/>
                  <a:pt x="1214710" y="189190"/>
                </a:cubicBezTo>
                <a:cubicBezTo>
                  <a:pt x="1262836" y="177961"/>
                  <a:pt x="1188241" y="149887"/>
                  <a:pt x="993329" y="314319"/>
                </a:cubicBezTo>
                <a:cubicBezTo>
                  <a:pt x="798417" y="478751"/>
                  <a:pt x="169566" y="1056266"/>
                  <a:pt x="45240" y="1175780"/>
                </a:cubicBezTo>
                <a:cubicBezTo>
                  <a:pt x="-79086" y="1295294"/>
                  <a:pt x="74116" y="1184603"/>
                  <a:pt x="247371" y="1031401"/>
                </a:cubicBezTo>
                <a:cubicBezTo>
                  <a:pt x="420626" y="878199"/>
                  <a:pt x="1007767" y="367257"/>
                  <a:pt x="1084769" y="256567"/>
                </a:cubicBezTo>
                <a:cubicBezTo>
                  <a:pt x="1161771" y="145877"/>
                  <a:pt x="653236" y="390519"/>
                  <a:pt x="709383" y="367258"/>
                </a:cubicBezTo>
                <a:cubicBezTo>
                  <a:pt x="765530" y="343997"/>
                  <a:pt x="1266847" y="169138"/>
                  <a:pt x="1421653" y="117001"/>
                </a:cubicBezTo>
                <a:cubicBezTo>
                  <a:pt x="1576459" y="64864"/>
                  <a:pt x="1757735" y="-32993"/>
                  <a:pt x="1638221" y="11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D0102D59-CFAB-4447-A797-095859313C0E}"/>
              </a:ext>
            </a:extLst>
          </p:cNvPr>
          <p:cNvSpPr/>
          <p:nvPr/>
        </p:nvSpPr>
        <p:spPr>
          <a:xfrm>
            <a:off x="5864458" y="2213780"/>
            <a:ext cx="1782399" cy="1003500"/>
          </a:xfrm>
          <a:custGeom>
            <a:avLst/>
            <a:gdLst>
              <a:gd name="connsiteX0" fmla="*/ 1778001 w 1782399"/>
              <a:gd name="connsiteY0" fmla="*/ 4843 h 1003500"/>
              <a:gd name="connsiteX1" fmla="*/ 815475 w 1782399"/>
              <a:gd name="connsiteY1" fmla="*/ 327289 h 1003500"/>
              <a:gd name="connsiteX2" fmla="*/ 21390 w 1782399"/>
              <a:gd name="connsiteY2" fmla="*/ 986620 h 1003500"/>
              <a:gd name="connsiteX3" fmla="*/ 286085 w 1782399"/>
              <a:gd name="connsiteY3" fmla="*/ 765239 h 1003500"/>
              <a:gd name="connsiteX4" fmla="*/ 916540 w 1782399"/>
              <a:gd name="connsiteY4" fmla="*/ 303226 h 1003500"/>
              <a:gd name="connsiteX5" fmla="*/ 685534 w 1782399"/>
              <a:gd name="connsiteY5" fmla="*/ 457231 h 1003500"/>
              <a:gd name="connsiteX6" fmla="*/ 1152359 w 1782399"/>
              <a:gd name="connsiteY6" fmla="*/ 154035 h 1003500"/>
              <a:gd name="connsiteX7" fmla="*/ 1778001 w 1782399"/>
              <a:gd name="connsiteY7" fmla="*/ 4843 h 100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82399" h="1003500">
                <a:moveTo>
                  <a:pt x="1778001" y="4843"/>
                </a:moveTo>
                <a:cubicBezTo>
                  <a:pt x="1721854" y="33719"/>
                  <a:pt x="1108243" y="163660"/>
                  <a:pt x="815475" y="327289"/>
                </a:cubicBezTo>
                <a:cubicBezTo>
                  <a:pt x="522707" y="490918"/>
                  <a:pt x="21390" y="986620"/>
                  <a:pt x="21390" y="986620"/>
                </a:cubicBezTo>
                <a:cubicBezTo>
                  <a:pt x="-66842" y="1059612"/>
                  <a:pt x="136893" y="879138"/>
                  <a:pt x="286085" y="765239"/>
                </a:cubicBezTo>
                <a:cubicBezTo>
                  <a:pt x="435277" y="651340"/>
                  <a:pt x="849965" y="354561"/>
                  <a:pt x="916540" y="303226"/>
                </a:cubicBezTo>
                <a:cubicBezTo>
                  <a:pt x="983115" y="251891"/>
                  <a:pt x="646231" y="482096"/>
                  <a:pt x="685534" y="457231"/>
                </a:cubicBezTo>
                <a:cubicBezTo>
                  <a:pt x="724837" y="432366"/>
                  <a:pt x="967073" y="225422"/>
                  <a:pt x="1152359" y="154035"/>
                </a:cubicBezTo>
                <a:cubicBezTo>
                  <a:pt x="1337645" y="82648"/>
                  <a:pt x="1834148" y="-24033"/>
                  <a:pt x="1778001" y="4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81E3F16A-188D-C426-748C-414CC60978C8}"/>
              </a:ext>
            </a:extLst>
          </p:cNvPr>
          <p:cNvSpPr/>
          <p:nvPr/>
        </p:nvSpPr>
        <p:spPr>
          <a:xfrm>
            <a:off x="4686195" y="1653774"/>
            <a:ext cx="2513670" cy="1300682"/>
          </a:xfrm>
          <a:custGeom>
            <a:avLst/>
            <a:gdLst>
              <a:gd name="connsiteX0" fmla="*/ 2513502 w 2513670"/>
              <a:gd name="connsiteY0" fmla="*/ 1771 h 1300682"/>
              <a:gd name="connsiteX1" fmla="*/ 930146 w 2513670"/>
              <a:gd name="connsiteY1" fmla="*/ 146150 h 1300682"/>
              <a:gd name="connsiteX2" fmla="*/ 1141902 w 2513670"/>
              <a:gd name="connsiteY2" fmla="*/ 122087 h 1300682"/>
              <a:gd name="connsiteX3" fmla="*/ 376693 w 2513670"/>
              <a:gd name="connsiteY3" fmla="*/ 574474 h 1300682"/>
              <a:gd name="connsiteX4" fmla="*/ 545136 w 2513670"/>
              <a:gd name="connsiteY4" fmla="*/ 473409 h 1300682"/>
              <a:gd name="connsiteX5" fmla="*/ 1308 w 2513670"/>
              <a:gd name="connsiteY5" fmla="*/ 1296369 h 1300682"/>
              <a:gd name="connsiteX6" fmla="*/ 410382 w 2513670"/>
              <a:gd name="connsiteY6" fmla="*/ 771792 h 1300682"/>
              <a:gd name="connsiteX7" fmla="*/ 959022 w 2513670"/>
              <a:gd name="connsiteY7" fmla="*/ 208714 h 1300682"/>
              <a:gd name="connsiteX8" fmla="*/ 824268 w 2513670"/>
              <a:gd name="connsiteY8" fmla="*/ 261653 h 1300682"/>
              <a:gd name="connsiteX9" fmla="*/ 2513502 w 2513670"/>
              <a:gd name="connsiteY9" fmla="*/ 1771 h 1300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13670" h="1300682">
                <a:moveTo>
                  <a:pt x="2513502" y="1771"/>
                </a:moveTo>
                <a:cubicBezTo>
                  <a:pt x="2531148" y="-17479"/>
                  <a:pt x="1158746" y="126097"/>
                  <a:pt x="930146" y="146150"/>
                </a:cubicBezTo>
                <a:cubicBezTo>
                  <a:pt x="701546" y="166203"/>
                  <a:pt x="1234144" y="50700"/>
                  <a:pt x="1141902" y="122087"/>
                </a:cubicBezTo>
                <a:cubicBezTo>
                  <a:pt x="1049660" y="193474"/>
                  <a:pt x="476154" y="515920"/>
                  <a:pt x="376693" y="574474"/>
                </a:cubicBezTo>
                <a:cubicBezTo>
                  <a:pt x="277232" y="633028"/>
                  <a:pt x="607700" y="353093"/>
                  <a:pt x="545136" y="473409"/>
                </a:cubicBezTo>
                <a:cubicBezTo>
                  <a:pt x="482572" y="593725"/>
                  <a:pt x="23767" y="1246639"/>
                  <a:pt x="1308" y="1296369"/>
                </a:cubicBezTo>
                <a:cubicBezTo>
                  <a:pt x="-21151" y="1346100"/>
                  <a:pt x="250763" y="953068"/>
                  <a:pt x="410382" y="771792"/>
                </a:cubicBezTo>
                <a:cubicBezTo>
                  <a:pt x="570001" y="590516"/>
                  <a:pt x="890041" y="293737"/>
                  <a:pt x="959022" y="208714"/>
                </a:cubicBezTo>
                <a:cubicBezTo>
                  <a:pt x="1028003" y="123691"/>
                  <a:pt x="573209" y="297748"/>
                  <a:pt x="824268" y="261653"/>
                </a:cubicBezTo>
                <a:cubicBezTo>
                  <a:pt x="1075327" y="225558"/>
                  <a:pt x="2495856" y="21021"/>
                  <a:pt x="2513502" y="17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C0794BA2-D57F-E96D-7A95-1A3A89E0442A}"/>
              </a:ext>
            </a:extLst>
          </p:cNvPr>
          <p:cNvSpPr/>
          <p:nvPr/>
        </p:nvSpPr>
        <p:spPr>
          <a:xfrm>
            <a:off x="3546858" y="3233083"/>
            <a:ext cx="1003356" cy="1916469"/>
          </a:xfrm>
          <a:custGeom>
            <a:avLst/>
            <a:gdLst>
              <a:gd name="connsiteX0" fmla="*/ 997093 w 1003356"/>
              <a:gd name="connsiteY0" fmla="*/ 15000 h 1916469"/>
              <a:gd name="connsiteX1" fmla="*/ 194889 w 1003356"/>
              <a:gd name="connsiteY1" fmla="*/ 1170623 h 1916469"/>
              <a:gd name="connsiteX2" fmla="*/ 4155 w 1003356"/>
              <a:gd name="connsiteY2" fmla="*/ 1905508 h 1916469"/>
              <a:gd name="connsiteX3" fmla="*/ 77083 w 1003356"/>
              <a:gd name="connsiteY3" fmla="*/ 1568919 h 1916469"/>
              <a:gd name="connsiteX4" fmla="*/ 234158 w 1003356"/>
              <a:gd name="connsiteY4" fmla="*/ 991108 h 1916469"/>
              <a:gd name="connsiteX5" fmla="*/ 211719 w 1003356"/>
              <a:gd name="connsiteY5" fmla="*/ 1052816 h 1916469"/>
              <a:gd name="connsiteX6" fmla="*/ 761481 w 1003356"/>
              <a:gd name="connsiteY6" fmla="*/ 357199 h 1916469"/>
              <a:gd name="connsiteX7" fmla="*/ 576357 w 1003356"/>
              <a:gd name="connsiteY7" fmla="*/ 503054 h 1916469"/>
              <a:gd name="connsiteX8" fmla="*/ 997093 w 1003356"/>
              <a:gd name="connsiteY8" fmla="*/ 15000 h 1916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3356" h="1916469">
                <a:moveTo>
                  <a:pt x="997093" y="15000"/>
                </a:moveTo>
                <a:cubicBezTo>
                  <a:pt x="933515" y="126262"/>
                  <a:pt x="360379" y="855538"/>
                  <a:pt x="194889" y="1170623"/>
                </a:cubicBezTo>
                <a:cubicBezTo>
                  <a:pt x="29399" y="1485708"/>
                  <a:pt x="23789" y="1839125"/>
                  <a:pt x="4155" y="1905508"/>
                </a:cubicBezTo>
                <a:cubicBezTo>
                  <a:pt x="-15479" y="1971891"/>
                  <a:pt x="38749" y="1721319"/>
                  <a:pt x="77083" y="1568919"/>
                </a:cubicBezTo>
                <a:cubicBezTo>
                  <a:pt x="115417" y="1416519"/>
                  <a:pt x="211719" y="1077125"/>
                  <a:pt x="234158" y="991108"/>
                </a:cubicBezTo>
                <a:cubicBezTo>
                  <a:pt x="256597" y="905091"/>
                  <a:pt x="123832" y="1158468"/>
                  <a:pt x="211719" y="1052816"/>
                </a:cubicBezTo>
                <a:cubicBezTo>
                  <a:pt x="299606" y="947165"/>
                  <a:pt x="700708" y="448826"/>
                  <a:pt x="761481" y="357199"/>
                </a:cubicBezTo>
                <a:cubicBezTo>
                  <a:pt x="822254" y="265572"/>
                  <a:pt x="532414" y="560087"/>
                  <a:pt x="576357" y="503054"/>
                </a:cubicBezTo>
                <a:cubicBezTo>
                  <a:pt x="620300" y="446021"/>
                  <a:pt x="1060671" y="-96262"/>
                  <a:pt x="997093" y="15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29F4B20E-5A5F-22F3-5B30-BE9C8E2AE95B}"/>
              </a:ext>
            </a:extLst>
          </p:cNvPr>
          <p:cNvSpPr/>
          <p:nvPr/>
        </p:nvSpPr>
        <p:spPr>
          <a:xfrm>
            <a:off x="3467232" y="4423696"/>
            <a:ext cx="545154" cy="1696765"/>
          </a:xfrm>
          <a:custGeom>
            <a:avLst/>
            <a:gdLst>
              <a:gd name="connsiteX0" fmla="*/ 543786 w 545154"/>
              <a:gd name="connsiteY0" fmla="*/ 2449 h 1696765"/>
              <a:gd name="connsiteX1" fmla="*/ 280125 w 545154"/>
              <a:gd name="connsiteY1" fmla="*/ 698066 h 1696765"/>
              <a:gd name="connsiteX2" fmla="*/ 5244 w 545154"/>
              <a:gd name="connsiteY2" fmla="*/ 1668564 h 1696765"/>
              <a:gd name="connsiteX3" fmla="*/ 117440 w 545154"/>
              <a:gd name="connsiteY3" fmla="*/ 1354414 h 1696765"/>
              <a:gd name="connsiteX4" fmla="*/ 336223 w 545154"/>
              <a:gd name="connsiteY4" fmla="*/ 512942 h 1696765"/>
              <a:gd name="connsiteX5" fmla="*/ 240856 w 545154"/>
              <a:gd name="connsiteY5" fmla="*/ 860751 h 1696765"/>
              <a:gd name="connsiteX6" fmla="*/ 442810 w 545154"/>
              <a:gd name="connsiteY6" fmla="*/ 372697 h 1696765"/>
              <a:gd name="connsiteX7" fmla="*/ 386712 w 545154"/>
              <a:gd name="connsiteY7" fmla="*/ 462454 h 1696765"/>
              <a:gd name="connsiteX8" fmla="*/ 543786 w 545154"/>
              <a:gd name="connsiteY8" fmla="*/ 2449 h 1696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5154" h="1696765">
                <a:moveTo>
                  <a:pt x="543786" y="2449"/>
                </a:moveTo>
                <a:cubicBezTo>
                  <a:pt x="526022" y="41718"/>
                  <a:pt x="369882" y="420380"/>
                  <a:pt x="280125" y="698066"/>
                </a:cubicBezTo>
                <a:cubicBezTo>
                  <a:pt x="190368" y="975752"/>
                  <a:pt x="32358" y="1559173"/>
                  <a:pt x="5244" y="1668564"/>
                </a:cubicBezTo>
                <a:cubicBezTo>
                  <a:pt x="-21870" y="1777955"/>
                  <a:pt x="62277" y="1547018"/>
                  <a:pt x="117440" y="1354414"/>
                </a:cubicBezTo>
                <a:cubicBezTo>
                  <a:pt x="172603" y="1161810"/>
                  <a:pt x="315654" y="595219"/>
                  <a:pt x="336223" y="512942"/>
                </a:cubicBezTo>
                <a:cubicBezTo>
                  <a:pt x="356792" y="430665"/>
                  <a:pt x="223092" y="884125"/>
                  <a:pt x="240856" y="860751"/>
                </a:cubicBezTo>
                <a:cubicBezTo>
                  <a:pt x="258620" y="837377"/>
                  <a:pt x="418501" y="439080"/>
                  <a:pt x="442810" y="372697"/>
                </a:cubicBezTo>
                <a:cubicBezTo>
                  <a:pt x="467119" y="306314"/>
                  <a:pt x="372688" y="516682"/>
                  <a:pt x="386712" y="462454"/>
                </a:cubicBezTo>
                <a:cubicBezTo>
                  <a:pt x="400736" y="408226"/>
                  <a:pt x="561550" y="-36820"/>
                  <a:pt x="543786" y="2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F4274069-1953-33FB-3E69-F43660908244}"/>
              </a:ext>
            </a:extLst>
          </p:cNvPr>
          <p:cNvSpPr/>
          <p:nvPr/>
        </p:nvSpPr>
        <p:spPr>
          <a:xfrm>
            <a:off x="2585009" y="4269070"/>
            <a:ext cx="1437229" cy="1128375"/>
          </a:xfrm>
          <a:custGeom>
            <a:avLst/>
            <a:gdLst>
              <a:gd name="connsiteX0" fmla="*/ 1437229 w 1437229"/>
              <a:gd name="connsiteY0" fmla="*/ 0 h 1128375"/>
              <a:gd name="connsiteX1" fmla="*/ 848198 w 1437229"/>
              <a:gd name="connsiteY1" fmla="*/ 454395 h 1128375"/>
              <a:gd name="connsiteX2" fmla="*/ 1116 w 1437229"/>
              <a:gd name="connsiteY2" fmla="*/ 1127573 h 1128375"/>
              <a:gd name="connsiteX3" fmla="*/ 663074 w 1437229"/>
              <a:gd name="connsiteY3" fmla="*/ 594640 h 1128375"/>
              <a:gd name="connsiteX4" fmla="*/ 449901 w 1437229"/>
              <a:gd name="connsiteY4" fmla="*/ 757325 h 1128375"/>
              <a:gd name="connsiteX5" fmla="*/ 539658 w 1437229"/>
              <a:gd name="connsiteY5" fmla="*/ 712447 h 1128375"/>
              <a:gd name="connsiteX6" fmla="*/ 1083811 w 1437229"/>
              <a:gd name="connsiteY6" fmla="*/ 364638 h 1128375"/>
              <a:gd name="connsiteX7" fmla="*/ 954785 w 1437229"/>
              <a:gd name="connsiteY7" fmla="*/ 398297 h 1128375"/>
              <a:gd name="connsiteX8" fmla="*/ 1437229 w 1437229"/>
              <a:gd name="connsiteY8" fmla="*/ 0 h 112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7229" h="1128375">
                <a:moveTo>
                  <a:pt x="1437229" y="0"/>
                </a:moveTo>
                <a:lnTo>
                  <a:pt x="848198" y="454395"/>
                </a:lnTo>
                <a:lnTo>
                  <a:pt x="1116" y="1127573"/>
                </a:lnTo>
                <a:cubicBezTo>
                  <a:pt x="-29738" y="1150947"/>
                  <a:pt x="588277" y="656348"/>
                  <a:pt x="663074" y="594640"/>
                </a:cubicBezTo>
                <a:cubicBezTo>
                  <a:pt x="737871" y="532932"/>
                  <a:pt x="470470" y="737691"/>
                  <a:pt x="449901" y="757325"/>
                </a:cubicBezTo>
                <a:cubicBezTo>
                  <a:pt x="429332" y="776960"/>
                  <a:pt x="434006" y="777895"/>
                  <a:pt x="539658" y="712447"/>
                </a:cubicBezTo>
                <a:cubicBezTo>
                  <a:pt x="645310" y="646999"/>
                  <a:pt x="1014623" y="416996"/>
                  <a:pt x="1083811" y="364638"/>
                </a:cubicBezTo>
                <a:cubicBezTo>
                  <a:pt x="1152999" y="312280"/>
                  <a:pt x="891207" y="458135"/>
                  <a:pt x="954785" y="398297"/>
                </a:cubicBezTo>
                <a:cubicBezTo>
                  <a:pt x="1018363" y="338459"/>
                  <a:pt x="1241820" y="172034"/>
                  <a:pt x="143722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45A43934-005F-54E3-89C4-E60541195FF5}"/>
              </a:ext>
            </a:extLst>
          </p:cNvPr>
          <p:cNvSpPr/>
          <p:nvPr/>
        </p:nvSpPr>
        <p:spPr>
          <a:xfrm>
            <a:off x="3017915" y="4313282"/>
            <a:ext cx="948258" cy="1617633"/>
          </a:xfrm>
          <a:custGeom>
            <a:avLst/>
            <a:gdLst>
              <a:gd name="connsiteX0" fmla="*/ 948225 w 948258"/>
              <a:gd name="connsiteY0" fmla="*/ 666 h 1617633"/>
              <a:gd name="connsiteX1" fmla="*/ 347975 w 948258"/>
              <a:gd name="connsiteY1" fmla="*/ 954335 h 1617633"/>
              <a:gd name="connsiteX2" fmla="*/ 166 w 948258"/>
              <a:gd name="connsiteY2" fmla="*/ 1616293 h 1617633"/>
              <a:gd name="connsiteX3" fmla="*/ 303096 w 948258"/>
              <a:gd name="connsiteY3" fmla="*/ 1117020 h 1617633"/>
              <a:gd name="connsiteX4" fmla="*/ 381633 w 948258"/>
              <a:gd name="connsiteY4" fmla="*/ 808480 h 1617633"/>
              <a:gd name="connsiteX5" fmla="*/ 376024 w 948258"/>
              <a:gd name="connsiteY5" fmla="*/ 802870 h 1617633"/>
              <a:gd name="connsiteX6" fmla="*/ 948225 w 948258"/>
              <a:gd name="connsiteY6" fmla="*/ 666 h 1617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8258" h="1617633">
                <a:moveTo>
                  <a:pt x="948225" y="666"/>
                </a:moveTo>
                <a:cubicBezTo>
                  <a:pt x="943550" y="25910"/>
                  <a:pt x="505985" y="685064"/>
                  <a:pt x="347975" y="954335"/>
                </a:cubicBezTo>
                <a:cubicBezTo>
                  <a:pt x="189965" y="1223606"/>
                  <a:pt x="7646" y="1589179"/>
                  <a:pt x="166" y="1616293"/>
                </a:cubicBezTo>
                <a:cubicBezTo>
                  <a:pt x="-7314" y="1643407"/>
                  <a:pt x="239518" y="1251655"/>
                  <a:pt x="303096" y="1117020"/>
                </a:cubicBezTo>
                <a:cubicBezTo>
                  <a:pt x="366674" y="982385"/>
                  <a:pt x="369478" y="860838"/>
                  <a:pt x="381633" y="808480"/>
                </a:cubicBezTo>
                <a:cubicBezTo>
                  <a:pt x="393788" y="756122"/>
                  <a:pt x="279722" y="930961"/>
                  <a:pt x="376024" y="802870"/>
                </a:cubicBezTo>
                <a:cubicBezTo>
                  <a:pt x="472326" y="674779"/>
                  <a:pt x="952900" y="-24578"/>
                  <a:pt x="948225" y="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91E3E0B5-9EFA-1F1D-2FA5-519ED24F6685}"/>
              </a:ext>
            </a:extLst>
          </p:cNvPr>
          <p:cNvSpPr/>
          <p:nvPr/>
        </p:nvSpPr>
        <p:spPr>
          <a:xfrm>
            <a:off x="3826082" y="4128656"/>
            <a:ext cx="308352" cy="1895507"/>
          </a:xfrm>
          <a:custGeom>
            <a:avLst/>
            <a:gdLst>
              <a:gd name="connsiteX0" fmla="*/ 308352 w 308352"/>
              <a:gd name="connsiteY0" fmla="*/ 169 h 1895507"/>
              <a:gd name="connsiteX1" fmla="*/ 78350 w 308352"/>
              <a:gd name="connsiteY1" fmla="*/ 763104 h 1895507"/>
              <a:gd name="connsiteX2" fmla="*/ 5422 w 308352"/>
              <a:gd name="connsiteY2" fmla="*/ 1879457 h 1895507"/>
              <a:gd name="connsiteX3" fmla="*/ 16642 w 308352"/>
              <a:gd name="connsiteY3" fmla="*/ 1368964 h 1895507"/>
              <a:gd name="connsiteX4" fmla="*/ 106399 w 308352"/>
              <a:gd name="connsiteY4" fmla="*/ 611638 h 1895507"/>
              <a:gd name="connsiteX5" fmla="*/ 78350 w 308352"/>
              <a:gd name="connsiteY5" fmla="*/ 824811 h 1895507"/>
              <a:gd name="connsiteX6" fmla="*/ 308352 w 308352"/>
              <a:gd name="connsiteY6" fmla="*/ 169 h 189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352" h="1895507">
                <a:moveTo>
                  <a:pt x="308352" y="169"/>
                </a:moveTo>
                <a:cubicBezTo>
                  <a:pt x="308352" y="-10115"/>
                  <a:pt x="128838" y="449889"/>
                  <a:pt x="78350" y="763104"/>
                </a:cubicBezTo>
                <a:cubicBezTo>
                  <a:pt x="27862" y="1076319"/>
                  <a:pt x="15707" y="1778480"/>
                  <a:pt x="5422" y="1879457"/>
                </a:cubicBezTo>
                <a:cubicBezTo>
                  <a:pt x="-4863" y="1980434"/>
                  <a:pt x="-187" y="1580267"/>
                  <a:pt x="16642" y="1368964"/>
                </a:cubicBezTo>
                <a:cubicBezTo>
                  <a:pt x="33471" y="1157661"/>
                  <a:pt x="96114" y="702330"/>
                  <a:pt x="106399" y="611638"/>
                </a:cubicBezTo>
                <a:cubicBezTo>
                  <a:pt x="116684" y="520946"/>
                  <a:pt x="44691" y="920178"/>
                  <a:pt x="78350" y="824811"/>
                </a:cubicBezTo>
                <a:cubicBezTo>
                  <a:pt x="112009" y="729444"/>
                  <a:pt x="308352" y="10453"/>
                  <a:pt x="308352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F8B1F8B9-4A4B-3E92-4BD6-F6F7928C7928}"/>
              </a:ext>
            </a:extLst>
          </p:cNvPr>
          <p:cNvSpPr/>
          <p:nvPr/>
        </p:nvSpPr>
        <p:spPr>
          <a:xfrm>
            <a:off x="7531192" y="2427600"/>
            <a:ext cx="2001378" cy="2897501"/>
          </a:xfrm>
          <a:custGeom>
            <a:avLst/>
            <a:gdLst>
              <a:gd name="connsiteX0" fmla="*/ 79208 w 2001378"/>
              <a:gd name="connsiteY0" fmla="*/ 128400 h 2897501"/>
              <a:gd name="connsiteX1" fmla="*/ 1051208 w 2001378"/>
              <a:gd name="connsiteY1" fmla="*/ 63600 h 2897501"/>
              <a:gd name="connsiteX2" fmla="*/ 1634408 w 2001378"/>
              <a:gd name="connsiteY2" fmla="*/ 1158000 h 2897501"/>
              <a:gd name="connsiteX3" fmla="*/ 1540808 w 2001378"/>
              <a:gd name="connsiteY3" fmla="*/ 790800 h 2897501"/>
              <a:gd name="connsiteX4" fmla="*/ 1965608 w 2001378"/>
              <a:gd name="connsiteY4" fmla="*/ 2778000 h 2897501"/>
              <a:gd name="connsiteX5" fmla="*/ 1929608 w 2001378"/>
              <a:gd name="connsiteY5" fmla="*/ 2432400 h 2897501"/>
              <a:gd name="connsiteX6" fmla="*/ 1540808 w 2001378"/>
              <a:gd name="connsiteY6" fmla="*/ 445200 h 2897501"/>
              <a:gd name="connsiteX7" fmla="*/ 1548008 w 2001378"/>
              <a:gd name="connsiteY7" fmla="*/ 841200 h 2897501"/>
              <a:gd name="connsiteX8" fmla="*/ 1252808 w 2001378"/>
              <a:gd name="connsiteY8" fmla="*/ 286800 h 2897501"/>
              <a:gd name="connsiteX9" fmla="*/ 892808 w 2001378"/>
              <a:gd name="connsiteY9" fmla="*/ 13200 h 2897501"/>
              <a:gd name="connsiteX10" fmla="*/ 151208 w 2001378"/>
              <a:gd name="connsiteY10" fmla="*/ 106800 h 2897501"/>
              <a:gd name="connsiteX11" fmla="*/ 79208 w 2001378"/>
              <a:gd name="connsiteY11" fmla="*/ 128400 h 2897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1378" h="2897501">
                <a:moveTo>
                  <a:pt x="79208" y="128400"/>
                </a:moveTo>
                <a:cubicBezTo>
                  <a:pt x="229208" y="121200"/>
                  <a:pt x="792008" y="-108000"/>
                  <a:pt x="1051208" y="63600"/>
                </a:cubicBezTo>
                <a:cubicBezTo>
                  <a:pt x="1310408" y="235200"/>
                  <a:pt x="1552808" y="1036800"/>
                  <a:pt x="1634408" y="1158000"/>
                </a:cubicBezTo>
                <a:cubicBezTo>
                  <a:pt x="1716008" y="1279200"/>
                  <a:pt x="1485608" y="520800"/>
                  <a:pt x="1540808" y="790800"/>
                </a:cubicBezTo>
                <a:cubicBezTo>
                  <a:pt x="1596008" y="1060800"/>
                  <a:pt x="1900808" y="2504400"/>
                  <a:pt x="1965608" y="2778000"/>
                </a:cubicBezTo>
                <a:cubicBezTo>
                  <a:pt x="2030408" y="3051600"/>
                  <a:pt x="2000408" y="2821200"/>
                  <a:pt x="1929608" y="2432400"/>
                </a:cubicBezTo>
                <a:cubicBezTo>
                  <a:pt x="1858808" y="2043600"/>
                  <a:pt x="1604408" y="710400"/>
                  <a:pt x="1540808" y="445200"/>
                </a:cubicBezTo>
                <a:cubicBezTo>
                  <a:pt x="1477208" y="180000"/>
                  <a:pt x="1596008" y="867600"/>
                  <a:pt x="1548008" y="841200"/>
                </a:cubicBezTo>
                <a:cubicBezTo>
                  <a:pt x="1500008" y="814800"/>
                  <a:pt x="1362008" y="424800"/>
                  <a:pt x="1252808" y="286800"/>
                </a:cubicBezTo>
                <a:cubicBezTo>
                  <a:pt x="1143608" y="148800"/>
                  <a:pt x="1076408" y="43200"/>
                  <a:pt x="892808" y="13200"/>
                </a:cubicBezTo>
                <a:cubicBezTo>
                  <a:pt x="709208" y="-16800"/>
                  <a:pt x="288008" y="85200"/>
                  <a:pt x="151208" y="106800"/>
                </a:cubicBezTo>
                <a:cubicBezTo>
                  <a:pt x="14408" y="128400"/>
                  <a:pt x="-70792" y="135600"/>
                  <a:pt x="79208" y="128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9D9ACB3D-9845-4199-37C3-074DCFC0D960}"/>
              </a:ext>
            </a:extLst>
          </p:cNvPr>
          <p:cNvSpPr/>
          <p:nvPr/>
        </p:nvSpPr>
        <p:spPr>
          <a:xfrm>
            <a:off x="7768527" y="2907748"/>
            <a:ext cx="468659" cy="1712833"/>
          </a:xfrm>
          <a:custGeom>
            <a:avLst/>
            <a:gdLst>
              <a:gd name="connsiteX0" fmla="*/ 468273 w 468659"/>
              <a:gd name="connsiteY0" fmla="*/ 1052 h 1712833"/>
              <a:gd name="connsiteX1" fmla="*/ 108273 w 468659"/>
              <a:gd name="connsiteY1" fmla="*/ 411452 h 1712833"/>
              <a:gd name="connsiteX2" fmla="*/ 201873 w 468659"/>
              <a:gd name="connsiteY2" fmla="*/ 1275452 h 1712833"/>
              <a:gd name="connsiteX3" fmla="*/ 50673 w 468659"/>
              <a:gd name="connsiteY3" fmla="*/ 757052 h 1712833"/>
              <a:gd name="connsiteX4" fmla="*/ 389073 w 468659"/>
              <a:gd name="connsiteY4" fmla="*/ 1700252 h 1712833"/>
              <a:gd name="connsiteX5" fmla="*/ 187473 w 468659"/>
              <a:gd name="connsiteY5" fmla="*/ 1239452 h 1712833"/>
              <a:gd name="connsiteX6" fmla="*/ 50673 w 468659"/>
              <a:gd name="connsiteY6" fmla="*/ 389852 h 1712833"/>
              <a:gd name="connsiteX7" fmla="*/ 29073 w 468659"/>
              <a:gd name="connsiteY7" fmla="*/ 519452 h 1712833"/>
              <a:gd name="connsiteX8" fmla="*/ 468273 w 468659"/>
              <a:gd name="connsiteY8" fmla="*/ 1052 h 1712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8659" h="1712833">
                <a:moveTo>
                  <a:pt x="468273" y="1052"/>
                </a:moveTo>
                <a:cubicBezTo>
                  <a:pt x="481473" y="-16948"/>
                  <a:pt x="152673" y="199052"/>
                  <a:pt x="108273" y="411452"/>
                </a:cubicBezTo>
                <a:cubicBezTo>
                  <a:pt x="63873" y="623852"/>
                  <a:pt x="211473" y="1217852"/>
                  <a:pt x="201873" y="1275452"/>
                </a:cubicBezTo>
                <a:cubicBezTo>
                  <a:pt x="192273" y="1333052"/>
                  <a:pt x="19473" y="686252"/>
                  <a:pt x="50673" y="757052"/>
                </a:cubicBezTo>
                <a:cubicBezTo>
                  <a:pt x="81873" y="827852"/>
                  <a:pt x="366273" y="1619852"/>
                  <a:pt x="389073" y="1700252"/>
                </a:cubicBezTo>
                <a:cubicBezTo>
                  <a:pt x="411873" y="1780652"/>
                  <a:pt x="243873" y="1457852"/>
                  <a:pt x="187473" y="1239452"/>
                </a:cubicBezTo>
                <a:cubicBezTo>
                  <a:pt x="131073" y="1021052"/>
                  <a:pt x="77073" y="509852"/>
                  <a:pt x="50673" y="389852"/>
                </a:cubicBezTo>
                <a:cubicBezTo>
                  <a:pt x="24273" y="269852"/>
                  <a:pt x="-35727" y="580652"/>
                  <a:pt x="29073" y="519452"/>
                </a:cubicBezTo>
                <a:cubicBezTo>
                  <a:pt x="93873" y="458252"/>
                  <a:pt x="455073" y="19052"/>
                  <a:pt x="468273" y="10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5CD6F119-5D2A-C13D-9E0F-250D56AECAAE}"/>
              </a:ext>
            </a:extLst>
          </p:cNvPr>
          <p:cNvSpPr/>
          <p:nvPr/>
        </p:nvSpPr>
        <p:spPr>
          <a:xfrm>
            <a:off x="7885692" y="2839538"/>
            <a:ext cx="670041" cy="3030900"/>
          </a:xfrm>
          <a:custGeom>
            <a:avLst/>
            <a:gdLst>
              <a:gd name="connsiteX0" fmla="*/ 610308 w 670041"/>
              <a:gd name="connsiteY0" fmla="*/ 40462 h 3030900"/>
              <a:gd name="connsiteX1" fmla="*/ 207108 w 670041"/>
              <a:gd name="connsiteY1" fmla="*/ 515662 h 3030900"/>
              <a:gd name="connsiteX2" fmla="*/ 271908 w 670041"/>
              <a:gd name="connsiteY2" fmla="*/ 1595662 h 3030900"/>
              <a:gd name="connsiteX3" fmla="*/ 214308 w 670041"/>
              <a:gd name="connsiteY3" fmla="*/ 1106062 h 3030900"/>
              <a:gd name="connsiteX4" fmla="*/ 358308 w 670041"/>
              <a:gd name="connsiteY4" fmla="*/ 1883662 h 3030900"/>
              <a:gd name="connsiteX5" fmla="*/ 19908 w 670041"/>
              <a:gd name="connsiteY5" fmla="*/ 2978062 h 3030900"/>
              <a:gd name="connsiteX6" fmla="*/ 91908 w 670041"/>
              <a:gd name="connsiteY6" fmla="*/ 2726062 h 3030900"/>
              <a:gd name="connsiteX7" fmla="*/ 523908 w 670041"/>
              <a:gd name="connsiteY7" fmla="*/ 1574062 h 3030900"/>
              <a:gd name="connsiteX8" fmla="*/ 307908 w 670041"/>
              <a:gd name="connsiteY8" fmla="*/ 1775662 h 3030900"/>
              <a:gd name="connsiteX9" fmla="*/ 257508 w 670041"/>
              <a:gd name="connsiteY9" fmla="*/ 1127662 h 3030900"/>
              <a:gd name="connsiteX10" fmla="*/ 243108 w 670041"/>
              <a:gd name="connsiteY10" fmla="*/ 1163662 h 3030900"/>
              <a:gd name="connsiteX11" fmla="*/ 171108 w 670041"/>
              <a:gd name="connsiteY11" fmla="*/ 472462 h 3030900"/>
              <a:gd name="connsiteX12" fmla="*/ 142308 w 670041"/>
              <a:gd name="connsiteY12" fmla="*/ 609262 h 3030900"/>
              <a:gd name="connsiteX13" fmla="*/ 372708 w 670041"/>
              <a:gd name="connsiteY13" fmla="*/ 263662 h 3030900"/>
              <a:gd name="connsiteX14" fmla="*/ 588708 w 670041"/>
              <a:gd name="connsiteY14" fmla="*/ 98062 h 3030900"/>
              <a:gd name="connsiteX15" fmla="*/ 667908 w 670041"/>
              <a:gd name="connsiteY15" fmla="*/ 33262 h 3030900"/>
              <a:gd name="connsiteX16" fmla="*/ 610308 w 670041"/>
              <a:gd name="connsiteY16" fmla="*/ 40462 h 303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70041" h="3030900">
                <a:moveTo>
                  <a:pt x="610308" y="40462"/>
                </a:moveTo>
                <a:cubicBezTo>
                  <a:pt x="533508" y="120862"/>
                  <a:pt x="263508" y="256462"/>
                  <a:pt x="207108" y="515662"/>
                </a:cubicBezTo>
                <a:cubicBezTo>
                  <a:pt x="150708" y="774862"/>
                  <a:pt x="270708" y="1497262"/>
                  <a:pt x="271908" y="1595662"/>
                </a:cubicBezTo>
                <a:cubicBezTo>
                  <a:pt x="273108" y="1694062"/>
                  <a:pt x="199908" y="1058062"/>
                  <a:pt x="214308" y="1106062"/>
                </a:cubicBezTo>
                <a:cubicBezTo>
                  <a:pt x="228708" y="1154062"/>
                  <a:pt x="390708" y="1571662"/>
                  <a:pt x="358308" y="1883662"/>
                </a:cubicBezTo>
                <a:cubicBezTo>
                  <a:pt x="325908" y="2195662"/>
                  <a:pt x="64308" y="2837662"/>
                  <a:pt x="19908" y="2978062"/>
                </a:cubicBezTo>
                <a:cubicBezTo>
                  <a:pt x="-24492" y="3118462"/>
                  <a:pt x="7908" y="2960062"/>
                  <a:pt x="91908" y="2726062"/>
                </a:cubicBezTo>
                <a:cubicBezTo>
                  <a:pt x="175908" y="2492062"/>
                  <a:pt x="487908" y="1732462"/>
                  <a:pt x="523908" y="1574062"/>
                </a:cubicBezTo>
                <a:cubicBezTo>
                  <a:pt x="559908" y="1415662"/>
                  <a:pt x="352308" y="1850062"/>
                  <a:pt x="307908" y="1775662"/>
                </a:cubicBezTo>
                <a:cubicBezTo>
                  <a:pt x="263508" y="1701262"/>
                  <a:pt x="268308" y="1229662"/>
                  <a:pt x="257508" y="1127662"/>
                </a:cubicBezTo>
                <a:cubicBezTo>
                  <a:pt x="246708" y="1025662"/>
                  <a:pt x="257508" y="1272862"/>
                  <a:pt x="243108" y="1163662"/>
                </a:cubicBezTo>
                <a:cubicBezTo>
                  <a:pt x="228708" y="1054462"/>
                  <a:pt x="187908" y="564862"/>
                  <a:pt x="171108" y="472462"/>
                </a:cubicBezTo>
                <a:cubicBezTo>
                  <a:pt x="154308" y="380062"/>
                  <a:pt x="108708" y="644062"/>
                  <a:pt x="142308" y="609262"/>
                </a:cubicBezTo>
                <a:cubicBezTo>
                  <a:pt x="175908" y="574462"/>
                  <a:pt x="298308" y="348862"/>
                  <a:pt x="372708" y="263662"/>
                </a:cubicBezTo>
                <a:cubicBezTo>
                  <a:pt x="447108" y="178462"/>
                  <a:pt x="539508" y="136462"/>
                  <a:pt x="588708" y="98062"/>
                </a:cubicBezTo>
                <a:cubicBezTo>
                  <a:pt x="637908" y="59662"/>
                  <a:pt x="667908" y="44062"/>
                  <a:pt x="667908" y="33262"/>
                </a:cubicBezTo>
                <a:cubicBezTo>
                  <a:pt x="667908" y="22462"/>
                  <a:pt x="687108" y="-39938"/>
                  <a:pt x="610308" y="40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B2A2AEC7-F395-B2B6-6175-562A172DA8DC}"/>
              </a:ext>
            </a:extLst>
          </p:cNvPr>
          <p:cNvSpPr/>
          <p:nvPr/>
        </p:nvSpPr>
        <p:spPr>
          <a:xfrm>
            <a:off x="8364132" y="2540656"/>
            <a:ext cx="1042279" cy="3195174"/>
          </a:xfrm>
          <a:custGeom>
            <a:avLst/>
            <a:gdLst>
              <a:gd name="connsiteX0" fmla="*/ 2268 w 1042279"/>
              <a:gd name="connsiteY0" fmla="*/ 8144 h 3195174"/>
              <a:gd name="connsiteX1" fmla="*/ 736668 w 1042279"/>
              <a:gd name="connsiteY1" fmla="*/ 1455344 h 3195174"/>
              <a:gd name="connsiteX2" fmla="*/ 563868 w 1042279"/>
              <a:gd name="connsiteY2" fmla="*/ 1131344 h 3195174"/>
              <a:gd name="connsiteX3" fmla="*/ 815868 w 1042279"/>
              <a:gd name="connsiteY3" fmla="*/ 2456144 h 3195174"/>
              <a:gd name="connsiteX4" fmla="*/ 787068 w 1042279"/>
              <a:gd name="connsiteY4" fmla="*/ 2009744 h 3195174"/>
              <a:gd name="connsiteX5" fmla="*/ 1039068 w 1042279"/>
              <a:gd name="connsiteY5" fmla="*/ 3190544 h 3195174"/>
              <a:gd name="connsiteX6" fmla="*/ 902268 w 1042279"/>
              <a:gd name="connsiteY6" fmla="*/ 2348144 h 3195174"/>
              <a:gd name="connsiteX7" fmla="*/ 520668 w 1042279"/>
              <a:gd name="connsiteY7" fmla="*/ 612944 h 3195174"/>
              <a:gd name="connsiteX8" fmla="*/ 506268 w 1042279"/>
              <a:gd name="connsiteY8" fmla="*/ 857744 h 3195174"/>
              <a:gd name="connsiteX9" fmla="*/ 2268 w 1042279"/>
              <a:gd name="connsiteY9" fmla="*/ 8144 h 3195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2279" h="3195174">
                <a:moveTo>
                  <a:pt x="2268" y="8144"/>
                </a:moveTo>
                <a:cubicBezTo>
                  <a:pt x="40668" y="107744"/>
                  <a:pt x="643068" y="1268144"/>
                  <a:pt x="736668" y="1455344"/>
                </a:cubicBezTo>
                <a:cubicBezTo>
                  <a:pt x="830268" y="1642544"/>
                  <a:pt x="550668" y="964544"/>
                  <a:pt x="563868" y="1131344"/>
                </a:cubicBezTo>
                <a:cubicBezTo>
                  <a:pt x="577068" y="1298144"/>
                  <a:pt x="778668" y="2309744"/>
                  <a:pt x="815868" y="2456144"/>
                </a:cubicBezTo>
                <a:cubicBezTo>
                  <a:pt x="853068" y="2602544"/>
                  <a:pt x="749868" y="1887344"/>
                  <a:pt x="787068" y="2009744"/>
                </a:cubicBezTo>
                <a:cubicBezTo>
                  <a:pt x="824268" y="2132144"/>
                  <a:pt x="1019868" y="3134144"/>
                  <a:pt x="1039068" y="3190544"/>
                </a:cubicBezTo>
                <a:cubicBezTo>
                  <a:pt x="1058268" y="3246944"/>
                  <a:pt x="988668" y="2777744"/>
                  <a:pt x="902268" y="2348144"/>
                </a:cubicBezTo>
                <a:cubicBezTo>
                  <a:pt x="815868" y="1918544"/>
                  <a:pt x="586668" y="861344"/>
                  <a:pt x="520668" y="612944"/>
                </a:cubicBezTo>
                <a:cubicBezTo>
                  <a:pt x="454668" y="364544"/>
                  <a:pt x="587868" y="962144"/>
                  <a:pt x="506268" y="857744"/>
                </a:cubicBezTo>
                <a:cubicBezTo>
                  <a:pt x="424668" y="753344"/>
                  <a:pt x="-36132" y="-91456"/>
                  <a:pt x="2268" y="8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A38CCDF2-D9F1-89F7-8706-64A1526FFBB6}"/>
              </a:ext>
            </a:extLst>
          </p:cNvPr>
          <p:cNvSpPr/>
          <p:nvPr/>
        </p:nvSpPr>
        <p:spPr>
          <a:xfrm>
            <a:off x="8479917" y="3244276"/>
            <a:ext cx="1197518" cy="3268020"/>
          </a:xfrm>
          <a:custGeom>
            <a:avLst/>
            <a:gdLst>
              <a:gd name="connsiteX0" fmla="*/ 1683 w 1197518"/>
              <a:gd name="connsiteY0" fmla="*/ 2924 h 3268020"/>
              <a:gd name="connsiteX1" fmla="*/ 577683 w 1197518"/>
              <a:gd name="connsiteY1" fmla="*/ 1730924 h 3268020"/>
              <a:gd name="connsiteX2" fmla="*/ 469683 w 1197518"/>
              <a:gd name="connsiteY2" fmla="*/ 1637324 h 3268020"/>
              <a:gd name="connsiteX3" fmla="*/ 786483 w 1197518"/>
              <a:gd name="connsiteY3" fmla="*/ 2378924 h 3268020"/>
              <a:gd name="connsiteX4" fmla="*/ 1182483 w 1197518"/>
              <a:gd name="connsiteY4" fmla="*/ 3206924 h 3268020"/>
              <a:gd name="connsiteX5" fmla="*/ 1031283 w 1197518"/>
              <a:gd name="connsiteY5" fmla="*/ 2976524 h 3268020"/>
              <a:gd name="connsiteX6" fmla="*/ 268083 w 1197518"/>
              <a:gd name="connsiteY6" fmla="*/ 1154924 h 3268020"/>
              <a:gd name="connsiteX7" fmla="*/ 397683 w 1197518"/>
              <a:gd name="connsiteY7" fmla="*/ 1313324 h 3268020"/>
              <a:gd name="connsiteX8" fmla="*/ 1683 w 1197518"/>
              <a:gd name="connsiteY8" fmla="*/ 2924 h 326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7518" h="3268020">
                <a:moveTo>
                  <a:pt x="1683" y="2924"/>
                </a:moveTo>
                <a:cubicBezTo>
                  <a:pt x="31683" y="72524"/>
                  <a:pt x="499683" y="1458524"/>
                  <a:pt x="577683" y="1730924"/>
                </a:cubicBezTo>
                <a:cubicBezTo>
                  <a:pt x="655683" y="2003324"/>
                  <a:pt x="434883" y="1529324"/>
                  <a:pt x="469683" y="1637324"/>
                </a:cubicBezTo>
                <a:cubicBezTo>
                  <a:pt x="504483" y="1745324"/>
                  <a:pt x="667683" y="2117324"/>
                  <a:pt x="786483" y="2378924"/>
                </a:cubicBezTo>
                <a:cubicBezTo>
                  <a:pt x="905283" y="2640524"/>
                  <a:pt x="1141683" y="3107324"/>
                  <a:pt x="1182483" y="3206924"/>
                </a:cubicBezTo>
                <a:cubicBezTo>
                  <a:pt x="1223283" y="3306524"/>
                  <a:pt x="1183683" y="3318524"/>
                  <a:pt x="1031283" y="2976524"/>
                </a:cubicBezTo>
                <a:cubicBezTo>
                  <a:pt x="878883" y="2634524"/>
                  <a:pt x="373683" y="1432124"/>
                  <a:pt x="268083" y="1154924"/>
                </a:cubicBezTo>
                <a:cubicBezTo>
                  <a:pt x="162483" y="877724"/>
                  <a:pt x="443283" y="1499324"/>
                  <a:pt x="397683" y="1313324"/>
                </a:cubicBezTo>
                <a:cubicBezTo>
                  <a:pt x="352083" y="1127324"/>
                  <a:pt x="-28317" y="-66676"/>
                  <a:pt x="1683" y="2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4526A253-6BDD-4981-48D1-6EA5552DF587}"/>
              </a:ext>
            </a:extLst>
          </p:cNvPr>
          <p:cNvSpPr/>
          <p:nvPr/>
        </p:nvSpPr>
        <p:spPr>
          <a:xfrm>
            <a:off x="7609745" y="5536538"/>
            <a:ext cx="1498263" cy="1493783"/>
          </a:xfrm>
          <a:custGeom>
            <a:avLst/>
            <a:gdLst>
              <a:gd name="connsiteX0" fmla="*/ 1498255 w 1498263"/>
              <a:gd name="connsiteY0" fmla="*/ 262 h 1493783"/>
              <a:gd name="connsiteX1" fmla="*/ 900655 w 1498263"/>
              <a:gd name="connsiteY1" fmla="*/ 878662 h 1493783"/>
              <a:gd name="connsiteX2" fmla="*/ 1131055 w 1498263"/>
              <a:gd name="connsiteY2" fmla="*/ 713062 h 1493783"/>
              <a:gd name="connsiteX3" fmla="*/ 36655 w 1498263"/>
              <a:gd name="connsiteY3" fmla="*/ 1469062 h 1493783"/>
              <a:gd name="connsiteX4" fmla="*/ 310255 w 1498263"/>
              <a:gd name="connsiteY4" fmla="*/ 1289062 h 1493783"/>
              <a:gd name="connsiteX5" fmla="*/ 814255 w 1498263"/>
              <a:gd name="connsiteY5" fmla="*/ 1073062 h 1493783"/>
              <a:gd name="connsiteX6" fmla="*/ 691855 w 1498263"/>
              <a:gd name="connsiteY6" fmla="*/ 1130662 h 1493783"/>
              <a:gd name="connsiteX7" fmla="*/ 1087855 w 1498263"/>
              <a:gd name="connsiteY7" fmla="*/ 734662 h 1493783"/>
              <a:gd name="connsiteX8" fmla="*/ 915055 w 1498263"/>
              <a:gd name="connsiteY8" fmla="*/ 785062 h 1493783"/>
              <a:gd name="connsiteX9" fmla="*/ 1498255 w 1498263"/>
              <a:gd name="connsiteY9" fmla="*/ 262 h 1493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98263" h="1493783">
                <a:moveTo>
                  <a:pt x="1498255" y="262"/>
                </a:moveTo>
                <a:cubicBezTo>
                  <a:pt x="1495855" y="15862"/>
                  <a:pt x="961855" y="759862"/>
                  <a:pt x="900655" y="878662"/>
                </a:cubicBezTo>
                <a:cubicBezTo>
                  <a:pt x="839455" y="997462"/>
                  <a:pt x="1131055" y="713062"/>
                  <a:pt x="1131055" y="713062"/>
                </a:cubicBezTo>
                <a:lnTo>
                  <a:pt x="36655" y="1469062"/>
                </a:lnTo>
                <a:cubicBezTo>
                  <a:pt x="-100145" y="1565062"/>
                  <a:pt x="180655" y="1355062"/>
                  <a:pt x="310255" y="1289062"/>
                </a:cubicBezTo>
                <a:cubicBezTo>
                  <a:pt x="439855" y="1223062"/>
                  <a:pt x="750655" y="1099462"/>
                  <a:pt x="814255" y="1073062"/>
                </a:cubicBezTo>
                <a:cubicBezTo>
                  <a:pt x="877855" y="1046662"/>
                  <a:pt x="646255" y="1187062"/>
                  <a:pt x="691855" y="1130662"/>
                </a:cubicBezTo>
                <a:cubicBezTo>
                  <a:pt x="737455" y="1074262"/>
                  <a:pt x="1050655" y="792262"/>
                  <a:pt x="1087855" y="734662"/>
                </a:cubicBezTo>
                <a:cubicBezTo>
                  <a:pt x="1125055" y="677062"/>
                  <a:pt x="845455" y="901462"/>
                  <a:pt x="915055" y="785062"/>
                </a:cubicBezTo>
                <a:cubicBezTo>
                  <a:pt x="984655" y="668662"/>
                  <a:pt x="1500655" y="-15338"/>
                  <a:pt x="1498255" y="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E4F3ED28-DCC4-2A23-2105-5CF37373A0FF}"/>
              </a:ext>
            </a:extLst>
          </p:cNvPr>
          <p:cNvSpPr/>
          <p:nvPr/>
        </p:nvSpPr>
        <p:spPr>
          <a:xfrm>
            <a:off x="8977693" y="5010995"/>
            <a:ext cx="447116" cy="2053436"/>
          </a:xfrm>
          <a:custGeom>
            <a:avLst/>
            <a:gdLst>
              <a:gd name="connsiteX0" fmla="*/ 707 w 447116"/>
              <a:gd name="connsiteY0" fmla="*/ 7405 h 2053436"/>
              <a:gd name="connsiteX1" fmla="*/ 310307 w 447116"/>
              <a:gd name="connsiteY1" fmla="*/ 1929805 h 2053436"/>
              <a:gd name="connsiteX2" fmla="*/ 281507 w 447116"/>
              <a:gd name="connsiteY2" fmla="*/ 1677805 h 2053436"/>
              <a:gd name="connsiteX3" fmla="*/ 447107 w 447116"/>
              <a:gd name="connsiteY3" fmla="*/ 2052205 h 2053436"/>
              <a:gd name="connsiteX4" fmla="*/ 288707 w 447116"/>
              <a:gd name="connsiteY4" fmla="*/ 1764205 h 2053436"/>
              <a:gd name="connsiteX5" fmla="*/ 202307 w 447116"/>
              <a:gd name="connsiteY5" fmla="*/ 914605 h 2053436"/>
              <a:gd name="connsiteX6" fmla="*/ 223907 w 447116"/>
              <a:gd name="connsiteY6" fmla="*/ 1253005 h 2053436"/>
              <a:gd name="connsiteX7" fmla="*/ 707 w 447116"/>
              <a:gd name="connsiteY7" fmla="*/ 7405 h 2053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7116" h="2053436">
                <a:moveTo>
                  <a:pt x="707" y="7405"/>
                </a:moveTo>
                <a:cubicBezTo>
                  <a:pt x="15107" y="120205"/>
                  <a:pt x="263507" y="1651405"/>
                  <a:pt x="310307" y="1929805"/>
                </a:cubicBezTo>
                <a:cubicBezTo>
                  <a:pt x="357107" y="2208205"/>
                  <a:pt x="258707" y="1657405"/>
                  <a:pt x="281507" y="1677805"/>
                </a:cubicBezTo>
                <a:cubicBezTo>
                  <a:pt x="304307" y="1698205"/>
                  <a:pt x="445907" y="2037805"/>
                  <a:pt x="447107" y="2052205"/>
                </a:cubicBezTo>
                <a:cubicBezTo>
                  <a:pt x="448307" y="2066605"/>
                  <a:pt x="329507" y="1953805"/>
                  <a:pt x="288707" y="1764205"/>
                </a:cubicBezTo>
                <a:cubicBezTo>
                  <a:pt x="247907" y="1574605"/>
                  <a:pt x="213107" y="999805"/>
                  <a:pt x="202307" y="914605"/>
                </a:cubicBezTo>
                <a:cubicBezTo>
                  <a:pt x="191507" y="829405"/>
                  <a:pt x="251507" y="1400605"/>
                  <a:pt x="223907" y="1253005"/>
                </a:cubicBezTo>
                <a:cubicBezTo>
                  <a:pt x="196307" y="1105405"/>
                  <a:pt x="-13693" y="-105395"/>
                  <a:pt x="707" y="7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A2CE287C-574B-943A-9111-392DBD0A7C7B}"/>
              </a:ext>
            </a:extLst>
          </p:cNvPr>
          <p:cNvSpPr/>
          <p:nvPr/>
        </p:nvSpPr>
        <p:spPr>
          <a:xfrm>
            <a:off x="8229477" y="5721493"/>
            <a:ext cx="882727" cy="1307030"/>
          </a:xfrm>
          <a:custGeom>
            <a:avLst/>
            <a:gdLst>
              <a:gd name="connsiteX0" fmla="*/ 864123 w 882727"/>
              <a:gd name="connsiteY0" fmla="*/ 45707 h 1307030"/>
              <a:gd name="connsiteX1" fmla="*/ 655323 w 882727"/>
              <a:gd name="connsiteY1" fmla="*/ 578507 h 1307030"/>
              <a:gd name="connsiteX2" fmla="*/ 123 w 882727"/>
              <a:gd name="connsiteY2" fmla="*/ 1305707 h 1307030"/>
              <a:gd name="connsiteX3" fmla="*/ 597723 w 882727"/>
              <a:gd name="connsiteY3" fmla="*/ 765707 h 1307030"/>
              <a:gd name="connsiteX4" fmla="*/ 331323 w 882727"/>
              <a:gd name="connsiteY4" fmla="*/ 1060907 h 1307030"/>
              <a:gd name="connsiteX5" fmla="*/ 684123 w 882727"/>
              <a:gd name="connsiteY5" fmla="*/ 628907 h 1307030"/>
              <a:gd name="connsiteX6" fmla="*/ 849723 w 882727"/>
              <a:gd name="connsiteY6" fmla="*/ 96107 h 1307030"/>
              <a:gd name="connsiteX7" fmla="*/ 864123 w 882727"/>
              <a:gd name="connsiteY7" fmla="*/ 45707 h 1307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2727" h="1307030">
                <a:moveTo>
                  <a:pt x="864123" y="45707"/>
                </a:moveTo>
                <a:cubicBezTo>
                  <a:pt x="831723" y="126107"/>
                  <a:pt x="799323" y="368507"/>
                  <a:pt x="655323" y="578507"/>
                </a:cubicBezTo>
                <a:cubicBezTo>
                  <a:pt x="511323" y="788507"/>
                  <a:pt x="9723" y="1274507"/>
                  <a:pt x="123" y="1305707"/>
                </a:cubicBezTo>
                <a:cubicBezTo>
                  <a:pt x="-9477" y="1336907"/>
                  <a:pt x="542523" y="806507"/>
                  <a:pt x="597723" y="765707"/>
                </a:cubicBezTo>
                <a:cubicBezTo>
                  <a:pt x="652923" y="724907"/>
                  <a:pt x="316923" y="1083707"/>
                  <a:pt x="331323" y="1060907"/>
                </a:cubicBezTo>
                <a:cubicBezTo>
                  <a:pt x="345723" y="1038107"/>
                  <a:pt x="597723" y="789707"/>
                  <a:pt x="684123" y="628907"/>
                </a:cubicBezTo>
                <a:cubicBezTo>
                  <a:pt x="770523" y="468107"/>
                  <a:pt x="816123" y="195707"/>
                  <a:pt x="849723" y="96107"/>
                </a:cubicBezTo>
                <a:cubicBezTo>
                  <a:pt x="883323" y="-3493"/>
                  <a:pt x="896523" y="-34693"/>
                  <a:pt x="864123" y="45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84CDD86B-5DC5-919B-E539-DEBFA1D7134F}"/>
              </a:ext>
            </a:extLst>
          </p:cNvPr>
          <p:cNvSpPr/>
          <p:nvPr/>
        </p:nvSpPr>
        <p:spPr>
          <a:xfrm>
            <a:off x="7933813" y="3265323"/>
            <a:ext cx="767210" cy="2285924"/>
          </a:xfrm>
          <a:custGeom>
            <a:avLst/>
            <a:gdLst>
              <a:gd name="connsiteX0" fmla="*/ 302987 w 767210"/>
              <a:gd name="connsiteY0" fmla="*/ 10677 h 2285924"/>
              <a:gd name="connsiteX1" fmla="*/ 727787 w 767210"/>
              <a:gd name="connsiteY1" fmla="*/ 1565877 h 2285924"/>
              <a:gd name="connsiteX2" fmla="*/ 706187 w 767210"/>
              <a:gd name="connsiteY2" fmla="*/ 1385877 h 2285924"/>
              <a:gd name="connsiteX3" fmla="*/ 353387 w 767210"/>
              <a:gd name="connsiteY3" fmla="*/ 2033877 h 2285924"/>
              <a:gd name="connsiteX4" fmla="*/ 497387 w 767210"/>
              <a:gd name="connsiteY4" fmla="*/ 1889877 h 2285924"/>
              <a:gd name="connsiteX5" fmla="*/ 587 w 767210"/>
              <a:gd name="connsiteY5" fmla="*/ 2285877 h 2285924"/>
              <a:gd name="connsiteX6" fmla="*/ 612587 w 767210"/>
              <a:gd name="connsiteY6" fmla="*/ 1861077 h 2285924"/>
              <a:gd name="connsiteX7" fmla="*/ 655787 w 767210"/>
              <a:gd name="connsiteY7" fmla="*/ 1846677 h 2285924"/>
              <a:gd name="connsiteX8" fmla="*/ 670187 w 767210"/>
              <a:gd name="connsiteY8" fmla="*/ 1508277 h 2285924"/>
              <a:gd name="connsiteX9" fmla="*/ 742187 w 767210"/>
              <a:gd name="connsiteY9" fmla="*/ 1637877 h 2285924"/>
              <a:gd name="connsiteX10" fmla="*/ 504587 w 767210"/>
              <a:gd name="connsiteY10" fmla="*/ 917877 h 2285924"/>
              <a:gd name="connsiteX11" fmla="*/ 302987 w 767210"/>
              <a:gd name="connsiteY11" fmla="*/ 10677 h 228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7210" h="2285924">
                <a:moveTo>
                  <a:pt x="302987" y="10677"/>
                </a:moveTo>
                <a:cubicBezTo>
                  <a:pt x="340187" y="118677"/>
                  <a:pt x="660587" y="1336677"/>
                  <a:pt x="727787" y="1565877"/>
                </a:cubicBezTo>
                <a:cubicBezTo>
                  <a:pt x="794987" y="1795077"/>
                  <a:pt x="768587" y="1307877"/>
                  <a:pt x="706187" y="1385877"/>
                </a:cubicBezTo>
                <a:cubicBezTo>
                  <a:pt x="643787" y="1463877"/>
                  <a:pt x="388187" y="1949877"/>
                  <a:pt x="353387" y="2033877"/>
                </a:cubicBezTo>
                <a:cubicBezTo>
                  <a:pt x="318587" y="2117877"/>
                  <a:pt x="556187" y="1847877"/>
                  <a:pt x="497387" y="1889877"/>
                </a:cubicBezTo>
                <a:cubicBezTo>
                  <a:pt x="438587" y="1931877"/>
                  <a:pt x="-18613" y="2290677"/>
                  <a:pt x="587" y="2285877"/>
                </a:cubicBezTo>
                <a:cubicBezTo>
                  <a:pt x="19787" y="2281077"/>
                  <a:pt x="503387" y="1934277"/>
                  <a:pt x="612587" y="1861077"/>
                </a:cubicBezTo>
                <a:cubicBezTo>
                  <a:pt x="721787" y="1787877"/>
                  <a:pt x="646187" y="1905477"/>
                  <a:pt x="655787" y="1846677"/>
                </a:cubicBezTo>
                <a:cubicBezTo>
                  <a:pt x="665387" y="1787877"/>
                  <a:pt x="655787" y="1543077"/>
                  <a:pt x="670187" y="1508277"/>
                </a:cubicBezTo>
                <a:cubicBezTo>
                  <a:pt x="684587" y="1473477"/>
                  <a:pt x="769787" y="1736277"/>
                  <a:pt x="742187" y="1637877"/>
                </a:cubicBezTo>
                <a:cubicBezTo>
                  <a:pt x="714587" y="1539477"/>
                  <a:pt x="576587" y="1192677"/>
                  <a:pt x="504587" y="917877"/>
                </a:cubicBezTo>
                <a:cubicBezTo>
                  <a:pt x="432587" y="643077"/>
                  <a:pt x="265787" y="-97323"/>
                  <a:pt x="302987" y="10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B20743AC-C4D7-26F0-D034-132DBE282950}"/>
              </a:ext>
            </a:extLst>
          </p:cNvPr>
          <p:cNvSpPr/>
          <p:nvPr/>
        </p:nvSpPr>
        <p:spPr>
          <a:xfrm>
            <a:off x="6464427" y="5731328"/>
            <a:ext cx="1068488" cy="830430"/>
          </a:xfrm>
          <a:custGeom>
            <a:avLst/>
            <a:gdLst>
              <a:gd name="connsiteX0" fmla="*/ 1068487 w 1068488"/>
              <a:gd name="connsiteY0" fmla="*/ 1 h 830430"/>
              <a:gd name="connsiteX1" fmla="*/ 638502 w 1068488"/>
              <a:gd name="connsiteY1" fmla="*/ 402772 h 830430"/>
              <a:gd name="connsiteX2" fmla="*/ 12573 w 1068488"/>
              <a:gd name="connsiteY2" fmla="*/ 827315 h 830430"/>
              <a:gd name="connsiteX3" fmla="*/ 208516 w 1068488"/>
              <a:gd name="connsiteY3" fmla="*/ 604158 h 830430"/>
              <a:gd name="connsiteX4" fmla="*/ 72444 w 1068488"/>
              <a:gd name="connsiteY4" fmla="*/ 778329 h 830430"/>
              <a:gd name="connsiteX5" fmla="*/ 344587 w 1068488"/>
              <a:gd name="connsiteY5" fmla="*/ 598715 h 830430"/>
              <a:gd name="connsiteX6" fmla="*/ 627616 w 1068488"/>
              <a:gd name="connsiteY6" fmla="*/ 348343 h 830430"/>
              <a:gd name="connsiteX7" fmla="*/ 643944 w 1068488"/>
              <a:gd name="connsiteY7" fmla="*/ 397329 h 830430"/>
              <a:gd name="connsiteX8" fmla="*/ 1068487 w 1068488"/>
              <a:gd name="connsiteY8" fmla="*/ 1 h 83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8488" h="830430">
                <a:moveTo>
                  <a:pt x="1068487" y="1"/>
                </a:moveTo>
                <a:cubicBezTo>
                  <a:pt x="1067580" y="908"/>
                  <a:pt x="814488" y="264886"/>
                  <a:pt x="638502" y="402772"/>
                </a:cubicBezTo>
                <a:cubicBezTo>
                  <a:pt x="462516" y="540658"/>
                  <a:pt x="84237" y="793751"/>
                  <a:pt x="12573" y="827315"/>
                </a:cubicBezTo>
                <a:cubicBezTo>
                  <a:pt x="-59091" y="860879"/>
                  <a:pt x="198538" y="612322"/>
                  <a:pt x="208516" y="604158"/>
                </a:cubicBezTo>
                <a:cubicBezTo>
                  <a:pt x="218494" y="595994"/>
                  <a:pt x="49765" y="779236"/>
                  <a:pt x="72444" y="778329"/>
                </a:cubicBezTo>
                <a:cubicBezTo>
                  <a:pt x="95122" y="777422"/>
                  <a:pt x="252058" y="670379"/>
                  <a:pt x="344587" y="598715"/>
                </a:cubicBezTo>
                <a:cubicBezTo>
                  <a:pt x="437116" y="527051"/>
                  <a:pt x="577723" y="381907"/>
                  <a:pt x="627616" y="348343"/>
                </a:cubicBezTo>
                <a:cubicBezTo>
                  <a:pt x="677509" y="314779"/>
                  <a:pt x="567744" y="451758"/>
                  <a:pt x="643944" y="397329"/>
                </a:cubicBezTo>
                <a:cubicBezTo>
                  <a:pt x="720144" y="342901"/>
                  <a:pt x="1069394" y="-906"/>
                  <a:pt x="106848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A0ED56EC-433E-AFC3-BFFE-0645D6E68CD8}"/>
              </a:ext>
            </a:extLst>
          </p:cNvPr>
          <p:cNvSpPr/>
          <p:nvPr/>
        </p:nvSpPr>
        <p:spPr>
          <a:xfrm>
            <a:off x="5872640" y="4223148"/>
            <a:ext cx="174417" cy="926035"/>
          </a:xfrm>
          <a:custGeom>
            <a:avLst/>
            <a:gdLst>
              <a:gd name="connsiteX0" fmla="*/ 174374 w 174417"/>
              <a:gd name="connsiteY0" fmla="*/ 509 h 926035"/>
              <a:gd name="connsiteX1" fmla="*/ 11089 w 174417"/>
              <a:gd name="connsiteY1" fmla="*/ 626438 h 926035"/>
              <a:gd name="connsiteX2" fmla="*/ 43746 w 174417"/>
              <a:gd name="connsiteY2" fmla="*/ 914909 h 926035"/>
              <a:gd name="connsiteX3" fmla="*/ 203 w 174417"/>
              <a:gd name="connsiteY3" fmla="*/ 822381 h 926035"/>
              <a:gd name="connsiteX4" fmla="*/ 27417 w 174417"/>
              <a:gd name="connsiteY4" fmla="*/ 414166 h 926035"/>
              <a:gd name="connsiteX5" fmla="*/ 27417 w 174417"/>
              <a:gd name="connsiteY5" fmla="*/ 517581 h 926035"/>
              <a:gd name="connsiteX6" fmla="*/ 174374 w 174417"/>
              <a:gd name="connsiteY6" fmla="*/ 509 h 926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417" h="926035">
                <a:moveTo>
                  <a:pt x="174374" y="509"/>
                </a:moveTo>
                <a:cubicBezTo>
                  <a:pt x="171653" y="18652"/>
                  <a:pt x="32860" y="474038"/>
                  <a:pt x="11089" y="626438"/>
                </a:cubicBezTo>
                <a:cubicBezTo>
                  <a:pt x="-10682" y="778838"/>
                  <a:pt x="45560" y="882252"/>
                  <a:pt x="43746" y="914909"/>
                </a:cubicBezTo>
                <a:cubicBezTo>
                  <a:pt x="41932" y="947566"/>
                  <a:pt x="2924" y="905838"/>
                  <a:pt x="203" y="822381"/>
                </a:cubicBezTo>
                <a:cubicBezTo>
                  <a:pt x="-2518" y="738924"/>
                  <a:pt x="22881" y="464966"/>
                  <a:pt x="27417" y="414166"/>
                </a:cubicBezTo>
                <a:cubicBezTo>
                  <a:pt x="31953" y="363366"/>
                  <a:pt x="3831" y="581081"/>
                  <a:pt x="27417" y="517581"/>
                </a:cubicBezTo>
                <a:cubicBezTo>
                  <a:pt x="51003" y="454081"/>
                  <a:pt x="177095" y="-17634"/>
                  <a:pt x="174374" y="5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874F893A-4920-75EC-6C20-165E2FA4CCF2}"/>
              </a:ext>
            </a:extLst>
          </p:cNvPr>
          <p:cNvSpPr/>
          <p:nvPr/>
        </p:nvSpPr>
        <p:spPr>
          <a:xfrm>
            <a:off x="6295158" y="3673130"/>
            <a:ext cx="606595" cy="178168"/>
          </a:xfrm>
          <a:custGeom>
            <a:avLst/>
            <a:gdLst>
              <a:gd name="connsiteX0" fmla="*/ 2228 w 606595"/>
              <a:gd name="connsiteY0" fmla="*/ 799 h 178168"/>
              <a:gd name="connsiteX1" fmla="*/ 372342 w 606595"/>
              <a:gd name="connsiteY1" fmla="*/ 164084 h 178168"/>
              <a:gd name="connsiteX2" fmla="*/ 606385 w 606595"/>
              <a:gd name="connsiteY2" fmla="*/ 169527 h 178168"/>
              <a:gd name="connsiteX3" fmla="*/ 410442 w 606595"/>
              <a:gd name="connsiteY3" fmla="*/ 164084 h 178168"/>
              <a:gd name="connsiteX4" fmla="*/ 225385 w 606595"/>
              <a:gd name="connsiteY4" fmla="*/ 104213 h 178168"/>
              <a:gd name="connsiteX5" fmla="*/ 2228 w 606595"/>
              <a:gd name="connsiteY5" fmla="*/ 799 h 178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6595" h="178168">
                <a:moveTo>
                  <a:pt x="2228" y="799"/>
                </a:moveTo>
                <a:cubicBezTo>
                  <a:pt x="26721" y="10778"/>
                  <a:pt x="271649" y="135963"/>
                  <a:pt x="372342" y="164084"/>
                </a:cubicBezTo>
                <a:cubicBezTo>
                  <a:pt x="473035" y="192205"/>
                  <a:pt x="600035" y="169527"/>
                  <a:pt x="606385" y="169527"/>
                </a:cubicBezTo>
                <a:cubicBezTo>
                  <a:pt x="612735" y="169527"/>
                  <a:pt x="473942" y="174970"/>
                  <a:pt x="410442" y="164084"/>
                </a:cubicBezTo>
                <a:cubicBezTo>
                  <a:pt x="346942" y="153198"/>
                  <a:pt x="288885" y="131427"/>
                  <a:pt x="225385" y="104213"/>
                </a:cubicBezTo>
                <a:cubicBezTo>
                  <a:pt x="161885" y="76999"/>
                  <a:pt x="-22265" y="-9180"/>
                  <a:pt x="2228" y="7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56ADAD55-0841-697A-9C26-CAC593CE1AD9}"/>
              </a:ext>
            </a:extLst>
          </p:cNvPr>
          <p:cNvSpPr/>
          <p:nvPr/>
        </p:nvSpPr>
        <p:spPr>
          <a:xfrm>
            <a:off x="5774184" y="3482917"/>
            <a:ext cx="316920" cy="468932"/>
          </a:xfrm>
          <a:custGeom>
            <a:avLst/>
            <a:gdLst>
              <a:gd name="connsiteX0" fmla="*/ 687 w 316920"/>
              <a:gd name="connsiteY0" fmla="*/ 512 h 468932"/>
              <a:gd name="connsiteX1" fmla="*/ 207516 w 316920"/>
              <a:gd name="connsiteY1" fmla="*/ 261769 h 468932"/>
              <a:gd name="connsiteX2" fmla="*/ 316373 w 316920"/>
              <a:gd name="connsiteY2" fmla="*/ 468597 h 468932"/>
              <a:gd name="connsiteX3" fmla="*/ 251059 w 316920"/>
              <a:gd name="connsiteY3" fmla="*/ 310754 h 468932"/>
              <a:gd name="connsiteX4" fmla="*/ 283716 w 316920"/>
              <a:gd name="connsiteY4" fmla="*/ 332526 h 468932"/>
              <a:gd name="connsiteX5" fmla="*/ 687 w 316920"/>
              <a:gd name="connsiteY5" fmla="*/ 512 h 468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920" h="468932">
                <a:moveTo>
                  <a:pt x="687" y="512"/>
                </a:moveTo>
                <a:cubicBezTo>
                  <a:pt x="-12013" y="-11281"/>
                  <a:pt x="154902" y="183755"/>
                  <a:pt x="207516" y="261769"/>
                </a:cubicBezTo>
                <a:cubicBezTo>
                  <a:pt x="260130" y="339783"/>
                  <a:pt x="309116" y="460433"/>
                  <a:pt x="316373" y="468597"/>
                </a:cubicBezTo>
                <a:cubicBezTo>
                  <a:pt x="323630" y="476761"/>
                  <a:pt x="256502" y="333432"/>
                  <a:pt x="251059" y="310754"/>
                </a:cubicBezTo>
                <a:cubicBezTo>
                  <a:pt x="245616" y="288076"/>
                  <a:pt x="320909" y="378790"/>
                  <a:pt x="283716" y="332526"/>
                </a:cubicBezTo>
                <a:cubicBezTo>
                  <a:pt x="246523" y="286262"/>
                  <a:pt x="13387" y="12305"/>
                  <a:pt x="687" y="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2E058D3E-4127-C285-A6C9-894A9A87BAE8}"/>
              </a:ext>
            </a:extLst>
          </p:cNvPr>
          <p:cNvSpPr/>
          <p:nvPr/>
        </p:nvSpPr>
        <p:spPr>
          <a:xfrm>
            <a:off x="5548381" y="3335914"/>
            <a:ext cx="283479" cy="501830"/>
          </a:xfrm>
          <a:custGeom>
            <a:avLst/>
            <a:gdLst>
              <a:gd name="connsiteX0" fmla="*/ 280919 w 283479"/>
              <a:gd name="connsiteY0" fmla="*/ 557 h 501830"/>
              <a:gd name="connsiteX1" fmla="*/ 112190 w 283479"/>
              <a:gd name="connsiteY1" fmla="*/ 250929 h 501830"/>
              <a:gd name="connsiteX2" fmla="*/ 57762 w 283479"/>
              <a:gd name="connsiteY2" fmla="*/ 310800 h 501830"/>
              <a:gd name="connsiteX3" fmla="*/ 128519 w 283479"/>
              <a:gd name="connsiteY3" fmla="*/ 501300 h 501830"/>
              <a:gd name="connsiteX4" fmla="*/ 79533 w 283479"/>
              <a:gd name="connsiteY4" fmla="*/ 365229 h 501830"/>
              <a:gd name="connsiteX5" fmla="*/ 3333 w 283479"/>
              <a:gd name="connsiteY5" fmla="*/ 289029 h 501830"/>
              <a:gd name="connsiteX6" fmla="*/ 199276 w 283479"/>
              <a:gd name="connsiteY6" fmla="*/ 185615 h 501830"/>
              <a:gd name="connsiteX7" fmla="*/ 280919 w 283479"/>
              <a:gd name="connsiteY7" fmla="*/ 557 h 501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479" h="501830">
                <a:moveTo>
                  <a:pt x="280919" y="557"/>
                </a:moveTo>
                <a:cubicBezTo>
                  <a:pt x="266405" y="11443"/>
                  <a:pt x="149383" y="199222"/>
                  <a:pt x="112190" y="250929"/>
                </a:cubicBezTo>
                <a:cubicBezTo>
                  <a:pt x="74997" y="302636"/>
                  <a:pt x="55040" y="269072"/>
                  <a:pt x="57762" y="310800"/>
                </a:cubicBezTo>
                <a:cubicBezTo>
                  <a:pt x="60483" y="352529"/>
                  <a:pt x="124891" y="492229"/>
                  <a:pt x="128519" y="501300"/>
                </a:cubicBezTo>
                <a:cubicBezTo>
                  <a:pt x="132147" y="510371"/>
                  <a:pt x="100397" y="400607"/>
                  <a:pt x="79533" y="365229"/>
                </a:cubicBezTo>
                <a:cubicBezTo>
                  <a:pt x="58669" y="329851"/>
                  <a:pt x="-16624" y="318965"/>
                  <a:pt x="3333" y="289029"/>
                </a:cubicBezTo>
                <a:cubicBezTo>
                  <a:pt x="23290" y="259093"/>
                  <a:pt x="153012" y="230065"/>
                  <a:pt x="199276" y="185615"/>
                </a:cubicBezTo>
                <a:cubicBezTo>
                  <a:pt x="245540" y="141165"/>
                  <a:pt x="295433" y="-10329"/>
                  <a:pt x="280919" y="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D6F471F4-E036-702B-C164-EFCBC745E76A}"/>
              </a:ext>
            </a:extLst>
          </p:cNvPr>
          <p:cNvSpPr/>
          <p:nvPr/>
        </p:nvSpPr>
        <p:spPr>
          <a:xfrm>
            <a:off x="5959459" y="4455003"/>
            <a:ext cx="150728" cy="491375"/>
          </a:xfrm>
          <a:custGeom>
            <a:avLst/>
            <a:gdLst>
              <a:gd name="connsiteX0" fmla="*/ 120285 w 150728"/>
              <a:gd name="connsiteY0" fmla="*/ 15397 h 491375"/>
              <a:gd name="connsiteX1" fmla="*/ 108093 w 150728"/>
              <a:gd name="connsiteY1" fmla="*/ 295813 h 491375"/>
              <a:gd name="connsiteX2" fmla="*/ 116221 w 150728"/>
              <a:gd name="connsiteY2" fmla="*/ 230789 h 491375"/>
              <a:gd name="connsiteX3" fmla="*/ 2429 w 150728"/>
              <a:gd name="connsiteY3" fmla="*/ 486821 h 491375"/>
              <a:gd name="connsiteX4" fmla="*/ 47133 w 150728"/>
              <a:gd name="connsiteY4" fmla="*/ 385221 h 491375"/>
              <a:gd name="connsiteX5" fmla="*/ 148733 w 150728"/>
              <a:gd name="connsiteY5" fmla="*/ 263301 h 491375"/>
              <a:gd name="connsiteX6" fmla="*/ 116221 w 150728"/>
              <a:gd name="connsiteY6" fmla="*/ 303941 h 491375"/>
              <a:gd name="connsiteX7" fmla="*/ 136541 w 150728"/>
              <a:gd name="connsiteY7" fmla="*/ 64165 h 491375"/>
              <a:gd name="connsiteX8" fmla="*/ 120285 w 150728"/>
              <a:gd name="connsiteY8" fmla="*/ 15397 h 49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728" h="491375">
                <a:moveTo>
                  <a:pt x="120285" y="15397"/>
                </a:moveTo>
                <a:cubicBezTo>
                  <a:pt x="115544" y="54005"/>
                  <a:pt x="108770" y="259914"/>
                  <a:pt x="108093" y="295813"/>
                </a:cubicBezTo>
                <a:cubicBezTo>
                  <a:pt x="107416" y="331712"/>
                  <a:pt x="133832" y="198954"/>
                  <a:pt x="116221" y="230789"/>
                </a:cubicBezTo>
                <a:cubicBezTo>
                  <a:pt x="98610" y="262624"/>
                  <a:pt x="13944" y="461082"/>
                  <a:pt x="2429" y="486821"/>
                </a:cubicBezTo>
                <a:cubicBezTo>
                  <a:pt x="-9086" y="512560"/>
                  <a:pt x="22749" y="422474"/>
                  <a:pt x="47133" y="385221"/>
                </a:cubicBezTo>
                <a:cubicBezTo>
                  <a:pt x="71517" y="347968"/>
                  <a:pt x="137218" y="276848"/>
                  <a:pt x="148733" y="263301"/>
                </a:cubicBezTo>
                <a:cubicBezTo>
                  <a:pt x="160248" y="249754"/>
                  <a:pt x="118253" y="337130"/>
                  <a:pt x="116221" y="303941"/>
                </a:cubicBezTo>
                <a:cubicBezTo>
                  <a:pt x="114189" y="270752"/>
                  <a:pt x="135864" y="110901"/>
                  <a:pt x="136541" y="64165"/>
                </a:cubicBezTo>
                <a:cubicBezTo>
                  <a:pt x="137218" y="17429"/>
                  <a:pt x="125026" y="-23211"/>
                  <a:pt x="120285" y="15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E4EA120A-C6D9-25EE-178F-919848C3B0B1}"/>
              </a:ext>
            </a:extLst>
          </p:cNvPr>
          <p:cNvSpPr/>
          <p:nvPr/>
        </p:nvSpPr>
        <p:spPr>
          <a:xfrm>
            <a:off x="5108353" y="4455340"/>
            <a:ext cx="285749" cy="446256"/>
          </a:xfrm>
          <a:custGeom>
            <a:avLst/>
            <a:gdLst>
              <a:gd name="connsiteX0" fmla="*/ 280511 w 285749"/>
              <a:gd name="connsiteY0" fmla="*/ 2868 h 446256"/>
              <a:gd name="connsiteX1" fmla="*/ 130143 w 285749"/>
              <a:gd name="connsiteY1" fmla="*/ 124788 h 446256"/>
              <a:gd name="connsiteX2" fmla="*/ 52927 w 285749"/>
              <a:gd name="connsiteY2" fmla="*/ 287348 h 446256"/>
              <a:gd name="connsiteX3" fmla="*/ 93567 w 285749"/>
              <a:gd name="connsiteY3" fmla="*/ 169492 h 446256"/>
              <a:gd name="connsiteX4" fmla="*/ 95 w 285749"/>
              <a:gd name="connsiteY4" fmla="*/ 445844 h 446256"/>
              <a:gd name="connsiteX5" fmla="*/ 113887 w 285749"/>
              <a:gd name="connsiteY5" fmla="*/ 96340 h 446256"/>
              <a:gd name="connsiteX6" fmla="*/ 126079 w 285749"/>
              <a:gd name="connsiteY6" fmla="*/ 157300 h 446256"/>
              <a:gd name="connsiteX7" fmla="*/ 235807 w 285749"/>
              <a:gd name="connsiteY7" fmla="*/ 47572 h 446256"/>
              <a:gd name="connsiteX8" fmla="*/ 280511 w 285749"/>
              <a:gd name="connsiteY8" fmla="*/ 2868 h 446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5749" h="446256">
                <a:moveTo>
                  <a:pt x="280511" y="2868"/>
                </a:moveTo>
                <a:cubicBezTo>
                  <a:pt x="262900" y="15737"/>
                  <a:pt x="168074" y="77375"/>
                  <a:pt x="130143" y="124788"/>
                </a:cubicBezTo>
                <a:cubicBezTo>
                  <a:pt x="92212" y="172201"/>
                  <a:pt x="59023" y="279898"/>
                  <a:pt x="52927" y="287348"/>
                </a:cubicBezTo>
                <a:cubicBezTo>
                  <a:pt x="46831" y="294798"/>
                  <a:pt x="102372" y="143076"/>
                  <a:pt x="93567" y="169492"/>
                </a:cubicBezTo>
                <a:cubicBezTo>
                  <a:pt x="84762" y="195908"/>
                  <a:pt x="-3292" y="458036"/>
                  <a:pt x="95" y="445844"/>
                </a:cubicBezTo>
                <a:cubicBezTo>
                  <a:pt x="3482" y="433652"/>
                  <a:pt x="92890" y="144431"/>
                  <a:pt x="113887" y="96340"/>
                </a:cubicBezTo>
                <a:cubicBezTo>
                  <a:pt x="134884" y="48249"/>
                  <a:pt x="105759" y="165428"/>
                  <a:pt x="126079" y="157300"/>
                </a:cubicBezTo>
                <a:cubicBezTo>
                  <a:pt x="146399" y="149172"/>
                  <a:pt x="203295" y="71956"/>
                  <a:pt x="235807" y="47572"/>
                </a:cubicBezTo>
                <a:cubicBezTo>
                  <a:pt x="268319" y="23188"/>
                  <a:pt x="298122" y="-10001"/>
                  <a:pt x="280511" y="2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4AEF81C1-3E11-3F77-6141-393610BAAF84}"/>
              </a:ext>
            </a:extLst>
          </p:cNvPr>
          <p:cNvSpPr/>
          <p:nvPr/>
        </p:nvSpPr>
        <p:spPr>
          <a:xfrm>
            <a:off x="4417533" y="4315938"/>
            <a:ext cx="126847" cy="304982"/>
          </a:xfrm>
          <a:custGeom>
            <a:avLst/>
            <a:gdLst>
              <a:gd name="connsiteX0" fmla="*/ 32547 w 126847"/>
              <a:gd name="connsiteY0" fmla="*/ 30 h 304982"/>
              <a:gd name="connsiteX1" fmla="*/ 89443 w 126847"/>
              <a:gd name="connsiteY1" fmla="*/ 150398 h 304982"/>
              <a:gd name="connsiteX2" fmla="*/ 35 w 126847"/>
              <a:gd name="connsiteY2" fmla="*/ 304830 h 304982"/>
              <a:gd name="connsiteX3" fmla="*/ 101635 w 126847"/>
              <a:gd name="connsiteY3" fmla="*/ 178846 h 304982"/>
              <a:gd name="connsiteX4" fmla="*/ 126019 w 126847"/>
              <a:gd name="connsiteY4" fmla="*/ 162590 h 304982"/>
              <a:gd name="connsiteX5" fmla="*/ 81315 w 126847"/>
              <a:gd name="connsiteY5" fmla="*/ 146334 h 304982"/>
              <a:gd name="connsiteX6" fmla="*/ 81315 w 126847"/>
              <a:gd name="connsiteY6" fmla="*/ 162590 h 304982"/>
              <a:gd name="connsiteX7" fmla="*/ 32547 w 126847"/>
              <a:gd name="connsiteY7" fmla="*/ 30 h 304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847" h="304982">
                <a:moveTo>
                  <a:pt x="32547" y="30"/>
                </a:moveTo>
                <a:cubicBezTo>
                  <a:pt x="33902" y="-2002"/>
                  <a:pt x="94862" y="99598"/>
                  <a:pt x="89443" y="150398"/>
                </a:cubicBezTo>
                <a:cubicBezTo>
                  <a:pt x="84024" y="201198"/>
                  <a:pt x="-1997" y="300089"/>
                  <a:pt x="35" y="304830"/>
                </a:cubicBezTo>
                <a:cubicBezTo>
                  <a:pt x="2067" y="309571"/>
                  <a:pt x="80638" y="202553"/>
                  <a:pt x="101635" y="178846"/>
                </a:cubicBezTo>
                <a:cubicBezTo>
                  <a:pt x="122632" y="155139"/>
                  <a:pt x="129406" y="168009"/>
                  <a:pt x="126019" y="162590"/>
                </a:cubicBezTo>
                <a:cubicBezTo>
                  <a:pt x="122632" y="157171"/>
                  <a:pt x="88766" y="146334"/>
                  <a:pt x="81315" y="146334"/>
                </a:cubicBezTo>
                <a:cubicBezTo>
                  <a:pt x="73864" y="146334"/>
                  <a:pt x="85379" y="186297"/>
                  <a:pt x="81315" y="162590"/>
                </a:cubicBezTo>
                <a:cubicBezTo>
                  <a:pt x="77251" y="138883"/>
                  <a:pt x="31192" y="2062"/>
                  <a:pt x="32547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5E56CEBE-10E3-C38D-E0E4-C145FC3D7847}"/>
              </a:ext>
            </a:extLst>
          </p:cNvPr>
          <p:cNvSpPr/>
          <p:nvPr/>
        </p:nvSpPr>
        <p:spPr>
          <a:xfrm>
            <a:off x="4434451" y="4684449"/>
            <a:ext cx="528095" cy="197004"/>
          </a:xfrm>
          <a:custGeom>
            <a:avLst/>
            <a:gdLst>
              <a:gd name="connsiteX0" fmla="*/ 527693 w 528095"/>
              <a:gd name="connsiteY0" fmla="*/ 25727 h 197004"/>
              <a:gd name="connsiteX1" fmla="*/ 153805 w 528095"/>
              <a:gd name="connsiteY1" fmla="*/ 9471 h 197004"/>
              <a:gd name="connsiteX2" fmla="*/ 3437 w 528095"/>
              <a:gd name="connsiteY2" fmla="*/ 196415 h 197004"/>
              <a:gd name="connsiteX3" fmla="*/ 56269 w 528095"/>
              <a:gd name="connsiteY3" fmla="*/ 66367 h 197004"/>
              <a:gd name="connsiteX4" fmla="*/ 145677 w 528095"/>
              <a:gd name="connsiteY4" fmla="*/ 5407 h 197004"/>
              <a:gd name="connsiteX5" fmla="*/ 76589 w 528095"/>
              <a:gd name="connsiteY5" fmla="*/ 9471 h 197004"/>
              <a:gd name="connsiteX6" fmla="*/ 527693 w 528095"/>
              <a:gd name="connsiteY6" fmla="*/ 25727 h 19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8095" h="197004">
                <a:moveTo>
                  <a:pt x="527693" y="25727"/>
                </a:moveTo>
                <a:cubicBezTo>
                  <a:pt x="540562" y="25727"/>
                  <a:pt x="241181" y="-18977"/>
                  <a:pt x="153805" y="9471"/>
                </a:cubicBezTo>
                <a:cubicBezTo>
                  <a:pt x="66429" y="37919"/>
                  <a:pt x="19693" y="186932"/>
                  <a:pt x="3437" y="196415"/>
                </a:cubicBezTo>
                <a:cubicBezTo>
                  <a:pt x="-12819" y="205898"/>
                  <a:pt x="32562" y="98202"/>
                  <a:pt x="56269" y="66367"/>
                </a:cubicBezTo>
                <a:cubicBezTo>
                  <a:pt x="79976" y="34532"/>
                  <a:pt x="142290" y="14890"/>
                  <a:pt x="145677" y="5407"/>
                </a:cubicBezTo>
                <a:cubicBezTo>
                  <a:pt x="149064" y="-4076"/>
                  <a:pt x="13597" y="8794"/>
                  <a:pt x="76589" y="9471"/>
                </a:cubicBezTo>
                <a:cubicBezTo>
                  <a:pt x="139581" y="10148"/>
                  <a:pt x="514824" y="25727"/>
                  <a:pt x="527693" y="25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17B69436-19F9-2251-8CC0-7DBA6F726C9F}"/>
              </a:ext>
            </a:extLst>
          </p:cNvPr>
          <p:cNvSpPr/>
          <p:nvPr/>
        </p:nvSpPr>
        <p:spPr>
          <a:xfrm>
            <a:off x="6310763" y="4804987"/>
            <a:ext cx="552084" cy="440914"/>
          </a:xfrm>
          <a:custGeom>
            <a:avLst/>
            <a:gdLst>
              <a:gd name="connsiteX0" fmla="*/ 390 w 552084"/>
              <a:gd name="connsiteY0" fmla="*/ 95 h 440914"/>
              <a:gd name="connsiteX1" fmla="*/ 255884 w 552084"/>
              <a:gd name="connsiteY1" fmla="*/ 278001 h 440914"/>
              <a:gd name="connsiteX2" fmla="*/ 547237 w 552084"/>
              <a:gd name="connsiteY2" fmla="*/ 439366 h 440914"/>
              <a:gd name="connsiteX3" fmla="*/ 421731 w 552084"/>
              <a:gd name="connsiteY3" fmla="*/ 354201 h 440914"/>
              <a:gd name="connsiteX4" fmla="*/ 211061 w 552084"/>
              <a:gd name="connsiteY4" fmla="*/ 264554 h 440914"/>
              <a:gd name="connsiteX5" fmla="*/ 314155 w 552084"/>
              <a:gd name="connsiteY5" fmla="*/ 309378 h 440914"/>
              <a:gd name="connsiteX6" fmla="*/ 390 w 552084"/>
              <a:gd name="connsiteY6" fmla="*/ 95 h 44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2084" h="440914">
                <a:moveTo>
                  <a:pt x="390" y="95"/>
                </a:moveTo>
                <a:cubicBezTo>
                  <a:pt x="-9322" y="-5134"/>
                  <a:pt x="164743" y="204789"/>
                  <a:pt x="255884" y="278001"/>
                </a:cubicBezTo>
                <a:cubicBezTo>
                  <a:pt x="347025" y="351213"/>
                  <a:pt x="519596" y="426666"/>
                  <a:pt x="547237" y="439366"/>
                </a:cubicBezTo>
                <a:cubicBezTo>
                  <a:pt x="574878" y="452066"/>
                  <a:pt x="477760" y="383336"/>
                  <a:pt x="421731" y="354201"/>
                </a:cubicBezTo>
                <a:cubicBezTo>
                  <a:pt x="365702" y="325066"/>
                  <a:pt x="228990" y="272025"/>
                  <a:pt x="211061" y="264554"/>
                </a:cubicBezTo>
                <a:cubicBezTo>
                  <a:pt x="193132" y="257084"/>
                  <a:pt x="350761" y="346731"/>
                  <a:pt x="314155" y="309378"/>
                </a:cubicBezTo>
                <a:cubicBezTo>
                  <a:pt x="277549" y="272025"/>
                  <a:pt x="10102" y="5324"/>
                  <a:pt x="390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5C4A7EA7-6225-747A-B2D4-4A0CE89D71FC}"/>
              </a:ext>
            </a:extLst>
          </p:cNvPr>
          <p:cNvSpPr/>
          <p:nvPr/>
        </p:nvSpPr>
        <p:spPr>
          <a:xfrm>
            <a:off x="6046663" y="5015512"/>
            <a:ext cx="942179" cy="394428"/>
          </a:xfrm>
          <a:custGeom>
            <a:avLst/>
            <a:gdLst>
              <a:gd name="connsiteX0" fmla="*/ 31 w 942179"/>
              <a:gd name="connsiteY0" fmla="*/ 241 h 394428"/>
              <a:gd name="connsiteX1" fmla="*/ 264490 w 942179"/>
              <a:gd name="connsiteY1" fmla="*/ 224359 h 394428"/>
              <a:gd name="connsiteX2" fmla="*/ 322761 w 942179"/>
              <a:gd name="connsiteY2" fmla="*/ 381241 h 394428"/>
              <a:gd name="connsiteX3" fmla="*/ 941325 w 942179"/>
              <a:gd name="connsiteY3" fmla="*/ 340900 h 394428"/>
              <a:gd name="connsiteX4" fmla="*/ 452749 w 942179"/>
              <a:gd name="connsiteY4" fmla="*/ 358829 h 394428"/>
              <a:gd name="connsiteX5" fmla="*/ 260008 w 942179"/>
              <a:gd name="connsiteY5" fmla="*/ 390206 h 394428"/>
              <a:gd name="connsiteX6" fmla="*/ 331725 w 942179"/>
              <a:gd name="connsiteY6" fmla="*/ 381241 h 394428"/>
              <a:gd name="connsiteX7" fmla="*/ 233113 w 942179"/>
              <a:gd name="connsiteY7" fmla="*/ 273664 h 394428"/>
              <a:gd name="connsiteX8" fmla="*/ 282419 w 942179"/>
              <a:gd name="connsiteY8" fmla="*/ 269182 h 394428"/>
              <a:gd name="connsiteX9" fmla="*/ 31 w 942179"/>
              <a:gd name="connsiteY9" fmla="*/ 241 h 394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2179" h="394428">
                <a:moveTo>
                  <a:pt x="31" y="241"/>
                </a:moveTo>
                <a:cubicBezTo>
                  <a:pt x="-2957" y="-7229"/>
                  <a:pt x="210702" y="160859"/>
                  <a:pt x="264490" y="224359"/>
                </a:cubicBezTo>
                <a:cubicBezTo>
                  <a:pt x="318278" y="287859"/>
                  <a:pt x="209955" y="361817"/>
                  <a:pt x="322761" y="381241"/>
                </a:cubicBezTo>
                <a:cubicBezTo>
                  <a:pt x="435567" y="400665"/>
                  <a:pt x="919660" y="344635"/>
                  <a:pt x="941325" y="340900"/>
                </a:cubicBezTo>
                <a:cubicBezTo>
                  <a:pt x="962990" y="337165"/>
                  <a:pt x="566302" y="350611"/>
                  <a:pt x="452749" y="358829"/>
                </a:cubicBezTo>
                <a:cubicBezTo>
                  <a:pt x="339196" y="367047"/>
                  <a:pt x="280179" y="386471"/>
                  <a:pt x="260008" y="390206"/>
                </a:cubicBezTo>
                <a:cubicBezTo>
                  <a:pt x="239837" y="393941"/>
                  <a:pt x="336207" y="400665"/>
                  <a:pt x="331725" y="381241"/>
                </a:cubicBezTo>
                <a:cubicBezTo>
                  <a:pt x="327243" y="361817"/>
                  <a:pt x="241331" y="292340"/>
                  <a:pt x="233113" y="273664"/>
                </a:cubicBezTo>
                <a:cubicBezTo>
                  <a:pt x="224895" y="254988"/>
                  <a:pt x="317531" y="311017"/>
                  <a:pt x="282419" y="269182"/>
                </a:cubicBezTo>
                <a:cubicBezTo>
                  <a:pt x="247307" y="227347"/>
                  <a:pt x="3019" y="7711"/>
                  <a:pt x="31" y="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CD0DCE70-C1F4-2607-CD1C-08B8F9D9E388}"/>
              </a:ext>
            </a:extLst>
          </p:cNvPr>
          <p:cNvSpPr/>
          <p:nvPr/>
        </p:nvSpPr>
        <p:spPr>
          <a:xfrm>
            <a:off x="6818192" y="3358346"/>
            <a:ext cx="663344" cy="524352"/>
          </a:xfrm>
          <a:custGeom>
            <a:avLst/>
            <a:gdLst>
              <a:gd name="connsiteX0" fmla="*/ 297 w 663344"/>
              <a:gd name="connsiteY0" fmla="*/ 98 h 524352"/>
              <a:gd name="connsiteX1" fmla="*/ 316386 w 663344"/>
              <a:gd name="connsiteY1" fmla="*/ 141210 h 524352"/>
              <a:gd name="connsiteX2" fmla="*/ 655052 w 663344"/>
              <a:gd name="connsiteY2" fmla="*/ 513743 h 524352"/>
              <a:gd name="connsiteX3" fmla="*/ 547808 w 663344"/>
              <a:gd name="connsiteY3" fmla="*/ 406498 h 524352"/>
              <a:gd name="connsiteX4" fmla="*/ 417986 w 663344"/>
              <a:gd name="connsiteY4" fmla="*/ 237165 h 524352"/>
              <a:gd name="connsiteX5" fmla="*/ 497008 w 663344"/>
              <a:gd name="connsiteY5" fmla="*/ 271032 h 524352"/>
              <a:gd name="connsiteX6" fmla="*/ 372830 w 663344"/>
              <a:gd name="connsiteY6" fmla="*/ 158143 h 524352"/>
              <a:gd name="connsiteX7" fmla="*/ 297 w 663344"/>
              <a:gd name="connsiteY7" fmla="*/ 98 h 524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3344" h="524352">
                <a:moveTo>
                  <a:pt x="297" y="98"/>
                </a:moveTo>
                <a:cubicBezTo>
                  <a:pt x="-9110" y="-2724"/>
                  <a:pt x="207260" y="55603"/>
                  <a:pt x="316386" y="141210"/>
                </a:cubicBezTo>
                <a:cubicBezTo>
                  <a:pt x="425512" y="226817"/>
                  <a:pt x="616482" y="469528"/>
                  <a:pt x="655052" y="513743"/>
                </a:cubicBezTo>
                <a:cubicBezTo>
                  <a:pt x="693622" y="557958"/>
                  <a:pt x="587319" y="452594"/>
                  <a:pt x="547808" y="406498"/>
                </a:cubicBezTo>
                <a:cubicBezTo>
                  <a:pt x="508297" y="360402"/>
                  <a:pt x="426453" y="259743"/>
                  <a:pt x="417986" y="237165"/>
                </a:cubicBezTo>
                <a:cubicBezTo>
                  <a:pt x="409519" y="214587"/>
                  <a:pt x="504534" y="284202"/>
                  <a:pt x="497008" y="271032"/>
                </a:cubicBezTo>
                <a:cubicBezTo>
                  <a:pt x="489482" y="257862"/>
                  <a:pt x="454675" y="203299"/>
                  <a:pt x="372830" y="158143"/>
                </a:cubicBezTo>
                <a:cubicBezTo>
                  <a:pt x="290985" y="112987"/>
                  <a:pt x="9704" y="2920"/>
                  <a:pt x="297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AF080C2E-92C5-6508-8996-4F42A2D4FD05}"/>
              </a:ext>
            </a:extLst>
          </p:cNvPr>
          <p:cNvSpPr/>
          <p:nvPr/>
        </p:nvSpPr>
        <p:spPr>
          <a:xfrm>
            <a:off x="5784859" y="3997347"/>
            <a:ext cx="327440" cy="416142"/>
          </a:xfrm>
          <a:custGeom>
            <a:avLst/>
            <a:gdLst>
              <a:gd name="connsiteX0" fmla="*/ 326692 w 327440"/>
              <a:gd name="connsiteY0" fmla="*/ 820 h 416142"/>
              <a:gd name="connsiteX1" fmla="*/ 126084 w 327440"/>
              <a:gd name="connsiteY1" fmla="*/ 84796 h 416142"/>
              <a:gd name="connsiteX2" fmla="*/ 37443 w 327440"/>
              <a:gd name="connsiteY2" fmla="*/ 257412 h 416142"/>
              <a:gd name="connsiteX3" fmla="*/ 60770 w 327440"/>
              <a:gd name="connsiteY3" fmla="*/ 136114 h 416142"/>
              <a:gd name="connsiteX4" fmla="*/ 121 w 327440"/>
              <a:gd name="connsiteY4" fmla="*/ 416033 h 416142"/>
              <a:gd name="connsiteX5" fmla="*/ 79431 w 327440"/>
              <a:gd name="connsiteY5" fmla="*/ 98792 h 416142"/>
              <a:gd name="connsiteX6" fmla="*/ 46774 w 327440"/>
              <a:gd name="connsiteY6" fmla="*/ 131449 h 416142"/>
              <a:gd name="connsiteX7" fmla="*/ 326692 w 327440"/>
              <a:gd name="connsiteY7" fmla="*/ 820 h 416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440" h="416142">
                <a:moveTo>
                  <a:pt x="326692" y="820"/>
                </a:moveTo>
                <a:cubicBezTo>
                  <a:pt x="339910" y="-6955"/>
                  <a:pt x="174292" y="42031"/>
                  <a:pt x="126084" y="84796"/>
                </a:cubicBezTo>
                <a:cubicBezTo>
                  <a:pt x="77876" y="127561"/>
                  <a:pt x="48329" y="248859"/>
                  <a:pt x="37443" y="257412"/>
                </a:cubicBezTo>
                <a:cubicBezTo>
                  <a:pt x="26557" y="265965"/>
                  <a:pt x="66990" y="109677"/>
                  <a:pt x="60770" y="136114"/>
                </a:cubicBezTo>
                <a:cubicBezTo>
                  <a:pt x="54550" y="162551"/>
                  <a:pt x="-2989" y="422253"/>
                  <a:pt x="121" y="416033"/>
                </a:cubicBezTo>
                <a:cubicBezTo>
                  <a:pt x="3231" y="409813"/>
                  <a:pt x="71655" y="146223"/>
                  <a:pt x="79431" y="98792"/>
                </a:cubicBezTo>
                <a:cubicBezTo>
                  <a:pt x="87206" y="51361"/>
                  <a:pt x="7119" y="149333"/>
                  <a:pt x="46774" y="131449"/>
                </a:cubicBezTo>
                <a:cubicBezTo>
                  <a:pt x="86429" y="113565"/>
                  <a:pt x="313474" y="8595"/>
                  <a:pt x="326692" y="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E9BD71DF-3A51-9C9F-2702-3616A72550BE}"/>
              </a:ext>
            </a:extLst>
          </p:cNvPr>
          <p:cNvSpPr/>
          <p:nvPr/>
        </p:nvSpPr>
        <p:spPr>
          <a:xfrm>
            <a:off x="4335394" y="6278600"/>
            <a:ext cx="58699" cy="365128"/>
          </a:xfrm>
          <a:custGeom>
            <a:avLst/>
            <a:gdLst>
              <a:gd name="connsiteX0" fmla="*/ 58691 w 58699"/>
              <a:gd name="connsiteY0" fmla="*/ 2211 h 365128"/>
              <a:gd name="connsiteX1" fmla="*/ 9040 w 58699"/>
              <a:gd name="connsiteY1" fmla="*/ 142888 h 365128"/>
              <a:gd name="connsiteX2" fmla="*/ 4903 w 58699"/>
              <a:gd name="connsiteY2" fmla="*/ 362178 h 365128"/>
              <a:gd name="connsiteX3" fmla="*/ 4903 w 58699"/>
              <a:gd name="connsiteY3" fmla="*/ 275290 h 365128"/>
              <a:gd name="connsiteX4" fmla="*/ 4903 w 58699"/>
              <a:gd name="connsiteY4" fmla="*/ 72549 h 365128"/>
              <a:gd name="connsiteX5" fmla="*/ 58691 w 58699"/>
              <a:gd name="connsiteY5" fmla="*/ 2211 h 36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699" h="365128">
                <a:moveTo>
                  <a:pt x="58691" y="2211"/>
                </a:moveTo>
                <a:cubicBezTo>
                  <a:pt x="59380" y="13934"/>
                  <a:pt x="18005" y="82894"/>
                  <a:pt x="9040" y="142888"/>
                </a:cubicBezTo>
                <a:cubicBezTo>
                  <a:pt x="75" y="202883"/>
                  <a:pt x="5592" y="340111"/>
                  <a:pt x="4903" y="362178"/>
                </a:cubicBezTo>
                <a:cubicBezTo>
                  <a:pt x="4213" y="384245"/>
                  <a:pt x="4903" y="275290"/>
                  <a:pt x="4903" y="275290"/>
                </a:cubicBezTo>
                <a:cubicBezTo>
                  <a:pt x="4903" y="227019"/>
                  <a:pt x="-6130" y="118062"/>
                  <a:pt x="4903" y="72549"/>
                </a:cubicBezTo>
                <a:cubicBezTo>
                  <a:pt x="15936" y="27036"/>
                  <a:pt x="58002" y="-9512"/>
                  <a:pt x="58691" y="2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AEE80672-679C-72BA-E5E9-9A84B3FA29CC}"/>
              </a:ext>
            </a:extLst>
          </p:cNvPr>
          <p:cNvSpPr/>
          <p:nvPr/>
        </p:nvSpPr>
        <p:spPr>
          <a:xfrm>
            <a:off x="4545189" y="6512102"/>
            <a:ext cx="80835" cy="396721"/>
          </a:xfrm>
          <a:custGeom>
            <a:avLst/>
            <a:gdLst>
              <a:gd name="connsiteX0" fmla="*/ 1986 w 80835"/>
              <a:gd name="connsiteY0" fmla="*/ 4550 h 396721"/>
              <a:gd name="connsiteX1" fmla="*/ 59911 w 80835"/>
              <a:gd name="connsiteY1" fmla="*/ 165914 h 396721"/>
              <a:gd name="connsiteX2" fmla="*/ 22673 w 80835"/>
              <a:gd name="connsiteY2" fmla="*/ 389342 h 396721"/>
              <a:gd name="connsiteX3" fmla="*/ 39224 w 80835"/>
              <a:gd name="connsiteY3" fmla="*/ 331417 h 396721"/>
              <a:gd name="connsiteX4" fmla="*/ 80599 w 80835"/>
              <a:gd name="connsiteY4" fmla="*/ 215565 h 396721"/>
              <a:gd name="connsiteX5" fmla="*/ 18536 w 80835"/>
              <a:gd name="connsiteY5" fmla="*/ 58338 h 396721"/>
              <a:gd name="connsiteX6" fmla="*/ 1986 w 80835"/>
              <a:gd name="connsiteY6" fmla="*/ 4550 h 396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835" h="396721">
                <a:moveTo>
                  <a:pt x="1986" y="4550"/>
                </a:moveTo>
                <a:cubicBezTo>
                  <a:pt x="8882" y="22479"/>
                  <a:pt x="56463" y="101782"/>
                  <a:pt x="59911" y="165914"/>
                </a:cubicBezTo>
                <a:cubicBezTo>
                  <a:pt x="63359" y="230046"/>
                  <a:pt x="26121" y="361758"/>
                  <a:pt x="22673" y="389342"/>
                </a:cubicBezTo>
                <a:cubicBezTo>
                  <a:pt x="19225" y="416926"/>
                  <a:pt x="29570" y="360380"/>
                  <a:pt x="39224" y="331417"/>
                </a:cubicBezTo>
                <a:cubicBezTo>
                  <a:pt x="48878" y="302454"/>
                  <a:pt x="84047" y="261078"/>
                  <a:pt x="80599" y="215565"/>
                </a:cubicBezTo>
                <a:cubicBezTo>
                  <a:pt x="77151" y="170052"/>
                  <a:pt x="29570" y="91439"/>
                  <a:pt x="18536" y="58338"/>
                </a:cubicBezTo>
                <a:cubicBezTo>
                  <a:pt x="7502" y="25237"/>
                  <a:pt x="-4910" y="-13379"/>
                  <a:pt x="1986" y="4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11DD8B5E-C9A4-E0CF-667E-940E01D1684D}"/>
              </a:ext>
            </a:extLst>
          </p:cNvPr>
          <p:cNvSpPr/>
          <p:nvPr/>
        </p:nvSpPr>
        <p:spPr>
          <a:xfrm>
            <a:off x="5622451" y="6864099"/>
            <a:ext cx="569852" cy="443809"/>
          </a:xfrm>
          <a:custGeom>
            <a:avLst/>
            <a:gdLst>
              <a:gd name="connsiteX0" fmla="*/ 488 w 569852"/>
              <a:gd name="connsiteY0" fmla="*/ 107 h 443809"/>
              <a:gd name="connsiteX1" fmla="*/ 393556 w 569852"/>
              <a:gd name="connsiteY1" fmla="*/ 339387 h 443809"/>
              <a:gd name="connsiteX2" fmla="*/ 563196 w 569852"/>
              <a:gd name="connsiteY2" fmla="*/ 442826 h 443809"/>
              <a:gd name="connsiteX3" fmla="*/ 509408 w 569852"/>
              <a:gd name="connsiteY3" fmla="*/ 384900 h 443809"/>
              <a:gd name="connsiteX4" fmla="*/ 269430 w 569852"/>
              <a:gd name="connsiteY4" fmla="*/ 277324 h 443809"/>
              <a:gd name="connsiteX5" fmla="*/ 310805 w 569852"/>
              <a:gd name="connsiteY5" fmla="*/ 302149 h 443809"/>
              <a:gd name="connsiteX6" fmla="*/ 488 w 569852"/>
              <a:gd name="connsiteY6" fmla="*/ 107 h 443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9852" h="443809">
                <a:moveTo>
                  <a:pt x="488" y="107"/>
                </a:moveTo>
                <a:cubicBezTo>
                  <a:pt x="14280" y="6313"/>
                  <a:pt x="299771" y="265600"/>
                  <a:pt x="393556" y="339387"/>
                </a:cubicBezTo>
                <a:cubicBezTo>
                  <a:pt x="487341" y="413174"/>
                  <a:pt x="543887" y="435241"/>
                  <a:pt x="563196" y="442826"/>
                </a:cubicBezTo>
                <a:cubicBezTo>
                  <a:pt x="582505" y="450411"/>
                  <a:pt x="558369" y="412484"/>
                  <a:pt x="509408" y="384900"/>
                </a:cubicBezTo>
                <a:cubicBezTo>
                  <a:pt x="460447" y="357316"/>
                  <a:pt x="302531" y="291116"/>
                  <a:pt x="269430" y="277324"/>
                </a:cubicBezTo>
                <a:cubicBezTo>
                  <a:pt x="236329" y="263532"/>
                  <a:pt x="352181" y="346973"/>
                  <a:pt x="310805" y="302149"/>
                </a:cubicBezTo>
                <a:cubicBezTo>
                  <a:pt x="269429" y="257325"/>
                  <a:pt x="-13304" y="-6099"/>
                  <a:pt x="488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B5FF6979-ED4D-2DB1-82EA-83DA56519655}"/>
              </a:ext>
            </a:extLst>
          </p:cNvPr>
          <p:cNvSpPr/>
          <p:nvPr/>
        </p:nvSpPr>
        <p:spPr>
          <a:xfrm>
            <a:off x="6346382" y="6334599"/>
            <a:ext cx="836416" cy="745226"/>
          </a:xfrm>
          <a:custGeom>
            <a:avLst/>
            <a:gdLst>
              <a:gd name="connsiteX0" fmla="*/ 836416 w 836416"/>
              <a:gd name="connsiteY0" fmla="*/ 0 h 745226"/>
              <a:gd name="connsiteX1" fmla="*/ 310947 w 836416"/>
              <a:gd name="connsiteY1" fmla="*/ 248253 h 745226"/>
              <a:gd name="connsiteX2" fmla="*/ 199232 w 836416"/>
              <a:gd name="connsiteY2" fmla="*/ 508920 h 745226"/>
              <a:gd name="connsiteX3" fmla="*/ 215783 w 836416"/>
              <a:gd name="connsiteY3" fmla="*/ 393068 h 745226"/>
              <a:gd name="connsiteX4" fmla="*/ 630 w 836416"/>
              <a:gd name="connsiteY4" fmla="*/ 744760 h 745226"/>
              <a:gd name="connsiteX5" fmla="*/ 294396 w 836416"/>
              <a:gd name="connsiteY5" fmla="*/ 306179 h 745226"/>
              <a:gd name="connsiteX6" fmla="*/ 215783 w 836416"/>
              <a:gd name="connsiteY6" fmla="*/ 388930 h 745226"/>
              <a:gd name="connsiteX7" fmla="*/ 459899 w 836416"/>
              <a:gd name="connsiteY7" fmla="*/ 202740 h 745226"/>
              <a:gd name="connsiteX8" fmla="*/ 331634 w 836416"/>
              <a:gd name="connsiteY8" fmla="*/ 248253 h 745226"/>
              <a:gd name="connsiteX9" fmla="*/ 836416 w 836416"/>
              <a:gd name="connsiteY9" fmla="*/ 0 h 745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6416" h="745226">
                <a:moveTo>
                  <a:pt x="836416" y="0"/>
                </a:moveTo>
                <a:cubicBezTo>
                  <a:pt x="832968" y="0"/>
                  <a:pt x="417144" y="163433"/>
                  <a:pt x="310947" y="248253"/>
                </a:cubicBezTo>
                <a:cubicBezTo>
                  <a:pt x="204750" y="333073"/>
                  <a:pt x="215093" y="484784"/>
                  <a:pt x="199232" y="508920"/>
                </a:cubicBezTo>
                <a:cubicBezTo>
                  <a:pt x="183371" y="533056"/>
                  <a:pt x="248883" y="353761"/>
                  <a:pt x="215783" y="393068"/>
                </a:cubicBezTo>
                <a:cubicBezTo>
                  <a:pt x="182683" y="432375"/>
                  <a:pt x="-12472" y="759242"/>
                  <a:pt x="630" y="744760"/>
                </a:cubicBezTo>
                <a:cubicBezTo>
                  <a:pt x="13732" y="730279"/>
                  <a:pt x="258537" y="365484"/>
                  <a:pt x="294396" y="306179"/>
                </a:cubicBezTo>
                <a:cubicBezTo>
                  <a:pt x="330255" y="246874"/>
                  <a:pt x="188199" y="406170"/>
                  <a:pt x="215783" y="388930"/>
                </a:cubicBezTo>
                <a:cubicBezTo>
                  <a:pt x="243367" y="371690"/>
                  <a:pt x="440591" y="226186"/>
                  <a:pt x="459899" y="202740"/>
                </a:cubicBezTo>
                <a:cubicBezTo>
                  <a:pt x="479207" y="179294"/>
                  <a:pt x="272329" y="277905"/>
                  <a:pt x="331634" y="248253"/>
                </a:cubicBezTo>
                <a:lnTo>
                  <a:pt x="83641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F47E737E-3507-982A-A22B-9775C1ABAF99}"/>
              </a:ext>
            </a:extLst>
          </p:cNvPr>
          <p:cNvSpPr/>
          <p:nvPr/>
        </p:nvSpPr>
        <p:spPr>
          <a:xfrm>
            <a:off x="7249837" y="4968437"/>
            <a:ext cx="277931" cy="75637"/>
          </a:xfrm>
          <a:custGeom>
            <a:avLst/>
            <a:gdLst>
              <a:gd name="connsiteX0" fmla="*/ 3300 w 277931"/>
              <a:gd name="connsiteY0" fmla="*/ 768 h 75637"/>
              <a:gd name="connsiteX1" fmla="*/ 276378 w 277931"/>
              <a:gd name="connsiteY1" fmla="*/ 13181 h 75637"/>
              <a:gd name="connsiteX2" fmla="*/ 119151 w 277931"/>
              <a:gd name="connsiteY2" fmla="*/ 17319 h 75637"/>
              <a:gd name="connsiteX3" fmla="*/ 218453 w 277931"/>
              <a:gd name="connsiteY3" fmla="*/ 33869 h 75637"/>
              <a:gd name="connsiteX4" fmla="*/ 52950 w 277931"/>
              <a:gd name="connsiteY4" fmla="*/ 58694 h 75637"/>
              <a:gd name="connsiteX5" fmla="*/ 201902 w 277931"/>
              <a:gd name="connsiteY5" fmla="*/ 75244 h 75637"/>
              <a:gd name="connsiteX6" fmla="*/ 90188 w 277931"/>
              <a:gd name="connsiteY6" fmla="*/ 42144 h 75637"/>
              <a:gd name="connsiteX7" fmla="*/ 123289 w 277931"/>
              <a:gd name="connsiteY7" fmla="*/ 38006 h 75637"/>
              <a:gd name="connsiteX8" fmla="*/ 3300 w 277931"/>
              <a:gd name="connsiteY8" fmla="*/ 768 h 7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931" h="75637">
                <a:moveTo>
                  <a:pt x="3300" y="768"/>
                </a:moveTo>
                <a:cubicBezTo>
                  <a:pt x="28815" y="-3369"/>
                  <a:pt x="257070" y="10423"/>
                  <a:pt x="276378" y="13181"/>
                </a:cubicBezTo>
                <a:cubicBezTo>
                  <a:pt x="295687" y="15940"/>
                  <a:pt x="128805" y="13871"/>
                  <a:pt x="119151" y="17319"/>
                </a:cubicBezTo>
                <a:cubicBezTo>
                  <a:pt x="109497" y="20767"/>
                  <a:pt x="229486" y="26973"/>
                  <a:pt x="218453" y="33869"/>
                </a:cubicBezTo>
                <a:cubicBezTo>
                  <a:pt x="207420" y="40765"/>
                  <a:pt x="55708" y="51798"/>
                  <a:pt x="52950" y="58694"/>
                </a:cubicBezTo>
                <a:cubicBezTo>
                  <a:pt x="50192" y="65590"/>
                  <a:pt x="195696" y="78002"/>
                  <a:pt x="201902" y="75244"/>
                </a:cubicBezTo>
                <a:cubicBezTo>
                  <a:pt x="208108" y="72486"/>
                  <a:pt x="103290" y="48350"/>
                  <a:pt x="90188" y="42144"/>
                </a:cubicBezTo>
                <a:cubicBezTo>
                  <a:pt x="77086" y="35938"/>
                  <a:pt x="138460" y="44902"/>
                  <a:pt x="123289" y="38006"/>
                </a:cubicBezTo>
                <a:cubicBezTo>
                  <a:pt x="108118" y="31110"/>
                  <a:pt x="-22215" y="4905"/>
                  <a:pt x="3300" y="7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A5E91FEF-D7CA-C8F3-8D40-6D90807E166A}"/>
              </a:ext>
            </a:extLst>
          </p:cNvPr>
          <p:cNvSpPr/>
          <p:nvPr/>
        </p:nvSpPr>
        <p:spPr>
          <a:xfrm>
            <a:off x="6528987" y="4236342"/>
            <a:ext cx="572478" cy="407645"/>
          </a:xfrm>
          <a:custGeom>
            <a:avLst/>
            <a:gdLst>
              <a:gd name="connsiteX0" fmla="*/ 77 w 572478"/>
              <a:gd name="connsiteY0" fmla="*/ 516 h 407645"/>
              <a:gd name="connsiteX1" fmla="*/ 297981 w 572478"/>
              <a:gd name="connsiteY1" fmla="*/ 62579 h 407645"/>
              <a:gd name="connsiteX2" fmla="*/ 475896 w 572478"/>
              <a:gd name="connsiteY2" fmla="*/ 223944 h 407645"/>
              <a:gd name="connsiteX3" fmla="*/ 426246 w 572478"/>
              <a:gd name="connsiteY3" fmla="*/ 166018 h 407645"/>
              <a:gd name="connsiteX4" fmla="*/ 571060 w 572478"/>
              <a:gd name="connsiteY4" fmla="*/ 405996 h 407645"/>
              <a:gd name="connsiteX5" fmla="*/ 496584 w 572478"/>
              <a:gd name="connsiteY5" fmla="*/ 265320 h 407645"/>
              <a:gd name="connsiteX6" fmla="*/ 438658 w 572478"/>
              <a:gd name="connsiteY6" fmla="*/ 137055 h 407645"/>
              <a:gd name="connsiteX7" fmla="*/ 459346 w 572478"/>
              <a:gd name="connsiteY7" fmla="*/ 203256 h 407645"/>
              <a:gd name="connsiteX8" fmla="*/ 326944 w 572478"/>
              <a:gd name="connsiteY8" fmla="*/ 91542 h 407645"/>
              <a:gd name="connsiteX9" fmla="*/ 77 w 572478"/>
              <a:gd name="connsiteY9" fmla="*/ 516 h 407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2478" h="407645">
                <a:moveTo>
                  <a:pt x="77" y="516"/>
                </a:moveTo>
                <a:cubicBezTo>
                  <a:pt x="-4750" y="-4311"/>
                  <a:pt x="218678" y="25341"/>
                  <a:pt x="297981" y="62579"/>
                </a:cubicBezTo>
                <a:cubicBezTo>
                  <a:pt x="377284" y="99817"/>
                  <a:pt x="454519" y="206704"/>
                  <a:pt x="475896" y="223944"/>
                </a:cubicBezTo>
                <a:cubicBezTo>
                  <a:pt x="497273" y="241184"/>
                  <a:pt x="410385" y="135676"/>
                  <a:pt x="426246" y="166018"/>
                </a:cubicBezTo>
                <a:cubicBezTo>
                  <a:pt x="442107" y="196360"/>
                  <a:pt x="559337" y="389446"/>
                  <a:pt x="571060" y="405996"/>
                </a:cubicBezTo>
                <a:cubicBezTo>
                  <a:pt x="582783" y="422546"/>
                  <a:pt x="518651" y="310143"/>
                  <a:pt x="496584" y="265320"/>
                </a:cubicBezTo>
                <a:cubicBezTo>
                  <a:pt x="474517" y="220497"/>
                  <a:pt x="444864" y="147399"/>
                  <a:pt x="438658" y="137055"/>
                </a:cubicBezTo>
                <a:cubicBezTo>
                  <a:pt x="432452" y="126711"/>
                  <a:pt x="477965" y="210841"/>
                  <a:pt x="459346" y="203256"/>
                </a:cubicBezTo>
                <a:cubicBezTo>
                  <a:pt x="440727" y="195671"/>
                  <a:pt x="395903" y="125332"/>
                  <a:pt x="326944" y="91542"/>
                </a:cubicBezTo>
                <a:cubicBezTo>
                  <a:pt x="257985" y="57752"/>
                  <a:pt x="4904" y="5343"/>
                  <a:pt x="77" y="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EDE3D4C8-8C81-83CB-07D9-CD600793FD28}"/>
              </a:ext>
            </a:extLst>
          </p:cNvPr>
          <p:cNvSpPr/>
          <p:nvPr/>
        </p:nvSpPr>
        <p:spPr>
          <a:xfrm>
            <a:off x="4803694" y="3748106"/>
            <a:ext cx="654524" cy="381351"/>
          </a:xfrm>
          <a:custGeom>
            <a:avLst/>
            <a:gdLst>
              <a:gd name="connsiteX0" fmla="*/ 9 w 654524"/>
              <a:gd name="connsiteY0" fmla="*/ 4658 h 381351"/>
              <a:gd name="connsiteX1" fmla="*/ 426177 w 654524"/>
              <a:gd name="connsiteY1" fmla="*/ 29483 h 381351"/>
              <a:gd name="connsiteX2" fmla="*/ 628918 w 654524"/>
              <a:gd name="connsiteY2" fmla="*/ 286012 h 381351"/>
              <a:gd name="connsiteX3" fmla="*/ 587542 w 654524"/>
              <a:gd name="connsiteY3" fmla="*/ 174298 h 381351"/>
              <a:gd name="connsiteX4" fmla="*/ 653743 w 654524"/>
              <a:gd name="connsiteY4" fmla="*/ 381175 h 381351"/>
              <a:gd name="connsiteX5" fmla="*/ 533754 w 654524"/>
              <a:gd name="connsiteY5" fmla="*/ 132922 h 381351"/>
              <a:gd name="connsiteX6" fmla="*/ 413765 w 654524"/>
              <a:gd name="connsiteY6" fmla="*/ 21208 h 381351"/>
              <a:gd name="connsiteX7" fmla="*/ 9 w 654524"/>
              <a:gd name="connsiteY7" fmla="*/ 4658 h 381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4524" h="381351">
                <a:moveTo>
                  <a:pt x="9" y="4658"/>
                </a:moveTo>
                <a:cubicBezTo>
                  <a:pt x="2078" y="6037"/>
                  <a:pt x="321359" y="-17409"/>
                  <a:pt x="426177" y="29483"/>
                </a:cubicBezTo>
                <a:cubicBezTo>
                  <a:pt x="530995" y="76375"/>
                  <a:pt x="602024" y="261876"/>
                  <a:pt x="628918" y="286012"/>
                </a:cubicBezTo>
                <a:cubicBezTo>
                  <a:pt x="655812" y="310148"/>
                  <a:pt x="583405" y="158438"/>
                  <a:pt x="587542" y="174298"/>
                </a:cubicBezTo>
                <a:cubicBezTo>
                  <a:pt x="591679" y="190158"/>
                  <a:pt x="662708" y="388071"/>
                  <a:pt x="653743" y="381175"/>
                </a:cubicBezTo>
                <a:cubicBezTo>
                  <a:pt x="644778" y="374279"/>
                  <a:pt x="573750" y="192917"/>
                  <a:pt x="533754" y="132922"/>
                </a:cubicBezTo>
                <a:cubicBezTo>
                  <a:pt x="493758" y="72927"/>
                  <a:pt x="500654" y="41896"/>
                  <a:pt x="413765" y="21208"/>
                </a:cubicBezTo>
                <a:cubicBezTo>
                  <a:pt x="326876" y="520"/>
                  <a:pt x="-2060" y="3279"/>
                  <a:pt x="9" y="4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B607E484-B0ED-B448-96D5-F370440CB131}"/>
              </a:ext>
            </a:extLst>
          </p:cNvPr>
          <p:cNvSpPr/>
          <p:nvPr/>
        </p:nvSpPr>
        <p:spPr>
          <a:xfrm>
            <a:off x="7493480" y="6672496"/>
            <a:ext cx="238817" cy="1156903"/>
          </a:xfrm>
          <a:custGeom>
            <a:avLst/>
            <a:gdLst>
              <a:gd name="connsiteX0" fmla="*/ 238815 w 238817"/>
              <a:gd name="connsiteY0" fmla="*/ 1020 h 1156903"/>
              <a:gd name="connsiteX1" fmla="*/ 90425 w 238817"/>
              <a:gd name="connsiteY1" fmla="*/ 321862 h 1156903"/>
              <a:gd name="connsiteX2" fmla="*/ 30267 w 238817"/>
              <a:gd name="connsiteY2" fmla="*/ 779062 h 1156903"/>
              <a:gd name="connsiteX3" fmla="*/ 42299 w 238817"/>
              <a:gd name="connsiteY3" fmla="*/ 674788 h 1156903"/>
              <a:gd name="connsiteX4" fmla="*/ 46309 w 238817"/>
              <a:gd name="connsiteY4" fmla="*/ 1148030 h 1156903"/>
              <a:gd name="connsiteX5" fmla="*/ 34278 w 238817"/>
              <a:gd name="connsiteY5" fmla="*/ 987609 h 1156903"/>
              <a:gd name="connsiteX6" fmla="*/ 2194 w 238817"/>
              <a:gd name="connsiteY6" fmla="*/ 1035736 h 1156903"/>
              <a:gd name="connsiteX7" fmla="*/ 102457 w 238817"/>
              <a:gd name="connsiteY7" fmla="*/ 394051 h 1156903"/>
              <a:gd name="connsiteX8" fmla="*/ 94436 w 238817"/>
              <a:gd name="connsiteY8" fmla="*/ 426136 h 1156903"/>
              <a:gd name="connsiteX9" fmla="*/ 238815 w 238817"/>
              <a:gd name="connsiteY9" fmla="*/ 1020 h 115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8817" h="1156903">
                <a:moveTo>
                  <a:pt x="238815" y="1020"/>
                </a:moveTo>
                <a:cubicBezTo>
                  <a:pt x="238147" y="-16359"/>
                  <a:pt x="125183" y="192188"/>
                  <a:pt x="90425" y="321862"/>
                </a:cubicBezTo>
                <a:cubicBezTo>
                  <a:pt x="55667" y="451536"/>
                  <a:pt x="38288" y="720241"/>
                  <a:pt x="30267" y="779062"/>
                </a:cubicBezTo>
                <a:cubicBezTo>
                  <a:pt x="22246" y="837883"/>
                  <a:pt x="39625" y="613293"/>
                  <a:pt x="42299" y="674788"/>
                </a:cubicBezTo>
                <a:cubicBezTo>
                  <a:pt x="44973" y="736283"/>
                  <a:pt x="47646" y="1095893"/>
                  <a:pt x="46309" y="1148030"/>
                </a:cubicBezTo>
                <a:cubicBezTo>
                  <a:pt x="44972" y="1200167"/>
                  <a:pt x="41630" y="1006325"/>
                  <a:pt x="34278" y="987609"/>
                </a:cubicBezTo>
                <a:cubicBezTo>
                  <a:pt x="26926" y="968893"/>
                  <a:pt x="-9169" y="1134662"/>
                  <a:pt x="2194" y="1035736"/>
                </a:cubicBezTo>
                <a:cubicBezTo>
                  <a:pt x="13557" y="936810"/>
                  <a:pt x="87083" y="495651"/>
                  <a:pt x="102457" y="394051"/>
                </a:cubicBezTo>
                <a:cubicBezTo>
                  <a:pt x="117831" y="292451"/>
                  <a:pt x="71041" y="490973"/>
                  <a:pt x="94436" y="426136"/>
                </a:cubicBezTo>
                <a:cubicBezTo>
                  <a:pt x="117831" y="361299"/>
                  <a:pt x="239483" y="18399"/>
                  <a:pt x="238815" y="1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52886C92-B6B1-7B18-7ED8-808ABF610011}"/>
              </a:ext>
            </a:extLst>
          </p:cNvPr>
          <p:cNvSpPr/>
          <p:nvPr/>
        </p:nvSpPr>
        <p:spPr>
          <a:xfrm>
            <a:off x="4890387" y="7611807"/>
            <a:ext cx="123090" cy="716167"/>
          </a:xfrm>
          <a:custGeom>
            <a:avLst/>
            <a:gdLst>
              <a:gd name="connsiteX0" fmla="*/ 2455 w 123090"/>
              <a:gd name="connsiteY0" fmla="*/ 4182 h 716167"/>
              <a:gd name="connsiteX1" fmla="*/ 26518 w 123090"/>
              <a:gd name="connsiteY1" fmla="*/ 260856 h 716167"/>
              <a:gd name="connsiteX2" fmla="*/ 22508 w 123090"/>
              <a:gd name="connsiteY2" fmla="*/ 256846 h 716167"/>
              <a:gd name="connsiteX3" fmla="*/ 86676 w 123090"/>
              <a:gd name="connsiteY3" fmla="*/ 693993 h 716167"/>
              <a:gd name="connsiteX4" fmla="*/ 86676 w 123090"/>
              <a:gd name="connsiteY4" fmla="*/ 625814 h 716167"/>
              <a:gd name="connsiteX5" fmla="*/ 122771 w 123090"/>
              <a:gd name="connsiteY5" fmla="*/ 714046 h 716167"/>
              <a:gd name="connsiteX6" fmla="*/ 98708 w 123090"/>
              <a:gd name="connsiteY6" fmla="*/ 517530 h 716167"/>
              <a:gd name="connsiteX7" fmla="*/ 2455 w 123090"/>
              <a:gd name="connsiteY7" fmla="*/ 4182 h 716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090" h="716167">
                <a:moveTo>
                  <a:pt x="2455" y="4182"/>
                </a:moveTo>
                <a:cubicBezTo>
                  <a:pt x="-9577" y="-38597"/>
                  <a:pt x="26518" y="260856"/>
                  <a:pt x="26518" y="260856"/>
                </a:cubicBezTo>
                <a:cubicBezTo>
                  <a:pt x="29860" y="302967"/>
                  <a:pt x="12482" y="184657"/>
                  <a:pt x="22508" y="256846"/>
                </a:cubicBezTo>
                <a:cubicBezTo>
                  <a:pt x="32534" y="329036"/>
                  <a:pt x="75981" y="632498"/>
                  <a:pt x="86676" y="693993"/>
                </a:cubicBezTo>
                <a:cubicBezTo>
                  <a:pt x="97371" y="755488"/>
                  <a:pt x="80660" y="622472"/>
                  <a:pt x="86676" y="625814"/>
                </a:cubicBezTo>
                <a:cubicBezTo>
                  <a:pt x="92692" y="629156"/>
                  <a:pt x="120766" y="732093"/>
                  <a:pt x="122771" y="714046"/>
                </a:cubicBezTo>
                <a:cubicBezTo>
                  <a:pt x="124776" y="695999"/>
                  <a:pt x="117424" y="630493"/>
                  <a:pt x="98708" y="517530"/>
                </a:cubicBezTo>
                <a:cubicBezTo>
                  <a:pt x="79992" y="404567"/>
                  <a:pt x="14487" y="46961"/>
                  <a:pt x="2455" y="4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C9DE5379-58CF-2B02-2986-B8B3ACCD5431}"/>
              </a:ext>
            </a:extLst>
          </p:cNvPr>
          <p:cNvSpPr/>
          <p:nvPr/>
        </p:nvSpPr>
        <p:spPr>
          <a:xfrm>
            <a:off x="5000366" y="8294322"/>
            <a:ext cx="320171" cy="867699"/>
          </a:xfrm>
          <a:custGeom>
            <a:avLst/>
            <a:gdLst>
              <a:gd name="connsiteX0" fmla="*/ 34 w 320171"/>
              <a:gd name="connsiteY0" fmla="*/ 78 h 867699"/>
              <a:gd name="connsiteX1" fmla="*/ 230434 w 320171"/>
              <a:gd name="connsiteY1" fmla="*/ 619278 h 867699"/>
              <a:gd name="connsiteX2" fmla="*/ 241234 w 320171"/>
              <a:gd name="connsiteY2" fmla="*/ 579678 h 867699"/>
              <a:gd name="connsiteX3" fmla="*/ 316834 w 320171"/>
              <a:gd name="connsiteY3" fmla="*/ 864078 h 867699"/>
              <a:gd name="connsiteX4" fmla="*/ 302434 w 320171"/>
              <a:gd name="connsiteY4" fmla="*/ 727278 h 867699"/>
              <a:gd name="connsiteX5" fmla="*/ 262834 w 320171"/>
              <a:gd name="connsiteY5" fmla="*/ 536478 h 867699"/>
              <a:gd name="connsiteX6" fmla="*/ 248434 w 320171"/>
              <a:gd name="connsiteY6" fmla="*/ 576078 h 867699"/>
              <a:gd name="connsiteX7" fmla="*/ 34 w 320171"/>
              <a:gd name="connsiteY7" fmla="*/ 78 h 867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0171" h="867699">
                <a:moveTo>
                  <a:pt x="34" y="78"/>
                </a:moveTo>
                <a:cubicBezTo>
                  <a:pt x="-2966" y="7278"/>
                  <a:pt x="190234" y="522678"/>
                  <a:pt x="230434" y="619278"/>
                </a:cubicBezTo>
                <a:cubicBezTo>
                  <a:pt x="270634" y="715878"/>
                  <a:pt x="226834" y="538878"/>
                  <a:pt x="241234" y="579678"/>
                </a:cubicBezTo>
                <a:cubicBezTo>
                  <a:pt x="255634" y="620478"/>
                  <a:pt x="306634" y="839478"/>
                  <a:pt x="316834" y="864078"/>
                </a:cubicBezTo>
                <a:cubicBezTo>
                  <a:pt x="327034" y="888678"/>
                  <a:pt x="311434" y="781878"/>
                  <a:pt x="302434" y="727278"/>
                </a:cubicBezTo>
                <a:cubicBezTo>
                  <a:pt x="293434" y="672678"/>
                  <a:pt x="271834" y="561678"/>
                  <a:pt x="262834" y="536478"/>
                </a:cubicBezTo>
                <a:cubicBezTo>
                  <a:pt x="253834" y="511278"/>
                  <a:pt x="289834" y="670878"/>
                  <a:pt x="248434" y="576078"/>
                </a:cubicBezTo>
                <a:cubicBezTo>
                  <a:pt x="207034" y="481278"/>
                  <a:pt x="3034" y="-7122"/>
                  <a:pt x="34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0EAC6DB5-4811-DCC2-D21A-E0F9D0606D97}"/>
              </a:ext>
            </a:extLst>
          </p:cNvPr>
          <p:cNvSpPr/>
          <p:nvPr/>
        </p:nvSpPr>
        <p:spPr>
          <a:xfrm>
            <a:off x="5306386" y="9121255"/>
            <a:ext cx="119076" cy="462425"/>
          </a:xfrm>
          <a:custGeom>
            <a:avLst/>
            <a:gdLst>
              <a:gd name="connsiteX0" fmla="*/ 14 w 119076"/>
              <a:gd name="connsiteY0" fmla="*/ 1145 h 462425"/>
              <a:gd name="connsiteX1" fmla="*/ 97214 w 119076"/>
              <a:gd name="connsiteY1" fmla="*/ 433145 h 462425"/>
              <a:gd name="connsiteX2" fmla="*/ 75614 w 119076"/>
              <a:gd name="connsiteY2" fmla="*/ 361145 h 462425"/>
              <a:gd name="connsiteX3" fmla="*/ 118814 w 119076"/>
              <a:gd name="connsiteY3" fmla="*/ 461945 h 462425"/>
              <a:gd name="connsiteX4" fmla="*/ 90014 w 119076"/>
              <a:gd name="connsiteY4" fmla="*/ 310745 h 462425"/>
              <a:gd name="connsiteX5" fmla="*/ 14 w 119076"/>
              <a:gd name="connsiteY5" fmla="*/ 1145 h 46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076" h="462425">
                <a:moveTo>
                  <a:pt x="14" y="1145"/>
                </a:moveTo>
                <a:cubicBezTo>
                  <a:pt x="1214" y="21545"/>
                  <a:pt x="84614" y="373145"/>
                  <a:pt x="97214" y="433145"/>
                </a:cubicBezTo>
                <a:cubicBezTo>
                  <a:pt x="109814" y="493145"/>
                  <a:pt x="72014" y="356345"/>
                  <a:pt x="75614" y="361145"/>
                </a:cubicBezTo>
                <a:cubicBezTo>
                  <a:pt x="79214" y="365945"/>
                  <a:pt x="116414" y="470345"/>
                  <a:pt x="118814" y="461945"/>
                </a:cubicBezTo>
                <a:cubicBezTo>
                  <a:pt x="121214" y="453545"/>
                  <a:pt x="106814" y="382745"/>
                  <a:pt x="90014" y="310745"/>
                </a:cubicBezTo>
                <a:cubicBezTo>
                  <a:pt x="73214" y="238745"/>
                  <a:pt x="-1186" y="-19255"/>
                  <a:pt x="14" y="1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C594FC30-E0C6-0540-B13F-59C1434F9601}"/>
              </a:ext>
            </a:extLst>
          </p:cNvPr>
          <p:cNvSpPr/>
          <p:nvPr/>
        </p:nvSpPr>
        <p:spPr>
          <a:xfrm>
            <a:off x="7469656" y="7710707"/>
            <a:ext cx="106886" cy="652588"/>
          </a:xfrm>
          <a:custGeom>
            <a:avLst/>
            <a:gdLst>
              <a:gd name="connsiteX0" fmla="*/ 25544 w 106886"/>
              <a:gd name="connsiteY0" fmla="*/ 4093 h 652588"/>
              <a:gd name="connsiteX1" fmla="*/ 101144 w 106886"/>
              <a:gd name="connsiteY1" fmla="*/ 187693 h 652588"/>
              <a:gd name="connsiteX2" fmla="*/ 97544 w 106886"/>
              <a:gd name="connsiteY2" fmla="*/ 173293 h 652588"/>
              <a:gd name="connsiteX3" fmla="*/ 65144 w 106886"/>
              <a:gd name="connsiteY3" fmla="*/ 353293 h 652588"/>
              <a:gd name="connsiteX4" fmla="*/ 344 w 106886"/>
              <a:gd name="connsiteY4" fmla="*/ 648493 h 652588"/>
              <a:gd name="connsiteX5" fmla="*/ 39944 w 106886"/>
              <a:gd name="connsiteY5" fmla="*/ 508093 h 652588"/>
              <a:gd name="connsiteX6" fmla="*/ 50744 w 106886"/>
              <a:gd name="connsiteY6" fmla="*/ 263293 h 652588"/>
              <a:gd name="connsiteX7" fmla="*/ 61544 w 106886"/>
              <a:gd name="connsiteY7" fmla="*/ 302893 h 652588"/>
              <a:gd name="connsiteX8" fmla="*/ 72344 w 106886"/>
              <a:gd name="connsiteY8" fmla="*/ 198493 h 652588"/>
              <a:gd name="connsiteX9" fmla="*/ 29144 w 106886"/>
              <a:gd name="connsiteY9" fmla="*/ 68893 h 652588"/>
              <a:gd name="connsiteX10" fmla="*/ 25544 w 106886"/>
              <a:gd name="connsiteY10" fmla="*/ 4093 h 65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6886" h="652588">
                <a:moveTo>
                  <a:pt x="25544" y="4093"/>
                </a:moveTo>
                <a:cubicBezTo>
                  <a:pt x="37544" y="23893"/>
                  <a:pt x="101144" y="187693"/>
                  <a:pt x="101144" y="187693"/>
                </a:cubicBezTo>
                <a:cubicBezTo>
                  <a:pt x="113144" y="215893"/>
                  <a:pt x="103544" y="145693"/>
                  <a:pt x="97544" y="173293"/>
                </a:cubicBezTo>
                <a:cubicBezTo>
                  <a:pt x="91544" y="200893"/>
                  <a:pt x="81344" y="274093"/>
                  <a:pt x="65144" y="353293"/>
                </a:cubicBezTo>
                <a:cubicBezTo>
                  <a:pt x="48944" y="432493"/>
                  <a:pt x="4544" y="622693"/>
                  <a:pt x="344" y="648493"/>
                </a:cubicBezTo>
                <a:cubicBezTo>
                  <a:pt x="-3856" y="674293"/>
                  <a:pt x="31544" y="572293"/>
                  <a:pt x="39944" y="508093"/>
                </a:cubicBezTo>
                <a:cubicBezTo>
                  <a:pt x="48344" y="443893"/>
                  <a:pt x="47144" y="297493"/>
                  <a:pt x="50744" y="263293"/>
                </a:cubicBezTo>
                <a:cubicBezTo>
                  <a:pt x="54344" y="229093"/>
                  <a:pt x="57944" y="313693"/>
                  <a:pt x="61544" y="302893"/>
                </a:cubicBezTo>
                <a:cubicBezTo>
                  <a:pt x="65144" y="292093"/>
                  <a:pt x="77744" y="237493"/>
                  <a:pt x="72344" y="198493"/>
                </a:cubicBezTo>
                <a:cubicBezTo>
                  <a:pt x="66944" y="159493"/>
                  <a:pt x="39344" y="96493"/>
                  <a:pt x="29144" y="68893"/>
                </a:cubicBezTo>
                <a:cubicBezTo>
                  <a:pt x="18944" y="41293"/>
                  <a:pt x="13544" y="-15707"/>
                  <a:pt x="25544" y="40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9116CAAA-D355-B186-A4E8-A619F284EC0B}"/>
              </a:ext>
            </a:extLst>
          </p:cNvPr>
          <p:cNvSpPr/>
          <p:nvPr/>
        </p:nvSpPr>
        <p:spPr>
          <a:xfrm>
            <a:off x="4537829" y="5520810"/>
            <a:ext cx="338975" cy="373713"/>
          </a:xfrm>
          <a:custGeom>
            <a:avLst/>
            <a:gdLst>
              <a:gd name="connsiteX0" fmla="*/ 338971 w 338975"/>
              <a:gd name="connsiteY0" fmla="*/ 3 h 373713"/>
              <a:gd name="connsiteX1" fmla="*/ 176739 w 338975"/>
              <a:gd name="connsiteY1" fmla="*/ 172067 h 373713"/>
              <a:gd name="connsiteX2" fmla="*/ 4674 w 338975"/>
              <a:gd name="connsiteY2" fmla="*/ 275306 h 373713"/>
              <a:gd name="connsiteX3" fmla="*/ 53836 w 338975"/>
              <a:gd name="connsiteY3" fmla="*/ 285138 h 373713"/>
              <a:gd name="connsiteX4" fmla="*/ 107913 w 338975"/>
              <a:gd name="connsiteY4" fmla="*/ 373629 h 373713"/>
              <a:gd name="connsiteX5" fmla="*/ 58752 w 338975"/>
              <a:gd name="connsiteY5" fmla="*/ 299887 h 373713"/>
              <a:gd name="connsiteX6" fmla="*/ 63668 w 338975"/>
              <a:gd name="connsiteY6" fmla="*/ 226145 h 373713"/>
              <a:gd name="connsiteX7" fmla="*/ 181655 w 338975"/>
              <a:gd name="connsiteY7" fmla="*/ 176984 h 373713"/>
              <a:gd name="connsiteX8" fmla="*/ 338971 w 338975"/>
              <a:gd name="connsiteY8" fmla="*/ 3 h 373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8975" h="373713">
                <a:moveTo>
                  <a:pt x="338971" y="3"/>
                </a:moveTo>
                <a:cubicBezTo>
                  <a:pt x="338152" y="-816"/>
                  <a:pt x="232455" y="126183"/>
                  <a:pt x="176739" y="172067"/>
                </a:cubicBezTo>
                <a:cubicBezTo>
                  <a:pt x="121023" y="217951"/>
                  <a:pt x="25158" y="256461"/>
                  <a:pt x="4674" y="275306"/>
                </a:cubicBezTo>
                <a:cubicBezTo>
                  <a:pt x="-15810" y="294151"/>
                  <a:pt x="36629" y="268751"/>
                  <a:pt x="53836" y="285138"/>
                </a:cubicBezTo>
                <a:cubicBezTo>
                  <a:pt x="71042" y="301525"/>
                  <a:pt x="107094" y="371171"/>
                  <a:pt x="107913" y="373629"/>
                </a:cubicBezTo>
                <a:cubicBezTo>
                  <a:pt x="108732" y="376087"/>
                  <a:pt x="66126" y="324468"/>
                  <a:pt x="58752" y="299887"/>
                </a:cubicBezTo>
                <a:cubicBezTo>
                  <a:pt x="51378" y="275306"/>
                  <a:pt x="43184" y="246629"/>
                  <a:pt x="63668" y="226145"/>
                </a:cubicBezTo>
                <a:cubicBezTo>
                  <a:pt x="84152" y="205661"/>
                  <a:pt x="140687" y="213855"/>
                  <a:pt x="181655" y="176984"/>
                </a:cubicBezTo>
                <a:cubicBezTo>
                  <a:pt x="222623" y="140113"/>
                  <a:pt x="339790" y="822"/>
                  <a:pt x="338971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3A4082A5-EC90-C1CF-9B3A-62FDF71E3BC6}"/>
              </a:ext>
            </a:extLst>
          </p:cNvPr>
          <p:cNvSpPr/>
          <p:nvPr/>
        </p:nvSpPr>
        <p:spPr>
          <a:xfrm>
            <a:off x="5774141" y="6400976"/>
            <a:ext cx="357706" cy="118001"/>
          </a:xfrm>
          <a:custGeom>
            <a:avLst/>
            <a:gdLst>
              <a:gd name="connsiteX0" fmla="*/ 820 w 357706"/>
              <a:gd name="connsiteY0" fmla="*/ 48542 h 118001"/>
              <a:gd name="connsiteX1" fmla="*/ 161964 w 357706"/>
              <a:gd name="connsiteY1" fmla="*/ 29804 h 118001"/>
              <a:gd name="connsiteX2" fmla="*/ 57033 w 357706"/>
              <a:gd name="connsiteY2" fmla="*/ 3572 h 118001"/>
              <a:gd name="connsiteX3" fmla="*/ 349341 w 357706"/>
              <a:gd name="connsiteY3" fmla="*/ 115998 h 118001"/>
              <a:gd name="connsiteX4" fmla="*/ 263148 w 357706"/>
              <a:gd name="connsiteY4" fmla="*/ 74775 h 118001"/>
              <a:gd name="connsiteX5" fmla="*/ 105751 w 357706"/>
              <a:gd name="connsiteY5" fmla="*/ 63532 h 118001"/>
              <a:gd name="connsiteX6" fmla="*/ 820 w 357706"/>
              <a:gd name="connsiteY6" fmla="*/ 48542 h 11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7706" h="118001">
                <a:moveTo>
                  <a:pt x="820" y="48542"/>
                </a:moveTo>
                <a:cubicBezTo>
                  <a:pt x="10189" y="42921"/>
                  <a:pt x="152595" y="37299"/>
                  <a:pt x="161964" y="29804"/>
                </a:cubicBezTo>
                <a:cubicBezTo>
                  <a:pt x="171333" y="22309"/>
                  <a:pt x="25804" y="-10794"/>
                  <a:pt x="57033" y="3572"/>
                </a:cubicBezTo>
                <a:cubicBezTo>
                  <a:pt x="88263" y="17938"/>
                  <a:pt x="314989" y="104131"/>
                  <a:pt x="349341" y="115998"/>
                </a:cubicBezTo>
                <a:cubicBezTo>
                  <a:pt x="383694" y="127865"/>
                  <a:pt x="303746" y="83519"/>
                  <a:pt x="263148" y="74775"/>
                </a:cubicBezTo>
                <a:cubicBezTo>
                  <a:pt x="222550" y="66031"/>
                  <a:pt x="146974" y="64157"/>
                  <a:pt x="105751" y="63532"/>
                </a:cubicBezTo>
                <a:cubicBezTo>
                  <a:pt x="64528" y="62907"/>
                  <a:pt x="-8549" y="54163"/>
                  <a:pt x="820" y="48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0BD2151B-7C16-C682-E8F6-BCA0E9225B6C}"/>
              </a:ext>
            </a:extLst>
          </p:cNvPr>
          <p:cNvSpPr/>
          <p:nvPr/>
        </p:nvSpPr>
        <p:spPr>
          <a:xfrm>
            <a:off x="5549128" y="6616167"/>
            <a:ext cx="480884" cy="80851"/>
          </a:xfrm>
          <a:custGeom>
            <a:avLst/>
            <a:gdLst>
              <a:gd name="connsiteX0" fmla="*/ 980 w 480884"/>
              <a:gd name="connsiteY0" fmla="*/ 35718 h 80851"/>
              <a:gd name="connsiteX1" fmla="*/ 349502 w 480884"/>
              <a:gd name="connsiteY1" fmla="*/ 9485 h 80851"/>
              <a:gd name="connsiteX2" fmla="*/ 263308 w 480884"/>
              <a:gd name="connsiteY2" fmla="*/ 1990 h 80851"/>
              <a:gd name="connsiteX3" fmla="*/ 386977 w 480884"/>
              <a:gd name="connsiteY3" fmla="*/ 43213 h 80851"/>
              <a:gd name="connsiteX4" fmla="*/ 480665 w 480884"/>
              <a:gd name="connsiteY4" fmla="*/ 80689 h 80851"/>
              <a:gd name="connsiteX5" fmla="*/ 360744 w 480884"/>
              <a:gd name="connsiteY5" fmla="*/ 28223 h 80851"/>
              <a:gd name="connsiteX6" fmla="*/ 248318 w 480884"/>
              <a:gd name="connsiteY6" fmla="*/ 1990 h 80851"/>
              <a:gd name="connsiteX7" fmla="*/ 980 w 480884"/>
              <a:gd name="connsiteY7" fmla="*/ 35718 h 80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0884" h="80851">
                <a:moveTo>
                  <a:pt x="980" y="35718"/>
                </a:moveTo>
                <a:lnTo>
                  <a:pt x="349502" y="9485"/>
                </a:lnTo>
                <a:cubicBezTo>
                  <a:pt x="393223" y="3864"/>
                  <a:pt x="257062" y="-3631"/>
                  <a:pt x="263308" y="1990"/>
                </a:cubicBezTo>
                <a:cubicBezTo>
                  <a:pt x="269554" y="7611"/>
                  <a:pt x="350751" y="30097"/>
                  <a:pt x="386977" y="43213"/>
                </a:cubicBezTo>
                <a:cubicBezTo>
                  <a:pt x="423203" y="56329"/>
                  <a:pt x="485037" y="83187"/>
                  <a:pt x="480665" y="80689"/>
                </a:cubicBezTo>
                <a:cubicBezTo>
                  <a:pt x="476293" y="78191"/>
                  <a:pt x="399468" y="41339"/>
                  <a:pt x="360744" y="28223"/>
                </a:cubicBezTo>
                <a:cubicBezTo>
                  <a:pt x="322020" y="15107"/>
                  <a:pt x="307029" y="3864"/>
                  <a:pt x="248318" y="1990"/>
                </a:cubicBezTo>
                <a:cubicBezTo>
                  <a:pt x="189607" y="116"/>
                  <a:pt x="-15884" y="34469"/>
                  <a:pt x="980" y="35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57002BD0-479A-1FD2-8736-7EACA0606898}"/>
              </a:ext>
            </a:extLst>
          </p:cNvPr>
          <p:cNvSpPr/>
          <p:nvPr/>
        </p:nvSpPr>
        <p:spPr>
          <a:xfrm>
            <a:off x="4200382" y="7560104"/>
            <a:ext cx="587170" cy="846491"/>
          </a:xfrm>
          <a:custGeom>
            <a:avLst/>
            <a:gdLst>
              <a:gd name="connsiteX0" fmla="*/ 587155 w 587170"/>
              <a:gd name="connsiteY0" fmla="*/ 25 h 846491"/>
              <a:gd name="connsiteX1" fmla="*/ 309569 w 587170"/>
              <a:gd name="connsiteY1" fmla="*/ 369050 h 846491"/>
              <a:gd name="connsiteX2" fmla="*/ 407541 w 587170"/>
              <a:gd name="connsiteY2" fmla="*/ 329862 h 846491"/>
              <a:gd name="connsiteX3" fmla="*/ 51578 w 587170"/>
              <a:gd name="connsiteY3" fmla="*/ 796859 h 846491"/>
              <a:gd name="connsiteX4" fmla="*/ 9124 w 587170"/>
              <a:gd name="connsiteY4" fmla="*/ 819719 h 846491"/>
              <a:gd name="connsiteX5" fmla="*/ 120158 w 587170"/>
              <a:gd name="connsiteY5" fmla="*/ 679293 h 846491"/>
              <a:gd name="connsiteX6" fmla="*/ 368352 w 587170"/>
              <a:gd name="connsiteY6" fmla="*/ 352722 h 846491"/>
              <a:gd name="connsiteX7" fmla="*/ 322632 w 587170"/>
              <a:gd name="connsiteY7" fmla="*/ 388645 h 846491"/>
              <a:gd name="connsiteX8" fmla="*/ 587155 w 587170"/>
              <a:gd name="connsiteY8" fmla="*/ 25 h 846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7170" h="846491">
                <a:moveTo>
                  <a:pt x="587155" y="25"/>
                </a:moveTo>
                <a:cubicBezTo>
                  <a:pt x="584978" y="-3241"/>
                  <a:pt x="339505" y="314077"/>
                  <a:pt x="309569" y="369050"/>
                </a:cubicBezTo>
                <a:cubicBezTo>
                  <a:pt x="279633" y="424023"/>
                  <a:pt x="450539" y="258561"/>
                  <a:pt x="407541" y="329862"/>
                </a:cubicBezTo>
                <a:cubicBezTo>
                  <a:pt x="364543" y="401163"/>
                  <a:pt x="117981" y="715216"/>
                  <a:pt x="51578" y="796859"/>
                </a:cubicBezTo>
                <a:cubicBezTo>
                  <a:pt x="-14825" y="878502"/>
                  <a:pt x="-2306" y="839313"/>
                  <a:pt x="9124" y="819719"/>
                </a:cubicBezTo>
                <a:cubicBezTo>
                  <a:pt x="20554" y="800125"/>
                  <a:pt x="60287" y="757126"/>
                  <a:pt x="120158" y="679293"/>
                </a:cubicBezTo>
                <a:cubicBezTo>
                  <a:pt x="180029" y="601460"/>
                  <a:pt x="334606" y="401163"/>
                  <a:pt x="368352" y="352722"/>
                </a:cubicBezTo>
                <a:cubicBezTo>
                  <a:pt x="402098" y="304281"/>
                  <a:pt x="286165" y="441985"/>
                  <a:pt x="322632" y="388645"/>
                </a:cubicBezTo>
                <a:cubicBezTo>
                  <a:pt x="359099" y="335305"/>
                  <a:pt x="589332" y="3291"/>
                  <a:pt x="587155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112CB7DE-C3CE-A334-2FE9-C8AEC40F8E9E}"/>
              </a:ext>
            </a:extLst>
          </p:cNvPr>
          <p:cNvSpPr/>
          <p:nvPr/>
        </p:nvSpPr>
        <p:spPr>
          <a:xfrm>
            <a:off x="4674284" y="7798308"/>
            <a:ext cx="212062" cy="689717"/>
          </a:xfrm>
          <a:custGeom>
            <a:avLst/>
            <a:gdLst>
              <a:gd name="connsiteX0" fmla="*/ 211225 w 212062"/>
              <a:gd name="connsiteY0" fmla="*/ 218 h 689717"/>
              <a:gd name="connsiteX1" fmla="*/ 80596 w 212062"/>
              <a:gd name="connsiteY1" fmla="*/ 336586 h 689717"/>
              <a:gd name="connsiteX2" fmla="*/ 123050 w 212062"/>
              <a:gd name="connsiteY2" fmla="*/ 264741 h 689717"/>
              <a:gd name="connsiteX3" fmla="*/ 5485 w 212062"/>
              <a:gd name="connsiteY3" fmla="*/ 669689 h 689717"/>
              <a:gd name="connsiteX4" fmla="*/ 31610 w 212062"/>
              <a:gd name="connsiteY4" fmla="*/ 588046 h 689717"/>
              <a:gd name="connsiteX5" fmla="*/ 139379 w 212062"/>
              <a:gd name="connsiteY5" fmla="*/ 241881 h 689717"/>
              <a:gd name="connsiteX6" fmla="*/ 136113 w 212062"/>
              <a:gd name="connsiteY6" fmla="*/ 284335 h 689717"/>
              <a:gd name="connsiteX7" fmla="*/ 211225 w 212062"/>
              <a:gd name="connsiteY7" fmla="*/ 218 h 689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2062" h="689717">
                <a:moveTo>
                  <a:pt x="211225" y="218"/>
                </a:moveTo>
                <a:cubicBezTo>
                  <a:pt x="201972" y="8926"/>
                  <a:pt x="95292" y="292499"/>
                  <a:pt x="80596" y="336586"/>
                </a:cubicBezTo>
                <a:cubicBezTo>
                  <a:pt x="65900" y="380673"/>
                  <a:pt x="135568" y="209224"/>
                  <a:pt x="123050" y="264741"/>
                </a:cubicBezTo>
                <a:cubicBezTo>
                  <a:pt x="110532" y="320258"/>
                  <a:pt x="20725" y="615805"/>
                  <a:pt x="5485" y="669689"/>
                </a:cubicBezTo>
                <a:cubicBezTo>
                  <a:pt x="-9755" y="723573"/>
                  <a:pt x="9294" y="659347"/>
                  <a:pt x="31610" y="588046"/>
                </a:cubicBezTo>
                <a:cubicBezTo>
                  <a:pt x="53926" y="516745"/>
                  <a:pt x="121962" y="292499"/>
                  <a:pt x="139379" y="241881"/>
                </a:cubicBezTo>
                <a:cubicBezTo>
                  <a:pt x="156796" y="191263"/>
                  <a:pt x="121962" y="322435"/>
                  <a:pt x="136113" y="284335"/>
                </a:cubicBezTo>
                <a:cubicBezTo>
                  <a:pt x="150264" y="246235"/>
                  <a:pt x="220478" y="-8490"/>
                  <a:pt x="211225" y="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A3503EAE-FEF6-AEBA-30BD-EDC011AB8691}"/>
              </a:ext>
            </a:extLst>
          </p:cNvPr>
          <p:cNvSpPr/>
          <p:nvPr/>
        </p:nvSpPr>
        <p:spPr>
          <a:xfrm>
            <a:off x="3908824" y="8421896"/>
            <a:ext cx="261678" cy="1014747"/>
          </a:xfrm>
          <a:custGeom>
            <a:avLst/>
            <a:gdLst>
              <a:gd name="connsiteX0" fmla="*/ 261493 w 261678"/>
              <a:gd name="connsiteY0" fmla="*/ 381 h 1014747"/>
              <a:gd name="connsiteX1" fmla="*/ 65550 w 261678"/>
              <a:gd name="connsiteY1" fmla="*/ 297561 h 1014747"/>
              <a:gd name="connsiteX2" fmla="*/ 143927 w 261678"/>
              <a:gd name="connsiteY2" fmla="*/ 212653 h 1014747"/>
              <a:gd name="connsiteX3" fmla="*/ 36159 w 261678"/>
              <a:gd name="connsiteY3" fmla="*/ 578413 h 1014747"/>
              <a:gd name="connsiteX4" fmla="*/ 42690 w 261678"/>
              <a:gd name="connsiteY4" fmla="*/ 542490 h 1014747"/>
              <a:gd name="connsiteX5" fmla="*/ 236 w 261678"/>
              <a:gd name="connsiteY5" fmla="*/ 996424 h 1014747"/>
              <a:gd name="connsiteX6" fmla="*/ 29627 w 261678"/>
              <a:gd name="connsiteY6" fmla="*/ 869061 h 1014747"/>
              <a:gd name="connsiteX7" fmla="*/ 111270 w 261678"/>
              <a:gd name="connsiteY7" fmla="*/ 349813 h 1014747"/>
              <a:gd name="connsiteX8" fmla="*/ 101473 w 261678"/>
              <a:gd name="connsiteY8" fmla="*/ 369407 h 1014747"/>
              <a:gd name="connsiteX9" fmla="*/ 261493 w 261678"/>
              <a:gd name="connsiteY9" fmla="*/ 381 h 101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1678" h="1014747">
                <a:moveTo>
                  <a:pt x="261493" y="381"/>
                </a:moveTo>
                <a:cubicBezTo>
                  <a:pt x="255506" y="-11593"/>
                  <a:pt x="85144" y="262182"/>
                  <a:pt x="65550" y="297561"/>
                </a:cubicBezTo>
                <a:cubicBezTo>
                  <a:pt x="45956" y="332940"/>
                  <a:pt x="148825" y="165844"/>
                  <a:pt x="143927" y="212653"/>
                </a:cubicBezTo>
                <a:cubicBezTo>
                  <a:pt x="139029" y="259462"/>
                  <a:pt x="53032" y="523440"/>
                  <a:pt x="36159" y="578413"/>
                </a:cubicBezTo>
                <a:cubicBezTo>
                  <a:pt x="19286" y="633386"/>
                  <a:pt x="48677" y="472822"/>
                  <a:pt x="42690" y="542490"/>
                </a:cubicBezTo>
                <a:cubicBezTo>
                  <a:pt x="36703" y="612158"/>
                  <a:pt x="2413" y="941996"/>
                  <a:pt x="236" y="996424"/>
                </a:cubicBezTo>
                <a:cubicBezTo>
                  <a:pt x="-1941" y="1050852"/>
                  <a:pt x="11121" y="976829"/>
                  <a:pt x="29627" y="869061"/>
                </a:cubicBezTo>
                <a:cubicBezTo>
                  <a:pt x="48133" y="761293"/>
                  <a:pt x="99296" y="433089"/>
                  <a:pt x="111270" y="349813"/>
                </a:cubicBezTo>
                <a:cubicBezTo>
                  <a:pt x="123244" y="266537"/>
                  <a:pt x="75891" y="424924"/>
                  <a:pt x="101473" y="369407"/>
                </a:cubicBezTo>
                <a:cubicBezTo>
                  <a:pt x="127055" y="313890"/>
                  <a:pt x="267480" y="12355"/>
                  <a:pt x="261493" y="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63752579-DDD7-6455-7C62-D62EA51B68D7}"/>
              </a:ext>
            </a:extLst>
          </p:cNvPr>
          <p:cNvSpPr/>
          <p:nvPr/>
        </p:nvSpPr>
        <p:spPr>
          <a:xfrm>
            <a:off x="3052877" y="7298580"/>
            <a:ext cx="1437820" cy="986984"/>
          </a:xfrm>
          <a:custGeom>
            <a:avLst/>
            <a:gdLst>
              <a:gd name="connsiteX0" fmla="*/ 1437480 w 1437820"/>
              <a:gd name="connsiteY0" fmla="*/ 291 h 986984"/>
              <a:gd name="connsiteX1" fmla="*/ 1003140 w 1437820"/>
              <a:gd name="connsiteY1" fmla="*/ 330129 h 986984"/>
              <a:gd name="connsiteX2" fmla="*/ 1137034 w 1437820"/>
              <a:gd name="connsiteY2" fmla="*/ 258283 h 986984"/>
              <a:gd name="connsiteX3" fmla="*/ 36489 w 1437820"/>
              <a:gd name="connsiteY3" fmla="*/ 960411 h 986984"/>
              <a:gd name="connsiteX4" fmla="*/ 304277 w 1437820"/>
              <a:gd name="connsiteY4" fmla="*/ 813454 h 986984"/>
              <a:gd name="connsiteX5" fmla="*/ 712492 w 1437820"/>
              <a:gd name="connsiteY5" fmla="*/ 565260 h 986984"/>
              <a:gd name="connsiteX6" fmla="*/ 673303 w 1437820"/>
              <a:gd name="connsiteY6" fmla="*/ 604449 h 986984"/>
              <a:gd name="connsiteX7" fmla="*/ 1221943 w 1437820"/>
              <a:gd name="connsiteY7" fmla="*/ 248486 h 986984"/>
              <a:gd name="connsiteX8" fmla="*/ 921497 w 1437820"/>
              <a:gd name="connsiteY8" fmla="*/ 395443 h 986984"/>
              <a:gd name="connsiteX9" fmla="*/ 1437480 w 1437820"/>
              <a:gd name="connsiteY9" fmla="*/ 291 h 986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37820" h="986984">
                <a:moveTo>
                  <a:pt x="1437480" y="291"/>
                </a:moveTo>
                <a:cubicBezTo>
                  <a:pt x="1451087" y="-10595"/>
                  <a:pt x="1053214" y="287130"/>
                  <a:pt x="1003140" y="330129"/>
                </a:cubicBezTo>
                <a:cubicBezTo>
                  <a:pt x="953066" y="373128"/>
                  <a:pt x="1298142" y="153236"/>
                  <a:pt x="1137034" y="258283"/>
                </a:cubicBezTo>
                <a:cubicBezTo>
                  <a:pt x="975925" y="363330"/>
                  <a:pt x="175282" y="867883"/>
                  <a:pt x="36489" y="960411"/>
                </a:cubicBezTo>
                <a:cubicBezTo>
                  <a:pt x="-102304" y="1052939"/>
                  <a:pt x="191610" y="879312"/>
                  <a:pt x="304277" y="813454"/>
                </a:cubicBezTo>
                <a:cubicBezTo>
                  <a:pt x="416944" y="747596"/>
                  <a:pt x="650988" y="600094"/>
                  <a:pt x="712492" y="565260"/>
                </a:cubicBezTo>
                <a:cubicBezTo>
                  <a:pt x="773996" y="530426"/>
                  <a:pt x="588394" y="657245"/>
                  <a:pt x="673303" y="604449"/>
                </a:cubicBezTo>
                <a:cubicBezTo>
                  <a:pt x="758211" y="551653"/>
                  <a:pt x="1180577" y="283320"/>
                  <a:pt x="1221943" y="248486"/>
                </a:cubicBezTo>
                <a:cubicBezTo>
                  <a:pt x="1263309" y="213652"/>
                  <a:pt x="886663" y="437353"/>
                  <a:pt x="921497" y="395443"/>
                </a:cubicBezTo>
                <a:cubicBezTo>
                  <a:pt x="956331" y="353533"/>
                  <a:pt x="1423873" y="11177"/>
                  <a:pt x="1437480" y="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85DF47D5-EEE7-D801-6993-1A0C06CECF36}"/>
              </a:ext>
            </a:extLst>
          </p:cNvPr>
          <p:cNvSpPr/>
          <p:nvPr/>
        </p:nvSpPr>
        <p:spPr>
          <a:xfrm>
            <a:off x="1851769" y="8116012"/>
            <a:ext cx="1547437" cy="753793"/>
          </a:xfrm>
          <a:custGeom>
            <a:avLst/>
            <a:gdLst>
              <a:gd name="connsiteX0" fmla="*/ 1541308 w 1547437"/>
              <a:gd name="connsiteY0" fmla="*/ 2554 h 753793"/>
              <a:gd name="connsiteX1" fmla="*/ 946948 w 1547437"/>
              <a:gd name="connsiteY1" fmla="*/ 345454 h 753793"/>
              <a:gd name="connsiteX2" fmla="*/ 999200 w 1547437"/>
              <a:gd name="connsiteY2" fmla="*/ 342188 h 753793"/>
              <a:gd name="connsiteX3" fmla="*/ 189302 w 1547437"/>
              <a:gd name="connsiteY3" fmla="*/ 662228 h 753793"/>
              <a:gd name="connsiteX4" fmla="*/ 42345 w 1547437"/>
              <a:gd name="connsiteY4" fmla="*/ 740605 h 753793"/>
              <a:gd name="connsiteX5" fmla="*/ 786928 w 1547437"/>
              <a:gd name="connsiteY5" fmla="*/ 433628 h 753793"/>
              <a:gd name="connsiteX6" fmla="*/ 799991 w 1547437"/>
              <a:gd name="connsiteY6" fmla="*/ 430362 h 753793"/>
              <a:gd name="connsiteX7" fmla="*/ 764068 w 1547437"/>
              <a:gd name="connsiteY7" fmla="*/ 440159 h 753793"/>
              <a:gd name="connsiteX8" fmla="*/ 1436805 w 1547437"/>
              <a:gd name="connsiteY8" fmla="*/ 123385 h 753793"/>
              <a:gd name="connsiteX9" fmla="*/ 1266988 w 1547437"/>
              <a:gd name="connsiteY9" fmla="*/ 185434 h 753793"/>
              <a:gd name="connsiteX10" fmla="*/ 1541308 w 1547437"/>
              <a:gd name="connsiteY10" fmla="*/ 2554 h 753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47437" h="753793">
                <a:moveTo>
                  <a:pt x="1541308" y="2554"/>
                </a:moveTo>
                <a:cubicBezTo>
                  <a:pt x="1487968" y="29224"/>
                  <a:pt x="1037299" y="288848"/>
                  <a:pt x="946948" y="345454"/>
                </a:cubicBezTo>
                <a:cubicBezTo>
                  <a:pt x="856597" y="402060"/>
                  <a:pt x="1125474" y="289392"/>
                  <a:pt x="999200" y="342188"/>
                </a:cubicBezTo>
                <a:cubicBezTo>
                  <a:pt x="872926" y="394984"/>
                  <a:pt x="348778" y="595825"/>
                  <a:pt x="189302" y="662228"/>
                </a:cubicBezTo>
                <a:cubicBezTo>
                  <a:pt x="29826" y="728631"/>
                  <a:pt x="-57259" y="778705"/>
                  <a:pt x="42345" y="740605"/>
                </a:cubicBezTo>
                <a:cubicBezTo>
                  <a:pt x="141949" y="702505"/>
                  <a:pt x="660654" y="485335"/>
                  <a:pt x="786928" y="433628"/>
                </a:cubicBezTo>
                <a:cubicBezTo>
                  <a:pt x="913202" y="381921"/>
                  <a:pt x="803801" y="429274"/>
                  <a:pt x="799991" y="430362"/>
                </a:cubicBezTo>
                <a:cubicBezTo>
                  <a:pt x="796181" y="431451"/>
                  <a:pt x="657932" y="491322"/>
                  <a:pt x="764068" y="440159"/>
                </a:cubicBezTo>
                <a:cubicBezTo>
                  <a:pt x="870204" y="388996"/>
                  <a:pt x="1352985" y="165839"/>
                  <a:pt x="1436805" y="123385"/>
                </a:cubicBezTo>
                <a:cubicBezTo>
                  <a:pt x="1520625" y="80931"/>
                  <a:pt x="1251204" y="204484"/>
                  <a:pt x="1266988" y="185434"/>
                </a:cubicBezTo>
                <a:cubicBezTo>
                  <a:pt x="1282772" y="166384"/>
                  <a:pt x="1594648" y="-24116"/>
                  <a:pt x="1541308" y="2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BAD03D2C-A5BE-90C3-D41C-DEF79CE07CA6}"/>
              </a:ext>
            </a:extLst>
          </p:cNvPr>
          <p:cNvSpPr/>
          <p:nvPr/>
        </p:nvSpPr>
        <p:spPr>
          <a:xfrm>
            <a:off x="1289297" y="8836746"/>
            <a:ext cx="725755" cy="702701"/>
          </a:xfrm>
          <a:custGeom>
            <a:avLst/>
            <a:gdLst>
              <a:gd name="connsiteX0" fmla="*/ 725649 w 725755"/>
              <a:gd name="connsiteY0" fmla="*/ 277 h 702701"/>
              <a:gd name="connsiteX1" fmla="*/ 379483 w 725755"/>
              <a:gd name="connsiteY1" fmla="*/ 183157 h 702701"/>
              <a:gd name="connsiteX2" fmla="*/ 415406 w 725755"/>
              <a:gd name="connsiteY2" fmla="*/ 186423 h 702701"/>
              <a:gd name="connsiteX3" fmla="*/ 229260 w 725755"/>
              <a:gd name="connsiteY3" fmla="*/ 366037 h 702701"/>
              <a:gd name="connsiteX4" fmla="*/ 114960 w 725755"/>
              <a:gd name="connsiteY4" fmla="*/ 490134 h 702701"/>
              <a:gd name="connsiteX5" fmla="*/ 248854 w 725755"/>
              <a:gd name="connsiteY5" fmla="*/ 424820 h 702701"/>
              <a:gd name="connsiteX6" fmla="*/ 7192 w 725755"/>
              <a:gd name="connsiteY6" fmla="*/ 695874 h 702701"/>
              <a:gd name="connsiteX7" fmla="*/ 62709 w 725755"/>
              <a:gd name="connsiteY7" fmla="*/ 627294 h 702701"/>
              <a:gd name="connsiteX8" fmla="*/ 52912 w 725755"/>
              <a:gd name="connsiteY8" fmla="*/ 695874 h 702701"/>
              <a:gd name="connsiteX9" fmla="*/ 92100 w 725755"/>
              <a:gd name="connsiteY9" fmla="*/ 558714 h 702701"/>
              <a:gd name="connsiteX10" fmla="*/ 395812 w 725755"/>
              <a:gd name="connsiteY10" fmla="*/ 179891 h 702701"/>
              <a:gd name="connsiteX11" fmla="*/ 314169 w 725755"/>
              <a:gd name="connsiteY11" fmla="*/ 268065 h 702701"/>
              <a:gd name="connsiteX12" fmla="*/ 415406 w 725755"/>
              <a:gd name="connsiteY12" fmla="*/ 143968 h 702701"/>
              <a:gd name="connsiteX13" fmla="*/ 725649 w 725755"/>
              <a:gd name="connsiteY13" fmla="*/ 277 h 702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5755" h="702701">
                <a:moveTo>
                  <a:pt x="725649" y="277"/>
                </a:moveTo>
                <a:cubicBezTo>
                  <a:pt x="719662" y="6809"/>
                  <a:pt x="431190" y="152133"/>
                  <a:pt x="379483" y="183157"/>
                </a:cubicBezTo>
                <a:cubicBezTo>
                  <a:pt x="327776" y="214181"/>
                  <a:pt x="440443" y="155943"/>
                  <a:pt x="415406" y="186423"/>
                </a:cubicBezTo>
                <a:cubicBezTo>
                  <a:pt x="390369" y="216903"/>
                  <a:pt x="279334" y="315419"/>
                  <a:pt x="229260" y="366037"/>
                </a:cubicBezTo>
                <a:cubicBezTo>
                  <a:pt x="179186" y="416656"/>
                  <a:pt x="111694" y="480337"/>
                  <a:pt x="114960" y="490134"/>
                </a:cubicBezTo>
                <a:cubicBezTo>
                  <a:pt x="118226" y="499931"/>
                  <a:pt x="266815" y="390530"/>
                  <a:pt x="248854" y="424820"/>
                </a:cubicBezTo>
                <a:cubicBezTo>
                  <a:pt x="230893" y="459110"/>
                  <a:pt x="38216" y="662128"/>
                  <a:pt x="7192" y="695874"/>
                </a:cubicBezTo>
                <a:cubicBezTo>
                  <a:pt x="-23832" y="729620"/>
                  <a:pt x="55089" y="627294"/>
                  <a:pt x="62709" y="627294"/>
                </a:cubicBezTo>
                <a:cubicBezTo>
                  <a:pt x="70329" y="627294"/>
                  <a:pt x="48013" y="707304"/>
                  <a:pt x="52912" y="695874"/>
                </a:cubicBezTo>
                <a:cubicBezTo>
                  <a:pt x="57811" y="684444"/>
                  <a:pt x="34950" y="644711"/>
                  <a:pt x="92100" y="558714"/>
                </a:cubicBezTo>
                <a:cubicBezTo>
                  <a:pt x="149250" y="472717"/>
                  <a:pt x="358801" y="228332"/>
                  <a:pt x="395812" y="179891"/>
                </a:cubicBezTo>
                <a:cubicBezTo>
                  <a:pt x="432823" y="131450"/>
                  <a:pt x="310903" y="274052"/>
                  <a:pt x="314169" y="268065"/>
                </a:cubicBezTo>
                <a:cubicBezTo>
                  <a:pt x="317435" y="262078"/>
                  <a:pt x="346282" y="183701"/>
                  <a:pt x="415406" y="143968"/>
                </a:cubicBezTo>
                <a:cubicBezTo>
                  <a:pt x="484530" y="104235"/>
                  <a:pt x="731636" y="-6255"/>
                  <a:pt x="725649" y="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162D7956-D145-5996-1BDB-E96EDFC591B2}"/>
              </a:ext>
            </a:extLst>
          </p:cNvPr>
          <p:cNvSpPr/>
          <p:nvPr/>
        </p:nvSpPr>
        <p:spPr>
          <a:xfrm>
            <a:off x="7896317" y="7029234"/>
            <a:ext cx="420706" cy="413600"/>
          </a:xfrm>
          <a:custGeom>
            <a:avLst/>
            <a:gdLst>
              <a:gd name="connsiteX0" fmla="*/ 180 w 420706"/>
              <a:gd name="connsiteY0" fmla="*/ 1849 h 413600"/>
              <a:gd name="connsiteX1" fmla="*/ 235312 w 420706"/>
              <a:gd name="connsiteY1" fmla="*/ 155337 h 413600"/>
              <a:gd name="connsiteX2" fmla="*/ 414926 w 420706"/>
              <a:gd name="connsiteY2" fmla="*/ 410063 h 413600"/>
              <a:gd name="connsiteX3" fmla="*/ 359409 w 420706"/>
              <a:gd name="connsiteY3" fmla="*/ 292497 h 413600"/>
              <a:gd name="connsiteX4" fmla="*/ 189592 w 420706"/>
              <a:gd name="connsiteY4" fmla="*/ 129212 h 413600"/>
              <a:gd name="connsiteX5" fmla="*/ 274500 w 420706"/>
              <a:gd name="connsiteY5" fmla="*/ 256575 h 413600"/>
              <a:gd name="connsiteX6" fmla="*/ 180 w 420706"/>
              <a:gd name="connsiteY6" fmla="*/ 1849 h 41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0706" h="413600">
                <a:moveTo>
                  <a:pt x="180" y="1849"/>
                </a:moveTo>
                <a:cubicBezTo>
                  <a:pt x="-6351" y="-15024"/>
                  <a:pt x="166188" y="87301"/>
                  <a:pt x="235312" y="155337"/>
                </a:cubicBezTo>
                <a:cubicBezTo>
                  <a:pt x="304436" y="223373"/>
                  <a:pt x="394243" y="387203"/>
                  <a:pt x="414926" y="410063"/>
                </a:cubicBezTo>
                <a:cubicBezTo>
                  <a:pt x="435609" y="432923"/>
                  <a:pt x="396965" y="339305"/>
                  <a:pt x="359409" y="292497"/>
                </a:cubicBezTo>
                <a:cubicBezTo>
                  <a:pt x="321853" y="245689"/>
                  <a:pt x="203744" y="135199"/>
                  <a:pt x="189592" y="129212"/>
                </a:cubicBezTo>
                <a:cubicBezTo>
                  <a:pt x="175441" y="123225"/>
                  <a:pt x="314233" y="277802"/>
                  <a:pt x="274500" y="256575"/>
                </a:cubicBezTo>
                <a:cubicBezTo>
                  <a:pt x="234767" y="235348"/>
                  <a:pt x="6711" y="18722"/>
                  <a:pt x="180" y="18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ACAEA26C-C44B-1CAF-966A-7A92CB838185}"/>
              </a:ext>
            </a:extLst>
          </p:cNvPr>
          <p:cNvSpPr/>
          <p:nvPr/>
        </p:nvSpPr>
        <p:spPr>
          <a:xfrm>
            <a:off x="7987454" y="7200756"/>
            <a:ext cx="133353" cy="1172792"/>
          </a:xfrm>
          <a:custGeom>
            <a:avLst/>
            <a:gdLst>
              <a:gd name="connsiteX0" fmla="*/ 91923 w 133353"/>
              <a:gd name="connsiteY0" fmla="*/ 144 h 1172792"/>
              <a:gd name="connsiteX1" fmla="*/ 62532 w 133353"/>
              <a:gd name="connsiteY1" fmla="*/ 153633 h 1172792"/>
              <a:gd name="connsiteX2" fmla="*/ 62532 w 133353"/>
              <a:gd name="connsiteY2" fmla="*/ 565113 h 1172792"/>
              <a:gd name="connsiteX3" fmla="*/ 36406 w 133353"/>
              <a:gd name="connsiteY3" fmla="*/ 398561 h 1172792"/>
              <a:gd name="connsiteX4" fmla="*/ 131112 w 133353"/>
              <a:gd name="connsiteY4" fmla="*/ 774118 h 1172792"/>
              <a:gd name="connsiteX5" fmla="*/ 104986 w 133353"/>
              <a:gd name="connsiteY5" fmla="*/ 506330 h 1172792"/>
              <a:gd name="connsiteX6" fmla="*/ 121315 w 133353"/>
              <a:gd name="connsiteY6" fmla="*/ 359373 h 1172792"/>
              <a:gd name="connsiteX7" fmla="*/ 69063 w 133353"/>
              <a:gd name="connsiteY7" fmla="*/ 607567 h 1172792"/>
              <a:gd name="connsiteX8" fmla="*/ 26609 w 133353"/>
              <a:gd name="connsiteY8" fmla="*/ 1146410 h 1172792"/>
              <a:gd name="connsiteX9" fmla="*/ 36406 w 133353"/>
              <a:gd name="connsiteY9" fmla="*/ 1002718 h 1172792"/>
              <a:gd name="connsiteX10" fmla="*/ 483 w 133353"/>
              <a:gd name="connsiteY10" fmla="*/ 254870 h 1172792"/>
              <a:gd name="connsiteX11" fmla="*/ 16812 w 133353"/>
              <a:gd name="connsiteY11" fmla="*/ 385498 h 1172792"/>
              <a:gd name="connsiteX12" fmla="*/ 33140 w 133353"/>
              <a:gd name="connsiteY12" fmla="*/ 130773 h 1172792"/>
              <a:gd name="connsiteX13" fmla="*/ 91923 w 133353"/>
              <a:gd name="connsiteY13" fmla="*/ 144 h 117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3353" h="1172792">
                <a:moveTo>
                  <a:pt x="91923" y="144"/>
                </a:moveTo>
                <a:cubicBezTo>
                  <a:pt x="96822" y="3954"/>
                  <a:pt x="67430" y="59472"/>
                  <a:pt x="62532" y="153633"/>
                </a:cubicBezTo>
                <a:cubicBezTo>
                  <a:pt x="57634" y="247794"/>
                  <a:pt x="66886" y="524292"/>
                  <a:pt x="62532" y="565113"/>
                </a:cubicBezTo>
                <a:cubicBezTo>
                  <a:pt x="58178" y="605934"/>
                  <a:pt x="24976" y="363727"/>
                  <a:pt x="36406" y="398561"/>
                </a:cubicBezTo>
                <a:cubicBezTo>
                  <a:pt x="47836" y="433395"/>
                  <a:pt x="119682" y="756157"/>
                  <a:pt x="131112" y="774118"/>
                </a:cubicBezTo>
                <a:cubicBezTo>
                  <a:pt x="142542" y="792079"/>
                  <a:pt x="106619" y="575454"/>
                  <a:pt x="104986" y="506330"/>
                </a:cubicBezTo>
                <a:cubicBezTo>
                  <a:pt x="103353" y="437206"/>
                  <a:pt x="127302" y="342500"/>
                  <a:pt x="121315" y="359373"/>
                </a:cubicBezTo>
                <a:cubicBezTo>
                  <a:pt x="115328" y="376246"/>
                  <a:pt x="84847" y="476394"/>
                  <a:pt x="69063" y="607567"/>
                </a:cubicBezTo>
                <a:cubicBezTo>
                  <a:pt x="53279" y="738740"/>
                  <a:pt x="32052" y="1080551"/>
                  <a:pt x="26609" y="1146410"/>
                </a:cubicBezTo>
                <a:cubicBezTo>
                  <a:pt x="21166" y="1212269"/>
                  <a:pt x="40760" y="1151308"/>
                  <a:pt x="36406" y="1002718"/>
                </a:cubicBezTo>
                <a:cubicBezTo>
                  <a:pt x="32052" y="854128"/>
                  <a:pt x="3749" y="357740"/>
                  <a:pt x="483" y="254870"/>
                </a:cubicBezTo>
                <a:cubicBezTo>
                  <a:pt x="-2783" y="152000"/>
                  <a:pt x="11369" y="406181"/>
                  <a:pt x="16812" y="385498"/>
                </a:cubicBezTo>
                <a:cubicBezTo>
                  <a:pt x="22255" y="364815"/>
                  <a:pt x="20621" y="192822"/>
                  <a:pt x="33140" y="130773"/>
                </a:cubicBezTo>
                <a:cubicBezTo>
                  <a:pt x="45658" y="68725"/>
                  <a:pt x="87024" y="-3666"/>
                  <a:pt x="91923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2FE9B411-3BC9-B496-90A8-05149A1B63F9}"/>
              </a:ext>
            </a:extLst>
          </p:cNvPr>
          <p:cNvSpPr/>
          <p:nvPr/>
        </p:nvSpPr>
        <p:spPr>
          <a:xfrm>
            <a:off x="8420967" y="7597193"/>
            <a:ext cx="1543799" cy="907318"/>
          </a:xfrm>
          <a:custGeom>
            <a:avLst/>
            <a:gdLst>
              <a:gd name="connsiteX0" fmla="*/ 1310 w 1543799"/>
              <a:gd name="connsiteY0" fmla="*/ 2124 h 907318"/>
              <a:gd name="connsiteX1" fmla="*/ 383399 w 1543799"/>
              <a:gd name="connsiteY1" fmla="*/ 580156 h 907318"/>
              <a:gd name="connsiteX2" fmla="*/ 383399 w 1543799"/>
              <a:gd name="connsiteY2" fmla="*/ 583421 h 907318"/>
              <a:gd name="connsiteX3" fmla="*/ 948367 w 1543799"/>
              <a:gd name="connsiteY3" fmla="*/ 831616 h 907318"/>
              <a:gd name="connsiteX4" fmla="*/ 1526399 w 1543799"/>
              <a:gd name="connsiteY4" fmla="*/ 890398 h 907318"/>
              <a:gd name="connsiteX5" fmla="*/ 1304330 w 1543799"/>
              <a:gd name="connsiteY5" fmla="*/ 893664 h 907318"/>
              <a:gd name="connsiteX6" fmla="*/ 419322 w 1543799"/>
              <a:gd name="connsiteY6" fmla="*/ 727113 h 907318"/>
              <a:gd name="connsiteX7" fmla="*/ 543419 w 1543799"/>
              <a:gd name="connsiteY7" fmla="*/ 727113 h 907318"/>
              <a:gd name="connsiteX8" fmla="*/ 210316 w 1543799"/>
              <a:gd name="connsiteY8" fmla="*/ 380947 h 907318"/>
              <a:gd name="connsiteX9" fmla="*/ 256036 w 1543799"/>
              <a:gd name="connsiteY9" fmla="*/ 384213 h 907318"/>
              <a:gd name="connsiteX10" fmla="*/ 1310 w 1543799"/>
              <a:gd name="connsiteY10" fmla="*/ 2124 h 907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43799" h="907318">
                <a:moveTo>
                  <a:pt x="1310" y="2124"/>
                </a:moveTo>
                <a:cubicBezTo>
                  <a:pt x="22537" y="34781"/>
                  <a:pt x="319718" y="483273"/>
                  <a:pt x="383399" y="580156"/>
                </a:cubicBezTo>
                <a:cubicBezTo>
                  <a:pt x="447081" y="677039"/>
                  <a:pt x="383399" y="583421"/>
                  <a:pt x="383399" y="583421"/>
                </a:cubicBezTo>
                <a:cubicBezTo>
                  <a:pt x="477560" y="625331"/>
                  <a:pt x="757867" y="780453"/>
                  <a:pt x="948367" y="831616"/>
                </a:cubicBezTo>
                <a:cubicBezTo>
                  <a:pt x="1138867" y="882779"/>
                  <a:pt x="1467072" y="880057"/>
                  <a:pt x="1526399" y="890398"/>
                </a:cubicBezTo>
                <a:cubicBezTo>
                  <a:pt x="1585726" y="900739"/>
                  <a:pt x="1488843" y="920878"/>
                  <a:pt x="1304330" y="893664"/>
                </a:cubicBezTo>
                <a:cubicBezTo>
                  <a:pt x="1119817" y="866450"/>
                  <a:pt x="546140" y="754871"/>
                  <a:pt x="419322" y="727113"/>
                </a:cubicBezTo>
                <a:cubicBezTo>
                  <a:pt x="292504" y="699355"/>
                  <a:pt x="578253" y="784807"/>
                  <a:pt x="543419" y="727113"/>
                </a:cubicBezTo>
                <a:cubicBezTo>
                  <a:pt x="508585" y="669419"/>
                  <a:pt x="258213" y="438097"/>
                  <a:pt x="210316" y="380947"/>
                </a:cubicBezTo>
                <a:cubicBezTo>
                  <a:pt x="162419" y="323797"/>
                  <a:pt x="288693" y="445173"/>
                  <a:pt x="256036" y="384213"/>
                </a:cubicBezTo>
                <a:cubicBezTo>
                  <a:pt x="223379" y="323253"/>
                  <a:pt x="-19917" y="-30533"/>
                  <a:pt x="1310" y="2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9708017E-9E5B-9197-9BE0-776A57F9F0D0}"/>
              </a:ext>
            </a:extLst>
          </p:cNvPr>
          <p:cNvSpPr/>
          <p:nvPr/>
        </p:nvSpPr>
        <p:spPr>
          <a:xfrm>
            <a:off x="8252103" y="7376282"/>
            <a:ext cx="301726" cy="500622"/>
          </a:xfrm>
          <a:custGeom>
            <a:avLst/>
            <a:gdLst>
              <a:gd name="connsiteX0" fmla="*/ 62406 w 301726"/>
              <a:gd name="connsiteY0" fmla="*/ 30358 h 500622"/>
              <a:gd name="connsiteX1" fmla="*/ 297537 w 301726"/>
              <a:gd name="connsiteY1" fmla="*/ 448369 h 500622"/>
              <a:gd name="connsiteX2" fmla="*/ 215894 w 301726"/>
              <a:gd name="connsiteY2" fmla="*/ 288349 h 500622"/>
              <a:gd name="connsiteX3" fmla="*/ 251817 w 301726"/>
              <a:gd name="connsiteY3" fmla="*/ 500621 h 500622"/>
              <a:gd name="connsiteX4" fmla="*/ 186503 w 301726"/>
              <a:gd name="connsiteY4" fmla="*/ 291615 h 500622"/>
              <a:gd name="connsiteX5" fmla="*/ 150580 w 301726"/>
              <a:gd name="connsiteY5" fmla="*/ 174049 h 500622"/>
              <a:gd name="connsiteX6" fmla="*/ 3623 w 301726"/>
              <a:gd name="connsiteY6" fmla="*/ 46687 h 500622"/>
              <a:gd name="connsiteX7" fmla="*/ 62406 w 301726"/>
              <a:gd name="connsiteY7" fmla="*/ 30358 h 500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1726" h="500622">
                <a:moveTo>
                  <a:pt x="62406" y="30358"/>
                </a:moveTo>
                <a:cubicBezTo>
                  <a:pt x="111392" y="97305"/>
                  <a:pt x="271956" y="405371"/>
                  <a:pt x="297537" y="448369"/>
                </a:cubicBezTo>
                <a:cubicBezTo>
                  <a:pt x="323118" y="491367"/>
                  <a:pt x="223514" y="279640"/>
                  <a:pt x="215894" y="288349"/>
                </a:cubicBezTo>
                <a:cubicBezTo>
                  <a:pt x="208274" y="297058"/>
                  <a:pt x="256716" y="500077"/>
                  <a:pt x="251817" y="500621"/>
                </a:cubicBezTo>
                <a:cubicBezTo>
                  <a:pt x="246919" y="501165"/>
                  <a:pt x="203376" y="346044"/>
                  <a:pt x="186503" y="291615"/>
                </a:cubicBezTo>
                <a:cubicBezTo>
                  <a:pt x="169630" y="237186"/>
                  <a:pt x="181060" y="214870"/>
                  <a:pt x="150580" y="174049"/>
                </a:cubicBezTo>
                <a:cubicBezTo>
                  <a:pt x="120100" y="133228"/>
                  <a:pt x="16686" y="68458"/>
                  <a:pt x="3623" y="46687"/>
                </a:cubicBezTo>
                <a:cubicBezTo>
                  <a:pt x="-9440" y="24916"/>
                  <a:pt x="13420" y="-36589"/>
                  <a:pt x="62406" y="30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1EDF4951-53EE-DB0D-6E77-4A836FA4C4B9}"/>
              </a:ext>
            </a:extLst>
          </p:cNvPr>
          <p:cNvSpPr/>
          <p:nvPr/>
        </p:nvSpPr>
        <p:spPr>
          <a:xfrm>
            <a:off x="9029289" y="8511986"/>
            <a:ext cx="837241" cy="1040319"/>
          </a:xfrm>
          <a:custGeom>
            <a:avLst/>
            <a:gdLst>
              <a:gd name="connsiteX0" fmla="*/ 833168 w 837241"/>
              <a:gd name="connsiteY0" fmla="*/ 1731 h 1040319"/>
              <a:gd name="connsiteX1" fmla="*/ 415157 w 837241"/>
              <a:gd name="connsiteY1" fmla="*/ 305443 h 1040319"/>
              <a:gd name="connsiteX2" fmla="*/ 500065 w 837241"/>
              <a:gd name="connsiteY2" fmla="*/ 282583 h 1040319"/>
              <a:gd name="connsiteX3" fmla="*/ 85320 w 837241"/>
              <a:gd name="connsiteY3" fmla="*/ 801831 h 1040319"/>
              <a:gd name="connsiteX4" fmla="*/ 124508 w 837241"/>
              <a:gd name="connsiteY4" fmla="*/ 775705 h 1040319"/>
              <a:gd name="connsiteX5" fmla="*/ 411 w 837241"/>
              <a:gd name="connsiteY5" fmla="*/ 1040228 h 1040319"/>
              <a:gd name="connsiteX6" fmla="*/ 101648 w 837241"/>
              <a:gd name="connsiteY6" fmla="*/ 798565 h 1040319"/>
              <a:gd name="connsiteX7" fmla="*/ 500065 w 837241"/>
              <a:gd name="connsiteY7" fmla="*/ 262988 h 1040319"/>
              <a:gd name="connsiteX8" fmla="*/ 464142 w 837241"/>
              <a:gd name="connsiteY8" fmla="*/ 344631 h 1040319"/>
              <a:gd name="connsiteX9" fmla="*/ 660085 w 837241"/>
              <a:gd name="connsiteY9" fmla="*/ 161751 h 1040319"/>
              <a:gd name="connsiteX10" fmla="*/ 627428 w 837241"/>
              <a:gd name="connsiteY10" fmla="*/ 181345 h 1040319"/>
              <a:gd name="connsiteX11" fmla="*/ 833168 w 837241"/>
              <a:gd name="connsiteY11" fmla="*/ 1731 h 1040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7241" h="1040319">
                <a:moveTo>
                  <a:pt x="833168" y="1731"/>
                </a:moveTo>
                <a:cubicBezTo>
                  <a:pt x="797790" y="22414"/>
                  <a:pt x="470674" y="258634"/>
                  <a:pt x="415157" y="305443"/>
                </a:cubicBezTo>
                <a:cubicBezTo>
                  <a:pt x="359640" y="352252"/>
                  <a:pt x="555038" y="199852"/>
                  <a:pt x="500065" y="282583"/>
                </a:cubicBezTo>
                <a:cubicBezTo>
                  <a:pt x="445092" y="365314"/>
                  <a:pt x="147913" y="719644"/>
                  <a:pt x="85320" y="801831"/>
                </a:cubicBezTo>
                <a:cubicBezTo>
                  <a:pt x="22727" y="884018"/>
                  <a:pt x="138659" y="735972"/>
                  <a:pt x="124508" y="775705"/>
                </a:cubicBezTo>
                <a:cubicBezTo>
                  <a:pt x="110357" y="815438"/>
                  <a:pt x="4221" y="1036418"/>
                  <a:pt x="411" y="1040228"/>
                </a:cubicBezTo>
                <a:cubicBezTo>
                  <a:pt x="-3399" y="1044038"/>
                  <a:pt x="18372" y="928105"/>
                  <a:pt x="101648" y="798565"/>
                </a:cubicBezTo>
                <a:cubicBezTo>
                  <a:pt x="184924" y="669025"/>
                  <a:pt x="439649" y="338644"/>
                  <a:pt x="500065" y="262988"/>
                </a:cubicBezTo>
                <a:cubicBezTo>
                  <a:pt x="560481" y="187332"/>
                  <a:pt x="437472" y="361504"/>
                  <a:pt x="464142" y="344631"/>
                </a:cubicBezTo>
                <a:cubicBezTo>
                  <a:pt x="490812" y="327758"/>
                  <a:pt x="632871" y="188965"/>
                  <a:pt x="660085" y="161751"/>
                </a:cubicBezTo>
                <a:cubicBezTo>
                  <a:pt x="687299" y="134537"/>
                  <a:pt x="592049" y="210736"/>
                  <a:pt x="627428" y="181345"/>
                </a:cubicBezTo>
                <a:cubicBezTo>
                  <a:pt x="662807" y="151954"/>
                  <a:pt x="868546" y="-18952"/>
                  <a:pt x="833168" y="1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D907143E-652C-0746-02B0-C94677937F4E}"/>
              </a:ext>
            </a:extLst>
          </p:cNvPr>
          <p:cNvSpPr/>
          <p:nvPr/>
        </p:nvSpPr>
        <p:spPr>
          <a:xfrm>
            <a:off x="7747748" y="8294720"/>
            <a:ext cx="595801" cy="1251417"/>
          </a:xfrm>
          <a:custGeom>
            <a:avLst/>
            <a:gdLst>
              <a:gd name="connsiteX0" fmla="*/ 1792 w 595801"/>
              <a:gd name="connsiteY0" fmla="*/ 1247697 h 1251417"/>
              <a:gd name="connsiteX1" fmla="*/ 161812 w 595801"/>
              <a:gd name="connsiteY1" fmla="*/ 787231 h 1251417"/>
              <a:gd name="connsiteX2" fmla="*/ 135686 w 595801"/>
              <a:gd name="connsiteY2" fmla="*/ 816623 h 1251417"/>
              <a:gd name="connsiteX3" fmla="*/ 312035 w 595801"/>
              <a:gd name="connsiteY3" fmla="*/ 633743 h 1251417"/>
              <a:gd name="connsiteX4" fmla="*/ 426335 w 595801"/>
              <a:gd name="connsiteY4" fmla="*/ 571694 h 1251417"/>
              <a:gd name="connsiteX5" fmla="*/ 269581 w 595801"/>
              <a:gd name="connsiteY5" fmla="*/ 650071 h 1251417"/>
              <a:gd name="connsiteX6" fmla="*/ 579823 w 595801"/>
              <a:gd name="connsiteY6" fmla="*/ 398611 h 1251417"/>
              <a:gd name="connsiteX7" fmla="*/ 527572 w 595801"/>
              <a:gd name="connsiteY7" fmla="*/ 421471 h 1251417"/>
              <a:gd name="connsiteX8" fmla="*/ 325098 w 595801"/>
              <a:gd name="connsiteY8" fmla="*/ 19789 h 1251417"/>
              <a:gd name="connsiteX9" fmla="*/ 380615 w 595801"/>
              <a:gd name="connsiteY9" fmla="*/ 107963 h 1251417"/>
              <a:gd name="connsiteX10" fmla="*/ 436132 w 595801"/>
              <a:gd name="connsiteY10" fmla="*/ 509646 h 1251417"/>
              <a:gd name="connsiteX11" fmla="*/ 161812 w 595801"/>
              <a:gd name="connsiteY11" fmla="*/ 754574 h 1251417"/>
              <a:gd name="connsiteX12" fmla="*/ 83435 w 595801"/>
              <a:gd name="connsiteY12" fmla="*/ 989706 h 1251417"/>
              <a:gd name="connsiteX13" fmla="*/ 1792 w 595801"/>
              <a:gd name="connsiteY13" fmla="*/ 1247697 h 1251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5801" h="1251417">
                <a:moveTo>
                  <a:pt x="1792" y="1247697"/>
                </a:moveTo>
                <a:cubicBezTo>
                  <a:pt x="14855" y="1213951"/>
                  <a:pt x="139496" y="859077"/>
                  <a:pt x="161812" y="787231"/>
                </a:cubicBezTo>
                <a:cubicBezTo>
                  <a:pt x="184128" y="715385"/>
                  <a:pt x="110649" y="842204"/>
                  <a:pt x="135686" y="816623"/>
                </a:cubicBezTo>
                <a:cubicBezTo>
                  <a:pt x="160723" y="791042"/>
                  <a:pt x="263594" y="674564"/>
                  <a:pt x="312035" y="633743"/>
                </a:cubicBezTo>
                <a:cubicBezTo>
                  <a:pt x="360477" y="592921"/>
                  <a:pt x="433411" y="568973"/>
                  <a:pt x="426335" y="571694"/>
                </a:cubicBezTo>
                <a:cubicBezTo>
                  <a:pt x="419259" y="574415"/>
                  <a:pt x="244000" y="678918"/>
                  <a:pt x="269581" y="650071"/>
                </a:cubicBezTo>
                <a:cubicBezTo>
                  <a:pt x="295162" y="621224"/>
                  <a:pt x="536825" y="436711"/>
                  <a:pt x="579823" y="398611"/>
                </a:cubicBezTo>
                <a:cubicBezTo>
                  <a:pt x="622822" y="360511"/>
                  <a:pt x="570026" y="484608"/>
                  <a:pt x="527572" y="421471"/>
                </a:cubicBezTo>
                <a:cubicBezTo>
                  <a:pt x="485118" y="358334"/>
                  <a:pt x="349591" y="72040"/>
                  <a:pt x="325098" y="19789"/>
                </a:cubicBezTo>
                <a:cubicBezTo>
                  <a:pt x="300605" y="-32462"/>
                  <a:pt x="362109" y="26320"/>
                  <a:pt x="380615" y="107963"/>
                </a:cubicBezTo>
                <a:cubicBezTo>
                  <a:pt x="399121" y="189606"/>
                  <a:pt x="472599" y="401878"/>
                  <a:pt x="436132" y="509646"/>
                </a:cubicBezTo>
                <a:cubicBezTo>
                  <a:pt x="399665" y="617414"/>
                  <a:pt x="220595" y="674564"/>
                  <a:pt x="161812" y="754574"/>
                </a:cubicBezTo>
                <a:cubicBezTo>
                  <a:pt x="103029" y="834584"/>
                  <a:pt x="116636" y="902620"/>
                  <a:pt x="83435" y="989706"/>
                </a:cubicBezTo>
                <a:cubicBezTo>
                  <a:pt x="50234" y="1076792"/>
                  <a:pt x="-11271" y="1281443"/>
                  <a:pt x="1792" y="12476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51FB77DD-AB1C-5F4B-DD44-58F4201EA4B0}"/>
              </a:ext>
            </a:extLst>
          </p:cNvPr>
          <p:cNvSpPr/>
          <p:nvPr/>
        </p:nvSpPr>
        <p:spPr>
          <a:xfrm>
            <a:off x="9878768" y="8430238"/>
            <a:ext cx="473174" cy="172493"/>
          </a:xfrm>
          <a:custGeom>
            <a:avLst/>
            <a:gdLst>
              <a:gd name="connsiteX0" fmla="*/ 18 w 473174"/>
              <a:gd name="connsiteY0" fmla="*/ 21431 h 172493"/>
              <a:gd name="connsiteX1" fmla="*/ 231883 w 473174"/>
              <a:gd name="connsiteY1" fmla="*/ 8368 h 172493"/>
              <a:gd name="connsiteX2" fmla="*/ 463749 w 473174"/>
              <a:gd name="connsiteY2" fmla="*/ 168388 h 172493"/>
              <a:gd name="connsiteX3" fmla="*/ 408232 w 473174"/>
              <a:gd name="connsiteY3" fmla="*/ 119402 h 172493"/>
              <a:gd name="connsiteX4" fmla="*/ 225352 w 473174"/>
              <a:gd name="connsiteY4" fmla="*/ 57353 h 172493"/>
              <a:gd name="connsiteX5" fmla="*/ 411498 w 473174"/>
              <a:gd name="connsiteY5" fmla="*/ 155325 h 172493"/>
              <a:gd name="connsiteX6" fmla="*/ 169835 w 473174"/>
              <a:gd name="connsiteY6" fmla="*/ 50822 h 172493"/>
              <a:gd name="connsiteX7" fmla="*/ 199226 w 473174"/>
              <a:gd name="connsiteY7" fmla="*/ 60619 h 172493"/>
              <a:gd name="connsiteX8" fmla="*/ 218821 w 473174"/>
              <a:gd name="connsiteY8" fmla="*/ 11633 h 172493"/>
              <a:gd name="connsiteX9" fmla="*/ 18 w 473174"/>
              <a:gd name="connsiteY9" fmla="*/ 21431 h 17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3174" h="172493">
                <a:moveTo>
                  <a:pt x="18" y="21431"/>
                </a:moveTo>
                <a:cubicBezTo>
                  <a:pt x="2195" y="20887"/>
                  <a:pt x="154595" y="-16125"/>
                  <a:pt x="231883" y="8368"/>
                </a:cubicBezTo>
                <a:cubicBezTo>
                  <a:pt x="309171" y="32861"/>
                  <a:pt x="434358" y="149882"/>
                  <a:pt x="463749" y="168388"/>
                </a:cubicBezTo>
                <a:cubicBezTo>
                  <a:pt x="493140" y="186894"/>
                  <a:pt x="447965" y="137908"/>
                  <a:pt x="408232" y="119402"/>
                </a:cubicBezTo>
                <a:cubicBezTo>
                  <a:pt x="368499" y="100896"/>
                  <a:pt x="224808" y="51366"/>
                  <a:pt x="225352" y="57353"/>
                </a:cubicBezTo>
                <a:cubicBezTo>
                  <a:pt x="225896" y="63340"/>
                  <a:pt x="420751" y="156413"/>
                  <a:pt x="411498" y="155325"/>
                </a:cubicBezTo>
                <a:cubicBezTo>
                  <a:pt x="402245" y="154237"/>
                  <a:pt x="205214" y="66606"/>
                  <a:pt x="169835" y="50822"/>
                </a:cubicBezTo>
                <a:cubicBezTo>
                  <a:pt x="134456" y="35038"/>
                  <a:pt x="191062" y="67150"/>
                  <a:pt x="199226" y="60619"/>
                </a:cubicBezTo>
                <a:cubicBezTo>
                  <a:pt x="207390" y="54088"/>
                  <a:pt x="249301" y="19253"/>
                  <a:pt x="218821" y="11633"/>
                </a:cubicBezTo>
                <a:cubicBezTo>
                  <a:pt x="188341" y="4013"/>
                  <a:pt x="-2159" y="21975"/>
                  <a:pt x="18" y="21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AB82AC21-67BC-D8D8-C3C2-520EF49D93FD}"/>
              </a:ext>
            </a:extLst>
          </p:cNvPr>
          <p:cNvSpPr/>
          <p:nvPr/>
        </p:nvSpPr>
        <p:spPr>
          <a:xfrm>
            <a:off x="9383135" y="8475344"/>
            <a:ext cx="670054" cy="1081377"/>
          </a:xfrm>
          <a:custGeom>
            <a:avLst/>
            <a:gdLst>
              <a:gd name="connsiteX0" fmla="*/ 668915 w 670054"/>
              <a:gd name="connsiteY0" fmla="*/ 5081 h 1081377"/>
              <a:gd name="connsiteX1" fmla="*/ 351415 w 670054"/>
              <a:gd name="connsiteY1" fmla="*/ 367031 h 1081377"/>
              <a:gd name="connsiteX2" fmla="*/ 411740 w 670054"/>
              <a:gd name="connsiteY2" fmla="*/ 259081 h 1081377"/>
              <a:gd name="connsiteX3" fmla="*/ 141865 w 670054"/>
              <a:gd name="connsiteY3" fmla="*/ 802006 h 1081377"/>
              <a:gd name="connsiteX4" fmla="*/ 189490 w 670054"/>
              <a:gd name="connsiteY4" fmla="*/ 646431 h 1081377"/>
              <a:gd name="connsiteX5" fmla="*/ 2165 w 670054"/>
              <a:gd name="connsiteY5" fmla="*/ 1078231 h 1081377"/>
              <a:gd name="connsiteX6" fmla="*/ 335540 w 670054"/>
              <a:gd name="connsiteY6" fmla="*/ 382906 h 1081377"/>
              <a:gd name="connsiteX7" fmla="*/ 268865 w 670054"/>
              <a:gd name="connsiteY7" fmla="*/ 449581 h 1081377"/>
              <a:gd name="connsiteX8" fmla="*/ 443490 w 670054"/>
              <a:gd name="connsiteY8" fmla="*/ 230506 h 1081377"/>
              <a:gd name="connsiteX9" fmla="*/ 532390 w 670054"/>
              <a:gd name="connsiteY9" fmla="*/ 65406 h 1081377"/>
              <a:gd name="connsiteX10" fmla="*/ 459365 w 670054"/>
              <a:gd name="connsiteY10" fmla="*/ 147956 h 1081377"/>
              <a:gd name="connsiteX11" fmla="*/ 668915 w 670054"/>
              <a:gd name="connsiteY11" fmla="*/ 5081 h 108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0054" h="1081377">
                <a:moveTo>
                  <a:pt x="668915" y="5081"/>
                </a:moveTo>
                <a:cubicBezTo>
                  <a:pt x="650923" y="41593"/>
                  <a:pt x="394277" y="324698"/>
                  <a:pt x="351415" y="367031"/>
                </a:cubicBezTo>
                <a:cubicBezTo>
                  <a:pt x="308553" y="409364"/>
                  <a:pt x="446665" y="186585"/>
                  <a:pt x="411740" y="259081"/>
                </a:cubicBezTo>
                <a:cubicBezTo>
                  <a:pt x="376815" y="331577"/>
                  <a:pt x="178907" y="737448"/>
                  <a:pt x="141865" y="802006"/>
                </a:cubicBezTo>
                <a:cubicBezTo>
                  <a:pt x="104823" y="866564"/>
                  <a:pt x="212773" y="600394"/>
                  <a:pt x="189490" y="646431"/>
                </a:cubicBezTo>
                <a:cubicBezTo>
                  <a:pt x="166207" y="692469"/>
                  <a:pt x="-22177" y="1122152"/>
                  <a:pt x="2165" y="1078231"/>
                </a:cubicBezTo>
                <a:cubicBezTo>
                  <a:pt x="26507" y="1034310"/>
                  <a:pt x="291090" y="487681"/>
                  <a:pt x="335540" y="382906"/>
                </a:cubicBezTo>
                <a:cubicBezTo>
                  <a:pt x="379990" y="278131"/>
                  <a:pt x="250873" y="474981"/>
                  <a:pt x="268865" y="449581"/>
                </a:cubicBezTo>
                <a:cubicBezTo>
                  <a:pt x="286857" y="424181"/>
                  <a:pt x="399569" y="294535"/>
                  <a:pt x="443490" y="230506"/>
                </a:cubicBezTo>
                <a:cubicBezTo>
                  <a:pt x="487411" y="166477"/>
                  <a:pt x="529744" y="79164"/>
                  <a:pt x="532390" y="65406"/>
                </a:cubicBezTo>
                <a:cubicBezTo>
                  <a:pt x="535036" y="51648"/>
                  <a:pt x="432378" y="155364"/>
                  <a:pt x="459365" y="147956"/>
                </a:cubicBezTo>
                <a:cubicBezTo>
                  <a:pt x="486352" y="140548"/>
                  <a:pt x="686907" y="-31431"/>
                  <a:pt x="668915" y="50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3CCB4D3E-A86D-DBF3-56A4-30E36A9FFDDF}"/>
              </a:ext>
            </a:extLst>
          </p:cNvPr>
          <p:cNvSpPr/>
          <p:nvPr/>
        </p:nvSpPr>
        <p:spPr>
          <a:xfrm>
            <a:off x="9526200" y="8587482"/>
            <a:ext cx="774548" cy="968475"/>
          </a:xfrm>
          <a:custGeom>
            <a:avLst/>
            <a:gdLst>
              <a:gd name="connsiteX0" fmla="*/ 773500 w 774548"/>
              <a:gd name="connsiteY0" fmla="*/ 893 h 968475"/>
              <a:gd name="connsiteX1" fmla="*/ 329000 w 774548"/>
              <a:gd name="connsiteY1" fmla="*/ 562868 h 968475"/>
              <a:gd name="connsiteX2" fmla="*/ 405200 w 774548"/>
              <a:gd name="connsiteY2" fmla="*/ 486668 h 968475"/>
              <a:gd name="connsiteX3" fmla="*/ 30550 w 774548"/>
              <a:gd name="connsiteY3" fmla="*/ 940693 h 968475"/>
              <a:gd name="connsiteX4" fmla="*/ 84525 w 774548"/>
              <a:gd name="connsiteY4" fmla="*/ 854968 h 968475"/>
              <a:gd name="connsiteX5" fmla="*/ 579825 w 774548"/>
              <a:gd name="connsiteY5" fmla="*/ 331093 h 968475"/>
              <a:gd name="connsiteX6" fmla="*/ 456000 w 774548"/>
              <a:gd name="connsiteY6" fmla="*/ 429518 h 968475"/>
              <a:gd name="connsiteX7" fmla="*/ 773500 w 774548"/>
              <a:gd name="connsiteY7" fmla="*/ 893 h 96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4548" h="968475">
                <a:moveTo>
                  <a:pt x="773500" y="893"/>
                </a:moveTo>
                <a:cubicBezTo>
                  <a:pt x="752333" y="23118"/>
                  <a:pt x="390383" y="481906"/>
                  <a:pt x="329000" y="562868"/>
                </a:cubicBezTo>
                <a:cubicBezTo>
                  <a:pt x="267617" y="643830"/>
                  <a:pt x="454942" y="423697"/>
                  <a:pt x="405200" y="486668"/>
                </a:cubicBezTo>
                <a:cubicBezTo>
                  <a:pt x="355458" y="549639"/>
                  <a:pt x="83996" y="879310"/>
                  <a:pt x="30550" y="940693"/>
                </a:cubicBezTo>
                <a:cubicBezTo>
                  <a:pt x="-22896" y="1002076"/>
                  <a:pt x="-7021" y="956568"/>
                  <a:pt x="84525" y="854968"/>
                </a:cubicBezTo>
                <a:cubicBezTo>
                  <a:pt x="176071" y="753368"/>
                  <a:pt x="517913" y="402001"/>
                  <a:pt x="579825" y="331093"/>
                </a:cubicBezTo>
                <a:cubicBezTo>
                  <a:pt x="641737" y="260185"/>
                  <a:pt x="423192" y="480847"/>
                  <a:pt x="456000" y="429518"/>
                </a:cubicBezTo>
                <a:cubicBezTo>
                  <a:pt x="488808" y="378189"/>
                  <a:pt x="794667" y="-21332"/>
                  <a:pt x="773500" y="8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C8112455-8A25-03B9-F184-85B9CD7F7617}"/>
              </a:ext>
            </a:extLst>
          </p:cNvPr>
          <p:cNvSpPr/>
          <p:nvPr/>
        </p:nvSpPr>
        <p:spPr>
          <a:xfrm>
            <a:off x="10298246" y="8489451"/>
            <a:ext cx="1190145" cy="626424"/>
          </a:xfrm>
          <a:custGeom>
            <a:avLst/>
            <a:gdLst>
              <a:gd name="connsiteX0" fmla="*/ 1454 w 1190145"/>
              <a:gd name="connsiteY0" fmla="*/ 111624 h 626424"/>
              <a:gd name="connsiteX1" fmla="*/ 172904 w 1190145"/>
              <a:gd name="connsiteY1" fmla="*/ 10024 h 626424"/>
              <a:gd name="connsiteX2" fmla="*/ 157029 w 1190145"/>
              <a:gd name="connsiteY2" fmla="*/ 19549 h 626424"/>
              <a:gd name="connsiteX3" fmla="*/ 439604 w 1190145"/>
              <a:gd name="connsiteY3" fmla="*/ 149724 h 626424"/>
              <a:gd name="connsiteX4" fmla="*/ 366579 w 1190145"/>
              <a:gd name="connsiteY4" fmla="*/ 86224 h 626424"/>
              <a:gd name="connsiteX5" fmla="*/ 690429 w 1190145"/>
              <a:gd name="connsiteY5" fmla="*/ 238624 h 626424"/>
              <a:gd name="connsiteX6" fmla="*/ 861879 w 1190145"/>
              <a:gd name="connsiteY6" fmla="*/ 251324 h 626424"/>
              <a:gd name="connsiteX7" fmla="*/ 839654 w 1190145"/>
              <a:gd name="connsiteY7" fmla="*/ 254499 h 626424"/>
              <a:gd name="connsiteX8" fmla="*/ 1093654 w 1190145"/>
              <a:gd name="connsiteY8" fmla="*/ 508499 h 626424"/>
              <a:gd name="connsiteX9" fmla="*/ 1188904 w 1190145"/>
              <a:gd name="connsiteY9" fmla="*/ 625974 h 626424"/>
              <a:gd name="connsiteX10" fmla="*/ 1036504 w 1190145"/>
              <a:gd name="connsiteY10" fmla="*/ 470399 h 626424"/>
              <a:gd name="connsiteX11" fmla="*/ 306254 w 1190145"/>
              <a:gd name="connsiteY11" fmla="*/ 54474 h 626424"/>
              <a:gd name="connsiteX12" fmla="*/ 284029 w 1190145"/>
              <a:gd name="connsiteY12" fmla="*/ 48124 h 626424"/>
              <a:gd name="connsiteX13" fmla="*/ 1454 w 1190145"/>
              <a:gd name="connsiteY13" fmla="*/ 111624 h 62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90145" h="626424">
                <a:moveTo>
                  <a:pt x="1454" y="111624"/>
                </a:moveTo>
                <a:cubicBezTo>
                  <a:pt x="-17067" y="105274"/>
                  <a:pt x="146975" y="25370"/>
                  <a:pt x="172904" y="10024"/>
                </a:cubicBezTo>
                <a:cubicBezTo>
                  <a:pt x="198833" y="-5322"/>
                  <a:pt x="112579" y="-3734"/>
                  <a:pt x="157029" y="19549"/>
                </a:cubicBezTo>
                <a:cubicBezTo>
                  <a:pt x="201479" y="42832"/>
                  <a:pt x="404679" y="138612"/>
                  <a:pt x="439604" y="149724"/>
                </a:cubicBezTo>
                <a:cubicBezTo>
                  <a:pt x="474529" y="160837"/>
                  <a:pt x="324775" y="71407"/>
                  <a:pt x="366579" y="86224"/>
                </a:cubicBezTo>
                <a:cubicBezTo>
                  <a:pt x="408383" y="101041"/>
                  <a:pt x="607879" y="211107"/>
                  <a:pt x="690429" y="238624"/>
                </a:cubicBezTo>
                <a:cubicBezTo>
                  <a:pt x="772979" y="266141"/>
                  <a:pt x="837008" y="248678"/>
                  <a:pt x="861879" y="251324"/>
                </a:cubicBezTo>
                <a:cubicBezTo>
                  <a:pt x="886750" y="253970"/>
                  <a:pt x="801025" y="211637"/>
                  <a:pt x="839654" y="254499"/>
                </a:cubicBezTo>
                <a:cubicBezTo>
                  <a:pt x="878283" y="297362"/>
                  <a:pt x="1035446" y="446587"/>
                  <a:pt x="1093654" y="508499"/>
                </a:cubicBezTo>
                <a:cubicBezTo>
                  <a:pt x="1151862" y="570411"/>
                  <a:pt x="1198429" y="632324"/>
                  <a:pt x="1188904" y="625974"/>
                </a:cubicBezTo>
                <a:cubicBezTo>
                  <a:pt x="1179379" y="619624"/>
                  <a:pt x="1183612" y="565649"/>
                  <a:pt x="1036504" y="470399"/>
                </a:cubicBezTo>
                <a:cubicBezTo>
                  <a:pt x="889396" y="375149"/>
                  <a:pt x="431666" y="124853"/>
                  <a:pt x="306254" y="54474"/>
                </a:cubicBezTo>
                <a:cubicBezTo>
                  <a:pt x="180842" y="-15905"/>
                  <a:pt x="332183" y="39657"/>
                  <a:pt x="284029" y="48124"/>
                </a:cubicBezTo>
                <a:cubicBezTo>
                  <a:pt x="235875" y="56591"/>
                  <a:pt x="19975" y="117974"/>
                  <a:pt x="1454" y="111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80C44B03-1058-B422-C17D-0030C1570918}"/>
              </a:ext>
            </a:extLst>
          </p:cNvPr>
          <p:cNvSpPr/>
          <p:nvPr/>
        </p:nvSpPr>
        <p:spPr>
          <a:xfrm>
            <a:off x="10213792" y="8579782"/>
            <a:ext cx="260579" cy="994093"/>
          </a:xfrm>
          <a:custGeom>
            <a:avLst/>
            <a:gdLst>
              <a:gd name="connsiteX0" fmla="*/ 260533 w 260579"/>
              <a:gd name="connsiteY0" fmla="*/ 2243 h 994093"/>
              <a:gd name="connsiteX1" fmla="*/ 174808 w 260579"/>
              <a:gd name="connsiteY1" fmla="*/ 484843 h 994093"/>
              <a:gd name="connsiteX2" fmla="*/ 162108 w 260579"/>
              <a:gd name="connsiteY2" fmla="*/ 386418 h 994093"/>
              <a:gd name="connsiteX3" fmla="*/ 9708 w 260579"/>
              <a:gd name="connsiteY3" fmla="*/ 957918 h 994093"/>
              <a:gd name="connsiteX4" fmla="*/ 25583 w 260579"/>
              <a:gd name="connsiteY4" fmla="*/ 881718 h 994093"/>
              <a:gd name="connsiteX5" fmla="*/ 108133 w 260579"/>
              <a:gd name="connsiteY5" fmla="*/ 443568 h 994093"/>
              <a:gd name="connsiteX6" fmla="*/ 76383 w 260579"/>
              <a:gd name="connsiteY6" fmla="*/ 526118 h 994093"/>
              <a:gd name="connsiteX7" fmla="*/ 235133 w 260579"/>
              <a:gd name="connsiteY7" fmla="*/ 227668 h 994093"/>
              <a:gd name="connsiteX8" fmla="*/ 187508 w 260579"/>
              <a:gd name="connsiteY8" fmla="*/ 300693 h 994093"/>
              <a:gd name="connsiteX9" fmla="*/ 260533 w 260579"/>
              <a:gd name="connsiteY9" fmla="*/ 2243 h 994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0579" h="994093">
                <a:moveTo>
                  <a:pt x="260533" y="2243"/>
                </a:moveTo>
                <a:cubicBezTo>
                  <a:pt x="258416" y="32935"/>
                  <a:pt x="191212" y="420814"/>
                  <a:pt x="174808" y="484843"/>
                </a:cubicBezTo>
                <a:cubicBezTo>
                  <a:pt x="158404" y="548872"/>
                  <a:pt x="189625" y="307572"/>
                  <a:pt x="162108" y="386418"/>
                </a:cubicBezTo>
                <a:cubicBezTo>
                  <a:pt x="134591" y="465264"/>
                  <a:pt x="32462" y="875368"/>
                  <a:pt x="9708" y="957918"/>
                </a:cubicBezTo>
                <a:cubicBezTo>
                  <a:pt x="-13046" y="1040468"/>
                  <a:pt x="9179" y="967443"/>
                  <a:pt x="25583" y="881718"/>
                </a:cubicBezTo>
                <a:cubicBezTo>
                  <a:pt x="41987" y="795993"/>
                  <a:pt x="99666" y="502835"/>
                  <a:pt x="108133" y="443568"/>
                </a:cubicBezTo>
                <a:cubicBezTo>
                  <a:pt x="116600" y="384301"/>
                  <a:pt x="55216" y="562101"/>
                  <a:pt x="76383" y="526118"/>
                </a:cubicBezTo>
                <a:cubicBezTo>
                  <a:pt x="97550" y="490135"/>
                  <a:pt x="216612" y="265239"/>
                  <a:pt x="235133" y="227668"/>
                </a:cubicBezTo>
                <a:cubicBezTo>
                  <a:pt x="253654" y="190097"/>
                  <a:pt x="183804" y="336147"/>
                  <a:pt x="187508" y="300693"/>
                </a:cubicBezTo>
                <a:cubicBezTo>
                  <a:pt x="191212" y="265239"/>
                  <a:pt x="262650" y="-28449"/>
                  <a:pt x="260533" y="2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CBCE660A-1AB2-3BC9-AF27-D29F876100DE}"/>
              </a:ext>
            </a:extLst>
          </p:cNvPr>
          <p:cNvSpPr/>
          <p:nvPr/>
        </p:nvSpPr>
        <p:spPr>
          <a:xfrm>
            <a:off x="10533870" y="8656559"/>
            <a:ext cx="921877" cy="530146"/>
          </a:xfrm>
          <a:custGeom>
            <a:avLst/>
            <a:gdLst>
              <a:gd name="connsiteX0" fmla="*/ 780 w 921877"/>
              <a:gd name="connsiteY0" fmla="*/ 1666 h 530146"/>
              <a:gd name="connsiteX1" fmla="*/ 429405 w 921877"/>
              <a:gd name="connsiteY1" fmla="*/ 290591 h 530146"/>
              <a:gd name="connsiteX2" fmla="*/ 353205 w 921877"/>
              <a:gd name="connsiteY2" fmla="*/ 258841 h 530146"/>
              <a:gd name="connsiteX3" fmla="*/ 829455 w 921877"/>
              <a:gd name="connsiteY3" fmla="*/ 503316 h 530146"/>
              <a:gd name="connsiteX4" fmla="*/ 915180 w 921877"/>
              <a:gd name="connsiteY4" fmla="*/ 519191 h 530146"/>
              <a:gd name="connsiteX5" fmla="*/ 731030 w 921877"/>
              <a:gd name="connsiteY5" fmla="*/ 462041 h 530146"/>
              <a:gd name="connsiteX6" fmla="*/ 216680 w 921877"/>
              <a:gd name="connsiteY6" fmla="*/ 211216 h 530146"/>
              <a:gd name="connsiteX7" fmla="*/ 321455 w 921877"/>
              <a:gd name="connsiteY7" fmla="*/ 173116 h 530146"/>
              <a:gd name="connsiteX8" fmla="*/ 780 w 921877"/>
              <a:gd name="connsiteY8" fmla="*/ 1666 h 530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21877" h="530146">
                <a:moveTo>
                  <a:pt x="780" y="1666"/>
                </a:moveTo>
                <a:cubicBezTo>
                  <a:pt x="18772" y="21245"/>
                  <a:pt x="370667" y="247728"/>
                  <a:pt x="429405" y="290591"/>
                </a:cubicBezTo>
                <a:cubicBezTo>
                  <a:pt x="488143" y="333454"/>
                  <a:pt x="286530" y="223387"/>
                  <a:pt x="353205" y="258841"/>
                </a:cubicBezTo>
                <a:cubicBezTo>
                  <a:pt x="419880" y="294295"/>
                  <a:pt x="735793" y="459924"/>
                  <a:pt x="829455" y="503316"/>
                </a:cubicBezTo>
                <a:cubicBezTo>
                  <a:pt x="923117" y="546708"/>
                  <a:pt x="931584" y="526070"/>
                  <a:pt x="915180" y="519191"/>
                </a:cubicBezTo>
                <a:cubicBezTo>
                  <a:pt x="898776" y="512312"/>
                  <a:pt x="847447" y="513370"/>
                  <a:pt x="731030" y="462041"/>
                </a:cubicBezTo>
                <a:cubicBezTo>
                  <a:pt x="614613" y="410712"/>
                  <a:pt x="284943" y="259370"/>
                  <a:pt x="216680" y="211216"/>
                </a:cubicBezTo>
                <a:cubicBezTo>
                  <a:pt x="148418" y="163062"/>
                  <a:pt x="361672" y="205395"/>
                  <a:pt x="321455" y="173116"/>
                </a:cubicBezTo>
                <a:cubicBezTo>
                  <a:pt x="281238" y="140837"/>
                  <a:pt x="-17212" y="-17913"/>
                  <a:pt x="780" y="1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DC7CFF8B-5087-1BCA-AB83-F0DFE4B58989}"/>
              </a:ext>
            </a:extLst>
          </p:cNvPr>
          <p:cNvSpPr/>
          <p:nvPr/>
        </p:nvSpPr>
        <p:spPr>
          <a:xfrm>
            <a:off x="10264031" y="8788008"/>
            <a:ext cx="360581" cy="772261"/>
          </a:xfrm>
          <a:custGeom>
            <a:avLst/>
            <a:gdLst>
              <a:gd name="connsiteX0" fmla="*/ 292844 w 360581"/>
              <a:gd name="connsiteY0" fmla="*/ 9917 h 772261"/>
              <a:gd name="connsiteX1" fmla="*/ 64244 w 360581"/>
              <a:gd name="connsiteY1" fmla="*/ 578242 h 772261"/>
              <a:gd name="connsiteX2" fmla="*/ 197594 w 360581"/>
              <a:gd name="connsiteY2" fmla="*/ 625867 h 772261"/>
              <a:gd name="connsiteX3" fmla="*/ 359519 w 360581"/>
              <a:gd name="connsiteY3" fmla="*/ 771917 h 772261"/>
              <a:gd name="connsiteX4" fmla="*/ 254744 w 360581"/>
              <a:gd name="connsiteY4" fmla="*/ 663967 h 772261"/>
              <a:gd name="connsiteX5" fmla="*/ 10269 w 360581"/>
              <a:gd name="connsiteY5" fmla="*/ 584592 h 772261"/>
              <a:gd name="connsiteX6" fmla="*/ 57894 w 360581"/>
              <a:gd name="connsiteY6" fmla="*/ 613167 h 772261"/>
              <a:gd name="connsiteX7" fmla="*/ 169019 w 360581"/>
              <a:gd name="connsiteY7" fmla="*/ 155967 h 772261"/>
              <a:gd name="connsiteX8" fmla="*/ 146794 w 360581"/>
              <a:gd name="connsiteY8" fmla="*/ 209942 h 772261"/>
              <a:gd name="connsiteX9" fmla="*/ 292844 w 360581"/>
              <a:gd name="connsiteY9" fmla="*/ 9917 h 772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0581" h="772261">
                <a:moveTo>
                  <a:pt x="292844" y="9917"/>
                </a:moveTo>
                <a:cubicBezTo>
                  <a:pt x="279086" y="71300"/>
                  <a:pt x="80119" y="475584"/>
                  <a:pt x="64244" y="578242"/>
                </a:cubicBezTo>
                <a:cubicBezTo>
                  <a:pt x="48369" y="680900"/>
                  <a:pt x="148382" y="593588"/>
                  <a:pt x="197594" y="625867"/>
                </a:cubicBezTo>
                <a:cubicBezTo>
                  <a:pt x="246806" y="658146"/>
                  <a:pt x="349994" y="765567"/>
                  <a:pt x="359519" y="771917"/>
                </a:cubicBezTo>
                <a:cubicBezTo>
                  <a:pt x="369044" y="778267"/>
                  <a:pt x="312952" y="695188"/>
                  <a:pt x="254744" y="663967"/>
                </a:cubicBezTo>
                <a:cubicBezTo>
                  <a:pt x="196536" y="632746"/>
                  <a:pt x="43077" y="593059"/>
                  <a:pt x="10269" y="584592"/>
                </a:cubicBezTo>
                <a:cubicBezTo>
                  <a:pt x="-22539" y="576125"/>
                  <a:pt x="31436" y="684604"/>
                  <a:pt x="57894" y="613167"/>
                </a:cubicBezTo>
                <a:cubicBezTo>
                  <a:pt x="84352" y="541730"/>
                  <a:pt x="154202" y="223171"/>
                  <a:pt x="169019" y="155967"/>
                </a:cubicBezTo>
                <a:cubicBezTo>
                  <a:pt x="183836" y="88763"/>
                  <a:pt x="127744" y="228463"/>
                  <a:pt x="146794" y="209942"/>
                </a:cubicBezTo>
                <a:cubicBezTo>
                  <a:pt x="165844" y="191421"/>
                  <a:pt x="306602" y="-51466"/>
                  <a:pt x="292844" y="9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3CAB01DA-9956-B33E-41A7-1276E354EF8D}"/>
              </a:ext>
            </a:extLst>
          </p:cNvPr>
          <p:cNvSpPr/>
          <p:nvPr/>
        </p:nvSpPr>
        <p:spPr>
          <a:xfrm>
            <a:off x="5242502" y="7689614"/>
            <a:ext cx="985218" cy="940037"/>
          </a:xfrm>
          <a:custGeom>
            <a:avLst/>
            <a:gdLst>
              <a:gd name="connsiteX0" fmla="*/ 58 w 985218"/>
              <a:gd name="connsiteY0" fmla="*/ 55 h 940037"/>
              <a:gd name="connsiteX1" fmla="*/ 535635 w 985218"/>
              <a:gd name="connsiteY1" fmla="*/ 108912 h 940037"/>
              <a:gd name="connsiteX2" fmla="*/ 522572 w 985218"/>
              <a:gd name="connsiteY2" fmla="*/ 100203 h 940037"/>
              <a:gd name="connsiteX3" fmla="*/ 600949 w 985218"/>
              <a:gd name="connsiteY3" fmla="*/ 165517 h 940037"/>
              <a:gd name="connsiteX4" fmla="*/ 962355 w 985218"/>
              <a:gd name="connsiteY4" fmla="*/ 892683 h 940037"/>
              <a:gd name="connsiteX5" fmla="*/ 914458 w 985218"/>
              <a:gd name="connsiteY5" fmla="*/ 792535 h 940037"/>
              <a:gd name="connsiteX6" fmla="*/ 640138 w 985218"/>
              <a:gd name="connsiteY6" fmla="*/ 169872 h 940037"/>
              <a:gd name="connsiteX7" fmla="*/ 679327 w 985218"/>
              <a:gd name="connsiteY7" fmla="*/ 287437 h 940037"/>
              <a:gd name="connsiteX8" fmla="*/ 574824 w 985218"/>
              <a:gd name="connsiteY8" fmla="*/ 126329 h 940037"/>
              <a:gd name="connsiteX9" fmla="*/ 58 w 985218"/>
              <a:gd name="connsiteY9" fmla="*/ 55 h 94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5218" h="940037">
                <a:moveTo>
                  <a:pt x="58" y="55"/>
                </a:moveTo>
                <a:cubicBezTo>
                  <a:pt x="-6473" y="-2848"/>
                  <a:pt x="535635" y="108912"/>
                  <a:pt x="535635" y="108912"/>
                </a:cubicBezTo>
                <a:cubicBezTo>
                  <a:pt x="622721" y="125603"/>
                  <a:pt x="511686" y="90769"/>
                  <a:pt x="522572" y="100203"/>
                </a:cubicBezTo>
                <a:cubicBezTo>
                  <a:pt x="533458" y="109637"/>
                  <a:pt x="527652" y="33437"/>
                  <a:pt x="600949" y="165517"/>
                </a:cubicBezTo>
                <a:cubicBezTo>
                  <a:pt x="674246" y="297597"/>
                  <a:pt x="910104" y="788180"/>
                  <a:pt x="962355" y="892683"/>
                </a:cubicBezTo>
                <a:cubicBezTo>
                  <a:pt x="1014606" y="997186"/>
                  <a:pt x="968161" y="913004"/>
                  <a:pt x="914458" y="792535"/>
                </a:cubicBezTo>
                <a:cubicBezTo>
                  <a:pt x="860755" y="672067"/>
                  <a:pt x="679327" y="254055"/>
                  <a:pt x="640138" y="169872"/>
                </a:cubicBezTo>
                <a:cubicBezTo>
                  <a:pt x="600949" y="85689"/>
                  <a:pt x="690213" y="294694"/>
                  <a:pt x="679327" y="287437"/>
                </a:cubicBezTo>
                <a:cubicBezTo>
                  <a:pt x="668441" y="280180"/>
                  <a:pt x="682955" y="176403"/>
                  <a:pt x="574824" y="126329"/>
                </a:cubicBezTo>
                <a:cubicBezTo>
                  <a:pt x="466693" y="76255"/>
                  <a:pt x="6589" y="2958"/>
                  <a:pt x="58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5D3D3372-6A0D-8C07-080C-E9D9C9A01B13}"/>
              </a:ext>
            </a:extLst>
          </p:cNvPr>
          <p:cNvSpPr/>
          <p:nvPr/>
        </p:nvSpPr>
        <p:spPr>
          <a:xfrm>
            <a:off x="5972596" y="7255442"/>
            <a:ext cx="1418112" cy="876721"/>
          </a:xfrm>
          <a:custGeom>
            <a:avLst/>
            <a:gdLst>
              <a:gd name="connsiteX0" fmla="*/ 1412273 w 1418112"/>
              <a:gd name="connsiteY0" fmla="*/ 3152 h 876721"/>
              <a:gd name="connsiteX1" fmla="*/ 741713 w 1418112"/>
              <a:gd name="connsiteY1" fmla="*/ 512604 h 876721"/>
              <a:gd name="connsiteX2" fmla="*/ 885404 w 1418112"/>
              <a:gd name="connsiteY2" fmla="*/ 425518 h 876721"/>
              <a:gd name="connsiteX3" fmla="*/ 5838 w 1418112"/>
              <a:gd name="connsiteY3" fmla="*/ 874009 h 876721"/>
              <a:gd name="connsiteX4" fmla="*/ 519644 w 1418112"/>
              <a:gd name="connsiteY4" fmla="*/ 608398 h 876721"/>
              <a:gd name="connsiteX5" fmla="*/ 854924 w 1418112"/>
              <a:gd name="connsiteY5" fmla="*/ 508249 h 876721"/>
              <a:gd name="connsiteX6" fmla="*/ 658981 w 1418112"/>
              <a:gd name="connsiteY6" fmla="*/ 534375 h 876721"/>
              <a:gd name="connsiteX7" fmla="*/ 946364 w 1418112"/>
              <a:gd name="connsiteY7" fmla="*/ 373267 h 876721"/>
              <a:gd name="connsiteX8" fmla="*/ 1220684 w 1418112"/>
              <a:gd name="connsiteY8" fmla="*/ 233929 h 876721"/>
              <a:gd name="connsiteX9" fmla="*/ 1076993 w 1418112"/>
              <a:gd name="connsiteY9" fmla="*/ 294889 h 876721"/>
              <a:gd name="connsiteX10" fmla="*/ 1412273 w 1418112"/>
              <a:gd name="connsiteY10" fmla="*/ 3152 h 876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8112" h="876721">
                <a:moveTo>
                  <a:pt x="1412273" y="3152"/>
                </a:moveTo>
                <a:cubicBezTo>
                  <a:pt x="1356393" y="39438"/>
                  <a:pt x="829524" y="442210"/>
                  <a:pt x="741713" y="512604"/>
                </a:cubicBezTo>
                <a:cubicBezTo>
                  <a:pt x="653901" y="582998"/>
                  <a:pt x="1008050" y="365284"/>
                  <a:pt x="885404" y="425518"/>
                </a:cubicBezTo>
                <a:cubicBezTo>
                  <a:pt x="762758" y="485752"/>
                  <a:pt x="66798" y="843529"/>
                  <a:pt x="5838" y="874009"/>
                </a:cubicBezTo>
                <a:cubicBezTo>
                  <a:pt x="-55122" y="904489"/>
                  <a:pt x="378130" y="669358"/>
                  <a:pt x="519644" y="608398"/>
                </a:cubicBezTo>
                <a:cubicBezTo>
                  <a:pt x="661158" y="547438"/>
                  <a:pt x="831701" y="520586"/>
                  <a:pt x="854924" y="508249"/>
                </a:cubicBezTo>
                <a:cubicBezTo>
                  <a:pt x="878147" y="495912"/>
                  <a:pt x="643741" y="556872"/>
                  <a:pt x="658981" y="534375"/>
                </a:cubicBezTo>
                <a:cubicBezTo>
                  <a:pt x="674221" y="511878"/>
                  <a:pt x="852747" y="423341"/>
                  <a:pt x="946364" y="373267"/>
                </a:cubicBezTo>
                <a:cubicBezTo>
                  <a:pt x="1039981" y="323193"/>
                  <a:pt x="1198913" y="246992"/>
                  <a:pt x="1220684" y="233929"/>
                </a:cubicBezTo>
                <a:cubicBezTo>
                  <a:pt x="1242455" y="220866"/>
                  <a:pt x="1048690" y="334803"/>
                  <a:pt x="1076993" y="294889"/>
                </a:cubicBezTo>
                <a:cubicBezTo>
                  <a:pt x="1105296" y="254975"/>
                  <a:pt x="1468153" y="-33134"/>
                  <a:pt x="1412273" y="3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8361330B-3140-0E36-81DF-51CA48A29C06}"/>
              </a:ext>
            </a:extLst>
          </p:cNvPr>
          <p:cNvSpPr/>
          <p:nvPr/>
        </p:nvSpPr>
        <p:spPr>
          <a:xfrm>
            <a:off x="6253584" y="7391192"/>
            <a:ext cx="1274185" cy="813435"/>
          </a:xfrm>
          <a:custGeom>
            <a:avLst/>
            <a:gdLst>
              <a:gd name="connsiteX0" fmla="*/ 1270622 w 1274185"/>
              <a:gd name="connsiteY0" fmla="*/ 2385 h 813435"/>
              <a:gd name="connsiteX1" fmla="*/ 1057262 w 1274185"/>
              <a:gd name="connsiteY1" fmla="*/ 381208 h 813435"/>
              <a:gd name="connsiteX2" fmla="*/ 1105159 w 1274185"/>
              <a:gd name="connsiteY2" fmla="*/ 294122 h 813435"/>
              <a:gd name="connsiteX3" fmla="*/ 547810 w 1274185"/>
              <a:gd name="connsiteY3" fmla="*/ 642465 h 813435"/>
              <a:gd name="connsiteX4" fmla="*/ 499913 w 1274185"/>
              <a:gd name="connsiteY4" fmla="*/ 659882 h 813435"/>
              <a:gd name="connsiteX5" fmla="*/ 3525 w 1274185"/>
              <a:gd name="connsiteY5" fmla="*/ 812282 h 813435"/>
              <a:gd name="connsiteX6" fmla="*/ 264782 w 1274185"/>
              <a:gd name="connsiteY6" fmla="*/ 733905 h 813435"/>
              <a:gd name="connsiteX7" fmla="*/ 713273 w 1274185"/>
              <a:gd name="connsiteY7" fmla="*/ 594568 h 813435"/>
              <a:gd name="connsiteX8" fmla="*/ 691502 w 1274185"/>
              <a:gd name="connsiteY8" fmla="*/ 585859 h 813435"/>
              <a:gd name="connsiteX9" fmla="*/ 935342 w 1274185"/>
              <a:gd name="connsiteY9" fmla="*/ 402979 h 813435"/>
              <a:gd name="connsiteX10" fmla="*/ 961467 w 1274185"/>
              <a:gd name="connsiteY10" fmla="*/ 424751 h 813435"/>
              <a:gd name="connsiteX11" fmla="*/ 1174827 w 1274185"/>
              <a:gd name="connsiteY11" fmla="*/ 228808 h 813435"/>
              <a:gd name="connsiteX12" fmla="*/ 1270622 w 1274185"/>
              <a:gd name="connsiteY12" fmla="*/ 2385 h 813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74185" h="813435">
                <a:moveTo>
                  <a:pt x="1270622" y="2385"/>
                </a:moveTo>
                <a:cubicBezTo>
                  <a:pt x="1251028" y="27785"/>
                  <a:pt x="1084839" y="332585"/>
                  <a:pt x="1057262" y="381208"/>
                </a:cubicBezTo>
                <a:cubicBezTo>
                  <a:pt x="1029685" y="429831"/>
                  <a:pt x="1190068" y="250579"/>
                  <a:pt x="1105159" y="294122"/>
                </a:cubicBezTo>
                <a:cubicBezTo>
                  <a:pt x="1020250" y="337665"/>
                  <a:pt x="648684" y="581505"/>
                  <a:pt x="547810" y="642465"/>
                </a:cubicBezTo>
                <a:cubicBezTo>
                  <a:pt x="446936" y="703425"/>
                  <a:pt x="499913" y="659882"/>
                  <a:pt x="499913" y="659882"/>
                </a:cubicBezTo>
                <a:lnTo>
                  <a:pt x="3525" y="812282"/>
                </a:lnTo>
                <a:cubicBezTo>
                  <a:pt x="-35664" y="824619"/>
                  <a:pt x="264782" y="733905"/>
                  <a:pt x="264782" y="733905"/>
                </a:cubicBezTo>
                <a:lnTo>
                  <a:pt x="713273" y="594568"/>
                </a:lnTo>
                <a:cubicBezTo>
                  <a:pt x="784393" y="569894"/>
                  <a:pt x="654490" y="617791"/>
                  <a:pt x="691502" y="585859"/>
                </a:cubicBezTo>
                <a:cubicBezTo>
                  <a:pt x="728513" y="553928"/>
                  <a:pt x="890348" y="429830"/>
                  <a:pt x="935342" y="402979"/>
                </a:cubicBezTo>
                <a:cubicBezTo>
                  <a:pt x="980336" y="376128"/>
                  <a:pt x="921553" y="453779"/>
                  <a:pt x="961467" y="424751"/>
                </a:cubicBezTo>
                <a:cubicBezTo>
                  <a:pt x="1001381" y="395723"/>
                  <a:pt x="1124753" y="296299"/>
                  <a:pt x="1174827" y="228808"/>
                </a:cubicBezTo>
                <a:cubicBezTo>
                  <a:pt x="1224901" y="161317"/>
                  <a:pt x="1290216" y="-23015"/>
                  <a:pt x="1270622" y="2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383C7820-CAE4-AD57-A407-690D5FC5ED0C}"/>
              </a:ext>
            </a:extLst>
          </p:cNvPr>
          <p:cNvSpPr/>
          <p:nvPr/>
        </p:nvSpPr>
        <p:spPr>
          <a:xfrm>
            <a:off x="5046616" y="7762948"/>
            <a:ext cx="515279" cy="785978"/>
          </a:xfrm>
          <a:custGeom>
            <a:avLst/>
            <a:gdLst>
              <a:gd name="connsiteX0" fmla="*/ 121921 w 515279"/>
              <a:gd name="connsiteY0" fmla="*/ 743 h 785978"/>
              <a:gd name="connsiteX1" fmla="*/ 213361 w 515279"/>
              <a:gd name="connsiteY1" fmla="*/ 196686 h 785978"/>
              <a:gd name="connsiteX2" fmla="*/ 278675 w 515279"/>
              <a:gd name="connsiteY2" fmla="*/ 575509 h 785978"/>
              <a:gd name="connsiteX3" fmla="*/ 252550 w 515279"/>
              <a:gd name="connsiteY3" fmla="*/ 427463 h 785978"/>
              <a:gd name="connsiteX4" fmla="*/ 509453 w 515279"/>
              <a:gd name="connsiteY4" fmla="*/ 780161 h 785978"/>
              <a:gd name="connsiteX5" fmla="*/ 396241 w 515279"/>
              <a:gd name="connsiteY5" fmla="*/ 619052 h 785978"/>
              <a:gd name="connsiteX6" fmla="*/ 1 w 515279"/>
              <a:gd name="connsiteY6" fmla="*/ 257646 h 785978"/>
              <a:gd name="connsiteX7" fmla="*/ 391887 w 515279"/>
              <a:gd name="connsiteY7" fmla="*/ 619052 h 785978"/>
              <a:gd name="connsiteX8" fmla="*/ 252550 w 515279"/>
              <a:gd name="connsiteY8" fmla="*/ 444881 h 785978"/>
              <a:gd name="connsiteX9" fmla="*/ 235133 w 515279"/>
              <a:gd name="connsiteY9" fmla="*/ 209749 h 785978"/>
              <a:gd name="connsiteX10" fmla="*/ 230778 w 515279"/>
              <a:gd name="connsiteY10" fmla="*/ 318606 h 785978"/>
              <a:gd name="connsiteX11" fmla="*/ 222070 w 515279"/>
              <a:gd name="connsiteY11" fmla="*/ 135726 h 785978"/>
              <a:gd name="connsiteX12" fmla="*/ 121921 w 515279"/>
              <a:gd name="connsiteY12" fmla="*/ 743 h 785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5279" h="785978">
                <a:moveTo>
                  <a:pt x="121921" y="743"/>
                </a:moveTo>
                <a:cubicBezTo>
                  <a:pt x="120469" y="10903"/>
                  <a:pt x="187235" y="100892"/>
                  <a:pt x="213361" y="196686"/>
                </a:cubicBezTo>
                <a:cubicBezTo>
                  <a:pt x="239487" y="292480"/>
                  <a:pt x="272144" y="537046"/>
                  <a:pt x="278675" y="575509"/>
                </a:cubicBezTo>
                <a:cubicBezTo>
                  <a:pt x="285206" y="613972"/>
                  <a:pt x="214087" y="393354"/>
                  <a:pt x="252550" y="427463"/>
                </a:cubicBezTo>
                <a:cubicBezTo>
                  <a:pt x="291013" y="461572"/>
                  <a:pt x="485504" y="748229"/>
                  <a:pt x="509453" y="780161"/>
                </a:cubicBezTo>
                <a:cubicBezTo>
                  <a:pt x="533402" y="812093"/>
                  <a:pt x="481150" y="706138"/>
                  <a:pt x="396241" y="619052"/>
                </a:cubicBezTo>
                <a:cubicBezTo>
                  <a:pt x="311332" y="531966"/>
                  <a:pt x="727" y="257646"/>
                  <a:pt x="1" y="257646"/>
                </a:cubicBezTo>
                <a:cubicBezTo>
                  <a:pt x="-725" y="257646"/>
                  <a:pt x="349795" y="587846"/>
                  <a:pt x="391887" y="619052"/>
                </a:cubicBezTo>
                <a:cubicBezTo>
                  <a:pt x="433979" y="650258"/>
                  <a:pt x="278676" y="513098"/>
                  <a:pt x="252550" y="444881"/>
                </a:cubicBezTo>
                <a:cubicBezTo>
                  <a:pt x="226424" y="376664"/>
                  <a:pt x="238762" y="230795"/>
                  <a:pt x="235133" y="209749"/>
                </a:cubicBezTo>
                <a:cubicBezTo>
                  <a:pt x="231504" y="188703"/>
                  <a:pt x="232955" y="330943"/>
                  <a:pt x="230778" y="318606"/>
                </a:cubicBezTo>
                <a:cubicBezTo>
                  <a:pt x="228601" y="306269"/>
                  <a:pt x="235858" y="184349"/>
                  <a:pt x="222070" y="135726"/>
                </a:cubicBezTo>
                <a:cubicBezTo>
                  <a:pt x="208282" y="87103"/>
                  <a:pt x="123373" y="-9417"/>
                  <a:pt x="121921" y="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F82241FB-A011-6ACE-E00D-738A995FB431}"/>
              </a:ext>
            </a:extLst>
          </p:cNvPr>
          <p:cNvSpPr/>
          <p:nvPr/>
        </p:nvSpPr>
        <p:spPr>
          <a:xfrm>
            <a:off x="5632312" y="7848008"/>
            <a:ext cx="554623" cy="777198"/>
          </a:xfrm>
          <a:custGeom>
            <a:avLst/>
            <a:gdLst>
              <a:gd name="connsiteX0" fmla="*/ 2134 w 554623"/>
              <a:gd name="connsiteY0" fmla="*/ 2769 h 777198"/>
              <a:gd name="connsiteX1" fmla="*/ 202431 w 554623"/>
              <a:gd name="connsiteY1" fmla="*/ 242255 h 777198"/>
              <a:gd name="connsiteX2" fmla="*/ 550774 w 554623"/>
              <a:gd name="connsiteY2" fmla="*/ 769123 h 777198"/>
              <a:gd name="connsiteX3" fmla="*/ 380957 w 554623"/>
              <a:gd name="connsiteY3" fmla="*/ 542701 h 777198"/>
              <a:gd name="connsiteX4" fmla="*/ 259037 w 554623"/>
              <a:gd name="connsiteY4" fmla="*/ 285798 h 777198"/>
              <a:gd name="connsiteX5" fmla="*/ 324351 w 554623"/>
              <a:gd name="connsiteY5" fmla="*/ 385946 h 777198"/>
              <a:gd name="connsiteX6" fmla="*/ 2134 w 554623"/>
              <a:gd name="connsiteY6" fmla="*/ 2769 h 77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4623" h="777198">
                <a:moveTo>
                  <a:pt x="2134" y="2769"/>
                </a:moveTo>
                <a:cubicBezTo>
                  <a:pt x="-18186" y="-21180"/>
                  <a:pt x="110991" y="114529"/>
                  <a:pt x="202431" y="242255"/>
                </a:cubicBezTo>
                <a:cubicBezTo>
                  <a:pt x="293871" y="369981"/>
                  <a:pt x="521020" y="719049"/>
                  <a:pt x="550774" y="769123"/>
                </a:cubicBezTo>
                <a:cubicBezTo>
                  <a:pt x="580528" y="819197"/>
                  <a:pt x="429580" y="623255"/>
                  <a:pt x="380957" y="542701"/>
                </a:cubicBezTo>
                <a:cubicBezTo>
                  <a:pt x="332334" y="462147"/>
                  <a:pt x="268471" y="311924"/>
                  <a:pt x="259037" y="285798"/>
                </a:cubicBezTo>
                <a:cubicBezTo>
                  <a:pt x="249603" y="259672"/>
                  <a:pt x="364265" y="427312"/>
                  <a:pt x="324351" y="385946"/>
                </a:cubicBezTo>
                <a:cubicBezTo>
                  <a:pt x="284437" y="344580"/>
                  <a:pt x="22454" y="26718"/>
                  <a:pt x="2134" y="2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E238846C-FCFA-D4BB-04C3-8B79F329481C}"/>
              </a:ext>
            </a:extLst>
          </p:cNvPr>
          <p:cNvSpPr/>
          <p:nvPr/>
        </p:nvSpPr>
        <p:spPr>
          <a:xfrm>
            <a:off x="5618412" y="8317001"/>
            <a:ext cx="430669" cy="916768"/>
          </a:xfrm>
          <a:custGeom>
            <a:avLst/>
            <a:gdLst>
              <a:gd name="connsiteX0" fmla="*/ 2971 w 430669"/>
              <a:gd name="connsiteY0" fmla="*/ 8393 h 916768"/>
              <a:gd name="connsiteX1" fmla="*/ 285999 w 430669"/>
              <a:gd name="connsiteY1" fmla="*/ 491719 h 916768"/>
              <a:gd name="connsiteX2" fmla="*/ 429691 w 430669"/>
              <a:gd name="connsiteY2" fmla="*/ 914085 h 916768"/>
              <a:gd name="connsiteX3" fmla="*/ 346959 w 430669"/>
              <a:gd name="connsiteY3" fmla="*/ 661536 h 916768"/>
              <a:gd name="connsiteX4" fmla="*/ 303417 w 430669"/>
              <a:gd name="connsiteY4" fmla="*/ 448176 h 916768"/>
              <a:gd name="connsiteX5" fmla="*/ 312125 w 430669"/>
              <a:gd name="connsiteY5" fmla="*/ 539616 h 916768"/>
              <a:gd name="connsiteX6" fmla="*/ 146662 w 430669"/>
              <a:gd name="connsiteY6" fmla="*/ 208690 h 916768"/>
              <a:gd name="connsiteX7" fmla="*/ 2971 w 430669"/>
              <a:gd name="connsiteY7" fmla="*/ 8393 h 916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0669" h="916768">
                <a:moveTo>
                  <a:pt x="2971" y="8393"/>
                </a:moveTo>
                <a:cubicBezTo>
                  <a:pt x="26194" y="55564"/>
                  <a:pt x="214879" y="340770"/>
                  <a:pt x="285999" y="491719"/>
                </a:cubicBezTo>
                <a:cubicBezTo>
                  <a:pt x="357119" y="642668"/>
                  <a:pt x="419531" y="885782"/>
                  <a:pt x="429691" y="914085"/>
                </a:cubicBezTo>
                <a:cubicBezTo>
                  <a:pt x="439851" y="942388"/>
                  <a:pt x="368005" y="739188"/>
                  <a:pt x="346959" y="661536"/>
                </a:cubicBezTo>
                <a:cubicBezTo>
                  <a:pt x="325913" y="583885"/>
                  <a:pt x="309223" y="468496"/>
                  <a:pt x="303417" y="448176"/>
                </a:cubicBezTo>
                <a:cubicBezTo>
                  <a:pt x="297611" y="427856"/>
                  <a:pt x="338251" y="579530"/>
                  <a:pt x="312125" y="539616"/>
                </a:cubicBezTo>
                <a:cubicBezTo>
                  <a:pt x="285999" y="499702"/>
                  <a:pt x="194559" y="292873"/>
                  <a:pt x="146662" y="208690"/>
                </a:cubicBezTo>
                <a:cubicBezTo>
                  <a:pt x="98765" y="124507"/>
                  <a:pt x="-20252" y="-38778"/>
                  <a:pt x="2971" y="8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534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</TotalTime>
  <Words>0</Words>
  <Application>Microsoft Macintosh PowerPoint</Application>
  <PresentationFormat>A3 297x420 mm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17</cp:revision>
  <dcterms:created xsi:type="dcterms:W3CDTF">2022-07-09T09:08:30Z</dcterms:created>
  <dcterms:modified xsi:type="dcterms:W3CDTF">2022-07-10T09:12:13Z</dcterms:modified>
</cp:coreProperties>
</file>