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3923"/>
  </p:normalViewPr>
  <p:slideViewPr>
    <p:cSldViewPr snapToGrid="0" snapToObjects="1">
      <p:cViewPr>
        <p:scale>
          <a:sx n="109" d="100"/>
          <a:sy n="109" d="100"/>
        </p:scale>
        <p:origin x="144" y="-1424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56145-152F-E04C-A7A1-A1D9A2481B7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372C9-25A6-9440-BCF4-BF6C6ECAC6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372C9-25A6-9440-BCF4-BF6C6ECAC6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29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7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46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83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3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50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1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60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9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28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12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5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A444-2AF5-B444-805C-EF143363C95E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0BF4-CC35-664F-AB82-FA5447461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6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自民党宮城県第五選挙区支部 新支部長選任のご報告』 - 自由民主党 宮城県支部連合会 | 自由民主党 宮城県支部連合会" hidden="1">
            <a:extLst>
              <a:ext uri="{FF2B5EF4-FFF2-40B4-BE49-F238E27FC236}">
                <a16:creationId xmlns:a16="http://schemas.microsoft.com/office/drawing/2014/main" id="{937B4F85-1EEC-3E72-85E1-F8BA3B788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234"/>
            <a:ext cx="9601200" cy="1136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87424D5-9456-747C-3919-56DD61475172}"/>
              </a:ext>
            </a:extLst>
          </p:cNvPr>
          <p:cNvSpPr/>
          <p:nvPr/>
        </p:nvSpPr>
        <p:spPr>
          <a:xfrm>
            <a:off x="5219700" y="4285035"/>
            <a:ext cx="258263" cy="179095"/>
          </a:xfrm>
          <a:custGeom>
            <a:avLst/>
            <a:gdLst>
              <a:gd name="connsiteX0" fmla="*/ 0 w 258263"/>
              <a:gd name="connsiteY0" fmla="*/ 179015 h 179095"/>
              <a:gd name="connsiteX1" fmla="*/ 133350 w 258263"/>
              <a:gd name="connsiteY1" fmla="*/ 45665 h 179095"/>
              <a:gd name="connsiteX2" fmla="*/ 257175 w 258263"/>
              <a:gd name="connsiteY2" fmla="*/ 1215 h 179095"/>
              <a:gd name="connsiteX3" fmla="*/ 190500 w 258263"/>
              <a:gd name="connsiteY3" fmla="*/ 17090 h 179095"/>
              <a:gd name="connsiteX4" fmla="*/ 133350 w 258263"/>
              <a:gd name="connsiteY4" fmla="*/ 64715 h 179095"/>
              <a:gd name="connsiteX5" fmla="*/ 0 w 258263"/>
              <a:gd name="connsiteY5" fmla="*/ 179015 h 1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63" h="179095">
                <a:moveTo>
                  <a:pt x="0" y="179015"/>
                </a:moveTo>
                <a:cubicBezTo>
                  <a:pt x="0" y="175840"/>
                  <a:pt x="90488" y="75298"/>
                  <a:pt x="133350" y="45665"/>
                </a:cubicBezTo>
                <a:cubicBezTo>
                  <a:pt x="176212" y="16032"/>
                  <a:pt x="247650" y="5978"/>
                  <a:pt x="257175" y="1215"/>
                </a:cubicBezTo>
                <a:cubicBezTo>
                  <a:pt x="266700" y="-3548"/>
                  <a:pt x="211138" y="6507"/>
                  <a:pt x="190500" y="17090"/>
                </a:cubicBezTo>
                <a:cubicBezTo>
                  <a:pt x="169863" y="27673"/>
                  <a:pt x="161925" y="39315"/>
                  <a:pt x="133350" y="64715"/>
                </a:cubicBezTo>
                <a:cubicBezTo>
                  <a:pt x="104775" y="90115"/>
                  <a:pt x="0" y="182190"/>
                  <a:pt x="0" y="179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F57E89A-D0CE-6390-AA5C-C8BE2F42865C}"/>
              </a:ext>
            </a:extLst>
          </p:cNvPr>
          <p:cNvSpPr/>
          <p:nvPr/>
        </p:nvSpPr>
        <p:spPr>
          <a:xfrm>
            <a:off x="5412611" y="4209980"/>
            <a:ext cx="546921" cy="76433"/>
          </a:xfrm>
          <a:custGeom>
            <a:avLst/>
            <a:gdLst>
              <a:gd name="connsiteX0" fmla="*/ 764 w 546921"/>
              <a:gd name="connsiteY0" fmla="*/ 63570 h 76433"/>
              <a:gd name="connsiteX1" fmla="*/ 210314 w 546921"/>
              <a:gd name="connsiteY1" fmla="*/ 15945 h 76433"/>
              <a:gd name="connsiteX2" fmla="*/ 210314 w 546921"/>
              <a:gd name="connsiteY2" fmla="*/ 12770 h 76433"/>
              <a:gd name="connsiteX3" fmla="*/ 461139 w 546921"/>
              <a:gd name="connsiteY3" fmla="*/ 70 h 76433"/>
              <a:gd name="connsiteX4" fmla="*/ 546864 w 546921"/>
              <a:gd name="connsiteY4" fmla="*/ 19120 h 76433"/>
              <a:gd name="connsiteX5" fmla="*/ 451614 w 546921"/>
              <a:gd name="connsiteY5" fmla="*/ 19120 h 76433"/>
              <a:gd name="connsiteX6" fmla="*/ 280164 w 546921"/>
              <a:gd name="connsiteY6" fmla="*/ 22295 h 76433"/>
              <a:gd name="connsiteX7" fmla="*/ 438914 w 546921"/>
              <a:gd name="connsiteY7" fmla="*/ 9595 h 76433"/>
              <a:gd name="connsiteX8" fmla="*/ 527814 w 546921"/>
              <a:gd name="connsiteY8" fmla="*/ 9595 h 76433"/>
              <a:gd name="connsiteX9" fmla="*/ 375414 w 546921"/>
              <a:gd name="connsiteY9" fmla="*/ 19120 h 76433"/>
              <a:gd name="connsiteX10" fmla="*/ 191264 w 546921"/>
              <a:gd name="connsiteY10" fmla="*/ 44520 h 76433"/>
              <a:gd name="connsiteX11" fmla="*/ 96014 w 546921"/>
              <a:gd name="connsiteY11" fmla="*/ 76270 h 76433"/>
              <a:gd name="connsiteX12" fmla="*/ 137289 w 546921"/>
              <a:gd name="connsiteY12" fmla="*/ 57220 h 76433"/>
              <a:gd name="connsiteX13" fmla="*/ 764 w 546921"/>
              <a:gd name="connsiteY13" fmla="*/ 63570 h 7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6921" h="76433">
                <a:moveTo>
                  <a:pt x="764" y="63570"/>
                </a:moveTo>
                <a:cubicBezTo>
                  <a:pt x="12935" y="56691"/>
                  <a:pt x="175389" y="24412"/>
                  <a:pt x="210314" y="15945"/>
                </a:cubicBezTo>
                <a:cubicBezTo>
                  <a:pt x="245239" y="7478"/>
                  <a:pt x="168510" y="15416"/>
                  <a:pt x="210314" y="12770"/>
                </a:cubicBezTo>
                <a:cubicBezTo>
                  <a:pt x="252118" y="10124"/>
                  <a:pt x="405047" y="-988"/>
                  <a:pt x="461139" y="70"/>
                </a:cubicBezTo>
                <a:cubicBezTo>
                  <a:pt x="517231" y="1128"/>
                  <a:pt x="548451" y="15945"/>
                  <a:pt x="546864" y="19120"/>
                </a:cubicBezTo>
                <a:cubicBezTo>
                  <a:pt x="545277" y="22295"/>
                  <a:pt x="451614" y="19120"/>
                  <a:pt x="451614" y="19120"/>
                </a:cubicBezTo>
                <a:lnTo>
                  <a:pt x="280164" y="22295"/>
                </a:lnTo>
                <a:cubicBezTo>
                  <a:pt x="278047" y="20707"/>
                  <a:pt x="397639" y="11712"/>
                  <a:pt x="438914" y="9595"/>
                </a:cubicBezTo>
                <a:cubicBezTo>
                  <a:pt x="480189" y="7478"/>
                  <a:pt x="538397" y="8007"/>
                  <a:pt x="527814" y="9595"/>
                </a:cubicBezTo>
                <a:cubicBezTo>
                  <a:pt x="517231" y="11182"/>
                  <a:pt x="431506" y="13299"/>
                  <a:pt x="375414" y="19120"/>
                </a:cubicBezTo>
                <a:cubicBezTo>
                  <a:pt x="319322" y="24941"/>
                  <a:pt x="237831" y="34995"/>
                  <a:pt x="191264" y="44520"/>
                </a:cubicBezTo>
                <a:cubicBezTo>
                  <a:pt x="144697" y="54045"/>
                  <a:pt x="105010" y="74153"/>
                  <a:pt x="96014" y="76270"/>
                </a:cubicBezTo>
                <a:cubicBezTo>
                  <a:pt x="87018" y="78387"/>
                  <a:pt x="148931" y="59337"/>
                  <a:pt x="137289" y="57220"/>
                </a:cubicBezTo>
                <a:cubicBezTo>
                  <a:pt x="125647" y="55103"/>
                  <a:pt x="-11407" y="70449"/>
                  <a:pt x="764" y="63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8B3FE94-1028-7600-FFC9-466BE0AEE1AF}"/>
              </a:ext>
            </a:extLst>
          </p:cNvPr>
          <p:cNvSpPr/>
          <p:nvPr/>
        </p:nvSpPr>
        <p:spPr>
          <a:xfrm>
            <a:off x="5291692" y="4249441"/>
            <a:ext cx="272573" cy="291104"/>
          </a:xfrm>
          <a:custGeom>
            <a:avLst/>
            <a:gdLst>
              <a:gd name="connsiteX0" fmla="*/ 4208 w 272573"/>
              <a:gd name="connsiteY0" fmla="*/ 290809 h 291104"/>
              <a:gd name="connsiteX1" fmla="*/ 10558 w 272573"/>
              <a:gd name="connsiteY1" fmla="*/ 201909 h 291104"/>
              <a:gd name="connsiteX2" fmla="*/ 7383 w 272573"/>
              <a:gd name="connsiteY2" fmla="*/ 214609 h 291104"/>
              <a:gd name="connsiteX3" fmla="*/ 121683 w 272573"/>
              <a:gd name="connsiteY3" fmla="*/ 81259 h 291104"/>
              <a:gd name="connsiteX4" fmla="*/ 96283 w 272573"/>
              <a:gd name="connsiteY4" fmla="*/ 109834 h 291104"/>
              <a:gd name="connsiteX5" fmla="*/ 261383 w 272573"/>
              <a:gd name="connsiteY5" fmla="*/ 5059 h 291104"/>
              <a:gd name="connsiteX6" fmla="*/ 248683 w 272573"/>
              <a:gd name="connsiteY6" fmla="*/ 24109 h 291104"/>
              <a:gd name="connsiteX7" fmla="*/ 175658 w 272573"/>
              <a:gd name="connsiteY7" fmla="*/ 90784 h 291104"/>
              <a:gd name="connsiteX8" fmla="*/ 226458 w 272573"/>
              <a:gd name="connsiteY8" fmla="*/ 55859 h 291104"/>
              <a:gd name="connsiteX9" fmla="*/ 150258 w 272573"/>
              <a:gd name="connsiteY9" fmla="*/ 163809 h 291104"/>
              <a:gd name="connsiteX10" fmla="*/ 128033 w 272573"/>
              <a:gd name="connsiteY10" fmla="*/ 195559 h 291104"/>
              <a:gd name="connsiteX11" fmla="*/ 182008 w 272573"/>
              <a:gd name="connsiteY11" fmla="*/ 132059 h 291104"/>
              <a:gd name="connsiteX12" fmla="*/ 86758 w 272573"/>
              <a:gd name="connsiteY12" fmla="*/ 211434 h 291104"/>
              <a:gd name="connsiteX13" fmla="*/ 169308 w 272573"/>
              <a:gd name="connsiteY13" fmla="*/ 109834 h 291104"/>
              <a:gd name="connsiteX14" fmla="*/ 194708 w 272573"/>
              <a:gd name="connsiteY14" fmla="*/ 68559 h 291104"/>
              <a:gd name="connsiteX15" fmla="*/ 105808 w 272573"/>
              <a:gd name="connsiteY15" fmla="*/ 122534 h 291104"/>
              <a:gd name="connsiteX16" fmla="*/ 61358 w 272573"/>
              <a:gd name="connsiteY16" fmla="*/ 166984 h 291104"/>
              <a:gd name="connsiteX17" fmla="*/ 4208 w 272573"/>
              <a:gd name="connsiteY17" fmla="*/ 290809 h 29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573" h="291104">
                <a:moveTo>
                  <a:pt x="4208" y="290809"/>
                </a:moveTo>
                <a:cubicBezTo>
                  <a:pt x="-4259" y="296630"/>
                  <a:pt x="10029" y="214609"/>
                  <a:pt x="10558" y="201909"/>
                </a:cubicBezTo>
                <a:cubicBezTo>
                  <a:pt x="11087" y="189209"/>
                  <a:pt x="-11138" y="234717"/>
                  <a:pt x="7383" y="214609"/>
                </a:cubicBezTo>
                <a:cubicBezTo>
                  <a:pt x="25904" y="194501"/>
                  <a:pt x="106866" y="98721"/>
                  <a:pt x="121683" y="81259"/>
                </a:cubicBezTo>
                <a:cubicBezTo>
                  <a:pt x="136500" y="63797"/>
                  <a:pt x="73000" y="122534"/>
                  <a:pt x="96283" y="109834"/>
                </a:cubicBezTo>
                <a:cubicBezTo>
                  <a:pt x="119566" y="97134"/>
                  <a:pt x="261383" y="5059"/>
                  <a:pt x="261383" y="5059"/>
                </a:cubicBezTo>
                <a:cubicBezTo>
                  <a:pt x="286783" y="-9228"/>
                  <a:pt x="262970" y="9822"/>
                  <a:pt x="248683" y="24109"/>
                </a:cubicBezTo>
                <a:cubicBezTo>
                  <a:pt x="234396" y="38396"/>
                  <a:pt x="179362" y="85492"/>
                  <a:pt x="175658" y="90784"/>
                </a:cubicBezTo>
                <a:cubicBezTo>
                  <a:pt x="171954" y="96076"/>
                  <a:pt x="230691" y="43688"/>
                  <a:pt x="226458" y="55859"/>
                </a:cubicBezTo>
                <a:cubicBezTo>
                  <a:pt x="222225" y="68030"/>
                  <a:pt x="150258" y="163809"/>
                  <a:pt x="150258" y="163809"/>
                </a:cubicBezTo>
                <a:cubicBezTo>
                  <a:pt x="133854" y="187092"/>
                  <a:pt x="122741" y="200851"/>
                  <a:pt x="128033" y="195559"/>
                </a:cubicBezTo>
                <a:cubicBezTo>
                  <a:pt x="133325" y="190267"/>
                  <a:pt x="188887" y="129413"/>
                  <a:pt x="182008" y="132059"/>
                </a:cubicBezTo>
                <a:cubicBezTo>
                  <a:pt x="175129" y="134705"/>
                  <a:pt x="88875" y="215138"/>
                  <a:pt x="86758" y="211434"/>
                </a:cubicBezTo>
                <a:cubicBezTo>
                  <a:pt x="84641" y="207730"/>
                  <a:pt x="151316" y="133646"/>
                  <a:pt x="169308" y="109834"/>
                </a:cubicBezTo>
                <a:cubicBezTo>
                  <a:pt x="187300" y="86021"/>
                  <a:pt x="205291" y="66442"/>
                  <a:pt x="194708" y="68559"/>
                </a:cubicBezTo>
                <a:cubicBezTo>
                  <a:pt x="184125" y="70676"/>
                  <a:pt x="128033" y="106130"/>
                  <a:pt x="105808" y="122534"/>
                </a:cubicBezTo>
                <a:cubicBezTo>
                  <a:pt x="83583" y="138938"/>
                  <a:pt x="76704" y="142642"/>
                  <a:pt x="61358" y="166984"/>
                </a:cubicBezTo>
                <a:cubicBezTo>
                  <a:pt x="46012" y="191326"/>
                  <a:pt x="12675" y="284988"/>
                  <a:pt x="4208" y="290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4C39EC43-024C-6299-DDFB-700EBBF7A708}"/>
              </a:ext>
            </a:extLst>
          </p:cNvPr>
          <p:cNvSpPr/>
          <p:nvPr/>
        </p:nvSpPr>
        <p:spPr>
          <a:xfrm>
            <a:off x="5359216" y="4457598"/>
            <a:ext cx="505098" cy="49959"/>
          </a:xfrm>
          <a:custGeom>
            <a:avLst/>
            <a:gdLst>
              <a:gd name="connsiteX0" fmla="*/ 184 w 505098"/>
              <a:gd name="connsiteY0" fmla="*/ 3277 h 49959"/>
              <a:gd name="connsiteX1" fmla="*/ 127184 w 505098"/>
              <a:gd name="connsiteY1" fmla="*/ 38202 h 49959"/>
              <a:gd name="connsiteX2" fmla="*/ 260534 w 505098"/>
              <a:gd name="connsiteY2" fmla="*/ 47727 h 49959"/>
              <a:gd name="connsiteX3" fmla="*/ 505009 w 505098"/>
              <a:gd name="connsiteY3" fmla="*/ 102 h 49959"/>
              <a:gd name="connsiteX4" fmla="*/ 231959 w 505098"/>
              <a:gd name="connsiteY4" fmla="*/ 35027 h 49959"/>
              <a:gd name="connsiteX5" fmla="*/ 308159 w 505098"/>
              <a:gd name="connsiteY5" fmla="*/ 35027 h 49959"/>
              <a:gd name="connsiteX6" fmla="*/ 155759 w 505098"/>
              <a:gd name="connsiteY6" fmla="*/ 44552 h 49959"/>
              <a:gd name="connsiteX7" fmla="*/ 184 w 505098"/>
              <a:gd name="connsiteY7" fmla="*/ 3277 h 4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098" h="49959">
                <a:moveTo>
                  <a:pt x="184" y="3277"/>
                </a:moveTo>
                <a:cubicBezTo>
                  <a:pt x="-4578" y="2219"/>
                  <a:pt x="83792" y="30794"/>
                  <a:pt x="127184" y="38202"/>
                </a:cubicBezTo>
                <a:cubicBezTo>
                  <a:pt x="170576" y="45610"/>
                  <a:pt x="197563" y="54077"/>
                  <a:pt x="260534" y="47727"/>
                </a:cubicBezTo>
                <a:cubicBezTo>
                  <a:pt x="323505" y="41377"/>
                  <a:pt x="509771" y="2219"/>
                  <a:pt x="505009" y="102"/>
                </a:cubicBezTo>
                <a:cubicBezTo>
                  <a:pt x="500247" y="-2015"/>
                  <a:pt x="264767" y="29206"/>
                  <a:pt x="231959" y="35027"/>
                </a:cubicBezTo>
                <a:cubicBezTo>
                  <a:pt x="199151" y="40848"/>
                  <a:pt x="320859" y="33440"/>
                  <a:pt x="308159" y="35027"/>
                </a:cubicBezTo>
                <a:cubicBezTo>
                  <a:pt x="295459" y="36614"/>
                  <a:pt x="201797" y="49844"/>
                  <a:pt x="155759" y="44552"/>
                </a:cubicBezTo>
                <a:cubicBezTo>
                  <a:pt x="109722" y="39260"/>
                  <a:pt x="4946" y="4335"/>
                  <a:pt x="184" y="3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C5B1B19-CED4-6B72-1D7E-B377B8F3F816}"/>
              </a:ext>
            </a:extLst>
          </p:cNvPr>
          <p:cNvSpPr/>
          <p:nvPr/>
        </p:nvSpPr>
        <p:spPr>
          <a:xfrm>
            <a:off x="5371801" y="4454461"/>
            <a:ext cx="216520" cy="51374"/>
          </a:xfrm>
          <a:custGeom>
            <a:avLst/>
            <a:gdLst>
              <a:gd name="connsiteX0" fmla="*/ 299 w 216520"/>
              <a:gd name="connsiteY0" fmla="*/ 64 h 51374"/>
              <a:gd name="connsiteX1" fmla="*/ 124124 w 216520"/>
              <a:gd name="connsiteY1" fmla="*/ 34989 h 51374"/>
              <a:gd name="connsiteX2" fmla="*/ 216199 w 216520"/>
              <a:gd name="connsiteY2" fmla="*/ 50864 h 51374"/>
              <a:gd name="connsiteX3" fmla="*/ 92374 w 216520"/>
              <a:gd name="connsiteY3" fmla="*/ 44514 h 51374"/>
              <a:gd name="connsiteX4" fmla="*/ 299 w 216520"/>
              <a:gd name="connsiteY4" fmla="*/ 64 h 5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20" h="51374">
                <a:moveTo>
                  <a:pt x="299" y="64"/>
                </a:moveTo>
                <a:cubicBezTo>
                  <a:pt x="5591" y="-1523"/>
                  <a:pt x="88141" y="26522"/>
                  <a:pt x="124124" y="34989"/>
                </a:cubicBezTo>
                <a:cubicBezTo>
                  <a:pt x="160107" y="43456"/>
                  <a:pt x="221491" y="49277"/>
                  <a:pt x="216199" y="50864"/>
                </a:cubicBezTo>
                <a:cubicBezTo>
                  <a:pt x="210907" y="52451"/>
                  <a:pt x="123595" y="50335"/>
                  <a:pt x="92374" y="44514"/>
                </a:cubicBezTo>
                <a:cubicBezTo>
                  <a:pt x="61153" y="38693"/>
                  <a:pt x="-4993" y="1651"/>
                  <a:pt x="299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71D67BF-D7CD-1E50-E40A-01FC282982A9}"/>
              </a:ext>
            </a:extLst>
          </p:cNvPr>
          <p:cNvSpPr/>
          <p:nvPr/>
        </p:nvSpPr>
        <p:spPr>
          <a:xfrm>
            <a:off x="5283156" y="4422480"/>
            <a:ext cx="248596" cy="114681"/>
          </a:xfrm>
          <a:custGeom>
            <a:avLst/>
            <a:gdLst>
              <a:gd name="connsiteX0" fmla="*/ 117519 w 248596"/>
              <a:gd name="connsiteY0" fmla="*/ 295 h 114681"/>
              <a:gd name="connsiteX1" fmla="*/ 85769 w 248596"/>
              <a:gd name="connsiteY1" fmla="*/ 54270 h 114681"/>
              <a:gd name="connsiteX2" fmla="*/ 241344 w 248596"/>
              <a:gd name="connsiteY2" fmla="*/ 95545 h 114681"/>
              <a:gd name="connsiteX3" fmla="*/ 200069 w 248596"/>
              <a:gd name="connsiteY3" fmla="*/ 92370 h 114681"/>
              <a:gd name="connsiteX4" fmla="*/ 44 w 248596"/>
              <a:gd name="connsiteY4" fmla="*/ 114595 h 114681"/>
              <a:gd name="connsiteX5" fmla="*/ 181019 w 248596"/>
              <a:gd name="connsiteY5" fmla="*/ 82845 h 114681"/>
              <a:gd name="connsiteX6" fmla="*/ 107994 w 248596"/>
              <a:gd name="connsiteY6" fmla="*/ 79670 h 114681"/>
              <a:gd name="connsiteX7" fmla="*/ 117519 w 248596"/>
              <a:gd name="connsiteY7" fmla="*/ 295 h 11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596" h="114681">
                <a:moveTo>
                  <a:pt x="117519" y="295"/>
                </a:moveTo>
                <a:cubicBezTo>
                  <a:pt x="113815" y="-3938"/>
                  <a:pt x="65131" y="38395"/>
                  <a:pt x="85769" y="54270"/>
                </a:cubicBezTo>
                <a:cubicBezTo>
                  <a:pt x="106406" y="70145"/>
                  <a:pt x="222294" y="89195"/>
                  <a:pt x="241344" y="95545"/>
                </a:cubicBezTo>
                <a:cubicBezTo>
                  <a:pt x="260394" y="101895"/>
                  <a:pt x="240286" y="89195"/>
                  <a:pt x="200069" y="92370"/>
                </a:cubicBezTo>
                <a:cubicBezTo>
                  <a:pt x="159852" y="95545"/>
                  <a:pt x="3219" y="116182"/>
                  <a:pt x="44" y="114595"/>
                </a:cubicBezTo>
                <a:cubicBezTo>
                  <a:pt x="-3131" y="113008"/>
                  <a:pt x="163027" y="88666"/>
                  <a:pt x="181019" y="82845"/>
                </a:cubicBezTo>
                <a:cubicBezTo>
                  <a:pt x="199011" y="77024"/>
                  <a:pt x="121223" y="88666"/>
                  <a:pt x="107994" y="79670"/>
                </a:cubicBezTo>
                <a:cubicBezTo>
                  <a:pt x="94765" y="70674"/>
                  <a:pt x="121223" y="4528"/>
                  <a:pt x="117519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98139C5-8A2D-38C3-896E-B82FC601B809}"/>
              </a:ext>
            </a:extLst>
          </p:cNvPr>
          <p:cNvSpPr/>
          <p:nvPr/>
        </p:nvSpPr>
        <p:spPr>
          <a:xfrm>
            <a:off x="5256435" y="4413070"/>
            <a:ext cx="778076" cy="149759"/>
          </a:xfrm>
          <a:custGeom>
            <a:avLst/>
            <a:gdLst>
              <a:gd name="connsiteX0" fmla="*/ 10890 w 778076"/>
              <a:gd name="connsiteY0" fmla="*/ 149405 h 149759"/>
              <a:gd name="connsiteX1" fmla="*/ 382365 w 778076"/>
              <a:gd name="connsiteY1" fmla="*/ 108130 h 149759"/>
              <a:gd name="connsiteX2" fmla="*/ 617315 w 778076"/>
              <a:gd name="connsiteY2" fmla="*/ 89080 h 149759"/>
              <a:gd name="connsiteX3" fmla="*/ 496665 w 778076"/>
              <a:gd name="connsiteY3" fmla="*/ 85905 h 149759"/>
              <a:gd name="connsiteX4" fmla="*/ 652240 w 778076"/>
              <a:gd name="connsiteY4" fmla="*/ 50980 h 149759"/>
              <a:gd name="connsiteX5" fmla="*/ 776065 w 778076"/>
              <a:gd name="connsiteY5" fmla="*/ 180 h 149759"/>
              <a:gd name="connsiteX6" fmla="*/ 550640 w 778076"/>
              <a:gd name="connsiteY6" fmla="*/ 70030 h 149759"/>
              <a:gd name="connsiteX7" fmla="*/ 442690 w 778076"/>
              <a:gd name="connsiteY7" fmla="*/ 95430 h 149759"/>
              <a:gd name="connsiteX8" fmla="*/ 128365 w 778076"/>
              <a:gd name="connsiteY8" fmla="*/ 127180 h 149759"/>
              <a:gd name="connsiteX9" fmla="*/ 10890 w 778076"/>
              <a:gd name="connsiteY9" fmla="*/ 149405 h 14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076" h="149759">
                <a:moveTo>
                  <a:pt x="10890" y="149405"/>
                </a:moveTo>
                <a:cubicBezTo>
                  <a:pt x="53223" y="146230"/>
                  <a:pt x="281294" y="118184"/>
                  <a:pt x="382365" y="108130"/>
                </a:cubicBezTo>
                <a:cubicBezTo>
                  <a:pt x="483436" y="98076"/>
                  <a:pt x="598265" y="92784"/>
                  <a:pt x="617315" y="89080"/>
                </a:cubicBezTo>
                <a:cubicBezTo>
                  <a:pt x="636365" y="85376"/>
                  <a:pt x="490844" y="92255"/>
                  <a:pt x="496665" y="85905"/>
                </a:cubicBezTo>
                <a:cubicBezTo>
                  <a:pt x="502486" y="79555"/>
                  <a:pt x="605673" y="65267"/>
                  <a:pt x="652240" y="50980"/>
                </a:cubicBezTo>
                <a:cubicBezTo>
                  <a:pt x="698807" y="36692"/>
                  <a:pt x="792998" y="-2995"/>
                  <a:pt x="776065" y="180"/>
                </a:cubicBezTo>
                <a:cubicBezTo>
                  <a:pt x="759132" y="3355"/>
                  <a:pt x="606202" y="54155"/>
                  <a:pt x="550640" y="70030"/>
                </a:cubicBezTo>
                <a:cubicBezTo>
                  <a:pt x="495078" y="85905"/>
                  <a:pt x="513069" y="85905"/>
                  <a:pt x="442690" y="95430"/>
                </a:cubicBezTo>
                <a:cubicBezTo>
                  <a:pt x="372311" y="104955"/>
                  <a:pt x="198215" y="120830"/>
                  <a:pt x="128365" y="127180"/>
                </a:cubicBezTo>
                <a:cubicBezTo>
                  <a:pt x="58515" y="133530"/>
                  <a:pt x="-31443" y="152580"/>
                  <a:pt x="10890" y="149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E3DDCC1-BA01-EB49-445A-9878705ABD4E}"/>
              </a:ext>
            </a:extLst>
          </p:cNvPr>
          <p:cNvSpPr/>
          <p:nvPr/>
        </p:nvSpPr>
        <p:spPr>
          <a:xfrm>
            <a:off x="5475238" y="4215651"/>
            <a:ext cx="362208" cy="289356"/>
          </a:xfrm>
          <a:custGeom>
            <a:avLst/>
            <a:gdLst>
              <a:gd name="connsiteX0" fmla="*/ 293737 w 362208"/>
              <a:gd name="connsiteY0" fmla="*/ 749 h 289356"/>
              <a:gd name="connsiteX1" fmla="*/ 350887 w 362208"/>
              <a:gd name="connsiteY1" fmla="*/ 70599 h 289356"/>
              <a:gd name="connsiteX2" fmla="*/ 357237 w 362208"/>
              <a:gd name="connsiteY2" fmla="*/ 178549 h 289356"/>
              <a:gd name="connsiteX3" fmla="*/ 293737 w 362208"/>
              <a:gd name="connsiteY3" fmla="*/ 235699 h 289356"/>
              <a:gd name="connsiteX4" fmla="*/ 138162 w 362208"/>
              <a:gd name="connsiteY4" fmla="*/ 286499 h 289356"/>
              <a:gd name="connsiteX5" fmla="*/ 74662 w 362208"/>
              <a:gd name="connsiteY5" fmla="*/ 273799 h 289356"/>
              <a:gd name="connsiteX6" fmla="*/ 39737 w 362208"/>
              <a:gd name="connsiteY6" fmla="*/ 197599 h 289356"/>
              <a:gd name="connsiteX7" fmla="*/ 42912 w 362208"/>
              <a:gd name="connsiteY7" fmla="*/ 134099 h 289356"/>
              <a:gd name="connsiteX8" fmla="*/ 30212 w 362208"/>
              <a:gd name="connsiteY8" fmla="*/ 99174 h 289356"/>
              <a:gd name="connsiteX9" fmla="*/ 1637 w 362208"/>
              <a:gd name="connsiteY9" fmla="*/ 76949 h 289356"/>
              <a:gd name="connsiteX10" fmla="*/ 84187 w 362208"/>
              <a:gd name="connsiteY10" fmla="*/ 35674 h 289356"/>
              <a:gd name="connsiteX11" fmla="*/ 293737 w 362208"/>
              <a:gd name="connsiteY11" fmla="*/ 749 h 28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2208" h="289356">
                <a:moveTo>
                  <a:pt x="293737" y="749"/>
                </a:moveTo>
                <a:cubicBezTo>
                  <a:pt x="338187" y="6570"/>
                  <a:pt x="340304" y="40966"/>
                  <a:pt x="350887" y="70599"/>
                </a:cubicBezTo>
                <a:cubicBezTo>
                  <a:pt x="361470" y="100232"/>
                  <a:pt x="366762" y="151032"/>
                  <a:pt x="357237" y="178549"/>
                </a:cubicBezTo>
                <a:cubicBezTo>
                  <a:pt x="347712" y="206066"/>
                  <a:pt x="330249" y="217707"/>
                  <a:pt x="293737" y="235699"/>
                </a:cubicBezTo>
                <a:cubicBezTo>
                  <a:pt x="257225" y="253691"/>
                  <a:pt x="174674" y="280149"/>
                  <a:pt x="138162" y="286499"/>
                </a:cubicBezTo>
                <a:cubicBezTo>
                  <a:pt x="101650" y="292849"/>
                  <a:pt x="91066" y="288616"/>
                  <a:pt x="74662" y="273799"/>
                </a:cubicBezTo>
                <a:cubicBezTo>
                  <a:pt x="58258" y="258982"/>
                  <a:pt x="45029" y="220882"/>
                  <a:pt x="39737" y="197599"/>
                </a:cubicBezTo>
                <a:cubicBezTo>
                  <a:pt x="34445" y="174316"/>
                  <a:pt x="44499" y="150503"/>
                  <a:pt x="42912" y="134099"/>
                </a:cubicBezTo>
                <a:cubicBezTo>
                  <a:pt x="41325" y="117695"/>
                  <a:pt x="37091" y="108699"/>
                  <a:pt x="30212" y="99174"/>
                </a:cubicBezTo>
                <a:cubicBezTo>
                  <a:pt x="23333" y="89649"/>
                  <a:pt x="-7359" y="87532"/>
                  <a:pt x="1637" y="76949"/>
                </a:cubicBezTo>
                <a:cubicBezTo>
                  <a:pt x="10633" y="66366"/>
                  <a:pt x="40795" y="46786"/>
                  <a:pt x="84187" y="35674"/>
                </a:cubicBezTo>
                <a:cubicBezTo>
                  <a:pt x="127579" y="24562"/>
                  <a:pt x="249287" y="-5072"/>
                  <a:pt x="293737" y="7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DC4D02BC-5218-9E96-AA18-66E51903F079}"/>
              </a:ext>
            </a:extLst>
          </p:cNvPr>
          <p:cNvSpPr/>
          <p:nvPr/>
        </p:nvSpPr>
        <p:spPr>
          <a:xfrm rot="20901851">
            <a:off x="5588300" y="4278356"/>
            <a:ext cx="793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49ECE35-EC9E-24E7-B648-B73E805DA5EB}"/>
              </a:ext>
            </a:extLst>
          </p:cNvPr>
          <p:cNvSpPr/>
          <p:nvPr/>
        </p:nvSpPr>
        <p:spPr>
          <a:xfrm>
            <a:off x="5219437" y="3835020"/>
            <a:ext cx="105252" cy="178964"/>
          </a:xfrm>
          <a:custGeom>
            <a:avLst/>
            <a:gdLst>
              <a:gd name="connsiteX0" fmla="*/ 105038 w 105252"/>
              <a:gd name="connsiteY0" fmla="*/ 380 h 178964"/>
              <a:gd name="connsiteX1" fmla="*/ 60588 w 105252"/>
              <a:gd name="connsiteY1" fmla="*/ 63880 h 178964"/>
              <a:gd name="connsiteX2" fmla="*/ 16138 w 105252"/>
              <a:gd name="connsiteY2" fmla="*/ 105155 h 178964"/>
              <a:gd name="connsiteX3" fmla="*/ 38363 w 105252"/>
              <a:gd name="connsiteY3" fmla="*/ 98805 h 178964"/>
              <a:gd name="connsiteX4" fmla="*/ 263 w 105252"/>
              <a:gd name="connsiteY4" fmla="*/ 178180 h 178964"/>
              <a:gd name="connsiteX5" fmla="*/ 22488 w 105252"/>
              <a:gd name="connsiteY5" fmla="*/ 136905 h 178964"/>
              <a:gd name="connsiteX6" fmla="*/ 41538 w 105252"/>
              <a:gd name="connsiteY6" fmla="*/ 95630 h 178964"/>
              <a:gd name="connsiteX7" fmla="*/ 105038 w 105252"/>
              <a:gd name="connsiteY7" fmla="*/ 380 h 17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52" h="178964">
                <a:moveTo>
                  <a:pt x="105038" y="380"/>
                </a:moveTo>
                <a:cubicBezTo>
                  <a:pt x="108213" y="-4912"/>
                  <a:pt x="75405" y="46418"/>
                  <a:pt x="60588" y="63880"/>
                </a:cubicBezTo>
                <a:cubicBezTo>
                  <a:pt x="45771" y="81342"/>
                  <a:pt x="19842" y="99334"/>
                  <a:pt x="16138" y="105155"/>
                </a:cubicBezTo>
                <a:cubicBezTo>
                  <a:pt x="12434" y="110976"/>
                  <a:pt x="41009" y="86634"/>
                  <a:pt x="38363" y="98805"/>
                </a:cubicBezTo>
                <a:cubicBezTo>
                  <a:pt x="35717" y="110976"/>
                  <a:pt x="2909" y="171830"/>
                  <a:pt x="263" y="178180"/>
                </a:cubicBezTo>
                <a:cubicBezTo>
                  <a:pt x="-2383" y="184530"/>
                  <a:pt x="15609" y="150663"/>
                  <a:pt x="22488" y="136905"/>
                </a:cubicBezTo>
                <a:cubicBezTo>
                  <a:pt x="29367" y="123147"/>
                  <a:pt x="27780" y="113092"/>
                  <a:pt x="41538" y="95630"/>
                </a:cubicBezTo>
                <a:cubicBezTo>
                  <a:pt x="55296" y="78168"/>
                  <a:pt x="101863" y="5672"/>
                  <a:pt x="105038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DFF9A3A0-6B7A-78D5-54CC-2EE54926E04D}"/>
              </a:ext>
            </a:extLst>
          </p:cNvPr>
          <p:cNvSpPr/>
          <p:nvPr/>
        </p:nvSpPr>
        <p:spPr>
          <a:xfrm>
            <a:off x="5287300" y="3974816"/>
            <a:ext cx="315875" cy="64054"/>
          </a:xfrm>
          <a:custGeom>
            <a:avLst/>
            <a:gdLst>
              <a:gd name="connsiteX0" fmla="*/ 2250 w 315875"/>
              <a:gd name="connsiteY0" fmla="*/ 63784 h 64054"/>
              <a:gd name="connsiteX1" fmla="*/ 97500 w 315875"/>
              <a:gd name="connsiteY1" fmla="*/ 25684 h 64054"/>
              <a:gd name="connsiteX2" fmla="*/ 237200 w 315875"/>
              <a:gd name="connsiteY2" fmla="*/ 25684 h 64054"/>
              <a:gd name="connsiteX3" fmla="*/ 313400 w 315875"/>
              <a:gd name="connsiteY3" fmla="*/ 284 h 64054"/>
              <a:gd name="connsiteX4" fmla="*/ 148300 w 315875"/>
              <a:gd name="connsiteY4" fmla="*/ 44734 h 64054"/>
              <a:gd name="connsiteX5" fmla="*/ 192750 w 315875"/>
              <a:gd name="connsiteY5" fmla="*/ 3459 h 64054"/>
              <a:gd name="connsiteX6" fmla="*/ 2250 w 315875"/>
              <a:gd name="connsiteY6" fmla="*/ 63784 h 6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875" h="64054">
                <a:moveTo>
                  <a:pt x="2250" y="63784"/>
                </a:moveTo>
                <a:cubicBezTo>
                  <a:pt x="-13625" y="67488"/>
                  <a:pt x="58342" y="32034"/>
                  <a:pt x="97500" y="25684"/>
                </a:cubicBezTo>
                <a:cubicBezTo>
                  <a:pt x="136658" y="19334"/>
                  <a:pt x="201217" y="29917"/>
                  <a:pt x="237200" y="25684"/>
                </a:cubicBezTo>
                <a:cubicBezTo>
                  <a:pt x="273183" y="21451"/>
                  <a:pt x="328217" y="-2891"/>
                  <a:pt x="313400" y="284"/>
                </a:cubicBezTo>
                <a:cubicBezTo>
                  <a:pt x="298583" y="3459"/>
                  <a:pt x="168408" y="44205"/>
                  <a:pt x="148300" y="44734"/>
                </a:cubicBezTo>
                <a:cubicBezTo>
                  <a:pt x="128192" y="45263"/>
                  <a:pt x="212329" y="1872"/>
                  <a:pt x="192750" y="3459"/>
                </a:cubicBezTo>
                <a:cubicBezTo>
                  <a:pt x="173171" y="5046"/>
                  <a:pt x="18125" y="60080"/>
                  <a:pt x="2250" y="63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15ED8C9-31B2-F7B2-0DE9-11EA0782684F}"/>
              </a:ext>
            </a:extLst>
          </p:cNvPr>
          <p:cNvSpPr/>
          <p:nvPr/>
        </p:nvSpPr>
        <p:spPr>
          <a:xfrm>
            <a:off x="5422874" y="3851020"/>
            <a:ext cx="259298" cy="44779"/>
          </a:xfrm>
          <a:custGeom>
            <a:avLst/>
            <a:gdLst>
              <a:gd name="connsiteX0" fmla="*/ 26 w 259298"/>
              <a:gd name="connsiteY0" fmla="*/ 255 h 44779"/>
              <a:gd name="connsiteX1" fmla="*/ 111151 w 259298"/>
              <a:gd name="connsiteY1" fmla="*/ 25655 h 44779"/>
              <a:gd name="connsiteX2" fmla="*/ 257201 w 259298"/>
              <a:gd name="connsiteY2" fmla="*/ 25655 h 44779"/>
              <a:gd name="connsiteX3" fmla="*/ 193701 w 259298"/>
              <a:gd name="connsiteY3" fmla="*/ 32005 h 44779"/>
              <a:gd name="connsiteX4" fmla="*/ 139726 w 259298"/>
              <a:gd name="connsiteY4" fmla="*/ 44705 h 44779"/>
              <a:gd name="connsiteX5" fmla="*/ 190526 w 259298"/>
              <a:gd name="connsiteY5" fmla="*/ 25655 h 44779"/>
              <a:gd name="connsiteX6" fmla="*/ 120676 w 259298"/>
              <a:gd name="connsiteY6" fmla="*/ 12955 h 44779"/>
              <a:gd name="connsiteX7" fmla="*/ 26 w 259298"/>
              <a:gd name="connsiteY7" fmla="*/ 255 h 4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298" h="44779">
                <a:moveTo>
                  <a:pt x="26" y="255"/>
                </a:moveTo>
                <a:cubicBezTo>
                  <a:pt x="-1562" y="2372"/>
                  <a:pt x="68289" y="21422"/>
                  <a:pt x="111151" y="25655"/>
                </a:cubicBezTo>
                <a:cubicBezTo>
                  <a:pt x="154014" y="29888"/>
                  <a:pt x="243443" y="24597"/>
                  <a:pt x="257201" y="25655"/>
                </a:cubicBezTo>
                <a:cubicBezTo>
                  <a:pt x="270959" y="26713"/>
                  <a:pt x="213280" y="28830"/>
                  <a:pt x="193701" y="32005"/>
                </a:cubicBezTo>
                <a:cubicBezTo>
                  <a:pt x="174122" y="35180"/>
                  <a:pt x="140255" y="45763"/>
                  <a:pt x="139726" y="44705"/>
                </a:cubicBezTo>
                <a:cubicBezTo>
                  <a:pt x="139197" y="43647"/>
                  <a:pt x="193701" y="30947"/>
                  <a:pt x="190526" y="25655"/>
                </a:cubicBezTo>
                <a:cubicBezTo>
                  <a:pt x="187351" y="20363"/>
                  <a:pt x="150309" y="16130"/>
                  <a:pt x="120676" y="12955"/>
                </a:cubicBezTo>
                <a:cubicBezTo>
                  <a:pt x="91043" y="9780"/>
                  <a:pt x="1614" y="-1862"/>
                  <a:pt x="2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881E849-E7E1-88A2-7E0C-DB1483B7736E}"/>
              </a:ext>
            </a:extLst>
          </p:cNvPr>
          <p:cNvSpPr/>
          <p:nvPr/>
        </p:nvSpPr>
        <p:spPr>
          <a:xfrm>
            <a:off x="3628996" y="4400485"/>
            <a:ext cx="610719" cy="123907"/>
          </a:xfrm>
          <a:custGeom>
            <a:avLst/>
            <a:gdLst>
              <a:gd name="connsiteX0" fmla="*/ 29 w 610719"/>
              <a:gd name="connsiteY0" fmla="*/ 123890 h 123907"/>
              <a:gd name="connsiteX1" fmla="*/ 139729 w 610719"/>
              <a:gd name="connsiteY1" fmla="*/ 54040 h 123907"/>
              <a:gd name="connsiteX2" fmla="*/ 174654 w 610719"/>
              <a:gd name="connsiteY2" fmla="*/ 3240 h 123907"/>
              <a:gd name="connsiteX3" fmla="*/ 152429 w 610719"/>
              <a:gd name="connsiteY3" fmla="*/ 41340 h 123907"/>
              <a:gd name="connsiteX4" fmla="*/ 177829 w 610719"/>
              <a:gd name="connsiteY4" fmla="*/ 47690 h 123907"/>
              <a:gd name="connsiteX5" fmla="*/ 346104 w 610719"/>
              <a:gd name="connsiteY5" fmla="*/ 9590 h 123907"/>
              <a:gd name="connsiteX6" fmla="*/ 196879 w 610719"/>
              <a:gd name="connsiteY6" fmla="*/ 19115 h 123907"/>
              <a:gd name="connsiteX7" fmla="*/ 409604 w 610719"/>
              <a:gd name="connsiteY7" fmla="*/ 65 h 123907"/>
              <a:gd name="connsiteX8" fmla="*/ 609629 w 610719"/>
              <a:gd name="connsiteY8" fmla="*/ 12765 h 123907"/>
              <a:gd name="connsiteX9" fmla="*/ 479454 w 610719"/>
              <a:gd name="connsiteY9" fmla="*/ 9590 h 123907"/>
              <a:gd name="connsiteX10" fmla="*/ 263554 w 610719"/>
              <a:gd name="connsiteY10" fmla="*/ 22290 h 123907"/>
              <a:gd name="connsiteX11" fmla="*/ 152429 w 610719"/>
              <a:gd name="connsiteY11" fmla="*/ 60390 h 123907"/>
              <a:gd name="connsiteX12" fmla="*/ 29 w 610719"/>
              <a:gd name="connsiteY12" fmla="*/ 123890 h 12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0719" h="123907">
                <a:moveTo>
                  <a:pt x="29" y="123890"/>
                </a:moveTo>
                <a:cubicBezTo>
                  <a:pt x="-2088" y="122832"/>
                  <a:pt x="110625" y="74148"/>
                  <a:pt x="139729" y="54040"/>
                </a:cubicBezTo>
                <a:cubicBezTo>
                  <a:pt x="168833" y="33932"/>
                  <a:pt x="172537" y="5357"/>
                  <a:pt x="174654" y="3240"/>
                </a:cubicBezTo>
                <a:cubicBezTo>
                  <a:pt x="176771" y="1123"/>
                  <a:pt x="152429" y="41340"/>
                  <a:pt x="152429" y="41340"/>
                </a:cubicBezTo>
                <a:cubicBezTo>
                  <a:pt x="152958" y="48748"/>
                  <a:pt x="145550" y="52982"/>
                  <a:pt x="177829" y="47690"/>
                </a:cubicBezTo>
                <a:cubicBezTo>
                  <a:pt x="210108" y="42398"/>
                  <a:pt x="342929" y="14352"/>
                  <a:pt x="346104" y="9590"/>
                </a:cubicBezTo>
                <a:cubicBezTo>
                  <a:pt x="349279" y="4828"/>
                  <a:pt x="186296" y="20702"/>
                  <a:pt x="196879" y="19115"/>
                </a:cubicBezTo>
                <a:cubicBezTo>
                  <a:pt x="207462" y="17527"/>
                  <a:pt x="340812" y="1123"/>
                  <a:pt x="409604" y="65"/>
                </a:cubicBezTo>
                <a:cubicBezTo>
                  <a:pt x="478396" y="-993"/>
                  <a:pt x="597987" y="11178"/>
                  <a:pt x="609629" y="12765"/>
                </a:cubicBezTo>
                <a:cubicBezTo>
                  <a:pt x="621271" y="14352"/>
                  <a:pt x="537133" y="8003"/>
                  <a:pt x="479454" y="9590"/>
                </a:cubicBezTo>
                <a:cubicBezTo>
                  <a:pt x="421775" y="11177"/>
                  <a:pt x="318058" y="13823"/>
                  <a:pt x="263554" y="22290"/>
                </a:cubicBezTo>
                <a:cubicBezTo>
                  <a:pt x="209050" y="30757"/>
                  <a:pt x="192646" y="43986"/>
                  <a:pt x="152429" y="60390"/>
                </a:cubicBezTo>
                <a:cubicBezTo>
                  <a:pt x="112212" y="76794"/>
                  <a:pt x="2146" y="124948"/>
                  <a:pt x="29" y="123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EB72EF78-D281-8590-BB69-8969BD7D6531}"/>
              </a:ext>
            </a:extLst>
          </p:cNvPr>
          <p:cNvSpPr/>
          <p:nvPr/>
        </p:nvSpPr>
        <p:spPr>
          <a:xfrm>
            <a:off x="4177280" y="4409662"/>
            <a:ext cx="239487" cy="121408"/>
          </a:xfrm>
          <a:custGeom>
            <a:avLst/>
            <a:gdLst>
              <a:gd name="connsiteX0" fmla="*/ 1020 w 239487"/>
              <a:gd name="connsiteY0" fmla="*/ 6763 h 121408"/>
              <a:gd name="connsiteX1" fmla="*/ 83570 w 239487"/>
              <a:gd name="connsiteY1" fmla="*/ 13113 h 121408"/>
              <a:gd name="connsiteX2" fmla="*/ 235970 w 239487"/>
              <a:gd name="connsiteY2" fmla="*/ 117888 h 121408"/>
              <a:gd name="connsiteX3" fmla="*/ 185170 w 239487"/>
              <a:gd name="connsiteY3" fmla="*/ 92488 h 121408"/>
              <a:gd name="connsiteX4" fmla="*/ 121670 w 239487"/>
              <a:gd name="connsiteY4" fmla="*/ 51213 h 121408"/>
              <a:gd name="connsiteX5" fmla="*/ 137545 w 239487"/>
              <a:gd name="connsiteY5" fmla="*/ 60738 h 121408"/>
              <a:gd name="connsiteX6" fmla="*/ 1020 w 239487"/>
              <a:gd name="connsiteY6" fmla="*/ 6763 h 12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487" h="121408">
                <a:moveTo>
                  <a:pt x="1020" y="6763"/>
                </a:moveTo>
                <a:cubicBezTo>
                  <a:pt x="-7976" y="-1175"/>
                  <a:pt x="44412" y="-5408"/>
                  <a:pt x="83570" y="13113"/>
                </a:cubicBezTo>
                <a:cubicBezTo>
                  <a:pt x="122728" y="31634"/>
                  <a:pt x="219037" y="104659"/>
                  <a:pt x="235970" y="117888"/>
                </a:cubicBezTo>
                <a:cubicBezTo>
                  <a:pt x="252903" y="131117"/>
                  <a:pt x="204220" y="103600"/>
                  <a:pt x="185170" y="92488"/>
                </a:cubicBezTo>
                <a:cubicBezTo>
                  <a:pt x="166120" y="81376"/>
                  <a:pt x="121670" y="51213"/>
                  <a:pt x="121670" y="51213"/>
                </a:cubicBezTo>
                <a:cubicBezTo>
                  <a:pt x="113733" y="45921"/>
                  <a:pt x="152891" y="67088"/>
                  <a:pt x="137545" y="60738"/>
                </a:cubicBezTo>
                <a:cubicBezTo>
                  <a:pt x="122199" y="54388"/>
                  <a:pt x="10016" y="14701"/>
                  <a:pt x="1020" y="6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83C7BD9D-CCD5-6882-707D-90E4C42845C1}"/>
              </a:ext>
            </a:extLst>
          </p:cNvPr>
          <p:cNvSpPr/>
          <p:nvPr/>
        </p:nvSpPr>
        <p:spPr>
          <a:xfrm>
            <a:off x="3749465" y="4448092"/>
            <a:ext cx="685991" cy="196965"/>
          </a:xfrm>
          <a:custGeom>
            <a:avLst/>
            <a:gdLst>
              <a:gd name="connsiteX0" fmla="*/ 210 w 685991"/>
              <a:gd name="connsiteY0" fmla="*/ 139783 h 196965"/>
              <a:gd name="connsiteX1" fmla="*/ 152610 w 685991"/>
              <a:gd name="connsiteY1" fmla="*/ 35008 h 196965"/>
              <a:gd name="connsiteX2" fmla="*/ 117685 w 685991"/>
              <a:gd name="connsiteY2" fmla="*/ 44533 h 196965"/>
              <a:gd name="connsiteX3" fmla="*/ 285960 w 685991"/>
              <a:gd name="connsiteY3" fmla="*/ 19133 h 196965"/>
              <a:gd name="connsiteX4" fmla="*/ 425660 w 685991"/>
              <a:gd name="connsiteY4" fmla="*/ 28658 h 196965"/>
              <a:gd name="connsiteX5" fmla="*/ 425660 w 685991"/>
              <a:gd name="connsiteY5" fmla="*/ 31833 h 196965"/>
              <a:gd name="connsiteX6" fmla="*/ 520910 w 685991"/>
              <a:gd name="connsiteY6" fmla="*/ 60408 h 196965"/>
              <a:gd name="connsiteX7" fmla="*/ 657435 w 685991"/>
              <a:gd name="connsiteY7" fmla="*/ 142958 h 196965"/>
              <a:gd name="connsiteX8" fmla="*/ 651085 w 685991"/>
              <a:gd name="connsiteY8" fmla="*/ 196933 h 196965"/>
              <a:gd name="connsiteX9" fmla="*/ 679660 w 685991"/>
              <a:gd name="connsiteY9" fmla="*/ 149308 h 196965"/>
              <a:gd name="connsiteX10" fmla="*/ 511385 w 685991"/>
              <a:gd name="connsiteY10" fmla="*/ 54058 h 196965"/>
              <a:gd name="connsiteX11" fmla="*/ 539960 w 685991"/>
              <a:gd name="connsiteY11" fmla="*/ 57233 h 196965"/>
              <a:gd name="connsiteX12" fmla="*/ 412960 w 685991"/>
              <a:gd name="connsiteY12" fmla="*/ 9608 h 196965"/>
              <a:gd name="connsiteX13" fmla="*/ 285960 w 685991"/>
              <a:gd name="connsiteY13" fmla="*/ 6433 h 196965"/>
              <a:gd name="connsiteX14" fmla="*/ 190710 w 685991"/>
              <a:gd name="connsiteY14" fmla="*/ 9608 h 196965"/>
              <a:gd name="connsiteX15" fmla="*/ 210 w 685991"/>
              <a:gd name="connsiteY15" fmla="*/ 139783 h 19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991" h="196965">
                <a:moveTo>
                  <a:pt x="210" y="139783"/>
                </a:moveTo>
                <a:cubicBezTo>
                  <a:pt x="-6140" y="144016"/>
                  <a:pt x="133031" y="50883"/>
                  <a:pt x="152610" y="35008"/>
                </a:cubicBezTo>
                <a:cubicBezTo>
                  <a:pt x="172189" y="19133"/>
                  <a:pt x="95460" y="47179"/>
                  <a:pt x="117685" y="44533"/>
                </a:cubicBezTo>
                <a:cubicBezTo>
                  <a:pt x="139910" y="41887"/>
                  <a:pt x="234631" y="21779"/>
                  <a:pt x="285960" y="19133"/>
                </a:cubicBezTo>
                <a:cubicBezTo>
                  <a:pt x="337289" y="16487"/>
                  <a:pt x="425660" y="28658"/>
                  <a:pt x="425660" y="28658"/>
                </a:cubicBezTo>
                <a:cubicBezTo>
                  <a:pt x="448943" y="30775"/>
                  <a:pt x="409785" y="26541"/>
                  <a:pt x="425660" y="31833"/>
                </a:cubicBezTo>
                <a:cubicBezTo>
                  <a:pt x="441535" y="37125"/>
                  <a:pt x="482281" y="41887"/>
                  <a:pt x="520910" y="60408"/>
                </a:cubicBezTo>
                <a:cubicBezTo>
                  <a:pt x="559539" y="78929"/>
                  <a:pt x="635739" y="120204"/>
                  <a:pt x="657435" y="142958"/>
                </a:cubicBezTo>
                <a:cubicBezTo>
                  <a:pt x="679131" y="165712"/>
                  <a:pt x="647381" y="195875"/>
                  <a:pt x="651085" y="196933"/>
                </a:cubicBezTo>
                <a:cubicBezTo>
                  <a:pt x="654789" y="197991"/>
                  <a:pt x="702943" y="173121"/>
                  <a:pt x="679660" y="149308"/>
                </a:cubicBezTo>
                <a:cubicBezTo>
                  <a:pt x="656377" y="125495"/>
                  <a:pt x="534668" y="69404"/>
                  <a:pt x="511385" y="54058"/>
                </a:cubicBezTo>
                <a:cubicBezTo>
                  <a:pt x="488102" y="38712"/>
                  <a:pt x="556364" y="64641"/>
                  <a:pt x="539960" y="57233"/>
                </a:cubicBezTo>
                <a:cubicBezTo>
                  <a:pt x="523556" y="49825"/>
                  <a:pt x="455293" y="18075"/>
                  <a:pt x="412960" y="9608"/>
                </a:cubicBezTo>
                <a:cubicBezTo>
                  <a:pt x="370627" y="1141"/>
                  <a:pt x="323002" y="6433"/>
                  <a:pt x="285960" y="6433"/>
                </a:cubicBezTo>
                <a:cubicBezTo>
                  <a:pt x="248918" y="6433"/>
                  <a:pt x="236218" y="-9971"/>
                  <a:pt x="190710" y="9608"/>
                </a:cubicBezTo>
                <a:cubicBezTo>
                  <a:pt x="145202" y="29187"/>
                  <a:pt x="6560" y="135550"/>
                  <a:pt x="210" y="139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183B7C2-F1FC-EEB6-77F1-3F175FD9CEDB}"/>
              </a:ext>
            </a:extLst>
          </p:cNvPr>
          <p:cNvSpPr/>
          <p:nvPr/>
        </p:nvSpPr>
        <p:spPr>
          <a:xfrm>
            <a:off x="3511543" y="4501769"/>
            <a:ext cx="147638" cy="168656"/>
          </a:xfrm>
          <a:custGeom>
            <a:avLst/>
            <a:gdLst>
              <a:gd name="connsiteX0" fmla="*/ 139707 w 147638"/>
              <a:gd name="connsiteY0" fmla="*/ 381 h 168656"/>
              <a:gd name="connsiteX1" fmla="*/ 136532 w 147638"/>
              <a:gd name="connsiteY1" fmla="*/ 105156 h 168656"/>
              <a:gd name="connsiteX2" fmla="*/ 7 w 147638"/>
              <a:gd name="connsiteY2" fmla="*/ 168656 h 168656"/>
              <a:gd name="connsiteX3" fmla="*/ 130182 w 147638"/>
              <a:gd name="connsiteY3" fmla="*/ 105156 h 168656"/>
              <a:gd name="connsiteX4" fmla="*/ 111132 w 147638"/>
              <a:gd name="connsiteY4" fmla="*/ 105156 h 168656"/>
              <a:gd name="connsiteX5" fmla="*/ 139707 w 147638"/>
              <a:gd name="connsiteY5" fmla="*/ 70231 h 168656"/>
              <a:gd name="connsiteX6" fmla="*/ 139707 w 147638"/>
              <a:gd name="connsiteY6" fmla="*/ 381 h 16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38" h="168656">
                <a:moveTo>
                  <a:pt x="139707" y="381"/>
                </a:moveTo>
                <a:cubicBezTo>
                  <a:pt x="139178" y="6202"/>
                  <a:pt x="159815" y="77110"/>
                  <a:pt x="136532" y="105156"/>
                </a:cubicBezTo>
                <a:cubicBezTo>
                  <a:pt x="113249" y="133202"/>
                  <a:pt x="1065" y="168656"/>
                  <a:pt x="7" y="168656"/>
                </a:cubicBezTo>
                <a:cubicBezTo>
                  <a:pt x="-1051" y="168656"/>
                  <a:pt x="111661" y="115739"/>
                  <a:pt x="130182" y="105156"/>
                </a:cubicBezTo>
                <a:cubicBezTo>
                  <a:pt x="148703" y="94573"/>
                  <a:pt x="109544" y="110977"/>
                  <a:pt x="111132" y="105156"/>
                </a:cubicBezTo>
                <a:cubicBezTo>
                  <a:pt x="112719" y="99335"/>
                  <a:pt x="134415" y="83460"/>
                  <a:pt x="139707" y="70231"/>
                </a:cubicBezTo>
                <a:cubicBezTo>
                  <a:pt x="144999" y="57002"/>
                  <a:pt x="140236" y="-5440"/>
                  <a:pt x="139707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8029FC12-9D21-0807-9002-AD27B0EE36FB}"/>
              </a:ext>
            </a:extLst>
          </p:cNvPr>
          <p:cNvSpPr/>
          <p:nvPr/>
        </p:nvSpPr>
        <p:spPr>
          <a:xfrm>
            <a:off x="4213146" y="4498663"/>
            <a:ext cx="174450" cy="153001"/>
          </a:xfrm>
          <a:custGeom>
            <a:avLst/>
            <a:gdLst>
              <a:gd name="connsiteX0" fmla="*/ 79 w 174450"/>
              <a:gd name="connsiteY0" fmla="*/ 312 h 153001"/>
              <a:gd name="connsiteX1" fmla="*/ 101679 w 174450"/>
              <a:gd name="connsiteY1" fmla="*/ 60637 h 153001"/>
              <a:gd name="connsiteX2" fmla="*/ 155654 w 174450"/>
              <a:gd name="connsiteY2" fmla="*/ 86037 h 153001"/>
              <a:gd name="connsiteX3" fmla="*/ 127079 w 174450"/>
              <a:gd name="connsiteY3" fmla="*/ 105087 h 153001"/>
              <a:gd name="connsiteX4" fmla="*/ 31829 w 174450"/>
              <a:gd name="connsiteY4" fmla="*/ 152712 h 153001"/>
              <a:gd name="connsiteX5" fmla="*/ 88979 w 174450"/>
              <a:gd name="connsiteY5" fmla="*/ 124137 h 153001"/>
              <a:gd name="connsiteX6" fmla="*/ 171529 w 174450"/>
              <a:gd name="connsiteY6" fmla="*/ 105087 h 153001"/>
              <a:gd name="connsiteX7" fmla="*/ 149304 w 174450"/>
              <a:gd name="connsiteY7" fmla="*/ 89212 h 153001"/>
              <a:gd name="connsiteX8" fmla="*/ 85804 w 174450"/>
              <a:gd name="connsiteY8" fmla="*/ 38412 h 153001"/>
              <a:gd name="connsiteX9" fmla="*/ 79 w 174450"/>
              <a:gd name="connsiteY9" fmla="*/ 312 h 15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450" h="153001">
                <a:moveTo>
                  <a:pt x="79" y="312"/>
                </a:moveTo>
                <a:cubicBezTo>
                  <a:pt x="2725" y="4016"/>
                  <a:pt x="75750" y="46350"/>
                  <a:pt x="101679" y="60637"/>
                </a:cubicBezTo>
                <a:cubicBezTo>
                  <a:pt x="127608" y="74924"/>
                  <a:pt x="151421" y="78629"/>
                  <a:pt x="155654" y="86037"/>
                </a:cubicBezTo>
                <a:cubicBezTo>
                  <a:pt x="159887" y="93445"/>
                  <a:pt x="147716" y="93975"/>
                  <a:pt x="127079" y="105087"/>
                </a:cubicBezTo>
                <a:cubicBezTo>
                  <a:pt x="106442" y="116199"/>
                  <a:pt x="31829" y="152712"/>
                  <a:pt x="31829" y="152712"/>
                </a:cubicBezTo>
                <a:cubicBezTo>
                  <a:pt x="25479" y="155887"/>
                  <a:pt x="65696" y="132075"/>
                  <a:pt x="88979" y="124137"/>
                </a:cubicBezTo>
                <a:cubicBezTo>
                  <a:pt x="112262" y="116200"/>
                  <a:pt x="161475" y="110908"/>
                  <a:pt x="171529" y="105087"/>
                </a:cubicBezTo>
                <a:cubicBezTo>
                  <a:pt x="181583" y="99266"/>
                  <a:pt x="163592" y="100325"/>
                  <a:pt x="149304" y="89212"/>
                </a:cubicBezTo>
                <a:cubicBezTo>
                  <a:pt x="135017" y="78100"/>
                  <a:pt x="110146" y="50054"/>
                  <a:pt x="85804" y="38412"/>
                </a:cubicBezTo>
                <a:cubicBezTo>
                  <a:pt x="61462" y="26770"/>
                  <a:pt x="-2567" y="-3392"/>
                  <a:pt x="79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0D9A566-0944-E424-9ED2-374140240178}"/>
              </a:ext>
            </a:extLst>
          </p:cNvPr>
          <p:cNvSpPr/>
          <p:nvPr/>
        </p:nvSpPr>
        <p:spPr>
          <a:xfrm>
            <a:off x="4215904" y="4638661"/>
            <a:ext cx="210927" cy="19225"/>
          </a:xfrm>
          <a:custGeom>
            <a:avLst/>
            <a:gdLst>
              <a:gd name="connsiteX0" fmla="*/ 496 w 210927"/>
              <a:gd name="connsiteY0" fmla="*/ 19064 h 19225"/>
              <a:gd name="connsiteX1" fmla="*/ 60821 w 210927"/>
              <a:gd name="connsiteY1" fmla="*/ 14 h 19225"/>
              <a:gd name="connsiteX2" fmla="*/ 210046 w 210927"/>
              <a:gd name="connsiteY2" fmla="*/ 15889 h 19225"/>
              <a:gd name="connsiteX3" fmla="*/ 121146 w 210927"/>
              <a:gd name="connsiteY3" fmla="*/ 15889 h 19225"/>
              <a:gd name="connsiteX4" fmla="*/ 89396 w 210927"/>
              <a:gd name="connsiteY4" fmla="*/ 9539 h 19225"/>
              <a:gd name="connsiteX5" fmla="*/ 496 w 210927"/>
              <a:gd name="connsiteY5" fmla="*/ 19064 h 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927" h="19225">
                <a:moveTo>
                  <a:pt x="496" y="19064"/>
                </a:moveTo>
                <a:cubicBezTo>
                  <a:pt x="-4266" y="17477"/>
                  <a:pt x="25896" y="543"/>
                  <a:pt x="60821" y="14"/>
                </a:cubicBezTo>
                <a:cubicBezTo>
                  <a:pt x="95746" y="-515"/>
                  <a:pt x="199992" y="13243"/>
                  <a:pt x="210046" y="15889"/>
                </a:cubicBezTo>
                <a:cubicBezTo>
                  <a:pt x="220100" y="18535"/>
                  <a:pt x="141254" y="16947"/>
                  <a:pt x="121146" y="15889"/>
                </a:cubicBezTo>
                <a:cubicBezTo>
                  <a:pt x="101038" y="14831"/>
                  <a:pt x="107917" y="9010"/>
                  <a:pt x="89396" y="9539"/>
                </a:cubicBezTo>
                <a:cubicBezTo>
                  <a:pt x="70875" y="10068"/>
                  <a:pt x="5258" y="20651"/>
                  <a:pt x="496" y="19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404347C-DF31-C9A8-57EC-21ED281CD23F}"/>
              </a:ext>
            </a:extLst>
          </p:cNvPr>
          <p:cNvSpPr/>
          <p:nvPr/>
        </p:nvSpPr>
        <p:spPr>
          <a:xfrm>
            <a:off x="3732322" y="4575081"/>
            <a:ext cx="224689" cy="133606"/>
          </a:xfrm>
          <a:custGeom>
            <a:avLst/>
            <a:gdLst>
              <a:gd name="connsiteX0" fmla="*/ 1478 w 224689"/>
              <a:gd name="connsiteY0" fmla="*/ 94 h 133606"/>
              <a:gd name="connsiteX1" fmla="*/ 55453 w 224689"/>
              <a:gd name="connsiteY1" fmla="*/ 54069 h 133606"/>
              <a:gd name="connsiteX2" fmla="*/ 223728 w 224689"/>
              <a:gd name="connsiteY2" fmla="*/ 133444 h 133606"/>
              <a:gd name="connsiteX3" fmla="*/ 128478 w 224689"/>
              <a:gd name="connsiteY3" fmla="*/ 76294 h 133606"/>
              <a:gd name="connsiteX4" fmla="*/ 138003 w 224689"/>
              <a:gd name="connsiteY4" fmla="*/ 95344 h 133606"/>
              <a:gd name="connsiteX5" fmla="*/ 103078 w 224689"/>
              <a:gd name="connsiteY5" fmla="*/ 66769 h 133606"/>
              <a:gd name="connsiteX6" fmla="*/ 1478 w 224689"/>
              <a:gd name="connsiteY6" fmla="*/ 94 h 13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689" h="133606">
                <a:moveTo>
                  <a:pt x="1478" y="94"/>
                </a:moveTo>
                <a:cubicBezTo>
                  <a:pt x="-6459" y="-2023"/>
                  <a:pt x="18412" y="31844"/>
                  <a:pt x="55453" y="54069"/>
                </a:cubicBezTo>
                <a:cubicBezTo>
                  <a:pt x="92494" y="76294"/>
                  <a:pt x="211557" y="129740"/>
                  <a:pt x="223728" y="133444"/>
                </a:cubicBezTo>
                <a:cubicBezTo>
                  <a:pt x="235899" y="137148"/>
                  <a:pt x="128478" y="76294"/>
                  <a:pt x="128478" y="76294"/>
                </a:cubicBezTo>
                <a:cubicBezTo>
                  <a:pt x="114190" y="69944"/>
                  <a:pt x="142236" y="96931"/>
                  <a:pt x="138003" y="95344"/>
                </a:cubicBezTo>
                <a:cubicBezTo>
                  <a:pt x="133770" y="93757"/>
                  <a:pt x="122128" y="75236"/>
                  <a:pt x="103078" y="66769"/>
                </a:cubicBezTo>
                <a:cubicBezTo>
                  <a:pt x="84028" y="58302"/>
                  <a:pt x="9415" y="2211"/>
                  <a:pt x="1478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2C3ECE8F-E93A-8879-E154-2B1C361BC28B}"/>
              </a:ext>
            </a:extLst>
          </p:cNvPr>
          <p:cNvSpPr/>
          <p:nvPr/>
        </p:nvSpPr>
        <p:spPr>
          <a:xfrm>
            <a:off x="3946243" y="4651375"/>
            <a:ext cx="318333" cy="57176"/>
          </a:xfrm>
          <a:custGeom>
            <a:avLst/>
            <a:gdLst>
              <a:gd name="connsiteX0" fmla="*/ 282 w 318333"/>
              <a:gd name="connsiteY0" fmla="*/ 41275 h 57176"/>
              <a:gd name="connsiteX1" fmla="*/ 136807 w 318333"/>
              <a:gd name="connsiteY1" fmla="*/ 50800 h 57176"/>
              <a:gd name="connsiteX2" fmla="*/ 317782 w 318333"/>
              <a:gd name="connsiteY2" fmla="*/ 0 h 57176"/>
              <a:gd name="connsiteX3" fmla="*/ 197132 w 318333"/>
              <a:gd name="connsiteY3" fmla="*/ 50800 h 57176"/>
              <a:gd name="connsiteX4" fmla="*/ 235232 w 318333"/>
              <a:gd name="connsiteY4" fmla="*/ 34925 h 57176"/>
              <a:gd name="connsiteX5" fmla="*/ 149507 w 318333"/>
              <a:gd name="connsiteY5" fmla="*/ 53975 h 57176"/>
              <a:gd name="connsiteX6" fmla="*/ 101882 w 318333"/>
              <a:gd name="connsiteY6" fmla="*/ 57150 h 57176"/>
              <a:gd name="connsiteX7" fmla="*/ 282 w 318333"/>
              <a:gd name="connsiteY7" fmla="*/ 41275 h 5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333" h="57176">
                <a:moveTo>
                  <a:pt x="282" y="41275"/>
                </a:moveTo>
                <a:cubicBezTo>
                  <a:pt x="6103" y="40217"/>
                  <a:pt x="83891" y="57679"/>
                  <a:pt x="136807" y="50800"/>
                </a:cubicBezTo>
                <a:cubicBezTo>
                  <a:pt x="189723" y="43921"/>
                  <a:pt x="307728" y="0"/>
                  <a:pt x="317782" y="0"/>
                </a:cubicBezTo>
                <a:cubicBezTo>
                  <a:pt x="327836" y="0"/>
                  <a:pt x="197132" y="50800"/>
                  <a:pt x="197132" y="50800"/>
                </a:cubicBezTo>
                <a:cubicBezTo>
                  <a:pt x="183374" y="56621"/>
                  <a:pt x="243170" y="34396"/>
                  <a:pt x="235232" y="34925"/>
                </a:cubicBezTo>
                <a:cubicBezTo>
                  <a:pt x="227295" y="35454"/>
                  <a:pt x="171732" y="50271"/>
                  <a:pt x="149507" y="53975"/>
                </a:cubicBezTo>
                <a:cubicBezTo>
                  <a:pt x="127282" y="57679"/>
                  <a:pt x="123578" y="57150"/>
                  <a:pt x="101882" y="57150"/>
                </a:cubicBezTo>
                <a:cubicBezTo>
                  <a:pt x="80186" y="57150"/>
                  <a:pt x="-5539" y="42333"/>
                  <a:pt x="282" y="4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5868C9C-5311-35D6-BEED-8DECBB6B9F3A}"/>
              </a:ext>
            </a:extLst>
          </p:cNvPr>
          <p:cNvSpPr/>
          <p:nvPr/>
        </p:nvSpPr>
        <p:spPr>
          <a:xfrm>
            <a:off x="3654079" y="4612674"/>
            <a:ext cx="274195" cy="117041"/>
          </a:xfrm>
          <a:custGeom>
            <a:avLst/>
            <a:gdLst>
              <a:gd name="connsiteX0" fmla="*/ 346 w 274195"/>
              <a:gd name="connsiteY0" fmla="*/ 601 h 117041"/>
              <a:gd name="connsiteX1" fmla="*/ 108296 w 274195"/>
              <a:gd name="connsiteY1" fmla="*/ 26001 h 117041"/>
              <a:gd name="connsiteX2" fmla="*/ 270221 w 274195"/>
              <a:gd name="connsiteY2" fmla="*/ 114901 h 117041"/>
              <a:gd name="connsiteX3" fmla="*/ 213071 w 274195"/>
              <a:gd name="connsiteY3" fmla="*/ 86326 h 117041"/>
              <a:gd name="connsiteX4" fmla="*/ 86071 w 274195"/>
              <a:gd name="connsiteY4" fmla="*/ 51401 h 117041"/>
              <a:gd name="connsiteX5" fmla="*/ 152746 w 274195"/>
              <a:gd name="connsiteY5" fmla="*/ 64101 h 117041"/>
              <a:gd name="connsiteX6" fmla="*/ 143221 w 274195"/>
              <a:gd name="connsiteY6" fmla="*/ 45051 h 117041"/>
              <a:gd name="connsiteX7" fmla="*/ 346 w 274195"/>
              <a:gd name="connsiteY7" fmla="*/ 601 h 11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195" h="117041">
                <a:moveTo>
                  <a:pt x="346" y="601"/>
                </a:moveTo>
                <a:cubicBezTo>
                  <a:pt x="-5475" y="-2574"/>
                  <a:pt x="63317" y="6951"/>
                  <a:pt x="108296" y="26001"/>
                </a:cubicBezTo>
                <a:cubicBezTo>
                  <a:pt x="153275" y="45051"/>
                  <a:pt x="252759" y="104847"/>
                  <a:pt x="270221" y="114901"/>
                </a:cubicBezTo>
                <a:cubicBezTo>
                  <a:pt x="287683" y="124955"/>
                  <a:pt x="243763" y="96909"/>
                  <a:pt x="213071" y="86326"/>
                </a:cubicBezTo>
                <a:cubicBezTo>
                  <a:pt x="182379" y="75743"/>
                  <a:pt x="96125" y="55105"/>
                  <a:pt x="86071" y="51401"/>
                </a:cubicBezTo>
                <a:cubicBezTo>
                  <a:pt x="76017" y="47697"/>
                  <a:pt x="152746" y="64101"/>
                  <a:pt x="152746" y="64101"/>
                </a:cubicBezTo>
                <a:cubicBezTo>
                  <a:pt x="162271" y="63043"/>
                  <a:pt x="165975" y="55105"/>
                  <a:pt x="143221" y="45051"/>
                </a:cubicBezTo>
                <a:cubicBezTo>
                  <a:pt x="120467" y="34997"/>
                  <a:pt x="6167" y="3776"/>
                  <a:pt x="346" y="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59DB0B0-93E6-3C53-CA96-627511BC5AAB}"/>
              </a:ext>
            </a:extLst>
          </p:cNvPr>
          <p:cNvSpPr/>
          <p:nvPr/>
        </p:nvSpPr>
        <p:spPr>
          <a:xfrm>
            <a:off x="3890402" y="4463861"/>
            <a:ext cx="319771" cy="239564"/>
          </a:xfrm>
          <a:custGeom>
            <a:avLst/>
            <a:gdLst>
              <a:gd name="connsiteX0" fmla="*/ 313298 w 319771"/>
              <a:gd name="connsiteY0" fmla="*/ 28764 h 239564"/>
              <a:gd name="connsiteX1" fmla="*/ 310123 w 319771"/>
              <a:gd name="connsiteY1" fmla="*/ 117664 h 239564"/>
              <a:gd name="connsiteX2" fmla="*/ 281548 w 319771"/>
              <a:gd name="connsiteY2" fmla="*/ 203389 h 239564"/>
              <a:gd name="connsiteX3" fmla="*/ 240273 w 319771"/>
              <a:gd name="connsiteY3" fmla="*/ 225614 h 239564"/>
              <a:gd name="connsiteX4" fmla="*/ 154548 w 319771"/>
              <a:gd name="connsiteY4" fmla="*/ 238314 h 239564"/>
              <a:gd name="connsiteX5" fmla="*/ 81523 w 319771"/>
              <a:gd name="connsiteY5" fmla="*/ 235139 h 239564"/>
              <a:gd name="connsiteX6" fmla="*/ 37073 w 319771"/>
              <a:gd name="connsiteY6" fmla="*/ 203389 h 239564"/>
              <a:gd name="connsiteX7" fmla="*/ 2148 w 319771"/>
              <a:gd name="connsiteY7" fmla="*/ 143064 h 239564"/>
              <a:gd name="connsiteX8" fmla="*/ 5323 w 319771"/>
              <a:gd name="connsiteY8" fmla="*/ 70039 h 239564"/>
              <a:gd name="connsiteX9" fmla="*/ 18023 w 319771"/>
              <a:gd name="connsiteY9" fmla="*/ 25589 h 239564"/>
              <a:gd name="connsiteX10" fmla="*/ 94223 w 319771"/>
              <a:gd name="connsiteY10" fmla="*/ 3364 h 239564"/>
              <a:gd name="connsiteX11" fmla="*/ 183123 w 319771"/>
              <a:gd name="connsiteY11" fmla="*/ 3364 h 239564"/>
              <a:gd name="connsiteX12" fmla="*/ 227573 w 319771"/>
              <a:gd name="connsiteY12" fmla="*/ 189 h 239564"/>
              <a:gd name="connsiteX13" fmla="*/ 313298 w 319771"/>
              <a:gd name="connsiteY13" fmla="*/ 28764 h 23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771" h="239564">
                <a:moveTo>
                  <a:pt x="313298" y="28764"/>
                </a:moveTo>
                <a:cubicBezTo>
                  <a:pt x="327056" y="48343"/>
                  <a:pt x="315415" y="88560"/>
                  <a:pt x="310123" y="117664"/>
                </a:cubicBezTo>
                <a:cubicBezTo>
                  <a:pt x="304831" y="146768"/>
                  <a:pt x="293190" y="185397"/>
                  <a:pt x="281548" y="203389"/>
                </a:cubicBezTo>
                <a:cubicBezTo>
                  <a:pt x="269906" y="221381"/>
                  <a:pt x="261440" y="219793"/>
                  <a:pt x="240273" y="225614"/>
                </a:cubicBezTo>
                <a:cubicBezTo>
                  <a:pt x="219106" y="231435"/>
                  <a:pt x="181006" y="236727"/>
                  <a:pt x="154548" y="238314"/>
                </a:cubicBezTo>
                <a:cubicBezTo>
                  <a:pt x="128090" y="239902"/>
                  <a:pt x="101102" y="240960"/>
                  <a:pt x="81523" y="235139"/>
                </a:cubicBezTo>
                <a:cubicBezTo>
                  <a:pt x="61944" y="229318"/>
                  <a:pt x="50302" y="218735"/>
                  <a:pt x="37073" y="203389"/>
                </a:cubicBezTo>
                <a:cubicBezTo>
                  <a:pt x="23844" y="188043"/>
                  <a:pt x="7440" y="165289"/>
                  <a:pt x="2148" y="143064"/>
                </a:cubicBezTo>
                <a:cubicBezTo>
                  <a:pt x="-3144" y="120839"/>
                  <a:pt x="2677" y="89618"/>
                  <a:pt x="5323" y="70039"/>
                </a:cubicBezTo>
                <a:cubicBezTo>
                  <a:pt x="7969" y="50460"/>
                  <a:pt x="3207" y="36701"/>
                  <a:pt x="18023" y="25589"/>
                </a:cubicBezTo>
                <a:cubicBezTo>
                  <a:pt x="32839" y="14477"/>
                  <a:pt x="66706" y="7068"/>
                  <a:pt x="94223" y="3364"/>
                </a:cubicBezTo>
                <a:cubicBezTo>
                  <a:pt x="121740" y="-340"/>
                  <a:pt x="160898" y="3893"/>
                  <a:pt x="183123" y="3364"/>
                </a:cubicBezTo>
                <a:cubicBezTo>
                  <a:pt x="205348" y="2835"/>
                  <a:pt x="210111" y="-869"/>
                  <a:pt x="227573" y="189"/>
                </a:cubicBezTo>
                <a:cubicBezTo>
                  <a:pt x="245035" y="1247"/>
                  <a:pt x="299540" y="9185"/>
                  <a:pt x="313298" y="287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7F173D95-3E11-BA11-4F84-EFA0CD6659E4}"/>
              </a:ext>
            </a:extLst>
          </p:cNvPr>
          <p:cNvSpPr/>
          <p:nvPr/>
        </p:nvSpPr>
        <p:spPr>
          <a:xfrm rot="20901851">
            <a:off x="3980160" y="4487355"/>
            <a:ext cx="793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9E59BDC-94A3-6D66-30EE-9285867C3C50}"/>
              </a:ext>
            </a:extLst>
          </p:cNvPr>
          <p:cNvSpPr/>
          <p:nvPr/>
        </p:nvSpPr>
        <p:spPr>
          <a:xfrm>
            <a:off x="3673468" y="4403592"/>
            <a:ext cx="579720" cy="181363"/>
          </a:xfrm>
          <a:custGeom>
            <a:avLst/>
            <a:gdLst>
              <a:gd name="connsiteX0" fmla="*/ 7 w 579720"/>
              <a:gd name="connsiteY0" fmla="*/ 181108 h 181363"/>
              <a:gd name="connsiteX1" fmla="*/ 136532 w 579720"/>
              <a:gd name="connsiteY1" fmla="*/ 35058 h 181363"/>
              <a:gd name="connsiteX2" fmla="*/ 127007 w 579720"/>
              <a:gd name="connsiteY2" fmla="*/ 66808 h 181363"/>
              <a:gd name="connsiteX3" fmla="*/ 400057 w 579720"/>
              <a:gd name="connsiteY3" fmla="*/ 3308 h 181363"/>
              <a:gd name="connsiteX4" fmla="*/ 187332 w 579720"/>
              <a:gd name="connsiteY4" fmla="*/ 22358 h 181363"/>
              <a:gd name="connsiteX5" fmla="*/ 447682 w 579720"/>
              <a:gd name="connsiteY5" fmla="*/ 133 h 181363"/>
              <a:gd name="connsiteX6" fmla="*/ 577857 w 579720"/>
              <a:gd name="connsiteY6" fmla="*/ 35058 h 181363"/>
              <a:gd name="connsiteX7" fmla="*/ 501657 w 579720"/>
              <a:gd name="connsiteY7" fmla="*/ 31883 h 181363"/>
              <a:gd name="connsiteX8" fmla="*/ 206382 w 579720"/>
              <a:gd name="connsiteY8" fmla="*/ 66808 h 181363"/>
              <a:gd name="connsiteX9" fmla="*/ 79382 w 579720"/>
              <a:gd name="connsiteY9" fmla="*/ 171583 h 181363"/>
              <a:gd name="connsiteX10" fmla="*/ 142882 w 579720"/>
              <a:gd name="connsiteY10" fmla="*/ 73158 h 181363"/>
              <a:gd name="connsiteX11" fmla="*/ 7 w 579720"/>
              <a:gd name="connsiteY11" fmla="*/ 181108 h 18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9720" h="181363">
                <a:moveTo>
                  <a:pt x="7" y="181108"/>
                </a:moveTo>
                <a:cubicBezTo>
                  <a:pt x="-1051" y="174758"/>
                  <a:pt x="115366" y="54108"/>
                  <a:pt x="136532" y="35058"/>
                </a:cubicBezTo>
                <a:cubicBezTo>
                  <a:pt x="157698" y="16008"/>
                  <a:pt x="83086" y="72100"/>
                  <a:pt x="127007" y="66808"/>
                </a:cubicBezTo>
                <a:cubicBezTo>
                  <a:pt x="170928" y="61516"/>
                  <a:pt x="390003" y="10716"/>
                  <a:pt x="400057" y="3308"/>
                </a:cubicBezTo>
                <a:cubicBezTo>
                  <a:pt x="410111" y="-4100"/>
                  <a:pt x="179395" y="22887"/>
                  <a:pt x="187332" y="22358"/>
                </a:cubicBezTo>
                <a:cubicBezTo>
                  <a:pt x="195270" y="21829"/>
                  <a:pt x="382595" y="-1984"/>
                  <a:pt x="447682" y="133"/>
                </a:cubicBezTo>
                <a:cubicBezTo>
                  <a:pt x="512769" y="2250"/>
                  <a:pt x="568861" y="29766"/>
                  <a:pt x="577857" y="35058"/>
                </a:cubicBezTo>
                <a:cubicBezTo>
                  <a:pt x="586853" y="40350"/>
                  <a:pt x="563570" y="26591"/>
                  <a:pt x="501657" y="31883"/>
                </a:cubicBezTo>
                <a:cubicBezTo>
                  <a:pt x="439745" y="37175"/>
                  <a:pt x="276761" y="43525"/>
                  <a:pt x="206382" y="66808"/>
                </a:cubicBezTo>
                <a:cubicBezTo>
                  <a:pt x="136003" y="90091"/>
                  <a:pt x="89965" y="170525"/>
                  <a:pt x="79382" y="171583"/>
                </a:cubicBezTo>
                <a:cubicBezTo>
                  <a:pt x="68799" y="172641"/>
                  <a:pt x="152936" y="73158"/>
                  <a:pt x="142882" y="73158"/>
                </a:cubicBezTo>
                <a:cubicBezTo>
                  <a:pt x="132828" y="73158"/>
                  <a:pt x="1065" y="187458"/>
                  <a:pt x="7" y="181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037E0C4C-2EED-DBF3-2104-6DDFE99AE054}"/>
              </a:ext>
            </a:extLst>
          </p:cNvPr>
          <p:cNvSpPr/>
          <p:nvPr/>
        </p:nvSpPr>
        <p:spPr>
          <a:xfrm>
            <a:off x="3421387" y="4100924"/>
            <a:ext cx="388693" cy="153889"/>
          </a:xfrm>
          <a:custGeom>
            <a:avLst/>
            <a:gdLst>
              <a:gd name="connsiteX0" fmla="*/ 1263 w 388693"/>
              <a:gd name="connsiteY0" fmla="*/ 153576 h 153889"/>
              <a:gd name="connsiteX1" fmla="*/ 175888 w 388693"/>
              <a:gd name="connsiteY1" fmla="*/ 20226 h 153889"/>
              <a:gd name="connsiteX2" fmla="*/ 137788 w 388693"/>
              <a:gd name="connsiteY2" fmla="*/ 42451 h 153889"/>
              <a:gd name="connsiteX3" fmla="*/ 283838 w 388693"/>
              <a:gd name="connsiteY3" fmla="*/ 13876 h 153889"/>
              <a:gd name="connsiteX4" fmla="*/ 388613 w 388693"/>
              <a:gd name="connsiteY4" fmla="*/ 20226 h 153889"/>
              <a:gd name="connsiteX5" fmla="*/ 299713 w 388693"/>
              <a:gd name="connsiteY5" fmla="*/ 1176 h 153889"/>
              <a:gd name="connsiteX6" fmla="*/ 220338 w 388693"/>
              <a:gd name="connsiteY6" fmla="*/ 7526 h 153889"/>
              <a:gd name="connsiteX7" fmla="*/ 125088 w 388693"/>
              <a:gd name="connsiteY7" fmla="*/ 51976 h 153889"/>
              <a:gd name="connsiteX8" fmla="*/ 90163 w 388693"/>
              <a:gd name="connsiteY8" fmla="*/ 90076 h 153889"/>
              <a:gd name="connsiteX9" fmla="*/ 96513 w 388693"/>
              <a:gd name="connsiteY9" fmla="*/ 58326 h 153889"/>
              <a:gd name="connsiteX10" fmla="*/ 1263 w 388693"/>
              <a:gd name="connsiteY10" fmla="*/ 153576 h 15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693" h="153889">
                <a:moveTo>
                  <a:pt x="1263" y="153576"/>
                </a:moveTo>
                <a:cubicBezTo>
                  <a:pt x="14492" y="147226"/>
                  <a:pt x="153134" y="38747"/>
                  <a:pt x="175888" y="20226"/>
                </a:cubicBezTo>
                <a:cubicBezTo>
                  <a:pt x="198642" y="1705"/>
                  <a:pt x="119797" y="43509"/>
                  <a:pt x="137788" y="42451"/>
                </a:cubicBezTo>
                <a:cubicBezTo>
                  <a:pt x="155779" y="41393"/>
                  <a:pt x="242034" y="17580"/>
                  <a:pt x="283838" y="13876"/>
                </a:cubicBezTo>
                <a:cubicBezTo>
                  <a:pt x="325642" y="10172"/>
                  <a:pt x="385967" y="22343"/>
                  <a:pt x="388613" y="20226"/>
                </a:cubicBezTo>
                <a:cubicBezTo>
                  <a:pt x="391259" y="18109"/>
                  <a:pt x="327759" y="3293"/>
                  <a:pt x="299713" y="1176"/>
                </a:cubicBezTo>
                <a:cubicBezTo>
                  <a:pt x="271667" y="-941"/>
                  <a:pt x="249442" y="-941"/>
                  <a:pt x="220338" y="7526"/>
                </a:cubicBezTo>
                <a:cubicBezTo>
                  <a:pt x="191234" y="15993"/>
                  <a:pt x="146784" y="38218"/>
                  <a:pt x="125088" y="51976"/>
                </a:cubicBezTo>
                <a:cubicBezTo>
                  <a:pt x="103392" y="65734"/>
                  <a:pt x="94925" y="89018"/>
                  <a:pt x="90163" y="90076"/>
                </a:cubicBezTo>
                <a:cubicBezTo>
                  <a:pt x="85401" y="91134"/>
                  <a:pt x="110271" y="48801"/>
                  <a:pt x="96513" y="58326"/>
                </a:cubicBezTo>
                <a:cubicBezTo>
                  <a:pt x="82755" y="67851"/>
                  <a:pt x="-11966" y="159926"/>
                  <a:pt x="1263" y="153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0B6A146-2B3E-6241-CCE6-C761A3E93E28}"/>
              </a:ext>
            </a:extLst>
          </p:cNvPr>
          <p:cNvSpPr/>
          <p:nvPr/>
        </p:nvSpPr>
        <p:spPr>
          <a:xfrm>
            <a:off x="3418179" y="4032176"/>
            <a:ext cx="258513" cy="194283"/>
          </a:xfrm>
          <a:custGeom>
            <a:avLst/>
            <a:gdLst>
              <a:gd name="connsiteX0" fmla="*/ 258471 w 258513"/>
              <a:gd name="connsiteY0" fmla="*/ 74 h 194283"/>
              <a:gd name="connsiteX1" fmla="*/ 96546 w 258513"/>
              <a:gd name="connsiteY1" fmla="*/ 41349 h 194283"/>
              <a:gd name="connsiteX2" fmla="*/ 1296 w 258513"/>
              <a:gd name="connsiteY2" fmla="*/ 101674 h 194283"/>
              <a:gd name="connsiteX3" fmla="*/ 39396 w 258513"/>
              <a:gd name="connsiteY3" fmla="*/ 88974 h 194283"/>
              <a:gd name="connsiteX4" fmla="*/ 10821 w 258513"/>
              <a:gd name="connsiteY4" fmla="*/ 193749 h 194283"/>
              <a:gd name="connsiteX5" fmla="*/ 42571 w 258513"/>
              <a:gd name="connsiteY5" fmla="*/ 127074 h 194283"/>
              <a:gd name="connsiteX6" fmla="*/ 61621 w 258513"/>
              <a:gd name="connsiteY6" fmla="*/ 66749 h 194283"/>
              <a:gd name="connsiteX7" fmla="*/ 80671 w 258513"/>
              <a:gd name="connsiteY7" fmla="*/ 31824 h 194283"/>
              <a:gd name="connsiteX8" fmla="*/ 258471 w 258513"/>
              <a:gd name="connsiteY8" fmla="*/ 74 h 19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513" h="194283">
                <a:moveTo>
                  <a:pt x="258471" y="74"/>
                </a:moveTo>
                <a:cubicBezTo>
                  <a:pt x="261117" y="1662"/>
                  <a:pt x="139408" y="24416"/>
                  <a:pt x="96546" y="41349"/>
                </a:cubicBezTo>
                <a:cubicBezTo>
                  <a:pt x="53684" y="58282"/>
                  <a:pt x="10821" y="93737"/>
                  <a:pt x="1296" y="101674"/>
                </a:cubicBezTo>
                <a:cubicBezTo>
                  <a:pt x="-8229" y="109611"/>
                  <a:pt x="37808" y="73628"/>
                  <a:pt x="39396" y="88974"/>
                </a:cubicBezTo>
                <a:cubicBezTo>
                  <a:pt x="40983" y="104320"/>
                  <a:pt x="10292" y="187399"/>
                  <a:pt x="10821" y="193749"/>
                </a:cubicBezTo>
                <a:cubicBezTo>
                  <a:pt x="11350" y="200099"/>
                  <a:pt x="34104" y="148241"/>
                  <a:pt x="42571" y="127074"/>
                </a:cubicBezTo>
                <a:cubicBezTo>
                  <a:pt x="51038" y="105907"/>
                  <a:pt x="55271" y="82624"/>
                  <a:pt x="61621" y="66749"/>
                </a:cubicBezTo>
                <a:cubicBezTo>
                  <a:pt x="67971" y="50874"/>
                  <a:pt x="53684" y="40820"/>
                  <a:pt x="80671" y="31824"/>
                </a:cubicBezTo>
                <a:cubicBezTo>
                  <a:pt x="107658" y="22828"/>
                  <a:pt x="255825" y="-1514"/>
                  <a:pt x="258471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1125476-334B-221E-2762-6BA4DD550412}"/>
              </a:ext>
            </a:extLst>
          </p:cNvPr>
          <p:cNvSpPr/>
          <p:nvPr/>
        </p:nvSpPr>
        <p:spPr>
          <a:xfrm>
            <a:off x="3660676" y="3975002"/>
            <a:ext cx="445847" cy="50898"/>
          </a:xfrm>
          <a:custGeom>
            <a:avLst/>
            <a:gdLst>
              <a:gd name="connsiteX0" fmla="*/ 99 w 445847"/>
              <a:gd name="connsiteY0" fmla="*/ 98 h 50898"/>
              <a:gd name="connsiteX1" fmla="*/ 193774 w 445847"/>
              <a:gd name="connsiteY1" fmla="*/ 22323 h 50898"/>
              <a:gd name="connsiteX2" fmla="*/ 444599 w 445847"/>
              <a:gd name="connsiteY2" fmla="*/ 35023 h 50898"/>
              <a:gd name="connsiteX3" fmla="*/ 295374 w 445847"/>
              <a:gd name="connsiteY3" fmla="*/ 41373 h 50898"/>
              <a:gd name="connsiteX4" fmla="*/ 412849 w 445847"/>
              <a:gd name="connsiteY4" fmla="*/ 50898 h 50898"/>
              <a:gd name="connsiteX5" fmla="*/ 209649 w 445847"/>
              <a:gd name="connsiteY5" fmla="*/ 35023 h 50898"/>
              <a:gd name="connsiteX6" fmla="*/ 260449 w 445847"/>
              <a:gd name="connsiteY6" fmla="*/ 38198 h 50898"/>
              <a:gd name="connsiteX7" fmla="*/ 168374 w 445847"/>
              <a:gd name="connsiteY7" fmla="*/ 31848 h 50898"/>
              <a:gd name="connsiteX8" fmla="*/ 99 w 445847"/>
              <a:gd name="connsiteY8" fmla="*/ 98 h 5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847" h="50898">
                <a:moveTo>
                  <a:pt x="99" y="98"/>
                </a:moveTo>
                <a:cubicBezTo>
                  <a:pt x="4332" y="-1489"/>
                  <a:pt x="119691" y="16502"/>
                  <a:pt x="193774" y="22323"/>
                </a:cubicBezTo>
                <a:cubicBezTo>
                  <a:pt x="267857" y="28144"/>
                  <a:pt x="427666" y="31848"/>
                  <a:pt x="444599" y="35023"/>
                </a:cubicBezTo>
                <a:cubicBezTo>
                  <a:pt x="461532" y="38198"/>
                  <a:pt x="300666" y="38727"/>
                  <a:pt x="295374" y="41373"/>
                </a:cubicBezTo>
                <a:cubicBezTo>
                  <a:pt x="290082" y="44019"/>
                  <a:pt x="412849" y="50898"/>
                  <a:pt x="412849" y="50898"/>
                </a:cubicBezTo>
                <a:lnTo>
                  <a:pt x="209649" y="35023"/>
                </a:lnTo>
                <a:cubicBezTo>
                  <a:pt x="184249" y="32906"/>
                  <a:pt x="260449" y="38198"/>
                  <a:pt x="260449" y="38198"/>
                </a:cubicBezTo>
                <a:cubicBezTo>
                  <a:pt x="253570" y="37669"/>
                  <a:pt x="209120" y="36610"/>
                  <a:pt x="168374" y="31848"/>
                </a:cubicBezTo>
                <a:cubicBezTo>
                  <a:pt x="127628" y="27086"/>
                  <a:pt x="-4134" y="1685"/>
                  <a:pt x="99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67D76B9-0E94-B518-F916-D791B86072FA}"/>
              </a:ext>
            </a:extLst>
          </p:cNvPr>
          <p:cNvSpPr/>
          <p:nvPr/>
        </p:nvSpPr>
        <p:spPr>
          <a:xfrm>
            <a:off x="4139989" y="4018714"/>
            <a:ext cx="178046" cy="101538"/>
          </a:xfrm>
          <a:custGeom>
            <a:avLst/>
            <a:gdLst>
              <a:gd name="connsiteX0" fmla="*/ 211 w 178046"/>
              <a:gd name="connsiteY0" fmla="*/ 836 h 101538"/>
              <a:gd name="connsiteX1" fmla="*/ 79586 w 178046"/>
              <a:gd name="connsiteY1" fmla="*/ 35761 h 101538"/>
              <a:gd name="connsiteX2" fmla="*/ 139911 w 178046"/>
              <a:gd name="connsiteY2" fmla="*/ 89736 h 101538"/>
              <a:gd name="connsiteX3" fmla="*/ 178011 w 178046"/>
              <a:gd name="connsiteY3" fmla="*/ 99261 h 101538"/>
              <a:gd name="connsiteX4" fmla="*/ 133561 w 178046"/>
              <a:gd name="connsiteY4" fmla="*/ 57986 h 101538"/>
              <a:gd name="connsiteX5" fmla="*/ 146261 w 178046"/>
              <a:gd name="connsiteY5" fmla="*/ 86561 h 101538"/>
              <a:gd name="connsiteX6" fmla="*/ 104986 w 178046"/>
              <a:gd name="connsiteY6" fmla="*/ 70686 h 101538"/>
              <a:gd name="connsiteX7" fmla="*/ 211 w 178046"/>
              <a:gd name="connsiteY7" fmla="*/ 836 h 10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046" h="101538">
                <a:moveTo>
                  <a:pt x="211" y="836"/>
                </a:moveTo>
                <a:cubicBezTo>
                  <a:pt x="-4022" y="-4985"/>
                  <a:pt x="56303" y="20944"/>
                  <a:pt x="79586" y="35761"/>
                </a:cubicBezTo>
                <a:cubicBezTo>
                  <a:pt x="102869" y="50578"/>
                  <a:pt x="123507" y="79153"/>
                  <a:pt x="139911" y="89736"/>
                </a:cubicBezTo>
                <a:cubicBezTo>
                  <a:pt x="156315" y="100319"/>
                  <a:pt x="179069" y="104552"/>
                  <a:pt x="178011" y="99261"/>
                </a:cubicBezTo>
                <a:cubicBezTo>
                  <a:pt x="176953" y="93970"/>
                  <a:pt x="138853" y="60103"/>
                  <a:pt x="133561" y="57986"/>
                </a:cubicBezTo>
                <a:cubicBezTo>
                  <a:pt x="128269" y="55869"/>
                  <a:pt x="151023" y="84444"/>
                  <a:pt x="146261" y="86561"/>
                </a:cubicBezTo>
                <a:cubicBezTo>
                  <a:pt x="141499" y="88678"/>
                  <a:pt x="124565" y="84444"/>
                  <a:pt x="104986" y="70686"/>
                </a:cubicBezTo>
                <a:cubicBezTo>
                  <a:pt x="85407" y="56928"/>
                  <a:pt x="4444" y="6657"/>
                  <a:pt x="211" y="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5029526-9277-DD06-E962-ED36CE79253A}"/>
              </a:ext>
            </a:extLst>
          </p:cNvPr>
          <p:cNvSpPr/>
          <p:nvPr/>
        </p:nvSpPr>
        <p:spPr>
          <a:xfrm>
            <a:off x="3800320" y="4124104"/>
            <a:ext cx="273459" cy="51028"/>
          </a:xfrm>
          <a:custGeom>
            <a:avLst/>
            <a:gdLst>
              <a:gd name="connsiteX0" fmla="*/ 155 w 273459"/>
              <a:gd name="connsiteY0" fmla="*/ 12921 h 51028"/>
              <a:gd name="connsiteX1" fmla="*/ 117630 w 273459"/>
              <a:gd name="connsiteY1" fmla="*/ 6571 h 51028"/>
              <a:gd name="connsiteX2" fmla="*/ 95405 w 273459"/>
              <a:gd name="connsiteY2" fmla="*/ 16096 h 51028"/>
              <a:gd name="connsiteX3" fmla="*/ 181130 w 273459"/>
              <a:gd name="connsiteY3" fmla="*/ 19271 h 51028"/>
              <a:gd name="connsiteX4" fmla="*/ 273205 w 273459"/>
              <a:gd name="connsiteY4" fmla="*/ 51021 h 51028"/>
              <a:gd name="connsiteX5" fmla="*/ 206530 w 273459"/>
              <a:gd name="connsiteY5" fmla="*/ 16096 h 51028"/>
              <a:gd name="connsiteX6" fmla="*/ 146205 w 273459"/>
              <a:gd name="connsiteY6" fmla="*/ 221 h 51028"/>
              <a:gd name="connsiteX7" fmla="*/ 155 w 273459"/>
              <a:gd name="connsiteY7" fmla="*/ 12921 h 5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59" h="51028">
                <a:moveTo>
                  <a:pt x="155" y="12921"/>
                </a:moveTo>
                <a:cubicBezTo>
                  <a:pt x="-4607" y="13979"/>
                  <a:pt x="101755" y="6042"/>
                  <a:pt x="117630" y="6571"/>
                </a:cubicBezTo>
                <a:cubicBezTo>
                  <a:pt x="133505" y="7100"/>
                  <a:pt x="84822" y="13979"/>
                  <a:pt x="95405" y="16096"/>
                </a:cubicBezTo>
                <a:cubicBezTo>
                  <a:pt x="105988" y="18213"/>
                  <a:pt x="151497" y="13450"/>
                  <a:pt x="181130" y="19271"/>
                </a:cubicBezTo>
                <a:cubicBezTo>
                  <a:pt x="210763" y="25092"/>
                  <a:pt x="268972" y="51550"/>
                  <a:pt x="273205" y="51021"/>
                </a:cubicBezTo>
                <a:cubicBezTo>
                  <a:pt x="277438" y="50492"/>
                  <a:pt x="227697" y="24563"/>
                  <a:pt x="206530" y="16096"/>
                </a:cubicBezTo>
                <a:cubicBezTo>
                  <a:pt x="185363" y="7629"/>
                  <a:pt x="175309" y="2338"/>
                  <a:pt x="146205" y="221"/>
                </a:cubicBezTo>
                <a:cubicBezTo>
                  <a:pt x="117101" y="-1896"/>
                  <a:pt x="4917" y="11863"/>
                  <a:pt x="155" y="12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88FCF83-5EF6-D70B-A24A-5793658E16E7}"/>
              </a:ext>
            </a:extLst>
          </p:cNvPr>
          <p:cNvSpPr/>
          <p:nvPr/>
        </p:nvSpPr>
        <p:spPr>
          <a:xfrm>
            <a:off x="4070315" y="4098910"/>
            <a:ext cx="197995" cy="73284"/>
          </a:xfrm>
          <a:custGeom>
            <a:avLst/>
            <a:gdLst>
              <a:gd name="connsiteX0" fmla="*/ 136560 w 197995"/>
              <a:gd name="connsiteY0" fmla="*/ 15 h 73284"/>
              <a:gd name="connsiteX1" fmla="*/ 196885 w 197995"/>
              <a:gd name="connsiteY1" fmla="*/ 63515 h 73284"/>
              <a:gd name="connsiteX2" fmla="*/ 168310 w 197995"/>
              <a:gd name="connsiteY2" fmla="*/ 60340 h 73284"/>
              <a:gd name="connsiteX3" fmla="*/ 79410 w 197995"/>
              <a:gd name="connsiteY3" fmla="*/ 22240 h 73284"/>
              <a:gd name="connsiteX4" fmla="*/ 79410 w 197995"/>
              <a:gd name="connsiteY4" fmla="*/ 44465 h 73284"/>
              <a:gd name="connsiteX5" fmla="*/ 35 w 197995"/>
              <a:gd name="connsiteY5" fmla="*/ 73040 h 73284"/>
              <a:gd name="connsiteX6" fmla="*/ 69885 w 197995"/>
              <a:gd name="connsiteY6" fmla="*/ 57165 h 73284"/>
              <a:gd name="connsiteX7" fmla="*/ 136560 w 197995"/>
              <a:gd name="connsiteY7" fmla="*/ 15 h 7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995" h="73284">
                <a:moveTo>
                  <a:pt x="136560" y="15"/>
                </a:moveTo>
                <a:cubicBezTo>
                  <a:pt x="157727" y="1073"/>
                  <a:pt x="191593" y="53461"/>
                  <a:pt x="196885" y="63515"/>
                </a:cubicBezTo>
                <a:cubicBezTo>
                  <a:pt x="202177" y="73569"/>
                  <a:pt x="187889" y="67219"/>
                  <a:pt x="168310" y="60340"/>
                </a:cubicBezTo>
                <a:cubicBezTo>
                  <a:pt x="148731" y="53461"/>
                  <a:pt x="94227" y="24886"/>
                  <a:pt x="79410" y="22240"/>
                </a:cubicBezTo>
                <a:cubicBezTo>
                  <a:pt x="64593" y="19594"/>
                  <a:pt x="92639" y="35998"/>
                  <a:pt x="79410" y="44465"/>
                </a:cubicBezTo>
                <a:cubicBezTo>
                  <a:pt x="66181" y="52932"/>
                  <a:pt x="1623" y="70923"/>
                  <a:pt x="35" y="73040"/>
                </a:cubicBezTo>
                <a:cubicBezTo>
                  <a:pt x="-1553" y="75157"/>
                  <a:pt x="50835" y="62986"/>
                  <a:pt x="69885" y="57165"/>
                </a:cubicBezTo>
                <a:cubicBezTo>
                  <a:pt x="88935" y="51344"/>
                  <a:pt x="115393" y="-1043"/>
                  <a:pt x="13656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0EC07C9-AE8D-7DB4-2B2D-582985B5EF80}"/>
              </a:ext>
            </a:extLst>
          </p:cNvPr>
          <p:cNvSpPr/>
          <p:nvPr/>
        </p:nvSpPr>
        <p:spPr>
          <a:xfrm>
            <a:off x="4446900" y="4394801"/>
            <a:ext cx="110036" cy="225029"/>
          </a:xfrm>
          <a:custGeom>
            <a:avLst/>
            <a:gdLst>
              <a:gd name="connsiteX0" fmla="*/ 17 w 110036"/>
              <a:gd name="connsiteY0" fmla="*/ 357 h 225029"/>
              <a:gd name="connsiteX1" fmla="*/ 103534 w 110036"/>
              <a:gd name="connsiteY1" fmla="*/ 147007 h 225029"/>
              <a:gd name="connsiteX2" fmla="*/ 99221 w 110036"/>
              <a:gd name="connsiteY2" fmla="*/ 224644 h 225029"/>
              <a:gd name="connsiteX3" fmla="*/ 99221 w 110036"/>
              <a:gd name="connsiteY3" fmla="*/ 116814 h 225029"/>
              <a:gd name="connsiteX4" fmla="*/ 94908 w 110036"/>
              <a:gd name="connsiteY4" fmla="*/ 147007 h 225029"/>
              <a:gd name="connsiteX5" fmla="*/ 86281 w 110036"/>
              <a:gd name="connsiteY5" fmla="*/ 69369 h 225029"/>
              <a:gd name="connsiteX6" fmla="*/ 94908 w 110036"/>
              <a:gd name="connsiteY6" fmla="*/ 103874 h 225029"/>
              <a:gd name="connsiteX7" fmla="*/ 17 w 110036"/>
              <a:gd name="connsiteY7" fmla="*/ 357 h 22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36" h="225029">
                <a:moveTo>
                  <a:pt x="17" y="357"/>
                </a:moveTo>
                <a:cubicBezTo>
                  <a:pt x="1455" y="7546"/>
                  <a:pt x="87000" y="109626"/>
                  <a:pt x="103534" y="147007"/>
                </a:cubicBezTo>
                <a:cubicBezTo>
                  <a:pt x="120068" y="184388"/>
                  <a:pt x="99940" y="229676"/>
                  <a:pt x="99221" y="224644"/>
                </a:cubicBezTo>
                <a:cubicBezTo>
                  <a:pt x="98502" y="219612"/>
                  <a:pt x="99940" y="129754"/>
                  <a:pt x="99221" y="116814"/>
                </a:cubicBezTo>
                <a:cubicBezTo>
                  <a:pt x="98502" y="103875"/>
                  <a:pt x="97065" y="154914"/>
                  <a:pt x="94908" y="147007"/>
                </a:cubicBezTo>
                <a:cubicBezTo>
                  <a:pt x="92751" y="139100"/>
                  <a:pt x="86281" y="76558"/>
                  <a:pt x="86281" y="69369"/>
                </a:cubicBezTo>
                <a:cubicBezTo>
                  <a:pt x="86281" y="62180"/>
                  <a:pt x="105691" y="111063"/>
                  <a:pt x="94908" y="103874"/>
                </a:cubicBezTo>
                <a:cubicBezTo>
                  <a:pt x="84125" y="96685"/>
                  <a:pt x="-1421" y="-6832"/>
                  <a:pt x="17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28D9529-7BA4-06A2-6EAC-37FD2624933E}"/>
              </a:ext>
            </a:extLst>
          </p:cNvPr>
          <p:cNvSpPr/>
          <p:nvPr/>
        </p:nvSpPr>
        <p:spPr>
          <a:xfrm>
            <a:off x="5102448" y="4351347"/>
            <a:ext cx="56910" cy="320211"/>
          </a:xfrm>
          <a:custGeom>
            <a:avLst/>
            <a:gdLst>
              <a:gd name="connsiteX0" fmla="*/ 56148 w 56910"/>
              <a:gd name="connsiteY0" fmla="*/ 4993 h 320211"/>
              <a:gd name="connsiteX1" fmla="*/ 13016 w 56910"/>
              <a:gd name="connsiteY1" fmla="*/ 289664 h 320211"/>
              <a:gd name="connsiteX2" fmla="*/ 77 w 56910"/>
              <a:gd name="connsiteY2" fmla="*/ 298291 h 320211"/>
              <a:gd name="connsiteX3" fmla="*/ 17329 w 56910"/>
              <a:gd name="connsiteY3" fmla="*/ 173208 h 320211"/>
              <a:gd name="connsiteX4" fmla="*/ 17329 w 56910"/>
              <a:gd name="connsiteY4" fmla="*/ 319857 h 320211"/>
              <a:gd name="connsiteX5" fmla="*/ 38895 w 56910"/>
              <a:gd name="connsiteY5" fmla="*/ 121449 h 320211"/>
              <a:gd name="connsiteX6" fmla="*/ 56148 w 56910"/>
              <a:gd name="connsiteY6" fmla="*/ 4993 h 32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10" h="320211">
                <a:moveTo>
                  <a:pt x="56148" y="4993"/>
                </a:moveTo>
                <a:cubicBezTo>
                  <a:pt x="51835" y="33029"/>
                  <a:pt x="22361" y="240781"/>
                  <a:pt x="13016" y="289664"/>
                </a:cubicBezTo>
                <a:cubicBezTo>
                  <a:pt x="3671" y="338547"/>
                  <a:pt x="-642" y="317700"/>
                  <a:pt x="77" y="298291"/>
                </a:cubicBezTo>
                <a:cubicBezTo>
                  <a:pt x="796" y="278882"/>
                  <a:pt x="14454" y="169614"/>
                  <a:pt x="17329" y="173208"/>
                </a:cubicBezTo>
                <a:cubicBezTo>
                  <a:pt x="20204" y="176802"/>
                  <a:pt x="13735" y="328484"/>
                  <a:pt x="17329" y="319857"/>
                </a:cubicBezTo>
                <a:cubicBezTo>
                  <a:pt x="20923" y="311231"/>
                  <a:pt x="32425" y="168894"/>
                  <a:pt x="38895" y="121449"/>
                </a:cubicBezTo>
                <a:cubicBezTo>
                  <a:pt x="45365" y="74004"/>
                  <a:pt x="60461" y="-23043"/>
                  <a:pt x="56148" y="4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DCD7D21-F56E-F56B-E02D-B41AE2F8E183}"/>
              </a:ext>
            </a:extLst>
          </p:cNvPr>
          <p:cNvSpPr/>
          <p:nvPr/>
        </p:nvSpPr>
        <p:spPr>
          <a:xfrm>
            <a:off x="4774043" y="4498519"/>
            <a:ext cx="130929" cy="902356"/>
          </a:xfrm>
          <a:custGeom>
            <a:avLst/>
            <a:gdLst>
              <a:gd name="connsiteX0" fmla="*/ 4991 w 130929"/>
              <a:gd name="connsiteY0" fmla="*/ 156 h 902356"/>
              <a:gd name="connsiteX1" fmla="*/ 4991 w 130929"/>
              <a:gd name="connsiteY1" fmla="*/ 198564 h 902356"/>
              <a:gd name="connsiteX2" fmla="*/ 65376 w 130929"/>
              <a:gd name="connsiteY2" fmla="*/ 517741 h 902356"/>
              <a:gd name="connsiteX3" fmla="*/ 61063 w 130929"/>
              <a:gd name="connsiteY3" fmla="*/ 448730 h 902356"/>
              <a:gd name="connsiteX4" fmla="*/ 125761 w 130929"/>
              <a:gd name="connsiteY4" fmla="*/ 875738 h 902356"/>
              <a:gd name="connsiteX5" fmla="*/ 117134 w 130929"/>
              <a:gd name="connsiteY5" fmla="*/ 798100 h 902356"/>
              <a:gd name="connsiteX6" fmla="*/ 39497 w 130929"/>
              <a:gd name="connsiteY6" fmla="*/ 315021 h 902356"/>
              <a:gd name="connsiteX7" fmla="*/ 17931 w 130929"/>
              <a:gd name="connsiteY7" fmla="*/ 220130 h 902356"/>
              <a:gd name="connsiteX8" fmla="*/ 17931 w 130929"/>
              <a:gd name="connsiteY8" fmla="*/ 228756 h 902356"/>
              <a:gd name="connsiteX9" fmla="*/ 4991 w 130929"/>
              <a:gd name="connsiteY9" fmla="*/ 156 h 90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29" h="902356">
                <a:moveTo>
                  <a:pt x="4991" y="156"/>
                </a:moveTo>
                <a:cubicBezTo>
                  <a:pt x="2834" y="-4876"/>
                  <a:pt x="-5073" y="112300"/>
                  <a:pt x="4991" y="198564"/>
                </a:cubicBezTo>
                <a:cubicBezTo>
                  <a:pt x="15055" y="284828"/>
                  <a:pt x="56031" y="476047"/>
                  <a:pt x="65376" y="517741"/>
                </a:cubicBezTo>
                <a:cubicBezTo>
                  <a:pt x="74721" y="559435"/>
                  <a:pt x="50999" y="389064"/>
                  <a:pt x="61063" y="448730"/>
                </a:cubicBezTo>
                <a:cubicBezTo>
                  <a:pt x="71127" y="508396"/>
                  <a:pt x="116416" y="817510"/>
                  <a:pt x="125761" y="875738"/>
                </a:cubicBezTo>
                <a:cubicBezTo>
                  <a:pt x="135106" y="933966"/>
                  <a:pt x="131511" y="891553"/>
                  <a:pt x="117134" y="798100"/>
                </a:cubicBezTo>
                <a:cubicBezTo>
                  <a:pt x="102757" y="704647"/>
                  <a:pt x="56031" y="411349"/>
                  <a:pt x="39497" y="315021"/>
                </a:cubicBezTo>
                <a:cubicBezTo>
                  <a:pt x="22963" y="218693"/>
                  <a:pt x="17931" y="220130"/>
                  <a:pt x="17931" y="220130"/>
                </a:cubicBezTo>
                <a:cubicBezTo>
                  <a:pt x="14337" y="205753"/>
                  <a:pt x="20806" y="259667"/>
                  <a:pt x="17931" y="228756"/>
                </a:cubicBezTo>
                <a:cubicBezTo>
                  <a:pt x="15056" y="197845"/>
                  <a:pt x="7148" y="5188"/>
                  <a:pt x="499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8B77CDA-7689-0EC4-1A66-CF271C00A200}"/>
              </a:ext>
            </a:extLst>
          </p:cNvPr>
          <p:cNvSpPr/>
          <p:nvPr/>
        </p:nvSpPr>
        <p:spPr>
          <a:xfrm>
            <a:off x="4994602" y="4554542"/>
            <a:ext cx="43811" cy="938886"/>
          </a:xfrm>
          <a:custGeom>
            <a:avLst/>
            <a:gdLst>
              <a:gd name="connsiteX0" fmla="*/ 92 w 43811"/>
              <a:gd name="connsiteY0" fmla="*/ 205 h 938886"/>
              <a:gd name="connsiteX1" fmla="*/ 17345 w 43811"/>
              <a:gd name="connsiteY1" fmla="*/ 487598 h 938886"/>
              <a:gd name="connsiteX2" fmla="*/ 17345 w 43811"/>
              <a:gd name="connsiteY2" fmla="*/ 586801 h 938886"/>
              <a:gd name="connsiteX3" fmla="*/ 30285 w 43811"/>
              <a:gd name="connsiteY3" fmla="*/ 526416 h 938886"/>
              <a:gd name="connsiteX4" fmla="*/ 38911 w 43811"/>
              <a:gd name="connsiteY4" fmla="*/ 927545 h 938886"/>
              <a:gd name="connsiteX5" fmla="*/ 43224 w 43811"/>
              <a:gd name="connsiteY5" fmla="*/ 793835 h 938886"/>
              <a:gd name="connsiteX6" fmla="*/ 25972 w 43811"/>
              <a:gd name="connsiteY6" fmla="*/ 431526 h 938886"/>
              <a:gd name="connsiteX7" fmla="*/ 92 w 43811"/>
              <a:gd name="connsiteY7" fmla="*/ 205 h 93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1" h="938886">
                <a:moveTo>
                  <a:pt x="92" y="205"/>
                </a:moveTo>
                <a:cubicBezTo>
                  <a:pt x="-1346" y="9550"/>
                  <a:pt x="14470" y="389832"/>
                  <a:pt x="17345" y="487598"/>
                </a:cubicBezTo>
                <a:cubicBezTo>
                  <a:pt x="20220" y="585364"/>
                  <a:pt x="15188" y="580331"/>
                  <a:pt x="17345" y="586801"/>
                </a:cubicBezTo>
                <a:cubicBezTo>
                  <a:pt x="19502" y="593271"/>
                  <a:pt x="26691" y="469625"/>
                  <a:pt x="30285" y="526416"/>
                </a:cubicBezTo>
                <a:cubicBezTo>
                  <a:pt x="33879" y="583207"/>
                  <a:pt x="36755" y="882975"/>
                  <a:pt x="38911" y="927545"/>
                </a:cubicBezTo>
                <a:cubicBezTo>
                  <a:pt x="41067" y="972115"/>
                  <a:pt x="45380" y="876505"/>
                  <a:pt x="43224" y="793835"/>
                </a:cubicBezTo>
                <a:cubicBezTo>
                  <a:pt x="41068" y="711165"/>
                  <a:pt x="29566" y="560922"/>
                  <a:pt x="25972" y="431526"/>
                </a:cubicBezTo>
                <a:cubicBezTo>
                  <a:pt x="22378" y="302130"/>
                  <a:pt x="1530" y="-9140"/>
                  <a:pt x="92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5D494FD-8AA3-4B11-FC7A-A4E1D6B0F922}"/>
              </a:ext>
            </a:extLst>
          </p:cNvPr>
          <p:cNvSpPr/>
          <p:nvPr/>
        </p:nvSpPr>
        <p:spPr>
          <a:xfrm>
            <a:off x="5361106" y="5249160"/>
            <a:ext cx="143971" cy="328503"/>
          </a:xfrm>
          <a:custGeom>
            <a:avLst/>
            <a:gdLst>
              <a:gd name="connsiteX0" fmla="*/ 211 w 143971"/>
              <a:gd name="connsiteY0" fmla="*/ 14 h 328503"/>
              <a:gd name="connsiteX1" fmla="*/ 103728 w 143971"/>
              <a:gd name="connsiteY1" fmla="*/ 146663 h 328503"/>
              <a:gd name="connsiteX2" fmla="*/ 133920 w 143971"/>
              <a:gd name="connsiteY2" fmla="*/ 198421 h 328503"/>
              <a:gd name="connsiteX3" fmla="*/ 116668 w 143971"/>
              <a:gd name="connsiteY3" fmla="*/ 280372 h 328503"/>
              <a:gd name="connsiteX4" fmla="*/ 60596 w 143971"/>
              <a:gd name="connsiteY4" fmla="*/ 327817 h 328503"/>
              <a:gd name="connsiteX5" fmla="*/ 125294 w 143971"/>
              <a:gd name="connsiteY5" fmla="*/ 245866 h 328503"/>
              <a:gd name="connsiteX6" fmla="*/ 99415 w 143971"/>
              <a:gd name="connsiteY6" fmla="*/ 263119 h 328503"/>
              <a:gd name="connsiteX7" fmla="*/ 133920 w 143971"/>
              <a:gd name="connsiteY7" fmla="*/ 207048 h 328503"/>
              <a:gd name="connsiteX8" fmla="*/ 133920 w 143971"/>
              <a:gd name="connsiteY8" fmla="*/ 138036 h 328503"/>
              <a:gd name="connsiteX9" fmla="*/ 211 w 143971"/>
              <a:gd name="connsiteY9" fmla="*/ 14 h 32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971" h="328503">
                <a:moveTo>
                  <a:pt x="211" y="14"/>
                </a:moveTo>
                <a:cubicBezTo>
                  <a:pt x="-4821" y="1452"/>
                  <a:pt x="81443" y="113595"/>
                  <a:pt x="103728" y="146663"/>
                </a:cubicBezTo>
                <a:cubicBezTo>
                  <a:pt x="126013" y="179731"/>
                  <a:pt x="131763" y="176136"/>
                  <a:pt x="133920" y="198421"/>
                </a:cubicBezTo>
                <a:cubicBezTo>
                  <a:pt x="136077" y="220706"/>
                  <a:pt x="128889" y="258806"/>
                  <a:pt x="116668" y="280372"/>
                </a:cubicBezTo>
                <a:cubicBezTo>
                  <a:pt x="104447" y="301938"/>
                  <a:pt x="59158" y="333568"/>
                  <a:pt x="60596" y="327817"/>
                </a:cubicBezTo>
                <a:cubicBezTo>
                  <a:pt x="62034" y="322066"/>
                  <a:pt x="125294" y="245866"/>
                  <a:pt x="125294" y="245866"/>
                </a:cubicBezTo>
                <a:cubicBezTo>
                  <a:pt x="131764" y="235083"/>
                  <a:pt x="97977" y="269589"/>
                  <a:pt x="99415" y="263119"/>
                </a:cubicBezTo>
                <a:cubicBezTo>
                  <a:pt x="100853" y="256649"/>
                  <a:pt x="128169" y="227895"/>
                  <a:pt x="133920" y="207048"/>
                </a:cubicBezTo>
                <a:cubicBezTo>
                  <a:pt x="139671" y="186201"/>
                  <a:pt x="153329" y="169666"/>
                  <a:pt x="133920" y="138036"/>
                </a:cubicBezTo>
                <a:cubicBezTo>
                  <a:pt x="114511" y="106406"/>
                  <a:pt x="5243" y="-1424"/>
                  <a:pt x="21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F366C25-180D-ED4D-AB81-F87159656447}"/>
              </a:ext>
            </a:extLst>
          </p:cNvPr>
          <p:cNvSpPr/>
          <p:nvPr/>
        </p:nvSpPr>
        <p:spPr>
          <a:xfrm>
            <a:off x="4442208" y="5311756"/>
            <a:ext cx="78472" cy="364449"/>
          </a:xfrm>
          <a:custGeom>
            <a:avLst/>
            <a:gdLst>
              <a:gd name="connsiteX0" fmla="*/ 78034 w 78472"/>
              <a:gd name="connsiteY0" fmla="*/ 2116 h 364449"/>
              <a:gd name="connsiteX1" fmla="*/ 21962 w 78472"/>
              <a:gd name="connsiteY1" fmla="*/ 97006 h 364449"/>
              <a:gd name="connsiteX2" fmla="*/ 396 w 78472"/>
              <a:gd name="connsiteY2" fmla="*/ 204836 h 364449"/>
              <a:gd name="connsiteX3" fmla="*/ 9022 w 78472"/>
              <a:gd name="connsiteY3" fmla="*/ 178957 h 364449"/>
              <a:gd name="connsiteX4" fmla="*/ 21962 w 78472"/>
              <a:gd name="connsiteY4" fmla="*/ 273848 h 364449"/>
              <a:gd name="connsiteX5" fmla="*/ 78034 w 78472"/>
              <a:gd name="connsiteY5" fmla="*/ 364425 h 364449"/>
              <a:gd name="connsiteX6" fmla="*/ 47841 w 78472"/>
              <a:gd name="connsiteY6" fmla="*/ 265221 h 364449"/>
              <a:gd name="connsiteX7" fmla="*/ 43528 w 78472"/>
              <a:gd name="connsiteY7" fmla="*/ 308353 h 364449"/>
              <a:gd name="connsiteX8" fmla="*/ 13335 w 78472"/>
              <a:gd name="connsiteY8" fmla="*/ 191897 h 364449"/>
              <a:gd name="connsiteX9" fmla="*/ 78034 w 78472"/>
              <a:gd name="connsiteY9" fmla="*/ 2116 h 36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72" h="364449">
                <a:moveTo>
                  <a:pt x="78034" y="2116"/>
                </a:moveTo>
                <a:cubicBezTo>
                  <a:pt x="79472" y="-13699"/>
                  <a:pt x="34902" y="63219"/>
                  <a:pt x="21962" y="97006"/>
                </a:cubicBezTo>
                <a:cubicBezTo>
                  <a:pt x="9022" y="130793"/>
                  <a:pt x="2553" y="191178"/>
                  <a:pt x="396" y="204836"/>
                </a:cubicBezTo>
                <a:cubicBezTo>
                  <a:pt x="-1761" y="218495"/>
                  <a:pt x="5428" y="167455"/>
                  <a:pt x="9022" y="178957"/>
                </a:cubicBezTo>
                <a:cubicBezTo>
                  <a:pt x="12616" y="190459"/>
                  <a:pt x="10460" y="242937"/>
                  <a:pt x="21962" y="273848"/>
                </a:cubicBezTo>
                <a:cubicBezTo>
                  <a:pt x="33464" y="304759"/>
                  <a:pt x="73721" y="365863"/>
                  <a:pt x="78034" y="364425"/>
                </a:cubicBezTo>
                <a:cubicBezTo>
                  <a:pt x="82347" y="362987"/>
                  <a:pt x="53592" y="274566"/>
                  <a:pt x="47841" y="265221"/>
                </a:cubicBezTo>
                <a:cubicBezTo>
                  <a:pt x="42090" y="255876"/>
                  <a:pt x="49279" y="320574"/>
                  <a:pt x="43528" y="308353"/>
                </a:cubicBezTo>
                <a:cubicBezTo>
                  <a:pt x="37777" y="296132"/>
                  <a:pt x="9022" y="239342"/>
                  <a:pt x="13335" y="191897"/>
                </a:cubicBezTo>
                <a:cubicBezTo>
                  <a:pt x="17648" y="144452"/>
                  <a:pt x="76596" y="17931"/>
                  <a:pt x="78034" y="2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3D87DE8B-1425-0DE6-2205-086638F28D8F}"/>
              </a:ext>
            </a:extLst>
          </p:cNvPr>
          <p:cNvSpPr/>
          <p:nvPr/>
        </p:nvSpPr>
        <p:spPr>
          <a:xfrm>
            <a:off x="5085268" y="5570054"/>
            <a:ext cx="182393" cy="196995"/>
          </a:xfrm>
          <a:custGeom>
            <a:avLst/>
            <a:gdLst>
              <a:gd name="connsiteX0" fmla="*/ 181158 w 182393"/>
              <a:gd name="connsiteY0" fmla="*/ 2610 h 196995"/>
              <a:gd name="connsiteX1" fmla="*/ 99207 w 182393"/>
              <a:gd name="connsiteY1" fmla="*/ 84561 h 196995"/>
              <a:gd name="connsiteX2" fmla="*/ 4 w 182393"/>
              <a:gd name="connsiteY2" fmla="*/ 196704 h 196995"/>
              <a:gd name="connsiteX3" fmla="*/ 94894 w 182393"/>
              <a:gd name="connsiteY3" fmla="*/ 119067 h 196995"/>
              <a:gd name="connsiteX4" fmla="*/ 34509 w 182393"/>
              <a:gd name="connsiteY4" fmla="*/ 183765 h 196995"/>
              <a:gd name="connsiteX5" fmla="*/ 181158 w 182393"/>
              <a:gd name="connsiteY5" fmla="*/ 2610 h 19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93" h="196995">
                <a:moveTo>
                  <a:pt x="181158" y="2610"/>
                </a:moveTo>
                <a:cubicBezTo>
                  <a:pt x="191941" y="-13924"/>
                  <a:pt x="129399" y="52212"/>
                  <a:pt x="99207" y="84561"/>
                </a:cubicBezTo>
                <a:cubicBezTo>
                  <a:pt x="69015" y="116910"/>
                  <a:pt x="723" y="190953"/>
                  <a:pt x="4" y="196704"/>
                </a:cubicBezTo>
                <a:cubicBezTo>
                  <a:pt x="-715" y="202455"/>
                  <a:pt x="89143" y="121223"/>
                  <a:pt x="94894" y="119067"/>
                </a:cubicBezTo>
                <a:cubicBezTo>
                  <a:pt x="100645" y="116911"/>
                  <a:pt x="23726" y="198861"/>
                  <a:pt x="34509" y="183765"/>
                </a:cubicBezTo>
                <a:cubicBezTo>
                  <a:pt x="45292" y="168669"/>
                  <a:pt x="170375" y="19144"/>
                  <a:pt x="181158" y="2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A9010C4-13ED-5680-0E41-22E36EB511C3}"/>
              </a:ext>
            </a:extLst>
          </p:cNvPr>
          <p:cNvSpPr/>
          <p:nvPr/>
        </p:nvSpPr>
        <p:spPr>
          <a:xfrm>
            <a:off x="4556515" y="5632420"/>
            <a:ext cx="576218" cy="156001"/>
          </a:xfrm>
          <a:custGeom>
            <a:avLst/>
            <a:gdLst>
              <a:gd name="connsiteX0" fmla="*/ 2545 w 576218"/>
              <a:gd name="connsiteY0" fmla="*/ 629 h 156001"/>
              <a:gd name="connsiteX1" fmla="*/ 140568 w 576218"/>
              <a:gd name="connsiteY1" fmla="*/ 17882 h 156001"/>
              <a:gd name="connsiteX2" fmla="*/ 205266 w 576218"/>
              <a:gd name="connsiteY2" fmla="*/ 78267 h 156001"/>
              <a:gd name="connsiteX3" fmla="*/ 330349 w 576218"/>
              <a:gd name="connsiteY3" fmla="*/ 134338 h 156001"/>
              <a:gd name="connsiteX4" fmla="*/ 576202 w 576218"/>
              <a:gd name="connsiteY4" fmla="*/ 138652 h 156001"/>
              <a:gd name="connsiteX5" fmla="*/ 343289 w 576218"/>
              <a:gd name="connsiteY5" fmla="*/ 155905 h 156001"/>
              <a:gd name="connsiteX6" fmla="*/ 416613 w 576218"/>
              <a:gd name="connsiteY6" fmla="*/ 130025 h 156001"/>
              <a:gd name="connsiteX7" fmla="*/ 282904 w 576218"/>
              <a:gd name="connsiteY7" fmla="*/ 99833 h 156001"/>
              <a:gd name="connsiteX8" fmla="*/ 175074 w 576218"/>
              <a:gd name="connsiteY8" fmla="*/ 17882 h 156001"/>
              <a:gd name="connsiteX9" fmla="*/ 58617 w 576218"/>
              <a:gd name="connsiteY9" fmla="*/ 35135 h 156001"/>
              <a:gd name="connsiteX10" fmla="*/ 2545 w 576218"/>
              <a:gd name="connsiteY10" fmla="*/ 629 h 15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6218" h="156001">
                <a:moveTo>
                  <a:pt x="2545" y="629"/>
                </a:moveTo>
                <a:cubicBezTo>
                  <a:pt x="16204" y="-2247"/>
                  <a:pt x="106781" y="4942"/>
                  <a:pt x="140568" y="17882"/>
                </a:cubicBezTo>
                <a:cubicBezTo>
                  <a:pt x="174355" y="30822"/>
                  <a:pt x="173636" y="58858"/>
                  <a:pt x="205266" y="78267"/>
                </a:cubicBezTo>
                <a:cubicBezTo>
                  <a:pt x="236896" y="97676"/>
                  <a:pt x="268526" y="124274"/>
                  <a:pt x="330349" y="134338"/>
                </a:cubicBezTo>
                <a:cubicBezTo>
                  <a:pt x="392172" y="144402"/>
                  <a:pt x="574045" y="135057"/>
                  <a:pt x="576202" y="138652"/>
                </a:cubicBezTo>
                <a:cubicBezTo>
                  <a:pt x="578359" y="142247"/>
                  <a:pt x="369887" y="157343"/>
                  <a:pt x="343289" y="155905"/>
                </a:cubicBezTo>
                <a:cubicBezTo>
                  <a:pt x="316691" y="154467"/>
                  <a:pt x="426677" y="139370"/>
                  <a:pt x="416613" y="130025"/>
                </a:cubicBezTo>
                <a:cubicBezTo>
                  <a:pt x="406549" y="120680"/>
                  <a:pt x="323160" y="118523"/>
                  <a:pt x="282904" y="99833"/>
                </a:cubicBezTo>
                <a:cubicBezTo>
                  <a:pt x="242648" y="81143"/>
                  <a:pt x="212455" y="28665"/>
                  <a:pt x="175074" y="17882"/>
                </a:cubicBezTo>
                <a:cubicBezTo>
                  <a:pt x="137693" y="7099"/>
                  <a:pt x="83777" y="36573"/>
                  <a:pt x="58617" y="35135"/>
                </a:cubicBezTo>
                <a:cubicBezTo>
                  <a:pt x="33457" y="33697"/>
                  <a:pt x="-11114" y="3505"/>
                  <a:pt x="2545" y="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EF7B817-4B26-60FC-370D-E9351E42B23E}"/>
              </a:ext>
            </a:extLst>
          </p:cNvPr>
          <p:cNvSpPr/>
          <p:nvPr/>
        </p:nvSpPr>
        <p:spPr>
          <a:xfrm>
            <a:off x="4808969" y="5434597"/>
            <a:ext cx="108739" cy="280915"/>
          </a:xfrm>
          <a:custGeom>
            <a:avLst/>
            <a:gdLst>
              <a:gd name="connsiteX0" fmla="*/ 257 w 108739"/>
              <a:gd name="connsiteY0" fmla="*/ 45 h 280915"/>
              <a:gd name="connsiteX1" fmla="*/ 34763 w 108739"/>
              <a:gd name="connsiteY1" fmla="*/ 107875 h 280915"/>
              <a:gd name="connsiteX2" fmla="*/ 17510 w 108739"/>
              <a:gd name="connsiteY2" fmla="*/ 207078 h 280915"/>
              <a:gd name="connsiteX3" fmla="*/ 108088 w 108739"/>
              <a:gd name="connsiteY3" fmla="*/ 280403 h 280915"/>
              <a:gd name="connsiteX4" fmla="*/ 60642 w 108739"/>
              <a:gd name="connsiteY4" fmla="*/ 241584 h 280915"/>
              <a:gd name="connsiteX5" fmla="*/ 13197 w 108739"/>
              <a:gd name="connsiteY5" fmla="*/ 202765 h 280915"/>
              <a:gd name="connsiteX6" fmla="*/ 56329 w 108739"/>
              <a:gd name="connsiteY6" fmla="*/ 120814 h 280915"/>
              <a:gd name="connsiteX7" fmla="*/ 257 w 108739"/>
              <a:gd name="connsiteY7" fmla="*/ 45 h 28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39" h="280915">
                <a:moveTo>
                  <a:pt x="257" y="45"/>
                </a:moveTo>
                <a:cubicBezTo>
                  <a:pt x="-3337" y="-2111"/>
                  <a:pt x="31888" y="73370"/>
                  <a:pt x="34763" y="107875"/>
                </a:cubicBezTo>
                <a:cubicBezTo>
                  <a:pt x="37638" y="142380"/>
                  <a:pt x="5289" y="178323"/>
                  <a:pt x="17510" y="207078"/>
                </a:cubicBezTo>
                <a:cubicBezTo>
                  <a:pt x="29731" y="235833"/>
                  <a:pt x="100899" y="274652"/>
                  <a:pt x="108088" y="280403"/>
                </a:cubicBezTo>
                <a:cubicBezTo>
                  <a:pt x="115277" y="286154"/>
                  <a:pt x="60642" y="241584"/>
                  <a:pt x="60642" y="241584"/>
                </a:cubicBezTo>
                <a:cubicBezTo>
                  <a:pt x="44827" y="228644"/>
                  <a:pt x="13916" y="222893"/>
                  <a:pt x="13197" y="202765"/>
                </a:cubicBezTo>
                <a:cubicBezTo>
                  <a:pt x="12478" y="182637"/>
                  <a:pt x="57767" y="157476"/>
                  <a:pt x="56329" y="120814"/>
                </a:cubicBezTo>
                <a:cubicBezTo>
                  <a:pt x="54891" y="84152"/>
                  <a:pt x="3851" y="2201"/>
                  <a:pt x="25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A68BBBE-7805-473D-2360-A3B4503C3A20}"/>
              </a:ext>
            </a:extLst>
          </p:cNvPr>
          <p:cNvSpPr/>
          <p:nvPr/>
        </p:nvSpPr>
        <p:spPr>
          <a:xfrm>
            <a:off x="5072332" y="5400136"/>
            <a:ext cx="147580" cy="310575"/>
          </a:xfrm>
          <a:custGeom>
            <a:avLst/>
            <a:gdLst>
              <a:gd name="connsiteX0" fmla="*/ 90577 w 147580"/>
              <a:gd name="connsiteY0" fmla="*/ 0 h 310575"/>
              <a:gd name="connsiteX1" fmla="*/ 146649 w 147580"/>
              <a:gd name="connsiteY1" fmla="*/ 138022 h 310575"/>
              <a:gd name="connsiteX2" fmla="*/ 34506 w 147580"/>
              <a:gd name="connsiteY2" fmla="*/ 267419 h 310575"/>
              <a:gd name="connsiteX3" fmla="*/ 0 w 147580"/>
              <a:gd name="connsiteY3" fmla="*/ 310551 h 310575"/>
              <a:gd name="connsiteX4" fmla="*/ 34506 w 147580"/>
              <a:gd name="connsiteY4" fmla="*/ 263106 h 310575"/>
              <a:gd name="connsiteX5" fmla="*/ 129396 w 147580"/>
              <a:gd name="connsiteY5" fmla="*/ 202721 h 310575"/>
              <a:gd name="connsiteX6" fmla="*/ 138023 w 147580"/>
              <a:gd name="connsiteY6" fmla="*/ 138022 h 310575"/>
              <a:gd name="connsiteX7" fmla="*/ 90577 w 147580"/>
              <a:gd name="connsiteY7" fmla="*/ 0 h 31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80" h="310575">
                <a:moveTo>
                  <a:pt x="90577" y="0"/>
                </a:moveTo>
                <a:cubicBezTo>
                  <a:pt x="92015" y="0"/>
                  <a:pt x="155994" y="93452"/>
                  <a:pt x="146649" y="138022"/>
                </a:cubicBezTo>
                <a:cubicBezTo>
                  <a:pt x="137304" y="182592"/>
                  <a:pt x="58947" y="238664"/>
                  <a:pt x="34506" y="267419"/>
                </a:cubicBezTo>
                <a:cubicBezTo>
                  <a:pt x="10064" y="296174"/>
                  <a:pt x="0" y="311270"/>
                  <a:pt x="0" y="310551"/>
                </a:cubicBezTo>
                <a:cubicBezTo>
                  <a:pt x="0" y="309832"/>
                  <a:pt x="12940" y="281078"/>
                  <a:pt x="34506" y="263106"/>
                </a:cubicBezTo>
                <a:cubicBezTo>
                  <a:pt x="56072" y="245134"/>
                  <a:pt x="112143" y="223568"/>
                  <a:pt x="129396" y="202721"/>
                </a:cubicBezTo>
                <a:cubicBezTo>
                  <a:pt x="146649" y="181874"/>
                  <a:pt x="140899" y="168215"/>
                  <a:pt x="138023" y="138022"/>
                </a:cubicBezTo>
                <a:cubicBezTo>
                  <a:pt x="135148" y="107830"/>
                  <a:pt x="89139" y="0"/>
                  <a:pt x="905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5E19F98-D930-342B-99A2-E942B304437D}"/>
              </a:ext>
            </a:extLst>
          </p:cNvPr>
          <p:cNvSpPr/>
          <p:nvPr/>
        </p:nvSpPr>
        <p:spPr>
          <a:xfrm>
            <a:off x="5042085" y="5494992"/>
            <a:ext cx="78182" cy="146713"/>
          </a:xfrm>
          <a:custGeom>
            <a:avLst/>
            <a:gdLst>
              <a:gd name="connsiteX0" fmla="*/ 55 w 78182"/>
              <a:gd name="connsiteY0" fmla="*/ 34 h 146713"/>
              <a:gd name="connsiteX1" fmla="*/ 64753 w 78182"/>
              <a:gd name="connsiteY1" fmla="*/ 73359 h 146713"/>
              <a:gd name="connsiteX2" fmla="*/ 34560 w 78182"/>
              <a:gd name="connsiteY2" fmla="*/ 146683 h 146713"/>
              <a:gd name="connsiteX3" fmla="*/ 77692 w 78182"/>
              <a:gd name="connsiteY3" fmla="*/ 64733 h 146713"/>
              <a:gd name="connsiteX4" fmla="*/ 55 w 78182"/>
              <a:gd name="connsiteY4" fmla="*/ 34 h 14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82" h="146713">
                <a:moveTo>
                  <a:pt x="55" y="34"/>
                </a:moveTo>
                <a:cubicBezTo>
                  <a:pt x="-2101" y="1472"/>
                  <a:pt x="59002" y="48918"/>
                  <a:pt x="64753" y="73359"/>
                </a:cubicBezTo>
                <a:cubicBezTo>
                  <a:pt x="70504" y="97800"/>
                  <a:pt x="32404" y="148121"/>
                  <a:pt x="34560" y="146683"/>
                </a:cubicBezTo>
                <a:cubicBezTo>
                  <a:pt x="36716" y="145245"/>
                  <a:pt x="83443" y="87018"/>
                  <a:pt x="77692" y="64733"/>
                </a:cubicBezTo>
                <a:cubicBezTo>
                  <a:pt x="71941" y="42448"/>
                  <a:pt x="2211" y="-1404"/>
                  <a:pt x="5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FE7351A-D44C-52E2-8345-B40ED72E2E88}"/>
              </a:ext>
            </a:extLst>
          </p:cNvPr>
          <p:cNvSpPr/>
          <p:nvPr/>
        </p:nvSpPr>
        <p:spPr>
          <a:xfrm>
            <a:off x="4672341" y="5175805"/>
            <a:ext cx="121993" cy="226858"/>
          </a:xfrm>
          <a:custGeom>
            <a:avLst/>
            <a:gdLst>
              <a:gd name="connsiteX0" fmla="*/ 50621 w 121993"/>
              <a:gd name="connsiteY0" fmla="*/ 44 h 226858"/>
              <a:gd name="connsiteX1" fmla="*/ 33368 w 121993"/>
              <a:gd name="connsiteY1" fmla="*/ 112187 h 226858"/>
              <a:gd name="connsiteX2" fmla="*/ 119633 w 121993"/>
              <a:gd name="connsiteY2" fmla="*/ 224331 h 226858"/>
              <a:gd name="connsiteX3" fmla="*/ 89440 w 121993"/>
              <a:gd name="connsiteY3" fmla="*/ 185512 h 226858"/>
              <a:gd name="connsiteX4" fmla="*/ 3176 w 121993"/>
              <a:gd name="connsiteY4" fmla="*/ 129440 h 226858"/>
              <a:gd name="connsiteX5" fmla="*/ 20429 w 121993"/>
              <a:gd name="connsiteY5" fmla="*/ 125127 h 226858"/>
              <a:gd name="connsiteX6" fmla="*/ 50621 w 121993"/>
              <a:gd name="connsiteY6" fmla="*/ 44 h 22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93" h="226858">
                <a:moveTo>
                  <a:pt x="50621" y="44"/>
                </a:moveTo>
                <a:cubicBezTo>
                  <a:pt x="52777" y="-2113"/>
                  <a:pt x="21866" y="74806"/>
                  <a:pt x="33368" y="112187"/>
                </a:cubicBezTo>
                <a:cubicBezTo>
                  <a:pt x="44870" y="149568"/>
                  <a:pt x="110288" y="212110"/>
                  <a:pt x="119633" y="224331"/>
                </a:cubicBezTo>
                <a:cubicBezTo>
                  <a:pt x="128978" y="236552"/>
                  <a:pt x="108849" y="201327"/>
                  <a:pt x="89440" y="185512"/>
                </a:cubicBezTo>
                <a:cubicBezTo>
                  <a:pt x="70031" y="169697"/>
                  <a:pt x="3176" y="129440"/>
                  <a:pt x="3176" y="129440"/>
                </a:cubicBezTo>
                <a:cubicBezTo>
                  <a:pt x="-8326" y="119376"/>
                  <a:pt x="14678" y="142380"/>
                  <a:pt x="20429" y="125127"/>
                </a:cubicBezTo>
                <a:cubicBezTo>
                  <a:pt x="26180" y="107874"/>
                  <a:pt x="48465" y="2201"/>
                  <a:pt x="5062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5D479A4-E3BA-2CE7-370A-3988A235BBFB}"/>
              </a:ext>
            </a:extLst>
          </p:cNvPr>
          <p:cNvSpPr/>
          <p:nvPr/>
        </p:nvSpPr>
        <p:spPr>
          <a:xfrm>
            <a:off x="5136988" y="5128400"/>
            <a:ext cx="69574" cy="229787"/>
          </a:xfrm>
          <a:custGeom>
            <a:avLst/>
            <a:gdLst>
              <a:gd name="connsiteX0" fmla="*/ 42 w 69574"/>
              <a:gd name="connsiteY0" fmla="*/ 4 h 229787"/>
              <a:gd name="connsiteX1" fmla="*/ 34548 w 69574"/>
              <a:gd name="connsiteY1" fmla="*/ 99208 h 229787"/>
              <a:gd name="connsiteX2" fmla="*/ 4355 w 69574"/>
              <a:gd name="connsiteY2" fmla="*/ 228604 h 229787"/>
              <a:gd name="connsiteX3" fmla="*/ 17295 w 69574"/>
              <a:gd name="connsiteY3" fmla="*/ 159592 h 229787"/>
              <a:gd name="connsiteX4" fmla="*/ 69054 w 69574"/>
              <a:gd name="connsiteY4" fmla="*/ 94894 h 229787"/>
              <a:gd name="connsiteX5" fmla="*/ 43174 w 69574"/>
              <a:gd name="connsiteY5" fmla="*/ 94894 h 229787"/>
              <a:gd name="connsiteX6" fmla="*/ 42 w 69574"/>
              <a:gd name="connsiteY6" fmla="*/ 4 h 22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4" h="229787">
                <a:moveTo>
                  <a:pt x="42" y="4"/>
                </a:moveTo>
                <a:cubicBezTo>
                  <a:pt x="-1396" y="723"/>
                  <a:pt x="33829" y="61108"/>
                  <a:pt x="34548" y="99208"/>
                </a:cubicBezTo>
                <a:cubicBezTo>
                  <a:pt x="35267" y="137308"/>
                  <a:pt x="7231" y="218540"/>
                  <a:pt x="4355" y="228604"/>
                </a:cubicBezTo>
                <a:cubicBezTo>
                  <a:pt x="1480" y="238668"/>
                  <a:pt x="6512" y="181877"/>
                  <a:pt x="17295" y="159592"/>
                </a:cubicBezTo>
                <a:cubicBezTo>
                  <a:pt x="28078" y="137307"/>
                  <a:pt x="69054" y="94894"/>
                  <a:pt x="69054" y="94894"/>
                </a:cubicBezTo>
                <a:cubicBezTo>
                  <a:pt x="73367" y="84111"/>
                  <a:pt x="49644" y="107115"/>
                  <a:pt x="43174" y="94894"/>
                </a:cubicBezTo>
                <a:cubicBezTo>
                  <a:pt x="36704" y="82673"/>
                  <a:pt x="1480" y="-715"/>
                  <a:pt x="4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F7DEC0B8-A1C0-9DFE-E002-892715CB2B6D}"/>
              </a:ext>
            </a:extLst>
          </p:cNvPr>
          <p:cNvSpPr/>
          <p:nvPr/>
        </p:nvSpPr>
        <p:spPr>
          <a:xfrm>
            <a:off x="4918779" y="4455346"/>
            <a:ext cx="76293" cy="580665"/>
          </a:xfrm>
          <a:custGeom>
            <a:avLst/>
            <a:gdLst>
              <a:gd name="connsiteX0" fmla="*/ 75915 w 76293"/>
              <a:gd name="connsiteY0" fmla="*/ 197 h 580665"/>
              <a:gd name="connsiteX1" fmla="*/ 11217 w 76293"/>
              <a:gd name="connsiteY1" fmla="*/ 181352 h 580665"/>
              <a:gd name="connsiteX2" fmla="*/ 2591 w 76293"/>
              <a:gd name="connsiteY2" fmla="*/ 444458 h 580665"/>
              <a:gd name="connsiteX3" fmla="*/ 2591 w 76293"/>
              <a:gd name="connsiteY3" fmla="*/ 332314 h 580665"/>
              <a:gd name="connsiteX4" fmla="*/ 32783 w 76293"/>
              <a:gd name="connsiteY4" fmla="*/ 578167 h 580665"/>
              <a:gd name="connsiteX5" fmla="*/ 15530 w 76293"/>
              <a:gd name="connsiteY5" fmla="*/ 448771 h 580665"/>
              <a:gd name="connsiteX6" fmla="*/ 11217 w 76293"/>
              <a:gd name="connsiteY6" fmla="*/ 276243 h 580665"/>
              <a:gd name="connsiteX7" fmla="*/ 11217 w 76293"/>
              <a:gd name="connsiteY7" fmla="*/ 297809 h 580665"/>
              <a:gd name="connsiteX8" fmla="*/ 15530 w 76293"/>
              <a:gd name="connsiteY8" fmla="*/ 228797 h 580665"/>
              <a:gd name="connsiteX9" fmla="*/ 37096 w 76293"/>
              <a:gd name="connsiteY9" fmla="*/ 146846 h 580665"/>
              <a:gd name="connsiteX10" fmla="*/ 75915 w 76293"/>
              <a:gd name="connsiteY10" fmla="*/ 197 h 58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293" h="580665">
                <a:moveTo>
                  <a:pt x="75915" y="197"/>
                </a:moveTo>
                <a:cubicBezTo>
                  <a:pt x="71602" y="5948"/>
                  <a:pt x="23438" y="107309"/>
                  <a:pt x="11217" y="181352"/>
                </a:cubicBezTo>
                <a:cubicBezTo>
                  <a:pt x="-1004" y="255395"/>
                  <a:pt x="4029" y="419298"/>
                  <a:pt x="2591" y="444458"/>
                </a:cubicBezTo>
                <a:cubicBezTo>
                  <a:pt x="1153" y="469618"/>
                  <a:pt x="-2441" y="310029"/>
                  <a:pt x="2591" y="332314"/>
                </a:cubicBezTo>
                <a:cubicBezTo>
                  <a:pt x="7623" y="354599"/>
                  <a:pt x="30627" y="558758"/>
                  <a:pt x="32783" y="578167"/>
                </a:cubicBezTo>
                <a:cubicBezTo>
                  <a:pt x="34939" y="597576"/>
                  <a:pt x="19124" y="499092"/>
                  <a:pt x="15530" y="448771"/>
                </a:cubicBezTo>
                <a:cubicBezTo>
                  <a:pt x="11936" y="398450"/>
                  <a:pt x="11217" y="276243"/>
                  <a:pt x="11217" y="276243"/>
                </a:cubicBezTo>
                <a:cubicBezTo>
                  <a:pt x="10498" y="251083"/>
                  <a:pt x="10498" y="305717"/>
                  <a:pt x="11217" y="297809"/>
                </a:cubicBezTo>
                <a:cubicBezTo>
                  <a:pt x="11936" y="289901"/>
                  <a:pt x="11217" y="253958"/>
                  <a:pt x="15530" y="228797"/>
                </a:cubicBezTo>
                <a:cubicBezTo>
                  <a:pt x="19843" y="203637"/>
                  <a:pt x="27751" y="177757"/>
                  <a:pt x="37096" y="146846"/>
                </a:cubicBezTo>
                <a:cubicBezTo>
                  <a:pt x="46441" y="115935"/>
                  <a:pt x="80228" y="-5554"/>
                  <a:pt x="75915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5F07260-FB88-B5A6-B03D-5E8A2B9E1BAA}"/>
              </a:ext>
            </a:extLst>
          </p:cNvPr>
          <p:cNvSpPr/>
          <p:nvPr/>
        </p:nvSpPr>
        <p:spPr>
          <a:xfrm>
            <a:off x="5434221" y="4597713"/>
            <a:ext cx="552614" cy="53284"/>
          </a:xfrm>
          <a:custGeom>
            <a:avLst/>
            <a:gdLst>
              <a:gd name="connsiteX0" fmla="*/ 421 w 552614"/>
              <a:gd name="connsiteY0" fmla="*/ 166 h 53284"/>
              <a:gd name="connsiteX1" fmla="*/ 190202 w 552614"/>
              <a:gd name="connsiteY1" fmla="*/ 51925 h 53284"/>
              <a:gd name="connsiteX2" fmla="*/ 160009 w 552614"/>
              <a:gd name="connsiteY2" fmla="*/ 38985 h 53284"/>
              <a:gd name="connsiteX3" fmla="*/ 319598 w 552614"/>
              <a:gd name="connsiteY3" fmla="*/ 47612 h 53284"/>
              <a:gd name="connsiteX4" fmla="*/ 552511 w 552614"/>
              <a:gd name="connsiteY4" fmla="*/ 30359 h 53284"/>
              <a:gd name="connsiteX5" fmla="*/ 349790 w 552614"/>
              <a:gd name="connsiteY5" fmla="*/ 43298 h 53284"/>
              <a:gd name="connsiteX6" fmla="*/ 388609 w 552614"/>
              <a:gd name="connsiteY6" fmla="*/ 30359 h 53284"/>
              <a:gd name="connsiteX7" fmla="*/ 250587 w 552614"/>
              <a:gd name="connsiteY7" fmla="*/ 34672 h 53284"/>
              <a:gd name="connsiteX8" fmla="*/ 421 w 552614"/>
              <a:gd name="connsiteY8" fmla="*/ 166 h 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4" h="53284">
                <a:moveTo>
                  <a:pt x="421" y="166"/>
                </a:moveTo>
                <a:cubicBezTo>
                  <a:pt x="-9643" y="3042"/>
                  <a:pt x="163604" y="45455"/>
                  <a:pt x="190202" y="51925"/>
                </a:cubicBezTo>
                <a:cubicBezTo>
                  <a:pt x="216800" y="58395"/>
                  <a:pt x="138443" y="39704"/>
                  <a:pt x="160009" y="38985"/>
                </a:cubicBezTo>
                <a:cubicBezTo>
                  <a:pt x="181575" y="38266"/>
                  <a:pt x="254181" y="49050"/>
                  <a:pt x="319598" y="47612"/>
                </a:cubicBezTo>
                <a:cubicBezTo>
                  <a:pt x="385015" y="46174"/>
                  <a:pt x="547479" y="31078"/>
                  <a:pt x="552511" y="30359"/>
                </a:cubicBezTo>
                <a:cubicBezTo>
                  <a:pt x="557543" y="29640"/>
                  <a:pt x="377107" y="43298"/>
                  <a:pt x="349790" y="43298"/>
                </a:cubicBezTo>
                <a:cubicBezTo>
                  <a:pt x="322473" y="43298"/>
                  <a:pt x="405143" y="31797"/>
                  <a:pt x="388609" y="30359"/>
                </a:cubicBezTo>
                <a:cubicBezTo>
                  <a:pt x="372075" y="28921"/>
                  <a:pt x="311691" y="36829"/>
                  <a:pt x="250587" y="34672"/>
                </a:cubicBezTo>
                <a:cubicBezTo>
                  <a:pt x="189483" y="32515"/>
                  <a:pt x="10485" y="-2710"/>
                  <a:pt x="421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5AA7733-A7D2-BF77-D598-31EEE48237DD}"/>
              </a:ext>
            </a:extLst>
          </p:cNvPr>
          <p:cNvSpPr/>
          <p:nvPr/>
        </p:nvSpPr>
        <p:spPr>
          <a:xfrm>
            <a:off x="3717985" y="4653849"/>
            <a:ext cx="729000" cy="96106"/>
          </a:xfrm>
          <a:custGeom>
            <a:avLst/>
            <a:gdLst>
              <a:gd name="connsiteX0" fmla="*/ 0 w 729000"/>
              <a:gd name="connsiteY0" fmla="*/ 47547 h 96106"/>
              <a:gd name="connsiteX1" fmla="*/ 224287 w 729000"/>
              <a:gd name="connsiteY1" fmla="*/ 86366 h 96106"/>
              <a:gd name="connsiteX2" fmla="*/ 474453 w 729000"/>
              <a:gd name="connsiteY2" fmla="*/ 60487 h 96106"/>
              <a:gd name="connsiteX3" fmla="*/ 357996 w 729000"/>
              <a:gd name="connsiteY3" fmla="*/ 77740 h 96106"/>
              <a:gd name="connsiteX4" fmla="*/ 582283 w 729000"/>
              <a:gd name="connsiteY4" fmla="*/ 43234 h 96106"/>
              <a:gd name="connsiteX5" fmla="*/ 728932 w 729000"/>
              <a:gd name="connsiteY5" fmla="*/ 102 h 96106"/>
              <a:gd name="connsiteX6" fmla="*/ 565030 w 729000"/>
              <a:gd name="connsiteY6" fmla="*/ 56174 h 96106"/>
              <a:gd name="connsiteX7" fmla="*/ 349370 w 729000"/>
              <a:gd name="connsiteY7" fmla="*/ 94993 h 96106"/>
              <a:gd name="connsiteX8" fmla="*/ 401128 w 729000"/>
              <a:gd name="connsiteY8" fmla="*/ 86366 h 96106"/>
              <a:gd name="connsiteX9" fmla="*/ 224287 w 729000"/>
              <a:gd name="connsiteY9" fmla="*/ 94993 h 96106"/>
              <a:gd name="connsiteX10" fmla="*/ 0 w 729000"/>
              <a:gd name="connsiteY10" fmla="*/ 47547 h 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9000" h="96106">
                <a:moveTo>
                  <a:pt x="0" y="47547"/>
                </a:moveTo>
                <a:cubicBezTo>
                  <a:pt x="0" y="46109"/>
                  <a:pt x="145212" y="84209"/>
                  <a:pt x="224287" y="86366"/>
                </a:cubicBezTo>
                <a:cubicBezTo>
                  <a:pt x="303362" y="88523"/>
                  <a:pt x="452168" y="61925"/>
                  <a:pt x="474453" y="60487"/>
                </a:cubicBezTo>
                <a:cubicBezTo>
                  <a:pt x="496738" y="59049"/>
                  <a:pt x="357996" y="77740"/>
                  <a:pt x="357996" y="77740"/>
                </a:cubicBezTo>
                <a:cubicBezTo>
                  <a:pt x="375968" y="74865"/>
                  <a:pt x="520460" y="56174"/>
                  <a:pt x="582283" y="43234"/>
                </a:cubicBezTo>
                <a:cubicBezTo>
                  <a:pt x="644106" y="30294"/>
                  <a:pt x="731808" y="-2055"/>
                  <a:pt x="728932" y="102"/>
                </a:cubicBezTo>
                <a:cubicBezTo>
                  <a:pt x="726057" y="2259"/>
                  <a:pt x="628290" y="40359"/>
                  <a:pt x="565030" y="56174"/>
                </a:cubicBezTo>
                <a:cubicBezTo>
                  <a:pt x="501770" y="71989"/>
                  <a:pt x="376687" y="89961"/>
                  <a:pt x="349370" y="94993"/>
                </a:cubicBezTo>
                <a:cubicBezTo>
                  <a:pt x="322053" y="100025"/>
                  <a:pt x="421975" y="86366"/>
                  <a:pt x="401128" y="86366"/>
                </a:cubicBezTo>
                <a:cubicBezTo>
                  <a:pt x="380281" y="86366"/>
                  <a:pt x="285391" y="97868"/>
                  <a:pt x="224287" y="94993"/>
                </a:cubicBezTo>
                <a:cubicBezTo>
                  <a:pt x="163183" y="92118"/>
                  <a:pt x="0" y="48985"/>
                  <a:pt x="0" y="47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27AB4C0-9983-1483-8896-F7C1D01535AA}"/>
              </a:ext>
            </a:extLst>
          </p:cNvPr>
          <p:cNvSpPr/>
          <p:nvPr/>
        </p:nvSpPr>
        <p:spPr>
          <a:xfrm>
            <a:off x="3868677" y="4765646"/>
            <a:ext cx="569617" cy="118822"/>
          </a:xfrm>
          <a:custGeom>
            <a:avLst/>
            <a:gdLst>
              <a:gd name="connsiteX0" fmla="*/ 270 w 569617"/>
              <a:gd name="connsiteY0" fmla="*/ 78086 h 118822"/>
              <a:gd name="connsiteX1" fmla="*/ 254749 w 569617"/>
              <a:gd name="connsiteY1" fmla="*/ 108279 h 118822"/>
              <a:gd name="connsiteX2" fmla="*/ 190051 w 569617"/>
              <a:gd name="connsiteY2" fmla="*/ 112592 h 118822"/>
              <a:gd name="connsiteX3" fmla="*/ 401398 w 569617"/>
              <a:gd name="connsiteY3" fmla="*/ 26328 h 118822"/>
              <a:gd name="connsiteX4" fmla="*/ 569614 w 569617"/>
              <a:gd name="connsiteY4" fmla="*/ 4762 h 118822"/>
              <a:gd name="connsiteX5" fmla="*/ 405712 w 569617"/>
              <a:gd name="connsiteY5" fmla="*/ 4762 h 118822"/>
              <a:gd name="connsiteX6" fmla="*/ 272002 w 569617"/>
              <a:gd name="connsiteY6" fmla="*/ 56520 h 118822"/>
              <a:gd name="connsiteX7" fmla="*/ 323761 w 569617"/>
              <a:gd name="connsiteY7" fmla="*/ 47894 h 118822"/>
              <a:gd name="connsiteX8" fmla="*/ 207304 w 569617"/>
              <a:gd name="connsiteY8" fmla="*/ 91026 h 118822"/>
              <a:gd name="connsiteX9" fmla="*/ 270 w 569617"/>
              <a:gd name="connsiteY9" fmla="*/ 78086 h 11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617" h="118822">
                <a:moveTo>
                  <a:pt x="270" y="78086"/>
                </a:moveTo>
                <a:cubicBezTo>
                  <a:pt x="8177" y="80961"/>
                  <a:pt x="223119" y="102528"/>
                  <a:pt x="254749" y="108279"/>
                </a:cubicBezTo>
                <a:cubicBezTo>
                  <a:pt x="286379" y="114030"/>
                  <a:pt x="165610" y="126250"/>
                  <a:pt x="190051" y="112592"/>
                </a:cubicBezTo>
                <a:cubicBezTo>
                  <a:pt x="214492" y="98934"/>
                  <a:pt x="338138" y="44300"/>
                  <a:pt x="401398" y="26328"/>
                </a:cubicBezTo>
                <a:cubicBezTo>
                  <a:pt x="464659" y="8356"/>
                  <a:pt x="568895" y="8356"/>
                  <a:pt x="569614" y="4762"/>
                </a:cubicBezTo>
                <a:cubicBezTo>
                  <a:pt x="570333" y="1168"/>
                  <a:pt x="455314" y="-3864"/>
                  <a:pt x="405712" y="4762"/>
                </a:cubicBezTo>
                <a:cubicBezTo>
                  <a:pt x="356110" y="13388"/>
                  <a:pt x="285661" y="49331"/>
                  <a:pt x="272002" y="56520"/>
                </a:cubicBezTo>
                <a:cubicBezTo>
                  <a:pt x="258343" y="63709"/>
                  <a:pt x="334544" y="42143"/>
                  <a:pt x="323761" y="47894"/>
                </a:cubicBezTo>
                <a:cubicBezTo>
                  <a:pt x="312978" y="53645"/>
                  <a:pt x="254749" y="88151"/>
                  <a:pt x="207304" y="91026"/>
                </a:cubicBezTo>
                <a:cubicBezTo>
                  <a:pt x="159859" y="93901"/>
                  <a:pt x="-7637" y="75211"/>
                  <a:pt x="270" y="78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7EC4F0D6-42FB-B8FE-224B-1E2F1B9D8B6C}"/>
              </a:ext>
            </a:extLst>
          </p:cNvPr>
          <p:cNvSpPr/>
          <p:nvPr/>
        </p:nvSpPr>
        <p:spPr>
          <a:xfrm>
            <a:off x="5343957" y="4641011"/>
            <a:ext cx="690860" cy="103399"/>
          </a:xfrm>
          <a:custGeom>
            <a:avLst/>
            <a:gdLst>
              <a:gd name="connsiteX0" fmla="*/ 107 w 690860"/>
              <a:gd name="connsiteY0" fmla="*/ 47446 h 103399"/>
              <a:gd name="connsiteX1" fmla="*/ 332224 w 690860"/>
              <a:gd name="connsiteY1" fmla="*/ 99204 h 103399"/>
              <a:gd name="connsiteX2" fmla="*/ 284779 w 690860"/>
              <a:gd name="connsiteY2" fmla="*/ 94891 h 103399"/>
              <a:gd name="connsiteX3" fmla="*/ 595330 w 690860"/>
              <a:gd name="connsiteY3" fmla="*/ 51759 h 103399"/>
              <a:gd name="connsiteX4" fmla="*/ 690220 w 690860"/>
              <a:gd name="connsiteY4" fmla="*/ 0 h 103399"/>
              <a:gd name="connsiteX5" fmla="*/ 560824 w 690860"/>
              <a:gd name="connsiteY5" fmla="*/ 51759 h 103399"/>
              <a:gd name="connsiteX6" fmla="*/ 332224 w 690860"/>
              <a:gd name="connsiteY6" fmla="*/ 94891 h 103399"/>
              <a:gd name="connsiteX7" fmla="*/ 478873 w 690860"/>
              <a:gd name="connsiteY7" fmla="*/ 86264 h 103399"/>
              <a:gd name="connsiteX8" fmla="*/ 297718 w 690860"/>
              <a:gd name="connsiteY8" fmla="*/ 81951 h 103399"/>
              <a:gd name="connsiteX9" fmla="*/ 107 w 690860"/>
              <a:gd name="connsiteY9" fmla="*/ 47446 h 10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860" h="103399">
                <a:moveTo>
                  <a:pt x="107" y="47446"/>
                </a:moveTo>
                <a:cubicBezTo>
                  <a:pt x="5858" y="50321"/>
                  <a:pt x="284779" y="91297"/>
                  <a:pt x="332224" y="99204"/>
                </a:cubicBezTo>
                <a:cubicBezTo>
                  <a:pt x="379669" y="107111"/>
                  <a:pt x="240928" y="102799"/>
                  <a:pt x="284779" y="94891"/>
                </a:cubicBezTo>
                <a:cubicBezTo>
                  <a:pt x="328630" y="86984"/>
                  <a:pt x="527757" y="67574"/>
                  <a:pt x="595330" y="51759"/>
                </a:cubicBezTo>
                <a:cubicBezTo>
                  <a:pt x="662904" y="35944"/>
                  <a:pt x="695971" y="0"/>
                  <a:pt x="690220" y="0"/>
                </a:cubicBezTo>
                <a:cubicBezTo>
                  <a:pt x="684469" y="0"/>
                  <a:pt x="620490" y="35944"/>
                  <a:pt x="560824" y="51759"/>
                </a:cubicBezTo>
                <a:cubicBezTo>
                  <a:pt x="501158" y="67574"/>
                  <a:pt x="345882" y="89140"/>
                  <a:pt x="332224" y="94891"/>
                </a:cubicBezTo>
                <a:cubicBezTo>
                  <a:pt x="318566" y="100642"/>
                  <a:pt x="484624" y="88421"/>
                  <a:pt x="478873" y="86264"/>
                </a:cubicBezTo>
                <a:cubicBezTo>
                  <a:pt x="473122" y="84107"/>
                  <a:pt x="373918" y="89140"/>
                  <a:pt x="297718" y="81951"/>
                </a:cubicBezTo>
                <a:cubicBezTo>
                  <a:pt x="221518" y="74762"/>
                  <a:pt x="-5644" y="44571"/>
                  <a:pt x="107" y="47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C4FD04A-1B00-5EB7-6CB5-C6F8F7CEDB91}"/>
              </a:ext>
            </a:extLst>
          </p:cNvPr>
          <p:cNvSpPr/>
          <p:nvPr/>
        </p:nvSpPr>
        <p:spPr>
          <a:xfrm>
            <a:off x="4477065" y="4088905"/>
            <a:ext cx="257607" cy="337794"/>
          </a:xfrm>
          <a:custGeom>
            <a:avLst/>
            <a:gdLst>
              <a:gd name="connsiteX0" fmla="*/ 44 w 257607"/>
              <a:gd name="connsiteY0" fmla="*/ 16 h 337794"/>
              <a:gd name="connsiteX1" fmla="*/ 176886 w 257607"/>
              <a:gd name="connsiteY1" fmla="*/ 129412 h 337794"/>
              <a:gd name="connsiteX2" fmla="*/ 250210 w 257607"/>
              <a:gd name="connsiteY2" fmla="*/ 332133 h 337794"/>
              <a:gd name="connsiteX3" fmla="*/ 250210 w 257607"/>
              <a:gd name="connsiteY3" fmla="*/ 271748 h 337794"/>
              <a:gd name="connsiteX4" fmla="*/ 207078 w 257607"/>
              <a:gd name="connsiteY4" fmla="*/ 168231 h 337794"/>
              <a:gd name="connsiteX5" fmla="*/ 211392 w 257607"/>
              <a:gd name="connsiteY5" fmla="*/ 198423 h 337794"/>
              <a:gd name="connsiteX6" fmla="*/ 194139 w 257607"/>
              <a:gd name="connsiteY6" fmla="*/ 120786 h 337794"/>
              <a:gd name="connsiteX7" fmla="*/ 44 w 257607"/>
              <a:gd name="connsiteY7" fmla="*/ 16 h 33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607" h="337794">
                <a:moveTo>
                  <a:pt x="44" y="16"/>
                </a:moveTo>
                <a:cubicBezTo>
                  <a:pt x="-2832" y="1454"/>
                  <a:pt x="135192" y="74059"/>
                  <a:pt x="176886" y="129412"/>
                </a:cubicBezTo>
                <a:cubicBezTo>
                  <a:pt x="218580" y="184765"/>
                  <a:pt x="237989" y="308410"/>
                  <a:pt x="250210" y="332133"/>
                </a:cubicBezTo>
                <a:cubicBezTo>
                  <a:pt x="262431" y="355856"/>
                  <a:pt x="257399" y="299065"/>
                  <a:pt x="250210" y="271748"/>
                </a:cubicBezTo>
                <a:cubicBezTo>
                  <a:pt x="243021" y="244431"/>
                  <a:pt x="213548" y="180452"/>
                  <a:pt x="207078" y="168231"/>
                </a:cubicBezTo>
                <a:cubicBezTo>
                  <a:pt x="200608" y="156010"/>
                  <a:pt x="213548" y="206330"/>
                  <a:pt x="211392" y="198423"/>
                </a:cubicBezTo>
                <a:cubicBezTo>
                  <a:pt x="209236" y="190516"/>
                  <a:pt x="223613" y="150978"/>
                  <a:pt x="194139" y="120786"/>
                </a:cubicBezTo>
                <a:cubicBezTo>
                  <a:pt x="164665" y="90594"/>
                  <a:pt x="2920" y="-1422"/>
                  <a:pt x="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1D1532C-C742-E7D6-8946-177CD5EDCD33}"/>
              </a:ext>
            </a:extLst>
          </p:cNvPr>
          <p:cNvSpPr/>
          <p:nvPr/>
        </p:nvSpPr>
        <p:spPr>
          <a:xfrm>
            <a:off x="4915338" y="4149182"/>
            <a:ext cx="92502" cy="263895"/>
          </a:xfrm>
          <a:custGeom>
            <a:avLst/>
            <a:gdLst>
              <a:gd name="connsiteX0" fmla="*/ 92296 w 92502"/>
              <a:gd name="connsiteY0" fmla="*/ 124 h 263895"/>
              <a:gd name="connsiteX1" fmla="*/ 27598 w 92502"/>
              <a:gd name="connsiteY1" fmla="*/ 82075 h 263895"/>
              <a:gd name="connsiteX2" fmla="*/ 66417 w 92502"/>
              <a:gd name="connsiteY2" fmla="*/ 224410 h 263895"/>
              <a:gd name="connsiteX3" fmla="*/ 23285 w 92502"/>
              <a:gd name="connsiteY3" fmla="*/ 159712 h 263895"/>
              <a:gd name="connsiteX4" fmla="*/ 27598 w 92502"/>
              <a:gd name="connsiteY4" fmla="*/ 263229 h 263895"/>
              <a:gd name="connsiteX5" fmla="*/ 1719 w 92502"/>
              <a:gd name="connsiteY5" fmla="*/ 99327 h 263895"/>
              <a:gd name="connsiteX6" fmla="*/ 92296 w 92502"/>
              <a:gd name="connsiteY6" fmla="*/ 124 h 26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2" h="263895">
                <a:moveTo>
                  <a:pt x="92296" y="124"/>
                </a:moveTo>
                <a:cubicBezTo>
                  <a:pt x="96609" y="-2751"/>
                  <a:pt x="31911" y="44694"/>
                  <a:pt x="27598" y="82075"/>
                </a:cubicBezTo>
                <a:cubicBezTo>
                  <a:pt x="23285" y="119456"/>
                  <a:pt x="67136" y="211471"/>
                  <a:pt x="66417" y="224410"/>
                </a:cubicBezTo>
                <a:cubicBezTo>
                  <a:pt x="65698" y="237350"/>
                  <a:pt x="29755" y="153242"/>
                  <a:pt x="23285" y="159712"/>
                </a:cubicBezTo>
                <a:cubicBezTo>
                  <a:pt x="16815" y="166182"/>
                  <a:pt x="31192" y="273293"/>
                  <a:pt x="27598" y="263229"/>
                </a:cubicBezTo>
                <a:cubicBezTo>
                  <a:pt x="24004" y="253165"/>
                  <a:pt x="-7626" y="140303"/>
                  <a:pt x="1719" y="99327"/>
                </a:cubicBezTo>
                <a:cubicBezTo>
                  <a:pt x="11064" y="58352"/>
                  <a:pt x="87983" y="2999"/>
                  <a:pt x="9229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89EA48F-A17A-DD94-90ED-4C6A5CABB08B}"/>
              </a:ext>
            </a:extLst>
          </p:cNvPr>
          <p:cNvSpPr/>
          <p:nvPr/>
        </p:nvSpPr>
        <p:spPr>
          <a:xfrm>
            <a:off x="4199881" y="6015611"/>
            <a:ext cx="842235" cy="66675"/>
          </a:xfrm>
          <a:custGeom>
            <a:avLst/>
            <a:gdLst>
              <a:gd name="connsiteX0" fmla="*/ 644 w 842235"/>
              <a:gd name="connsiteY0" fmla="*/ 10539 h 66675"/>
              <a:gd name="connsiteX1" fmla="*/ 178444 w 842235"/>
              <a:gd name="connsiteY1" fmla="*/ 51814 h 66675"/>
              <a:gd name="connsiteX2" fmla="*/ 397519 w 842235"/>
              <a:gd name="connsiteY2" fmla="*/ 39114 h 66675"/>
              <a:gd name="connsiteX3" fmla="*/ 343544 w 842235"/>
              <a:gd name="connsiteY3" fmla="*/ 45464 h 66675"/>
              <a:gd name="connsiteX4" fmla="*/ 588019 w 842235"/>
              <a:gd name="connsiteY4" fmla="*/ 29589 h 66675"/>
              <a:gd name="connsiteX5" fmla="*/ 654694 w 842235"/>
              <a:gd name="connsiteY5" fmla="*/ 7364 h 66675"/>
              <a:gd name="connsiteX6" fmla="*/ 648344 w 842235"/>
              <a:gd name="connsiteY6" fmla="*/ 10539 h 66675"/>
              <a:gd name="connsiteX7" fmla="*/ 842019 w 842235"/>
              <a:gd name="connsiteY7" fmla="*/ 48639 h 66675"/>
              <a:gd name="connsiteX8" fmla="*/ 689619 w 842235"/>
              <a:gd name="connsiteY8" fmla="*/ 1014 h 66675"/>
              <a:gd name="connsiteX9" fmla="*/ 683269 w 842235"/>
              <a:gd name="connsiteY9" fmla="*/ 16889 h 66675"/>
              <a:gd name="connsiteX10" fmla="*/ 568969 w 842235"/>
              <a:gd name="connsiteY10" fmla="*/ 26414 h 66675"/>
              <a:gd name="connsiteX11" fmla="*/ 527694 w 842235"/>
              <a:gd name="connsiteY11" fmla="*/ 23239 h 66675"/>
              <a:gd name="connsiteX12" fmla="*/ 324494 w 842235"/>
              <a:gd name="connsiteY12" fmla="*/ 54989 h 66675"/>
              <a:gd name="connsiteX13" fmla="*/ 241944 w 842235"/>
              <a:gd name="connsiteY13" fmla="*/ 64514 h 66675"/>
              <a:gd name="connsiteX14" fmla="*/ 644 w 842235"/>
              <a:gd name="connsiteY14" fmla="*/ 10539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2235" h="66675">
                <a:moveTo>
                  <a:pt x="644" y="10539"/>
                </a:moveTo>
                <a:cubicBezTo>
                  <a:pt x="-9939" y="8422"/>
                  <a:pt x="112298" y="47052"/>
                  <a:pt x="178444" y="51814"/>
                </a:cubicBezTo>
                <a:cubicBezTo>
                  <a:pt x="244590" y="56577"/>
                  <a:pt x="370002" y="40172"/>
                  <a:pt x="397519" y="39114"/>
                </a:cubicBezTo>
                <a:cubicBezTo>
                  <a:pt x="425036" y="38056"/>
                  <a:pt x="311794" y="47052"/>
                  <a:pt x="343544" y="45464"/>
                </a:cubicBezTo>
                <a:cubicBezTo>
                  <a:pt x="375294" y="43876"/>
                  <a:pt x="536161" y="35939"/>
                  <a:pt x="588019" y="29589"/>
                </a:cubicBezTo>
                <a:cubicBezTo>
                  <a:pt x="639877" y="23239"/>
                  <a:pt x="654694" y="7364"/>
                  <a:pt x="654694" y="7364"/>
                </a:cubicBezTo>
                <a:cubicBezTo>
                  <a:pt x="664748" y="4189"/>
                  <a:pt x="617123" y="3660"/>
                  <a:pt x="648344" y="10539"/>
                </a:cubicBezTo>
                <a:cubicBezTo>
                  <a:pt x="679565" y="17418"/>
                  <a:pt x="835140" y="50226"/>
                  <a:pt x="842019" y="48639"/>
                </a:cubicBezTo>
                <a:cubicBezTo>
                  <a:pt x="848898" y="47052"/>
                  <a:pt x="689619" y="1014"/>
                  <a:pt x="689619" y="1014"/>
                </a:cubicBezTo>
                <a:cubicBezTo>
                  <a:pt x="663161" y="-4278"/>
                  <a:pt x="703377" y="12656"/>
                  <a:pt x="683269" y="16889"/>
                </a:cubicBezTo>
                <a:cubicBezTo>
                  <a:pt x="663161" y="21122"/>
                  <a:pt x="594898" y="25356"/>
                  <a:pt x="568969" y="26414"/>
                </a:cubicBezTo>
                <a:cubicBezTo>
                  <a:pt x="543040" y="27472"/>
                  <a:pt x="568440" y="18477"/>
                  <a:pt x="527694" y="23239"/>
                </a:cubicBezTo>
                <a:cubicBezTo>
                  <a:pt x="486948" y="28001"/>
                  <a:pt x="372119" y="48110"/>
                  <a:pt x="324494" y="54989"/>
                </a:cubicBezTo>
                <a:cubicBezTo>
                  <a:pt x="276869" y="61868"/>
                  <a:pt x="290098" y="70864"/>
                  <a:pt x="241944" y="64514"/>
                </a:cubicBezTo>
                <a:cubicBezTo>
                  <a:pt x="193790" y="58164"/>
                  <a:pt x="11227" y="12656"/>
                  <a:pt x="644" y="10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C944B97-5A4D-2F90-1B34-EC11C26748C2}"/>
              </a:ext>
            </a:extLst>
          </p:cNvPr>
          <p:cNvSpPr/>
          <p:nvPr/>
        </p:nvSpPr>
        <p:spPr>
          <a:xfrm>
            <a:off x="5057608" y="5826125"/>
            <a:ext cx="848012" cy="219161"/>
          </a:xfrm>
          <a:custGeom>
            <a:avLst/>
            <a:gdLst>
              <a:gd name="connsiteX0" fmla="*/ 167 w 848012"/>
              <a:gd name="connsiteY0" fmla="*/ 219075 h 219161"/>
              <a:gd name="connsiteX1" fmla="*/ 238292 w 848012"/>
              <a:gd name="connsiteY1" fmla="*/ 152400 h 219161"/>
              <a:gd name="connsiteX2" fmla="*/ 225592 w 848012"/>
              <a:gd name="connsiteY2" fmla="*/ 155575 h 219161"/>
              <a:gd name="connsiteX3" fmla="*/ 390692 w 848012"/>
              <a:gd name="connsiteY3" fmla="*/ 133350 h 219161"/>
              <a:gd name="connsiteX4" fmla="*/ 508167 w 848012"/>
              <a:gd name="connsiteY4" fmla="*/ 117475 h 219161"/>
              <a:gd name="connsiteX5" fmla="*/ 470067 w 848012"/>
              <a:gd name="connsiteY5" fmla="*/ 117475 h 219161"/>
              <a:gd name="connsiteX6" fmla="*/ 638342 w 848012"/>
              <a:gd name="connsiteY6" fmla="*/ 85725 h 219161"/>
              <a:gd name="connsiteX7" fmla="*/ 755817 w 848012"/>
              <a:gd name="connsiteY7" fmla="*/ 38100 h 219161"/>
              <a:gd name="connsiteX8" fmla="*/ 847892 w 848012"/>
              <a:gd name="connsiteY8" fmla="*/ 0 h 219161"/>
              <a:gd name="connsiteX9" fmla="*/ 736767 w 848012"/>
              <a:gd name="connsiteY9" fmla="*/ 38100 h 219161"/>
              <a:gd name="connsiteX10" fmla="*/ 574842 w 848012"/>
              <a:gd name="connsiteY10" fmla="*/ 82550 h 219161"/>
              <a:gd name="connsiteX11" fmla="*/ 571667 w 848012"/>
              <a:gd name="connsiteY11" fmla="*/ 82550 h 219161"/>
              <a:gd name="connsiteX12" fmla="*/ 400217 w 848012"/>
              <a:gd name="connsiteY12" fmla="*/ 111125 h 219161"/>
              <a:gd name="connsiteX13" fmla="*/ 279567 w 848012"/>
              <a:gd name="connsiteY13" fmla="*/ 136525 h 219161"/>
              <a:gd name="connsiteX14" fmla="*/ 167 w 848012"/>
              <a:gd name="connsiteY14" fmla="*/ 219075 h 21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8012" h="219161">
                <a:moveTo>
                  <a:pt x="167" y="219075"/>
                </a:moveTo>
                <a:cubicBezTo>
                  <a:pt x="-6712" y="221721"/>
                  <a:pt x="200721" y="162983"/>
                  <a:pt x="238292" y="152400"/>
                </a:cubicBezTo>
                <a:cubicBezTo>
                  <a:pt x="275863" y="141817"/>
                  <a:pt x="225592" y="155575"/>
                  <a:pt x="225592" y="155575"/>
                </a:cubicBezTo>
                <a:lnTo>
                  <a:pt x="390692" y="133350"/>
                </a:lnTo>
                <a:lnTo>
                  <a:pt x="508167" y="117475"/>
                </a:lnTo>
                <a:cubicBezTo>
                  <a:pt x="521396" y="114829"/>
                  <a:pt x="448371" y="122767"/>
                  <a:pt x="470067" y="117475"/>
                </a:cubicBezTo>
                <a:cubicBezTo>
                  <a:pt x="491763" y="112183"/>
                  <a:pt x="590717" y="98954"/>
                  <a:pt x="638342" y="85725"/>
                </a:cubicBezTo>
                <a:cubicBezTo>
                  <a:pt x="685967" y="72496"/>
                  <a:pt x="755817" y="38100"/>
                  <a:pt x="755817" y="38100"/>
                </a:cubicBezTo>
                <a:cubicBezTo>
                  <a:pt x="790742" y="23812"/>
                  <a:pt x="851067" y="0"/>
                  <a:pt x="847892" y="0"/>
                </a:cubicBezTo>
                <a:cubicBezTo>
                  <a:pt x="844717" y="0"/>
                  <a:pt x="782275" y="24342"/>
                  <a:pt x="736767" y="38100"/>
                </a:cubicBezTo>
                <a:cubicBezTo>
                  <a:pt x="691259" y="51858"/>
                  <a:pt x="574842" y="82550"/>
                  <a:pt x="574842" y="82550"/>
                </a:cubicBezTo>
                <a:cubicBezTo>
                  <a:pt x="547325" y="89958"/>
                  <a:pt x="571667" y="82550"/>
                  <a:pt x="571667" y="82550"/>
                </a:cubicBezTo>
                <a:lnTo>
                  <a:pt x="400217" y="111125"/>
                </a:lnTo>
                <a:cubicBezTo>
                  <a:pt x="351534" y="120121"/>
                  <a:pt x="341480" y="120650"/>
                  <a:pt x="279567" y="136525"/>
                </a:cubicBezTo>
                <a:cubicBezTo>
                  <a:pt x="217655" y="152400"/>
                  <a:pt x="7046" y="216429"/>
                  <a:pt x="167" y="21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0617F5D-2A1C-AE2F-5E4F-71F4ADBB5281}"/>
              </a:ext>
            </a:extLst>
          </p:cNvPr>
          <p:cNvSpPr/>
          <p:nvPr/>
        </p:nvSpPr>
        <p:spPr>
          <a:xfrm>
            <a:off x="5598601" y="5840906"/>
            <a:ext cx="326795" cy="301922"/>
          </a:xfrm>
          <a:custGeom>
            <a:avLst/>
            <a:gdLst>
              <a:gd name="connsiteX0" fmla="*/ 325949 w 326795"/>
              <a:gd name="connsiteY0" fmla="*/ 1094 h 301922"/>
              <a:gd name="connsiteX1" fmla="*/ 268799 w 326795"/>
              <a:gd name="connsiteY1" fmla="*/ 74119 h 301922"/>
              <a:gd name="connsiteX2" fmla="*/ 160849 w 326795"/>
              <a:gd name="connsiteY2" fmla="*/ 166194 h 301922"/>
              <a:gd name="connsiteX3" fmla="*/ 2099 w 326795"/>
              <a:gd name="connsiteY3" fmla="*/ 299544 h 301922"/>
              <a:gd name="connsiteX4" fmla="*/ 65599 w 326795"/>
              <a:gd name="connsiteY4" fmla="*/ 255094 h 301922"/>
              <a:gd name="connsiteX5" fmla="*/ 192599 w 326795"/>
              <a:gd name="connsiteY5" fmla="*/ 166194 h 301922"/>
              <a:gd name="connsiteX6" fmla="*/ 164024 w 326795"/>
              <a:gd name="connsiteY6" fmla="*/ 185244 h 301922"/>
              <a:gd name="connsiteX7" fmla="*/ 227524 w 326795"/>
              <a:gd name="connsiteY7" fmla="*/ 131269 h 301922"/>
              <a:gd name="connsiteX8" fmla="*/ 325949 w 326795"/>
              <a:gd name="connsiteY8" fmla="*/ 1094 h 3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795" h="301922">
                <a:moveTo>
                  <a:pt x="325949" y="1094"/>
                </a:moveTo>
                <a:cubicBezTo>
                  <a:pt x="332828" y="-8431"/>
                  <a:pt x="296316" y="46602"/>
                  <a:pt x="268799" y="74119"/>
                </a:cubicBezTo>
                <a:cubicBezTo>
                  <a:pt x="241282" y="101636"/>
                  <a:pt x="160849" y="166194"/>
                  <a:pt x="160849" y="166194"/>
                </a:cubicBezTo>
                <a:cubicBezTo>
                  <a:pt x="116399" y="203765"/>
                  <a:pt x="17974" y="284727"/>
                  <a:pt x="2099" y="299544"/>
                </a:cubicBezTo>
                <a:cubicBezTo>
                  <a:pt x="-13776" y="314361"/>
                  <a:pt x="65599" y="255094"/>
                  <a:pt x="65599" y="255094"/>
                </a:cubicBezTo>
                <a:lnTo>
                  <a:pt x="192599" y="166194"/>
                </a:lnTo>
                <a:cubicBezTo>
                  <a:pt x="209003" y="154552"/>
                  <a:pt x="158203" y="191065"/>
                  <a:pt x="164024" y="185244"/>
                </a:cubicBezTo>
                <a:cubicBezTo>
                  <a:pt x="169845" y="179423"/>
                  <a:pt x="199478" y="157198"/>
                  <a:pt x="227524" y="131269"/>
                </a:cubicBezTo>
                <a:cubicBezTo>
                  <a:pt x="255570" y="105340"/>
                  <a:pt x="319070" y="10619"/>
                  <a:pt x="325949" y="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2D51D6E-2D01-7ABA-289F-B0BBD92B5DD4}"/>
              </a:ext>
            </a:extLst>
          </p:cNvPr>
          <p:cNvSpPr/>
          <p:nvPr/>
        </p:nvSpPr>
        <p:spPr>
          <a:xfrm>
            <a:off x="4176995" y="6018682"/>
            <a:ext cx="435378" cy="312644"/>
          </a:xfrm>
          <a:custGeom>
            <a:avLst/>
            <a:gdLst>
              <a:gd name="connsiteX0" fmla="*/ 4480 w 435378"/>
              <a:gd name="connsiteY0" fmla="*/ 1118 h 312644"/>
              <a:gd name="connsiteX1" fmla="*/ 33055 w 435378"/>
              <a:gd name="connsiteY1" fmla="*/ 55093 h 312644"/>
              <a:gd name="connsiteX2" fmla="*/ 223555 w 435378"/>
              <a:gd name="connsiteY2" fmla="*/ 185268 h 312644"/>
              <a:gd name="connsiteX3" fmla="*/ 198155 w 435378"/>
              <a:gd name="connsiteY3" fmla="*/ 169393 h 312644"/>
              <a:gd name="connsiteX4" fmla="*/ 423580 w 435378"/>
              <a:gd name="connsiteY4" fmla="*/ 302743 h 312644"/>
              <a:gd name="connsiteX5" fmla="*/ 385480 w 435378"/>
              <a:gd name="connsiteY5" fmla="*/ 286868 h 312644"/>
              <a:gd name="connsiteX6" fmla="*/ 229905 w 435378"/>
              <a:gd name="connsiteY6" fmla="*/ 159868 h 312644"/>
              <a:gd name="connsiteX7" fmla="*/ 223555 w 435378"/>
              <a:gd name="connsiteY7" fmla="*/ 175743 h 312644"/>
              <a:gd name="connsiteX8" fmla="*/ 156880 w 435378"/>
              <a:gd name="connsiteY8" fmla="*/ 128118 h 312644"/>
              <a:gd name="connsiteX9" fmla="*/ 83855 w 435378"/>
              <a:gd name="connsiteY9" fmla="*/ 99543 h 312644"/>
              <a:gd name="connsiteX10" fmla="*/ 4480 w 435378"/>
              <a:gd name="connsiteY10" fmla="*/ 1118 h 31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378" h="312644">
                <a:moveTo>
                  <a:pt x="4480" y="1118"/>
                </a:moveTo>
                <a:cubicBezTo>
                  <a:pt x="-3987" y="-6290"/>
                  <a:pt x="-3458" y="24401"/>
                  <a:pt x="33055" y="55093"/>
                </a:cubicBezTo>
                <a:cubicBezTo>
                  <a:pt x="69568" y="85785"/>
                  <a:pt x="196038" y="166218"/>
                  <a:pt x="223555" y="185268"/>
                </a:cubicBezTo>
                <a:cubicBezTo>
                  <a:pt x="251072" y="204318"/>
                  <a:pt x="198155" y="169393"/>
                  <a:pt x="198155" y="169393"/>
                </a:cubicBezTo>
                <a:lnTo>
                  <a:pt x="423580" y="302743"/>
                </a:lnTo>
                <a:cubicBezTo>
                  <a:pt x="454801" y="322322"/>
                  <a:pt x="417759" y="310681"/>
                  <a:pt x="385480" y="286868"/>
                </a:cubicBezTo>
                <a:cubicBezTo>
                  <a:pt x="353201" y="263056"/>
                  <a:pt x="229905" y="159868"/>
                  <a:pt x="229905" y="159868"/>
                </a:cubicBezTo>
                <a:cubicBezTo>
                  <a:pt x="202918" y="141347"/>
                  <a:pt x="235726" y="181035"/>
                  <a:pt x="223555" y="175743"/>
                </a:cubicBezTo>
                <a:cubicBezTo>
                  <a:pt x="211384" y="170451"/>
                  <a:pt x="180163" y="140818"/>
                  <a:pt x="156880" y="128118"/>
                </a:cubicBezTo>
                <a:cubicBezTo>
                  <a:pt x="133597" y="115418"/>
                  <a:pt x="103434" y="115418"/>
                  <a:pt x="83855" y="99543"/>
                </a:cubicBezTo>
                <a:cubicBezTo>
                  <a:pt x="64276" y="83668"/>
                  <a:pt x="12947" y="8526"/>
                  <a:pt x="4480" y="1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F44B1EF-13FF-4C50-B131-B963323B8032}"/>
              </a:ext>
            </a:extLst>
          </p:cNvPr>
          <p:cNvSpPr/>
          <p:nvPr/>
        </p:nvSpPr>
        <p:spPr>
          <a:xfrm>
            <a:off x="5060922" y="6242050"/>
            <a:ext cx="473103" cy="165163"/>
          </a:xfrm>
          <a:custGeom>
            <a:avLst/>
            <a:gdLst>
              <a:gd name="connsiteX0" fmla="*/ 28 w 473103"/>
              <a:gd name="connsiteY0" fmla="*/ 165100 h 165163"/>
              <a:gd name="connsiteX1" fmla="*/ 260378 w 473103"/>
              <a:gd name="connsiteY1" fmla="*/ 127000 h 165163"/>
              <a:gd name="connsiteX2" fmla="*/ 215928 w 473103"/>
              <a:gd name="connsiteY2" fmla="*/ 123825 h 165163"/>
              <a:gd name="connsiteX3" fmla="*/ 377853 w 473103"/>
              <a:gd name="connsiteY3" fmla="*/ 53975 h 165163"/>
              <a:gd name="connsiteX4" fmla="*/ 473103 w 473103"/>
              <a:gd name="connsiteY4" fmla="*/ 0 h 165163"/>
              <a:gd name="connsiteX5" fmla="*/ 400078 w 473103"/>
              <a:gd name="connsiteY5" fmla="*/ 41275 h 165163"/>
              <a:gd name="connsiteX6" fmla="*/ 244503 w 473103"/>
              <a:gd name="connsiteY6" fmla="*/ 133350 h 165163"/>
              <a:gd name="connsiteX7" fmla="*/ 28 w 473103"/>
              <a:gd name="connsiteY7" fmla="*/ 165100 h 16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103" h="165163">
                <a:moveTo>
                  <a:pt x="28" y="165100"/>
                </a:moveTo>
                <a:cubicBezTo>
                  <a:pt x="2674" y="164042"/>
                  <a:pt x="224395" y="133879"/>
                  <a:pt x="260378" y="127000"/>
                </a:cubicBezTo>
                <a:cubicBezTo>
                  <a:pt x="296361" y="120121"/>
                  <a:pt x="196349" y="135996"/>
                  <a:pt x="215928" y="123825"/>
                </a:cubicBezTo>
                <a:cubicBezTo>
                  <a:pt x="235507" y="111654"/>
                  <a:pt x="334991" y="74612"/>
                  <a:pt x="377853" y="53975"/>
                </a:cubicBezTo>
                <a:cubicBezTo>
                  <a:pt x="420715" y="33338"/>
                  <a:pt x="473103" y="0"/>
                  <a:pt x="473103" y="0"/>
                </a:cubicBezTo>
                <a:lnTo>
                  <a:pt x="400078" y="41275"/>
                </a:lnTo>
                <a:cubicBezTo>
                  <a:pt x="361978" y="63500"/>
                  <a:pt x="308532" y="112713"/>
                  <a:pt x="244503" y="133350"/>
                </a:cubicBezTo>
                <a:cubicBezTo>
                  <a:pt x="180474" y="153987"/>
                  <a:pt x="-2618" y="166158"/>
                  <a:pt x="28" y="16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5CB0D3-8B63-E8B1-5CB4-CF72F8E615A0}"/>
              </a:ext>
            </a:extLst>
          </p:cNvPr>
          <p:cNvSpPr/>
          <p:nvPr/>
        </p:nvSpPr>
        <p:spPr>
          <a:xfrm>
            <a:off x="4717658" y="6371902"/>
            <a:ext cx="292498" cy="44877"/>
          </a:xfrm>
          <a:custGeom>
            <a:avLst/>
            <a:gdLst>
              <a:gd name="connsiteX0" fmla="*/ 392 w 292498"/>
              <a:gd name="connsiteY0" fmla="*/ 323 h 44877"/>
              <a:gd name="connsiteX1" fmla="*/ 127392 w 292498"/>
              <a:gd name="connsiteY1" fmla="*/ 22548 h 44877"/>
              <a:gd name="connsiteX2" fmla="*/ 292492 w 292498"/>
              <a:gd name="connsiteY2" fmla="*/ 25723 h 44877"/>
              <a:gd name="connsiteX3" fmla="*/ 133742 w 292498"/>
              <a:gd name="connsiteY3" fmla="*/ 41598 h 44877"/>
              <a:gd name="connsiteX4" fmla="*/ 168667 w 292498"/>
              <a:gd name="connsiteY4" fmla="*/ 41598 h 44877"/>
              <a:gd name="connsiteX5" fmla="*/ 392 w 292498"/>
              <a:gd name="connsiteY5" fmla="*/ 323 h 4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498" h="44877">
                <a:moveTo>
                  <a:pt x="392" y="323"/>
                </a:moveTo>
                <a:cubicBezTo>
                  <a:pt x="-6487" y="-2852"/>
                  <a:pt x="78709" y="18315"/>
                  <a:pt x="127392" y="22548"/>
                </a:cubicBezTo>
                <a:cubicBezTo>
                  <a:pt x="176075" y="26781"/>
                  <a:pt x="291434" y="22548"/>
                  <a:pt x="292492" y="25723"/>
                </a:cubicBezTo>
                <a:cubicBezTo>
                  <a:pt x="293550" y="28898"/>
                  <a:pt x="154379" y="38952"/>
                  <a:pt x="133742" y="41598"/>
                </a:cubicBezTo>
                <a:cubicBezTo>
                  <a:pt x="113105" y="44244"/>
                  <a:pt x="186129" y="47419"/>
                  <a:pt x="168667" y="41598"/>
                </a:cubicBezTo>
                <a:cubicBezTo>
                  <a:pt x="151205" y="35777"/>
                  <a:pt x="7271" y="3498"/>
                  <a:pt x="392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49AC538-6919-E326-A2B7-3DF0E5A7F304}"/>
              </a:ext>
            </a:extLst>
          </p:cNvPr>
          <p:cNvSpPr/>
          <p:nvPr/>
        </p:nvSpPr>
        <p:spPr>
          <a:xfrm>
            <a:off x="5177307" y="6330599"/>
            <a:ext cx="404405" cy="220141"/>
          </a:xfrm>
          <a:custGeom>
            <a:avLst/>
            <a:gdLst>
              <a:gd name="connsiteX0" fmla="*/ 404343 w 404405"/>
              <a:gd name="connsiteY0" fmla="*/ 351 h 220141"/>
              <a:gd name="connsiteX1" fmla="*/ 286868 w 404405"/>
              <a:gd name="connsiteY1" fmla="*/ 54326 h 220141"/>
              <a:gd name="connsiteX2" fmla="*/ 175743 w 404405"/>
              <a:gd name="connsiteY2" fmla="*/ 140051 h 220141"/>
              <a:gd name="connsiteX3" fmla="*/ 1118 w 404405"/>
              <a:gd name="connsiteY3" fmla="*/ 219426 h 220141"/>
              <a:gd name="connsiteX4" fmla="*/ 96368 w 404405"/>
              <a:gd name="connsiteY4" fmla="*/ 181326 h 220141"/>
              <a:gd name="connsiteX5" fmla="*/ 213843 w 404405"/>
              <a:gd name="connsiteY5" fmla="*/ 133701 h 220141"/>
              <a:gd name="connsiteX6" fmla="*/ 188443 w 404405"/>
              <a:gd name="connsiteY6" fmla="*/ 133701 h 220141"/>
              <a:gd name="connsiteX7" fmla="*/ 270993 w 404405"/>
              <a:gd name="connsiteY7" fmla="*/ 79726 h 220141"/>
              <a:gd name="connsiteX8" fmla="*/ 404343 w 404405"/>
              <a:gd name="connsiteY8" fmla="*/ 351 h 22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405" h="220141">
                <a:moveTo>
                  <a:pt x="404343" y="351"/>
                </a:moveTo>
                <a:cubicBezTo>
                  <a:pt x="406989" y="-3882"/>
                  <a:pt x="324968" y="31043"/>
                  <a:pt x="286868" y="54326"/>
                </a:cubicBezTo>
                <a:cubicBezTo>
                  <a:pt x="248768" y="77609"/>
                  <a:pt x="223368" y="112534"/>
                  <a:pt x="175743" y="140051"/>
                </a:cubicBezTo>
                <a:cubicBezTo>
                  <a:pt x="128118" y="167568"/>
                  <a:pt x="14347" y="212547"/>
                  <a:pt x="1118" y="219426"/>
                </a:cubicBezTo>
                <a:cubicBezTo>
                  <a:pt x="-12111" y="226305"/>
                  <a:pt x="96368" y="181326"/>
                  <a:pt x="96368" y="181326"/>
                </a:cubicBezTo>
                <a:cubicBezTo>
                  <a:pt x="131822" y="167039"/>
                  <a:pt x="198497" y="141638"/>
                  <a:pt x="213843" y="133701"/>
                </a:cubicBezTo>
                <a:cubicBezTo>
                  <a:pt x="229189" y="125764"/>
                  <a:pt x="178918" y="142697"/>
                  <a:pt x="188443" y="133701"/>
                </a:cubicBezTo>
                <a:cubicBezTo>
                  <a:pt x="197968" y="124705"/>
                  <a:pt x="238185" y="96130"/>
                  <a:pt x="270993" y="79726"/>
                </a:cubicBezTo>
                <a:cubicBezTo>
                  <a:pt x="303801" y="63322"/>
                  <a:pt x="401697" y="4584"/>
                  <a:pt x="404343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976DB94-9439-E88A-A354-47053843C240}"/>
              </a:ext>
            </a:extLst>
          </p:cNvPr>
          <p:cNvSpPr/>
          <p:nvPr/>
        </p:nvSpPr>
        <p:spPr>
          <a:xfrm>
            <a:off x="4586309" y="6422304"/>
            <a:ext cx="309692" cy="146434"/>
          </a:xfrm>
          <a:custGeom>
            <a:avLst/>
            <a:gdLst>
              <a:gd name="connsiteX0" fmla="*/ 1566 w 309692"/>
              <a:gd name="connsiteY0" fmla="*/ 721 h 146434"/>
              <a:gd name="connsiteX1" fmla="*/ 77766 w 309692"/>
              <a:gd name="connsiteY1" fmla="*/ 70571 h 146434"/>
              <a:gd name="connsiteX2" fmla="*/ 160316 w 309692"/>
              <a:gd name="connsiteY2" fmla="*/ 108671 h 146434"/>
              <a:gd name="connsiteX3" fmla="*/ 246041 w 309692"/>
              <a:gd name="connsiteY3" fmla="*/ 143596 h 146434"/>
              <a:gd name="connsiteX4" fmla="*/ 309541 w 309692"/>
              <a:gd name="connsiteY4" fmla="*/ 143596 h 146434"/>
              <a:gd name="connsiteX5" fmla="*/ 265091 w 309692"/>
              <a:gd name="connsiteY5" fmla="*/ 137246 h 146434"/>
              <a:gd name="connsiteX6" fmla="*/ 147616 w 309692"/>
              <a:gd name="connsiteY6" fmla="*/ 124546 h 146434"/>
              <a:gd name="connsiteX7" fmla="*/ 150791 w 309692"/>
              <a:gd name="connsiteY7" fmla="*/ 118196 h 146434"/>
              <a:gd name="connsiteX8" fmla="*/ 1566 w 309692"/>
              <a:gd name="connsiteY8" fmla="*/ 721 h 14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692" h="146434">
                <a:moveTo>
                  <a:pt x="1566" y="721"/>
                </a:moveTo>
                <a:cubicBezTo>
                  <a:pt x="-10605" y="-7216"/>
                  <a:pt x="51308" y="52579"/>
                  <a:pt x="77766" y="70571"/>
                </a:cubicBezTo>
                <a:cubicBezTo>
                  <a:pt x="104224" y="88563"/>
                  <a:pt x="132270" y="96500"/>
                  <a:pt x="160316" y="108671"/>
                </a:cubicBezTo>
                <a:cubicBezTo>
                  <a:pt x="188362" y="120842"/>
                  <a:pt x="221170" y="137775"/>
                  <a:pt x="246041" y="143596"/>
                </a:cubicBezTo>
                <a:cubicBezTo>
                  <a:pt x="270912" y="149417"/>
                  <a:pt x="306366" y="144654"/>
                  <a:pt x="309541" y="143596"/>
                </a:cubicBezTo>
                <a:cubicBezTo>
                  <a:pt x="312716" y="142538"/>
                  <a:pt x="265091" y="137246"/>
                  <a:pt x="265091" y="137246"/>
                </a:cubicBezTo>
                <a:lnTo>
                  <a:pt x="147616" y="124546"/>
                </a:lnTo>
                <a:cubicBezTo>
                  <a:pt x="128566" y="121371"/>
                  <a:pt x="171429" y="134071"/>
                  <a:pt x="150791" y="118196"/>
                </a:cubicBezTo>
                <a:cubicBezTo>
                  <a:pt x="130154" y="102321"/>
                  <a:pt x="13737" y="8658"/>
                  <a:pt x="1566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7E12680-98BB-B6E8-C1E3-A3160F98F284}"/>
              </a:ext>
            </a:extLst>
          </p:cNvPr>
          <p:cNvSpPr/>
          <p:nvPr/>
        </p:nvSpPr>
        <p:spPr>
          <a:xfrm>
            <a:off x="5536649" y="6095458"/>
            <a:ext cx="243503" cy="210320"/>
          </a:xfrm>
          <a:custGeom>
            <a:avLst/>
            <a:gdLst>
              <a:gd name="connsiteX0" fmla="*/ 241851 w 243503"/>
              <a:gd name="connsiteY0" fmla="*/ 542 h 210320"/>
              <a:gd name="connsiteX1" fmla="*/ 165651 w 243503"/>
              <a:gd name="connsiteY1" fmla="*/ 79917 h 210320"/>
              <a:gd name="connsiteX2" fmla="*/ 551 w 243503"/>
              <a:gd name="connsiteY2" fmla="*/ 210092 h 210320"/>
              <a:gd name="connsiteX3" fmla="*/ 111676 w 243503"/>
              <a:gd name="connsiteY3" fmla="*/ 111667 h 210320"/>
              <a:gd name="connsiteX4" fmla="*/ 98976 w 243503"/>
              <a:gd name="connsiteY4" fmla="*/ 118017 h 210320"/>
              <a:gd name="connsiteX5" fmla="*/ 241851 w 243503"/>
              <a:gd name="connsiteY5" fmla="*/ 542 h 21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503" h="210320">
                <a:moveTo>
                  <a:pt x="241851" y="542"/>
                </a:moveTo>
                <a:cubicBezTo>
                  <a:pt x="252963" y="-5808"/>
                  <a:pt x="205868" y="44992"/>
                  <a:pt x="165651" y="79917"/>
                </a:cubicBezTo>
                <a:cubicBezTo>
                  <a:pt x="125434" y="114842"/>
                  <a:pt x="9547" y="204800"/>
                  <a:pt x="551" y="210092"/>
                </a:cubicBezTo>
                <a:cubicBezTo>
                  <a:pt x="-8445" y="215384"/>
                  <a:pt x="95272" y="127013"/>
                  <a:pt x="111676" y="111667"/>
                </a:cubicBezTo>
                <a:cubicBezTo>
                  <a:pt x="128080" y="96321"/>
                  <a:pt x="77280" y="132834"/>
                  <a:pt x="98976" y="118017"/>
                </a:cubicBezTo>
                <a:cubicBezTo>
                  <a:pt x="120672" y="103200"/>
                  <a:pt x="230739" y="6892"/>
                  <a:pt x="241851" y="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84A2D29-6D63-F8C0-5919-332E7E4D2189}"/>
              </a:ext>
            </a:extLst>
          </p:cNvPr>
          <p:cNvSpPr/>
          <p:nvPr/>
        </p:nvSpPr>
        <p:spPr>
          <a:xfrm>
            <a:off x="4387848" y="6254681"/>
            <a:ext cx="155906" cy="124434"/>
          </a:xfrm>
          <a:custGeom>
            <a:avLst/>
            <a:gdLst>
              <a:gd name="connsiteX0" fmla="*/ 2 w 155906"/>
              <a:gd name="connsiteY0" fmla="*/ 69 h 124434"/>
              <a:gd name="connsiteX1" fmla="*/ 111127 w 155906"/>
              <a:gd name="connsiteY1" fmla="*/ 69919 h 124434"/>
              <a:gd name="connsiteX2" fmla="*/ 155577 w 155906"/>
              <a:gd name="connsiteY2" fmla="*/ 123894 h 124434"/>
              <a:gd name="connsiteX3" fmla="*/ 130177 w 155906"/>
              <a:gd name="connsiteY3" fmla="*/ 95319 h 124434"/>
              <a:gd name="connsiteX4" fmla="*/ 107952 w 155906"/>
              <a:gd name="connsiteY4" fmla="*/ 57219 h 124434"/>
              <a:gd name="connsiteX5" fmla="*/ 2 w 155906"/>
              <a:gd name="connsiteY5" fmla="*/ 69 h 12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906" h="124434">
                <a:moveTo>
                  <a:pt x="2" y="69"/>
                </a:moveTo>
                <a:cubicBezTo>
                  <a:pt x="531" y="2186"/>
                  <a:pt x="85198" y="49282"/>
                  <a:pt x="111127" y="69919"/>
                </a:cubicBezTo>
                <a:cubicBezTo>
                  <a:pt x="137056" y="90557"/>
                  <a:pt x="152402" y="119661"/>
                  <a:pt x="155577" y="123894"/>
                </a:cubicBezTo>
                <a:cubicBezTo>
                  <a:pt x="158752" y="128127"/>
                  <a:pt x="138115" y="106432"/>
                  <a:pt x="130177" y="95319"/>
                </a:cubicBezTo>
                <a:cubicBezTo>
                  <a:pt x="122240" y="84207"/>
                  <a:pt x="130706" y="69390"/>
                  <a:pt x="107952" y="57219"/>
                </a:cubicBezTo>
                <a:cubicBezTo>
                  <a:pt x="85198" y="45048"/>
                  <a:pt x="-527" y="-2048"/>
                  <a:pt x="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925E9CE-7EDB-8AA4-9ED6-DD3B10FF07ED}"/>
              </a:ext>
            </a:extLst>
          </p:cNvPr>
          <p:cNvSpPr/>
          <p:nvPr/>
        </p:nvSpPr>
        <p:spPr>
          <a:xfrm>
            <a:off x="4511675" y="6067425"/>
            <a:ext cx="394131" cy="25400"/>
          </a:xfrm>
          <a:custGeom>
            <a:avLst/>
            <a:gdLst>
              <a:gd name="connsiteX0" fmla="*/ 0 w 394131"/>
              <a:gd name="connsiteY0" fmla="*/ 12700 h 25400"/>
              <a:gd name="connsiteX1" fmla="*/ 203200 w 394131"/>
              <a:gd name="connsiteY1" fmla="*/ 12700 h 25400"/>
              <a:gd name="connsiteX2" fmla="*/ 387350 w 394131"/>
              <a:gd name="connsiteY2" fmla="*/ 25400 h 25400"/>
              <a:gd name="connsiteX3" fmla="*/ 346075 w 394131"/>
              <a:gd name="connsiteY3" fmla="*/ 12700 h 25400"/>
              <a:gd name="connsiteX4" fmla="*/ 266700 w 394131"/>
              <a:gd name="connsiteY4" fmla="*/ 3175 h 25400"/>
              <a:gd name="connsiteX5" fmla="*/ 285750 w 394131"/>
              <a:gd name="connsiteY5" fmla="*/ 0 h 25400"/>
              <a:gd name="connsiteX6" fmla="*/ 0 w 394131"/>
              <a:gd name="connsiteY6" fmla="*/ 12700 h 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131" h="25400">
                <a:moveTo>
                  <a:pt x="0" y="12700"/>
                </a:moveTo>
                <a:cubicBezTo>
                  <a:pt x="69321" y="11641"/>
                  <a:pt x="138642" y="10583"/>
                  <a:pt x="203200" y="12700"/>
                </a:cubicBezTo>
                <a:cubicBezTo>
                  <a:pt x="267758" y="14817"/>
                  <a:pt x="363538" y="25400"/>
                  <a:pt x="387350" y="25400"/>
                </a:cubicBezTo>
                <a:cubicBezTo>
                  <a:pt x="411162" y="25400"/>
                  <a:pt x="366183" y="16404"/>
                  <a:pt x="346075" y="12700"/>
                </a:cubicBezTo>
                <a:cubicBezTo>
                  <a:pt x="325967" y="8996"/>
                  <a:pt x="276754" y="5292"/>
                  <a:pt x="266700" y="3175"/>
                </a:cubicBezTo>
                <a:cubicBezTo>
                  <a:pt x="256646" y="1058"/>
                  <a:pt x="285750" y="0"/>
                  <a:pt x="285750" y="0"/>
                </a:cubicBezTo>
                <a:lnTo>
                  <a:pt x="0" y="127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CFC9D3C7-8AE2-3A82-8349-62B019C45611}"/>
              </a:ext>
            </a:extLst>
          </p:cNvPr>
          <p:cNvSpPr/>
          <p:nvPr/>
        </p:nvSpPr>
        <p:spPr>
          <a:xfrm>
            <a:off x="5177956" y="5956229"/>
            <a:ext cx="417932" cy="95732"/>
          </a:xfrm>
          <a:custGeom>
            <a:avLst/>
            <a:gdLst>
              <a:gd name="connsiteX0" fmla="*/ 469 w 417932"/>
              <a:gd name="connsiteY0" fmla="*/ 95321 h 95732"/>
              <a:gd name="connsiteX1" fmla="*/ 178269 w 417932"/>
              <a:gd name="connsiteY1" fmla="*/ 44521 h 95732"/>
              <a:gd name="connsiteX2" fmla="*/ 416394 w 417932"/>
              <a:gd name="connsiteY2" fmla="*/ 71 h 95732"/>
              <a:gd name="connsiteX3" fmla="*/ 273519 w 417932"/>
              <a:gd name="connsiteY3" fmla="*/ 34996 h 95732"/>
              <a:gd name="connsiteX4" fmla="*/ 130644 w 417932"/>
              <a:gd name="connsiteY4" fmla="*/ 66746 h 95732"/>
              <a:gd name="connsiteX5" fmla="*/ 469 w 417932"/>
              <a:gd name="connsiteY5" fmla="*/ 95321 h 9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932" h="95732">
                <a:moveTo>
                  <a:pt x="469" y="95321"/>
                </a:moveTo>
                <a:cubicBezTo>
                  <a:pt x="8406" y="91617"/>
                  <a:pt x="108948" y="60396"/>
                  <a:pt x="178269" y="44521"/>
                </a:cubicBezTo>
                <a:cubicBezTo>
                  <a:pt x="247590" y="28646"/>
                  <a:pt x="400519" y="1658"/>
                  <a:pt x="416394" y="71"/>
                </a:cubicBezTo>
                <a:cubicBezTo>
                  <a:pt x="432269" y="-1517"/>
                  <a:pt x="321144" y="23884"/>
                  <a:pt x="273519" y="34996"/>
                </a:cubicBezTo>
                <a:cubicBezTo>
                  <a:pt x="225894" y="46108"/>
                  <a:pt x="174036" y="56692"/>
                  <a:pt x="130644" y="66746"/>
                </a:cubicBezTo>
                <a:cubicBezTo>
                  <a:pt x="87252" y="76800"/>
                  <a:pt x="-7468" y="99025"/>
                  <a:pt x="469" y="95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8CB8EFC1-C44D-A823-587F-9D93A9C651B9}"/>
              </a:ext>
            </a:extLst>
          </p:cNvPr>
          <p:cNvSpPr/>
          <p:nvPr/>
        </p:nvSpPr>
        <p:spPr>
          <a:xfrm>
            <a:off x="4384672" y="6080106"/>
            <a:ext cx="135610" cy="162733"/>
          </a:xfrm>
          <a:custGeom>
            <a:avLst/>
            <a:gdLst>
              <a:gd name="connsiteX0" fmla="*/ 3 w 135610"/>
              <a:gd name="connsiteY0" fmla="*/ 19 h 162733"/>
              <a:gd name="connsiteX1" fmla="*/ 63503 w 135610"/>
              <a:gd name="connsiteY1" fmla="*/ 123844 h 162733"/>
              <a:gd name="connsiteX2" fmla="*/ 82553 w 135610"/>
              <a:gd name="connsiteY2" fmla="*/ 104794 h 162733"/>
              <a:gd name="connsiteX3" fmla="*/ 133353 w 135610"/>
              <a:gd name="connsiteY3" fmla="*/ 161944 h 162733"/>
              <a:gd name="connsiteX4" fmla="*/ 120653 w 135610"/>
              <a:gd name="connsiteY4" fmla="*/ 136544 h 162733"/>
              <a:gd name="connsiteX5" fmla="*/ 66678 w 135610"/>
              <a:gd name="connsiteY5" fmla="*/ 114319 h 162733"/>
              <a:gd name="connsiteX6" fmla="*/ 3 w 135610"/>
              <a:gd name="connsiteY6" fmla="*/ 19 h 16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10" h="162733">
                <a:moveTo>
                  <a:pt x="3" y="19"/>
                </a:moveTo>
                <a:cubicBezTo>
                  <a:pt x="-526" y="1606"/>
                  <a:pt x="63503" y="123844"/>
                  <a:pt x="63503" y="123844"/>
                </a:cubicBezTo>
                <a:cubicBezTo>
                  <a:pt x="77261" y="141306"/>
                  <a:pt x="70911" y="98444"/>
                  <a:pt x="82553" y="104794"/>
                </a:cubicBezTo>
                <a:cubicBezTo>
                  <a:pt x="94195" y="111144"/>
                  <a:pt x="127003" y="156652"/>
                  <a:pt x="133353" y="161944"/>
                </a:cubicBezTo>
                <a:cubicBezTo>
                  <a:pt x="139703" y="167236"/>
                  <a:pt x="131766" y="144482"/>
                  <a:pt x="120653" y="136544"/>
                </a:cubicBezTo>
                <a:cubicBezTo>
                  <a:pt x="109541" y="128607"/>
                  <a:pt x="84140" y="133369"/>
                  <a:pt x="66678" y="114319"/>
                </a:cubicBezTo>
                <a:cubicBezTo>
                  <a:pt x="49216" y="95269"/>
                  <a:pt x="532" y="-1568"/>
                  <a:pt x="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39DEC481-192D-03D6-20AB-00613E736D21}"/>
              </a:ext>
            </a:extLst>
          </p:cNvPr>
          <p:cNvSpPr/>
          <p:nvPr/>
        </p:nvSpPr>
        <p:spPr>
          <a:xfrm>
            <a:off x="4470342" y="6102300"/>
            <a:ext cx="51927" cy="153830"/>
          </a:xfrm>
          <a:custGeom>
            <a:avLst/>
            <a:gdLst>
              <a:gd name="connsiteX0" fmla="*/ 58 w 51927"/>
              <a:gd name="connsiteY0" fmla="*/ 50 h 153830"/>
              <a:gd name="connsiteX1" fmla="*/ 38158 w 51927"/>
              <a:gd name="connsiteY1" fmla="*/ 88950 h 153830"/>
              <a:gd name="connsiteX2" fmla="*/ 50858 w 51927"/>
              <a:gd name="connsiteY2" fmla="*/ 152450 h 153830"/>
              <a:gd name="connsiteX3" fmla="*/ 50858 w 51927"/>
              <a:gd name="connsiteY3" fmla="*/ 130225 h 153830"/>
              <a:gd name="connsiteX4" fmla="*/ 47683 w 51927"/>
              <a:gd name="connsiteY4" fmla="*/ 101650 h 153830"/>
              <a:gd name="connsiteX5" fmla="*/ 58 w 51927"/>
              <a:gd name="connsiteY5" fmla="*/ 50 h 15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7" h="153830">
                <a:moveTo>
                  <a:pt x="58" y="50"/>
                </a:moveTo>
                <a:cubicBezTo>
                  <a:pt x="-1530" y="-2067"/>
                  <a:pt x="29691" y="63550"/>
                  <a:pt x="38158" y="88950"/>
                </a:cubicBezTo>
                <a:cubicBezTo>
                  <a:pt x="46625" y="114350"/>
                  <a:pt x="48741" y="145571"/>
                  <a:pt x="50858" y="152450"/>
                </a:cubicBezTo>
                <a:cubicBezTo>
                  <a:pt x="52975" y="159329"/>
                  <a:pt x="51387" y="138692"/>
                  <a:pt x="50858" y="130225"/>
                </a:cubicBezTo>
                <a:cubicBezTo>
                  <a:pt x="50329" y="121758"/>
                  <a:pt x="52975" y="119112"/>
                  <a:pt x="47683" y="101650"/>
                </a:cubicBezTo>
                <a:cubicBezTo>
                  <a:pt x="42391" y="84188"/>
                  <a:pt x="1646" y="2167"/>
                  <a:pt x="58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969C07C-D786-4A78-FCA7-5E780DE4EB9D}"/>
              </a:ext>
            </a:extLst>
          </p:cNvPr>
          <p:cNvSpPr/>
          <p:nvPr/>
        </p:nvSpPr>
        <p:spPr>
          <a:xfrm>
            <a:off x="4548988" y="6092688"/>
            <a:ext cx="59950" cy="189285"/>
          </a:xfrm>
          <a:custGeom>
            <a:avLst/>
            <a:gdLst>
              <a:gd name="connsiteX0" fmla="*/ 23012 w 59950"/>
              <a:gd name="connsiteY0" fmla="*/ 137 h 189285"/>
              <a:gd name="connsiteX1" fmla="*/ 10312 w 59950"/>
              <a:gd name="connsiteY1" fmla="*/ 89037 h 189285"/>
              <a:gd name="connsiteX2" fmla="*/ 16662 w 59950"/>
              <a:gd name="connsiteY2" fmla="*/ 123962 h 189285"/>
              <a:gd name="connsiteX3" fmla="*/ 57937 w 59950"/>
              <a:gd name="connsiteY3" fmla="*/ 187462 h 189285"/>
              <a:gd name="connsiteX4" fmla="*/ 48412 w 59950"/>
              <a:gd name="connsiteY4" fmla="*/ 168412 h 189285"/>
              <a:gd name="connsiteX5" fmla="*/ 3962 w 59950"/>
              <a:gd name="connsiteY5" fmla="*/ 130312 h 189285"/>
              <a:gd name="connsiteX6" fmla="*/ 3962 w 59950"/>
              <a:gd name="connsiteY6" fmla="*/ 111262 h 189285"/>
              <a:gd name="connsiteX7" fmla="*/ 23012 w 59950"/>
              <a:gd name="connsiteY7" fmla="*/ 137 h 18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50" h="189285">
                <a:moveTo>
                  <a:pt x="23012" y="137"/>
                </a:moveTo>
                <a:cubicBezTo>
                  <a:pt x="24070" y="-3567"/>
                  <a:pt x="11370" y="68400"/>
                  <a:pt x="10312" y="89037"/>
                </a:cubicBezTo>
                <a:cubicBezTo>
                  <a:pt x="9254" y="109674"/>
                  <a:pt x="8724" y="107558"/>
                  <a:pt x="16662" y="123962"/>
                </a:cubicBezTo>
                <a:cubicBezTo>
                  <a:pt x="24600" y="140366"/>
                  <a:pt x="57937" y="187462"/>
                  <a:pt x="57937" y="187462"/>
                </a:cubicBezTo>
                <a:cubicBezTo>
                  <a:pt x="63229" y="194870"/>
                  <a:pt x="57408" y="177937"/>
                  <a:pt x="48412" y="168412"/>
                </a:cubicBezTo>
                <a:cubicBezTo>
                  <a:pt x="39416" y="158887"/>
                  <a:pt x="3962" y="130312"/>
                  <a:pt x="3962" y="130312"/>
                </a:cubicBezTo>
                <a:cubicBezTo>
                  <a:pt x="-3446" y="120787"/>
                  <a:pt x="1316" y="129783"/>
                  <a:pt x="3962" y="111262"/>
                </a:cubicBezTo>
                <a:cubicBezTo>
                  <a:pt x="6608" y="92741"/>
                  <a:pt x="21954" y="3841"/>
                  <a:pt x="23012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C8DA99BE-F77D-5589-5B67-44511D6D6B03}"/>
              </a:ext>
            </a:extLst>
          </p:cNvPr>
          <p:cNvSpPr/>
          <p:nvPr/>
        </p:nvSpPr>
        <p:spPr>
          <a:xfrm>
            <a:off x="4502145" y="6092779"/>
            <a:ext cx="51926" cy="178235"/>
          </a:xfrm>
          <a:custGeom>
            <a:avLst/>
            <a:gdLst>
              <a:gd name="connsiteX0" fmla="*/ 5 w 51926"/>
              <a:gd name="connsiteY0" fmla="*/ 46 h 178235"/>
              <a:gd name="connsiteX1" fmla="*/ 47630 w 51926"/>
              <a:gd name="connsiteY1" fmla="*/ 98471 h 178235"/>
              <a:gd name="connsiteX2" fmla="*/ 41280 w 51926"/>
              <a:gd name="connsiteY2" fmla="*/ 177846 h 178235"/>
              <a:gd name="connsiteX3" fmla="*/ 44455 w 51926"/>
              <a:gd name="connsiteY3" fmla="*/ 127046 h 178235"/>
              <a:gd name="connsiteX4" fmla="*/ 50805 w 51926"/>
              <a:gd name="connsiteY4" fmla="*/ 85771 h 178235"/>
              <a:gd name="connsiteX5" fmla="*/ 5 w 51926"/>
              <a:gd name="connsiteY5" fmla="*/ 46 h 1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6" h="178235">
                <a:moveTo>
                  <a:pt x="5" y="46"/>
                </a:moveTo>
                <a:cubicBezTo>
                  <a:pt x="-524" y="2163"/>
                  <a:pt x="40751" y="68838"/>
                  <a:pt x="47630" y="98471"/>
                </a:cubicBezTo>
                <a:cubicBezTo>
                  <a:pt x="54509" y="128104"/>
                  <a:pt x="41809" y="173084"/>
                  <a:pt x="41280" y="177846"/>
                </a:cubicBezTo>
                <a:cubicBezTo>
                  <a:pt x="40751" y="182609"/>
                  <a:pt x="42868" y="142392"/>
                  <a:pt x="44455" y="127046"/>
                </a:cubicBezTo>
                <a:cubicBezTo>
                  <a:pt x="46043" y="111700"/>
                  <a:pt x="55038" y="102704"/>
                  <a:pt x="50805" y="85771"/>
                </a:cubicBezTo>
                <a:cubicBezTo>
                  <a:pt x="46572" y="68838"/>
                  <a:pt x="534" y="-2071"/>
                  <a:pt x="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F32645EE-EA0B-9BBC-BD0E-684FC560782B}"/>
              </a:ext>
            </a:extLst>
          </p:cNvPr>
          <p:cNvSpPr/>
          <p:nvPr/>
        </p:nvSpPr>
        <p:spPr>
          <a:xfrm>
            <a:off x="4594189" y="6083274"/>
            <a:ext cx="105026" cy="238750"/>
          </a:xfrm>
          <a:custGeom>
            <a:avLst/>
            <a:gdLst>
              <a:gd name="connsiteX0" fmla="*/ 36 w 105026"/>
              <a:gd name="connsiteY0" fmla="*/ 26 h 238750"/>
              <a:gd name="connsiteX1" fmla="*/ 88936 w 105026"/>
              <a:gd name="connsiteY1" fmla="*/ 69876 h 238750"/>
              <a:gd name="connsiteX2" fmla="*/ 88936 w 105026"/>
              <a:gd name="connsiteY2" fmla="*/ 54001 h 238750"/>
              <a:gd name="connsiteX3" fmla="*/ 82586 w 105026"/>
              <a:gd name="connsiteY3" fmla="*/ 130201 h 238750"/>
              <a:gd name="connsiteX4" fmla="*/ 101636 w 105026"/>
              <a:gd name="connsiteY4" fmla="*/ 234976 h 238750"/>
              <a:gd name="connsiteX5" fmla="*/ 98461 w 105026"/>
              <a:gd name="connsiteY5" fmla="*/ 215926 h 238750"/>
              <a:gd name="connsiteX6" fmla="*/ 38136 w 105026"/>
              <a:gd name="connsiteY6" fmla="*/ 219101 h 238750"/>
              <a:gd name="connsiteX7" fmla="*/ 88936 w 105026"/>
              <a:gd name="connsiteY7" fmla="*/ 200051 h 238750"/>
              <a:gd name="connsiteX8" fmla="*/ 92111 w 105026"/>
              <a:gd name="connsiteY8" fmla="*/ 142901 h 238750"/>
              <a:gd name="connsiteX9" fmla="*/ 88936 w 105026"/>
              <a:gd name="connsiteY9" fmla="*/ 149251 h 238750"/>
              <a:gd name="connsiteX10" fmla="*/ 101636 w 105026"/>
              <a:gd name="connsiteY10" fmla="*/ 79401 h 238750"/>
              <a:gd name="connsiteX11" fmla="*/ 36 w 105026"/>
              <a:gd name="connsiteY11" fmla="*/ 26 h 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026" h="238750">
                <a:moveTo>
                  <a:pt x="36" y="26"/>
                </a:moveTo>
                <a:cubicBezTo>
                  <a:pt x="-2081" y="-1562"/>
                  <a:pt x="88936" y="69876"/>
                  <a:pt x="88936" y="69876"/>
                </a:cubicBezTo>
                <a:cubicBezTo>
                  <a:pt x="103753" y="78872"/>
                  <a:pt x="89994" y="43947"/>
                  <a:pt x="88936" y="54001"/>
                </a:cubicBezTo>
                <a:cubicBezTo>
                  <a:pt x="87878" y="64055"/>
                  <a:pt x="80469" y="100039"/>
                  <a:pt x="82586" y="130201"/>
                </a:cubicBezTo>
                <a:cubicBezTo>
                  <a:pt x="84703" y="160363"/>
                  <a:pt x="101636" y="234976"/>
                  <a:pt x="101636" y="234976"/>
                </a:cubicBezTo>
                <a:cubicBezTo>
                  <a:pt x="104282" y="249263"/>
                  <a:pt x="109044" y="218572"/>
                  <a:pt x="98461" y="215926"/>
                </a:cubicBezTo>
                <a:cubicBezTo>
                  <a:pt x="87878" y="213280"/>
                  <a:pt x="39724" y="221747"/>
                  <a:pt x="38136" y="219101"/>
                </a:cubicBezTo>
                <a:cubicBezTo>
                  <a:pt x="36549" y="216455"/>
                  <a:pt x="79940" y="212751"/>
                  <a:pt x="88936" y="200051"/>
                </a:cubicBezTo>
                <a:cubicBezTo>
                  <a:pt x="97932" y="187351"/>
                  <a:pt x="92111" y="142901"/>
                  <a:pt x="92111" y="142901"/>
                </a:cubicBezTo>
                <a:cubicBezTo>
                  <a:pt x="92111" y="134434"/>
                  <a:pt x="87349" y="159834"/>
                  <a:pt x="88936" y="149251"/>
                </a:cubicBezTo>
                <a:cubicBezTo>
                  <a:pt x="90524" y="138668"/>
                  <a:pt x="111161" y="101097"/>
                  <a:pt x="101636" y="79401"/>
                </a:cubicBezTo>
                <a:cubicBezTo>
                  <a:pt x="92111" y="57705"/>
                  <a:pt x="2153" y="1614"/>
                  <a:pt x="36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1DA112E-467C-130E-7369-4D6892D2A6BB}"/>
              </a:ext>
            </a:extLst>
          </p:cNvPr>
          <p:cNvSpPr/>
          <p:nvPr/>
        </p:nvSpPr>
        <p:spPr>
          <a:xfrm>
            <a:off x="4660233" y="6114935"/>
            <a:ext cx="219546" cy="251095"/>
          </a:xfrm>
          <a:custGeom>
            <a:avLst/>
            <a:gdLst>
              <a:gd name="connsiteX0" fmla="*/ 667 w 219546"/>
              <a:gd name="connsiteY0" fmla="*/ 15990 h 251095"/>
              <a:gd name="connsiteX1" fmla="*/ 80042 w 219546"/>
              <a:gd name="connsiteY1" fmla="*/ 115 h 251095"/>
              <a:gd name="connsiteX2" fmla="*/ 184817 w 219546"/>
              <a:gd name="connsiteY2" fmla="*/ 25515 h 251095"/>
              <a:gd name="connsiteX3" fmla="*/ 184817 w 219546"/>
              <a:gd name="connsiteY3" fmla="*/ 41390 h 251095"/>
              <a:gd name="connsiteX4" fmla="*/ 194342 w 219546"/>
              <a:gd name="connsiteY4" fmla="*/ 92190 h 251095"/>
              <a:gd name="connsiteX5" fmla="*/ 194342 w 219546"/>
              <a:gd name="connsiteY5" fmla="*/ 73140 h 251095"/>
              <a:gd name="connsiteX6" fmla="*/ 216567 w 219546"/>
              <a:gd name="connsiteY6" fmla="*/ 200140 h 251095"/>
              <a:gd name="connsiteX7" fmla="*/ 216567 w 219546"/>
              <a:gd name="connsiteY7" fmla="*/ 187440 h 251095"/>
              <a:gd name="connsiteX8" fmla="*/ 191167 w 219546"/>
              <a:gd name="connsiteY8" fmla="*/ 250940 h 251095"/>
              <a:gd name="connsiteX9" fmla="*/ 197517 w 219546"/>
              <a:gd name="connsiteY9" fmla="*/ 203315 h 251095"/>
              <a:gd name="connsiteX10" fmla="*/ 200692 w 219546"/>
              <a:gd name="connsiteY10" fmla="*/ 139815 h 251095"/>
              <a:gd name="connsiteX11" fmla="*/ 168942 w 219546"/>
              <a:gd name="connsiteY11" fmla="*/ 57265 h 251095"/>
              <a:gd name="connsiteX12" fmla="*/ 175292 w 219546"/>
              <a:gd name="connsiteY12" fmla="*/ 44565 h 251095"/>
              <a:gd name="connsiteX13" fmla="*/ 124492 w 219546"/>
              <a:gd name="connsiteY13" fmla="*/ 12815 h 251095"/>
              <a:gd name="connsiteX14" fmla="*/ 667 w 219546"/>
              <a:gd name="connsiteY14" fmla="*/ 15990 h 25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9546" h="251095">
                <a:moveTo>
                  <a:pt x="667" y="15990"/>
                </a:moveTo>
                <a:cubicBezTo>
                  <a:pt x="-6741" y="13873"/>
                  <a:pt x="49350" y="-1473"/>
                  <a:pt x="80042" y="115"/>
                </a:cubicBezTo>
                <a:cubicBezTo>
                  <a:pt x="110734" y="1702"/>
                  <a:pt x="184817" y="25515"/>
                  <a:pt x="184817" y="25515"/>
                </a:cubicBezTo>
                <a:cubicBezTo>
                  <a:pt x="202279" y="32394"/>
                  <a:pt x="183230" y="30278"/>
                  <a:pt x="184817" y="41390"/>
                </a:cubicBezTo>
                <a:cubicBezTo>
                  <a:pt x="186404" y="52502"/>
                  <a:pt x="192755" y="86898"/>
                  <a:pt x="194342" y="92190"/>
                </a:cubicBezTo>
                <a:cubicBezTo>
                  <a:pt x="195929" y="97482"/>
                  <a:pt x="190638" y="55148"/>
                  <a:pt x="194342" y="73140"/>
                </a:cubicBezTo>
                <a:cubicBezTo>
                  <a:pt x="198046" y="91132"/>
                  <a:pt x="212863" y="181090"/>
                  <a:pt x="216567" y="200140"/>
                </a:cubicBezTo>
                <a:cubicBezTo>
                  <a:pt x="220271" y="219190"/>
                  <a:pt x="220800" y="178973"/>
                  <a:pt x="216567" y="187440"/>
                </a:cubicBezTo>
                <a:cubicBezTo>
                  <a:pt x="212334" y="195907"/>
                  <a:pt x="194342" y="248294"/>
                  <a:pt x="191167" y="250940"/>
                </a:cubicBezTo>
                <a:cubicBezTo>
                  <a:pt x="187992" y="253586"/>
                  <a:pt x="195930" y="221836"/>
                  <a:pt x="197517" y="203315"/>
                </a:cubicBezTo>
                <a:cubicBezTo>
                  <a:pt x="199104" y="184794"/>
                  <a:pt x="205454" y="164157"/>
                  <a:pt x="200692" y="139815"/>
                </a:cubicBezTo>
                <a:cubicBezTo>
                  <a:pt x="195930" y="115473"/>
                  <a:pt x="168942" y="57265"/>
                  <a:pt x="168942" y="57265"/>
                </a:cubicBezTo>
                <a:cubicBezTo>
                  <a:pt x="164709" y="41390"/>
                  <a:pt x="182700" y="51973"/>
                  <a:pt x="175292" y="44565"/>
                </a:cubicBezTo>
                <a:cubicBezTo>
                  <a:pt x="167884" y="37157"/>
                  <a:pt x="146717" y="19165"/>
                  <a:pt x="124492" y="12815"/>
                </a:cubicBezTo>
                <a:cubicBezTo>
                  <a:pt x="102267" y="6465"/>
                  <a:pt x="8075" y="18107"/>
                  <a:pt x="667" y="15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F422882-7F11-A030-C8BE-98AAF51E883F}"/>
              </a:ext>
            </a:extLst>
          </p:cNvPr>
          <p:cNvSpPr/>
          <p:nvPr/>
        </p:nvSpPr>
        <p:spPr>
          <a:xfrm>
            <a:off x="4682228" y="6286386"/>
            <a:ext cx="169275" cy="66900"/>
          </a:xfrm>
          <a:custGeom>
            <a:avLst/>
            <a:gdLst>
              <a:gd name="connsiteX0" fmla="*/ 897 w 169275"/>
              <a:gd name="connsiteY0" fmla="*/ 114 h 66900"/>
              <a:gd name="connsiteX1" fmla="*/ 45347 w 169275"/>
              <a:gd name="connsiteY1" fmla="*/ 50914 h 66900"/>
              <a:gd name="connsiteX2" fmla="*/ 102497 w 169275"/>
              <a:gd name="connsiteY2" fmla="*/ 57264 h 66900"/>
              <a:gd name="connsiteX3" fmla="*/ 169172 w 169275"/>
              <a:gd name="connsiteY3" fmla="*/ 50914 h 66900"/>
              <a:gd name="connsiteX4" fmla="*/ 86622 w 169275"/>
              <a:gd name="connsiteY4" fmla="*/ 66789 h 66900"/>
              <a:gd name="connsiteX5" fmla="*/ 897 w 169275"/>
              <a:gd name="connsiteY5" fmla="*/ 114 h 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275" h="66900">
                <a:moveTo>
                  <a:pt x="897" y="114"/>
                </a:moveTo>
                <a:cubicBezTo>
                  <a:pt x="-5982" y="-2532"/>
                  <a:pt x="28414" y="41389"/>
                  <a:pt x="45347" y="50914"/>
                </a:cubicBezTo>
                <a:cubicBezTo>
                  <a:pt x="62280" y="60439"/>
                  <a:pt x="81860" y="57264"/>
                  <a:pt x="102497" y="57264"/>
                </a:cubicBezTo>
                <a:cubicBezTo>
                  <a:pt x="123134" y="57264"/>
                  <a:pt x="171818" y="49327"/>
                  <a:pt x="169172" y="50914"/>
                </a:cubicBezTo>
                <a:cubicBezTo>
                  <a:pt x="166526" y="52502"/>
                  <a:pt x="111493" y="68377"/>
                  <a:pt x="86622" y="66789"/>
                </a:cubicBezTo>
                <a:cubicBezTo>
                  <a:pt x="61751" y="65202"/>
                  <a:pt x="7776" y="2760"/>
                  <a:pt x="897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142D0CE2-E986-CABA-8786-941EB10B3E93}"/>
              </a:ext>
            </a:extLst>
          </p:cNvPr>
          <p:cNvSpPr/>
          <p:nvPr/>
        </p:nvSpPr>
        <p:spPr>
          <a:xfrm>
            <a:off x="4828398" y="6082437"/>
            <a:ext cx="254798" cy="114795"/>
          </a:xfrm>
          <a:custGeom>
            <a:avLst/>
            <a:gdLst>
              <a:gd name="connsiteX0" fmla="*/ 777 w 254798"/>
              <a:gd name="connsiteY0" fmla="*/ 86588 h 114795"/>
              <a:gd name="connsiteX1" fmla="*/ 54752 w 254798"/>
              <a:gd name="connsiteY1" fmla="*/ 7213 h 114795"/>
              <a:gd name="connsiteX2" fmla="*/ 83327 w 254798"/>
              <a:gd name="connsiteY2" fmla="*/ 4038 h 114795"/>
              <a:gd name="connsiteX3" fmla="*/ 169052 w 254798"/>
              <a:gd name="connsiteY3" fmla="*/ 10388 h 114795"/>
              <a:gd name="connsiteX4" fmla="*/ 200802 w 254798"/>
              <a:gd name="connsiteY4" fmla="*/ 13563 h 114795"/>
              <a:gd name="connsiteX5" fmla="*/ 251602 w 254798"/>
              <a:gd name="connsiteY5" fmla="*/ 111988 h 114795"/>
              <a:gd name="connsiteX6" fmla="*/ 245252 w 254798"/>
              <a:gd name="connsiteY6" fmla="*/ 83413 h 114795"/>
              <a:gd name="connsiteX7" fmla="*/ 210327 w 254798"/>
              <a:gd name="connsiteY7" fmla="*/ 35788 h 114795"/>
              <a:gd name="connsiteX8" fmla="*/ 175402 w 254798"/>
              <a:gd name="connsiteY8" fmla="*/ 29438 h 114795"/>
              <a:gd name="connsiteX9" fmla="*/ 130952 w 254798"/>
              <a:gd name="connsiteY9" fmla="*/ 23088 h 114795"/>
              <a:gd name="connsiteX10" fmla="*/ 99202 w 254798"/>
              <a:gd name="connsiteY10" fmla="*/ 13563 h 114795"/>
              <a:gd name="connsiteX11" fmla="*/ 777 w 254798"/>
              <a:gd name="connsiteY11" fmla="*/ 86588 h 11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798" h="114795">
                <a:moveTo>
                  <a:pt x="777" y="86588"/>
                </a:moveTo>
                <a:cubicBezTo>
                  <a:pt x="-6631" y="85530"/>
                  <a:pt x="40994" y="20971"/>
                  <a:pt x="54752" y="7213"/>
                </a:cubicBezTo>
                <a:cubicBezTo>
                  <a:pt x="68510" y="-6545"/>
                  <a:pt x="64277" y="3509"/>
                  <a:pt x="83327" y="4038"/>
                </a:cubicBezTo>
                <a:cubicBezTo>
                  <a:pt x="102377" y="4567"/>
                  <a:pt x="149473" y="8801"/>
                  <a:pt x="169052" y="10388"/>
                </a:cubicBezTo>
                <a:cubicBezTo>
                  <a:pt x="188631" y="11975"/>
                  <a:pt x="187044" y="-3370"/>
                  <a:pt x="200802" y="13563"/>
                </a:cubicBezTo>
                <a:cubicBezTo>
                  <a:pt x="214560" y="30496"/>
                  <a:pt x="244194" y="100346"/>
                  <a:pt x="251602" y="111988"/>
                </a:cubicBezTo>
                <a:cubicBezTo>
                  <a:pt x="259010" y="123630"/>
                  <a:pt x="252131" y="96113"/>
                  <a:pt x="245252" y="83413"/>
                </a:cubicBezTo>
                <a:cubicBezTo>
                  <a:pt x="238373" y="70713"/>
                  <a:pt x="221969" y="44784"/>
                  <a:pt x="210327" y="35788"/>
                </a:cubicBezTo>
                <a:cubicBezTo>
                  <a:pt x="198685" y="26792"/>
                  <a:pt x="188631" y="31555"/>
                  <a:pt x="175402" y="29438"/>
                </a:cubicBezTo>
                <a:cubicBezTo>
                  <a:pt x="162173" y="27321"/>
                  <a:pt x="143652" y="25734"/>
                  <a:pt x="130952" y="23088"/>
                </a:cubicBezTo>
                <a:cubicBezTo>
                  <a:pt x="118252" y="20442"/>
                  <a:pt x="117194" y="6684"/>
                  <a:pt x="99202" y="13563"/>
                </a:cubicBezTo>
                <a:cubicBezTo>
                  <a:pt x="81210" y="20442"/>
                  <a:pt x="8185" y="87646"/>
                  <a:pt x="777" y="86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A77A54-2B63-FFF8-9D50-226BB47390F8}"/>
              </a:ext>
            </a:extLst>
          </p:cNvPr>
          <p:cNvSpPr/>
          <p:nvPr/>
        </p:nvSpPr>
        <p:spPr>
          <a:xfrm>
            <a:off x="5063860" y="6152898"/>
            <a:ext cx="26503" cy="181805"/>
          </a:xfrm>
          <a:custGeom>
            <a:avLst/>
            <a:gdLst>
              <a:gd name="connsiteX0" fmla="*/ 265 w 26503"/>
              <a:gd name="connsiteY0" fmla="*/ 252 h 181805"/>
              <a:gd name="connsiteX1" fmla="*/ 12965 w 26503"/>
              <a:gd name="connsiteY1" fmla="*/ 105027 h 181805"/>
              <a:gd name="connsiteX2" fmla="*/ 22490 w 26503"/>
              <a:gd name="connsiteY2" fmla="*/ 181227 h 181805"/>
              <a:gd name="connsiteX3" fmla="*/ 25665 w 26503"/>
              <a:gd name="connsiteY3" fmla="*/ 136777 h 181805"/>
              <a:gd name="connsiteX4" fmla="*/ 25665 w 26503"/>
              <a:gd name="connsiteY4" fmla="*/ 76452 h 181805"/>
              <a:gd name="connsiteX5" fmla="*/ 265 w 26503"/>
              <a:gd name="connsiteY5" fmla="*/ 252 h 1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03" h="181805">
                <a:moveTo>
                  <a:pt x="265" y="252"/>
                </a:moveTo>
                <a:cubicBezTo>
                  <a:pt x="-1852" y="5014"/>
                  <a:pt x="9261" y="74865"/>
                  <a:pt x="12965" y="105027"/>
                </a:cubicBezTo>
                <a:cubicBezTo>
                  <a:pt x="16669" y="135190"/>
                  <a:pt x="20373" y="175935"/>
                  <a:pt x="22490" y="181227"/>
                </a:cubicBezTo>
                <a:cubicBezTo>
                  <a:pt x="24607" y="186519"/>
                  <a:pt x="25136" y="154239"/>
                  <a:pt x="25665" y="136777"/>
                </a:cubicBezTo>
                <a:cubicBezTo>
                  <a:pt x="26194" y="119315"/>
                  <a:pt x="27253" y="93385"/>
                  <a:pt x="25665" y="76452"/>
                </a:cubicBezTo>
                <a:cubicBezTo>
                  <a:pt x="24078" y="59519"/>
                  <a:pt x="2382" y="-4510"/>
                  <a:pt x="265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DB291F23-1792-4543-BDD3-72D708D77BD8}"/>
              </a:ext>
            </a:extLst>
          </p:cNvPr>
          <p:cNvSpPr/>
          <p:nvPr/>
        </p:nvSpPr>
        <p:spPr>
          <a:xfrm>
            <a:off x="4832071" y="6346797"/>
            <a:ext cx="261675" cy="19180"/>
          </a:xfrm>
          <a:custGeom>
            <a:avLst/>
            <a:gdLst>
              <a:gd name="connsiteX0" fmla="*/ 279 w 261675"/>
              <a:gd name="connsiteY0" fmla="*/ 3203 h 19180"/>
              <a:gd name="connsiteX1" fmla="*/ 95529 w 261675"/>
              <a:gd name="connsiteY1" fmla="*/ 19078 h 19180"/>
              <a:gd name="connsiteX2" fmla="*/ 257454 w 261675"/>
              <a:gd name="connsiteY2" fmla="*/ 9553 h 19180"/>
              <a:gd name="connsiteX3" fmla="*/ 206654 w 261675"/>
              <a:gd name="connsiteY3" fmla="*/ 28 h 19180"/>
              <a:gd name="connsiteX4" fmla="*/ 124104 w 261675"/>
              <a:gd name="connsiteY4" fmla="*/ 12728 h 19180"/>
              <a:gd name="connsiteX5" fmla="*/ 279 w 261675"/>
              <a:gd name="connsiteY5" fmla="*/ 3203 h 1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75" h="19180">
                <a:moveTo>
                  <a:pt x="279" y="3203"/>
                </a:moveTo>
                <a:cubicBezTo>
                  <a:pt x="-4483" y="4261"/>
                  <a:pt x="52667" y="18020"/>
                  <a:pt x="95529" y="19078"/>
                </a:cubicBezTo>
                <a:cubicBezTo>
                  <a:pt x="138391" y="20136"/>
                  <a:pt x="238933" y="12728"/>
                  <a:pt x="257454" y="9553"/>
                </a:cubicBezTo>
                <a:cubicBezTo>
                  <a:pt x="275975" y="6378"/>
                  <a:pt x="228879" y="-501"/>
                  <a:pt x="206654" y="28"/>
                </a:cubicBezTo>
                <a:cubicBezTo>
                  <a:pt x="184429" y="557"/>
                  <a:pt x="153737" y="11141"/>
                  <a:pt x="124104" y="12728"/>
                </a:cubicBezTo>
                <a:cubicBezTo>
                  <a:pt x="94471" y="14315"/>
                  <a:pt x="5041" y="2145"/>
                  <a:pt x="279" y="3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42DF6666-8FCF-EDF2-E16D-6AB2DB22742B}"/>
              </a:ext>
            </a:extLst>
          </p:cNvPr>
          <p:cNvSpPr/>
          <p:nvPr/>
        </p:nvSpPr>
        <p:spPr>
          <a:xfrm>
            <a:off x="5060885" y="6061062"/>
            <a:ext cx="232486" cy="101735"/>
          </a:xfrm>
          <a:custGeom>
            <a:avLst/>
            <a:gdLst>
              <a:gd name="connsiteX0" fmla="*/ 65 w 232486"/>
              <a:gd name="connsiteY0" fmla="*/ 101613 h 101735"/>
              <a:gd name="connsiteX1" fmla="*/ 47690 w 232486"/>
              <a:gd name="connsiteY1" fmla="*/ 15888 h 101735"/>
              <a:gd name="connsiteX2" fmla="*/ 130240 w 232486"/>
              <a:gd name="connsiteY2" fmla="*/ 13 h 101735"/>
              <a:gd name="connsiteX3" fmla="*/ 184215 w 232486"/>
              <a:gd name="connsiteY3" fmla="*/ 15888 h 101735"/>
              <a:gd name="connsiteX4" fmla="*/ 231840 w 232486"/>
              <a:gd name="connsiteY4" fmla="*/ 57163 h 101735"/>
              <a:gd name="connsiteX5" fmla="*/ 206440 w 232486"/>
              <a:gd name="connsiteY5" fmla="*/ 41288 h 101735"/>
              <a:gd name="connsiteX6" fmla="*/ 133415 w 232486"/>
              <a:gd name="connsiteY6" fmla="*/ 6363 h 101735"/>
              <a:gd name="connsiteX7" fmla="*/ 85790 w 232486"/>
              <a:gd name="connsiteY7" fmla="*/ 19063 h 101735"/>
              <a:gd name="connsiteX8" fmla="*/ 38165 w 232486"/>
              <a:gd name="connsiteY8" fmla="*/ 34938 h 101735"/>
              <a:gd name="connsiteX9" fmla="*/ 65 w 232486"/>
              <a:gd name="connsiteY9" fmla="*/ 101613 h 10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486" h="101735">
                <a:moveTo>
                  <a:pt x="65" y="101613"/>
                </a:moveTo>
                <a:cubicBezTo>
                  <a:pt x="1652" y="98438"/>
                  <a:pt x="25994" y="32821"/>
                  <a:pt x="47690" y="15888"/>
                </a:cubicBezTo>
                <a:cubicBezTo>
                  <a:pt x="69386" y="-1045"/>
                  <a:pt x="107486" y="13"/>
                  <a:pt x="130240" y="13"/>
                </a:cubicBezTo>
                <a:cubicBezTo>
                  <a:pt x="152994" y="13"/>
                  <a:pt x="167282" y="6363"/>
                  <a:pt x="184215" y="15888"/>
                </a:cubicBezTo>
                <a:cubicBezTo>
                  <a:pt x="201148" y="25413"/>
                  <a:pt x="228136" y="52930"/>
                  <a:pt x="231840" y="57163"/>
                </a:cubicBezTo>
                <a:cubicBezTo>
                  <a:pt x="235544" y="61396"/>
                  <a:pt x="222844" y="49755"/>
                  <a:pt x="206440" y="41288"/>
                </a:cubicBezTo>
                <a:cubicBezTo>
                  <a:pt x="190036" y="32821"/>
                  <a:pt x="153523" y="10067"/>
                  <a:pt x="133415" y="6363"/>
                </a:cubicBezTo>
                <a:cubicBezTo>
                  <a:pt x="113307" y="2659"/>
                  <a:pt x="101665" y="14301"/>
                  <a:pt x="85790" y="19063"/>
                </a:cubicBezTo>
                <a:cubicBezTo>
                  <a:pt x="69915" y="23825"/>
                  <a:pt x="50336" y="24355"/>
                  <a:pt x="38165" y="34938"/>
                </a:cubicBezTo>
                <a:cubicBezTo>
                  <a:pt x="25994" y="45521"/>
                  <a:pt x="-1522" y="104788"/>
                  <a:pt x="65" y="101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2899A33-5C37-907F-BE92-C393565F108E}"/>
              </a:ext>
            </a:extLst>
          </p:cNvPr>
          <p:cNvSpPr/>
          <p:nvPr/>
        </p:nvSpPr>
        <p:spPr>
          <a:xfrm>
            <a:off x="5273574" y="6060947"/>
            <a:ext cx="34325" cy="261592"/>
          </a:xfrm>
          <a:custGeom>
            <a:avLst/>
            <a:gdLst>
              <a:gd name="connsiteX0" fmla="*/ 31851 w 34325"/>
              <a:gd name="connsiteY0" fmla="*/ 128 h 261592"/>
              <a:gd name="connsiteX1" fmla="*/ 12801 w 34325"/>
              <a:gd name="connsiteY1" fmla="*/ 66803 h 261592"/>
              <a:gd name="connsiteX2" fmla="*/ 28676 w 34325"/>
              <a:gd name="connsiteY2" fmla="*/ 184278 h 261592"/>
              <a:gd name="connsiteX3" fmla="*/ 31851 w 34325"/>
              <a:gd name="connsiteY3" fmla="*/ 260478 h 261592"/>
              <a:gd name="connsiteX4" fmla="*/ 31851 w 34325"/>
              <a:gd name="connsiteY4" fmla="*/ 219203 h 261592"/>
              <a:gd name="connsiteX5" fmla="*/ 101 w 34325"/>
              <a:gd name="connsiteY5" fmla="*/ 82678 h 261592"/>
              <a:gd name="connsiteX6" fmla="*/ 31851 w 34325"/>
              <a:gd name="connsiteY6" fmla="*/ 128 h 26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25" h="261592">
                <a:moveTo>
                  <a:pt x="31851" y="128"/>
                </a:moveTo>
                <a:cubicBezTo>
                  <a:pt x="33968" y="-2518"/>
                  <a:pt x="13330" y="36111"/>
                  <a:pt x="12801" y="66803"/>
                </a:cubicBezTo>
                <a:cubicBezTo>
                  <a:pt x="12272" y="97495"/>
                  <a:pt x="25501" y="151999"/>
                  <a:pt x="28676" y="184278"/>
                </a:cubicBezTo>
                <a:cubicBezTo>
                  <a:pt x="31851" y="216557"/>
                  <a:pt x="31322" y="254657"/>
                  <a:pt x="31851" y="260478"/>
                </a:cubicBezTo>
                <a:cubicBezTo>
                  <a:pt x="32380" y="266299"/>
                  <a:pt x="37143" y="248836"/>
                  <a:pt x="31851" y="219203"/>
                </a:cubicBezTo>
                <a:cubicBezTo>
                  <a:pt x="26559" y="189570"/>
                  <a:pt x="2218" y="116015"/>
                  <a:pt x="101" y="82678"/>
                </a:cubicBezTo>
                <a:cubicBezTo>
                  <a:pt x="-2016" y="49341"/>
                  <a:pt x="29734" y="2774"/>
                  <a:pt x="31851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7C02689-B795-071A-F6C3-188677F291B0}"/>
              </a:ext>
            </a:extLst>
          </p:cNvPr>
          <p:cNvSpPr/>
          <p:nvPr/>
        </p:nvSpPr>
        <p:spPr>
          <a:xfrm>
            <a:off x="5060553" y="6299085"/>
            <a:ext cx="260849" cy="57314"/>
          </a:xfrm>
          <a:custGeom>
            <a:avLst/>
            <a:gdLst>
              <a:gd name="connsiteX0" fmla="*/ 397 w 260849"/>
              <a:gd name="connsiteY0" fmla="*/ 41390 h 57314"/>
              <a:gd name="connsiteX1" fmla="*/ 140097 w 260849"/>
              <a:gd name="connsiteY1" fmla="*/ 57265 h 57314"/>
              <a:gd name="connsiteX2" fmla="*/ 206772 w 260849"/>
              <a:gd name="connsiteY2" fmla="*/ 44565 h 57314"/>
              <a:gd name="connsiteX3" fmla="*/ 260747 w 260849"/>
              <a:gd name="connsiteY3" fmla="*/ 115 h 57314"/>
              <a:gd name="connsiteX4" fmla="*/ 219472 w 260849"/>
              <a:gd name="connsiteY4" fmla="*/ 31865 h 57314"/>
              <a:gd name="connsiteX5" fmla="*/ 187722 w 260849"/>
              <a:gd name="connsiteY5" fmla="*/ 38215 h 57314"/>
              <a:gd name="connsiteX6" fmla="*/ 397 w 260849"/>
              <a:gd name="connsiteY6" fmla="*/ 41390 h 5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849" h="57314">
                <a:moveTo>
                  <a:pt x="397" y="41390"/>
                </a:moveTo>
                <a:cubicBezTo>
                  <a:pt x="-7541" y="44565"/>
                  <a:pt x="105701" y="56736"/>
                  <a:pt x="140097" y="57265"/>
                </a:cubicBezTo>
                <a:cubicBezTo>
                  <a:pt x="174493" y="57794"/>
                  <a:pt x="186664" y="54090"/>
                  <a:pt x="206772" y="44565"/>
                </a:cubicBezTo>
                <a:cubicBezTo>
                  <a:pt x="226880" y="35040"/>
                  <a:pt x="258630" y="2232"/>
                  <a:pt x="260747" y="115"/>
                </a:cubicBezTo>
                <a:cubicBezTo>
                  <a:pt x="262864" y="-2002"/>
                  <a:pt x="231643" y="25515"/>
                  <a:pt x="219472" y="31865"/>
                </a:cubicBezTo>
                <a:cubicBezTo>
                  <a:pt x="207301" y="38215"/>
                  <a:pt x="218943" y="36098"/>
                  <a:pt x="187722" y="38215"/>
                </a:cubicBezTo>
                <a:cubicBezTo>
                  <a:pt x="156501" y="40332"/>
                  <a:pt x="8335" y="38215"/>
                  <a:pt x="397" y="4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D7CA02B-9A1D-4677-478A-39FD71858F11}"/>
              </a:ext>
            </a:extLst>
          </p:cNvPr>
          <p:cNvSpPr/>
          <p:nvPr/>
        </p:nvSpPr>
        <p:spPr>
          <a:xfrm>
            <a:off x="5332877" y="6022689"/>
            <a:ext cx="149828" cy="238857"/>
          </a:xfrm>
          <a:custGeom>
            <a:avLst/>
            <a:gdLst>
              <a:gd name="connsiteX0" fmla="*/ 1123 w 149828"/>
              <a:gd name="connsiteY0" fmla="*/ 16161 h 238857"/>
              <a:gd name="connsiteX1" fmla="*/ 77323 w 149828"/>
              <a:gd name="connsiteY1" fmla="*/ 286 h 238857"/>
              <a:gd name="connsiteX2" fmla="*/ 118598 w 149828"/>
              <a:gd name="connsiteY2" fmla="*/ 28861 h 238857"/>
              <a:gd name="connsiteX3" fmla="*/ 128123 w 149828"/>
              <a:gd name="connsiteY3" fmla="*/ 79661 h 238857"/>
              <a:gd name="connsiteX4" fmla="*/ 140823 w 149828"/>
              <a:gd name="connsiteY4" fmla="*/ 159036 h 238857"/>
              <a:gd name="connsiteX5" fmla="*/ 143998 w 149828"/>
              <a:gd name="connsiteY5" fmla="*/ 238411 h 238857"/>
              <a:gd name="connsiteX6" fmla="*/ 143998 w 149828"/>
              <a:gd name="connsiteY6" fmla="*/ 184436 h 238857"/>
              <a:gd name="connsiteX7" fmla="*/ 140823 w 149828"/>
              <a:gd name="connsiteY7" fmla="*/ 47911 h 238857"/>
              <a:gd name="connsiteX8" fmla="*/ 1123 w 149828"/>
              <a:gd name="connsiteY8" fmla="*/ 16161 h 23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8" h="238857">
                <a:moveTo>
                  <a:pt x="1123" y="16161"/>
                </a:moveTo>
                <a:cubicBezTo>
                  <a:pt x="-9460" y="8224"/>
                  <a:pt x="57744" y="-1831"/>
                  <a:pt x="77323" y="286"/>
                </a:cubicBezTo>
                <a:cubicBezTo>
                  <a:pt x="96902" y="2403"/>
                  <a:pt x="110131" y="15632"/>
                  <a:pt x="118598" y="28861"/>
                </a:cubicBezTo>
                <a:cubicBezTo>
                  <a:pt x="127065" y="42090"/>
                  <a:pt x="124419" y="57965"/>
                  <a:pt x="128123" y="79661"/>
                </a:cubicBezTo>
                <a:cubicBezTo>
                  <a:pt x="131827" y="101357"/>
                  <a:pt x="138177" y="132578"/>
                  <a:pt x="140823" y="159036"/>
                </a:cubicBezTo>
                <a:cubicBezTo>
                  <a:pt x="143469" y="185494"/>
                  <a:pt x="143469" y="234178"/>
                  <a:pt x="143998" y="238411"/>
                </a:cubicBezTo>
                <a:cubicBezTo>
                  <a:pt x="144527" y="242644"/>
                  <a:pt x="144527" y="216186"/>
                  <a:pt x="143998" y="184436"/>
                </a:cubicBezTo>
                <a:cubicBezTo>
                  <a:pt x="143469" y="152686"/>
                  <a:pt x="159344" y="77015"/>
                  <a:pt x="140823" y="47911"/>
                </a:cubicBezTo>
                <a:cubicBezTo>
                  <a:pt x="122302" y="18807"/>
                  <a:pt x="11706" y="24098"/>
                  <a:pt x="1123" y="16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CC9A7F1-614D-E7EF-FF83-F888465D3F11}"/>
              </a:ext>
            </a:extLst>
          </p:cNvPr>
          <p:cNvSpPr/>
          <p:nvPr/>
        </p:nvSpPr>
        <p:spPr>
          <a:xfrm>
            <a:off x="5311702" y="6232389"/>
            <a:ext cx="171648" cy="59600"/>
          </a:xfrm>
          <a:custGeom>
            <a:avLst/>
            <a:gdLst>
              <a:gd name="connsiteX0" fmla="*/ 73 w 171648"/>
              <a:gd name="connsiteY0" fmla="*/ 47761 h 59600"/>
              <a:gd name="connsiteX1" fmla="*/ 95323 w 171648"/>
              <a:gd name="connsiteY1" fmla="*/ 57286 h 59600"/>
              <a:gd name="connsiteX2" fmla="*/ 171523 w 171648"/>
              <a:gd name="connsiteY2" fmla="*/ 136 h 59600"/>
              <a:gd name="connsiteX3" fmla="*/ 111198 w 171648"/>
              <a:gd name="connsiteY3" fmla="*/ 41411 h 59600"/>
              <a:gd name="connsiteX4" fmla="*/ 73 w 171648"/>
              <a:gd name="connsiteY4" fmla="*/ 47761 h 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648" h="59600">
                <a:moveTo>
                  <a:pt x="73" y="47761"/>
                </a:moveTo>
                <a:cubicBezTo>
                  <a:pt x="-2573" y="50407"/>
                  <a:pt x="66748" y="65224"/>
                  <a:pt x="95323" y="57286"/>
                </a:cubicBezTo>
                <a:cubicBezTo>
                  <a:pt x="123898" y="49348"/>
                  <a:pt x="168877" y="2782"/>
                  <a:pt x="171523" y="136"/>
                </a:cubicBezTo>
                <a:cubicBezTo>
                  <a:pt x="174169" y="-2510"/>
                  <a:pt x="134481" y="34003"/>
                  <a:pt x="111198" y="41411"/>
                </a:cubicBezTo>
                <a:cubicBezTo>
                  <a:pt x="87915" y="48819"/>
                  <a:pt x="2719" y="45115"/>
                  <a:pt x="73" y="47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20F0AF8-F7A4-F1E5-027A-46D0BE6636E1}"/>
              </a:ext>
            </a:extLst>
          </p:cNvPr>
          <p:cNvSpPr/>
          <p:nvPr/>
        </p:nvSpPr>
        <p:spPr>
          <a:xfrm>
            <a:off x="5453815" y="5970880"/>
            <a:ext cx="148358" cy="173847"/>
          </a:xfrm>
          <a:custGeom>
            <a:avLst/>
            <a:gdLst>
              <a:gd name="connsiteX0" fmla="*/ 835 w 148358"/>
              <a:gd name="connsiteY0" fmla="*/ 64795 h 173847"/>
              <a:gd name="connsiteX1" fmla="*/ 61160 w 148358"/>
              <a:gd name="connsiteY1" fmla="*/ 4470 h 173847"/>
              <a:gd name="connsiteX2" fmla="*/ 105610 w 148358"/>
              <a:gd name="connsiteY2" fmla="*/ 7645 h 173847"/>
              <a:gd name="connsiteX3" fmla="*/ 127835 w 148358"/>
              <a:gd name="connsiteY3" fmla="*/ 33045 h 173847"/>
              <a:gd name="connsiteX4" fmla="*/ 134185 w 148358"/>
              <a:gd name="connsiteY4" fmla="*/ 64795 h 173847"/>
              <a:gd name="connsiteX5" fmla="*/ 140535 w 148358"/>
              <a:gd name="connsiteY5" fmla="*/ 172745 h 173847"/>
              <a:gd name="connsiteX6" fmla="*/ 140535 w 148358"/>
              <a:gd name="connsiteY6" fmla="*/ 115595 h 173847"/>
              <a:gd name="connsiteX7" fmla="*/ 146885 w 148358"/>
              <a:gd name="connsiteY7" fmla="*/ 33045 h 173847"/>
              <a:gd name="connsiteX8" fmla="*/ 108785 w 148358"/>
              <a:gd name="connsiteY8" fmla="*/ 13995 h 173847"/>
              <a:gd name="connsiteX9" fmla="*/ 835 w 148358"/>
              <a:gd name="connsiteY9" fmla="*/ 64795 h 17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358" h="173847">
                <a:moveTo>
                  <a:pt x="835" y="64795"/>
                </a:moveTo>
                <a:cubicBezTo>
                  <a:pt x="-7103" y="63207"/>
                  <a:pt x="43698" y="13995"/>
                  <a:pt x="61160" y="4470"/>
                </a:cubicBezTo>
                <a:cubicBezTo>
                  <a:pt x="78623" y="-5055"/>
                  <a:pt x="94498" y="2883"/>
                  <a:pt x="105610" y="7645"/>
                </a:cubicBezTo>
                <a:cubicBezTo>
                  <a:pt x="116722" y="12407"/>
                  <a:pt x="123072" y="23520"/>
                  <a:pt x="127835" y="33045"/>
                </a:cubicBezTo>
                <a:cubicBezTo>
                  <a:pt x="132598" y="42570"/>
                  <a:pt x="132068" y="41512"/>
                  <a:pt x="134185" y="64795"/>
                </a:cubicBezTo>
                <a:cubicBezTo>
                  <a:pt x="136302" y="88078"/>
                  <a:pt x="139477" y="164278"/>
                  <a:pt x="140535" y="172745"/>
                </a:cubicBezTo>
                <a:cubicBezTo>
                  <a:pt x="141593" y="181212"/>
                  <a:pt x="139477" y="138878"/>
                  <a:pt x="140535" y="115595"/>
                </a:cubicBezTo>
                <a:cubicBezTo>
                  <a:pt x="141593" y="92312"/>
                  <a:pt x="152177" y="49978"/>
                  <a:pt x="146885" y="33045"/>
                </a:cubicBezTo>
                <a:cubicBezTo>
                  <a:pt x="141593" y="16112"/>
                  <a:pt x="128893" y="12407"/>
                  <a:pt x="108785" y="13995"/>
                </a:cubicBezTo>
                <a:cubicBezTo>
                  <a:pt x="88677" y="15582"/>
                  <a:pt x="8773" y="66383"/>
                  <a:pt x="835" y="64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DD4ED423-1F89-FFBA-BA18-AAF24AA4BFAC}"/>
              </a:ext>
            </a:extLst>
          </p:cNvPr>
          <p:cNvSpPr/>
          <p:nvPr/>
        </p:nvSpPr>
        <p:spPr>
          <a:xfrm>
            <a:off x="5489532" y="6117882"/>
            <a:ext cx="109569" cy="74927"/>
          </a:xfrm>
          <a:custGeom>
            <a:avLst/>
            <a:gdLst>
              <a:gd name="connsiteX0" fmla="*/ 43 w 109569"/>
              <a:gd name="connsiteY0" fmla="*/ 60668 h 74927"/>
              <a:gd name="connsiteX1" fmla="*/ 63543 w 109569"/>
              <a:gd name="connsiteY1" fmla="*/ 47968 h 74927"/>
              <a:gd name="connsiteX2" fmla="*/ 107993 w 109569"/>
              <a:gd name="connsiteY2" fmla="*/ 343 h 74927"/>
              <a:gd name="connsiteX3" fmla="*/ 95293 w 109569"/>
              <a:gd name="connsiteY3" fmla="*/ 28918 h 74927"/>
              <a:gd name="connsiteX4" fmla="*/ 54018 w 109569"/>
              <a:gd name="connsiteY4" fmla="*/ 73368 h 74927"/>
              <a:gd name="connsiteX5" fmla="*/ 43 w 109569"/>
              <a:gd name="connsiteY5" fmla="*/ 60668 h 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9" h="74927">
                <a:moveTo>
                  <a:pt x="43" y="60668"/>
                </a:moveTo>
                <a:cubicBezTo>
                  <a:pt x="1630" y="56435"/>
                  <a:pt x="45551" y="58022"/>
                  <a:pt x="63543" y="47968"/>
                </a:cubicBezTo>
                <a:cubicBezTo>
                  <a:pt x="81535" y="37914"/>
                  <a:pt x="102701" y="3518"/>
                  <a:pt x="107993" y="343"/>
                </a:cubicBezTo>
                <a:cubicBezTo>
                  <a:pt x="113285" y="-2832"/>
                  <a:pt x="104289" y="16747"/>
                  <a:pt x="95293" y="28918"/>
                </a:cubicBezTo>
                <a:cubicBezTo>
                  <a:pt x="86297" y="41089"/>
                  <a:pt x="67776" y="67018"/>
                  <a:pt x="54018" y="73368"/>
                </a:cubicBezTo>
                <a:cubicBezTo>
                  <a:pt x="40260" y="79718"/>
                  <a:pt x="-1544" y="64901"/>
                  <a:pt x="43" y="60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73E4156-EF2A-45F9-DCAC-6A2FFCB8CD29}"/>
              </a:ext>
            </a:extLst>
          </p:cNvPr>
          <p:cNvSpPr/>
          <p:nvPr/>
        </p:nvSpPr>
        <p:spPr>
          <a:xfrm>
            <a:off x="5578274" y="5926817"/>
            <a:ext cx="135770" cy="160363"/>
          </a:xfrm>
          <a:custGeom>
            <a:avLst/>
            <a:gdLst>
              <a:gd name="connsiteX0" fmla="*/ 201 w 135770"/>
              <a:gd name="connsiteY0" fmla="*/ 58058 h 160363"/>
              <a:gd name="connsiteX1" fmla="*/ 95451 w 135770"/>
              <a:gd name="connsiteY1" fmla="*/ 908 h 160363"/>
              <a:gd name="connsiteX2" fmla="*/ 114501 w 135770"/>
              <a:gd name="connsiteY2" fmla="*/ 26308 h 160363"/>
              <a:gd name="connsiteX3" fmla="*/ 111326 w 135770"/>
              <a:gd name="connsiteY3" fmla="*/ 70758 h 160363"/>
              <a:gd name="connsiteX4" fmla="*/ 108151 w 135770"/>
              <a:gd name="connsiteY4" fmla="*/ 159658 h 160363"/>
              <a:gd name="connsiteX5" fmla="*/ 117676 w 135770"/>
              <a:gd name="connsiteY5" fmla="*/ 108858 h 160363"/>
              <a:gd name="connsiteX6" fmla="*/ 133551 w 135770"/>
              <a:gd name="connsiteY6" fmla="*/ 45358 h 160363"/>
              <a:gd name="connsiteX7" fmla="*/ 124026 w 135770"/>
              <a:gd name="connsiteY7" fmla="*/ 13608 h 160363"/>
              <a:gd name="connsiteX8" fmla="*/ 201 w 135770"/>
              <a:gd name="connsiteY8" fmla="*/ 58058 h 1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70" h="160363">
                <a:moveTo>
                  <a:pt x="201" y="58058"/>
                </a:moveTo>
                <a:cubicBezTo>
                  <a:pt x="-4561" y="55941"/>
                  <a:pt x="76401" y="6200"/>
                  <a:pt x="95451" y="908"/>
                </a:cubicBezTo>
                <a:cubicBezTo>
                  <a:pt x="114501" y="-4384"/>
                  <a:pt x="111855" y="14666"/>
                  <a:pt x="114501" y="26308"/>
                </a:cubicBezTo>
                <a:cubicBezTo>
                  <a:pt x="117147" y="37950"/>
                  <a:pt x="112384" y="48533"/>
                  <a:pt x="111326" y="70758"/>
                </a:cubicBezTo>
                <a:cubicBezTo>
                  <a:pt x="110268" y="92983"/>
                  <a:pt x="107093" y="153308"/>
                  <a:pt x="108151" y="159658"/>
                </a:cubicBezTo>
                <a:cubicBezTo>
                  <a:pt x="109209" y="166008"/>
                  <a:pt x="113443" y="127908"/>
                  <a:pt x="117676" y="108858"/>
                </a:cubicBezTo>
                <a:cubicBezTo>
                  <a:pt x="121909" y="89808"/>
                  <a:pt x="132493" y="61233"/>
                  <a:pt x="133551" y="45358"/>
                </a:cubicBezTo>
                <a:cubicBezTo>
                  <a:pt x="134609" y="29483"/>
                  <a:pt x="141488" y="14666"/>
                  <a:pt x="124026" y="13608"/>
                </a:cubicBezTo>
                <a:cubicBezTo>
                  <a:pt x="106564" y="12550"/>
                  <a:pt x="4963" y="60175"/>
                  <a:pt x="201" y="58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054094D4-FF98-F70E-1FA6-05117078F27E}"/>
              </a:ext>
            </a:extLst>
          </p:cNvPr>
          <p:cNvSpPr/>
          <p:nvPr/>
        </p:nvSpPr>
        <p:spPr>
          <a:xfrm>
            <a:off x="5749220" y="5876925"/>
            <a:ext cx="26105" cy="147610"/>
          </a:xfrm>
          <a:custGeom>
            <a:avLst/>
            <a:gdLst>
              <a:gd name="connsiteX0" fmla="*/ 26105 w 26105"/>
              <a:gd name="connsiteY0" fmla="*/ 0 h 147610"/>
              <a:gd name="connsiteX1" fmla="*/ 10230 w 26105"/>
              <a:gd name="connsiteY1" fmla="*/ 53975 h 147610"/>
              <a:gd name="connsiteX2" fmla="*/ 705 w 26105"/>
              <a:gd name="connsiteY2" fmla="*/ 146050 h 147610"/>
              <a:gd name="connsiteX3" fmla="*/ 705 w 26105"/>
              <a:gd name="connsiteY3" fmla="*/ 114300 h 147610"/>
              <a:gd name="connsiteX4" fmla="*/ 26105 w 26105"/>
              <a:gd name="connsiteY4" fmla="*/ 0 h 14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5" h="147610">
                <a:moveTo>
                  <a:pt x="26105" y="0"/>
                </a:moveTo>
                <a:cubicBezTo>
                  <a:pt x="20284" y="14816"/>
                  <a:pt x="14463" y="29633"/>
                  <a:pt x="10230" y="53975"/>
                </a:cubicBezTo>
                <a:cubicBezTo>
                  <a:pt x="5997" y="78317"/>
                  <a:pt x="2292" y="135996"/>
                  <a:pt x="705" y="146050"/>
                </a:cubicBezTo>
                <a:cubicBezTo>
                  <a:pt x="-882" y="156104"/>
                  <a:pt x="705" y="114300"/>
                  <a:pt x="705" y="114300"/>
                </a:cubicBezTo>
                <a:lnTo>
                  <a:pt x="261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96DCF70-5FC5-4F1D-91AF-BBFEC57FEA76}"/>
              </a:ext>
            </a:extLst>
          </p:cNvPr>
          <p:cNvSpPr/>
          <p:nvPr/>
        </p:nvSpPr>
        <p:spPr>
          <a:xfrm>
            <a:off x="5080829" y="6069777"/>
            <a:ext cx="54988" cy="287838"/>
          </a:xfrm>
          <a:custGeom>
            <a:avLst/>
            <a:gdLst>
              <a:gd name="connsiteX0" fmla="*/ 54887 w 54988"/>
              <a:gd name="connsiteY0" fmla="*/ 4 h 287838"/>
              <a:gd name="connsiteX1" fmla="*/ 15558 w 54988"/>
              <a:gd name="connsiteY1" fmla="*/ 95049 h 287838"/>
              <a:gd name="connsiteX2" fmla="*/ 9003 w 54988"/>
              <a:gd name="connsiteY2" fmla="*/ 278584 h 287838"/>
              <a:gd name="connsiteX3" fmla="*/ 9003 w 54988"/>
              <a:gd name="connsiteY3" fmla="*/ 245810 h 287838"/>
              <a:gd name="connsiteX4" fmla="*/ 2448 w 54988"/>
              <a:gd name="connsiteY4" fmla="*/ 117991 h 287838"/>
              <a:gd name="connsiteX5" fmla="*/ 2448 w 54988"/>
              <a:gd name="connsiteY5" fmla="*/ 98326 h 287838"/>
              <a:gd name="connsiteX6" fmla="*/ 54887 w 54988"/>
              <a:gd name="connsiteY6" fmla="*/ 4 h 28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88" h="287838">
                <a:moveTo>
                  <a:pt x="54887" y="4"/>
                </a:moveTo>
                <a:cubicBezTo>
                  <a:pt x="57072" y="-542"/>
                  <a:pt x="23205" y="48619"/>
                  <a:pt x="15558" y="95049"/>
                </a:cubicBezTo>
                <a:cubicBezTo>
                  <a:pt x="7911" y="141479"/>
                  <a:pt x="10095" y="253457"/>
                  <a:pt x="9003" y="278584"/>
                </a:cubicBezTo>
                <a:cubicBezTo>
                  <a:pt x="7911" y="303711"/>
                  <a:pt x="10095" y="272576"/>
                  <a:pt x="9003" y="245810"/>
                </a:cubicBezTo>
                <a:cubicBezTo>
                  <a:pt x="7910" y="219045"/>
                  <a:pt x="2448" y="117991"/>
                  <a:pt x="2448" y="117991"/>
                </a:cubicBezTo>
                <a:cubicBezTo>
                  <a:pt x="1356" y="93410"/>
                  <a:pt x="-2468" y="115806"/>
                  <a:pt x="2448" y="98326"/>
                </a:cubicBezTo>
                <a:cubicBezTo>
                  <a:pt x="7364" y="80846"/>
                  <a:pt x="52702" y="550"/>
                  <a:pt x="5488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38E772C-B147-EE9F-8436-020D02524987}"/>
              </a:ext>
            </a:extLst>
          </p:cNvPr>
          <p:cNvSpPr/>
          <p:nvPr/>
        </p:nvSpPr>
        <p:spPr>
          <a:xfrm>
            <a:off x="3990655" y="5247959"/>
            <a:ext cx="521180" cy="875393"/>
          </a:xfrm>
          <a:custGeom>
            <a:avLst/>
            <a:gdLst>
              <a:gd name="connsiteX0" fmla="*/ 521020 w 521180"/>
              <a:gd name="connsiteY0" fmla="*/ 316 h 875393"/>
              <a:gd name="connsiteX1" fmla="*/ 343220 w 521180"/>
              <a:gd name="connsiteY1" fmla="*/ 155891 h 875393"/>
              <a:gd name="connsiteX2" fmla="*/ 352745 w 521180"/>
              <a:gd name="connsiteY2" fmla="*/ 149541 h 875393"/>
              <a:gd name="connsiteX3" fmla="*/ 263845 w 521180"/>
              <a:gd name="connsiteY3" fmla="*/ 317816 h 875393"/>
              <a:gd name="connsiteX4" fmla="*/ 276545 w 521180"/>
              <a:gd name="connsiteY4" fmla="*/ 305116 h 875393"/>
              <a:gd name="connsiteX5" fmla="*/ 190820 w 521180"/>
              <a:gd name="connsiteY5" fmla="*/ 447991 h 875393"/>
              <a:gd name="connsiteX6" fmla="*/ 44770 w 521180"/>
              <a:gd name="connsiteY6" fmla="*/ 606741 h 875393"/>
              <a:gd name="connsiteX7" fmla="*/ 82870 w 521180"/>
              <a:gd name="connsiteY7" fmla="*/ 581341 h 875393"/>
              <a:gd name="connsiteX8" fmla="*/ 3495 w 521180"/>
              <a:gd name="connsiteY8" fmla="*/ 670241 h 875393"/>
              <a:gd name="connsiteX9" fmla="*/ 13020 w 521180"/>
              <a:gd name="connsiteY9" fmla="*/ 867091 h 875393"/>
              <a:gd name="connsiteX10" fmla="*/ 3495 w 521180"/>
              <a:gd name="connsiteY10" fmla="*/ 819466 h 875393"/>
              <a:gd name="connsiteX11" fmla="*/ 16195 w 521180"/>
              <a:gd name="connsiteY11" fmla="*/ 644841 h 875393"/>
              <a:gd name="connsiteX12" fmla="*/ 19370 w 521180"/>
              <a:gd name="connsiteY12" fmla="*/ 657541 h 875393"/>
              <a:gd name="connsiteX13" fmla="*/ 184470 w 521180"/>
              <a:gd name="connsiteY13" fmla="*/ 463866 h 875393"/>
              <a:gd name="connsiteX14" fmla="*/ 178120 w 521180"/>
              <a:gd name="connsiteY14" fmla="*/ 473391 h 875393"/>
              <a:gd name="connsiteX15" fmla="*/ 282895 w 521180"/>
              <a:gd name="connsiteY15" fmla="*/ 282891 h 875393"/>
              <a:gd name="connsiteX16" fmla="*/ 267020 w 521180"/>
              <a:gd name="connsiteY16" fmla="*/ 298766 h 875393"/>
              <a:gd name="connsiteX17" fmla="*/ 305120 w 521180"/>
              <a:gd name="connsiteY17" fmla="*/ 206691 h 875393"/>
              <a:gd name="connsiteX18" fmla="*/ 521020 w 521180"/>
              <a:gd name="connsiteY18" fmla="*/ 316 h 87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1180" h="875393">
                <a:moveTo>
                  <a:pt x="521020" y="316"/>
                </a:moveTo>
                <a:cubicBezTo>
                  <a:pt x="527370" y="-8151"/>
                  <a:pt x="343220" y="155891"/>
                  <a:pt x="343220" y="155891"/>
                </a:cubicBezTo>
                <a:cubicBezTo>
                  <a:pt x="315174" y="180762"/>
                  <a:pt x="365974" y="122554"/>
                  <a:pt x="352745" y="149541"/>
                </a:cubicBezTo>
                <a:cubicBezTo>
                  <a:pt x="339516" y="176529"/>
                  <a:pt x="263845" y="317816"/>
                  <a:pt x="263845" y="317816"/>
                </a:cubicBezTo>
                <a:cubicBezTo>
                  <a:pt x="251145" y="343745"/>
                  <a:pt x="288716" y="283420"/>
                  <a:pt x="276545" y="305116"/>
                </a:cubicBezTo>
                <a:cubicBezTo>
                  <a:pt x="264374" y="326812"/>
                  <a:pt x="229449" y="397720"/>
                  <a:pt x="190820" y="447991"/>
                </a:cubicBezTo>
                <a:cubicBezTo>
                  <a:pt x="152191" y="498262"/>
                  <a:pt x="62762" y="584516"/>
                  <a:pt x="44770" y="606741"/>
                </a:cubicBezTo>
                <a:cubicBezTo>
                  <a:pt x="26778" y="628966"/>
                  <a:pt x="89749" y="570758"/>
                  <a:pt x="82870" y="581341"/>
                </a:cubicBezTo>
                <a:cubicBezTo>
                  <a:pt x="75991" y="591924"/>
                  <a:pt x="15137" y="622616"/>
                  <a:pt x="3495" y="670241"/>
                </a:cubicBezTo>
                <a:cubicBezTo>
                  <a:pt x="-8147" y="717866"/>
                  <a:pt x="13020" y="842220"/>
                  <a:pt x="13020" y="867091"/>
                </a:cubicBezTo>
                <a:cubicBezTo>
                  <a:pt x="13020" y="891962"/>
                  <a:pt x="2966" y="856508"/>
                  <a:pt x="3495" y="819466"/>
                </a:cubicBezTo>
                <a:cubicBezTo>
                  <a:pt x="4024" y="782424"/>
                  <a:pt x="13549" y="671829"/>
                  <a:pt x="16195" y="644841"/>
                </a:cubicBezTo>
                <a:cubicBezTo>
                  <a:pt x="18841" y="617854"/>
                  <a:pt x="-8676" y="687703"/>
                  <a:pt x="19370" y="657541"/>
                </a:cubicBezTo>
                <a:cubicBezTo>
                  <a:pt x="47416" y="627379"/>
                  <a:pt x="184470" y="463866"/>
                  <a:pt x="184470" y="463866"/>
                </a:cubicBezTo>
                <a:cubicBezTo>
                  <a:pt x="210928" y="433174"/>
                  <a:pt x="161716" y="503553"/>
                  <a:pt x="178120" y="473391"/>
                </a:cubicBezTo>
                <a:cubicBezTo>
                  <a:pt x="194524" y="443229"/>
                  <a:pt x="282895" y="282891"/>
                  <a:pt x="282895" y="282891"/>
                </a:cubicBezTo>
                <a:cubicBezTo>
                  <a:pt x="297712" y="253787"/>
                  <a:pt x="263316" y="311466"/>
                  <a:pt x="267020" y="298766"/>
                </a:cubicBezTo>
                <a:cubicBezTo>
                  <a:pt x="270724" y="286066"/>
                  <a:pt x="260670" y="253258"/>
                  <a:pt x="305120" y="206691"/>
                </a:cubicBezTo>
                <a:cubicBezTo>
                  <a:pt x="349570" y="160124"/>
                  <a:pt x="514670" y="8783"/>
                  <a:pt x="52102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0C873B74-5828-45C4-A0EC-9B2E6718E88D}"/>
              </a:ext>
            </a:extLst>
          </p:cNvPr>
          <p:cNvSpPr/>
          <p:nvPr/>
        </p:nvSpPr>
        <p:spPr>
          <a:xfrm>
            <a:off x="5283195" y="5181566"/>
            <a:ext cx="808278" cy="774241"/>
          </a:xfrm>
          <a:custGeom>
            <a:avLst/>
            <a:gdLst>
              <a:gd name="connsiteX0" fmla="*/ 5 w 808278"/>
              <a:gd name="connsiteY0" fmla="*/ 50834 h 774241"/>
              <a:gd name="connsiteX1" fmla="*/ 98430 w 808278"/>
              <a:gd name="connsiteY1" fmla="*/ 25434 h 774241"/>
              <a:gd name="connsiteX2" fmla="*/ 349255 w 808278"/>
              <a:gd name="connsiteY2" fmla="*/ 133384 h 774241"/>
              <a:gd name="connsiteX3" fmla="*/ 336555 w 808278"/>
              <a:gd name="connsiteY3" fmla="*/ 107984 h 774241"/>
              <a:gd name="connsiteX4" fmla="*/ 527055 w 808278"/>
              <a:gd name="connsiteY4" fmla="*/ 288959 h 774241"/>
              <a:gd name="connsiteX5" fmla="*/ 688980 w 808278"/>
              <a:gd name="connsiteY5" fmla="*/ 365159 h 774241"/>
              <a:gd name="connsiteX6" fmla="*/ 663580 w 808278"/>
              <a:gd name="connsiteY6" fmla="*/ 358809 h 774241"/>
              <a:gd name="connsiteX7" fmla="*/ 787405 w 808278"/>
              <a:gd name="connsiteY7" fmla="*/ 492159 h 774241"/>
              <a:gd name="connsiteX8" fmla="*/ 793755 w 808278"/>
              <a:gd name="connsiteY8" fmla="*/ 558834 h 774241"/>
              <a:gd name="connsiteX9" fmla="*/ 765180 w 808278"/>
              <a:gd name="connsiteY9" fmla="*/ 771559 h 774241"/>
              <a:gd name="connsiteX10" fmla="*/ 771530 w 808278"/>
              <a:gd name="connsiteY10" fmla="*/ 666784 h 774241"/>
              <a:gd name="connsiteX11" fmla="*/ 806455 w 808278"/>
              <a:gd name="connsiteY11" fmla="*/ 495334 h 774241"/>
              <a:gd name="connsiteX12" fmla="*/ 708030 w 808278"/>
              <a:gd name="connsiteY12" fmla="*/ 406434 h 774241"/>
              <a:gd name="connsiteX13" fmla="*/ 558805 w 808278"/>
              <a:gd name="connsiteY13" fmla="*/ 292134 h 774241"/>
              <a:gd name="connsiteX14" fmla="*/ 581030 w 808278"/>
              <a:gd name="connsiteY14" fmla="*/ 301659 h 774241"/>
              <a:gd name="connsiteX15" fmla="*/ 333380 w 808278"/>
              <a:gd name="connsiteY15" fmla="*/ 114334 h 774241"/>
              <a:gd name="connsiteX16" fmla="*/ 171455 w 808278"/>
              <a:gd name="connsiteY16" fmla="*/ 41309 h 774241"/>
              <a:gd name="connsiteX17" fmla="*/ 101605 w 808278"/>
              <a:gd name="connsiteY17" fmla="*/ 34 h 774241"/>
              <a:gd name="connsiteX18" fmla="*/ 5 w 808278"/>
              <a:gd name="connsiteY18" fmla="*/ 50834 h 77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8278" h="774241">
                <a:moveTo>
                  <a:pt x="5" y="50834"/>
                </a:moveTo>
                <a:cubicBezTo>
                  <a:pt x="-524" y="55067"/>
                  <a:pt x="40222" y="11676"/>
                  <a:pt x="98430" y="25434"/>
                </a:cubicBezTo>
                <a:cubicBezTo>
                  <a:pt x="156638" y="39192"/>
                  <a:pt x="309568" y="119626"/>
                  <a:pt x="349255" y="133384"/>
                </a:cubicBezTo>
                <a:cubicBezTo>
                  <a:pt x="388942" y="147142"/>
                  <a:pt x="306922" y="82055"/>
                  <a:pt x="336555" y="107984"/>
                </a:cubicBezTo>
                <a:cubicBezTo>
                  <a:pt x="366188" y="133913"/>
                  <a:pt x="468317" y="246096"/>
                  <a:pt x="527055" y="288959"/>
                </a:cubicBezTo>
                <a:cubicBezTo>
                  <a:pt x="585793" y="331822"/>
                  <a:pt x="666226" y="353517"/>
                  <a:pt x="688980" y="365159"/>
                </a:cubicBezTo>
                <a:cubicBezTo>
                  <a:pt x="711734" y="376801"/>
                  <a:pt x="647176" y="337642"/>
                  <a:pt x="663580" y="358809"/>
                </a:cubicBezTo>
                <a:cubicBezTo>
                  <a:pt x="679984" y="379976"/>
                  <a:pt x="765709" y="458822"/>
                  <a:pt x="787405" y="492159"/>
                </a:cubicBezTo>
                <a:cubicBezTo>
                  <a:pt x="809101" y="525497"/>
                  <a:pt x="797459" y="512267"/>
                  <a:pt x="793755" y="558834"/>
                </a:cubicBezTo>
                <a:cubicBezTo>
                  <a:pt x="790051" y="605401"/>
                  <a:pt x="768884" y="753567"/>
                  <a:pt x="765180" y="771559"/>
                </a:cubicBezTo>
                <a:cubicBezTo>
                  <a:pt x="761476" y="789551"/>
                  <a:pt x="764651" y="712822"/>
                  <a:pt x="771530" y="666784"/>
                </a:cubicBezTo>
                <a:cubicBezTo>
                  <a:pt x="778409" y="620747"/>
                  <a:pt x="817038" y="538726"/>
                  <a:pt x="806455" y="495334"/>
                </a:cubicBezTo>
                <a:cubicBezTo>
                  <a:pt x="795872" y="451942"/>
                  <a:pt x="749305" y="440301"/>
                  <a:pt x="708030" y="406434"/>
                </a:cubicBezTo>
                <a:cubicBezTo>
                  <a:pt x="666755" y="372567"/>
                  <a:pt x="579972" y="309596"/>
                  <a:pt x="558805" y="292134"/>
                </a:cubicBezTo>
                <a:cubicBezTo>
                  <a:pt x="537638" y="274672"/>
                  <a:pt x="618601" y="331292"/>
                  <a:pt x="581030" y="301659"/>
                </a:cubicBezTo>
                <a:cubicBezTo>
                  <a:pt x="543459" y="272026"/>
                  <a:pt x="401642" y="157726"/>
                  <a:pt x="333380" y="114334"/>
                </a:cubicBezTo>
                <a:cubicBezTo>
                  <a:pt x="265118" y="70942"/>
                  <a:pt x="210084" y="60359"/>
                  <a:pt x="171455" y="41309"/>
                </a:cubicBezTo>
                <a:cubicBezTo>
                  <a:pt x="132826" y="22259"/>
                  <a:pt x="127005" y="-1024"/>
                  <a:pt x="101605" y="34"/>
                </a:cubicBezTo>
                <a:cubicBezTo>
                  <a:pt x="76205" y="1092"/>
                  <a:pt x="534" y="46601"/>
                  <a:pt x="5" y="50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F7817CD6-9834-D564-D6D0-ADA66749F270}"/>
              </a:ext>
            </a:extLst>
          </p:cNvPr>
          <p:cNvSpPr/>
          <p:nvPr/>
        </p:nvSpPr>
        <p:spPr>
          <a:xfrm>
            <a:off x="4921081" y="5845143"/>
            <a:ext cx="57671" cy="146869"/>
          </a:xfrm>
          <a:custGeom>
            <a:avLst/>
            <a:gdLst>
              <a:gd name="connsiteX0" fmla="*/ 28744 w 57671"/>
              <a:gd name="connsiteY0" fmla="*/ 32 h 146869"/>
              <a:gd name="connsiteX1" fmla="*/ 12869 w 57671"/>
              <a:gd name="connsiteY1" fmla="*/ 79407 h 146869"/>
              <a:gd name="connsiteX2" fmla="*/ 57319 w 57671"/>
              <a:gd name="connsiteY2" fmla="*/ 146082 h 146869"/>
              <a:gd name="connsiteX3" fmla="*/ 31919 w 57671"/>
              <a:gd name="connsiteY3" fmla="*/ 114332 h 146869"/>
              <a:gd name="connsiteX4" fmla="*/ 169 w 57671"/>
              <a:gd name="connsiteY4" fmla="*/ 88932 h 146869"/>
              <a:gd name="connsiteX5" fmla="*/ 28744 w 57671"/>
              <a:gd name="connsiteY5" fmla="*/ 32 h 14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1" h="146869">
                <a:moveTo>
                  <a:pt x="28744" y="32"/>
                </a:moveTo>
                <a:cubicBezTo>
                  <a:pt x="30861" y="-1556"/>
                  <a:pt x="8107" y="55065"/>
                  <a:pt x="12869" y="79407"/>
                </a:cubicBezTo>
                <a:cubicBezTo>
                  <a:pt x="17631" y="103749"/>
                  <a:pt x="54144" y="140261"/>
                  <a:pt x="57319" y="146082"/>
                </a:cubicBezTo>
                <a:cubicBezTo>
                  <a:pt x="60494" y="151903"/>
                  <a:pt x="41444" y="123857"/>
                  <a:pt x="31919" y="114332"/>
                </a:cubicBezTo>
                <a:cubicBezTo>
                  <a:pt x="22394" y="104807"/>
                  <a:pt x="2815" y="102690"/>
                  <a:pt x="169" y="88932"/>
                </a:cubicBezTo>
                <a:cubicBezTo>
                  <a:pt x="-2477" y="75174"/>
                  <a:pt x="26627" y="1620"/>
                  <a:pt x="2874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BF52233-34A7-A780-F30A-AA484877CE90}"/>
              </a:ext>
            </a:extLst>
          </p:cNvPr>
          <p:cNvSpPr/>
          <p:nvPr/>
        </p:nvSpPr>
        <p:spPr>
          <a:xfrm>
            <a:off x="5100722" y="5790999"/>
            <a:ext cx="119723" cy="159947"/>
          </a:xfrm>
          <a:custGeom>
            <a:avLst/>
            <a:gdLst>
              <a:gd name="connsiteX0" fmla="*/ 109453 w 119723"/>
              <a:gd name="connsiteY0" fmla="*/ 201 h 159947"/>
              <a:gd name="connsiteX1" fmla="*/ 106278 w 119723"/>
              <a:gd name="connsiteY1" fmla="*/ 85926 h 159947"/>
              <a:gd name="connsiteX2" fmla="*/ 1503 w 119723"/>
              <a:gd name="connsiteY2" fmla="*/ 158951 h 159947"/>
              <a:gd name="connsiteX3" fmla="*/ 49128 w 119723"/>
              <a:gd name="connsiteY3" fmla="*/ 127201 h 159947"/>
              <a:gd name="connsiteX4" fmla="*/ 115803 w 119723"/>
              <a:gd name="connsiteY4" fmla="*/ 111326 h 159947"/>
              <a:gd name="connsiteX5" fmla="*/ 109453 w 119723"/>
              <a:gd name="connsiteY5" fmla="*/ 201 h 15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723" h="159947">
                <a:moveTo>
                  <a:pt x="109453" y="201"/>
                </a:moveTo>
                <a:cubicBezTo>
                  <a:pt x="107866" y="-4032"/>
                  <a:pt x="124270" y="59468"/>
                  <a:pt x="106278" y="85926"/>
                </a:cubicBezTo>
                <a:cubicBezTo>
                  <a:pt x="88286" y="112384"/>
                  <a:pt x="11028" y="152072"/>
                  <a:pt x="1503" y="158951"/>
                </a:cubicBezTo>
                <a:cubicBezTo>
                  <a:pt x="-8022" y="165830"/>
                  <a:pt x="30078" y="135138"/>
                  <a:pt x="49128" y="127201"/>
                </a:cubicBezTo>
                <a:cubicBezTo>
                  <a:pt x="68178" y="119264"/>
                  <a:pt x="104691" y="126142"/>
                  <a:pt x="115803" y="111326"/>
                </a:cubicBezTo>
                <a:cubicBezTo>
                  <a:pt x="126915" y="96510"/>
                  <a:pt x="111040" y="4434"/>
                  <a:pt x="10945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7A0A1781-5A2F-C231-4F4D-FE1BD620076F}"/>
              </a:ext>
            </a:extLst>
          </p:cNvPr>
          <p:cNvSpPr/>
          <p:nvPr/>
        </p:nvSpPr>
        <p:spPr>
          <a:xfrm>
            <a:off x="6440093" y="5042890"/>
            <a:ext cx="50964" cy="864710"/>
          </a:xfrm>
          <a:custGeom>
            <a:avLst/>
            <a:gdLst>
              <a:gd name="connsiteX0" fmla="*/ 49197 w 50964"/>
              <a:gd name="connsiteY0" fmla="*/ 1058 h 864710"/>
              <a:gd name="connsiteX1" fmla="*/ 14784 w 50964"/>
              <a:gd name="connsiteY1" fmla="*/ 561497 h 864710"/>
              <a:gd name="connsiteX2" fmla="*/ 24617 w 50964"/>
              <a:gd name="connsiteY2" fmla="*/ 477923 h 864710"/>
              <a:gd name="connsiteX3" fmla="*/ 36 w 50964"/>
              <a:gd name="connsiteY3" fmla="*/ 861381 h 864710"/>
              <a:gd name="connsiteX4" fmla="*/ 19701 w 50964"/>
              <a:gd name="connsiteY4" fmla="*/ 654904 h 864710"/>
              <a:gd name="connsiteX5" fmla="*/ 44281 w 50964"/>
              <a:gd name="connsiteY5" fmla="*/ 492671 h 864710"/>
              <a:gd name="connsiteX6" fmla="*/ 39365 w 50964"/>
              <a:gd name="connsiteY6" fmla="*/ 546749 h 864710"/>
              <a:gd name="connsiteX7" fmla="*/ 39365 w 50964"/>
              <a:gd name="connsiteY7" fmla="*/ 379600 h 864710"/>
              <a:gd name="connsiteX8" fmla="*/ 44281 w 50964"/>
              <a:gd name="connsiteY8" fmla="*/ 418929 h 864710"/>
              <a:gd name="connsiteX9" fmla="*/ 49197 w 50964"/>
              <a:gd name="connsiteY9" fmla="*/ 1058 h 86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64" h="864710">
                <a:moveTo>
                  <a:pt x="49197" y="1058"/>
                </a:moveTo>
                <a:cubicBezTo>
                  <a:pt x="44281" y="24819"/>
                  <a:pt x="18881" y="482020"/>
                  <a:pt x="14784" y="561497"/>
                </a:cubicBezTo>
                <a:cubicBezTo>
                  <a:pt x="10687" y="640974"/>
                  <a:pt x="27075" y="427942"/>
                  <a:pt x="24617" y="477923"/>
                </a:cubicBezTo>
                <a:cubicBezTo>
                  <a:pt x="22159" y="527904"/>
                  <a:pt x="855" y="831884"/>
                  <a:pt x="36" y="861381"/>
                </a:cubicBezTo>
                <a:cubicBezTo>
                  <a:pt x="-783" y="890878"/>
                  <a:pt x="12327" y="716356"/>
                  <a:pt x="19701" y="654904"/>
                </a:cubicBezTo>
                <a:cubicBezTo>
                  <a:pt x="27075" y="593452"/>
                  <a:pt x="41004" y="510697"/>
                  <a:pt x="44281" y="492671"/>
                </a:cubicBezTo>
                <a:cubicBezTo>
                  <a:pt x="47558" y="474645"/>
                  <a:pt x="40184" y="565594"/>
                  <a:pt x="39365" y="546749"/>
                </a:cubicBezTo>
                <a:cubicBezTo>
                  <a:pt x="38546" y="527904"/>
                  <a:pt x="38546" y="400903"/>
                  <a:pt x="39365" y="379600"/>
                </a:cubicBezTo>
                <a:cubicBezTo>
                  <a:pt x="40184" y="358297"/>
                  <a:pt x="41004" y="477103"/>
                  <a:pt x="44281" y="418929"/>
                </a:cubicBezTo>
                <a:cubicBezTo>
                  <a:pt x="47558" y="360755"/>
                  <a:pt x="54113" y="-22703"/>
                  <a:pt x="49197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F8135DA-9296-96B3-C560-0319F7D3C548}"/>
              </a:ext>
            </a:extLst>
          </p:cNvPr>
          <p:cNvSpPr/>
          <p:nvPr/>
        </p:nvSpPr>
        <p:spPr>
          <a:xfrm>
            <a:off x="6048581" y="5947897"/>
            <a:ext cx="465628" cy="790178"/>
          </a:xfrm>
          <a:custGeom>
            <a:avLst/>
            <a:gdLst>
              <a:gd name="connsiteX0" fmla="*/ 465290 w 465628"/>
              <a:gd name="connsiteY0" fmla="*/ 619 h 790178"/>
              <a:gd name="connsiteX1" fmla="*/ 224400 w 465628"/>
              <a:gd name="connsiteY1" fmla="*/ 438155 h 790178"/>
              <a:gd name="connsiteX2" fmla="*/ 253896 w 465628"/>
              <a:gd name="connsiteY2" fmla="*/ 418490 h 790178"/>
              <a:gd name="connsiteX3" fmla="*/ 3174 w 465628"/>
              <a:gd name="connsiteY3" fmla="*/ 787200 h 790178"/>
              <a:gd name="connsiteX4" fmla="*/ 126077 w 465628"/>
              <a:gd name="connsiteY4" fmla="*/ 575806 h 790178"/>
              <a:gd name="connsiteX5" fmla="*/ 322722 w 465628"/>
              <a:gd name="connsiteY5" fmla="*/ 280838 h 790178"/>
              <a:gd name="connsiteX6" fmla="*/ 278477 w 465628"/>
              <a:gd name="connsiteY6" fmla="*/ 339832 h 790178"/>
              <a:gd name="connsiteX7" fmla="*/ 465290 w 465628"/>
              <a:gd name="connsiteY7" fmla="*/ 619 h 79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628" h="790178">
                <a:moveTo>
                  <a:pt x="465290" y="619"/>
                </a:moveTo>
                <a:cubicBezTo>
                  <a:pt x="456277" y="17006"/>
                  <a:pt x="259632" y="368510"/>
                  <a:pt x="224400" y="438155"/>
                </a:cubicBezTo>
                <a:cubicBezTo>
                  <a:pt x="189168" y="507800"/>
                  <a:pt x="290767" y="360316"/>
                  <a:pt x="253896" y="418490"/>
                </a:cubicBezTo>
                <a:cubicBezTo>
                  <a:pt x="217025" y="476664"/>
                  <a:pt x="24477" y="760981"/>
                  <a:pt x="3174" y="787200"/>
                </a:cubicBezTo>
                <a:cubicBezTo>
                  <a:pt x="-18129" y="813419"/>
                  <a:pt x="72819" y="660200"/>
                  <a:pt x="126077" y="575806"/>
                </a:cubicBezTo>
                <a:cubicBezTo>
                  <a:pt x="179335" y="491412"/>
                  <a:pt x="297322" y="320167"/>
                  <a:pt x="322722" y="280838"/>
                </a:cubicBezTo>
                <a:cubicBezTo>
                  <a:pt x="348122" y="241509"/>
                  <a:pt x="256354" y="381619"/>
                  <a:pt x="278477" y="339832"/>
                </a:cubicBezTo>
                <a:cubicBezTo>
                  <a:pt x="300600" y="298045"/>
                  <a:pt x="474303" y="-15768"/>
                  <a:pt x="465290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94D769ED-35DF-3C06-FA1F-0C406F19F7D4}"/>
              </a:ext>
            </a:extLst>
          </p:cNvPr>
          <p:cNvSpPr/>
          <p:nvPr/>
        </p:nvSpPr>
        <p:spPr>
          <a:xfrm>
            <a:off x="6312053" y="6015582"/>
            <a:ext cx="149884" cy="257690"/>
          </a:xfrm>
          <a:custGeom>
            <a:avLst/>
            <a:gdLst>
              <a:gd name="connsiteX0" fmla="*/ 142824 w 149884"/>
              <a:gd name="connsiteY0" fmla="*/ 1760 h 257690"/>
              <a:gd name="connsiteX1" fmla="*/ 49418 w 149884"/>
              <a:gd name="connsiteY1" fmla="*/ 193489 h 257690"/>
              <a:gd name="connsiteX2" fmla="*/ 257 w 149884"/>
              <a:gd name="connsiteY2" fmla="*/ 257399 h 257690"/>
              <a:gd name="connsiteX3" fmla="*/ 69082 w 149884"/>
              <a:gd name="connsiteY3" fmla="*/ 173824 h 257690"/>
              <a:gd name="connsiteX4" fmla="*/ 147741 w 149884"/>
              <a:gd name="connsiteY4" fmla="*/ 80418 h 257690"/>
              <a:gd name="connsiteX5" fmla="*/ 128076 w 149884"/>
              <a:gd name="connsiteY5" fmla="*/ 95166 h 257690"/>
              <a:gd name="connsiteX6" fmla="*/ 142824 w 149884"/>
              <a:gd name="connsiteY6" fmla="*/ 1760 h 25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84" h="257690">
                <a:moveTo>
                  <a:pt x="142824" y="1760"/>
                </a:moveTo>
                <a:cubicBezTo>
                  <a:pt x="129714" y="18147"/>
                  <a:pt x="73179" y="150883"/>
                  <a:pt x="49418" y="193489"/>
                </a:cubicBezTo>
                <a:cubicBezTo>
                  <a:pt x="25657" y="236096"/>
                  <a:pt x="-3020" y="260676"/>
                  <a:pt x="257" y="257399"/>
                </a:cubicBezTo>
                <a:cubicBezTo>
                  <a:pt x="3534" y="254122"/>
                  <a:pt x="44501" y="203321"/>
                  <a:pt x="69082" y="173824"/>
                </a:cubicBezTo>
                <a:cubicBezTo>
                  <a:pt x="93663" y="144327"/>
                  <a:pt x="147741" y="80418"/>
                  <a:pt x="147741" y="80418"/>
                </a:cubicBezTo>
                <a:cubicBezTo>
                  <a:pt x="157573" y="67309"/>
                  <a:pt x="130534" y="101721"/>
                  <a:pt x="128076" y="95166"/>
                </a:cubicBezTo>
                <a:cubicBezTo>
                  <a:pt x="125618" y="88611"/>
                  <a:pt x="155934" y="-14627"/>
                  <a:pt x="142824" y="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33B0CC0E-D857-680F-09C2-07E41A2C4E53}"/>
              </a:ext>
            </a:extLst>
          </p:cNvPr>
          <p:cNvSpPr/>
          <p:nvPr/>
        </p:nvSpPr>
        <p:spPr>
          <a:xfrm>
            <a:off x="5411463" y="6705558"/>
            <a:ext cx="533901" cy="488481"/>
          </a:xfrm>
          <a:custGeom>
            <a:avLst/>
            <a:gdLst>
              <a:gd name="connsiteX0" fmla="*/ 533889 w 533901"/>
              <a:gd name="connsiteY0" fmla="*/ 42 h 488481"/>
              <a:gd name="connsiteX1" fmla="*/ 432289 w 533901"/>
              <a:gd name="connsiteY1" fmla="*/ 171711 h 488481"/>
              <a:gd name="connsiteX2" fmla="*/ 421778 w 533901"/>
              <a:gd name="connsiteY2" fmla="*/ 157697 h 488481"/>
              <a:gd name="connsiteX3" fmla="*/ 183544 w 533901"/>
              <a:gd name="connsiteY3" fmla="*/ 297835 h 488481"/>
              <a:gd name="connsiteX4" fmla="*/ 253613 w 533901"/>
              <a:gd name="connsiteY4" fmla="*/ 269808 h 488481"/>
              <a:gd name="connsiteX5" fmla="*/ 1365 w 533901"/>
              <a:gd name="connsiteY5" fmla="*/ 487021 h 488481"/>
              <a:gd name="connsiteX6" fmla="*/ 159020 w 533901"/>
              <a:gd name="connsiteY6" fmla="*/ 360897 h 488481"/>
              <a:gd name="connsiteX7" fmla="*/ 292151 w 533901"/>
              <a:gd name="connsiteY7" fmla="*/ 283821 h 488481"/>
              <a:gd name="connsiteX8" fmla="*/ 271130 w 533901"/>
              <a:gd name="connsiteY8" fmla="*/ 276814 h 488481"/>
              <a:gd name="connsiteX9" fmla="*/ 425282 w 533901"/>
              <a:gd name="connsiteY9" fmla="*/ 189228 h 488481"/>
              <a:gd name="connsiteX10" fmla="*/ 533889 w 533901"/>
              <a:gd name="connsiteY10" fmla="*/ 42 h 4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901" h="488481">
                <a:moveTo>
                  <a:pt x="533889" y="42"/>
                </a:moveTo>
                <a:cubicBezTo>
                  <a:pt x="535057" y="-2877"/>
                  <a:pt x="450974" y="145435"/>
                  <a:pt x="432289" y="171711"/>
                </a:cubicBezTo>
                <a:cubicBezTo>
                  <a:pt x="413604" y="197987"/>
                  <a:pt x="463235" y="136676"/>
                  <a:pt x="421778" y="157697"/>
                </a:cubicBezTo>
                <a:cubicBezTo>
                  <a:pt x="380321" y="178718"/>
                  <a:pt x="211571" y="279150"/>
                  <a:pt x="183544" y="297835"/>
                </a:cubicBezTo>
                <a:cubicBezTo>
                  <a:pt x="155516" y="316520"/>
                  <a:pt x="283976" y="238277"/>
                  <a:pt x="253613" y="269808"/>
                </a:cubicBezTo>
                <a:cubicBezTo>
                  <a:pt x="223250" y="301339"/>
                  <a:pt x="17130" y="471840"/>
                  <a:pt x="1365" y="487021"/>
                </a:cubicBezTo>
                <a:cubicBezTo>
                  <a:pt x="-14400" y="502202"/>
                  <a:pt x="110556" y="394764"/>
                  <a:pt x="159020" y="360897"/>
                </a:cubicBezTo>
                <a:cubicBezTo>
                  <a:pt x="207484" y="327030"/>
                  <a:pt x="273466" y="297835"/>
                  <a:pt x="292151" y="283821"/>
                </a:cubicBezTo>
                <a:cubicBezTo>
                  <a:pt x="310836" y="269807"/>
                  <a:pt x="248941" y="292580"/>
                  <a:pt x="271130" y="276814"/>
                </a:cubicBezTo>
                <a:cubicBezTo>
                  <a:pt x="293318" y="261049"/>
                  <a:pt x="381489" y="229517"/>
                  <a:pt x="425282" y="189228"/>
                </a:cubicBezTo>
                <a:cubicBezTo>
                  <a:pt x="469075" y="148939"/>
                  <a:pt x="532721" y="2961"/>
                  <a:pt x="53388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A74FF774-CD1A-8872-4126-CB9105218EB3}"/>
              </a:ext>
            </a:extLst>
          </p:cNvPr>
          <p:cNvSpPr/>
          <p:nvPr/>
        </p:nvSpPr>
        <p:spPr>
          <a:xfrm>
            <a:off x="4605851" y="7150262"/>
            <a:ext cx="607507" cy="112906"/>
          </a:xfrm>
          <a:custGeom>
            <a:avLst/>
            <a:gdLst>
              <a:gd name="connsiteX0" fmla="*/ 1183 w 607507"/>
              <a:gd name="connsiteY0" fmla="*/ 276 h 112906"/>
              <a:gd name="connsiteX1" fmla="*/ 253432 w 607507"/>
              <a:gd name="connsiteY1" fmla="*/ 77352 h 112906"/>
              <a:gd name="connsiteX2" fmla="*/ 603777 w 607507"/>
              <a:gd name="connsiteY2" fmla="*/ 66841 h 112906"/>
              <a:gd name="connsiteX3" fmla="*/ 428604 w 607507"/>
              <a:gd name="connsiteY3" fmla="*/ 77352 h 112906"/>
              <a:gd name="connsiteX4" fmla="*/ 277956 w 607507"/>
              <a:gd name="connsiteY4" fmla="*/ 98372 h 112906"/>
              <a:gd name="connsiteX5" fmla="*/ 355032 w 607507"/>
              <a:gd name="connsiteY5" fmla="*/ 108883 h 112906"/>
              <a:gd name="connsiteX6" fmla="*/ 1183 w 607507"/>
              <a:gd name="connsiteY6" fmla="*/ 276 h 11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507" h="112906">
                <a:moveTo>
                  <a:pt x="1183" y="276"/>
                </a:moveTo>
                <a:cubicBezTo>
                  <a:pt x="-15750" y="-4979"/>
                  <a:pt x="153000" y="66258"/>
                  <a:pt x="253432" y="77352"/>
                </a:cubicBezTo>
                <a:cubicBezTo>
                  <a:pt x="353864" y="88446"/>
                  <a:pt x="574582" y="66841"/>
                  <a:pt x="603777" y="66841"/>
                </a:cubicBezTo>
                <a:cubicBezTo>
                  <a:pt x="632972" y="66841"/>
                  <a:pt x="482907" y="72097"/>
                  <a:pt x="428604" y="77352"/>
                </a:cubicBezTo>
                <a:cubicBezTo>
                  <a:pt x="374301" y="82607"/>
                  <a:pt x="290218" y="93117"/>
                  <a:pt x="277956" y="98372"/>
                </a:cubicBezTo>
                <a:cubicBezTo>
                  <a:pt x="265694" y="103627"/>
                  <a:pt x="397657" y="120561"/>
                  <a:pt x="355032" y="108883"/>
                </a:cubicBezTo>
                <a:cubicBezTo>
                  <a:pt x="312407" y="97205"/>
                  <a:pt x="18116" y="5531"/>
                  <a:pt x="1183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1378C7BB-F6DF-1F2B-8D20-0D2723E37050}"/>
              </a:ext>
            </a:extLst>
          </p:cNvPr>
          <p:cNvSpPr/>
          <p:nvPr/>
        </p:nvSpPr>
        <p:spPr>
          <a:xfrm>
            <a:off x="4140310" y="6733724"/>
            <a:ext cx="470228" cy="465862"/>
          </a:xfrm>
          <a:custGeom>
            <a:avLst/>
            <a:gdLst>
              <a:gd name="connsiteX0" fmla="*/ 11276 w 470228"/>
              <a:gd name="connsiteY0" fmla="*/ 10414 h 465862"/>
              <a:gd name="connsiteX1" fmla="*/ 239000 w 470228"/>
              <a:gd name="connsiteY1" fmla="*/ 245145 h 465862"/>
              <a:gd name="connsiteX2" fmla="*/ 379138 w 470228"/>
              <a:gd name="connsiteY2" fmla="*/ 395793 h 465862"/>
              <a:gd name="connsiteX3" fmla="*/ 351111 w 470228"/>
              <a:gd name="connsiteY3" fmla="*/ 353752 h 465862"/>
              <a:gd name="connsiteX4" fmla="*/ 470228 w 470228"/>
              <a:gd name="connsiteY4" fmla="*/ 465862 h 465862"/>
              <a:gd name="connsiteX5" fmla="*/ 351111 w 470228"/>
              <a:gd name="connsiteY5" fmla="*/ 346745 h 465862"/>
              <a:gd name="connsiteX6" fmla="*/ 277538 w 470228"/>
              <a:gd name="connsiteY6" fmla="*/ 252152 h 465862"/>
              <a:gd name="connsiteX7" fmla="*/ 319580 w 470228"/>
              <a:gd name="connsiteY7" fmla="*/ 290690 h 465862"/>
              <a:gd name="connsiteX8" fmla="*/ 165428 w 470228"/>
              <a:gd name="connsiteY8" fmla="*/ 164566 h 465862"/>
              <a:gd name="connsiteX9" fmla="*/ 46311 w 470228"/>
              <a:gd name="connsiteY9" fmla="*/ 52455 h 465862"/>
              <a:gd name="connsiteX10" fmla="*/ 11276 w 470228"/>
              <a:gd name="connsiteY10" fmla="*/ 10414 h 46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228" h="465862">
                <a:moveTo>
                  <a:pt x="11276" y="10414"/>
                </a:moveTo>
                <a:cubicBezTo>
                  <a:pt x="43391" y="42529"/>
                  <a:pt x="177690" y="180915"/>
                  <a:pt x="239000" y="245145"/>
                </a:cubicBezTo>
                <a:cubicBezTo>
                  <a:pt x="300310" y="309375"/>
                  <a:pt x="360453" y="377692"/>
                  <a:pt x="379138" y="395793"/>
                </a:cubicBezTo>
                <a:cubicBezTo>
                  <a:pt x="397823" y="413894"/>
                  <a:pt x="335929" y="342074"/>
                  <a:pt x="351111" y="353752"/>
                </a:cubicBezTo>
                <a:cubicBezTo>
                  <a:pt x="366293" y="365430"/>
                  <a:pt x="470228" y="465862"/>
                  <a:pt x="470228" y="465862"/>
                </a:cubicBezTo>
                <a:cubicBezTo>
                  <a:pt x="470228" y="464694"/>
                  <a:pt x="383226" y="382363"/>
                  <a:pt x="351111" y="346745"/>
                </a:cubicBezTo>
                <a:cubicBezTo>
                  <a:pt x="318996" y="311127"/>
                  <a:pt x="282793" y="261495"/>
                  <a:pt x="277538" y="252152"/>
                </a:cubicBezTo>
                <a:cubicBezTo>
                  <a:pt x="272283" y="242810"/>
                  <a:pt x="338265" y="305288"/>
                  <a:pt x="319580" y="290690"/>
                </a:cubicBezTo>
                <a:cubicBezTo>
                  <a:pt x="300895" y="276092"/>
                  <a:pt x="210973" y="204272"/>
                  <a:pt x="165428" y="164566"/>
                </a:cubicBezTo>
                <a:cubicBezTo>
                  <a:pt x="119883" y="124860"/>
                  <a:pt x="69083" y="76395"/>
                  <a:pt x="46311" y="52455"/>
                </a:cubicBezTo>
                <a:cubicBezTo>
                  <a:pt x="23539" y="28515"/>
                  <a:pt x="-20839" y="-21701"/>
                  <a:pt x="11276" y="10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9572AD7-43BA-BC8E-A63F-2BEA1165A04F}"/>
              </a:ext>
            </a:extLst>
          </p:cNvPr>
          <p:cNvSpPr/>
          <p:nvPr/>
        </p:nvSpPr>
        <p:spPr>
          <a:xfrm>
            <a:off x="3667994" y="6271168"/>
            <a:ext cx="396029" cy="497600"/>
          </a:xfrm>
          <a:custGeom>
            <a:avLst/>
            <a:gdLst>
              <a:gd name="connsiteX0" fmla="*/ 116 w 396029"/>
              <a:gd name="connsiteY0" fmla="*/ 4 h 497600"/>
              <a:gd name="connsiteX1" fmla="*/ 234847 w 396029"/>
              <a:gd name="connsiteY1" fmla="*/ 304804 h 497600"/>
              <a:gd name="connsiteX2" fmla="*/ 396006 w 396029"/>
              <a:gd name="connsiteY2" fmla="*/ 497494 h 497600"/>
              <a:gd name="connsiteX3" fmla="*/ 224337 w 396029"/>
              <a:gd name="connsiteY3" fmla="*/ 280280 h 497600"/>
              <a:gd name="connsiteX4" fmla="*/ 266378 w 396029"/>
              <a:gd name="connsiteY4" fmla="*/ 311811 h 497600"/>
              <a:gd name="connsiteX5" fmla="*/ 116 w 396029"/>
              <a:gd name="connsiteY5" fmla="*/ 4 h 4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029" h="497600">
                <a:moveTo>
                  <a:pt x="116" y="4"/>
                </a:moveTo>
                <a:cubicBezTo>
                  <a:pt x="-5139" y="-1164"/>
                  <a:pt x="168865" y="221889"/>
                  <a:pt x="234847" y="304804"/>
                </a:cubicBezTo>
                <a:cubicBezTo>
                  <a:pt x="300829" y="387719"/>
                  <a:pt x="397758" y="501581"/>
                  <a:pt x="396006" y="497494"/>
                </a:cubicBezTo>
                <a:cubicBezTo>
                  <a:pt x="394254" y="493407"/>
                  <a:pt x="245942" y="311227"/>
                  <a:pt x="224337" y="280280"/>
                </a:cubicBezTo>
                <a:cubicBezTo>
                  <a:pt x="202732" y="249333"/>
                  <a:pt x="301412" y="357356"/>
                  <a:pt x="266378" y="311811"/>
                </a:cubicBezTo>
                <a:cubicBezTo>
                  <a:pt x="231344" y="266266"/>
                  <a:pt x="5371" y="1172"/>
                  <a:pt x="11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4C8346D-CFE7-0D3B-58FA-0FB718C2DE40}"/>
              </a:ext>
            </a:extLst>
          </p:cNvPr>
          <p:cNvSpPr/>
          <p:nvPr/>
        </p:nvSpPr>
        <p:spPr>
          <a:xfrm>
            <a:off x="3482402" y="5721071"/>
            <a:ext cx="206852" cy="581648"/>
          </a:xfrm>
          <a:custGeom>
            <a:avLst/>
            <a:gdLst>
              <a:gd name="connsiteX0" fmla="*/ 26 w 206852"/>
              <a:gd name="connsiteY0" fmla="*/ 60 h 581648"/>
              <a:gd name="connsiteX1" fmla="*/ 59584 w 206852"/>
              <a:gd name="connsiteY1" fmla="*/ 290846 h 581648"/>
              <a:gd name="connsiteX2" fmla="*/ 140164 w 206852"/>
              <a:gd name="connsiteY2" fmla="*/ 459012 h 581648"/>
              <a:gd name="connsiteX3" fmla="*/ 119143 w 206852"/>
              <a:gd name="connsiteY3" fmla="*/ 427481 h 581648"/>
              <a:gd name="connsiteX4" fmla="*/ 206729 w 206852"/>
              <a:gd name="connsiteY4" fmla="*/ 581632 h 581648"/>
              <a:gd name="connsiteX5" fmla="*/ 136660 w 206852"/>
              <a:gd name="connsiteY5" fmla="*/ 416970 h 581648"/>
              <a:gd name="connsiteX6" fmla="*/ 66591 w 206852"/>
              <a:gd name="connsiteY6" fmla="*/ 266322 h 581648"/>
              <a:gd name="connsiteX7" fmla="*/ 26 w 206852"/>
              <a:gd name="connsiteY7" fmla="*/ 60 h 58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52" h="581648">
                <a:moveTo>
                  <a:pt x="26" y="60"/>
                </a:moveTo>
                <a:cubicBezTo>
                  <a:pt x="-1142" y="4147"/>
                  <a:pt x="36228" y="214354"/>
                  <a:pt x="59584" y="290846"/>
                </a:cubicBezTo>
                <a:cubicBezTo>
                  <a:pt x="82940" y="367338"/>
                  <a:pt x="130238" y="436240"/>
                  <a:pt x="140164" y="459012"/>
                </a:cubicBezTo>
                <a:cubicBezTo>
                  <a:pt x="150090" y="481784"/>
                  <a:pt x="108049" y="407044"/>
                  <a:pt x="119143" y="427481"/>
                </a:cubicBezTo>
                <a:cubicBezTo>
                  <a:pt x="130237" y="447918"/>
                  <a:pt x="203810" y="583384"/>
                  <a:pt x="206729" y="581632"/>
                </a:cubicBezTo>
                <a:cubicBezTo>
                  <a:pt x="209648" y="579880"/>
                  <a:pt x="160016" y="469522"/>
                  <a:pt x="136660" y="416970"/>
                </a:cubicBezTo>
                <a:cubicBezTo>
                  <a:pt x="113304" y="364418"/>
                  <a:pt x="85860" y="332303"/>
                  <a:pt x="66591" y="266322"/>
                </a:cubicBezTo>
                <a:cubicBezTo>
                  <a:pt x="47322" y="200341"/>
                  <a:pt x="1194" y="-4027"/>
                  <a:pt x="26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0659AD00-948D-E420-8FE7-8CC1E377E906}"/>
              </a:ext>
            </a:extLst>
          </p:cNvPr>
          <p:cNvSpPr/>
          <p:nvPr/>
        </p:nvSpPr>
        <p:spPr>
          <a:xfrm>
            <a:off x="3243877" y="4363891"/>
            <a:ext cx="145062" cy="1151719"/>
          </a:xfrm>
          <a:custGeom>
            <a:avLst/>
            <a:gdLst>
              <a:gd name="connsiteX0" fmla="*/ 70385 w 145062"/>
              <a:gd name="connsiteY0" fmla="*/ 1406 h 1151719"/>
              <a:gd name="connsiteX1" fmla="*/ 17833 w 145062"/>
              <a:gd name="connsiteY1" fmla="*/ 491888 h 1151719"/>
              <a:gd name="connsiteX2" fmla="*/ 316 w 145062"/>
              <a:gd name="connsiteY2" fmla="*/ 523419 h 1151719"/>
              <a:gd name="connsiteX3" fmla="*/ 10826 w 145062"/>
              <a:gd name="connsiteY3" fmla="*/ 502399 h 1151719"/>
              <a:gd name="connsiteX4" fmla="*/ 59875 w 145062"/>
              <a:gd name="connsiteY4" fmla="*/ 726619 h 1151719"/>
              <a:gd name="connsiteX5" fmla="*/ 52868 w 145062"/>
              <a:gd name="connsiteY5" fmla="*/ 695088 h 1151719"/>
              <a:gd name="connsiteX6" fmla="*/ 143957 w 145062"/>
              <a:gd name="connsiteY6" fmla="*/ 1150537 h 1151719"/>
              <a:gd name="connsiteX7" fmla="*/ 98413 w 145062"/>
              <a:gd name="connsiteY7" fmla="*/ 817709 h 1151719"/>
              <a:gd name="connsiteX8" fmla="*/ 24840 w 145062"/>
              <a:gd name="connsiteY8" fmla="*/ 530426 h 1151719"/>
              <a:gd name="connsiteX9" fmla="*/ 24840 w 145062"/>
              <a:gd name="connsiteY9" fmla="*/ 533930 h 1151719"/>
              <a:gd name="connsiteX10" fmla="*/ 59875 w 145062"/>
              <a:gd name="connsiteY10" fmla="*/ 348247 h 1151719"/>
              <a:gd name="connsiteX11" fmla="*/ 70385 w 145062"/>
              <a:gd name="connsiteY11" fmla="*/ 1406 h 115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062" h="1151719">
                <a:moveTo>
                  <a:pt x="70385" y="1406"/>
                </a:moveTo>
                <a:cubicBezTo>
                  <a:pt x="63378" y="25346"/>
                  <a:pt x="29511" y="404886"/>
                  <a:pt x="17833" y="491888"/>
                </a:cubicBezTo>
                <a:cubicBezTo>
                  <a:pt x="6155" y="578890"/>
                  <a:pt x="1484" y="521667"/>
                  <a:pt x="316" y="523419"/>
                </a:cubicBezTo>
                <a:cubicBezTo>
                  <a:pt x="-852" y="525171"/>
                  <a:pt x="900" y="468532"/>
                  <a:pt x="10826" y="502399"/>
                </a:cubicBezTo>
                <a:cubicBezTo>
                  <a:pt x="20752" y="536266"/>
                  <a:pt x="52868" y="694504"/>
                  <a:pt x="59875" y="726619"/>
                </a:cubicBezTo>
                <a:cubicBezTo>
                  <a:pt x="66882" y="758734"/>
                  <a:pt x="38854" y="624435"/>
                  <a:pt x="52868" y="695088"/>
                </a:cubicBezTo>
                <a:cubicBezTo>
                  <a:pt x="66882" y="765741"/>
                  <a:pt x="136366" y="1130100"/>
                  <a:pt x="143957" y="1150537"/>
                </a:cubicBezTo>
                <a:cubicBezTo>
                  <a:pt x="151548" y="1170974"/>
                  <a:pt x="118266" y="921061"/>
                  <a:pt x="98413" y="817709"/>
                </a:cubicBezTo>
                <a:cubicBezTo>
                  <a:pt x="78560" y="714357"/>
                  <a:pt x="24840" y="530426"/>
                  <a:pt x="24840" y="530426"/>
                </a:cubicBezTo>
                <a:cubicBezTo>
                  <a:pt x="12578" y="483130"/>
                  <a:pt x="19001" y="564293"/>
                  <a:pt x="24840" y="533930"/>
                </a:cubicBezTo>
                <a:cubicBezTo>
                  <a:pt x="30679" y="503567"/>
                  <a:pt x="52868" y="430578"/>
                  <a:pt x="59875" y="348247"/>
                </a:cubicBezTo>
                <a:cubicBezTo>
                  <a:pt x="66882" y="265916"/>
                  <a:pt x="77392" y="-22534"/>
                  <a:pt x="70385" y="1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4723239F-345A-559A-BB54-A43C1CB850C1}"/>
              </a:ext>
            </a:extLst>
          </p:cNvPr>
          <p:cNvSpPr/>
          <p:nvPr/>
        </p:nvSpPr>
        <p:spPr>
          <a:xfrm>
            <a:off x="3200246" y="3580362"/>
            <a:ext cx="198981" cy="869383"/>
          </a:xfrm>
          <a:custGeom>
            <a:avLst/>
            <a:gdLst>
              <a:gd name="connsiteX0" fmla="*/ 198099 w 198981"/>
              <a:gd name="connsiteY0" fmla="*/ 3666 h 869383"/>
              <a:gd name="connsiteX1" fmla="*/ 29933 w 198981"/>
              <a:gd name="connsiteY1" fmla="*/ 518672 h 869383"/>
              <a:gd name="connsiteX2" fmla="*/ 68471 w 198981"/>
              <a:gd name="connsiteY2" fmla="*/ 452107 h 869383"/>
              <a:gd name="connsiteX3" fmla="*/ 1906 w 198981"/>
              <a:gd name="connsiteY3" fmla="*/ 763914 h 869383"/>
              <a:gd name="connsiteX4" fmla="*/ 19423 w 198981"/>
              <a:gd name="connsiteY4" fmla="*/ 669321 h 869383"/>
              <a:gd name="connsiteX5" fmla="*/ 33437 w 198981"/>
              <a:gd name="connsiteY5" fmla="*/ 869017 h 869383"/>
              <a:gd name="connsiteX6" fmla="*/ 22926 w 198981"/>
              <a:gd name="connsiteY6" fmla="*/ 704355 h 869383"/>
              <a:gd name="connsiteX7" fmla="*/ 89492 w 198981"/>
              <a:gd name="connsiteY7" fmla="*/ 231390 h 869383"/>
              <a:gd name="connsiteX8" fmla="*/ 96499 w 198981"/>
              <a:gd name="connsiteY8" fmla="*/ 283941 h 869383"/>
              <a:gd name="connsiteX9" fmla="*/ 198099 w 198981"/>
              <a:gd name="connsiteY9" fmla="*/ 3666 h 86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981" h="869383">
                <a:moveTo>
                  <a:pt x="198099" y="3666"/>
                </a:moveTo>
                <a:cubicBezTo>
                  <a:pt x="187005" y="42788"/>
                  <a:pt x="51538" y="443932"/>
                  <a:pt x="29933" y="518672"/>
                </a:cubicBezTo>
                <a:cubicBezTo>
                  <a:pt x="8328" y="593412"/>
                  <a:pt x="73142" y="411233"/>
                  <a:pt x="68471" y="452107"/>
                </a:cubicBezTo>
                <a:cubicBezTo>
                  <a:pt x="63800" y="492981"/>
                  <a:pt x="10081" y="727712"/>
                  <a:pt x="1906" y="763914"/>
                </a:cubicBezTo>
                <a:cubicBezTo>
                  <a:pt x="-6269" y="800116"/>
                  <a:pt x="14168" y="651804"/>
                  <a:pt x="19423" y="669321"/>
                </a:cubicBezTo>
                <a:cubicBezTo>
                  <a:pt x="24678" y="686838"/>
                  <a:pt x="32853" y="863178"/>
                  <a:pt x="33437" y="869017"/>
                </a:cubicBezTo>
                <a:cubicBezTo>
                  <a:pt x="34021" y="874856"/>
                  <a:pt x="13584" y="810626"/>
                  <a:pt x="22926" y="704355"/>
                </a:cubicBezTo>
                <a:cubicBezTo>
                  <a:pt x="32268" y="598084"/>
                  <a:pt x="77230" y="301459"/>
                  <a:pt x="89492" y="231390"/>
                </a:cubicBezTo>
                <a:cubicBezTo>
                  <a:pt x="101754" y="161321"/>
                  <a:pt x="80733" y="317224"/>
                  <a:pt x="96499" y="283941"/>
                </a:cubicBezTo>
                <a:cubicBezTo>
                  <a:pt x="112264" y="250658"/>
                  <a:pt x="209193" y="-35456"/>
                  <a:pt x="198099" y="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050E5CE3-F72A-1A1A-3CE3-BFF5CD91FDF3}"/>
              </a:ext>
            </a:extLst>
          </p:cNvPr>
          <p:cNvSpPr/>
          <p:nvPr/>
        </p:nvSpPr>
        <p:spPr>
          <a:xfrm>
            <a:off x="3485261" y="3019158"/>
            <a:ext cx="672520" cy="509938"/>
          </a:xfrm>
          <a:custGeom>
            <a:avLst/>
            <a:gdLst>
              <a:gd name="connsiteX0" fmla="*/ 655815 w 672520"/>
              <a:gd name="connsiteY0" fmla="*/ 7821 h 509938"/>
              <a:gd name="connsiteX1" fmla="*/ 189856 w 672520"/>
              <a:gd name="connsiteY1" fmla="*/ 228539 h 509938"/>
              <a:gd name="connsiteX2" fmla="*/ 329994 w 672520"/>
              <a:gd name="connsiteY2" fmla="*/ 179490 h 509938"/>
              <a:gd name="connsiteX3" fmla="*/ 670 w 672520"/>
              <a:gd name="connsiteY3" fmla="*/ 508814 h 509938"/>
              <a:gd name="connsiteX4" fmla="*/ 245911 w 672520"/>
              <a:gd name="connsiteY4" fmla="*/ 284594 h 509938"/>
              <a:gd name="connsiteX5" fmla="*/ 298463 w 672520"/>
              <a:gd name="connsiteY5" fmla="*/ 211021 h 509938"/>
              <a:gd name="connsiteX6" fmla="*/ 193360 w 672520"/>
              <a:gd name="connsiteY6" fmla="*/ 253063 h 509938"/>
              <a:gd name="connsiteX7" fmla="*/ 536698 w 672520"/>
              <a:gd name="connsiteY7" fmla="*/ 67380 h 509938"/>
              <a:gd name="connsiteX8" fmla="*/ 655815 w 672520"/>
              <a:gd name="connsiteY8" fmla="*/ 7821 h 5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520" h="509938">
                <a:moveTo>
                  <a:pt x="655815" y="7821"/>
                </a:moveTo>
                <a:lnTo>
                  <a:pt x="189856" y="228539"/>
                </a:lnTo>
                <a:cubicBezTo>
                  <a:pt x="135552" y="257151"/>
                  <a:pt x="361525" y="132778"/>
                  <a:pt x="329994" y="179490"/>
                </a:cubicBezTo>
                <a:cubicBezTo>
                  <a:pt x="298463" y="226203"/>
                  <a:pt x="14684" y="491297"/>
                  <a:pt x="670" y="508814"/>
                </a:cubicBezTo>
                <a:cubicBezTo>
                  <a:pt x="-13344" y="526331"/>
                  <a:pt x="196279" y="334226"/>
                  <a:pt x="245911" y="284594"/>
                </a:cubicBezTo>
                <a:cubicBezTo>
                  <a:pt x="295543" y="234962"/>
                  <a:pt x="307221" y="216276"/>
                  <a:pt x="298463" y="211021"/>
                </a:cubicBezTo>
                <a:cubicBezTo>
                  <a:pt x="289705" y="205766"/>
                  <a:pt x="153654" y="277003"/>
                  <a:pt x="193360" y="253063"/>
                </a:cubicBezTo>
                <a:cubicBezTo>
                  <a:pt x="233066" y="229123"/>
                  <a:pt x="464877" y="105918"/>
                  <a:pt x="536698" y="67380"/>
                </a:cubicBezTo>
                <a:cubicBezTo>
                  <a:pt x="608519" y="28842"/>
                  <a:pt x="713622" y="-19039"/>
                  <a:pt x="655815" y="7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E99D0C8E-86D3-58F6-374B-8CCCCE664AEE}"/>
              </a:ext>
            </a:extLst>
          </p:cNvPr>
          <p:cNvSpPr/>
          <p:nvPr/>
        </p:nvSpPr>
        <p:spPr>
          <a:xfrm>
            <a:off x="4228749" y="3530548"/>
            <a:ext cx="172650" cy="328319"/>
          </a:xfrm>
          <a:custGeom>
            <a:avLst/>
            <a:gdLst>
              <a:gd name="connsiteX0" fmla="*/ 149576 w 172650"/>
              <a:gd name="connsiteY0" fmla="*/ 52 h 328319"/>
              <a:gd name="connsiteX1" fmla="*/ 159101 w 172650"/>
              <a:gd name="connsiteY1" fmla="*/ 149277 h 328319"/>
              <a:gd name="connsiteX2" fmla="*/ 3526 w 172650"/>
              <a:gd name="connsiteY2" fmla="*/ 320727 h 328319"/>
              <a:gd name="connsiteX3" fmla="*/ 47976 w 172650"/>
              <a:gd name="connsiteY3" fmla="*/ 298502 h 328319"/>
              <a:gd name="connsiteX4" fmla="*/ 19401 w 172650"/>
              <a:gd name="connsiteY4" fmla="*/ 301677 h 328319"/>
              <a:gd name="connsiteX5" fmla="*/ 143226 w 172650"/>
              <a:gd name="connsiteY5" fmla="*/ 209602 h 328319"/>
              <a:gd name="connsiteX6" fmla="*/ 133701 w 172650"/>
              <a:gd name="connsiteY6" fmla="*/ 215952 h 328319"/>
              <a:gd name="connsiteX7" fmla="*/ 171801 w 172650"/>
              <a:gd name="connsiteY7" fmla="*/ 165152 h 328319"/>
              <a:gd name="connsiteX8" fmla="*/ 149576 w 172650"/>
              <a:gd name="connsiteY8" fmla="*/ 52 h 32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650" h="328319">
                <a:moveTo>
                  <a:pt x="149576" y="52"/>
                </a:moveTo>
                <a:cubicBezTo>
                  <a:pt x="147459" y="-2594"/>
                  <a:pt x="183443" y="95831"/>
                  <a:pt x="159101" y="149277"/>
                </a:cubicBezTo>
                <a:cubicBezTo>
                  <a:pt x="134759" y="202723"/>
                  <a:pt x="22047" y="295856"/>
                  <a:pt x="3526" y="320727"/>
                </a:cubicBezTo>
                <a:cubicBezTo>
                  <a:pt x="-14995" y="345598"/>
                  <a:pt x="45330" y="301677"/>
                  <a:pt x="47976" y="298502"/>
                </a:cubicBezTo>
                <a:cubicBezTo>
                  <a:pt x="50622" y="295327"/>
                  <a:pt x="3526" y="316494"/>
                  <a:pt x="19401" y="301677"/>
                </a:cubicBezTo>
                <a:cubicBezTo>
                  <a:pt x="35276" y="286860"/>
                  <a:pt x="143226" y="209602"/>
                  <a:pt x="143226" y="209602"/>
                </a:cubicBezTo>
                <a:cubicBezTo>
                  <a:pt x="162276" y="195315"/>
                  <a:pt x="128938" y="223360"/>
                  <a:pt x="133701" y="215952"/>
                </a:cubicBezTo>
                <a:cubicBezTo>
                  <a:pt x="138463" y="208544"/>
                  <a:pt x="165980" y="200077"/>
                  <a:pt x="171801" y="165152"/>
                </a:cubicBezTo>
                <a:cubicBezTo>
                  <a:pt x="177622" y="130227"/>
                  <a:pt x="151693" y="2698"/>
                  <a:pt x="14957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1630952-F524-B627-DDF2-6536DB510DFB}"/>
              </a:ext>
            </a:extLst>
          </p:cNvPr>
          <p:cNvSpPr/>
          <p:nvPr/>
        </p:nvSpPr>
        <p:spPr>
          <a:xfrm>
            <a:off x="4549773" y="3860798"/>
            <a:ext cx="112761" cy="187536"/>
          </a:xfrm>
          <a:custGeom>
            <a:avLst/>
            <a:gdLst>
              <a:gd name="connsiteX0" fmla="*/ 38102 w 112761"/>
              <a:gd name="connsiteY0" fmla="*/ 2 h 187536"/>
              <a:gd name="connsiteX1" fmla="*/ 95252 w 112761"/>
              <a:gd name="connsiteY1" fmla="*/ 127002 h 187536"/>
              <a:gd name="connsiteX2" fmla="*/ 2 w 112761"/>
              <a:gd name="connsiteY2" fmla="*/ 187327 h 187536"/>
              <a:gd name="connsiteX3" fmla="*/ 98427 w 112761"/>
              <a:gd name="connsiteY3" fmla="*/ 146052 h 187536"/>
              <a:gd name="connsiteX4" fmla="*/ 107952 w 112761"/>
              <a:gd name="connsiteY4" fmla="*/ 123827 h 187536"/>
              <a:gd name="connsiteX5" fmla="*/ 38102 w 112761"/>
              <a:gd name="connsiteY5" fmla="*/ 2 h 1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61" h="187536">
                <a:moveTo>
                  <a:pt x="38102" y="2"/>
                </a:moveTo>
                <a:cubicBezTo>
                  <a:pt x="35985" y="531"/>
                  <a:pt x="101602" y="95781"/>
                  <a:pt x="95252" y="127002"/>
                </a:cubicBezTo>
                <a:cubicBezTo>
                  <a:pt x="88902" y="158223"/>
                  <a:pt x="-527" y="184152"/>
                  <a:pt x="2" y="187327"/>
                </a:cubicBezTo>
                <a:cubicBezTo>
                  <a:pt x="531" y="190502"/>
                  <a:pt x="80435" y="156635"/>
                  <a:pt x="98427" y="146052"/>
                </a:cubicBezTo>
                <a:cubicBezTo>
                  <a:pt x="116419" y="135469"/>
                  <a:pt x="114831" y="145523"/>
                  <a:pt x="107952" y="123827"/>
                </a:cubicBezTo>
                <a:cubicBezTo>
                  <a:pt x="101073" y="102131"/>
                  <a:pt x="40219" y="-527"/>
                  <a:pt x="3810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DF003B7-C703-032A-BBE8-4DE9BBA11D51}"/>
              </a:ext>
            </a:extLst>
          </p:cNvPr>
          <p:cNvSpPr/>
          <p:nvPr/>
        </p:nvSpPr>
        <p:spPr>
          <a:xfrm>
            <a:off x="4784626" y="4022705"/>
            <a:ext cx="113771" cy="127039"/>
          </a:xfrm>
          <a:custGeom>
            <a:avLst/>
            <a:gdLst>
              <a:gd name="connsiteX0" fmla="*/ 99 w 113771"/>
              <a:gd name="connsiteY0" fmla="*/ 20 h 127039"/>
              <a:gd name="connsiteX1" fmla="*/ 88999 w 113771"/>
              <a:gd name="connsiteY1" fmla="*/ 60345 h 127039"/>
              <a:gd name="connsiteX2" fmla="*/ 108049 w 113771"/>
              <a:gd name="connsiteY2" fmla="*/ 127020 h 127039"/>
              <a:gd name="connsiteX3" fmla="*/ 108049 w 113771"/>
              <a:gd name="connsiteY3" fmla="*/ 66695 h 127039"/>
              <a:gd name="connsiteX4" fmla="*/ 99 w 113771"/>
              <a:gd name="connsiteY4" fmla="*/ 20 h 1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771" h="127039">
                <a:moveTo>
                  <a:pt x="99" y="20"/>
                </a:moveTo>
                <a:cubicBezTo>
                  <a:pt x="-3076" y="-1038"/>
                  <a:pt x="71007" y="39178"/>
                  <a:pt x="88999" y="60345"/>
                </a:cubicBezTo>
                <a:cubicBezTo>
                  <a:pt x="106991" y="81512"/>
                  <a:pt x="104874" y="125962"/>
                  <a:pt x="108049" y="127020"/>
                </a:cubicBezTo>
                <a:cubicBezTo>
                  <a:pt x="111224" y="128078"/>
                  <a:pt x="119161" y="86274"/>
                  <a:pt x="108049" y="66695"/>
                </a:cubicBezTo>
                <a:cubicBezTo>
                  <a:pt x="96937" y="47116"/>
                  <a:pt x="3274" y="1078"/>
                  <a:pt x="9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F36417E-257D-3E3A-3C03-2F84BCB78FBF}"/>
              </a:ext>
            </a:extLst>
          </p:cNvPr>
          <p:cNvSpPr/>
          <p:nvPr/>
        </p:nvSpPr>
        <p:spPr>
          <a:xfrm>
            <a:off x="6031294" y="5813190"/>
            <a:ext cx="173415" cy="561713"/>
          </a:xfrm>
          <a:custGeom>
            <a:avLst/>
            <a:gdLst>
              <a:gd name="connsiteX0" fmla="*/ 172437 w 173415"/>
              <a:gd name="connsiteY0" fmla="*/ 344 h 561713"/>
              <a:gd name="connsiteX1" fmla="*/ 152730 w 173415"/>
              <a:gd name="connsiteY1" fmla="*/ 177707 h 561713"/>
              <a:gd name="connsiteX2" fmla="*/ 62078 w 173415"/>
              <a:gd name="connsiteY2" fmla="*/ 335362 h 561713"/>
              <a:gd name="connsiteX3" fmla="*/ 14782 w 173415"/>
              <a:gd name="connsiteY3" fmla="*/ 560020 h 561713"/>
              <a:gd name="connsiteX4" fmla="*/ 10840 w 173415"/>
              <a:gd name="connsiteY4" fmla="*/ 426013 h 561713"/>
              <a:gd name="connsiteX5" fmla="*/ 148789 w 173415"/>
              <a:gd name="connsiteY5" fmla="*/ 201355 h 561713"/>
              <a:gd name="connsiteX6" fmla="*/ 133023 w 173415"/>
              <a:gd name="connsiteY6" fmla="*/ 225003 h 561713"/>
              <a:gd name="connsiteX7" fmla="*/ 172437 w 173415"/>
              <a:gd name="connsiteY7" fmla="*/ 344 h 56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415" h="561713">
                <a:moveTo>
                  <a:pt x="172437" y="344"/>
                </a:moveTo>
                <a:cubicBezTo>
                  <a:pt x="175722" y="-7539"/>
                  <a:pt x="171123" y="121871"/>
                  <a:pt x="152730" y="177707"/>
                </a:cubicBezTo>
                <a:cubicBezTo>
                  <a:pt x="134337" y="233543"/>
                  <a:pt x="85069" y="271643"/>
                  <a:pt x="62078" y="335362"/>
                </a:cubicBezTo>
                <a:cubicBezTo>
                  <a:pt x="39087" y="399081"/>
                  <a:pt x="23322" y="544912"/>
                  <a:pt x="14782" y="560020"/>
                </a:cubicBezTo>
                <a:cubicBezTo>
                  <a:pt x="6242" y="575129"/>
                  <a:pt x="-11494" y="485790"/>
                  <a:pt x="10840" y="426013"/>
                </a:cubicBezTo>
                <a:cubicBezTo>
                  <a:pt x="33174" y="366236"/>
                  <a:pt x="128425" y="234857"/>
                  <a:pt x="148789" y="201355"/>
                </a:cubicBezTo>
                <a:cubicBezTo>
                  <a:pt x="169153" y="167853"/>
                  <a:pt x="127768" y="253907"/>
                  <a:pt x="133023" y="225003"/>
                </a:cubicBezTo>
                <a:cubicBezTo>
                  <a:pt x="138278" y="196099"/>
                  <a:pt x="169152" y="8227"/>
                  <a:pt x="172437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E89DB7B4-8A59-2F1E-357C-154E11B84EBF}"/>
              </a:ext>
            </a:extLst>
          </p:cNvPr>
          <p:cNvSpPr/>
          <p:nvPr/>
        </p:nvSpPr>
        <p:spPr>
          <a:xfrm>
            <a:off x="3202270" y="2670025"/>
            <a:ext cx="928405" cy="614450"/>
          </a:xfrm>
          <a:custGeom>
            <a:avLst/>
            <a:gdLst>
              <a:gd name="connsiteX0" fmla="*/ 928405 w 928405"/>
              <a:gd name="connsiteY0" fmla="*/ 150 h 614450"/>
              <a:gd name="connsiteX1" fmla="*/ 439455 w 928405"/>
              <a:gd name="connsiteY1" fmla="*/ 95400 h 614450"/>
              <a:gd name="connsiteX2" fmla="*/ 582330 w 928405"/>
              <a:gd name="connsiteY2" fmla="*/ 79525 h 614450"/>
              <a:gd name="connsiteX3" fmla="*/ 252130 w 928405"/>
              <a:gd name="connsiteY3" fmla="*/ 346225 h 614450"/>
              <a:gd name="connsiteX4" fmla="*/ 350555 w 928405"/>
              <a:gd name="connsiteY4" fmla="*/ 231925 h 614450"/>
              <a:gd name="connsiteX5" fmla="*/ 1305 w 928405"/>
              <a:gd name="connsiteY5" fmla="*/ 612925 h 614450"/>
              <a:gd name="connsiteX6" fmla="*/ 242605 w 928405"/>
              <a:gd name="connsiteY6" fmla="*/ 355750 h 614450"/>
              <a:gd name="connsiteX7" fmla="*/ 522005 w 928405"/>
              <a:gd name="connsiteY7" fmla="*/ 111275 h 614450"/>
              <a:gd name="connsiteX8" fmla="*/ 442630 w 928405"/>
              <a:gd name="connsiteY8" fmla="*/ 120800 h 614450"/>
              <a:gd name="connsiteX9" fmla="*/ 928405 w 928405"/>
              <a:gd name="connsiteY9" fmla="*/ 150 h 6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405" h="614450">
                <a:moveTo>
                  <a:pt x="928405" y="150"/>
                </a:moveTo>
                <a:cubicBezTo>
                  <a:pt x="927876" y="-4083"/>
                  <a:pt x="497134" y="82171"/>
                  <a:pt x="439455" y="95400"/>
                </a:cubicBezTo>
                <a:cubicBezTo>
                  <a:pt x="381776" y="108629"/>
                  <a:pt x="613551" y="37721"/>
                  <a:pt x="582330" y="79525"/>
                </a:cubicBezTo>
                <a:cubicBezTo>
                  <a:pt x="551109" y="121329"/>
                  <a:pt x="290759" y="320825"/>
                  <a:pt x="252130" y="346225"/>
                </a:cubicBezTo>
                <a:cubicBezTo>
                  <a:pt x="213501" y="371625"/>
                  <a:pt x="392359" y="187475"/>
                  <a:pt x="350555" y="231925"/>
                </a:cubicBezTo>
                <a:cubicBezTo>
                  <a:pt x="308751" y="276375"/>
                  <a:pt x="19297" y="592288"/>
                  <a:pt x="1305" y="612925"/>
                </a:cubicBezTo>
                <a:cubicBezTo>
                  <a:pt x="-16687" y="633563"/>
                  <a:pt x="155822" y="439358"/>
                  <a:pt x="242605" y="355750"/>
                </a:cubicBezTo>
                <a:cubicBezTo>
                  <a:pt x="329388" y="272142"/>
                  <a:pt x="488667" y="150433"/>
                  <a:pt x="522005" y="111275"/>
                </a:cubicBezTo>
                <a:cubicBezTo>
                  <a:pt x="555342" y="72117"/>
                  <a:pt x="376484" y="136146"/>
                  <a:pt x="442630" y="120800"/>
                </a:cubicBezTo>
                <a:cubicBezTo>
                  <a:pt x="508776" y="105454"/>
                  <a:pt x="928934" y="4383"/>
                  <a:pt x="92840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CC8CEB7E-CC9B-6366-9D94-CF1F2BC7F121}"/>
              </a:ext>
            </a:extLst>
          </p:cNvPr>
          <p:cNvSpPr/>
          <p:nvPr/>
        </p:nvSpPr>
        <p:spPr>
          <a:xfrm>
            <a:off x="3146215" y="3119162"/>
            <a:ext cx="296083" cy="786079"/>
          </a:xfrm>
          <a:custGeom>
            <a:avLst/>
            <a:gdLst>
              <a:gd name="connsiteX0" fmla="*/ 295485 w 296083"/>
              <a:gd name="connsiteY0" fmla="*/ 1863 h 786079"/>
              <a:gd name="connsiteX1" fmla="*/ 38310 w 296083"/>
              <a:gd name="connsiteY1" fmla="*/ 344763 h 786079"/>
              <a:gd name="connsiteX2" fmla="*/ 70060 w 296083"/>
              <a:gd name="connsiteY2" fmla="*/ 265388 h 786079"/>
              <a:gd name="connsiteX3" fmla="*/ 73235 w 296083"/>
              <a:gd name="connsiteY3" fmla="*/ 567013 h 786079"/>
              <a:gd name="connsiteX4" fmla="*/ 85935 w 296083"/>
              <a:gd name="connsiteY4" fmla="*/ 443188 h 786079"/>
              <a:gd name="connsiteX5" fmla="*/ 210 w 296083"/>
              <a:gd name="connsiteY5" fmla="*/ 782913 h 786079"/>
              <a:gd name="connsiteX6" fmla="*/ 63710 w 296083"/>
              <a:gd name="connsiteY6" fmla="*/ 595588 h 786079"/>
              <a:gd name="connsiteX7" fmla="*/ 127210 w 296083"/>
              <a:gd name="connsiteY7" fmla="*/ 306663 h 786079"/>
              <a:gd name="connsiteX8" fmla="*/ 89110 w 296083"/>
              <a:gd name="connsiteY8" fmla="*/ 357463 h 786079"/>
              <a:gd name="connsiteX9" fmla="*/ 152610 w 296083"/>
              <a:gd name="connsiteY9" fmla="*/ 173313 h 786079"/>
              <a:gd name="connsiteX10" fmla="*/ 111335 w 296083"/>
              <a:gd name="connsiteY10" fmla="*/ 205063 h 786079"/>
              <a:gd name="connsiteX11" fmla="*/ 295485 w 296083"/>
              <a:gd name="connsiteY11" fmla="*/ 1863 h 7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083" h="786079">
                <a:moveTo>
                  <a:pt x="295485" y="1863"/>
                </a:moveTo>
                <a:cubicBezTo>
                  <a:pt x="283314" y="25146"/>
                  <a:pt x="75881" y="300842"/>
                  <a:pt x="38310" y="344763"/>
                </a:cubicBezTo>
                <a:cubicBezTo>
                  <a:pt x="739" y="388684"/>
                  <a:pt x="64239" y="228346"/>
                  <a:pt x="70060" y="265388"/>
                </a:cubicBezTo>
                <a:cubicBezTo>
                  <a:pt x="75881" y="302430"/>
                  <a:pt x="70589" y="537380"/>
                  <a:pt x="73235" y="567013"/>
                </a:cubicBezTo>
                <a:cubicBezTo>
                  <a:pt x="75881" y="596646"/>
                  <a:pt x="98106" y="407205"/>
                  <a:pt x="85935" y="443188"/>
                </a:cubicBezTo>
                <a:cubicBezTo>
                  <a:pt x="73764" y="479171"/>
                  <a:pt x="3914" y="757513"/>
                  <a:pt x="210" y="782913"/>
                </a:cubicBezTo>
                <a:cubicBezTo>
                  <a:pt x="-3494" y="808313"/>
                  <a:pt x="42543" y="674963"/>
                  <a:pt x="63710" y="595588"/>
                </a:cubicBezTo>
                <a:cubicBezTo>
                  <a:pt x="84877" y="516213"/>
                  <a:pt x="122977" y="346351"/>
                  <a:pt x="127210" y="306663"/>
                </a:cubicBezTo>
                <a:cubicBezTo>
                  <a:pt x="131443" y="266975"/>
                  <a:pt x="84877" y="379688"/>
                  <a:pt x="89110" y="357463"/>
                </a:cubicBezTo>
                <a:cubicBezTo>
                  <a:pt x="93343" y="335238"/>
                  <a:pt x="148906" y="198713"/>
                  <a:pt x="152610" y="173313"/>
                </a:cubicBezTo>
                <a:cubicBezTo>
                  <a:pt x="156314" y="147913"/>
                  <a:pt x="92285" y="229405"/>
                  <a:pt x="111335" y="205063"/>
                </a:cubicBezTo>
                <a:cubicBezTo>
                  <a:pt x="130385" y="180721"/>
                  <a:pt x="307656" y="-21420"/>
                  <a:pt x="295485" y="1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3B68B51-C2D4-BC0C-AF52-21B9B86C1446}"/>
              </a:ext>
            </a:extLst>
          </p:cNvPr>
          <p:cNvSpPr/>
          <p:nvPr/>
        </p:nvSpPr>
        <p:spPr>
          <a:xfrm>
            <a:off x="5031493" y="6269573"/>
            <a:ext cx="679829" cy="480854"/>
          </a:xfrm>
          <a:custGeom>
            <a:avLst/>
            <a:gdLst>
              <a:gd name="connsiteX0" fmla="*/ 677157 w 679829"/>
              <a:gd name="connsiteY0" fmla="*/ 1052 h 480854"/>
              <a:gd name="connsiteX1" fmla="*/ 366007 w 679829"/>
              <a:gd name="connsiteY1" fmla="*/ 286802 h 480854"/>
              <a:gd name="connsiteX2" fmla="*/ 407282 w 679829"/>
              <a:gd name="connsiteY2" fmla="*/ 258227 h 480854"/>
              <a:gd name="connsiteX3" fmla="*/ 251707 w 679829"/>
              <a:gd name="connsiteY3" fmla="*/ 363002 h 480854"/>
              <a:gd name="connsiteX4" fmla="*/ 882 w 679829"/>
              <a:gd name="connsiteY4" fmla="*/ 480477 h 480854"/>
              <a:gd name="connsiteX5" fmla="*/ 175507 w 679829"/>
              <a:gd name="connsiteY5" fmla="*/ 397927 h 480854"/>
              <a:gd name="connsiteX6" fmla="*/ 359657 w 679829"/>
              <a:gd name="connsiteY6" fmla="*/ 328077 h 480854"/>
              <a:gd name="connsiteX7" fmla="*/ 340607 w 679829"/>
              <a:gd name="connsiteY7" fmla="*/ 343952 h 480854"/>
              <a:gd name="connsiteX8" fmla="*/ 410457 w 679829"/>
              <a:gd name="connsiteY8" fmla="*/ 274102 h 480854"/>
              <a:gd name="connsiteX9" fmla="*/ 391407 w 679829"/>
              <a:gd name="connsiteY9" fmla="*/ 286802 h 480854"/>
              <a:gd name="connsiteX10" fmla="*/ 543807 w 679829"/>
              <a:gd name="connsiteY10" fmla="*/ 172502 h 480854"/>
              <a:gd name="connsiteX11" fmla="*/ 518407 w 679829"/>
              <a:gd name="connsiteY11" fmla="*/ 188377 h 480854"/>
              <a:gd name="connsiteX12" fmla="*/ 677157 w 679829"/>
              <a:gd name="connsiteY12" fmla="*/ 1052 h 4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829" h="480854">
                <a:moveTo>
                  <a:pt x="677157" y="1052"/>
                </a:moveTo>
                <a:cubicBezTo>
                  <a:pt x="651757" y="17456"/>
                  <a:pt x="410986" y="243940"/>
                  <a:pt x="366007" y="286802"/>
                </a:cubicBezTo>
                <a:cubicBezTo>
                  <a:pt x="321028" y="329665"/>
                  <a:pt x="407282" y="258227"/>
                  <a:pt x="407282" y="258227"/>
                </a:cubicBezTo>
                <a:cubicBezTo>
                  <a:pt x="388232" y="270927"/>
                  <a:pt x="319440" y="325960"/>
                  <a:pt x="251707" y="363002"/>
                </a:cubicBezTo>
                <a:cubicBezTo>
                  <a:pt x="183974" y="400044"/>
                  <a:pt x="13582" y="474656"/>
                  <a:pt x="882" y="480477"/>
                </a:cubicBezTo>
                <a:cubicBezTo>
                  <a:pt x="-11818" y="486298"/>
                  <a:pt x="115711" y="423327"/>
                  <a:pt x="175507" y="397927"/>
                </a:cubicBezTo>
                <a:cubicBezTo>
                  <a:pt x="235303" y="372527"/>
                  <a:pt x="332140" y="337073"/>
                  <a:pt x="359657" y="328077"/>
                </a:cubicBezTo>
                <a:cubicBezTo>
                  <a:pt x="387174" y="319081"/>
                  <a:pt x="332140" y="352948"/>
                  <a:pt x="340607" y="343952"/>
                </a:cubicBezTo>
                <a:cubicBezTo>
                  <a:pt x="349074" y="334956"/>
                  <a:pt x="401990" y="283627"/>
                  <a:pt x="410457" y="274102"/>
                </a:cubicBezTo>
                <a:cubicBezTo>
                  <a:pt x="418924" y="264577"/>
                  <a:pt x="369182" y="303735"/>
                  <a:pt x="391407" y="286802"/>
                </a:cubicBezTo>
                <a:cubicBezTo>
                  <a:pt x="413632" y="269869"/>
                  <a:pt x="522640" y="188906"/>
                  <a:pt x="543807" y="172502"/>
                </a:cubicBezTo>
                <a:cubicBezTo>
                  <a:pt x="564974" y="156098"/>
                  <a:pt x="497770" y="211660"/>
                  <a:pt x="518407" y="188377"/>
                </a:cubicBezTo>
                <a:cubicBezTo>
                  <a:pt x="539044" y="165094"/>
                  <a:pt x="702557" y="-15352"/>
                  <a:pt x="677157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2111CC19-3572-C8DB-15E7-199912AF99F9}"/>
              </a:ext>
            </a:extLst>
          </p:cNvPr>
          <p:cNvSpPr/>
          <p:nvPr/>
        </p:nvSpPr>
        <p:spPr>
          <a:xfrm>
            <a:off x="4930118" y="6583768"/>
            <a:ext cx="347032" cy="86911"/>
          </a:xfrm>
          <a:custGeom>
            <a:avLst/>
            <a:gdLst>
              <a:gd name="connsiteX0" fmla="*/ 657 w 347032"/>
              <a:gd name="connsiteY0" fmla="*/ 86907 h 86911"/>
              <a:gd name="connsiteX1" fmla="*/ 257832 w 347032"/>
              <a:gd name="connsiteY1" fmla="*/ 17057 h 86911"/>
              <a:gd name="connsiteX2" fmla="*/ 210207 w 347032"/>
              <a:gd name="connsiteY2" fmla="*/ 23407 h 86911"/>
              <a:gd name="connsiteX3" fmla="*/ 346732 w 347032"/>
              <a:gd name="connsiteY3" fmla="*/ 4357 h 86911"/>
              <a:gd name="connsiteX4" fmla="*/ 245132 w 347032"/>
              <a:gd name="connsiteY4" fmla="*/ 1182 h 86911"/>
              <a:gd name="connsiteX5" fmla="*/ 184807 w 347032"/>
              <a:gd name="connsiteY5" fmla="*/ 20232 h 86911"/>
              <a:gd name="connsiteX6" fmla="*/ 657 w 347032"/>
              <a:gd name="connsiteY6" fmla="*/ 86907 h 8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032" h="86911">
                <a:moveTo>
                  <a:pt x="657" y="86907"/>
                </a:moveTo>
                <a:cubicBezTo>
                  <a:pt x="12828" y="86378"/>
                  <a:pt x="222907" y="27640"/>
                  <a:pt x="257832" y="17057"/>
                </a:cubicBezTo>
                <a:cubicBezTo>
                  <a:pt x="292757" y="6474"/>
                  <a:pt x="210207" y="23407"/>
                  <a:pt x="210207" y="23407"/>
                </a:cubicBezTo>
                <a:cubicBezTo>
                  <a:pt x="225024" y="21290"/>
                  <a:pt x="340911" y="8061"/>
                  <a:pt x="346732" y="4357"/>
                </a:cubicBezTo>
                <a:cubicBezTo>
                  <a:pt x="352553" y="653"/>
                  <a:pt x="272120" y="-1464"/>
                  <a:pt x="245132" y="1182"/>
                </a:cubicBezTo>
                <a:cubicBezTo>
                  <a:pt x="218145" y="3828"/>
                  <a:pt x="220790" y="4357"/>
                  <a:pt x="184807" y="20232"/>
                </a:cubicBezTo>
                <a:cubicBezTo>
                  <a:pt x="148824" y="36107"/>
                  <a:pt x="-11514" y="87436"/>
                  <a:pt x="657" y="86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EA7554EA-BE1A-359D-6BF0-EF4E72CCD91E}"/>
              </a:ext>
            </a:extLst>
          </p:cNvPr>
          <p:cNvSpPr/>
          <p:nvPr/>
        </p:nvSpPr>
        <p:spPr>
          <a:xfrm>
            <a:off x="5181461" y="6644997"/>
            <a:ext cx="463794" cy="404978"/>
          </a:xfrm>
          <a:custGeom>
            <a:avLst/>
            <a:gdLst>
              <a:gd name="connsiteX0" fmla="*/ 463689 w 463794"/>
              <a:gd name="connsiteY0" fmla="*/ 278 h 404978"/>
              <a:gd name="connsiteX1" fmla="*/ 273189 w 463794"/>
              <a:gd name="connsiteY1" fmla="*/ 241578 h 404978"/>
              <a:gd name="connsiteX2" fmla="*/ 282714 w 463794"/>
              <a:gd name="connsiteY2" fmla="*/ 219353 h 404978"/>
              <a:gd name="connsiteX3" fmla="*/ 3314 w 463794"/>
              <a:gd name="connsiteY3" fmla="*/ 403503 h 404978"/>
              <a:gd name="connsiteX4" fmla="*/ 139839 w 463794"/>
              <a:gd name="connsiteY4" fmla="*/ 301903 h 404978"/>
              <a:gd name="connsiteX5" fmla="*/ 301764 w 463794"/>
              <a:gd name="connsiteY5" fmla="*/ 228878 h 404978"/>
              <a:gd name="connsiteX6" fmla="*/ 200164 w 463794"/>
              <a:gd name="connsiteY6" fmla="*/ 241578 h 404978"/>
              <a:gd name="connsiteX7" fmla="*/ 298589 w 463794"/>
              <a:gd name="connsiteY7" fmla="*/ 193953 h 404978"/>
              <a:gd name="connsiteX8" fmla="*/ 463689 w 463794"/>
              <a:gd name="connsiteY8" fmla="*/ 278 h 40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794" h="404978">
                <a:moveTo>
                  <a:pt x="463689" y="278"/>
                </a:moveTo>
                <a:cubicBezTo>
                  <a:pt x="459456" y="8215"/>
                  <a:pt x="303352" y="205065"/>
                  <a:pt x="273189" y="241578"/>
                </a:cubicBezTo>
                <a:cubicBezTo>
                  <a:pt x="243026" y="278091"/>
                  <a:pt x="327693" y="192366"/>
                  <a:pt x="282714" y="219353"/>
                </a:cubicBezTo>
                <a:cubicBezTo>
                  <a:pt x="237735" y="246340"/>
                  <a:pt x="27126" y="389745"/>
                  <a:pt x="3314" y="403503"/>
                </a:cubicBezTo>
                <a:cubicBezTo>
                  <a:pt x="-20498" y="417261"/>
                  <a:pt x="90097" y="331007"/>
                  <a:pt x="139839" y="301903"/>
                </a:cubicBezTo>
                <a:cubicBezTo>
                  <a:pt x="189581" y="272799"/>
                  <a:pt x="291710" y="238932"/>
                  <a:pt x="301764" y="228878"/>
                </a:cubicBezTo>
                <a:cubicBezTo>
                  <a:pt x="311818" y="218824"/>
                  <a:pt x="200693" y="247399"/>
                  <a:pt x="200164" y="241578"/>
                </a:cubicBezTo>
                <a:cubicBezTo>
                  <a:pt x="199635" y="235757"/>
                  <a:pt x="254139" y="231524"/>
                  <a:pt x="298589" y="193953"/>
                </a:cubicBezTo>
                <a:cubicBezTo>
                  <a:pt x="343039" y="156382"/>
                  <a:pt x="467922" y="-7659"/>
                  <a:pt x="463689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9157DA7-AD45-215D-A616-FBBAAEA65B92}"/>
              </a:ext>
            </a:extLst>
          </p:cNvPr>
          <p:cNvSpPr/>
          <p:nvPr/>
        </p:nvSpPr>
        <p:spPr>
          <a:xfrm>
            <a:off x="3870062" y="6101336"/>
            <a:ext cx="302290" cy="556056"/>
          </a:xfrm>
          <a:custGeom>
            <a:avLst/>
            <a:gdLst>
              <a:gd name="connsiteX0" fmla="*/ 263 w 302290"/>
              <a:gd name="connsiteY0" fmla="*/ 1014 h 556056"/>
              <a:gd name="connsiteX1" fmla="*/ 241563 w 302290"/>
              <a:gd name="connsiteY1" fmla="*/ 413764 h 556056"/>
              <a:gd name="connsiteX2" fmla="*/ 232038 w 302290"/>
              <a:gd name="connsiteY2" fmla="*/ 353439 h 556056"/>
              <a:gd name="connsiteX3" fmla="*/ 301888 w 302290"/>
              <a:gd name="connsiteY3" fmla="*/ 553464 h 556056"/>
              <a:gd name="connsiteX4" fmla="*/ 257438 w 302290"/>
              <a:gd name="connsiteY4" fmla="*/ 455039 h 556056"/>
              <a:gd name="connsiteX5" fmla="*/ 190763 w 302290"/>
              <a:gd name="connsiteY5" fmla="*/ 280414 h 556056"/>
              <a:gd name="connsiteX6" fmla="*/ 193938 w 302290"/>
              <a:gd name="connsiteY6" fmla="*/ 296289 h 556056"/>
              <a:gd name="connsiteX7" fmla="*/ 263 w 302290"/>
              <a:gd name="connsiteY7" fmla="*/ 1014 h 55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290" h="556056">
                <a:moveTo>
                  <a:pt x="263" y="1014"/>
                </a:moveTo>
                <a:cubicBezTo>
                  <a:pt x="8201" y="20593"/>
                  <a:pt x="202934" y="355027"/>
                  <a:pt x="241563" y="413764"/>
                </a:cubicBezTo>
                <a:cubicBezTo>
                  <a:pt x="280192" y="472501"/>
                  <a:pt x="221984" y="330156"/>
                  <a:pt x="232038" y="353439"/>
                </a:cubicBezTo>
                <a:cubicBezTo>
                  <a:pt x="242092" y="376722"/>
                  <a:pt x="297655" y="536531"/>
                  <a:pt x="301888" y="553464"/>
                </a:cubicBezTo>
                <a:cubicBezTo>
                  <a:pt x="306121" y="570397"/>
                  <a:pt x="275959" y="500547"/>
                  <a:pt x="257438" y="455039"/>
                </a:cubicBezTo>
                <a:cubicBezTo>
                  <a:pt x="238917" y="409531"/>
                  <a:pt x="190763" y="280414"/>
                  <a:pt x="190763" y="280414"/>
                </a:cubicBezTo>
                <a:cubicBezTo>
                  <a:pt x="180180" y="253956"/>
                  <a:pt x="221455" y="341268"/>
                  <a:pt x="193938" y="296289"/>
                </a:cubicBezTo>
                <a:cubicBezTo>
                  <a:pt x="166421" y="251310"/>
                  <a:pt x="-7675" y="-18565"/>
                  <a:pt x="263" y="1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3883F5F-EE1E-6414-41DD-7F91B7720841}"/>
              </a:ext>
            </a:extLst>
          </p:cNvPr>
          <p:cNvSpPr/>
          <p:nvPr/>
        </p:nvSpPr>
        <p:spPr>
          <a:xfrm>
            <a:off x="4507570" y="4529893"/>
            <a:ext cx="192757" cy="542244"/>
          </a:xfrm>
          <a:custGeom>
            <a:avLst/>
            <a:gdLst>
              <a:gd name="connsiteX0" fmla="*/ 191430 w 192757"/>
              <a:gd name="connsiteY0" fmla="*/ 832 h 542244"/>
              <a:gd name="connsiteX1" fmla="*/ 140630 w 192757"/>
              <a:gd name="connsiteY1" fmla="*/ 273882 h 542244"/>
              <a:gd name="connsiteX2" fmla="*/ 188255 w 192757"/>
              <a:gd name="connsiteY2" fmla="*/ 207207 h 542244"/>
              <a:gd name="connsiteX3" fmla="*/ 4105 w 192757"/>
              <a:gd name="connsiteY3" fmla="*/ 531057 h 542244"/>
              <a:gd name="connsiteX4" fmla="*/ 64430 w 192757"/>
              <a:gd name="connsiteY4" fmla="*/ 458032 h 542244"/>
              <a:gd name="connsiteX5" fmla="*/ 112055 w 192757"/>
              <a:gd name="connsiteY5" fmla="*/ 362782 h 542244"/>
              <a:gd name="connsiteX6" fmla="*/ 102530 w 192757"/>
              <a:gd name="connsiteY6" fmla="*/ 350082 h 542244"/>
              <a:gd name="connsiteX7" fmla="*/ 143805 w 192757"/>
              <a:gd name="connsiteY7" fmla="*/ 232607 h 542244"/>
              <a:gd name="connsiteX8" fmla="*/ 143805 w 192757"/>
              <a:gd name="connsiteY8" fmla="*/ 280232 h 542244"/>
              <a:gd name="connsiteX9" fmla="*/ 181905 w 192757"/>
              <a:gd name="connsiteY9" fmla="*/ 181807 h 542244"/>
              <a:gd name="connsiteX10" fmla="*/ 153330 w 192757"/>
              <a:gd name="connsiteY10" fmla="*/ 188157 h 542244"/>
              <a:gd name="connsiteX11" fmla="*/ 191430 w 192757"/>
              <a:gd name="connsiteY11" fmla="*/ 832 h 54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757" h="542244">
                <a:moveTo>
                  <a:pt x="191430" y="832"/>
                </a:moveTo>
                <a:cubicBezTo>
                  <a:pt x="189313" y="15120"/>
                  <a:pt x="141159" y="239486"/>
                  <a:pt x="140630" y="273882"/>
                </a:cubicBezTo>
                <a:cubicBezTo>
                  <a:pt x="140101" y="308278"/>
                  <a:pt x="211009" y="164345"/>
                  <a:pt x="188255" y="207207"/>
                </a:cubicBezTo>
                <a:cubicBezTo>
                  <a:pt x="165501" y="250069"/>
                  <a:pt x="24742" y="489253"/>
                  <a:pt x="4105" y="531057"/>
                </a:cubicBezTo>
                <a:cubicBezTo>
                  <a:pt x="-16533" y="572861"/>
                  <a:pt x="46438" y="486078"/>
                  <a:pt x="64430" y="458032"/>
                </a:cubicBezTo>
                <a:cubicBezTo>
                  <a:pt x="82422" y="429986"/>
                  <a:pt x="105705" y="380774"/>
                  <a:pt x="112055" y="362782"/>
                </a:cubicBezTo>
                <a:cubicBezTo>
                  <a:pt x="118405" y="344790"/>
                  <a:pt x="97238" y="371778"/>
                  <a:pt x="102530" y="350082"/>
                </a:cubicBezTo>
                <a:cubicBezTo>
                  <a:pt x="107822" y="328386"/>
                  <a:pt x="136926" y="244249"/>
                  <a:pt x="143805" y="232607"/>
                </a:cubicBezTo>
                <a:cubicBezTo>
                  <a:pt x="150684" y="220965"/>
                  <a:pt x="137455" y="288699"/>
                  <a:pt x="143805" y="280232"/>
                </a:cubicBezTo>
                <a:cubicBezTo>
                  <a:pt x="150155" y="271765"/>
                  <a:pt x="180317" y="197153"/>
                  <a:pt x="181905" y="181807"/>
                </a:cubicBezTo>
                <a:cubicBezTo>
                  <a:pt x="183492" y="166461"/>
                  <a:pt x="148568" y="215674"/>
                  <a:pt x="153330" y="188157"/>
                </a:cubicBezTo>
                <a:cubicBezTo>
                  <a:pt x="158092" y="160640"/>
                  <a:pt x="193547" y="-13456"/>
                  <a:pt x="191430" y="8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95044FF0-713B-06B3-9630-6A54BB236011}"/>
              </a:ext>
            </a:extLst>
          </p:cNvPr>
          <p:cNvSpPr/>
          <p:nvPr/>
        </p:nvSpPr>
        <p:spPr>
          <a:xfrm>
            <a:off x="3538388" y="1063040"/>
            <a:ext cx="692598" cy="160312"/>
          </a:xfrm>
          <a:custGeom>
            <a:avLst/>
            <a:gdLst>
              <a:gd name="connsiteX0" fmla="*/ 689826 w 692598"/>
              <a:gd name="connsiteY0" fmla="*/ 159704 h 160312"/>
              <a:gd name="connsiteX1" fmla="*/ 572868 w 692598"/>
              <a:gd name="connsiteY1" fmla="*/ 216 h 160312"/>
              <a:gd name="connsiteX2" fmla="*/ 12886 w 692598"/>
              <a:gd name="connsiteY2" fmla="*/ 124262 h 160312"/>
              <a:gd name="connsiteX3" fmla="*/ 175919 w 692598"/>
              <a:gd name="connsiteY3" fmla="*/ 78188 h 160312"/>
              <a:gd name="connsiteX4" fmla="*/ 133389 w 692598"/>
              <a:gd name="connsiteY4" fmla="*/ 67555 h 160312"/>
              <a:gd name="connsiteX5" fmla="*/ 392114 w 692598"/>
              <a:gd name="connsiteY5" fmla="*/ 14393 h 160312"/>
              <a:gd name="connsiteX6" fmla="*/ 519705 w 692598"/>
              <a:gd name="connsiteY6" fmla="*/ 25025 h 160312"/>
              <a:gd name="connsiteX7" fmla="*/ 615398 w 692598"/>
              <a:gd name="connsiteY7" fmla="*/ 17937 h 160312"/>
              <a:gd name="connsiteX8" fmla="*/ 650840 w 692598"/>
              <a:gd name="connsiteY8" fmla="*/ 53379 h 160312"/>
              <a:gd name="connsiteX9" fmla="*/ 689826 w 692598"/>
              <a:gd name="connsiteY9" fmla="*/ 159704 h 16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2598" h="160312">
                <a:moveTo>
                  <a:pt x="689826" y="159704"/>
                </a:moveTo>
                <a:cubicBezTo>
                  <a:pt x="676831" y="150843"/>
                  <a:pt x="685691" y="6123"/>
                  <a:pt x="572868" y="216"/>
                </a:cubicBezTo>
                <a:cubicBezTo>
                  <a:pt x="460045" y="-5691"/>
                  <a:pt x="79044" y="111267"/>
                  <a:pt x="12886" y="124262"/>
                </a:cubicBezTo>
                <a:cubicBezTo>
                  <a:pt x="-53272" y="137257"/>
                  <a:pt x="155835" y="87639"/>
                  <a:pt x="175919" y="78188"/>
                </a:cubicBezTo>
                <a:cubicBezTo>
                  <a:pt x="196003" y="68737"/>
                  <a:pt x="97357" y="78187"/>
                  <a:pt x="133389" y="67555"/>
                </a:cubicBezTo>
                <a:cubicBezTo>
                  <a:pt x="169421" y="56923"/>
                  <a:pt x="327728" y="21481"/>
                  <a:pt x="392114" y="14393"/>
                </a:cubicBezTo>
                <a:cubicBezTo>
                  <a:pt x="456500" y="7305"/>
                  <a:pt x="482491" y="24434"/>
                  <a:pt x="519705" y="25025"/>
                </a:cubicBezTo>
                <a:cubicBezTo>
                  <a:pt x="556919" y="25616"/>
                  <a:pt x="593542" y="13211"/>
                  <a:pt x="615398" y="17937"/>
                </a:cubicBezTo>
                <a:cubicBezTo>
                  <a:pt x="637254" y="22663"/>
                  <a:pt x="634891" y="28570"/>
                  <a:pt x="650840" y="53379"/>
                </a:cubicBezTo>
                <a:cubicBezTo>
                  <a:pt x="666789" y="78188"/>
                  <a:pt x="702821" y="168565"/>
                  <a:pt x="689826" y="159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4EEB2F49-743A-76D2-C46C-3C204AE4DE8D}"/>
              </a:ext>
            </a:extLst>
          </p:cNvPr>
          <p:cNvSpPr/>
          <p:nvPr/>
        </p:nvSpPr>
        <p:spPr>
          <a:xfrm>
            <a:off x="4024562" y="939630"/>
            <a:ext cx="2077687" cy="523509"/>
          </a:xfrm>
          <a:custGeom>
            <a:avLst/>
            <a:gdLst>
              <a:gd name="connsiteX0" fmla="*/ 8722 w 2077687"/>
              <a:gd name="connsiteY0" fmla="*/ 286658 h 523509"/>
              <a:gd name="connsiteX1" fmla="*/ 862871 w 2077687"/>
              <a:gd name="connsiteY1" fmla="*/ 81096 h 523509"/>
              <a:gd name="connsiteX2" fmla="*/ 788443 w 2077687"/>
              <a:gd name="connsiteY2" fmla="*/ 84640 h 523509"/>
              <a:gd name="connsiteX3" fmla="*/ 1369689 w 2077687"/>
              <a:gd name="connsiteY3" fmla="*/ 31477 h 523509"/>
              <a:gd name="connsiteX4" fmla="*/ 1235010 w 2077687"/>
              <a:gd name="connsiteY4" fmla="*/ 17300 h 523509"/>
              <a:gd name="connsiteX5" fmla="*/ 1798536 w 2077687"/>
              <a:gd name="connsiteY5" fmla="*/ 279570 h 523509"/>
              <a:gd name="connsiteX6" fmla="*/ 2057261 w 2077687"/>
              <a:gd name="connsiteY6" fmla="*/ 517030 h 523509"/>
              <a:gd name="connsiteX7" fmla="*/ 2018275 w 2077687"/>
              <a:gd name="connsiteY7" fmla="*/ 435514 h 523509"/>
              <a:gd name="connsiteX8" fmla="*/ 1678033 w 2077687"/>
              <a:gd name="connsiteY8" fmla="*/ 215775 h 523509"/>
              <a:gd name="connsiteX9" fmla="*/ 1656768 w 2077687"/>
              <a:gd name="connsiteY9" fmla="*/ 226407 h 523509"/>
              <a:gd name="connsiteX10" fmla="*/ 1249187 w 2077687"/>
              <a:gd name="connsiteY10" fmla="*/ 20844 h 523509"/>
              <a:gd name="connsiteX11" fmla="*/ 1022359 w 2077687"/>
              <a:gd name="connsiteY11" fmla="*/ 91728 h 523509"/>
              <a:gd name="connsiteX12" fmla="*/ 1018815 w 2077687"/>
              <a:gd name="connsiteY12" fmla="*/ 52742 h 523509"/>
              <a:gd name="connsiteX13" fmla="*/ 745912 w 2077687"/>
              <a:gd name="connsiteY13" fmla="*/ 81096 h 523509"/>
              <a:gd name="connsiteX14" fmla="*/ 526173 w 2077687"/>
              <a:gd name="connsiteY14" fmla="*/ 180333 h 523509"/>
              <a:gd name="connsiteX15" fmla="*/ 660852 w 2077687"/>
              <a:gd name="connsiteY15" fmla="*/ 95272 h 523509"/>
              <a:gd name="connsiteX16" fmla="*/ 434024 w 2077687"/>
              <a:gd name="connsiteY16" fmla="*/ 183877 h 523509"/>
              <a:gd name="connsiteX17" fmla="*/ 8722 w 2077687"/>
              <a:gd name="connsiteY17" fmla="*/ 286658 h 52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77687" h="523509">
                <a:moveTo>
                  <a:pt x="8722" y="286658"/>
                </a:moveTo>
                <a:lnTo>
                  <a:pt x="862871" y="81096"/>
                </a:lnTo>
                <a:cubicBezTo>
                  <a:pt x="992825" y="47426"/>
                  <a:pt x="788443" y="84640"/>
                  <a:pt x="788443" y="84640"/>
                </a:cubicBezTo>
                <a:lnTo>
                  <a:pt x="1369689" y="31477"/>
                </a:lnTo>
                <a:cubicBezTo>
                  <a:pt x="1444117" y="20254"/>
                  <a:pt x="1163536" y="-24049"/>
                  <a:pt x="1235010" y="17300"/>
                </a:cubicBezTo>
                <a:cubicBezTo>
                  <a:pt x="1306484" y="58649"/>
                  <a:pt x="1661494" y="196282"/>
                  <a:pt x="1798536" y="279570"/>
                </a:cubicBezTo>
                <a:cubicBezTo>
                  <a:pt x="1935578" y="362858"/>
                  <a:pt x="2020638" y="491039"/>
                  <a:pt x="2057261" y="517030"/>
                </a:cubicBezTo>
                <a:cubicBezTo>
                  <a:pt x="2093884" y="543021"/>
                  <a:pt x="2081480" y="485723"/>
                  <a:pt x="2018275" y="435514"/>
                </a:cubicBezTo>
                <a:cubicBezTo>
                  <a:pt x="1955070" y="385305"/>
                  <a:pt x="1738284" y="250626"/>
                  <a:pt x="1678033" y="215775"/>
                </a:cubicBezTo>
                <a:cubicBezTo>
                  <a:pt x="1617782" y="180924"/>
                  <a:pt x="1728242" y="258895"/>
                  <a:pt x="1656768" y="226407"/>
                </a:cubicBezTo>
                <a:cubicBezTo>
                  <a:pt x="1585294" y="193918"/>
                  <a:pt x="1354922" y="43290"/>
                  <a:pt x="1249187" y="20844"/>
                </a:cubicBezTo>
                <a:cubicBezTo>
                  <a:pt x="1143452" y="-1602"/>
                  <a:pt x="1060754" y="86412"/>
                  <a:pt x="1022359" y="91728"/>
                </a:cubicBezTo>
                <a:cubicBezTo>
                  <a:pt x="983964" y="97044"/>
                  <a:pt x="1064889" y="54514"/>
                  <a:pt x="1018815" y="52742"/>
                </a:cubicBezTo>
                <a:cubicBezTo>
                  <a:pt x="972741" y="50970"/>
                  <a:pt x="828019" y="59831"/>
                  <a:pt x="745912" y="81096"/>
                </a:cubicBezTo>
                <a:cubicBezTo>
                  <a:pt x="663805" y="102361"/>
                  <a:pt x="540350" y="177970"/>
                  <a:pt x="526173" y="180333"/>
                </a:cubicBezTo>
                <a:cubicBezTo>
                  <a:pt x="511996" y="182696"/>
                  <a:pt x="676210" y="94681"/>
                  <a:pt x="660852" y="95272"/>
                </a:cubicBezTo>
                <a:cubicBezTo>
                  <a:pt x="645494" y="95863"/>
                  <a:pt x="542712" y="154933"/>
                  <a:pt x="434024" y="183877"/>
                </a:cubicBezTo>
                <a:cubicBezTo>
                  <a:pt x="325336" y="212821"/>
                  <a:pt x="-62753" y="303788"/>
                  <a:pt x="8722" y="286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BDD6DDF-CD09-1BFD-DC11-EB154EC4FEDC}"/>
              </a:ext>
            </a:extLst>
          </p:cNvPr>
          <p:cNvSpPr/>
          <p:nvPr/>
        </p:nvSpPr>
        <p:spPr>
          <a:xfrm>
            <a:off x="3345820" y="1283257"/>
            <a:ext cx="1039948" cy="181947"/>
          </a:xfrm>
          <a:custGeom>
            <a:avLst/>
            <a:gdLst>
              <a:gd name="connsiteX0" fmla="*/ 1038338 w 1039948"/>
              <a:gd name="connsiteY0" fmla="*/ 127329 h 181947"/>
              <a:gd name="connsiteX1" fmla="*/ 627213 w 1039948"/>
              <a:gd name="connsiteY1" fmla="*/ 13915 h 181947"/>
              <a:gd name="connsiteX2" fmla="*/ 6980 w 1039948"/>
              <a:gd name="connsiteY2" fmla="*/ 180492 h 181947"/>
              <a:gd name="connsiteX3" fmla="*/ 283427 w 1039948"/>
              <a:gd name="connsiteY3" fmla="*/ 95431 h 181947"/>
              <a:gd name="connsiteX4" fmla="*/ 127482 w 1039948"/>
              <a:gd name="connsiteY4" fmla="*/ 102520 h 181947"/>
              <a:gd name="connsiteX5" fmla="*/ 499622 w 1039948"/>
              <a:gd name="connsiteY5" fmla="*/ 31636 h 181947"/>
              <a:gd name="connsiteX6" fmla="*/ 450003 w 1039948"/>
              <a:gd name="connsiteY6" fmla="*/ 10371 h 181947"/>
              <a:gd name="connsiteX7" fmla="*/ 758347 w 1039948"/>
              <a:gd name="connsiteY7" fmla="*/ 6827 h 181947"/>
              <a:gd name="connsiteX8" fmla="*/ 1038338 w 1039948"/>
              <a:gd name="connsiteY8" fmla="*/ 127329 h 1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9948" h="181947">
                <a:moveTo>
                  <a:pt x="1038338" y="127329"/>
                </a:moveTo>
                <a:cubicBezTo>
                  <a:pt x="1016482" y="128510"/>
                  <a:pt x="799106" y="5054"/>
                  <a:pt x="627213" y="13915"/>
                </a:cubicBezTo>
                <a:cubicBezTo>
                  <a:pt x="455320" y="22775"/>
                  <a:pt x="64278" y="166906"/>
                  <a:pt x="6980" y="180492"/>
                </a:cubicBezTo>
                <a:cubicBezTo>
                  <a:pt x="-50318" y="194078"/>
                  <a:pt x="263343" y="108426"/>
                  <a:pt x="283427" y="95431"/>
                </a:cubicBezTo>
                <a:cubicBezTo>
                  <a:pt x="303511" y="82436"/>
                  <a:pt x="91450" y="113152"/>
                  <a:pt x="127482" y="102520"/>
                </a:cubicBezTo>
                <a:cubicBezTo>
                  <a:pt x="163514" y="91888"/>
                  <a:pt x="445868" y="46994"/>
                  <a:pt x="499622" y="31636"/>
                </a:cubicBezTo>
                <a:cubicBezTo>
                  <a:pt x="553375" y="16278"/>
                  <a:pt x="406882" y="14506"/>
                  <a:pt x="450003" y="10371"/>
                </a:cubicBezTo>
                <a:cubicBezTo>
                  <a:pt x="493124" y="6236"/>
                  <a:pt x="662654" y="-8531"/>
                  <a:pt x="758347" y="6827"/>
                </a:cubicBezTo>
                <a:cubicBezTo>
                  <a:pt x="854040" y="22185"/>
                  <a:pt x="1060194" y="126148"/>
                  <a:pt x="1038338" y="127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2F2FFED-780E-16E9-FC06-330C4B5ED914}"/>
              </a:ext>
            </a:extLst>
          </p:cNvPr>
          <p:cNvSpPr/>
          <p:nvPr/>
        </p:nvSpPr>
        <p:spPr>
          <a:xfrm>
            <a:off x="3009771" y="1498891"/>
            <a:ext cx="1235979" cy="369273"/>
          </a:xfrm>
          <a:custGeom>
            <a:avLst/>
            <a:gdLst>
              <a:gd name="connsiteX0" fmla="*/ 1232620 w 1235979"/>
              <a:gd name="connsiteY0" fmla="*/ 42830 h 369273"/>
              <a:gd name="connsiteX1" fmla="*/ 573401 w 1235979"/>
              <a:gd name="connsiteY1" fmla="*/ 57007 h 369273"/>
              <a:gd name="connsiteX2" fmla="*/ 9876 w 1235979"/>
              <a:gd name="connsiteY2" fmla="*/ 365351 h 369273"/>
              <a:gd name="connsiteX3" fmla="*/ 233159 w 1235979"/>
              <a:gd name="connsiteY3" fmla="*/ 220039 h 369273"/>
              <a:gd name="connsiteX4" fmla="*/ 474164 w 1235979"/>
              <a:gd name="connsiteY4" fmla="*/ 57007 h 369273"/>
              <a:gd name="connsiteX5" fmla="*/ 421001 w 1235979"/>
              <a:gd name="connsiteY5" fmla="*/ 74728 h 369273"/>
              <a:gd name="connsiteX6" fmla="*/ 860480 w 1235979"/>
              <a:gd name="connsiteY6" fmla="*/ 14476 h 369273"/>
              <a:gd name="connsiteX7" fmla="*/ 832127 w 1235979"/>
              <a:gd name="connsiteY7" fmla="*/ 3844 h 369273"/>
              <a:gd name="connsiteX8" fmla="*/ 1232620 w 1235979"/>
              <a:gd name="connsiteY8" fmla="*/ 42830 h 36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5979" h="369273">
                <a:moveTo>
                  <a:pt x="1232620" y="42830"/>
                </a:moveTo>
                <a:cubicBezTo>
                  <a:pt x="1189499" y="51690"/>
                  <a:pt x="777192" y="3254"/>
                  <a:pt x="573401" y="57007"/>
                </a:cubicBezTo>
                <a:cubicBezTo>
                  <a:pt x="369610" y="110760"/>
                  <a:pt x="66583" y="338179"/>
                  <a:pt x="9876" y="365351"/>
                </a:cubicBezTo>
                <a:cubicBezTo>
                  <a:pt x="-46831" y="392523"/>
                  <a:pt x="155778" y="271430"/>
                  <a:pt x="233159" y="220039"/>
                </a:cubicBezTo>
                <a:cubicBezTo>
                  <a:pt x="310540" y="168648"/>
                  <a:pt x="442857" y="81225"/>
                  <a:pt x="474164" y="57007"/>
                </a:cubicBezTo>
                <a:cubicBezTo>
                  <a:pt x="505471" y="32789"/>
                  <a:pt x="356615" y="81816"/>
                  <a:pt x="421001" y="74728"/>
                </a:cubicBezTo>
                <a:cubicBezTo>
                  <a:pt x="485387" y="67640"/>
                  <a:pt x="791959" y="26290"/>
                  <a:pt x="860480" y="14476"/>
                </a:cubicBezTo>
                <a:cubicBezTo>
                  <a:pt x="929001" y="2662"/>
                  <a:pt x="773648" y="-5017"/>
                  <a:pt x="832127" y="3844"/>
                </a:cubicBezTo>
                <a:cubicBezTo>
                  <a:pt x="890606" y="12704"/>
                  <a:pt x="1275741" y="33970"/>
                  <a:pt x="1232620" y="42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DF06980-170B-2207-EC2E-BEB3E5E203A4}"/>
              </a:ext>
            </a:extLst>
          </p:cNvPr>
          <p:cNvSpPr/>
          <p:nvPr/>
        </p:nvSpPr>
        <p:spPr>
          <a:xfrm>
            <a:off x="2631483" y="1647940"/>
            <a:ext cx="1338021" cy="781857"/>
          </a:xfrm>
          <a:custGeom>
            <a:avLst/>
            <a:gdLst>
              <a:gd name="connsiteX0" fmla="*/ 1338005 w 1338021"/>
              <a:gd name="connsiteY0" fmla="*/ 107 h 781857"/>
              <a:gd name="connsiteX1" fmla="*/ 565373 w 1338021"/>
              <a:gd name="connsiteY1" fmla="*/ 308451 h 781857"/>
              <a:gd name="connsiteX2" fmla="*/ 58554 w 1338021"/>
              <a:gd name="connsiteY2" fmla="*/ 776283 h 781857"/>
              <a:gd name="connsiteX3" fmla="*/ 264117 w 1338021"/>
              <a:gd name="connsiteY3" fmla="*/ 556544 h 781857"/>
              <a:gd name="connsiteX4" fmla="*/ 366898 w 1338021"/>
              <a:gd name="connsiteY4" fmla="*/ 411232 h 781857"/>
              <a:gd name="connsiteX5" fmla="*/ 1847 w 1338021"/>
              <a:gd name="connsiteY5" fmla="*/ 730209 h 781857"/>
              <a:gd name="connsiteX6" fmla="*/ 228675 w 1338021"/>
              <a:gd name="connsiteY6" fmla="*/ 411232 h 781857"/>
              <a:gd name="connsiteX7" fmla="*/ 306647 w 1338021"/>
              <a:gd name="connsiteY7" fmla="*/ 354525 h 781857"/>
              <a:gd name="connsiteX8" fmla="*/ 239308 w 1338021"/>
              <a:gd name="connsiteY8" fmla="*/ 436041 h 781857"/>
              <a:gd name="connsiteX9" fmla="*/ 579550 w 1338021"/>
              <a:gd name="connsiteY9" fmla="*/ 237567 h 781857"/>
              <a:gd name="connsiteX10" fmla="*/ 544108 w 1338021"/>
              <a:gd name="connsiteY10" fmla="*/ 273009 h 781857"/>
              <a:gd name="connsiteX11" fmla="*/ 1338005 w 1338021"/>
              <a:gd name="connsiteY11" fmla="*/ 107 h 78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8021" h="781857">
                <a:moveTo>
                  <a:pt x="1338005" y="107"/>
                </a:moveTo>
                <a:cubicBezTo>
                  <a:pt x="1341549" y="6014"/>
                  <a:pt x="778615" y="179088"/>
                  <a:pt x="565373" y="308451"/>
                </a:cubicBezTo>
                <a:cubicBezTo>
                  <a:pt x="352131" y="437814"/>
                  <a:pt x="108763" y="734934"/>
                  <a:pt x="58554" y="776283"/>
                </a:cubicBezTo>
                <a:cubicBezTo>
                  <a:pt x="8345" y="817632"/>
                  <a:pt x="212726" y="617386"/>
                  <a:pt x="264117" y="556544"/>
                </a:cubicBezTo>
                <a:cubicBezTo>
                  <a:pt x="315508" y="495702"/>
                  <a:pt x="410609" y="382288"/>
                  <a:pt x="366898" y="411232"/>
                </a:cubicBezTo>
                <a:cubicBezTo>
                  <a:pt x="323187" y="440176"/>
                  <a:pt x="24884" y="730209"/>
                  <a:pt x="1847" y="730209"/>
                </a:cubicBezTo>
                <a:cubicBezTo>
                  <a:pt x="-21190" y="730209"/>
                  <a:pt x="177875" y="473846"/>
                  <a:pt x="228675" y="411232"/>
                </a:cubicBezTo>
                <a:cubicBezTo>
                  <a:pt x="279475" y="348618"/>
                  <a:pt x="304875" y="350390"/>
                  <a:pt x="306647" y="354525"/>
                </a:cubicBezTo>
                <a:cubicBezTo>
                  <a:pt x="308419" y="358660"/>
                  <a:pt x="193824" y="455534"/>
                  <a:pt x="239308" y="436041"/>
                </a:cubicBezTo>
                <a:cubicBezTo>
                  <a:pt x="284792" y="416548"/>
                  <a:pt x="528750" y="264739"/>
                  <a:pt x="579550" y="237567"/>
                </a:cubicBezTo>
                <a:cubicBezTo>
                  <a:pt x="630350" y="210395"/>
                  <a:pt x="424787" y="311995"/>
                  <a:pt x="544108" y="273009"/>
                </a:cubicBezTo>
                <a:cubicBezTo>
                  <a:pt x="663429" y="234023"/>
                  <a:pt x="1334461" y="-5800"/>
                  <a:pt x="133800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A25FBD6-6FF6-8800-6501-5AD86F428376}"/>
              </a:ext>
            </a:extLst>
          </p:cNvPr>
          <p:cNvSpPr/>
          <p:nvPr/>
        </p:nvSpPr>
        <p:spPr>
          <a:xfrm>
            <a:off x="2367153" y="1941901"/>
            <a:ext cx="1525778" cy="1031542"/>
          </a:xfrm>
          <a:custGeom>
            <a:avLst/>
            <a:gdLst>
              <a:gd name="connsiteX0" fmla="*/ 1517275 w 1525778"/>
              <a:gd name="connsiteY0" fmla="*/ 10946 h 1031542"/>
              <a:gd name="connsiteX1" fmla="*/ 563889 w 1525778"/>
              <a:gd name="connsiteY1" fmla="*/ 567383 h 1031542"/>
              <a:gd name="connsiteX2" fmla="*/ 174028 w 1525778"/>
              <a:gd name="connsiteY2" fmla="*/ 794211 h 1031542"/>
              <a:gd name="connsiteX3" fmla="*/ 209470 w 1525778"/>
              <a:gd name="connsiteY3" fmla="*/ 744592 h 1031542"/>
              <a:gd name="connsiteX4" fmla="*/ 10996 w 1525778"/>
              <a:gd name="connsiteY4" fmla="*/ 1028127 h 1031542"/>
              <a:gd name="connsiteX5" fmla="*/ 53526 w 1525778"/>
              <a:gd name="connsiteY5" fmla="*/ 886359 h 1031542"/>
              <a:gd name="connsiteX6" fmla="*/ 287442 w 1525778"/>
              <a:gd name="connsiteY6" fmla="*/ 663076 h 1031542"/>
              <a:gd name="connsiteX7" fmla="*/ 85424 w 1525778"/>
              <a:gd name="connsiteY7" fmla="*/ 865094 h 1031542"/>
              <a:gd name="connsiteX8" fmla="*/ 510726 w 1525778"/>
              <a:gd name="connsiteY8" fmla="*/ 556750 h 1031542"/>
              <a:gd name="connsiteX9" fmla="*/ 390224 w 1525778"/>
              <a:gd name="connsiteY9" fmla="*/ 560294 h 1031542"/>
              <a:gd name="connsiteX10" fmla="*/ 875777 w 1525778"/>
              <a:gd name="connsiteY10" fmla="*/ 375997 h 1031542"/>
              <a:gd name="connsiteX11" fmla="*/ 797805 w 1525778"/>
              <a:gd name="connsiteY11" fmla="*/ 383085 h 1031542"/>
              <a:gd name="connsiteX12" fmla="*/ 1184121 w 1525778"/>
              <a:gd name="connsiteY12" fmla="*/ 142080 h 1031542"/>
              <a:gd name="connsiteX13" fmla="*/ 1038810 w 1525778"/>
              <a:gd name="connsiteY13" fmla="*/ 191699 h 1031542"/>
              <a:gd name="connsiteX14" fmla="*/ 1517275 w 1525778"/>
              <a:gd name="connsiteY14" fmla="*/ 10946 h 103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778" h="1031542">
                <a:moveTo>
                  <a:pt x="1517275" y="10946"/>
                </a:moveTo>
                <a:cubicBezTo>
                  <a:pt x="1438122" y="73560"/>
                  <a:pt x="563889" y="567383"/>
                  <a:pt x="563889" y="567383"/>
                </a:cubicBezTo>
                <a:cubicBezTo>
                  <a:pt x="340015" y="697927"/>
                  <a:pt x="233098" y="764676"/>
                  <a:pt x="174028" y="794211"/>
                </a:cubicBezTo>
                <a:cubicBezTo>
                  <a:pt x="114958" y="823746"/>
                  <a:pt x="209470" y="744592"/>
                  <a:pt x="209470" y="744592"/>
                </a:cubicBezTo>
                <a:cubicBezTo>
                  <a:pt x="182298" y="783578"/>
                  <a:pt x="36987" y="1004499"/>
                  <a:pt x="10996" y="1028127"/>
                </a:cubicBezTo>
                <a:cubicBezTo>
                  <a:pt x="-14995" y="1051755"/>
                  <a:pt x="7452" y="947201"/>
                  <a:pt x="53526" y="886359"/>
                </a:cubicBezTo>
                <a:cubicBezTo>
                  <a:pt x="99600" y="825517"/>
                  <a:pt x="282126" y="666620"/>
                  <a:pt x="287442" y="663076"/>
                </a:cubicBezTo>
                <a:cubicBezTo>
                  <a:pt x="292758" y="659532"/>
                  <a:pt x="48210" y="882815"/>
                  <a:pt x="85424" y="865094"/>
                </a:cubicBezTo>
                <a:cubicBezTo>
                  <a:pt x="122638" y="847373"/>
                  <a:pt x="459926" y="607550"/>
                  <a:pt x="510726" y="556750"/>
                </a:cubicBezTo>
                <a:cubicBezTo>
                  <a:pt x="561526" y="505950"/>
                  <a:pt x="329382" y="590419"/>
                  <a:pt x="390224" y="560294"/>
                </a:cubicBezTo>
                <a:cubicBezTo>
                  <a:pt x="451066" y="530169"/>
                  <a:pt x="807847" y="405532"/>
                  <a:pt x="875777" y="375997"/>
                </a:cubicBezTo>
                <a:cubicBezTo>
                  <a:pt x="943707" y="346462"/>
                  <a:pt x="746414" y="422071"/>
                  <a:pt x="797805" y="383085"/>
                </a:cubicBezTo>
                <a:cubicBezTo>
                  <a:pt x="849196" y="344099"/>
                  <a:pt x="1143954" y="173978"/>
                  <a:pt x="1184121" y="142080"/>
                </a:cubicBezTo>
                <a:cubicBezTo>
                  <a:pt x="1224288" y="110182"/>
                  <a:pt x="979150" y="209420"/>
                  <a:pt x="1038810" y="191699"/>
                </a:cubicBezTo>
                <a:cubicBezTo>
                  <a:pt x="1098470" y="173978"/>
                  <a:pt x="1596428" y="-51668"/>
                  <a:pt x="1517275" y="10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1D672260-418A-BAC9-4FA2-8DC9DFA976B6}"/>
              </a:ext>
            </a:extLst>
          </p:cNvPr>
          <p:cNvSpPr/>
          <p:nvPr/>
        </p:nvSpPr>
        <p:spPr>
          <a:xfrm>
            <a:off x="2144107" y="2333533"/>
            <a:ext cx="1887628" cy="1618599"/>
          </a:xfrm>
          <a:custGeom>
            <a:avLst/>
            <a:gdLst>
              <a:gd name="connsiteX0" fmla="*/ 1857279 w 1887628"/>
              <a:gd name="connsiteY0" fmla="*/ 16262 h 1618599"/>
              <a:gd name="connsiteX1" fmla="*/ 662888 w 1887628"/>
              <a:gd name="connsiteY1" fmla="*/ 576244 h 1618599"/>
              <a:gd name="connsiteX2" fmla="*/ 747949 w 1887628"/>
              <a:gd name="connsiteY2" fmla="*/ 530169 h 1618599"/>
              <a:gd name="connsiteX3" fmla="*/ 301381 w 1887628"/>
              <a:gd name="connsiteY3" fmla="*/ 898765 h 1618599"/>
              <a:gd name="connsiteX4" fmla="*/ 244674 w 1887628"/>
              <a:gd name="connsiteY4" fmla="*/ 1008634 h 1618599"/>
              <a:gd name="connsiteX5" fmla="*/ 248219 w 1887628"/>
              <a:gd name="connsiteY5" fmla="*/ 944839 h 1618599"/>
              <a:gd name="connsiteX6" fmla="*/ 14302 w 1887628"/>
              <a:gd name="connsiteY6" fmla="*/ 1586337 h 1618599"/>
              <a:gd name="connsiteX7" fmla="*/ 49744 w 1887628"/>
              <a:gd name="connsiteY7" fmla="*/ 1455202 h 1618599"/>
              <a:gd name="connsiteX8" fmla="*/ 248219 w 1887628"/>
              <a:gd name="connsiteY8" fmla="*/ 870411 h 1618599"/>
              <a:gd name="connsiteX9" fmla="*/ 212777 w 1887628"/>
              <a:gd name="connsiteY9" fmla="*/ 983825 h 1618599"/>
              <a:gd name="connsiteX10" fmla="*/ 528209 w 1887628"/>
              <a:gd name="connsiteY10" fmla="*/ 632951 h 1618599"/>
              <a:gd name="connsiteX11" fmla="*/ 446693 w 1887628"/>
              <a:gd name="connsiteY11" fmla="*/ 686114 h 1618599"/>
              <a:gd name="connsiteX12" fmla="*/ 1059837 w 1887628"/>
              <a:gd name="connsiteY12" fmla="*/ 381314 h 1618599"/>
              <a:gd name="connsiteX13" fmla="*/ 864907 w 1887628"/>
              <a:gd name="connsiteY13" fmla="*/ 423844 h 1618599"/>
              <a:gd name="connsiteX14" fmla="*/ 1478051 w 1887628"/>
              <a:gd name="connsiteY14" fmla="*/ 172207 h 1618599"/>
              <a:gd name="connsiteX15" fmla="*/ 1857279 w 1887628"/>
              <a:gd name="connsiteY15" fmla="*/ 16262 h 16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87628" h="1618599">
                <a:moveTo>
                  <a:pt x="1857279" y="16262"/>
                </a:moveTo>
                <a:cubicBezTo>
                  <a:pt x="1721418" y="83602"/>
                  <a:pt x="847776" y="490593"/>
                  <a:pt x="662888" y="576244"/>
                </a:cubicBezTo>
                <a:cubicBezTo>
                  <a:pt x="478000" y="661895"/>
                  <a:pt x="808200" y="476416"/>
                  <a:pt x="747949" y="530169"/>
                </a:cubicBezTo>
                <a:cubicBezTo>
                  <a:pt x="687698" y="583922"/>
                  <a:pt x="385260" y="819021"/>
                  <a:pt x="301381" y="898765"/>
                </a:cubicBezTo>
                <a:cubicBezTo>
                  <a:pt x="217502" y="978509"/>
                  <a:pt x="253534" y="1000955"/>
                  <a:pt x="244674" y="1008634"/>
                </a:cubicBezTo>
                <a:cubicBezTo>
                  <a:pt x="235814" y="1016313"/>
                  <a:pt x="286614" y="848555"/>
                  <a:pt x="248219" y="944839"/>
                </a:cubicBezTo>
                <a:cubicBezTo>
                  <a:pt x="209824" y="1041123"/>
                  <a:pt x="47381" y="1501277"/>
                  <a:pt x="14302" y="1586337"/>
                </a:cubicBezTo>
                <a:cubicBezTo>
                  <a:pt x="-18777" y="1671398"/>
                  <a:pt x="10758" y="1574523"/>
                  <a:pt x="49744" y="1455202"/>
                </a:cubicBezTo>
                <a:cubicBezTo>
                  <a:pt x="88730" y="1335881"/>
                  <a:pt x="221047" y="948974"/>
                  <a:pt x="248219" y="870411"/>
                </a:cubicBezTo>
                <a:cubicBezTo>
                  <a:pt x="275391" y="791848"/>
                  <a:pt x="166112" y="1023402"/>
                  <a:pt x="212777" y="983825"/>
                </a:cubicBezTo>
                <a:cubicBezTo>
                  <a:pt x="259442" y="944248"/>
                  <a:pt x="489223" y="682569"/>
                  <a:pt x="528209" y="632951"/>
                </a:cubicBezTo>
                <a:cubicBezTo>
                  <a:pt x="567195" y="583333"/>
                  <a:pt x="358088" y="728053"/>
                  <a:pt x="446693" y="686114"/>
                </a:cubicBezTo>
                <a:cubicBezTo>
                  <a:pt x="535298" y="644175"/>
                  <a:pt x="990135" y="425026"/>
                  <a:pt x="1059837" y="381314"/>
                </a:cubicBezTo>
                <a:cubicBezTo>
                  <a:pt x="1129539" y="337602"/>
                  <a:pt x="795205" y="458695"/>
                  <a:pt x="864907" y="423844"/>
                </a:cubicBezTo>
                <a:cubicBezTo>
                  <a:pt x="934609" y="388993"/>
                  <a:pt x="1317972" y="236002"/>
                  <a:pt x="1478051" y="172207"/>
                </a:cubicBezTo>
                <a:cubicBezTo>
                  <a:pt x="1638130" y="108412"/>
                  <a:pt x="1993140" y="-51078"/>
                  <a:pt x="1857279" y="16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9C31D9B-516B-1889-352D-21351EF0206F}"/>
              </a:ext>
            </a:extLst>
          </p:cNvPr>
          <p:cNvSpPr/>
          <p:nvPr/>
        </p:nvSpPr>
        <p:spPr>
          <a:xfrm>
            <a:off x="2111817" y="2571905"/>
            <a:ext cx="1962472" cy="1691560"/>
          </a:xfrm>
          <a:custGeom>
            <a:avLst/>
            <a:gdLst>
              <a:gd name="connsiteX0" fmla="*/ 1946276 w 1962472"/>
              <a:gd name="connsiteY0" fmla="*/ 8262 h 1691560"/>
              <a:gd name="connsiteX1" fmla="*/ 822769 w 1962472"/>
              <a:gd name="connsiteY1" fmla="*/ 447742 h 1691560"/>
              <a:gd name="connsiteX2" fmla="*/ 907830 w 1962472"/>
              <a:gd name="connsiteY2" fmla="*/ 408755 h 1691560"/>
              <a:gd name="connsiteX3" fmla="*/ 447085 w 1962472"/>
              <a:gd name="connsiteY3" fmla="*/ 873044 h 1691560"/>
              <a:gd name="connsiteX4" fmla="*/ 468350 w 1962472"/>
              <a:gd name="connsiteY4" fmla="*/ 819881 h 1691560"/>
              <a:gd name="connsiteX5" fmla="*/ 32416 w 1962472"/>
              <a:gd name="connsiteY5" fmla="*/ 1624411 h 1691560"/>
              <a:gd name="connsiteX6" fmla="*/ 99755 w 1962472"/>
              <a:gd name="connsiteY6" fmla="*/ 1528718 h 1691560"/>
              <a:gd name="connsiteX7" fmla="*/ 638471 w 1962472"/>
              <a:gd name="connsiteY7" fmla="*/ 589509 h 1691560"/>
              <a:gd name="connsiteX8" fmla="*/ 645560 w 1962472"/>
              <a:gd name="connsiteY8" fmla="*/ 603686 h 1691560"/>
              <a:gd name="connsiteX9" fmla="*/ 790871 w 1962472"/>
              <a:gd name="connsiteY9" fmla="*/ 486728 h 1691560"/>
              <a:gd name="connsiteX10" fmla="*/ 1166555 w 1962472"/>
              <a:gd name="connsiteY10" fmla="*/ 274076 h 1691560"/>
              <a:gd name="connsiteX11" fmla="*/ 1106304 w 1962472"/>
              <a:gd name="connsiteY11" fmla="*/ 309518 h 1691560"/>
              <a:gd name="connsiteX12" fmla="*/ 1538695 w 1962472"/>
              <a:gd name="connsiteY12" fmla="*/ 125221 h 1691560"/>
              <a:gd name="connsiteX13" fmla="*/ 1492620 w 1962472"/>
              <a:gd name="connsiteY13" fmla="*/ 157118 h 1691560"/>
              <a:gd name="connsiteX14" fmla="*/ 1946276 w 1962472"/>
              <a:gd name="connsiteY14" fmla="*/ 8262 h 169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62472" h="1691560">
                <a:moveTo>
                  <a:pt x="1946276" y="8262"/>
                </a:moveTo>
                <a:cubicBezTo>
                  <a:pt x="1834634" y="56699"/>
                  <a:pt x="995843" y="380993"/>
                  <a:pt x="822769" y="447742"/>
                </a:cubicBezTo>
                <a:cubicBezTo>
                  <a:pt x="649695" y="514491"/>
                  <a:pt x="970444" y="337871"/>
                  <a:pt x="907830" y="408755"/>
                </a:cubicBezTo>
                <a:cubicBezTo>
                  <a:pt x="845216" y="479639"/>
                  <a:pt x="520332" y="804523"/>
                  <a:pt x="447085" y="873044"/>
                </a:cubicBezTo>
                <a:cubicBezTo>
                  <a:pt x="373838" y="941565"/>
                  <a:pt x="537461" y="694653"/>
                  <a:pt x="468350" y="819881"/>
                </a:cubicBezTo>
                <a:cubicBezTo>
                  <a:pt x="399239" y="945109"/>
                  <a:pt x="93848" y="1506272"/>
                  <a:pt x="32416" y="1624411"/>
                </a:cubicBezTo>
                <a:cubicBezTo>
                  <a:pt x="-29016" y="1742550"/>
                  <a:pt x="-1254" y="1701202"/>
                  <a:pt x="99755" y="1528718"/>
                </a:cubicBezTo>
                <a:cubicBezTo>
                  <a:pt x="200764" y="1356234"/>
                  <a:pt x="547504" y="743681"/>
                  <a:pt x="638471" y="589509"/>
                </a:cubicBezTo>
                <a:cubicBezTo>
                  <a:pt x="729438" y="435337"/>
                  <a:pt x="620160" y="620816"/>
                  <a:pt x="645560" y="603686"/>
                </a:cubicBezTo>
                <a:cubicBezTo>
                  <a:pt x="670960" y="586556"/>
                  <a:pt x="704038" y="541663"/>
                  <a:pt x="790871" y="486728"/>
                </a:cubicBezTo>
                <a:cubicBezTo>
                  <a:pt x="877703" y="431793"/>
                  <a:pt x="1113983" y="303611"/>
                  <a:pt x="1166555" y="274076"/>
                </a:cubicBezTo>
                <a:cubicBezTo>
                  <a:pt x="1219127" y="244541"/>
                  <a:pt x="1044281" y="334327"/>
                  <a:pt x="1106304" y="309518"/>
                </a:cubicBezTo>
                <a:cubicBezTo>
                  <a:pt x="1168327" y="284709"/>
                  <a:pt x="1474309" y="150621"/>
                  <a:pt x="1538695" y="125221"/>
                </a:cubicBezTo>
                <a:cubicBezTo>
                  <a:pt x="1603081" y="99821"/>
                  <a:pt x="1427053" y="174839"/>
                  <a:pt x="1492620" y="157118"/>
                </a:cubicBezTo>
                <a:cubicBezTo>
                  <a:pt x="1558187" y="139397"/>
                  <a:pt x="2057918" y="-40175"/>
                  <a:pt x="1946276" y="8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81C5277-A0C4-0BF7-9499-CBBB15767482}"/>
              </a:ext>
            </a:extLst>
          </p:cNvPr>
          <p:cNvSpPr/>
          <p:nvPr/>
        </p:nvSpPr>
        <p:spPr>
          <a:xfrm>
            <a:off x="3895284" y="1097544"/>
            <a:ext cx="627965" cy="212663"/>
          </a:xfrm>
          <a:custGeom>
            <a:avLst/>
            <a:gdLst>
              <a:gd name="connsiteX0" fmla="*/ 10409 w 627965"/>
              <a:gd name="connsiteY0" fmla="*/ 210261 h 212663"/>
              <a:gd name="connsiteX1" fmla="*/ 616465 w 627965"/>
              <a:gd name="connsiteY1" fmla="*/ 4698 h 212663"/>
              <a:gd name="connsiteX2" fmla="*/ 421535 w 627965"/>
              <a:gd name="connsiteY2" fmla="*/ 61405 h 212663"/>
              <a:gd name="connsiteX3" fmla="*/ 595200 w 627965"/>
              <a:gd name="connsiteY3" fmla="*/ 4698 h 212663"/>
              <a:gd name="connsiteX4" fmla="*/ 258502 w 627965"/>
              <a:gd name="connsiteY4" fmla="*/ 111023 h 212663"/>
              <a:gd name="connsiteX5" fmla="*/ 10409 w 627965"/>
              <a:gd name="connsiteY5" fmla="*/ 210261 h 21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965" h="212663">
                <a:moveTo>
                  <a:pt x="10409" y="210261"/>
                </a:moveTo>
                <a:cubicBezTo>
                  <a:pt x="70069" y="192540"/>
                  <a:pt x="547944" y="29507"/>
                  <a:pt x="616465" y="4698"/>
                </a:cubicBezTo>
                <a:cubicBezTo>
                  <a:pt x="684986" y="-20111"/>
                  <a:pt x="425079" y="61405"/>
                  <a:pt x="421535" y="61405"/>
                </a:cubicBezTo>
                <a:cubicBezTo>
                  <a:pt x="417991" y="61405"/>
                  <a:pt x="622372" y="-3572"/>
                  <a:pt x="595200" y="4698"/>
                </a:cubicBezTo>
                <a:cubicBezTo>
                  <a:pt x="568028" y="12968"/>
                  <a:pt x="354195" y="79125"/>
                  <a:pt x="258502" y="111023"/>
                </a:cubicBezTo>
                <a:cubicBezTo>
                  <a:pt x="162809" y="142921"/>
                  <a:pt x="-49251" y="227982"/>
                  <a:pt x="10409" y="210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1D17A8D-BE60-5711-493D-7CDF945A10A7}"/>
              </a:ext>
            </a:extLst>
          </p:cNvPr>
          <p:cNvSpPr/>
          <p:nvPr/>
        </p:nvSpPr>
        <p:spPr>
          <a:xfrm>
            <a:off x="3621469" y="1007530"/>
            <a:ext cx="2612456" cy="693178"/>
          </a:xfrm>
          <a:custGeom>
            <a:avLst/>
            <a:gdLst>
              <a:gd name="connsiteX0" fmla="*/ 75117 w 2612456"/>
              <a:gd name="connsiteY0" fmla="*/ 473940 h 693178"/>
              <a:gd name="connsiteX1" fmla="*/ 1517601 w 2612456"/>
              <a:gd name="connsiteY1" fmla="*/ 23828 h 693178"/>
              <a:gd name="connsiteX2" fmla="*/ 1294317 w 2612456"/>
              <a:gd name="connsiteY2" fmla="*/ 73447 h 693178"/>
              <a:gd name="connsiteX3" fmla="*/ 1726708 w 2612456"/>
              <a:gd name="connsiteY3" fmla="*/ 169140 h 693178"/>
              <a:gd name="connsiteX4" fmla="*/ 1574308 w 2612456"/>
              <a:gd name="connsiteY4" fmla="*/ 169140 h 693178"/>
              <a:gd name="connsiteX5" fmla="*/ 2548959 w 2612456"/>
              <a:gd name="connsiteY5" fmla="*/ 651149 h 693178"/>
              <a:gd name="connsiteX6" fmla="*/ 2400103 w 2612456"/>
              <a:gd name="connsiteY6" fmla="*/ 608619 h 693178"/>
              <a:gd name="connsiteX7" fmla="*/ 1446717 w 2612456"/>
              <a:gd name="connsiteY7" fmla="*/ 123065 h 693178"/>
              <a:gd name="connsiteX8" fmla="*/ 1223433 w 2612456"/>
              <a:gd name="connsiteY8" fmla="*/ 162051 h 693178"/>
              <a:gd name="connsiteX9" fmla="*/ 1223433 w 2612456"/>
              <a:gd name="connsiteY9" fmla="*/ 137242 h 693178"/>
              <a:gd name="connsiteX10" fmla="*/ 791043 w 2612456"/>
              <a:gd name="connsiteY10" fmla="*/ 264833 h 693178"/>
              <a:gd name="connsiteX11" fmla="*/ 262959 w 2612456"/>
              <a:gd name="connsiteY11" fmla="*/ 445586 h 693178"/>
              <a:gd name="connsiteX12" fmla="*/ 75117 w 2612456"/>
              <a:gd name="connsiteY12" fmla="*/ 473940 h 69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2456" h="693178">
                <a:moveTo>
                  <a:pt x="75117" y="473940"/>
                </a:moveTo>
                <a:cubicBezTo>
                  <a:pt x="284224" y="403647"/>
                  <a:pt x="1314401" y="90577"/>
                  <a:pt x="1517601" y="23828"/>
                </a:cubicBezTo>
                <a:cubicBezTo>
                  <a:pt x="1720801" y="-42921"/>
                  <a:pt x="1259466" y="49228"/>
                  <a:pt x="1294317" y="73447"/>
                </a:cubicBezTo>
                <a:cubicBezTo>
                  <a:pt x="1329168" y="97666"/>
                  <a:pt x="1680043" y="153191"/>
                  <a:pt x="1726708" y="169140"/>
                </a:cubicBezTo>
                <a:cubicBezTo>
                  <a:pt x="1773373" y="185089"/>
                  <a:pt x="1437266" y="88805"/>
                  <a:pt x="1574308" y="169140"/>
                </a:cubicBezTo>
                <a:cubicBezTo>
                  <a:pt x="1711350" y="249475"/>
                  <a:pt x="2411327" y="577903"/>
                  <a:pt x="2548959" y="651149"/>
                </a:cubicBezTo>
                <a:cubicBezTo>
                  <a:pt x="2686591" y="724395"/>
                  <a:pt x="2583810" y="696633"/>
                  <a:pt x="2400103" y="608619"/>
                </a:cubicBezTo>
                <a:cubicBezTo>
                  <a:pt x="2216396" y="520605"/>
                  <a:pt x="1642829" y="197493"/>
                  <a:pt x="1446717" y="123065"/>
                </a:cubicBezTo>
                <a:cubicBezTo>
                  <a:pt x="1250605" y="48637"/>
                  <a:pt x="1260647" y="159688"/>
                  <a:pt x="1223433" y="162051"/>
                </a:cubicBezTo>
                <a:cubicBezTo>
                  <a:pt x="1186219" y="164414"/>
                  <a:pt x="1295498" y="120112"/>
                  <a:pt x="1223433" y="137242"/>
                </a:cubicBezTo>
                <a:cubicBezTo>
                  <a:pt x="1151368" y="154372"/>
                  <a:pt x="951122" y="213442"/>
                  <a:pt x="791043" y="264833"/>
                </a:cubicBezTo>
                <a:cubicBezTo>
                  <a:pt x="630964" y="316224"/>
                  <a:pt x="378145" y="413098"/>
                  <a:pt x="262959" y="445586"/>
                </a:cubicBezTo>
                <a:cubicBezTo>
                  <a:pt x="147773" y="478074"/>
                  <a:pt x="-133990" y="544233"/>
                  <a:pt x="75117" y="473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69262CE-4AE6-C436-A709-470F90913DD7}"/>
              </a:ext>
            </a:extLst>
          </p:cNvPr>
          <p:cNvSpPr/>
          <p:nvPr/>
        </p:nvSpPr>
        <p:spPr>
          <a:xfrm>
            <a:off x="3982820" y="1317467"/>
            <a:ext cx="2282668" cy="774907"/>
          </a:xfrm>
          <a:custGeom>
            <a:avLst/>
            <a:gdLst>
              <a:gd name="connsiteX0" fmla="*/ 18566 w 2282668"/>
              <a:gd name="connsiteY0" fmla="*/ 188812 h 774907"/>
              <a:gd name="connsiteX1" fmla="*/ 1110175 w 2282668"/>
              <a:gd name="connsiteY1" fmla="*/ 36412 h 774907"/>
              <a:gd name="connsiteX2" fmla="*/ 1765850 w 2282668"/>
              <a:gd name="connsiteY2" fmla="*/ 234886 h 774907"/>
              <a:gd name="connsiteX3" fmla="*/ 1670157 w 2282668"/>
              <a:gd name="connsiteY3" fmla="*/ 217166 h 774907"/>
              <a:gd name="connsiteX4" fmla="*/ 2269124 w 2282668"/>
              <a:gd name="connsiteY4" fmla="*/ 755882 h 774907"/>
              <a:gd name="connsiteX5" fmla="*/ 2052929 w 2282668"/>
              <a:gd name="connsiteY5" fmla="*/ 617659 h 774907"/>
              <a:gd name="connsiteX6" fmla="*/ 1648892 w 2282668"/>
              <a:gd name="connsiteY6" fmla="*/ 270328 h 774907"/>
              <a:gd name="connsiteX7" fmla="*/ 1531933 w 2282668"/>
              <a:gd name="connsiteY7" fmla="*/ 156914 h 774907"/>
              <a:gd name="connsiteX8" fmla="*/ 1209413 w 2282668"/>
              <a:gd name="connsiteY8" fmla="*/ 8059 h 774907"/>
              <a:gd name="connsiteX9" fmla="*/ 1131440 w 2282668"/>
              <a:gd name="connsiteY9" fmla="*/ 18691 h 774907"/>
              <a:gd name="connsiteX10" fmla="*/ 621078 w 2282668"/>
              <a:gd name="connsiteY10" fmla="*/ 61221 h 774907"/>
              <a:gd name="connsiteX11" fmla="*/ 397794 w 2282668"/>
              <a:gd name="connsiteY11" fmla="*/ 93119 h 774907"/>
              <a:gd name="connsiteX12" fmla="*/ 419059 w 2282668"/>
              <a:gd name="connsiteY12" fmla="*/ 75398 h 774907"/>
              <a:gd name="connsiteX13" fmla="*/ 18566 w 2282668"/>
              <a:gd name="connsiteY13" fmla="*/ 188812 h 77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2668" h="774907">
                <a:moveTo>
                  <a:pt x="18566" y="188812"/>
                </a:moveTo>
                <a:cubicBezTo>
                  <a:pt x="133752" y="182314"/>
                  <a:pt x="818961" y="28733"/>
                  <a:pt x="1110175" y="36412"/>
                </a:cubicBezTo>
                <a:cubicBezTo>
                  <a:pt x="1401389" y="44091"/>
                  <a:pt x="1672520" y="204760"/>
                  <a:pt x="1765850" y="234886"/>
                </a:cubicBezTo>
                <a:cubicBezTo>
                  <a:pt x="1859180" y="265012"/>
                  <a:pt x="1586278" y="130333"/>
                  <a:pt x="1670157" y="217166"/>
                </a:cubicBezTo>
                <a:cubicBezTo>
                  <a:pt x="1754036" y="303999"/>
                  <a:pt x="2205329" y="689133"/>
                  <a:pt x="2269124" y="755882"/>
                </a:cubicBezTo>
                <a:cubicBezTo>
                  <a:pt x="2332919" y="822631"/>
                  <a:pt x="2156301" y="698585"/>
                  <a:pt x="2052929" y="617659"/>
                </a:cubicBezTo>
                <a:cubicBezTo>
                  <a:pt x="1949557" y="536733"/>
                  <a:pt x="1735725" y="347119"/>
                  <a:pt x="1648892" y="270328"/>
                </a:cubicBezTo>
                <a:cubicBezTo>
                  <a:pt x="1562059" y="193537"/>
                  <a:pt x="1605179" y="200625"/>
                  <a:pt x="1531933" y="156914"/>
                </a:cubicBezTo>
                <a:cubicBezTo>
                  <a:pt x="1458687" y="113203"/>
                  <a:pt x="1276162" y="31096"/>
                  <a:pt x="1209413" y="8059"/>
                </a:cubicBezTo>
                <a:cubicBezTo>
                  <a:pt x="1142664" y="-14978"/>
                  <a:pt x="1131440" y="18691"/>
                  <a:pt x="1131440" y="18691"/>
                </a:cubicBezTo>
                <a:lnTo>
                  <a:pt x="621078" y="61221"/>
                </a:lnTo>
                <a:cubicBezTo>
                  <a:pt x="498804" y="73626"/>
                  <a:pt x="431464" y="90756"/>
                  <a:pt x="397794" y="93119"/>
                </a:cubicBezTo>
                <a:cubicBezTo>
                  <a:pt x="364124" y="95482"/>
                  <a:pt x="478720" y="62993"/>
                  <a:pt x="419059" y="75398"/>
                </a:cubicBezTo>
                <a:cubicBezTo>
                  <a:pt x="359399" y="87803"/>
                  <a:pt x="-96620" y="195310"/>
                  <a:pt x="18566" y="188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F0CE7AD-17FE-BD59-1AB9-9451F1B73EDA}"/>
              </a:ext>
            </a:extLst>
          </p:cNvPr>
          <p:cNvSpPr/>
          <p:nvPr/>
        </p:nvSpPr>
        <p:spPr>
          <a:xfrm>
            <a:off x="6146554" y="1524831"/>
            <a:ext cx="807323" cy="954076"/>
          </a:xfrm>
          <a:custGeom>
            <a:avLst/>
            <a:gdLst>
              <a:gd name="connsiteX0" fmla="*/ 2609 w 807323"/>
              <a:gd name="connsiteY0" fmla="*/ 2713 h 954076"/>
              <a:gd name="connsiteX1" fmla="*/ 459809 w 807323"/>
              <a:gd name="connsiteY1" fmla="*/ 463457 h 954076"/>
              <a:gd name="connsiteX2" fmla="*/ 431455 w 807323"/>
              <a:gd name="connsiteY2" fmla="*/ 396118 h 954076"/>
              <a:gd name="connsiteX3" fmla="*/ 785874 w 807323"/>
              <a:gd name="connsiteY3" fmla="*/ 931290 h 954076"/>
              <a:gd name="connsiteX4" fmla="*/ 725623 w 807323"/>
              <a:gd name="connsiteY4" fmla="*/ 800155 h 954076"/>
              <a:gd name="connsiteX5" fmla="*/ 378293 w 807323"/>
              <a:gd name="connsiteY5" fmla="*/ 300425 h 954076"/>
              <a:gd name="connsiteX6" fmla="*/ 410190 w 807323"/>
              <a:gd name="connsiteY6" fmla="*/ 353588 h 954076"/>
              <a:gd name="connsiteX7" fmla="*/ 268423 w 807323"/>
              <a:gd name="connsiteY7" fmla="*/ 197643 h 954076"/>
              <a:gd name="connsiteX8" fmla="*/ 271967 w 807323"/>
              <a:gd name="connsiteY8" fmla="*/ 268527 h 954076"/>
              <a:gd name="connsiteX9" fmla="*/ 2609 w 807323"/>
              <a:gd name="connsiteY9" fmla="*/ 2713 h 95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323" h="954076">
                <a:moveTo>
                  <a:pt x="2609" y="2713"/>
                </a:moveTo>
                <a:cubicBezTo>
                  <a:pt x="33916" y="35201"/>
                  <a:pt x="388335" y="397890"/>
                  <a:pt x="459809" y="463457"/>
                </a:cubicBezTo>
                <a:cubicBezTo>
                  <a:pt x="531283" y="529025"/>
                  <a:pt x="377111" y="318146"/>
                  <a:pt x="431455" y="396118"/>
                </a:cubicBezTo>
                <a:cubicBezTo>
                  <a:pt x="485799" y="474090"/>
                  <a:pt x="736846" y="863951"/>
                  <a:pt x="785874" y="931290"/>
                </a:cubicBezTo>
                <a:cubicBezTo>
                  <a:pt x="834902" y="998629"/>
                  <a:pt x="793553" y="905299"/>
                  <a:pt x="725623" y="800155"/>
                </a:cubicBezTo>
                <a:cubicBezTo>
                  <a:pt x="657693" y="695011"/>
                  <a:pt x="430865" y="374853"/>
                  <a:pt x="378293" y="300425"/>
                </a:cubicBezTo>
                <a:cubicBezTo>
                  <a:pt x="325721" y="225997"/>
                  <a:pt x="428502" y="370718"/>
                  <a:pt x="410190" y="353588"/>
                </a:cubicBezTo>
                <a:cubicBezTo>
                  <a:pt x="391878" y="336458"/>
                  <a:pt x="291460" y="211820"/>
                  <a:pt x="268423" y="197643"/>
                </a:cubicBezTo>
                <a:cubicBezTo>
                  <a:pt x="245386" y="183466"/>
                  <a:pt x="312725" y="297471"/>
                  <a:pt x="271967" y="268527"/>
                </a:cubicBezTo>
                <a:cubicBezTo>
                  <a:pt x="231209" y="239583"/>
                  <a:pt x="-28698" y="-29775"/>
                  <a:pt x="2609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6DBE299-C5E2-3198-A099-1432FCFA998D}"/>
              </a:ext>
            </a:extLst>
          </p:cNvPr>
          <p:cNvSpPr/>
          <p:nvPr/>
        </p:nvSpPr>
        <p:spPr>
          <a:xfrm>
            <a:off x="6020672" y="1434285"/>
            <a:ext cx="405037" cy="334680"/>
          </a:xfrm>
          <a:custGeom>
            <a:avLst/>
            <a:gdLst>
              <a:gd name="connsiteX0" fmla="*/ 900 w 405037"/>
              <a:gd name="connsiteY0" fmla="*/ 1110 h 334680"/>
              <a:gd name="connsiteX1" fmla="*/ 195830 w 405037"/>
              <a:gd name="connsiteY1" fmla="*/ 135789 h 334680"/>
              <a:gd name="connsiteX2" fmla="*/ 312788 w 405037"/>
              <a:gd name="connsiteY2" fmla="*/ 316543 h 334680"/>
              <a:gd name="connsiteX3" fmla="*/ 302156 w 405037"/>
              <a:gd name="connsiteY3" fmla="*/ 252748 h 334680"/>
              <a:gd name="connsiteX4" fmla="*/ 404937 w 405037"/>
              <a:gd name="connsiteY4" fmla="*/ 334264 h 334680"/>
              <a:gd name="connsiteX5" fmla="*/ 280891 w 405037"/>
              <a:gd name="connsiteY5" fmla="*/ 210217 h 334680"/>
              <a:gd name="connsiteX6" fmla="*/ 900 w 405037"/>
              <a:gd name="connsiteY6" fmla="*/ 1110 h 33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037" h="334680">
                <a:moveTo>
                  <a:pt x="900" y="1110"/>
                </a:moveTo>
                <a:cubicBezTo>
                  <a:pt x="-13277" y="-11295"/>
                  <a:pt x="143849" y="83217"/>
                  <a:pt x="195830" y="135789"/>
                </a:cubicBezTo>
                <a:cubicBezTo>
                  <a:pt x="247811" y="188361"/>
                  <a:pt x="295067" y="297050"/>
                  <a:pt x="312788" y="316543"/>
                </a:cubicBezTo>
                <a:cubicBezTo>
                  <a:pt x="330509" y="336036"/>
                  <a:pt x="286798" y="249795"/>
                  <a:pt x="302156" y="252748"/>
                </a:cubicBezTo>
                <a:cubicBezTo>
                  <a:pt x="317514" y="255701"/>
                  <a:pt x="408481" y="341352"/>
                  <a:pt x="404937" y="334264"/>
                </a:cubicBezTo>
                <a:cubicBezTo>
                  <a:pt x="401393" y="327176"/>
                  <a:pt x="345277" y="263380"/>
                  <a:pt x="280891" y="210217"/>
                </a:cubicBezTo>
                <a:cubicBezTo>
                  <a:pt x="216505" y="157054"/>
                  <a:pt x="15077" y="13515"/>
                  <a:pt x="900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6DF4E65F-877F-C177-C863-51A16A6D718E}"/>
              </a:ext>
            </a:extLst>
          </p:cNvPr>
          <p:cNvSpPr/>
          <p:nvPr/>
        </p:nvSpPr>
        <p:spPr>
          <a:xfrm>
            <a:off x="3773631" y="1504804"/>
            <a:ext cx="2445724" cy="847047"/>
          </a:xfrm>
          <a:custGeom>
            <a:avLst/>
            <a:gdLst>
              <a:gd name="connsiteX0" fmla="*/ 8016 w 2445724"/>
              <a:gd name="connsiteY0" fmla="*/ 164508 h 847047"/>
              <a:gd name="connsiteX1" fmla="*/ 1205950 w 2445724"/>
              <a:gd name="connsiteY1" fmla="*/ 51094 h 847047"/>
              <a:gd name="connsiteX2" fmla="*/ 1138611 w 2445724"/>
              <a:gd name="connsiteY2" fmla="*/ 68815 h 847047"/>
              <a:gd name="connsiteX3" fmla="*/ 1425690 w 2445724"/>
              <a:gd name="connsiteY3" fmla="*/ 97168 h 847047"/>
              <a:gd name="connsiteX4" fmla="*/ 1326453 w 2445724"/>
              <a:gd name="connsiteY4" fmla="*/ 107801 h 847047"/>
              <a:gd name="connsiteX5" fmla="*/ 2410974 w 2445724"/>
              <a:gd name="connsiteY5" fmla="*/ 816638 h 847047"/>
              <a:gd name="connsiteX6" fmla="*/ 2091997 w 2445724"/>
              <a:gd name="connsiteY6" fmla="*/ 650061 h 847047"/>
              <a:gd name="connsiteX7" fmla="*/ 1234304 w 2445724"/>
              <a:gd name="connsiteY7" fmla="*/ 40461 h 847047"/>
              <a:gd name="connsiteX8" fmla="*/ 1174053 w 2445724"/>
              <a:gd name="connsiteY8" fmla="*/ 58182 h 847047"/>
              <a:gd name="connsiteX9" fmla="*/ 819634 w 2445724"/>
              <a:gd name="connsiteY9" fmla="*/ 65270 h 847047"/>
              <a:gd name="connsiteX10" fmla="*/ 536099 w 2445724"/>
              <a:gd name="connsiteY10" fmla="*/ 90080 h 847047"/>
              <a:gd name="connsiteX11" fmla="*/ 674322 w 2445724"/>
              <a:gd name="connsiteY11" fmla="*/ 54638 h 847047"/>
              <a:gd name="connsiteX12" fmla="*/ 8016 w 2445724"/>
              <a:gd name="connsiteY12" fmla="*/ 164508 h 84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5724" h="847047">
                <a:moveTo>
                  <a:pt x="8016" y="164508"/>
                </a:moveTo>
                <a:cubicBezTo>
                  <a:pt x="96621" y="163917"/>
                  <a:pt x="1017518" y="67043"/>
                  <a:pt x="1205950" y="51094"/>
                </a:cubicBezTo>
                <a:cubicBezTo>
                  <a:pt x="1394382" y="35145"/>
                  <a:pt x="1101988" y="61136"/>
                  <a:pt x="1138611" y="68815"/>
                </a:cubicBezTo>
                <a:cubicBezTo>
                  <a:pt x="1175234" y="76494"/>
                  <a:pt x="1394383" y="90670"/>
                  <a:pt x="1425690" y="97168"/>
                </a:cubicBezTo>
                <a:cubicBezTo>
                  <a:pt x="1456997" y="103666"/>
                  <a:pt x="1162239" y="-12111"/>
                  <a:pt x="1326453" y="107801"/>
                </a:cubicBezTo>
                <a:cubicBezTo>
                  <a:pt x="1490667" y="227713"/>
                  <a:pt x="2283383" y="726261"/>
                  <a:pt x="2410974" y="816638"/>
                </a:cubicBezTo>
                <a:cubicBezTo>
                  <a:pt x="2538565" y="907015"/>
                  <a:pt x="2288109" y="779424"/>
                  <a:pt x="2091997" y="650061"/>
                </a:cubicBezTo>
                <a:cubicBezTo>
                  <a:pt x="1895885" y="520698"/>
                  <a:pt x="1387295" y="139107"/>
                  <a:pt x="1234304" y="40461"/>
                </a:cubicBezTo>
                <a:cubicBezTo>
                  <a:pt x="1081313" y="-58186"/>
                  <a:pt x="1243165" y="54047"/>
                  <a:pt x="1174053" y="58182"/>
                </a:cubicBezTo>
                <a:cubicBezTo>
                  <a:pt x="1104941" y="62317"/>
                  <a:pt x="925960" y="59954"/>
                  <a:pt x="819634" y="65270"/>
                </a:cubicBezTo>
                <a:cubicBezTo>
                  <a:pt x="713308" y="70586"/>
                  <a:pt x="560318" y="91852"/>
                  <a:pt x="536099" y="90080"/>
                </a:cubicBezTo>
                <a:cubicBezTo>
                  <a:pt x="511880" y="88308"/>
                  <a:pt x="755838" y="44006"/>
                  <a:pt x="674322" y="54638"/>
                </a:cubicBezTo>
                <a:cubicBezTo>
                  <a:pt x="592806" y="65270"/>
                  <a:pt x="-80589" y="165099"/>
                  <a:pt x="8016" y="164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B3CCE4DC-1AE6-3EF7-E48E-769E6F8B65AC}"/>
              </a:ext>
            </a:extLst>
          </p:cNvPr>
          <p:cNvSpPr/>
          <p:nvPr/>
        </p:nvSpPr>
        <p:spPr>
          <a:xfrm>
            <a:off x="3720507" y="1781302"/>
            <a:ext cx="2385330" cy="817695"/>
          </a:xfrm>
          <a:custGeom>
            <a:avLst/>
            <a:gdLst>
              <a:gd name="connsiteX0" fmla="*/ 22153 w 2385330"/>
              <a:gd name="connsiteY0" fmla="*/ 86484 h 817695"/>
              <a:gd name="connsiteX1" fmla="*/ 1127940 w 2385330"/>
              <a:gd name="connsiteY1" fmla="*/ 104205 h 817695"/>
              <a:gd name="connsiteX2" fmla="*/ 1057056 w 2385330"/>
              <a:gd name="connsiteY2" fmla="*/ 93572 h 817695"/>
              <a:gd name="connsiteX3" fmla="*/ 2343595 w 2385330"/>
              <a:gd name="connsiteY3" fmla="*/ 795321 h 817695"/>
              <a:gd name="connsiteX4" fmla="*/ 2095502 w 2385330"/>
              <a:gd name="connsiteY4" fmla="*/ 657098 h 817695"/>
              <a:gd name="connsiteX5" fmla="*/ 1000349 w 2385330"/>
              <a:gd name="connsiteY5" fmla="*/ 36865 h 817695"/>
              <a:gd name="connsiteX6" fmla="*/ 1010981 w 2385330"/>
              <a:gd name="connsiteY6" fmla="*/ 72307 h 817695"/>
              <a:gd name="connsiteX7" fmla="*/ 433279 w 2385330"/>
              <a:gd name="connsiteY7" fmla="*/ 79396 h 817695"/>
              <a:gd name="connsiteX8" fmla="*/ 22153 w 2385330"/>
              <a:gd name="connsiteY8" fmla="*/ 86484 h 81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5330" h="817695">
                <a:moveTo>
                  <a:pt x="22153" y="86484"/>
                </a:moveTo>
                <a:cubicBezTo>
                  <a:pt x="137930" y="90619"/>
                  <a:pt x="955456" y="103024"/>
                  <a:pt x="1127940" y="104205"/>
                </a:cubicBezTo>
                <a:cubicBezTo>
                  <a:pt x="1300424" y="105386"/>
                  <a:pt x="854447" y="-21614"/>
                  <a:pt x="1057056" y="93572"/>
                </a:cubicBezTo>
                <a:cubicBezTo>
                  <a:pt x="1259665" y="208758"/>
                  <a:pt x="2170521" y="701400"/>
                  <a:pt x="2343595" y="795321"/>
                </a:cubicBezTo>
                <a:cubicBezTo>
                  <a:pt x="2516669" y="889242"/>
                  <a:pt x="2095502" y="657098"/>
                  <a:pt x="2095502" y="657098"/>
                </a:cubicBezTo>
                <a:lnTo>
                  <a:pt x="1000349" y="36865"/>
                </a:lnTo>
                <a:cubicBezTo>
                  <a:pt x="819596" y="-60600"/>
                  <a:pt x="1105492" y="65219"/>
                  <a:pt x="1010981" y="72307"/>
                </a:cubicBezTo>
                <a:cubicBezTo>
                  <a:pt x="916470" y="79395"/>
                  <a:pt x="592177" y="79987"/>
                  <a:pt x="433279" y="79396"/>
                </a:cubicBezTo>
                <a:cubicBezTo>
                  <a:pt x="274381" y="78805"/>
                  <a:pt x="-93624" y="82349"/>
                  <a:pt x="22153" y="86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4B3CEA4-C3EE-A249-073A-40AA63AA934B}"/>
              </a:ext>
            </a:extLst>
          </p:cNvPr>
          <p:cNvSpPr/>
          <p:nvPr/>
        </p:nvSpPr>
        <p:spPr>
          <a:xfrm>
            <a:off x="3693042" y="2087526"/>
            <a:ext cx="2498651" cy="595820"/>
          </a:xfrm>
          <a:custGeom>
            <a:avLst/>
            <a:gdLst>
              <a:gd name="connsiteX0" fmla="*/ 0 w 2498651"/>
              <a:gd name="connsiteY0" fmla="*/ 0 h 595820"/>
              <a:gd name="connsiteX1" fmla="*/ 981739 w 2498651"/>
              <a:gd name="connsiteY1" fmla="*/ 347330 h 595820"/>
              <a:gd name="connsiteX2" fmla="*/ 839972 w 2498651"/>
              <a:gd name="connsiteY2" fmla="*/ 311888 h 595820"/>
              <a:gd name="connsiteX3" fmla="*/ 1694121 w 2498651"/>
              <a:gd name="connsiteY3" fmla="*/ 496186 h 595820"/>
              <a:gd name="connsiteX4" fmla="*/ 1502735 w 2498651"/>
              <a:gd name="connsiteY4" fmla="*/ 496186 h 595820"/>
              <a:gd name="connsiteX5" fmla="*/ 2076893 w 2498651"/>
              <a:gd name="connsiteY5" fmla="*/ 595423 h 595820"/>
              <a:gd name="connsiteX6" fmla="*/ 2498651 w 2498651"/>
              <a:gd name="connsiteY6" fmla="*/ 453655 h 595820"/>
              <a:gd name="connsiteX7" fmla="*/ 2339163 w 2498651"/>
              <a:gd name="connsiteY7" fmla="*/ 506818 h 595820"/>
              <a:gd name="connsiteX8" fmla="*/ 2147777 w 2498651"/>
              <a:gd name="connsiteY8" fmla="*/ 574158 h 595820"/>
              <a:gd name="connsiteX9" fmla="*/ 1981200 w 2498651"/>
              <a:gd name="connsiteY9" fmla="*/ 577702 h 595820"/>
              <a:gd name="connsiteX10" fmla="*/ 1977656 w 2498651"/>
              <a:gd name="connsiteY10" fmla="*/ 574158 h 595820"/>
              <a:gd name="connsiteX11" fmla="*/ 1499191 w 2498651"/>
              <a:gd name="connsiteY11" fmla="*/ 485553 h 595820"/>
              <a:gd name="connsiteX12" fmla="*/ 1594884 w 2498651"/>
              <a:gd name="connsiteY12" fmla="*/ 517451 h 595820"/>
              <a:gd name="connsiteX13" fmla="*/ 730102 w 2498651"/>
              <a:gd name="connsiteY13" fmla="*/ 241004 h 595820"/>
              <a:gd name="connsiteX14" fmla="*/ 882502 w 2498651"/>
              <a:gd name="connsiteY14" fmla="*/ 272902 h 595820"/>
              <a:gd name="connsiteX15" fmla="*/ 623777 w 2498651"/>
              <a:gd name="connsiteY15" fmla="*/ 194930 h 595820"/>
              <a:gd name="connsiteX16" fmla="*/ 0 w 2498651"/>
              <a:gd name="connsiteY16" fmla="*/ 0 h 59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98651" h="595820">
                <a:moveTo>
                  <a:pt x="0" y="0"/>
                </a:moveTo>
                <a:lnTo>
                  <a:pt x="981739" y="347330"/>
                </a:lnTo>
                <a:cubicBezTo>
                  <a:pt x="1121734" y="399311"/>
                  <a:pt x="839972" y="311888"/>
                  <a:pt x="839972" y="311888"/>
                </a:cubicBezTo>
                <a:lnTo>
                  <a:pt x="1694121" y="496186"/>
                </a:lnTo>
                <a:cubicBezTo>
                  <a:pt x="1804581" y="526902"/>
                  <a:pt x="1438940" y="479646"/>
                  <a:pt x="1502735" y="496186"/>
                </a:cubicBezTo>
                <a:cubicBezTo>
                  <a:pt x="1566530" y="512726"/>
                  <a:pt x="1910907" y="602511"/>
                  <a:pt x="2076893" y="595423"/>
                </a:cubicBezTo>
                <a:cubicBezTo>
                  <a:pt x="2242879" y="588335"/>
                  <a:pt x="2498651" y="453655"/>
                  <a:pt x="2498651" y="453655"/>
                </a:cubicBezTo>
                <a:lnTo>
                  <a:pt x="2339163" y="506818"/>
                </a:lnTo>
                <a:cubicBezTo>
                  <a:pt x="2280684" y="526902"/>
                  <a:pt x="2207437" y="562344"/>
                  <a:pt x="2147777" y="574158"/>
                </a:cubicBezTo>
                <a:cubicBezTo>
                  <a:pt x="2088117" y="585972"/>
                  <a:pt x="2009553" y="577702"/>
                  <a:pt x="1981200" y="577702"/>
                </a:cubicBezTo>
                <a:cubicBezTo>
                  <a:pt x="1952847" y="577702"/>
                  <a:pt x="1977656" y="574158"/>
                  <a:pt x="1977656" y="574158"/>
                </a:cubicBezTo>
                <a:lnTo>
                  <a:pt x="1499191" y="485553"/>
                </a:lnTo>
                <a:cubicBezTo>
                  <a:pt x="1435396" y="476102"/>
                  <a:pt x="1594884" y="517451"/>
                  <a:pt x="1594884" y="517451"/>
                </a:cubicBezTo>
                <a:lnTo>
                  <a:pt x="730102" y="241004"/>
                </a:lnTo>
                <a:cubicBezTo>
                  <a:pt x="611372" y="200246"/>
                  <a:pt x="900223" y="280581"/>
                  <a:pt x="882502" y="272902"/>
                </a:cubicBezTo>
                <a:cubicBezTo>
                  <a:pt x="864781" y="265223"/>
                  <a:pt x="623777" y="194930"/>
                  <a:pt x="623777" y="19493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A6C560-AE75-C0E2-03A8-C6D84511CE5E}"/>
              </a:ext>
            </a:extLst>
          </p:cNvPr>
          <p:cNvSpPr/>
          <p:nvPr/>
        </p:nvSpPr>
        <p:spPr>
          <a:xfrm>
            <a:off x="3969495" y="2274516"/>
            <a:ext cx="2407523" cy="931489"/>
          </a:xfrm>
          <a:custGeom>
            <a:avLst/>
            <a:gdLst>
              <a:gd name="connsiteX0" fmla="*/ 10626 w 2407523"/>
              <a:gd name="connsiteY0" fmla="*/ 7940 h 931489"/>
              <a:gd name="connsiteX1" fmla="*/ 1166031 w 2407523"/>
              <a:gd name="connsiteY1" fmla="*/ 543112 h 931489"/>
              <a:gd name="connsiteX2" fmla="*/ 1027807 w 2407523"/>
              <a:gd name="connsiteY2" fmla="*/ 525391 h 931489"/>
              <a:gd name="connsiteX3" fmla="*/ 1534626 w 2407523"/>
              <a:gd name="connsiteY3" fmla="*/ 628172 h 931489"/>
              <a:gd name="connsiteX4" fmla="*/ 2374598 w 2407523"/>
              <a:gd name="connsiteY4" fmla="*/ 918796 h 931489"/>
              <a:gd name="connsiteX5" fmla="*/ 2250552 w 2407523"/>
              <a:gd name="connsiteY5" fmla="*/ 883354 h 931489"/>
              <a:gd name="connsiteX6" fmla="*/ 1757910 w 2407523"/>
              <a:gd name="connsiteY6" fmla="*/ 738042 h 931489"/>
              <a:gd name="connsiteX7" fmla="*/ 1811072 w 2407523"/>
              <a:gd name="connsiteY7" fmla="*/ 723865 h 931489"/>
              <a:gd name="connsiteX8" fmla="*/ 1024263 w 2407523"/>
              <a:gd name="connsiteY8" fmla="*/ 507670 h 931489"/>
              <a:gd name="connsiteX9" fmla="*/ 1176663 w 2407523"/>
              <a:gd name="connsiteY9" fmla="*/ 596275 h 931489"/>
              <a:gd name="connsiteX10" fmla="*/ 623770 w 2407523"/>
              <a:gd name="connsiteY10" fmla="*/ 245400 h 931489"/>
              <a:gd name="connsiteX11" fmla="*/ 10626 w 2407523"/>
              <a:gd name="connsiteY11" fmla="*/ 7940 h 9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7523" h="931489">
                <a:moveTo>
                  <a:pt x="10626" y="7940"/>
                </a:moveTo>
                <a:cubicBezTo>
                  <a:pt x="101003" y="57559"/>
                  <a:pt x="996501" y="456870"/>
                  <a:pt x="1166031" y="543112"/>
                </a:cubicBezTo>
                <a:cubicBezTo>
                  <a:pt x="1335561" y="629354"/>
                  <a:pt x="966375" y="511214"/>
                  <a:pt x="1027807" y="525391"/>
                </a:cubicBezTo>
                <a:cubicBezTo>
                  <a:pt x="1089240" y="539568"/>
                  <a:pt x="1310161" y="562605"/>
                  <a:pt x="1534626" y="628172"/>
                </a:cubicBezTo>
                <a:cubicBezTo>
                  <a:pt x="1759091" y="693740"/>
                  <a:pt x="2255277" y="876266"/>
                  <a:pt x="2374598" y="918796"/>
                </a:cubicBezTo>
                <a:cubicBezTo>
                  <a:pt x="2493919" y="961326"/>
                  <a:pt x="2250552" y="883354"/>
                  <a:pt x="2250552" y="883354"/>
                </a:cubicBezTo>
                <a:cubicBezTo>
                  <a:pt x="2147771" y="853228"/>
                  <a:pt x="1831157" y="764623"/>
                  <a:pt x="1757910" y="738042"/>
                </a:cubicBezTo>
                <a:cubicBezTo>
                  <a:pt x="1684663" y="711461"/>
                  <a:pt x="1933346" y="762260"/>
                  <a:pt x="1811072" y="723865"/>
                </a:cubicBezTo>
                <a:cubicBezTo>
                  <a:pt x="1688798" y="685470"/>
                  <a:pt x="1129998" y="528935"/>
                  <a:pt x="1024263" y="507670"/>
                </a:cubicBezTo>
                <a:cubicBezTo>
                  <a:pt x="918528" y="486405"/>
                  <a:pt x="1243412" y="639987"/>
                  <a:pt x="1176663" y="596275"/>
                </a:cubicBezTo>
                <a:cubicBezTo>
                  <a:pt x="1109914" y="552563"/>
                  <a:pt x="816928" y="336958"/>
                  <a:pt x="623770" y="245400"/>
                </a:cubicBezTo>
                <a:cubicBezTo>
                  <a:pt x="430612" y="153842"/>
                  <a:pt x="-79751" y="-41679"/>
                  <a:pt x="10626" y="7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EA086122-AC1F-82AF-147F-C537E5B43B03}"/>
              </a:ext>
            </a:extLst>
          </p:cNvPr>
          <p:cNvSpPr/>
          <p:nvPr/>
        </p:nvSpPr>
        <p:spPr>
          <a:xfrm>
            <a:off x="7013847" y="2568097"/>
            <a:ext cx="579803" cy="1704681"/>
          </a:xfrm>
          <a:custGeom>
            <a:avLst/>
            <a:gdLst>
              <a:gd name="connsiteX0" fmla="*/ 97 w 579803"/>
              <a:gd name="connsiteY0" fmla="*/ 1438 h 1704681"/>
              <a:gd name="connsiteX1" fmla="*/ 301353 w 579803"/>
              <a:gd name="connsiteY1" fmla="*/ 813056 h 1704681"/>
              <a:gd name="connsiteX2" fmla="*/ 319074 w 579803"/>
              <a:gd name="connsiteY2" fmla="*/ 766982 h 1704681"/>
              <a:gd name="connsiteX3" fmla="*/ 567167 w 579803"/>
              <a:gd name="connsiteY3" fmla="*/ 1656573 h 1704681"/>
              <a:gd name="connsiteX4" fmla="*/ 545902 w 579803"/>
              <a:gd name="connsiteY4" fmla="*/ 1592777 h 1704681"/>
              <a:gd name="connsiteX5" fmla="*/ 308441 w 579803"/>
              <a:gd name="connsiteY5" fmla="*/ 873308 h 1704681"/>
              <a:gd name="connsiteX6" fmla="*/ 386413 w 579803"/>
              <a:gd name="connsiteY6" fmla="*/ 1029252 h 1704681"/>
              <a:gd name="connsiteX7" fmla="*/ 269455 w 579803"/>
              <a:gd name="connsiteY7" fmla="*/ 625215 h 1704681"/>
              <a:gd name="connsiteX8" fmla="*/ 97 w 579803"/>
              <a:gd name="connsiteY8" fmla="*/ 1438 h 170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803" h="1704681">
                <a:moveTo>
                  <a:pt x="97" y="1438"/>
                </a:moveTo>
                <a:cubicBezTo>
                  <a:pt x="5413" y="32745"/>
                  <a:pt x="248190" y="685465"/>
                  <a:pt x="301353" y="813056"/>
                </a:cubicBezTo>
                <a:cubicBezTo>
                  <a:pt x="354516" y="940647"/>
                  <a:pt x="274772" y="626396"/>
                  <a:pt x="319074" y="766982"/>
                </a:cubicBezTo>
                <a:cubicBezTo>
                  <a:pt x="363376" y="907568"/>
                  <a:pt x="529362" y="1518941"/>
                  <a:pt x="567167" y="1656573"/>
                </a:cubicBezTo>
                <a:cubicBezTo>
                  <a:pt x="604972" y="1794206"/>
                  <a:pt x="545902" y="1592777"/>
                  <a:pt x="545902" y="1592777"/>
                </a:cubicBezTo>
                <a:cubicBezTo>
                  <a:pt x="502781" y="1462233"/>
                  <a:pt x="335022" y="967229"/>
                  <a:pt x="308441" y="873308"/>
                </a:cubicBezTo>
                <a:cubicBezTo>
                  <a:pt x="281860" y="779387"/>
                  <a:pt x="392911" y="1070601"/>
                  <a:pt x="386413" y="1029252"/>
                </a:cubicBezTo>
                <a:cubicBezTo>
                  <a:pt x="379915" y="987903"/>
                  <a:pt x="331478" y="791792"/>
                  <a:pt x="269455" y="625215"/>
                </a:cubicBezTo>
                <a:cubicBezTo>
                  <a:pt x="207432" y="458638"/>
                  <a:pt x="-5219" y="-29869"/>
                  <a:pt x="97" y="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08C95C3-FA56-3023-261C-C20A563D7717}"/>
              </a:ext>
            </a:extLst>
          </p:cNvPr>
          <p:cNvSpPr/>
          <p:nvPr/>
        </p:nvSpPr>
        <p:spPr>
          <a:xfrm>
            <a:off x="6469428" y="2055031"/>
            <a:ext cx="718493" cy="1783674"/>
          </a:xfrm>
          <a:custGeom>
            <a:avLst/>
            <a:gdLst>
              <a:gd name="connsiteX0" fmla="*/ 9344 w 718493"/>
              <a:gd name="connsiteY0" fmla="*/ 18318 h 1783674"/>
              <a:gd name="connsiteX1" fmla="*/ 473632 w 718493"/>
              <a:gd name="connsiteY1" fmla="*/ 1021322 h 1783674"/>
              <a:gd name="connsiteX2" fmla="*/ 427558 w 718493"/>
              <a:gd name="connsiteY2" fmla="*/ 854746 h 1783674"/>
              <a:gd name="connsiteX3" fmla="*/ 704005 w 718493"/>
              <a:gd name="connsiteY3" fmla="*/ 1733704 h 1783674"/>
              <a:gd name="connsiteX4" fmla="*/ 661474 w 718493"/>
              <a:gd name="connsiteY4" fmla="*/ 1599025 h 1783674"/>
              <a:gd name="connsiteX5" fmla="*/ 505530 w 718493"/>
              <a:gd name="connsiteY5" fmla="*/ 964616 h 1783674"/>
              <a:gd name="connsiteX6" fmla="*/ 501986 w 718493"/>
              <a:gd name="connsiteY6" fmla="*/ 989425 h 1783674"/>
              <a:gd name="connsiteX7" fmla="*/ 289335 w 718493"/>
              <a:gd name="connsiteY7" fmla="*/ 496783 h 1783674"/>
              <a:gd name="connsiteX8" fmla="*/ 168832 w 718493"/>
              <a:gd name="connsiteY8" fmla="*/ 266411 h 1783674"/>
              <a:gd name="connsiteX9" fmla="*/ 161744 w 718493"/>
              <a:gd name="connsiteY9" fmla="*/ 362104 h 1783674"/>
              <a:gd name="connsiteX10" fmla="*/ 9344 w 718493"/>
              <a:gd name="connsiteY10" fmla="*/ 18318 h 178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8493" h="1783674">
                <a:moveTo>
                  <a:pt x="9344" y="18318"/>
                </a:moveTo>
                <a:cubicBezTo>
                  <a:pt x="61325" y="128188"/>
                  <a:pt x="403930" y="881917"/>
                  <a:pt x="473632" y="1021322"/>
                </a:cubicBezTo>
                <a:cubicBezTo>
                  <a:pt x="543334" y="1160727"/>
                  <a:pt x="389163" y="736016"/>
                  <a:pt x="427558" y="854746"/>
                </a:cubicBezTo>
                <a:cubicBezTo>
                  <a:pt x="465953" y="973476"/>
                  <a:pt x="665019" y="1609658"/>
                  <a:pt x="704005" y="1733704"/>
                </a:cubicBezTo>
                <a:cubicBezTo>
                  <a:pt x="742991" y="1857751"/>
                  <a:pt x="694553" y="1727206"/>
                  <a:pt x="661474" y="1599025"/>
                </a:cubicBezTo>
                <a:cubicBezTo>
                  <a:pt x="628395" y="1470844"/>
                  <a:pt x="532111" y="1066216"/>
                  <a:pt x="505530" y="964616"/>
                </a:cubicBezTo>
                <a:cubicBezTo>
                  <a:pt x="478949" y="863016"/>
                  <a:pt x="538018" y="1067397"/>
                  <a:pt x="501986" y="989425"/>
                </a:cubicBezTo>
                <a:cubicBezTo>
                  <a:pt x="465954" y="911453"/>
                  <a:pt x="344861" y="617285"/>
                  <a:pt x="289335" y="496783"/>
                </a:cubicBezTo>
                <a:cubicBezTo>
                  <a:pt x="233809" y="376281"/>
                  <a:pt x="190097" y="288857"/>
                  <a:pt x="168832" y="266411"/>
                </a:cubicBezTo>
                <a:cubicBezTo>
                  <a:pt x="147567" y="243965"/>
                  <a:pt x="185372" y="396955"/>
                  <a:pt x="161744" y="362104"/>
                </a:cubicBezTo>
                <a:cubicBezTo>
                  <a:pt x="138116" y="327253"/>
                  <a:pt x="-42637" y="-91552"/>
                  <a:pt x="9344" y="18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A103F3D-71E2-B772-93A0-3DF6BB7E2A0C}"/>
              </a:ext>
            </a:extLst>
          </p:cNvPr>
          <p:cNvSpPr/>
          <p:nvPr/>
        </p:nvSpPr>
        <p:spPr>
          <a:xfrm>
            <a:off x="5231422" y="3019848"/>
            <a:ext cx="1617445" cy="933060"/>
          </a:xfrm>
          <a:custGeom>
            <a:avLst/>
            <a:gdLst>
              <a:gd name="connsiteX0" fmla="*/ 3341 w 1617445"/>
              <a:gd name="connsiteY0" fmla="*/ 3343 h 933060"/>
              <a:gd name="connsiteX1" fmla="*/ 793694 w 1617445"/>
              <a:gd name="connsiteY1" fmla="*/ 612943 h 933060"/>
              <a:gd name="connsiteX2" fmla="*/ 1594680 w 1617445"/>
              <a:gd name="connsiteY2" fmla="*/ 924831 h 933060"/>
              <a:gd name="connsiteX3" fmla="*/ 1353676 w 1617445"/>
              <a:gd name="connsiteY3" fmla="*/ 829138 h 933060"/>
              <a:gd name="connsiteX4" fmla="*/ 885843 w 1617445"/>
              <a:gd name="connsiteY4" fmla="*/ 683826 h 933060"/>
              <a:gd name="connsiteX5" fmla="*/ 843313 w 1617445"/>
              <a:gd name="connsiteY5" fmla="*/ 609399 h 933060"/>
              <a:gd name="connsiteX6" fmla="*/ 694457 w 1617445"/>
              <a:gd name="connsiteY6" fmla="*/ 488896 h 933060"/>
              <a:gd name="connsiteX7" fmla="*/ 726355 w 1617445"/>
              <a:gd name="connsiteY7" fmla="*/ 545603 h 933060"/>
              <a:gd name="connsiteX8" fmla="*/ 517248 w 1617445"/>
              <a:gd name="connsiteY8" fmla="*/ 375482 h 933060"/>
              <a:gd name="connsiteX9" fmla="*/ 3341 w 1617445"/>
              <a:gd name="connsiteY9" fmla="*/ 3343 h 93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7445" h="933060">
                <a:moveTo>
                  <a:pt x="3341" y="3343"/>
                </a:moveTo>
                <a:cubicBezTo>
                  <a:pt x="49415" y="42920"/>
                  <a:pt x="528471" y="459362"/>
                  <a:pt x="793694" y="612943"/>
                </a:cubicBezTo>
                <a:cubicBezTo>
                  <a:pt x="1058917" y="766524"/>
                  <a:pt x="1501350" y="888799"/>
                  <a:pt x="1594680" y="924831"/>
                </a:cubicBezTo>
                <a:cubicBezTo>
                  <a:pt x="1688010" y="960863"/>
                  <a:pt x="1471816" y="869306"/>
                  <a:pt x="1353676" y="829138"/>
                </a:cubicBezTo>
                <a:cubicBezTo>
                  <a:pt x="1235537" y="788971"/>
                  <a:pt x="970904" y="720449"/>
                  <a:pt x="885843" y="683826"/>
                </a:cubicBezTo>
                <a:cubicBezTo>
                  <a:pt x="800783" y="647203"/>
                  <a:pt x="875211" y="641887"/>
                  <a:pt x="843313" y="609399"/>
                </a:cubicBezTo>
                <a:cubicBezTo>
                  <a:pt x="811415" y="576911"/>
                  <a:pt x="713950" y="499529"/>
                  <a:pt x="694457" y="488896"/>
                </a:cubicBezTo>
                <a:cubicBezTo>
                  <a:pt x="674964" y="478263"/>
                  <a:pt x="755890" y="564505"/>
                  <a:pt x="726355" y="545603"/>
                </a:cubicBezTo>
                <a:cubicBezTo>
                  <a:pt x="696820" y="526701"/>
                  <a:pt x="633616" y="464087"/>
                  <a:pt x="517248" y="375482"/>
                </a:cubicBezTo>
                <a:cubicBezTo>
                  <a:pt x="400881" y="286877"/>
                  <a:pt x="-42733" y="-36234"/>
                  <a:pt x="3341" y="3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110EECBE-2CE8-AC09-A0DB-04CC541DB1F0}"/>
              </a:ext>
            </a:extLst>
          </p:cNvPr>
          <p:cNvSpPr/>
          <p:nvPr/>
        </p:nvSpPr>
        <p:spPr>
          <a:xfrm>
            <a:off x="4089991" y="2353340"/>
            <a:ext cx="566078" cy="1469616"/>
          </a:xfrm>
          <a:custGeom>
            <a:avLst/>
            <a:gdLst>
              <a:gd name="connsiteX0" fmla="*/ 0 w 566078"/>
              <a:gd name="connsiteY0" fmla="*/ 0 h 1469616"/>
              <a:gd name="connsiteX1" fmla="*/ 329609 w 566078"/>
              <a:gd name="connsiteY1" fmla="*/ 669851 h 1469616"/>
              <a:gd name="connsiteX2" fmla="*/ 329609 w 566078"/>
              <a:gd name="connsiteY2" fmla="*/ 602511 h 1469616"/>
              <a:gd name="connsiteX3" fmla="*/ 549349 w 566078"/>
              <a:gd name="connsiteY3" fmla="*/ 1428307 h 1469616"/>
              <a:gd name="connsiteX4" fmla="*/ 528083 w 566078"/>
              <a:gd name="connsiteY4" fmla="*/ 1272362 h 1469616"/>
              <a:gd name="connsiteX5" fmla="*/ 347330 w 566078"/>
              <a:gd name="connsiteY5" fmla="*/ 637953 h 1469616"/>
              <a:gd name="connsiteX6" fmla="*/ 340242 w 566078"/>
              <a:gd name="connsiteY6" fmla="*/ 623776 h 1469616"/>
              <a:gd name="connsiteX7" fmla="*/ 0 w 566078"/>
              <a:gd name="connsiteY7" fmla="*/ 0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078" h="1469616">
                <a:moveTo>
                  <a:pt x="0" y="0"/>
                </a:moveTo>
                <a:cubicBezTo>
                  <a:pt x="137337" y="284716"/>
                  <a:pt x="274674" y="569432"/>
                  <a:pt x="329609" y="669851"/>
                </a:cubicBezTo>
                <a:cubicBezTo>
                  <a:pt x="384544" y="770270"/>
                  <a:pt x="292986" y="476102"/>
                  <a:pt x="329609" y="602511"/>
                </a:cubicBezTo>
                <a:cubicBezTo>
                  <a:pt x="366232" y="728920"/>
                  <a:pt x="516270" y="1316665"/>
                  <a:pt x="549349" y="1428307"/>
                </a:cubicBezTo>
                <a:cubicBezTo>
                  <a:pt x="582428" y="1539949"/>
                  <a:pt x="561753" y="1404088"/>
                  <a:pt x="528083" y="1272362"/>
                </a:cubicBezTo>
                <a:cubicBezTo>
                  <a:pt x="494413" y="1140636"/>
                  <a:pt x="378637" y="746051"/>
                  <a:pt x="347330" y="637953"/>
                </a:cubicBezTo>
                <a:cubicBezTo>
                  <a:pt x="316023" y="529855"/>
                  <a:pt x="340242" y="623776"/>
                  <a:pt x="340242" y="62377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4DFA947-8C80-C194-4BE1-CCAAC881253C}"/>
              </a:ext>
            </a:extLst>
          </p:cNvPr>
          <p:cNvSpPr/>
          <p:nvPr/>
        </p:nvSpPr>
        <p:spPr>
          <a:xfrm>
            <a:off x="4315872" y="2437967"/>
            <a:ext cx="1298532" cy="1573593"/>
          </a:xfrm>
          <a:custGeom>
            <a:avLst/>
            <a:gdLst>
              <a:gd name="connsiteX0" fmla="*/ 4491 w 1298532"/>
              <a:gd name="connsiteY0" fmla="*/ 7521 h 1573593"/>
              <a:gd name="connsiteX1" fmla="*/ 564472 w 1298532"/>
              <a:gd name="connsiteY1" fmla="*/ 730535 h 1573593"/>
              <a:gd name="connsiteX2" fmla="*/ 557384 w 1298532"/>
              <a:gd name="connsiteY2" fmla="*/ 691549 h 1573593"/>
              <a:gd name="connsiteX3" fmla="*/ 844463 w 1298532"/>
              <a:gd name="connsiteY3" fmla="*/ 1212545 h 1573593"/>
              <a:gd name="connsiteX4" fmla="*/ 862184 w 1298532"/>
              <a:gd name="connsiteY4" fmla="*/ 1216089 h 1573593"/>
              <a:gd name="connsiteX5" fmla="*/ 1259133 w 1298532"/>
              <a:gd name="connsiteY5" fmla="*/ 1545698 h 1573593"/>
              <a:gd name="connsiteX6" fmla="*/ 1227235 w 1298532"/>
              <a:gd name="connsiteY6" fmla="*/ 1496080 h 1573593"/>
              <a:gd name="connsiteX7" fmla="*/ 755858 w 1298532"/>
              <a:gd name="connsiteY7" fmla="*/ 1021159 h 1573593"/>
              <a:gd name="connsiteX8" fmla="*/ 755858 w 1298532"/>
              <a:gd name="connsiteY8" fmla="*/ 1024703 h 1573593"/>
              <a:gd name="connsiteX9" fmla="*/ 429793 w 1298532"/>
              <a:gd name="connsiteY9" fmla="*/ 571047 h 1573593"/>
              <a:gd name="connsiteX10" fmla="*/ 305747 w 1298532"/>
              <a:gd name="connsiteY10" fmla="*/ 365484 h 1573593"/>
              <a:gd name="connsiteX11" fmla="*/ 4491 w 1298532"/>
              <a:gd name="connsiteY11" fmla="*/ 7521 h 157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8532" h="1573593">
                <a:moveTo>
                  <a:pt x="4491" y="7521"/>
                </a:moveTo>
                <a:cubicBezTo>
                  <a:pt x="47612" y="68363"/>
                  <a:pt x="472323" y="616530"/>
                  <a:pt x="564472" y="730535"/>
                </a:cubicBezTo>
                <a:cubicBezTo>
                  <a:pt x="656621" y="844540"/>
                  <a:pt x="510719" y="611214"/>
                  <a:pt x="557384" y="691549"/>
                </a:cubicBezTo>
                <a:cubicBezTo>
                  <a:pt x="604049" y="771884"/>
                  <a:pt x="844463" y="1212545"/>
                  <a:pt x="844463" y="1212545"/>
                </a:cubicBezTo>
                <a:cubicBezTo>
                  <a:pt x="895263" y="1299968"/>
                  <a:pt x="793072" y="1160563"/>
                  <a:pt x="862184" y="1216089"/>
                </a:cubicBezTo>
                <a:cubicBezTo>
                  <a:pt x="931296" y="1271615"/>
                  <a:pt x="1198291" y="1499033"/>
                  <a:pt x="1259133" y="1545698"/>
                </a:cubicBezTo>
                <a:cubicBezTo>
                  <a:pt x="1319975" y="1592363"/>
                  <a:pt x="1311114" y="1583503"/>
                  <a:pt x="1227235" y="1496080"/>
                </a:cubicBezTo>
                <a:cubicBezTo>
                  <a:pt x="1143356" y="1408657"/>
                  <a:pt x="834421" y="1099722"/>
                  <a:pt x="755858" y="1021159"/>
                </a:cubicBezTo>
                <a:cubicBezTo>
                  <a:pt x="677295" y="942596"/>
                  <a:pt x="810202" y="1099722"/>
                  <a:pt x="755858" y="1024703"/>
                </a:cubicBezTo>
                <a:cubicBezTo>
                  <a:pt x="701514" y="949684"/>
                  <a:pt x="504812" y="680917"/>
                  <a:pt x="429793" y="571047"/>
                </a:cubicBezTo>
                <a:cubicBezTo>
                  <a:pt x="354774" y="461177"/>
                  <a:pt x="370133" y="458814"/>
                  <a:pt x="305747" y="365484"/>
                </a:cubicBezTo>
                <a:cubicBezTo>
                  <a:pt x="241361" y="272154"/>
                  <a:pt x="-38630" y="-53321"/>
                  <a:pt x="4491" y="7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FF8D184-ECF8-BE18-C918-8B91A67DE6A4}"/>
              </a:ext>
            </a:extLst>
          </p:cNvPr>
          <p:cNvSpPr/>
          <p:nvPr/>
        </p:nvSpPr>
        <p:spPr>
          <a:xfrm>
            <a:off x="4554278" y="3154326"/>
            <a:ext cx="751297" cy="1047456"/>
          </a:xfrm>
          <a:custGeom>
            <a:avLst/>
            <a:gdLst>
              <a:gd name="connsiteX0" fmla="*/ 1 w 751297"/>
              <a:gd name="connsiteY0" fmla="*/ 0 h 1047456"/>
              <a:gd name="connsiteX1" fmla="*/ 237462 w 751297"/>
              <a:gd name="connsiteY1" fmla="*/ 520995 h 1047456"/>
              <a:gd name="connsiteX2" fmla="*/ 230373 w 751297"/>
              <a:gd name="connsiteY2" fmla="*/ 482009 h 1047456"/>
              <a:gd name="connsiteX3" fmla="*/ 719471 w 751297"/>
              <a:gd name="connsiteY3" fmla="*/ 1017181 h 1047456"/>
              <a:gd name="connsiteX4" fmla="*/ 648587 w 751297"/>
              <a:gd name="connsiteY4" fmla="*/ 928576 h 1047456"/>
              <a:gd name="connsiteX5" fmla="*/ 202020 w 751297"/>
              <a:gd name="connsiteY5" fmla="*/ 492641 h 1047456"/>
              <a:gd name="connsiteX6" fmla="*/ 241006 w 751297"/>
              <a:gd name="connsiteY6" fmla="*/ 524539 h 1047456"/>
              <a:gd name="connsiteX7" fmla="*/ 1 w 751297"/>
              <a:gd name="connsiteY7" fmla="*/ 0 h 104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1297" h="1047456">
                <a:moveTo>
                  <a:pt x="1" y="0"/>
                </a:moveTo>
                <a:cubicBezTo>
                  <a:pt x="-590" y="-591"/>
                  <a:pt x="199067" y="440660"/>
                  <a:pt x="237462" y="520995"/>
                </a:cubicBezTo>
                <a:cubicBezTo>
                  <a:pt x="275857" y="601330"/>
                  <a:pt x="150038" y="399311"/>
                  <a:pt x="230373" y="482009"/>
                </a:cubicBezTo>
                <a:cubicBezTo>
                  <a:pt x="310708" y="564707"/>
                  <a:pt x="649769" y="942753"/>
                  <a:pt x="719471" y="1017181"/>
                </a:cubicBezTo>
                <a:cubicBezTo>
                  <a:pt x="789173" y="1091609"/>
                  <a:pt x="734829" y="1015999"/>
                  <a:pt x="648587" y="928576"/>
                </a:cubicBezTo>
                <a:cubicBezTo>
                  <a:pt x="562345" y="841153"/>
                  <a:pt x="269950" y="559980"/>
                  <a:pt x="202020" y="492641"/>
                </a:cubicBezTo>
                <a:cubicBezTo>
                  <a:pt x="134090" y="425302"/>
                  <a:pt x="277039" y="602511"/>
                  <a:pt x="241006" y="524539"/>
                </a:cubicBezTo>
                <a:cubicBezTo>
                  <a:pt x="204973" y="446567"/>
                  <a:pt x="592" y="591"/>
                  <a:pt x="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B049A6A-4F3F-D729-E507-D3062C23E01A}"/>
              </a:ext>
            </a:extLst>
          </p:cNvPr>
          <p:cNvSpPr/>
          <p:nvPr/>
        </p:nvSpPr>
        <p:spPr>
          <a:xfrm>
            <a:off x="4687642" y="3664439"/>
            <a:ext cx="637991" cy="666657"/>
          </a:xfrm>
          <a:custGeom>
            <a:avLst/>
            <a:gdLst>
              <a:gd name="connsiteX0" fmla="*/ 1316 w 637991"/>
              <a:gd name="connsiteY0" fmla="*/ 249 h 666657"/>
              <a:gd name="connsiteX1" fmla="*/ 263586 w 637991"/>
              <a:gd name="connsiteY1" fmla="*/ 397198 h 666657"/>
              <a:gd name="connsiteX2" fmla="*/ 256498 w 637991"/>
              <a:gd name="connsiteY2" fmla="*/ 368845 h 666657"/>
              <a:gd name="connsiteX3" fmla="*/ 614460 w 637991"/>
              <a:gd name="connsiteY3" fmla="*/ 655924 h 666657"/>
              <a:gd name="connsiteX4" fmla="*/ 564842 w 637991"/>
              <a:gd name="connsiteY4" fmla="*/ 585040 h 666657"/>
              <a:gd name="connsiteX5" fmla="*/ 249409 w 637991"/>
              <a:gd name="connsiteY5" fmla="*/ 390110 h 666657"/>
              <a:gd name="connsiteX6" fmla="*/ 153716 w 637991"/>
              <a:gd name="connsiteY6" fmla="*/ 329859 h 666657"/>
              <a:gd name="connsiteX7" fmla="*/ 160805 w 637991"/>
              <a:gd name="connsiteY7" fmla="*/ 336947 h 666657"/>
              <a:gd name="connsiteX8" fmla="*/ 1316 w 637991"/>
              <a:gd name="connsiteY8" fmla="*/ 249 h 6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991" h="666657">
                <a:moveTo>
                  <a:pt x="1316" y="249"/>
                </a:moveTo>
                <a:cubicBezTo>
                  <a:pt x="18446" y="10291"/>
                  <a:pt x="221056" y="335765"/>
                  <a:pt x="263586" y="397198"/>
                </a:cubicBezTo>
                <a:cubicBezTo>
                  <a:pt x="306116" y="458631"/>
                  <a:pt x="198019" y="325724"/>
                  <a:pt x="256498" y="368845"/>
                </a:cubicBezTo>
                <a:cubicBezTo>
                  <a:pt x="314977" y="411966"/>
                  <a:pt x="563069" y="619892"/>
                  <a:pt x="614460" y="655924"/>
                </a:cubicBezTo>
                <a:cubicBezTo>
                  <a:pt x="665851" y="691957"/>
                  <a:pt x="625684" y="629342"/>
                  <a:pt x="564842" y="585040"/>
                </a:cubicBezTo>
                <a:cubicBezTo>
                  <a:pt x="504000" y="540738"/>
                  <a:pt x="249409" y="390110"/>
                  <a:pt x="249409" y="390110"/>
                </a:cubicBezTo>
                <a:lnTo>
                  <a:pt x="153716" y="329859"/>
                </a:lnTo>
                <a:cubicBezTo>
                  <a:pt x="138949" y="320999"/>
                  <a:pt x="182070" y="387156"/>
                  <a:pt x="160805" y="336947"/>
                </a:cubicBezTo>
                <a:cubicBezTo>
                  <a:pt x="139540" y="286738"/>
                  <a:pt x="-15814" y="-9793"/>
                  <a:pt x="1316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43EE6920-1DAA-CC06-75E1-1EFD24368958}"/>
              </a:ext>
            </a:extLst>
          </p:cNvPr>
          <p:cNvSpPr/>
          <p:nvPr/>
        </p:nvSpPr>
        <p:spPr>
          <a:xfrm>
            <a:off x="2711876" y="4523672"/>
            <a:ext cx="755846" cy="1216145"/>
          </a:xfrm>
          <a:custGeom>
            <a:avLst/>
            <a:gdLst>
              <a:gd name="connsiteX0" fmla="*/ 60353 w 755846"/>
              <a:gd name="connsiteY0" fmla="*/ 4785 h 1216145"/>
              <a:gd name="connsiteX1" fmla="*/ 2295 w 755846"/>
              <a:gd name="connsiteY1" fmla="*/ 164442 h 1216145"/>
              <a:gd name="connsiteX2" fmla="*/ 152276 w 755846"/>
              <a:gd name="connsiteY2" fmla="*/ 454728 h 1216145"/>
              <a:gd name="connsiteX3" fmla="*/ 123248 w 755846"/>
              <a:gd name="connsiteY3" fmla="*/ 440214 h 1216145"/>
              <a:gd name="connsiteX4" fmla="*/ 326448 w 755846"/>
              <a:gd name="connsiteY4" fmla="*/ 875642 h 1216145"/>
              <a:gd name="connsiteX5" fmla="*/ 374829 w 755846"/>
              <a:gd name="connsiteY5" fmla="*/ 928861 h 1216145"/>
              <a:gd name="connsiteX6" fmla="*/ 519972 w 755846"/>
              <a:gd name="connsiteY6" fmla="*/ 1078842 h 1216145"/>
              <a:gd name="connsiteX7" fmla="*/ 515134 w 755846"/>
              <a:gd name="connsiteY7" fmla="*/ 1049814 h 1216145"/>
              <a:gd name="connsiteX8" fmla="*/ 524810 w 755846"/>
              <a:gd name="connsiteY8" fmla="*/ 1165928 h 1216145"/>
              <a:gd name="connsiteX9" fmla="*/ 752200 w 755846"/>
              <a:gd name="connsiteY9" fmla="*/ 1209471 h 1216145"/>
              <a:gd name="connsiteX10" fmla="*/ 650600 w 755846"/>
              <a:gd name="connsiteY10" fmla="*/ 1190118 h 1216145"/>
              <a:gd name="connsiteX11" fmla="*/ 461914 w 755846"/>
              <a:gd name="connsiteY11" fmla="*/ 972404 h 1216145"/>
              <a:gd name="connsiteX12" fmla="*/ 287743 w 755846"/>
              <a:gd name="connsiteY12" fmla="*/ 696633 h 1216145"/>
              <a:gd name="connsiteX13" fmla="*/ 268391 w 755846"/>
              <a:gd name="connsiteY13" fmla="*/ 754690 h 1216145"/>
              <a:gd name="connsiteX14" fmla="*/ 55514 w 755846"/>
              <a:gd name="connsiteY14" fmla="*/ 241852 h 1216145"/>
              <a:gd name="connsiteX15" fmla="*/ 45838 w 755846"/>
              <a:gd name="connsiteY15" fmla="*/ 58004 h 1216145"/>
              <a:gd name="connsiteX16" fmla="*/ 60353 w 755846"/>
              <a:gd name="connsiteY16" fmla="*/ 4785 h 121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5846" h="1216145">
                <a:moveTo>
                  <a:pt x="60353" y="4785"/>
                </a:moveTo>
                <a:cubicBezTo>
                  <a:pt x="53096" y="22525"/>
                  <a:pt x="-13026" y="89452"/>
                  <a:pt x="2295" y="164442"/>
                </a:cubicBezTo>
                <a:cubicBezTo>
                  <a:pt x="17615" y="239433"/>
                  <a:pt x="152276" y="454728"/>
                  <a:pt x="152276" y="454728"/>
                </a:cubicBezTo>
                <a:cubicBezTo>
                  <a:pt x="172435" y="500690"/>
                  <a:pt x="94219" y="370062"/>
                  <a:pt x="123248" y="440214"/>
                </a:cubicBezTo>
                <a:cubicBezTo>
                  <a:pt x="152277" y="510366"/>
                  <a:pt x="284518" y="794201"/>
                  <a:pt x="326448" y="875642"/>
                </a:cubicBezTo>
                <a:cubicBezTo>
                  <a:pt x="368378" y="957083"/>
                  <a:pt x="342575" y="894994"/>
                  <a:pt x="374829" y="928861"/>
                </a:cubicBezTo>
                <a:cubicBezTo>
                  <a:pt x="407083" y="962728"/>
                  <a:pt x="496588" y="1058683"/>
                  <a:pt x="519972" y="1078842"/>
                </a:cubicBezTo>
                <a:cubicBezTo>
                  <a:pt x="543356" y="1099001"/>
                  <a:pt x="514328" y="1035300"/>
                  <a:pt x="515134" y="1049814"/>
                </a:cubicBezTo>
                <a:cubicBezTo>
                  <a:pt x="515940" y="1064328"/>
                  <a:pt x="485299" y="1139318"/>
                  <a:pt x="524810" y="1165928"/>
                </a:cubicBezTo>
                <a:cubicBezTo>
                  <a:pt x="564321" y="1192538"/>
                  <a:pt x="752200" y="1209471"/>
                  <a:pt x="752200" y="1209471"/>
                </a:cubicBezTo>
                <a:cubicBezTo>
                  <a:pt x="773165" y="1213503"/>
                  <a:pt x="698981" y="1229629"/>
                  <a:pt x="650600" y="1190118"/>
                </a:cubicBezTo>
                <a:cubicBezTo>
                  <a:pt x="602219" y="1150607"/>
                  <a:pt x="522390" y="1054651"/>
                  <a:pt x="461914" y="972404"/>
                </a:cubicBezTo>
                <a:cubicBezTo>
                  <a:pt x="401438" y="890157"/>
                  <a:pt x="319997" y="732919"/>
                  <a:pt x="287743" y="696633"/>
                </a:cubicBezTo>
                <a:cubicBezTo>
                  <a:pt x="255489" y="660347"/>
                  <a:pt x="307096" y="830487"/>
                  <a:pt x="268391" y="754690"/>
                </a:cubicBezTo>
                <a:cubicBezTo>
                  <a:pt x="229686" y="678893"/>
                  <a:pt x="92606" y="357966"/>
                  <a:pt x="55514" y="241852"/>
                </a:cubicBezTo>
                <a:cubicBezTo>
                  <a:pt x="18422" y="125738"/>
                  <a:pt x="45838" y="94290"/>
                  <a:pt x="45838" y="58004"/>
                </a:cubicBezTo>
                <a:cubicBezTo>
                  <a:pt x="45838" y="21718"/>
                  <a:pt x="67610" y="-12955"/>
                  <a:pt x="60353" y="4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AAFFEE40-1AB4-95FE-AF4F-A3FBB2F0FAF4}"/>
              </a:ext>
            </a:extLst>
          </p:cNvPr>
          <p:cNvSpPr/>
          <p:nvPr/>
        </p:nvSpPr>
        <p:spPr>
          <a:xfrm>
            <a:off x="3178347" y="5176596"/>
            <a:ext cx="82555" cy="499188"/>
          </a:xfrm>
          <a:custGeom>
            <a:avLst/>
            <a:gdLst>
              <a:gd name="connsiteX0" fmla="*/ 282 w 82555"/>
              <a:gd name="connsiteY0" fmla="*/ 166 h 499188"/>
              <a:gd name="connsiteX1" fmla="*/ 43824 w 82555"/>
              <a:gd name="connsiteY1" fmla="*/ 324318 h 499188"/>
              <a:gd name="connsiteX2" fmla="*/ 43824 w 82555"/>
              <a:gd name="connsiteY2" fmla="*/ 498490 h 499188"/>
              <a:gd name="connsiteX3" fmla="*/ 58339 w 82555"/>
              <a:gd name="connsiteY3" fmla="*/ 382375 h 499188"/>
              <a:gd name="connsiteX4" fmla="*/ 82529 w 82555"/>
              <a:gd name="connsiteY4" fmla="*/ 304966 h 499188"/>
              <a:gd name="connsiteX5" fmla="*/ 63177 w 82555"/>
              <a:gd name="connsiteY5" fmla="*/ 353347 h 499188"/>
              <a:gd name="connsiteX6" fmla="*/ 68015 w 82555"/>
              <a:gd name="connsiteY6" fmla="*/ 280775 h 499188"/>
              <a:gd name="connsiteX7" fmla="*/ 282 w 82555"/>
              <a:gd name="connsiteY7" fmla="*/ 166 h 49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55" h="499188">
                <a:moveTo>
                  <a:pt x="282" y="166"/>
                </a:moveTo>
                <a:cubicBezTo>
                  <a:pt x="-3750" y="7423"/>
                  <a:pt x="36567" y="241264"/>
                  <a:pt x="43824" y="324318"/>
                </a:cubicBezTo>
                <a:cubicBezTo>
                  <a:pt x="51081" y="407372"/>
                  <a:pt x="41405" y="488814"/>
                  <a:pt x="43824" y="498490"/>
                </a:cubicBezTo>
                <a:cubicBezTo>
                  <a:pt x="46243" y="508166"/>
                  <a:pt x="51888" y="414629"/>
                  <a:pt x="58339" y="382375"/>
                </a:cubicBezTo>
                <a:cubicBezTo>
                  <a:pt x="64790" y="350121"/>
                  <a:pt x="81723" y="309804"/>
                  <a:pt x="82529" y="304966"/>
                </a:cubicBezTo>
                <a:cubicBezTo>
                  <a:pt x="83335" y="300128"/>
                  <a:pt x="65596" y="357379"/>
                  <a:pt x="63177" y="353347"/>
                </a:cubicBezTo>
                <a:cubicBezTo>
                  <a:pt x="60758" y="349315"/>
                  <a:pt x="72047" y="337220"/>
                  <a:pt x="68015" y="280775"/>
                </a:cubicBezTo>
                <a:cubicBezTo>
                  <a:pt x="63983" y="224330"/>
                  <a:pt x="4314" y="-7091"/>
                  <a:pt x="282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B46024DF-164F-B874-5549-03E0391AB4A3}"/>
              </a:ext>
            </a:extLst>
          </p:cNvPr>
          <p:cNvSpPr/>
          <p:nvPr/>
        </p:nvSpPr>
        <p:spPr>
          <a:xfrm>
            <a:off x="2896810" y="3296420"/>
            <a:ext cx="283823" cy="1595736"/>
          </a:xfrm>
          <a:custGeom>
            <a:avLst/>
            <a:gdLst>
              <a:gd name="connsiteX0" fmla="*/ 267304 w 283823"/>
              <a:gd name="connsiteY0" fmla="*/ 3161 h 1595736"/>
              <a:gd name="connsiteX1" fmla="*/ 25400 w 283823"/>
              <a:gd name="connsiteY1" fmla="*/ 680494 h 1595736"/>
              <a:gd name="connsiteX2" fmla="*/ 83457 w 283823"/>
              <a:gd name="connsiteY2" fmla="*/ 574056 h 1595736"/>
              <a:gd name="connsiteX3" fmla="*/ 49590 w 283823"/>
              <a:gd name="connsiteY3" fmla="*/ 801447 h 1595736"/>
              <a:gd name="connsiteX4" fmla="*/ 281819 w 283823"/>
              <a:gd name="connsiteY4" fmla="*/ 1590056 h 1595736"/>
              <a:gd name="connsiteX5" fmla="*/ 156028 w 283823"/>
              <a:gd name="connsiteY5" fmla="*/ 1140113 h 1595736"/>
              <a:gd name="connsiteX6" fmla="*/ 49590 w 283823"/>
              <a:gd name="connsiteY6" fmla="*/ 830475 h 1595736"/>
              <a:gd name="connsiteX7" fmla="*/ 6047 w 283823"/>
              <a:gd name="connsiteY7" fmla="*/ 757904 h 1595736"/>
              <a:gd name="connsiteX8" fmla="*/ 10885 w 283823"/>
              <a:gd name="connsiteY8" fmla="*/ 695009 h 1595736"/>
              <a:gd name="connsiteX9" fmla="*/ 102809 w 283823"/>
              <a:gd name="connsiteY9" fmla="*/ 438590 h 1595736"/>
              <a:gd name="connsiteX10" fmla="*/ 267304 w 283823"/>
              <a:gd name="connsiteY10" fmla="*/ 3161 h 159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823" h="1595736">
                <a:moveTo>
                  <a:pt x="267304" y="3161"/>
                </a:moveTo>
                <a:cubicBezTo>
                  <a:pt x="254403" y="43478"/>
                  <a:pt x="56041" y="585345"/>
                  <a:pt x="25400" y="680494"/>
                </a:cubicBezTo>
                <a:cubicBezTo>
                  <a:pt x="-5241" y="775643"/>
                  <a:pt x="79425" y="553897"/>
                  <a:pt x="83457" y="574056"/>
                </a:cubicBezTo>
                <a:cubicBezTo>
                  <a:pt x="87489" y="594215"/>
                  <a:pt x="16530" y="632114"/>
                  <a:pt x="49590" y="801447"/>
                </a:cubicBezTo>
                <a:cubicBezTo>
                  <a:pt x="82650" y="970780"/>
                  <a:pt x="264079" y="1533612"/>
                  <a:pt x="281819" y="1590056"/>
                </a:cubicBezTo>
                <a:cubicBezTo>
                  <a:pt x="299559" y="1646500"/>
                  <a:pt x="194733" y="1266710"/>
                  <a:pt x="156028" y="1140113"/>
                </a:cubicBezTo>
                <a:cubicBezTo>
                  <a:pt x="117323" y="1013516"/>
                  <a:pt x="74587" y="894176"/>
                  <a:pt x="49590" y="830475"/>
                </a:cubicBezTo>
                <a:cubicBezTo>
                  <a:pt x="24593" y="766774"/>
                  <a:pt x="12498" y="780482"/>
                  <a:pt x="6047" y="757904"/>
                </a:cubicBezTo>
                <a:cubicBezTo>
                  <a:pt x="-404" y="735326"/>
                  <a:pt x="-5242" y="748228"/>
                  <a:pt x="10885" y="695009"/>
                </a:cubicBezTo>
                <a:cubicBezTo>
                  <a:pt x="27012" y="641790"/>
                  <a:pt x="53622" y="557930"/>
                  <a:pt x="102809" y="438590"/>
                </a:cubicBezTo>
                <a:cubicBezTo>
                  <a:pt x="151996" y="319250"/>
                  <a:pt x="280205" y="-37156"/>
                  <a:pt x="267304" y="3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5198BA28-F7CE-3C57-46C6-7A8B5728BF75}"/>
              </a:ext>
            </a:extLst>
          </p:cNvPr>
          <p:cNvSpPr/>
          <p:nvPr/>
        </p:nvSpPr>
        <p:spPr>
          <a:xfrm>
            <a:off x="2587616" y="3106057"/>
            <a:ext cx="668422" cy="794622"/>
          </a:xfrm>
          <a:custGeom>
            <a:avLst/>
            <a:gdLst>
              <a:gd name="connsiteX0" fmla="*/ 668422 w 668422"/>
              <a:gd name="connsiteY0" fmla="*/ 0 h 794622"/>
              <a:gd name="connsiteX1" fmla="*/ 320079 w 668422"/>
              <a:gd name="connsiteY1" fmla="*/ 299962 h 794622"/>
              <a:gd name="connsiteX2" fmla="*/ 765 w 668422"/>
              <a:gd name="connsiteY2" fmla="*/ 793448 h 794622"/>
              <a:gd name="connsiteX3" fmla="*/ 228155 w 668422"/>
              <a:gd name="connsiteY3" fmla="*/ 440267 h 794622"/>
              <a:gd name="connsiteX4" fmla="*/ 141070 w 668422"/>
              <a:gd name="connsiteY4" fmla="*/ 532191 h 794622"/>
              <a:gd name="connsiteX5" fmla="*/ 208803 w 668422"/>
              <a:gd name="connsiteY5" fmla="*/ 377372 h 794622"/>
              <a:gd name="connsiteX6" fmla="*/ 179774 w 668422"/>
              <a:gd name="connsiteY6" fmla="*/ 401562 h 794622"/>
              <a:gd name="connsiteX7" fmla="*/ 668422 w 668422"/>
              <a:gd name="connsiteY7" fmla="*/ 0 h 79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422" h="794622">
                <a:moveTo>
                  <a:pt x="668422" y="0"/>
                </a:moveTo>
                <a:cubicBezTo>
                  <a:pt x="549888" y="83860"/>
                  <a:pt x="431355" y="167721"/>
                  <a:pt x="320079" y="299962"/>
                </a:cubicBezTo>
                <a:cubicBezTo>
                  <a:pt x="208803" y="432203"/>
                  <a:pt x="16086" y="770064"/>
                  <a:pt x="765" y="793448"/>
                </a:cubicBezTo>
                <a:cubicBezTo>
                  <a:pt x="-14556" y="816832"/>
                  <a:pt x="204771" y="483810"/>
                  <a:pt x="228155" y="440267"/>
                </a:cubicBezTo>
                <a:cubicBezTo>
                  <a:pt x="251539" y="396724"/>
                  <a:pt x="144295" y="542673"/>
                  <a:pt x="141070" y="532191"/>
                </a:cubicBezTo>
                <a:cubicBezTo>
                  <a:pt x="137845" y="521709"/>
                  <a:pt x="202352" y="399143"/>
                  <a:pt x="208803" y="377372"/>
                </a:cubicBezTo>
                <a:cubicBezTo>
                  <a:pt x="215254" y="355601"/>
                  <a:pt x="179774" y="401562"/>
                  <a:pt x="179774" y="401562"/>
                </a:cubicBezTo>
                <a:lnTo>
                  <a:pt x="66842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A45DE1DE-5D28-AD40-EA42-2E90DCB44761}"/>
              </a:ext>
            </a:extLst>
          </p:cNvPr>
          <p:cNvSpPr/>
          <p:nvPr/>
        </p:nvSpPr>
        <p:spPr>
          <a:xfrm>
            <a:off x="2368205" y="3767662"/>
            <a:ext cx="511576" cy="1434958"/>
          </a:xfrm>
          <a:custGeom>
            <a:avLst/>
            <a:gdLst>
              <a:gd name="connsiteX0" fmla="*/ 510462 w 511576"/>
              <a:gd name="connsiteY0" fmla="*/ 6052 h 1434958"/>
              <a:gd name="connsiteX1" fmla="*/ 31490 w 511576"/>
              <a:gd name="connsiteY1" fmla="*/ 1051081 h 1434958"/>
              <a:gd name="connsiteX2" fmla="*/ 200824 w 511576"/>
              <a:gd name="connsiteY2" fmla="*/ 717252 h 1434958"/>
              <a:gd name="connsiteX3" fmla="*/ 36328 w 511576"/>
              <a:gd name="connsiteY3" fmla="*/ 1109138 h 1434958"/>
              <a:gd name="connsiteX4" fmla="*/ 2462 w 511576"/>
              <a:gd name="connsiteY4" fmla="*/ 1433290 h 1434958"/>
              <a:gd name="connsiteX5" fmla="*/ 79871 w 511576"/>
              <a:gd name="connsiteY5" fmla="*/ 968833 h 1434958"/>
              <a:gd name="connsiteX6" fmla="*/ 254043 w 511576"/>
              <a:gd name="connsiteY6" fmla="*/ 417290 h 1434958"/>
              <a:gd name="connsiteX7" fmla="*/ 166957 w 511576"/>
              <a:gd name="connsiteY7" fmla="*/ 610814 h 1434958"/>
              <a:gd name="connsiteX8" fmla="*/ 510462 w 511576"/>
              <a:gd name="connsiteY8" fmla="*/ 6052 h 143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576" h="1434958">
                <a:moveTo>
                  <a:pt x="510462" y="6052"/>
                </a:moveTo>
                <a:cubicBezTo>
                  <a:pt x="487884" y="79430"/>
                  <a:pt x="83096" y="932548"/>
                  <a:pt x="31490" y="1051081"/>
                </a:cubicBezTo>
                <a:cubicBezTo>
                  <a:pt x="-20116" y="1169614"/>
                  <a:pt x="200018" y="707576"/>
                  <a:pt x="200824" y="717252"/>
                </a:cubicBezTo>
                <a:cubicBezTo>
                  <a:pt x="201630" y="726928"/>
                  <a:pt x="69388" y="989798"/>
                  <a:pt x="36328" y="1109138"/>
                </a:cubicBezTo>
                <a:cubicBezTo>
                  <a:pt x="3268" y="1228478"/>
                  <a:pt x="-4795" y="1456674"/>
                  <a:pt x="2462" y="1433290"/>
                </a:cubicBezTo>
                <a:cubicBezTo>
                  <a:pt x="9719" y="1409906"/>
                  <a:pt x="37941" y="1138166"/>
                  <a:pt x="79871" y="968833"/>
                </a:cubicBezTo>
                <a:cubicBezTo>
                  <a:pt x="121801" y="799500"/>
                  <a:pt x="239529" y="476960"/>
                  <a:pt x="254043" y="417290"/>
                </a:cubicBezTo>
                <a:cubicBezTo>
                  <a:pt x="268557" y="357620"/>
                  <a:pt x="128252" y="672096"/>
                  <a:pt x="166957" y="610814"/>
                </a:cubicBezTo>
                <a:cubicBezTo>
                  <a:pt x="205662" y="549532"/>
                  <a:pt x="533040" y="-67326"/>
                  <a:pt x="510462" y="6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86D9A73B-F929-68E4-280E-C447653B0E1B}"/>
              </a:ext>
            </a:extLst>
          </p:cNvPr>
          <p:cNvSpPr/>
          <p:nvPr/>
        </p:nvSpPr>
        <p:spPr>
          <a:xfrm>
            <a:off x="2189877" y="4232743"/>
            <a:ext cx="169717" cy="1690672"/>
          </a:xfrm>
          <a:custGeom>
            <a:avLst/>
            <a:gdLst>
              <a:gd name="connsiteX0" fmla="*/ 40485 w 169717"/>
              <a:gd name="connsiteY0" fmla="*/ 5428 h 1690672"/>
              <a:gd name="connsiteX1" fmla="*/ 166275 w 169717"/>
              <a:gd name="connsiteY1" fmla="*/ 523105 h 1690672"/>
              <a:gd name="connsiteX2" fmla="*/ 122733 w 169717"/>
              <a:gd name="connsiteY2" fmla="*/ 382800 h 1690672"/>
              <a:gd name="connsiteX3" fmla="*/ 1780 w 169717"/>
              <a:gd name="connsiteY3" fmla="*/ 1621352 h 1690672"/>
              <a:gd name="connsiteX4" fmla="*/ 50161 w 169717"/>
              <a:gd name="connsiteY4" fmla="*/ 1418152 h 1690672"/>
              <a:gd name="connsiteX5" fmla="*/ 45323 w 169717"/>
              <a:gd name="connsiteY5" fmla="*/ 450533 h 1690672"/>
              <a:gd name="connsiteX6" fmla="*/ 59837 w 169717"/>
              <a:gd name="connsiteY6" fmla="*/ 648895 h 1690672"/>
              <a:gd name="connsiteX7" fmla="*/ 69513 w 169717"/>
              <a:gd name="connsiteY7" fmla="*/ 465047 h 1690672"/>
              <a:gd name="connsiteX8" fmla="*/ 54999 w 169717"/>
              <a:gd name="connsiteY8" fmla="*/ 261847 h 1690672"/>
              <a:gd name="connsiteX9" fmla="*/ 40485 w 169717"/>
              <a:gd name="connsiteY9" fmla="*/ 5428 h 16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717" h="1690672">
                <a:moveTo>
                  <a:pt x="40485" y="5428"/>
                </a:moveTo>
                <a:cubicBezTo>
                  <a:pt x="59031" y="48971"/>
                  <a:pt x="152567" y="460210"/>
                  <a:pt x="166275" y="523105"/>
                </a:cubicBezTo>
                <a:cubicBezTo>
                  <a:pt x="179983" y="586000"/>
                  <a:pt x="150149" y="199759"/>
                  <a:pt x="122733" y="382800"/>
                </a:cubicBezTo>
                <a:cubicBezTo>
                  <a:pt x="95317" y="565841"/>
                  <a:pt x="13875" y="1448793"/>
                  <a:pt x="1780" y="1621352"/>
                </a:cubicBezTo>
                <a:cubicBezTo>
                  <a:pt x="-10315" y="1793911"/>
                  <a:pt x="42904" y="1613289"/>
                  <a:pt x="50161" y="1418152"/>
                </a:cubicBezTo>
                <a:cubicBezTo>
                  <a:pt x="57418" y="1223016"/>
                  <a:pt x="43710" y="578743"/>
                  <a:pt x="45323" y="450533"/>
                </a:cubicBezTo>
                <a:cubicBezTo>
                  <a:pt x="46936" y="322324"/>
                  <a:pt x="55805" y="646476"/>
                  <a:pt x="59837" y="648895"/>
                </a:cubicBezTo>
                <a:cubicBezTo>
                  <a:pt x="63869" y="651314"/>
                  <a:pt x="70319" y="529555"/>
                  <a:pt x="69513" y="465047"/>
                </a:cubicBezTo>
                <a:cubicBezTo>
                  <a:pt x="68707" y="400539"/>
                  <a:pt x="58224" y="331193"/>
                  <a:pt x="54999" y="261847"/>
                </a:cubicBezTo>
                <a:cubicBezTo>
                  <a:pt x="51774" y="192501"/>
                  <a:pt x="21939" y="-38115"/>
                  <a:pt x="40485" y="5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54AD6D3-D209-0547-CBA2-13D8FB8EF613}"/>
              </a:ext>
            </a:extLst>
          </p:cNvPr>
          <p:cNvSpPr/>
          <p:nvPr/>
        </p:nvSpPr>
        <p:spPr>
          <a:xfrm>
            <a:off x="2867516" y="5382721"/>
            <a:ext cx="985711" cy="1534714"/>
          </a:xfrm>
          <a:custGeom>
            <a:avLst/>
            <a:gdLst>
              <a:gd name="connsiteX0" fmla="*/ 6313 w 985711"/>
              <a:gd name="connsiteY0" fmla="*/ 6917 h 1534714"/>
              <a:gd name="connsiteX1" fmla="*/ 669132 w 985711"/>
              <a:gd name="connsiteY1" fmla="*/ 1080974 h 1534714"/>
              <a:gd name="connsiteX2" fmla="*/ 630427 w 985711"/>
              <a:gd name="connsiteY2" fmla="*/ 989050 h 1534714"/>
              <a:gd name="connsiteX3" fmla="*/ 978770 w 985711"/>
              <a:gd name="connsiteY3" fmla="*/ 1526079 h 1534714"/>
              <a:gd name="connsiteX4" fmla="*/ 833627 w 985711"/>
              <a:gd name="connsiteY4" fmla="*/ 1284174 h 1534714"/>
              <a:gd name="connsiteX5" fmla="*/ 485284 w 985711"/>
              <a:gd name="connsiteY5" fmla="*/ 810041 h 1534714"/>
              <a:gd name="connsiteX6" fmla="*/ 490122 w 985711"/>
              <a:gd name="connsiteY6" fmla="*/ 906803 h 1534714"/>
              <a:gd name="connsiteX7" fmla="*/ 277246 w 985711"/>
              <a:gd name="connsiteY7" fmla="*/ 553622 h 1534714"/>
              <a:gd name="connsiteX8" fmla="*/ 330465 w 985711"/>
              <a:gd name="connsiteY8" fmla="*/ 616517 h 1534714"/>
              <a:gd name="connsiteX9" fmla="*/ 6313 w 985711"/>
              <a:gd name="connsiteY9" fmla="*/ 6917 h 153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711" h="1534714">
                <a:moveTo>
                  <a:pt x="6313" y="6917"/>
                </a:moveTo>
                <a:cubicBezTo>
                  <a:pt x="62758" y="84327"/>
                  <a:pt x="565113" y="917285"/>
                  <a:pt x="669132" y="1080974"/>
                </a:cubicBezTo>
                <a:cubicBezTo>
                  <a:pt x="773151" y="1244663"/>
                  <a:pt x="578821" y="914866"/>
                  <a:pt x="630427" y="989050"/>
                </a:cubicBezTo>
                <a:cubicBezTo>
                  <a:pt x="682033" y="1063234"/>
                  <a:pt x="944903" y="1476892"/>
                  <a:pt x="978770" y="1526079"/>
                </a:cubicBezTo>
                <a:cubicBezTo>
                  <a:pt x="1012637" y="1575266"/>
                  <a:pt x="915875" y="1403514"/>
                  <a:pt x="833627" y="1284174"/>
                </a:cubicBezTo>
                <a:cubicBezTo>
                  <a:pt x="751379" y="1164834"/>
                  <a:pt x="542535" y="872936"/>
                  <a:pt x="485284" y="810041"/>
                </a:cubicBezTo>
                <a:cubicBezTo>
                  <a:pt x="428033" y="747146"/>
                  <a:pt x="524795" y="949539"/>
                  <a:pt x="490122" y="906803"/>
                </a:cubicBezTo>
                <a:cubicBezTo>
                  <a:pt x="455449" y="864067"/>
                  <a:pt x="303855" y="602003"/>
                  <a:pt x="277246" y="553622"/>
                </a:cubicBezTo>
                <a:cubicBezTo>
                  <a:pt x="250637" y="505241"/>
                  <a:pt x="371589" y="707634"/>
                  <a:pt x="330465" y="616517"/>
                </a:cubicBezTo>
                <a:cubicBezTo>
                  <a:pt x="289341" y="525400"/>
                  <a:pt x="-50132" y="-70493"/>
                  <a:pt x="6313" y="6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8981B961-F7DA-30DD-7C60-7EAF4D4DAC53}"/>
              </a:ext>
            </a:extLst>
          </p:cNvPr>
          <p:cNvSpPr/>
          <p:nvPr/>
        </p:nvSpPr>
        <p:spPr>
          <a:xfrm>
            <a:off x="2547217" y="4417356"/>
            <a:ext cx="322392" cy="2060843"/>
          </a:xfrm>
          <a:custGeom>
            <a:avLst/>
            <a:gdLst>
              <a:gd name="connsiteX0" fmla="*/ 220173 w 322392"/>
              <a:gd name="connsiteY0" fmla="*/ 9501 h 2060843"/>
              <a:gd name="connsiteX1" fmla="*/ 99221 w 322392"/>
              <a:gd name="connsiteY1" fmla="*/ 952930 h 2060843"/>
              <a:gd name="connsiteX2" fmla="*/ 108897 w 322392"/>
              <a:gd name="connsiteY2" fmla="*/ 706187 h 2060843"/>
              <a:gd name="connsiteX3" fmla="*/ 181469 w 322392"/>
              <a:gd name="connsiteY3" fmla="*/ 1664130 h 2060843"/>
              <a:gd name="connsiteX4" fmla="*/ 142764 w 322392"/>
              <a:gd name="connsiteY4" fmla="*/ 1552854 h 2060843"/>
              <a:gd name="connsiteX5" fmla="*/ 316935 w 322392"/>
              <a:gd name="connsiteY5" fmla="*/ 2056015 h 2060843"/>
              <a:gd name="connsiteX6" fmla="*/ 254040 w 322392"/>
              <a:gd name="connsiteY6" fmla="*/ 1746377 h 2060843"/>
              <a:gd name="connsiteX7" fmla="*/ 12135 w 322392"/>
              <a:gd name="connsiteY7" fmla="*/ 798111 h 2060843"/>
              <a:gd name="connsiteX8" fmla="*/ 41164 w 322392"/>
              <a:gd name="connsiteY8" fmla="*/ 865844 h 2060843"/>
              <a:gd name="connsiteX9" fmla="*/ 84707 w 322392"/>
              <a:gd name="connsiteY9" fmla="*/ 488473 h 2060843"/>
              <a:gd name="connsiteX10" fmla="*/ 220173 w 322392"/>
              <a:gd name="connsiteY10" fmla="*/ 9501 h 206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392" h="2060843">
                <a:moveTo>
                  <a:pt x="220173" y="9501"/>
                </a:moveTo>
                <a:cubicBezTo>
                  <a:pt x="222592" y="86910"/>
                  <a:pt x="117767" y="836816"/>
                  <a:pt x="99221" y="952930"/>
                </a:cubicBezTo>
                <a:cubicBezTo>
                  <a:pt x="80675" y="1069044"/>
                  <a:pt x="95189" y="587654"/>
                  <a:pt x="108897" y="706187"/>
                </a:cubicBezTo>
                <a:cubicBezTo>
                  <a:pt x="122605" y="824720"/>
                  <a:pt x="175824" y="1523019"/>
                  <a:pt x="181469" y="1664130"/>
                </a:cubicBezTo>
                <a:cubicBezTo>
                  <a:pt x="187114" y="1805241"/>
                  <a:pt x="142764" y="1552854"/>
                  <a:pt x="142764" y="1552854"/>
                </a:cubicBezTo>
                <a:cubicBezTo>
                  <a:pt x="165342" y="1618168"/>
                  <a:pt x="298389" y="2023761"/>
                  <a:pt x="316935" y="2056015"/>
                </a:cubicBezTo>
                <a:cubicBezTo>
                  <a:pt x="335481" y="2088269"/>
                  <a:pt x="304840" y="1956028"/>
                  <a:pt x="254040" y="1746377"/>
                </a:cubicBezTo>
                <a:cubicBezTo>
                  <a:pt x="203240" y="1536726"/>
                  <a:pt x="47614" y="944866"/>
                  <a:pt x="12135" y="798111"/>
                </a:cubicBezTo>
                <a:cubicBezTo>
                  <a:pt x="-23344" y="651356"/>
                  <a:pt x="29069" y="917450"/>
                  <a:pt x="41164" y="865844"/>
                </a:cubicBezTo>
                <a:cubicBezTo>
                  <a:pt x="53259" y="814238"/>
                  <a:pt x="50840" y="627971"/>
                  <a:pt x="84707" y="488473"/>
                </a:cubicBezTo>
                <a:cubicBezTo>
                  <a:pt x="118574" y="348975"/>
                  <a:pt x="217754" y="-67908"/>
                  <a:pt x="220173" y="9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2DA8BB6-9FD1-14BB-1106-A86DF7E59C4A}"/>
              </a:ext>
            </a:extLst>
          </p:cNvPr>
          <p:cNvSpPr/>
          <p:nvPr/>
        </p:nvSpPr>
        <p:spPr>
          <a:xfrm>
            <a:off x="2142723" y="5897637"/>
            <a:ext cx="373506" cy="1843961"/>
          </a:xfrm>
          <a:custGeom>
            <a:avLst/>
            <a:gdLst>
              <a:gd name="connsiteX0" fmla="*/ 140858 w 373506"/>
              <a:gd name="connsiteY0" fmla="*/ 1 h 1843961"/>
              <a:gd name="connsiteX1" fmla="*/ 53772 w 373506"/>
              <a:gd name="connsiteY1" fmla="*/ 498325 h 1843961"/>
              <a:gd name="connsiteX2" fmla="*/ 68287 w 373506"/>
              <a:gd name="connsiteY2" fmla="*/ 382211 h 1843961"/>
              <a:gd name="connsiteX3" fmla="*/ 247296 w 373506"/>
              <a:gd name="connsiteY3" fmla="*/ 1064382 h 1843961"/>
              <a:gd name="connsiteX4" fmla="*/ 208591 w 373506"/>
              <a:gd name="connsiteY4" fmla="*/ 967620 h 1843961"/>
              <a:gd name="connsiteX5" fmla="*/ 368248 w 373506"/>
              <a:gd name="connsiteY5" fmla="*/ 1828801 h 1843961"/>
              <a:gd name="connsiteX6" fmla="*/ 305353 w 373506"/>
              <a:gd name="connsiteY6" fmla="*/ 1432077 h 1843961"/>
              <a:gd name="connsiteX7" fmla="*/ 19906 w 373506"/>
              <a:gd name="connsiteY7" fmla="*/ 377373 h 1843961"/>
              <a:gd name="connsiteX8" fmla="*/ 34420 w 373506"/>
              <a:gd name="connsiteY8" fmla="*/ 503163 h 1843961"/>
              <a:gd name="connsiteX9" fmla="*/ 140858 w 373506"/>
              <a:gd name="connsiteY9" fmla="*/ 1 h 184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506" h="1843961">
                <a:moveTo>
                  <a:pt x="140858" y="1"/>
                </a:moveTo>
                <a:cubicBezTo>
                  <a:pt x="144083" y="-805"/>
                  <a:pt x="65867" y="434623"/>
                  <a:pt x="53772" y="498325"/>
                </a:cubicBezTo>
                <a:cubicBezTo>
                  <a:pt x="41677" y="562027"/>
                  <a:pt x="36033" y="287868"/>
                  <a:pt x="68287" y="382211"/>
                </a:cubicBezTo>
                <a:cubicBezTo>
                  <a:pt x="100541" y="476554"/>
                  <a:pt x="223912" y="966814"/>
                  <a:pt x="247296" y="1064382"/>
                </a:cubicBezTo>
                <a:cubicBezTo>
                  <a:pt x="270680" y="1161950"/>
                  <a:pt x="188432" y="840217"/>
                  <a:pt x="208591" y="967620"/>
                </a:cubicBezTo>
                <a:cubicBezTo>
                  <a:pt x="228750" y="1095023"/>
                  <a:pt x="352121" y="1751392"/>
                  <a:pt x="368248" y="1828801"/>
                </a:cubicBezTo>
                <a:cubicBezTo>
                  <a:pt x="384375" y="1906210"/>
                  <a:pt x="363410" y="1673982"/>
                  <a:pt x="305353" y="1432077"/>
                </a:cubicBezTo>
                <a:cubicBezTo>
                  <a:pt x="247296" y="1190172"/>
                  <a:pt x="65061" y="532192"/>
                  <a:pt x="19906" y="377373"/>
                </a:cubicBezTo>
                <a:cubicBezTo>
                  <a:pt x="-25249" y="222554"/>
                  <a:pt x="18293" y="562833"/>
                  <a:pt x="34420" y="503163"/>
                </a:cubicBezTo>
                <a:cubicBezTo>
                  <a:pt x="50547" y="443493"/>
                  <a:pt x="137633" y="807"/>
                  <a:pt x="14085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64B34D19-3DC3-DC8E-0394-D0BC508F423C}"/>
              </a:ext>
            </a:extLst>
          </p:cNvPr>
          <p:cNvSpPr/>
          <p:nvPr/>
        </p:nvSpPr>
        <p:spPr>
          <a:xfrm>
            <a:off x="2391826" y="4899597"/>
            <a:ext cx="281087" cy="2019402"/>
          </a:xfrm>
          <a:custGeom>
            <a:avLst/>
            <a:gdLst>
              <a:gd name="connsiteX0" fmla="*/ 162688 w 281087"/>
              <a:gd name="connsiteY0" fmla="*/ 6232 h 2019402"/>
              <a:gd name="connsiteX1" fmla="*/ 56250 w 281087"/>
              <a:gd name="connsiteY1" fmla="*/ 1051260 h 2019402"/>
              <a:gd name="connsiteX2" fmla="*/ 90117 w 281087"/>
              <a:gd name="connsiteY2" fmla="*/ 891603 h 2019402"/>
              <a:gd name="connsiteX3" fmla="*/ 273964 w 281087"/>
              <a:gd name="connsiteY3" fmla="*/ 2004365 h 2019402"/>
              <a:gd name="connsiteX4" fmla="*/ 244936 w 281087"/>
              <a:gd name="connsiteY4" fmla="*/ 1564098 h 2019402"/>
              <a:gd name="connsiteX5" fmla="*/ 259450 w 281087"/>
              <a:gd name="connsiteY5" fmla="*/ 2014041 h 2019402"/>
              <a:gd name="connsiteX6" fmla="*/ 157850 w 281087"/>
              <a:gd name="connsiteY6" fmla="*/ 1186727 h 2019402"/>
              <a:gd name="connsiteX7" fmla="*/ 7869 w 281087"/>
              <a:gd name="connsiteY7" fmla="*/ 644860 h 2019402"/>
              <a:gd name="connsiteX8" fmla="*/ 27222 w 281087"/>
              <a:gd name="connsiteY8" fmla="*/ 756136 h 2019402"/>
              <a:gd name="connsiteX9" fmla="*/ 80441 w 281087"/>
              <a:gd name="connsiteY9" fmla="*/ 620670 h 2019402"/>
              <a:gd name="connsiteX10" fmla="*/ 162688 w 281087"/>
              <a:gd name="connsiteY10" fmla="*/ 6232 h 201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087" h="2019402">
                <a:moveTo>
                  <a:pt x="162688" y="6232"/>
                </a:moveTo>
                <a:cubicBezTo>
                  <a:pt x="158656" y="77997"/>
                  <a:pt x="68345" y="903698"/>
                  <a:pt x="56250" y="1051260"/>
                </a:cubicBezTo>
                <a:cubicBezTo>
                  <a:pt x="44155" y="1198822"/>
                  <a:pt x="53831" y="732752"/>
                  <a:pt x="90117" y="891603"/>
                </a:cubicBezTo>
                <a:cubicBezTo>
                  <a:pt x="126403" y="1050454"/>
                  <a:pt x="248161" y="1892283"/>
                  <a:pt x="273964" y="2004365"/>
                </a:cubicBezTo>
                <a:cubicBezTo>
                  <a:pt x="299767" y="2116447"/>
                  <a:pt x="247355" y="1562485"/>
                  <a:pt x="244936" y="1564098"/>
                </a:cubicBezTo>
                <a:cubicBezTo>
                  <a:pt x="242517" y="1565711"/>
                  <a:pt x="273964" y="2076936"/>
                  <a:pt x="259450" y="2014041"/>
                </a:cubicBezTo>
                <a:cubicBezTo>
                  <a:pt x="244936" y="1951146"/>
                  <a:pt x="199780" y="1414924"/>
                  <a:pt x="157850" y="1186727"/>
                </a:cubicBezTo>
                <a:cubicBezTo>
                  <a:pt x="115920" y="958530"/>
                  <a:pt x="29640" y="716625"/>
                  <a:pt x="7869" y="644860"/>
                </a:cubicBezTo>
                <a:cubicBezTo>
                  <a:pt x="-13902" y="573095"/>
                  <a:pt x="15127" y="760168"/>
                  <a:pt x="27222" y="756136"/>
                </a:cubicBezTo>
                <a:cubicBezTo>
                  <a:pt x="39317" y="752104"/>
                  <a:pt x="59476" y="737590"/>
                  <a:pt x="80441" y="620670"/>
                </a:cubicBezTo>
                <a:cubicBezTo>
                  <a:pt x="101406" y="503750"/>
                  <a:pt x="166720" y="-65533"/>
                  <a:pt x="162688" y="6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6818471B-579C-2757-2710-9FD59396A14E}"/>
              </a:ext>
            </a:extLst>
          </p:cNvPr>
          <p:cNvSpPr/>
          <p:nvPr/>
        </p:nvSpPr>
        <p:spPr>
          <a:xfrm>
            <a:off x="2726008" y="5770214"/>
            <a:ext cx="639529" cy="1705665"/>
          </a:xfrm>
          <a:custGeom>
            <a:avLst/>
            <a:gdLst>
              <a:gd name="connsiteX0" fmla="*/ 22030 w 639529"/>
              <a:gd name="connsiteY0" fmla="*/ 59691 h 1705665"/>
              <a:gd name="connsiteX1" fmla="*/ 452621 w 639529"/>
              <a:gd name="connsiteY1" fmla="*/ 901519 h 1705665"/>
              <a:gd name="connsiteX2" fmla="*/ 462297 w 639529"/>
              <a:gd name="connsiteY2" fmla="*/ 625748 h 1705665"/>
              <a:gd name="connsiteX3" fmla="*/ 631630 w 639529"/>
              <a:gd name="connsiteY3" fmla="*/ 1680453 h 1705665"/>
              <a:gd name="connsiteX4" fmla="*/ 592925 w 639529"/>
              <a:gd name="connsiteY4" fmla="*/ 1332110 h 1705665"/>
              <a:gd name="connsiteX5" fmla="*/ 428430 w 639529"/>
              <a:gd name="connsiteY5" fmla="*/ 833786 h 1705665"/>
              <a:gd name="connsiteX6" fmla="*/ 481649 w 639529"/>
              <a:gd name="connsiteY6" fmla="*/ 978929 h 1705665"/>
              <a:gd name="connsiteX7" fmla="*/ 104278 w 639529"/>
              <a:gd name="connsiteY7" fmla="*/ 170967 h 1705665"/>
              <a:gd name="connsiteX8" fmla="*/ 22030 w 639529"/>
              <a:gd name="connsiteY8" fmla="*/ 59691 h 170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529" h="1705665">
                <a:moveTo>
                  <a:pt x="22030" y="59691"/>
                </a:moveTo>
                <a:cubicBezTo>
                  <a:pt x="80087" y="181450"/>
                  <a:pt x="379243" y="807176"/>
                  <a:pt x="452621" y="901519"/>
                </a:cubicBezTo>
                <a:cubicBezTo>
                  <a:pt x="525999" y="995862"/>
                  <a:pt x="432462" y="495926"/>
                  <a:pt x="462297" y="625748"/>
                </a:cubicBezTo>
                <a:cubicBezTo>
                  <a:pt x="492132" y="755570"/>
                  <a:pt x="609859" y="1562726"/>
                  <a:pt x="631630" y="1680453"/>
                </a:cubicBezTo>
                <a:cubicBezTo>
                  <a:pt x="653401" y="1798180"/>
                  <a:pt x="626792" y="1473221"/>
                  <a:pt x="592925" y="1332110"/>
                </a:cubicBezTo>
                <a:cubicBezTo>
                  <a:pt x="559058" y="1190999"/>
                  <a:pt x="446976" y="892650"/>
                  <a:pt x="428430" y="833786"/>
                </a:cubicBezTo>
                <a:cubicBezTo>
                  <a:pt x="409884" y="774922"/>
                  <a:pt x="535674" y="1089399"/>
                  <a:pt x="481649" y="978929"/>
                </a:cubicBezTo>
                <a:cubicBezTo>
                  <a:pt x="427624" y="868459"/>
                  <a:pt x="177656" y="325786"/>
                  <a:pt x="104278" y="170967"/>
                </a:cubicBezTo>
                <a:cubicBezTo>
                  <a:pt x="30900" y="16148"/>
                  <a:pt x="-36027" y="-62068"/>
                  <a:pt x="22030" y="5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AA113791-4361-0079-561A-7C94E5E68884}"/>
              </a:ext>
            </a:extLst>
          </p:cNvPr>
          <p:cNvSpPr/>
          <p:nvPr/>
        </p:nvSpPr>
        <p:spPr>
          <a:xfrm>
            <a:off x="2341376" y="5794025"/>
            <a:ext cx="566237" cy="2069202"/>
          </a:xfrm>
          <a:custGeom>
            <a:avLst/>
            <a:gdLst>
              <a:gd name="connsiteX0" fmla="*/ 262 w 566237"/>
              <a:gd name="connsiteY0" fmla="*/ 2013 h 2069202"/>
              <a:gd name="connsiteX1" fmla="*/ 164757 w 566237"/>
              <a:gd name="connsiteY1" fmla="*/ 1085746 h 2069202"/>
              <a:gd name="connsiteX2" fmla="*/ 140567 w 566237"/>
              <a:gd name="connsiteY2" fmla="*/ 872870 h 2069202"/>
              <a:gd name="connsiteX3" fmla="*/ 542129 w 566237"/>
              <a:gd name="connsiteY3" fmla="*/ 2024337 h 2069202"/>
              <a:gd name="connsiteX4" fmla="*/ 479234 w 566237"/>
              <a:gd name="connsiteY4" fmla="*/ 1734051 h 2069202"/>
              <a:gd name="connsiteX5" fmla="*/ 135729 w 566237"/>
              <a:gd name="connsiteY5" fmla="*/ 795461 h 2069202"/>
              <a:gd name="connsiteX6" fmla="*/ 126053 w 566237"/>
              <a:gd name="connsiteY6" fmla="*/ 814813 h 2069202"/>
              <a:gd name="connsiteX7" fmla="*/ 262 w 566237"/>
              <a:gd name="connsiteY7" fmla="*/ 2013 h 206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237" h="2069202">
                <a:moveTo>
                  <a:pt x="262" y="2013"/>
                </a:moveTo>
                <a:cubicBezTo>
                  <a:pt x="6713" y="47169"/>
                  <a:pt x="141373" y="940603"/>
                  <a:pt x="164757" y="1085746"/>
                </a:cubicBezTo>
                <a:cubicBezTo>
                  <a:pt x="188141" y="1230889"/>
                  <a:pt x="77672" y="716438"/>
                  <a:pt x="140567" y="872870"/>
                </a:cubicBezTo>
                <a:cubicBezTo>
                  <a:pt x="203462" y="1029302"/>
                  <a:pt x="485684" y="1880807"/>
                  <a:pt x="542129" y="2024337"/>
                </a:cubicBezTo>
                <a:cubicBezTo>
                  <a:pt x="598574" y="2167867"/>
                  <a:pt x="546967" y="1938864"/>
                  <a:pt x="479234" y="1734051"/>
                </a:cubicBezTo>
                <a:cubicBezTo>
                  <a:pt x="411501" y="1529238"/>
                  <a:pt x="194593" y="948667"/>
                  <a:pt x="135729" y="795461"/>
                </a:cubicBezTo>
                <a:cubicBezTo>
                  <a:pt x="76865" y="642255"/>
                  <a:pt x="143793" y="944635"/>
                  <a:pt x="126053" y="814813"/>
                </a:cubicBezTo>
                <a:cubicBezTo>
                  <a:pt x="108313" y="684991"/>
                  <a:pt x="-6189" y="-43143"/>
                  <a:pt x="262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8882A219-8171-46C3-728A-E43075D597D5}"/>
              </a:ext>
            </a:extLst>
          </p:cNvPr>
          <p:cNvSpPr/>
          <p:nvPr/>
        </p:nvSpPr>
        <p:spPr>
          <a:xfrm>
            <a:off x="3100745" y="6694980"/>
            <a:ext cx="755807" cy="1893222"/>
          </a:xfrm>
          <a:custGeom>
            <a:avLst/>
            <a:gdLst>
              <a:gd name="connsiteX0" fmla="*/ 5312 w 755807"/>
              <a:gd name="connsiteY0" fmla="*/ 10620 h 1893222"/>
              <a:gd name="connsiteX1" fmla="*/ 527826 w 755807"/>
              <a:gd name="connsiteY1" fmla="*/ 905668 h 1893222"/>
              <a:gd name="connsiteX2" fmla="*/ 493960 w 755807"/>
              <a:gd name="connsiteY2" fmla="*/ 804068 h 1893222"/>
              <a:gd name="connsiteX3" fmla="*/ 701998 w 755807"/>
              <a:gd name="connsiteY3" fmla="*/ 1365287 h 1893222"/>
              <a:gd name="connsiteX4" fmla="*/ 639103 w 755807"/>
              <a:gd name="connsiteY4" fmla="*/ 1873287 h 1893222"/>
              <a:gd name="connsiteX5" fmla="*/ 663293 w 755807"/>
              <a:gd name="connsiteY5" fmla="*/ 1766849 h 1893222"/>
              <a:gd name="connsiteX6" fmla="*/ 750379 w 755807"/>
              <a:gd name="connsiteY6" fmla="*/ 1544296 h 1893222"/>
              <a:gd name="connsiteX7" fmla="*/ 740703 w 755807"/>
              <a:gd name="connsiteY7" fmla="*/ 1321744 h 1893222"/>
              <a:gd name="connsiteX8" fmla="*/ 692322 w 755807"/>
              <a:gd name="connsiteY8" fmla="*/ 1399153 h 1893222"/>
              <a:gd name="connsiteX9" fmla="*/ 653617 w 755807"/>
              <a:gd name="connsiteY9" fmla="*/ 1157249 h 1893222"/>
              <a:gd name="connsiteX10" fmla="*/ 556855 w 755807"/>
              <a:gd name="connsiteY10" fmla="*/ 978239 h 1893222"/>
              <a:gd name="connsiteX11" fmla="*/ 576207 w 755807"/>
              <a:gd name="connsiteY11" fmla="*/ 1021782 h 1893222"/>
              <a:gd name="connsiteX12" fmla="*/ 522988 w 755807"/>
              <a:gd name="connsiteY12" fmla="*/ 828258 h 1893222"/>
              <a:gd name="connsiteX13" fmla="*/ 252055 w 755807"/>
              <a:gd name="connsiteY13" fmla="*/ 334772 h 1893222"/>
              <a:gd name="connsiteX14" fmla="*/ 256893 w 755807"/>
              <a:gd name="connsiteY14" fmla="*/ 407344 h 1893222"/>
              <a:gd name="connsiteX15" fmla="*/ 5312 w 755807"/>
              <a:gd name="connsiteY15" fmla="*/ 10620 h 189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5807" h="1893222">
                <a:moveTo>
                  <a:pt x="5312" y="10620"/>
                </a:moveTo>
                <a:cubicBezTo>
                  <a:pt x="50467" y="93674"/>
                  <a:pt x="446385" y="773427"/>
                  <a:pt x="527826" y="905668"/>
                </a:cubicBezTo>
                <a:cubicBezTo>
                  <a:pt x="609267" y="1037909"/>
                  <a:pt x="464931" y="727465"/>
                  <a:pt x="493960" y="804068"/>
                </a:cubicBezTo>
                <a:cubicBezTo>
                  <a:pt x="522989" y="880671"/>
                  <a:pt x="677808" y="1187084"/>
                  <a:pt x="701998" y="1365287"/>
                </a:cubicBezTo>
                <a:cubicBezTo>
                  <a:pt x="726188" y="1543490"/>
                  <a:pt x="645554" y="1806360"/>
                  <a:pt x="639103" y="1873287"/>
                </a:cubicBezTo>
                <a:cubicBezTo>
                  <a:pt x="632652" y="1940214"/>
                  <a:pt x="644747" y="1821681"/>
                  <a:pt x="663293" y="1766849"/>
                </a:cubicBezTo>
                <a:cubicBezTo>
                  <a:pt x="681839" y="1712017"/>
                  <a:pt x="737477" y="1618480"/>
                  <a:pt x="750379" y="1544296"/>
                </a:cubicBezTo>
                <a:cubicBezTo>
                  <a:pt x="763281" y="1470112"/>
                  <a:pt x="750379" y="1345934"/>
                  <a:pt x="740703" y="1321744"/>
                </a:cubicBezTo>
                <a:cubicBezTo>
                  <a:pt x="731027" y="1297554"/>
                  <a:pt x="706836" y="1426569"/>
                  <a:pt x="692322" y="1399153"/>
                </a:cubicBezTo>
                <a:cubicBezTo>
                  <a:pt x="677808" y="1371737"/>
                  <a:pt x="676195" y="1227401"/>
                  <a:pt x="653617" y="1157249"/>
                </a:cubicBezTo>
                <a:cubicBezTo>
                  <a:pt x="631039" y="1087097"/>
                  <a:pt x="569757" y="1000817"/>
                  <a:pt x="556855" y="978239"/>
                </a:cubicBezTo>
                <a:cubicBezTo>
                  <a:pt x="543953" y="955661"/>
                  <a:pt x="581851" y="1046779"/>
                  <a:pt x="576207" y="1021782"/>
                </a:cubicBezTo>
                <a:cubicBezTo>
                  <a:pt x="570563" y="996785"/>
                  <a:pt x="577013" y="942760"/>
                  <a:pt x="522988" y="828258"/>
                </a:cubicBezTo>
                <a:cubicBezTo>
                  <a:pt x="468963" y="713756"/>
                  <a:pt x="296404" y="404924"/>
                  <a:pt x="252055" y="334772"/>
                </a:cubicBezTo>
                <a:cubicBezTo>
                  <a:pt x="207706" y="264620"/>
                  <a:pt x="297211" y="457338"/>
                  <a:pt x="256893" y="407344"/>
                </a:cubicBezTo>
                <a:cubicBezTo>
                  <a:pt x="216576" y="357350"/>
                  <a:pt x="-39843" y="-72434"/>
                  <a:pt x="5312" y="10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59061CF9-7C23-454D-658A-767DCD3F9305}"/>
              </a:ext>
            </a:extLst>
          </p:cNvPr>
          <p:cNvSpPr/>
          <p:nvPr/>
        </p:nvSpPr>
        <p:spPr>
          <a:xfrm>
            <a:off x="2803377" y="6552517"/>
            <a:ext cx="524567" cy="1688666"/>
          </a:xfrm>
          <a:custGeom>
            <a:avLst/>
            <a:gdLst>
              <a:gd name="connsiteX0" fmla="*/ 2718 w 524567"/>
              <a:gd name="connsiteY0" fmla="*/ 7940 h 1688666"/>
              <a:gd name="connsiteX1" fmla="*/ 234947 w 524567"/>
              <a:gd name="connsiteY1" fmla="*/ 680435 h 1688666"/>
              <a:gd name="connsiteX2" fmla="*/ 520394 w 524567"/>
              <a:gd name="connsiteY2" fmla="*/ 1681921 h 1688666"/>
              <a:gd name="connsiteX3" fmla="*/ 404280 w 524567"/>
              <a:gd name="connsiteY3" fmla="*/ 1115864 h 1688666"/>
              <a:gd name="connsiteX4" fmla="*/ 394604 w 524567"/>
              <a:gd name="connsiteY4" fmla="*/ 1057807 h 1688666"/>
              <a:gd name="connsiteX5" fmla="*/ 438147 w 524567"/>
              <a:gd name="connsiteY5" fmla="*/ 1435178 h 1688666"/>
              <a:gd name="connsiteX6" fmla="*/ 331709 w 524567"/>
              <a:gd name="connsiteY6" fmla="*/ 927178 h 1688666"/>
              <a:gd name="connsiteX7" fmla="*/ 341385 w 524567"/>
              <a:gd name="connsiteY7" fmla="*/ 704626 h 1688666"/>
              <a:gd name="connsiteX8" fmla="*/ 297842 w 524567"/>
              <a:gd name="connsiteY8" fmla="*/ 840093 h 1688666"/>
              <a:gd name="connsiteX9" fmla="*/ 307518 w 524567"/>
              <a:gd name="connsiteY9" fmla="*/ 593350 h 1688666"/>
              <a:gd name="connsiteX10" fmla="*/ 118833 w 524567"/>
              <a:gd name="connsiteY10" fmla="*/ 327254 h 1688666"/>
              <a:gd name="connsiteX11" fmla="*/ 2718 w 524567"/>
              <a:gd name="connsiteY11" fmla="*/ 7940 h 16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4567" h="1688666">
                <a:moveTo>
                  <a:pt x="2718" y="7940"/>
                </a:moveTo>
                <a:cubicBezTo>
                  <a:pt x="22070" y="66803"/>
                  <a:pt x="148668" y="401438"/>
                  <a:pt x="234947" y="680435"/>
                </a:cubicBezTo>
                <a:cubicBezTo>
                  <a:pt x="321226" y="959432"/>
                  <a:pt x="492172" y="1609350"/>
                  <a:pt x="520394" y="1681921"/>
                </a:cubicBezTo>
                <a:cubicBezTo>
                  <a:pt x="548616" y="1754493"/>
                  <a:pt x="425245" y="1219883"/>
                  <a:pt x="404280" y="1115864"/>
                </a:cubicBezTo>
                <a:cubicBezTo>
                  <a:pt x="383315" y="1011845"/>
                  <a:pt x="388960" y="1004588"/>
                  <a:pt x="394604" y="1057807"/>
                </a:cubicBezTo>
                <a:cubicBezTo>
                  <a:pt x="400249" y="1111026"/>
                  <a:pt x="448629" y="1456949"/>
                  <a:pt x="438147" y="1435178"/>
                </a:cubicBezTo>
                <a:cubicBezTo>
                  <a:pt x="427665" y="1413407"/>
                  <a:pt x="347836" y="1048937"/>
                  <a:pt x="331709" y="927178"/>
                </a:cubicBezTo>
                <a:cubicBezTo>
                  <a:pt x="315582" y="805419"/>
                  <a:pt x="347029" y="719140"/>
                  <a:pt x="341385" y="704626"/>
                </a:cubicBezTo>
                <a:cubicBezTo>
                  <a:pt x="335741" y="690112"/>
                  <a:pt x="303486" y="858639"/>
                  <a:pt x="297842" y="840093"/>
                </a:cubicBezTo>
                <a:cubicBezTo>
                  <a:pt x="292198" y="821547"/>
                  <a:pt x="337353" y="678823"/>
                  <a:pt x="307518" y="593350"/>
                </a:cubicBezTo>
                <a:cubicBezTo>
                  <a:pt x="277683" y="507877"/>
                  <a:pt x="165601" y="420790"/>
                  <a:pt x="118833" y="327254"/>
                </a:cubicBezTo>
                <a:cubicBezTo>
                  <a:pt x="72065" y="233718"/>
                  <a:pt x="-16634" y="-50923"/>
                  <a:pt x="2718" y="7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21C92F53-A5DB-7A53-7471-19DA90046308}"/>
              </a:ext>
            </a:extLst>
          </p:cNvPr>
          <p:cNvSpPr/>
          <p:nvPr/>
        </p:nvSpPr>
        <p:spPr>
          <a:xfrm>
            <a:off x="5198523" y="2839430"/>
            <a:ext cx="1150267" cy="1885076"/>
          </a:xfrm>
          <a:custGeom>
            <a:avLst/>
            <a:gdLst>
              <a:gd name="connsiteX0" fmla="*/ 1662 w 1150267"/>
              <a:gd name="connsiteY0" fmla="*/ 4131 h 1885076"/>
              <a:gd name="connsiteX1" fmla="*/ 157779 w 1150267"/>
              <a:gd name="connsiteY1" fmla="*/ 405575 h 1885076"/>
              <a:gd name="connsiteX2" fmla="*/ 135477 w 1150267"/>
              <a:gd name="connsiteY2" fmla="*/ 360970 h 1885076"/>
              <a:gd name="connsiteX3" fmla="*/ 284160 w 1150267"/>
              <a:gd name="connsiteY3" fmla="*/ 888794 h 1885076"/>
              <a:gd name="connsiteX4" fmla="*/ 287877 w 1150267"/>
              <a:gd name="connsiteY4" fmla="*/ 810736 h 1885076"/>
              <a:gd name="connsiteX5" fmla="*/ 633565 w 1150267"/>
              <a:gd name="connsiteY5" fmla="*/ 1275370 h 1885076"/>
              <a:gd name="connsiteX6" fmla="*/ 566657 w 1150267"/>
              <a:gd name="connsiteY6" fmla="*/ 1201029 h 1885076"/>
              <a:gd name="connsiteX7" fmla="*/ 1035009 w 1150267"/>
              <a:gd name="connsiteY7" fmla="*/ 1695399 h 1885076"/>
              <a:gd name="connsiteX8" fmla="*/ 982970 w 1150267"/>
              <a:gd name="connsiteY8" fmla="*/ 1643360 h 1885076"/>
              <a:gd name="connsiteX9" fmla="*/ 1150238 w 1150267"/>
              <a:gd name="connsiteY9" fmla="*/ 1884970 h 1885076"/>
              <a:gd name="connsiteX10" fmla="*/ 990404 w 1150267"/>
              <a:gd name="connsiteY10" fmla="*/ 1609907 h 1885076"/>
              <a:gd name="connsiteX11" fmla="*/ 410540 w 1150267"/>
              <a:gd name="connsiteY11" fmla="*/ 959419 h 1885076"/>
              <a:gd name="connsiteX12" fmla="*/ 462579 w 1150267"/>
              <a:gd name="connsiteY12" fmla="*/ 1100668 h 1885076"/>
              <a:gd name="connsiteX13" fmla="*/ 273009 w 1150267"/>
              <a:gd name="connsiteY13" fmla="*/ 695507 h 1885076"/>
              <a:gd name="connsiteX14" fmla="*/ 1662 w 1150267"/>
              <a:gd name="connsiteY14" fmla="*/ 4131 h 188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0267" h="1885076">
                <a:moveTo>
                  <a:pt x="1662" y="4131"/>
                </a:moveTo>
                <a:cubicBezTo>
                  <a:pt x="-17543" y="-44191"/>
                  <a:pt x="135477" y="346102"/>
                  <a:pt x="157779" y="405575"/>
                </a:cubicBezTo>
                <a:cubicBezTo>
                  <a:pt x="180082" y="465048"/>
                  <a:pt x="114414" y="280434"/>
                  <a:pt x="135477" y="360970"/>
                </a:cubicBezTo>
                <a:cubicBezTo>
                  <a:pt x="156540" y="441506"/>
                  <a:pt x="258760" y="813833"/>
                  <a:pt x="284160" y="888794"/>
                </a:cubicBezTo>
                <a:cubicBezTo>
                  <a:pt x="309560" y="963755"/>
                  <a:pt x="229643" y="746307"/>
                  <a:pt x="287877" y="810736"/>
                </a:cubicBezTo>
                <a:cubicBezTo>
                  <a:pt x="346111" y="875165"/>
                  <a:pt x="587102" y="1210321"/>
                  <a:pt x="633565" y="1275370"/>
                </a:cubicBezTo>
                <a:cubicBezTo>
                  <a:pt x="680028" y="1340419"/>
                  <a:pt x="566657" y="1201029"/>
                  <a:pt x="566657" y="1201029"/>
                </a:cubicBezTo>
                <a:lnTo>
                  <a:pt x="1035009" y="1695399"/>
                </a:lnTo>
                <a:cubicBezTo>
                  <a:pt x="1104395" y="1769121"/>
                  <a:pt x="963765" y="1611765"/>
                  <a:pt x="982970" y="1643360"/>
                </a:cubicBezTo>
                <a:cubicBezTo>
                  <a:pt x="1002175" y="1674955"/>
                  <a:pt x="1148999" y="1890546"/>
                  <a:pt x="1150238" y="1884970"/>
                </a:cubicBezTo>
                <a:cubicBezTo>
                  <a:pt x="1151477" y="1879395"/>
                  <a:pt x="1113687" y="1764165"/>
                  <a:pt x="990404" y="1609907"/>
                </a:cubicBezTo>
                <a:cubicBezTo>
                  <a:pt x="867121" y="1455649"/>
                  <a:pt x="498511" y="1044292"/>
                  <a:pt x="410540" y="959419"/>
                </a:cubicBezTo>
                <a:cubicBezTo>
                  <a:pt x="322569" y="874546"/>
                  <a:pt x="485501" y="1144653"/>
                  <a:pt x="462579" y="1100668"/>
                </a:cubicBezTo>
                <a:cubicBezTo>
                  <a:pt x="439657" y="1056683"/>
                  <a:pt x="346111" y="878263"/>
                  <a:pt x="273009" y="695507"/>
                </a:cubicBezTo>
                <a:cubicBezTo>
                  <a:pt x="199907" y="512751"/>
                  <a:pt x="20867" y="52453"/>
                  <a:pt x="1662" y="4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85861C7-E52C-48AF-4A3F-432A07D16BB1}"/>
              </a:ext>
            </a:extLst>
          </p:cNvPr>
          <p:cNvSpPr/>
          <p:nvPr/>
        </p:nvSpPr>
        <p:spPr>
          <a:xfrm>
            <a:off x="5278455" y="2714070"/>
            <a:ext cx="438680" cy="1294514"/>
          </a:xfrm>
          <a:custGeom>
            <a:avLst/>
            <a:gdLst>
              <a:gd name="connsiteX0" fmla="*/ 3506 w 438680"/>
              <a:gd name="connsiteY0" fmla="*/ 10545 h 1294514"/>
              <a:gd name="connsiteX1" fmla="*/ 308306 w 438680"/>
              <a:gd name="connsiteY1" fmla="*/ 928662 h 1294514"/>
              <a:gd name="connsiteX2" fmla="*/ 282286 w 438680"/>
              <a:gd name="connsiteY2" fmla="*/ 858037 h 1294514"/>
              <a:gd name="connsiteX3" fmla="*/ 390082 w 438680"/>
              <a:gd name="connsiteY3" fmla="*/ 1192574 h 1294514"/>
              <a:gd name="connsiteX4" fmla="*/ 352911 w 438680"/>
              <a:gd name="connsiteY4" fmla="*/ 809715 h 1294514"/>
              <a:gd name="connsiteX5" fmla="*/ 438404 w 438680"/>
              <a:gd name="connsiteY5" fmla="*/ 1281784 h 1294514"/>
              <a:gd name="connsiteX6" fmla="*/ 371496 w 438680"/>
              <a:gd name="connsiteY6" fmla="*/ 1099647 h 1294514"/>
              <a:gd name="connsiteX7" fmla="*/ 155906 w 438680"/>
              <a:gd name="connsiteY7" fmla="*/ 471462 h 1294514"/>
              <a:gd name="connsiteX8" fmla="*/ 3506 w 438680"/>
              <a:gd name="connsiteY8" fmla="*/ 10545 h 129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680" h="1294514">
                <a:moveTo>
                  <a:pt x="3506" y="10545"/>
                </a:moveTo>
                <a:cubicBezTo>
                  <a:pt x="28906" y="86745"/>
                  <a:pt x="261843" y="787413"/>
                  <a:pt x="308306" y="928662"/>
                </a:cubicBezTo>
                <a:cubicBezTo>
                  <a:pt x="354769" y="1069911"/>
                  <a:pt x="268657" y="814052"/>
                  <a:pt x="282286" y="858037"/>
                </a:cubicBezTo>
                <a:cubicBezTo>
                  <a:pt x="295915" y="902022"/>
                  <a:pt x="378311" y="1200628"/>
                  <a:pt x="390082" y="1192574"/>
                </a:cubicBezTo>
                <a:cubicBezTo>
                  <a:pt x="401853" y="1184520"/>
                  <a:pt x="344857" y="794847"/>
                  <a:pt x="352911" y="809715"/>
                </a:cubicBezTo>
                <a:cubicBezTo>
                  <a:pt x="360965" y="824583"/>
                  <a:pt x="435307" y="1233462"/>
                  <a:pt x="438404" y="1281784"/>
                </a:cubicBezTo>
                <a:cubicBezTo>
                  <a:pt x="441501" y="1330106"/>
                  <a:pt x="418579" y="1234701"/>
                  <a:pt x="371496" y="1099647"/>
                </a:cubicBezTo>
                <a:cubicBezTo>
                  <a:pt x="324413" y="964593"/>
                  <a:pt x="214760" y="652979"/>
                  <a:pt x="155906" y="471462"/>
                </a:cubicBezTo>
                <a:cubicBezTo>
                  <a:pt x="97052" y="289945"/>
                  <a:pt x="-21894" y="-65655"/>
                  <a:pt x="3506" y="10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764B1493-C86A-DFC8-D210-693AF44A6123}"/>
              </a:ext>
            </a:extLst>
          </p:cNvPr>
          <p:cNvSpPr/>
          <p:nvPr/>
        </p:nvSpPr>
        <p:spPr>
          <a:xfrm>
            <a:off x="5683405" y="3270965"/>
            <a:ext cx="402089" cy="1087209"/>
          </a:xfrm>
          <a:custGeom>
            <a:avLst/>
            <a:gdLst>
              <a:gd name="connsiteX0" fmla="*/ 0 w 402089"/>
              <a:gd name="connsiteY0" fmla="*/ 59 h 1087209"/>
              <a:gd name="connsiteX1" fmla="*/ 107795 w 402089"/>
              <a:gd name="connsiteY1" fmla="*/ 594791 h 1087209"/>
              <a:gd name="connsiteX2" fmla="*/ 260195 w 402089"/>
              <a:gd name="connsiteY2" fmla="*/ 802947 h 1087209"/>
              <a:gd name="connsiteX3" fmla="*/ 219307 w 402089"/>
              <a:gd name="connsiteY3" fmla="*/ 713737 h 1087209"/>
              <a:gd name="connsiteX4" fmla="*/ 397727 w 402089"/>
              <a:gd name="connsiteY4" fmla="*/ 1081728 h 1087209"/>
              <a:gd name="connsiteX5" fmla="*/ 327102 w 402089"/>
              <a:gd name="connsiteY5" fmla="*/ 907025 h 1087209"/>
              <a:gd name="connsiteX6" fmla="*/ 107795 w 402089"/>
              <a:gd name="connsiteY6" fmla="*/ 539035 h 1087209"/>
              <a:gd name="connsiteX7" fmla="*/ 107795 w 402089"/>
              <a:gd name="connsiteY7" fmla="*/ 557620 h 1087209"/>
              <a:gd name="connsiteX8" fmla="*/ 0 w 402089"/>
              <a:gd name="connsiteY8" fmla="*/ 59 h 108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089" h="1087209">
                <a:moveTo>
                  <a:pt x="0" y="59"/>
                </a:moveTo>
                <a:cubicBezTo>
                  <a:pt x="0" y="6254"/>
                  <a:pt x="64429" y="460976"/>
                  <a:pt x="107795" y="594791"/>
                </a:cubicBezTo>
                <a:cubicBezTo>
                  <a:pt x="151161" y="728606"/>
                  <a:pt x="241610" y="783123"/>
                  <a:pt x="260195" y="802947"/>
                </a:cubicBezTo>
                <a:cubicBezTo>
                  <a:pt x="278780" y="822771"/>
                  <a:pt x="196385" y="667274"/>
                  <a:pt x="219307" y="713737"/>
                </a:cubicBezTo>
                <a:cubicBezTo>
                  <a:pt x="242229" y="760201"/>
                  <a:pt x="379761" y="1049513"/>
                  <a:pt x="397727" y="1081728"/>
                </a:cubicBezTo>
                <a:cubicBezTo>
                  <a:pt x="415693" y="1113943"/>
                  <a:pt x="375424" y="997474"/>
                  <a:pt x="327102" y="907025"/>
                </a:cubicBezTo>
                <a:cubicBezTo>
                  <a:pt x="278780" y="816576"/>
                  <a:pt x="144346" y="597269"/>
                  <a:pt x="107795" y="539035"/>
                </a:cubicBezTo>
                <a:cubicBezTo>
                  <a:pt x="71244" y="480801"/>
                  <a:pt x="124522" y="642493"/>
                  <a:pt x="107795" y="557620"/>
                </a:cubicBezTo>
                <a:cubicBezTo>
                  <a:pt x="91068" y="472747"/>
                  <a:pt x="0" y="-6136"/>
                  <a:pt x="0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350D9399-D313-3334-7F2C-314D73A694EE}"/>
              </a:ext>
            </a:extLst>
          </p:cNvPr>
          <p:cNvSpPr/>
          <p:nvPr/>
        </p:nvSpPr>
        <p:spPr>
          <a:xfrm>
            <a:off x="5924569" y="3337520"/>
            <a:ext cx="427962" cy="1326901"/>
          </a:xfrm>
          <a:custGeom>
            <a:avLst/>
            <a:gdLst>
              <a:gd name="connsiteX0" fmla="*/ 446 w 427962"/>
              <a:gd name="connsiteY0" fmla="*/ 4129 h 1326901"/>
              <a:gd name="connsiteX1" fmla="*/ 63636 w 427962"/>
              <a:gd name="connsiteY1" fmla="*/ 546821 h 1326901"/>
              <a:gd name="connsiteX2" fmla="*/ 56202 w 427962"/>
              <a:gd name="connsiteY2" fmla="*/ 439026 h 1326901"/>
              <a:gd name="connsiteX3" fmla="*/ 126826 w 427962"/>
              <a:gd name="connsiteY3" fmla="*/ 959417 h 1326901"/>
              <a:gd name="connsiteX4" fmla="*/ 74787 w 427962"/>
              <a:gd name="connsiteY4" fmla="*/ 844187 h 1326901"/>
              <a:gd name="connsiteX5" fmla="*/ 416758 w 427962"/>
              <a:gd name="connsiteY5" fmla="*/ 1308821 h 1326901"/>
              <a:gd name="connsiteX6" fmla="*/ 320114 w 427962"/>
              <a:gd name="connsiteY6" fmla="*/ 1189875 h 1326901"/>
              <a:gd name="connsiteX7" fmla="*/ 71070 w 427962"/>
              <a:gd name="connsiteY7" fmla="*/ 795865 h 1326901"/>
              <a:gd name="connsiteX8" fmla="*/ 100807 w 427962"/>
              <a:gd name="connsiteY8" fmla="*/ 881358 h 1326901"/>
              <a:gd name="connsiteX9" fmla="*/ 446 w 427962"/>
              <a:gd name="connsiteY9" fmla="*/ 4129 h 132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7962" h="1326901">
                <a:moveTo>
                  <a:pt x="446" y="4129"/>
                </a:moveTo>
                <a:cubicBezTo>
                  <a:pt x="-5749" y="-51627"/>
                  <a:pt x="54343" y="474338"/>
                  <a:pt x="63636" y="546821"/>
                </a:cubicBezTo>
                <a:cubicBezTo>
                  <a:pt x="72929" y="619304"/>
                  <a:pt x="45670" y="370260"/>
                  <a:pt x="56202" y="439026"/>
                </a:cubicBezTo>
                <a:cubicBezTo>
                  <a:pt x="66734" y="507792"/>
                  <a:pt x="123729" y="891890"/>
                  <a:pt x="126826" y="959417"/>
                </a:cubicBezTo>
                <a:cubicBezTo>
                  <a:pt x="129923" y="1026944"/>
                  <a:pt x="26465" y="785953"/>
                  <a:pt x="74787" y="844187"/>
                </a:cubicBezTo>
                <a:cubicBezTo>
                  <a:pt x="123109" y="902421"/>
                  <a:pt x="375870" y="1251206"/>
                  <a:pt x="416758" y="1308821"/>
                </a:cubicBezTo>
                <a:cubicBezTo>
                  <a:pt x="457646" y="1366436"/>
                  <a:pt x="377729" y="1275368"/>
                  <a:pt x="320114" y="1189875"/>
                </a:cubicBezTo>
                <a:cubicBezTo>
                  <a:pt x="262499" y="1104382"/>
                  <a:pt x="107621" y="847284"/>
                  <a:pt x="71070" y="795865"/>
                </a:cubicBezTo>
                <a:cubicBezTo>
                  <a:pt x="34519" y="744446"/>
                  <a:pt x="106383" y="1010217"/>
                  <a:pt x="100807" y="881358"/>
                </a:cubicBezTo>
                <a:cubicBezTo>
                  <a:pt x="95231" y="752500"/>
                  <a:pt x="6641" y="59885"/>
                  <a:pt x="446" y="4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5E59A94-6BC3-D1D1-D95E-F07E9C665B10}"/>
              </a:ext>
            </a:extLst>
          </p:cNvPr>
          <p:cNvSpPr/>
          <p:nvPr/>
        </p:nvSpPr>
        <p:spPr>
          <a:xfrm>
            <a:off x="6506802" y="5898397"/>
            <a:ext cx="154600" cy="1541131"/>
          </a:xfrm>
          <a:custGeom>
            <a:avLst/>
            <a:gdLst>
              <a:gd name="connsiteX0" fmla="*/ 154193 w 154600"/>
              <a:gd name="connsiteY0" fmla="*/ 598 h 1541131"/>
              <a:gd name="connsiteX1" fmla="*/ 5510 w 154600"/>
              <a:gd name="connsiteY1" fmla="*/ 517271 h 1541131"/>
              <a:gd name="connsiteX2" fmla="*/ 31530 w 154600"/>
              <a:gd name="connsiteY2" fmla="*/ 420627 h 1541131"/>
              <a:gd name="connsiteX3" fmla="*/ 27813 w 154600"/>
              <a:gd name="connsiteY3" fmla="*/ 1015359 h 1541131"/>
              <a:gd name="connsiteX4" fmla="*/ 16661 w 154600"/>
              <a:gd name="connsiteY4" fmla="*/ 926149 h 1541131"/>
              <a:gd name="connsiteX5" fmla="*/ 135608 w 154600"/>
              <a:gd name="connsiteY5" fmla="*/ 1535749 h 1541131"/>
              <a:gd name="connsiteX6" fmla="*/ 68700 w 154600"/>
              <a:gd name="connsiteY6" fmla="*/ 1182627 h 1541131"/>
              <a:gd name="connsiteX7" fmla="*/ 72418 w 154600"/>
              <a:gd name="connsiteY7" fmla="*/ 483818 h 1541131"/>
              <a:gd name="connsiteX8" fmla="*/ 57549 w 154600"/>
              <a:gd name="connsiteY8" fmla="*/ 587896 h 1541131"/>
              <a:gd name="connsiteX9" fmla="*/ 50115 w 154600"/>
              <a:gd name="connsiteY9" fmla="*/ 416910 h 1541131"/>
              <a:gd name="connsiteX10" fmla="*/ 154193 w 154600"/>
              <a:gd name="connsiteY10" fmla="*/ 598 h 15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600" h="1541131">
                <a:moveTo>
                  <a:pt x="154193" y="598"/>
                </a:moveTo>
                <a:cubicBezTo>
                  <a:pt x="146759" y="17325"/>
                  <a:pt x="25954" y="447266"/>
                  <a:pt x="5510" y="517271"/>
                </a:cubicBezTo>
                <a:cubicBezTo>
                  <a:pt x="-14934" y="587276"/>
                  <a:pt x="27813" y="337612"/>
                  <a:pt x="31530" y="420627"/>
                </a:cubicBezTo>
                <a:cubicBezTo>
                  <a:pt x="35247" y="503642"/>
                  <a:pt x="30291" y="931105"/>
                  <a:pt x="27813" y="1015359"/>
                </a:cubicBezTo>
                <a:cubicBezTo>
                  <a:pt x="25335" y="1099613"/>
                  <a:pt x="-1305" y="839417"/>
                  <a:pt x="16661" y="926149"/>
                </a:cubicBezTo>
                <a:cubicBezTo>
                  <a:pt x="34627" y="1012881"/>
                  <a:pt x="126935" y="1493003"/>
                  <a:pt x="135608" y="1535749"/>
                </a:cubicBezTo>
                <a:cubicBezTo>
                  <a:pt x="144281" y="1578495"/>
                  <a:pt x="79232" y="1357949"/>
                  <a:pt x="68700" y="1182627"/>
                </a:cubicBezTo>
                <a:cubicBezTo>
                  <a:pt x="58168" y="1007305"/>
                  <a:pt x="74276" y="582940"/>
                  <a:pt x="72418" y="483818"/>
                </a:cubicBezTo>
                <a:cubicBezTo>
                  <a:pt x="70560" y="384696"/>
                  <a:pt x="61266" y="599047"/>
                  <a:pt x="57549" y="587896"/>
                </a:cubicBezTo>
                <a:cubicBezTo>
                  <a:pt x="53832" y="576745"/>
                  <a:pt x="35247" y="511076"/>
                  <a:pt x="50115" y="416910"/>
                </a:cubicBezTo>
                <a:cubicBezTo>
                  <a:pt x="64983" y="322744"/>
                  <a:pt x="161627" y="-16129"/>
                  <a:pt x="154193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9510F55-B3A3-3B33-3782-742CEA45EFEB}"/>
              </a:ext>
            </a:extLst>
          </p:cNvPr>
          <p:cNvSpPr/>
          <p:nvPr/>
        </p:nvSpPr>
        <p:spPr>
          <a:xfrm>
            <a:off x="6109770" y="3977568"/>
            <a:ext cx="1019161" cy="419336"/>
          </a:xfrm>
          <a:custGeom>
            <a:avLst/>
            <a:gdLst>
              <a:gd name="connsiteX0" fmla="*/ 1098 w 1019161"/>
              <a:gd name="connsiteY0" fmla="*/ 3417 h 419336"/>
              <a:gd name="connsiteX1" fmla="*/ 302181 w 1019161"/>
              <a:gd name="connsiteY1" fmla="*/ 337954 h 419336"/>
              <a:gd name="connsiteX2" fmla="*/ 250142 w 1019161"/>
              <a:gd name="connsiteY2" fmla="*/ 304500 h 419336"/>
              <a:gd name="connsiteX3" fmla="*/ 528923 w 1019161"/>
              <a:gd name="connsiteY3" fmla="*/ 356539 h 419336"/>
              <a:gd name="connsiteX4" fmla="*/ 1008425 w 1019161"/>
              <a:gd name="connsiteY4" fmla="*/ 170686 h 419336"/>
              <a:gd name="connsiteX5" fmla="*/ 826289 w 1019161"/>
              <a:gd name="connsiteY5" fmla="*/ 233876 h 419336"/>
              <a:gd name="connsiteX6" fmla="*/ 413693 w 1019161"/>
              <a:gd name="connsiteY6" fmla="*/ 416012 h 419336"/>
              <a:gd name="connsiteX7" fmla="*/ 343069 w 1019161"/>
              <a:gd name="connsiteY7" fmla="*/ 352822 h 419336"/>
              <a:gd name="connsiteX8" fmla="*/ 354220 w 1019161"/>
              <a:gd name="connsiteY8" fmla="*/ 367691 h 419336"/>
              <a:gd name="connsiteX9" fmla="*/ 205537 w 1019161"/>
              <a:gd name="connsiteY9" fmla="*/ 174403 h 419336"/>
              <a:gd name="connsiteX10" fmla="*/ 1098 w 1019161"/>
              <a:gd name="connsiteY10" fmla="*/ 3417 h 41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9161" h="419336">
                <a:moveTo>
                  <a:pt x="1098" y="3417"/>
                </a:moveTo>
                <a:cubicBezTo>
                  <a:pt x="17205" y="30676"/>
                  <a:pt x="260674" y="287774"/>
                  <a:pt x="302181" y="337954"/>
                </a:cubicBezTo>
                <a:cubicBezTo>
                  <a:pt x="343688" y="388134"/>
                  <a:pt x="212352" y="301403"/>
                  <a:pt x="250142" y="304500"/>
                </a:cubicBezTo>
                <a:cubicBezTo>
                  <a:pt x="287932" y="307598"/>
                  <a:pt x="402543" y="378841"/>
                  <a:pt x="528923" y="356539"/>
                </a:cubicBezTo>
                <a:cubicBezTo>
                  <a:pt x="655303" y="334237"/>
                  <a:pt x="958864" y="191130"/>
                  <a:pt x="1008425" y="170686"/>
                </a:cubicBezTo>
                <a:cubicBezTo>
                  <a:pt x="1057986" y="150242"/>
                  <a:pt x="925411" y="192988"/>
                  <a:pt x="826289" y="233876"/>
                </a:cubicBezTo>
                <a:cubicBezTo>
                  <a:pt x="727167" y="274764"/>
                  <a:pt x="494230" y="396188"/>
                  <a:pt x="413693" y="416012"/>
                </a:cubicBezTo>
                <a:cubicBezTo>
                  <a:pt x="333156" y="435836"/>
                  <a:pt x="352981" y="360876"/>
                  <a:pt x="343069" y="352822"/>
                </a:cubicBezTo>
                <a:cubicBezTo>
                  <a:pt x="333157" y="344769"/>
                  <a:pt x="354220" y="367691"/>
                  <a:pt x="354220" y="367691"/>
                </a:cubicBezTo>
                <a:cubicBezTo>
                  <a:pt x="331298" y="337955"/>
                  <a:pt x="260673" y="229540"/>
                  <a:pt x="205537" y="174403"/>
                </a:cubicBezTo>
                <a:cubicBezTo>
                  <a:pt x="150401" y="119266"/>
                  <a:pt x="-15009" y="-23842"/>
                  <a:pt x="1098" y="3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1F446D0-D75D-E450-EAF9-D347C7F7C110}"/>
              </a:ext>
            </a:extLst>
          </p:cNvPr>
          <p:cNvSpPr/>
          <p:nvPr/>
        </p:nvSpPr>
        <p:spPr>
          <a:xfrm>
            <a:off x="6410994" y="4648829"/>
            <a:ext cx="307607" cy="1502879"/>
          </a:xfrm>
          <a:custGeom>
            <a:avLst/>
            <a:gdLst>
              <a:gd name="connsiteX0" fmla="*/ 957 w 307607"/>
              <a:gd name="connsiteY0" fmla="*/ 16098 h 1502879"/>
              <a:gd name="connsiteX1" fmla="*/ 283455 w 307607"/>
              <a:gd name="connsiteY1" fmla="*/ 960234 h 1502879"/>
              <a:gd name="connsiteX2" fmla="*/ 279738 w 307607"/>
              <a:gd name="connsiteY2" fmla="*/ 863591 h 1502879"/>
              <a:gd name="connsiteX3" fmla="*/ 171943 w 307607"/>
              <a:gd name="connsiteY3" fmla="*/ 1484342 h 1502879"/>
              <a:gd name="connsiteX4" fmla="*/ 164508 w 307607"/>
              <a:gd name="connsiteY4" fmla="*/ 1276186 h 1502879"/>
              <a:gd name="connsiteX5" fmla="*/ 157074 w 307607"/>
              <a:gd name="connsiteY5" fmla="*/ 629415 h 1502879"/>
              <a:gd name="connsiteX6" fmla="*/ 123621 w 307607"/>
              <a:gd name="connsiteY6" fmla="*/ 800400 h 1502879"/>
              <a:gd name="connsiteX7" fmla="*/ 171943 w 307607"/>
              <a:gd name="connsiteY7" fmla="*/ 484449 h 1502879"/>
              <a:gd name="connsiteX8" fmla="*/ 190528 w 307607"/>
              <a:gd name="connsiteY8" fmla="*/ 372937 h 1502879"/>
              <a:gd name="connsiteX9" fmla="*/ 957 w 307607"/>
              <a:gd name="connsiteY9" fmla="*/ 16098 h 150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607" h="1502879">
                <a:moveTo>
                  <a:pt x="957" y="16098"/>
                </a:moveTo>
                <a:cubicBezTo>
                  <a:pt x="16445" y="113981"/>
                  <a:pt x="236992" y="818985"/>
                  <a:pt x="283455" y="960234"/>
                </a:cubicBezTo>
                <a:cubicBezTo>
                  <a:pt x="329919" y="1101483"/>
                  <a:pt x="298323" y="776240"/>
                  <a:pt x="279738" y="863591"/>
                </a:cubicBezTo>
                <a:cubicBezTo>
                  <a:pt x="261153" y="950942"/>
                  <a:pt x="191148" y="1415576"/>
                  <a:pt x="171943" y="1484342"/>
                </a:cubicBezTo>
                <a:cubicBezTo>
                  <a:pt x="152738" y="1553108"/>
                  <a:pt x="166986" y="1418674"/>
                  <a:pt x="164508" y="1276186"/>
                </a:cubicBezTo>
                <a:cubicBezTo>
                  <a:pt x="162030" y="1133698"/>
                  <a:pt x="163888" y="708713"/>
                  <a:pt x="157074" y="629415"/>
                </a:cubicBezTo>
                <a:cubicBezTo>
                  <a:pt x="150260" y="550117"/>
                  <a:pt x="121143" y="824561"/>
                  <a:pt x="123621" y="800400"/>
                </a:cubicBezTo>
                <a:cubicBezTo>
                  <a:pt x="126099" y="776239"/>
                  <a:pt x="160792" y="555693"/>
                  <a:pt x="171943" y="484449"/>
                </a:cubicBezTo>
                <a:cubicBezTo>
                  <a:pt x="183094" y="413205"/>
                  <a:pt x="218406" y="450376"/>
                  <a:pt x="190528" y="372937"/>
                </a:cubicBezTo>
                <a:cubicBezTo>
                  <a:pt x="162650" y="295498"/>
                  <a:pt x="-14531" y="-81785"/>
                  <a:pt x="957" y="16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80D2E52-87CF-0435-F531-FD4407309BFA}"/>
              </a:ext>
            </a:extLst>
          </p:cNvPr>
          <p:cNvSpPr/>
          <p:nvPr/>
        </p:nvSpPr>
        <p:spPr>
          <a:xfrm>
            <a:off x="7247024" y="3680307"/>
            <a:ext cx="331635" cy="2622718"/>
          </a:xfrm>
          <a:custGeom>
            <a:avLst/>
            <a:gdLst>
              <a:gd name="connsiteX0" fmla="*/ 24285 w 331635"/>
              <a:gd name="connsiteY0" fmla="*/ 101651 h 2622718"/>
              <a:gd name="connsiteX1" fmla="*/ 316893 w 331635"/>
              <a:gd name="connsiteY1" fmla="*/ 1191616 h 2622718"/>
              <a:gd name="connsiteX2" fmla="*/ 265686 w 331635"/>
              <a:gd name="connsiteY2" fmla="*/ 1074573 h 2622718"/>
              <a:gd name="connsiteX3" fmla="*/ 331523 w 331635"/>
              <a:gd name="connsiteY3" fmla="*/ 2588819 h 2622718"/>
              <a:gd name="connsiteX4" fmla="*/ 280317 w 331635"/>
              <a:gd name="connsiteY4" fmla="*/ 2025549 h 2622718"/>
              <a:gd name="connsiteX5" fmla="*/ 236426 w 331635"/>
              <a:gd name="connsiteY5" fmla="*/ 855117 h 2622718"/>
              <a:gd name="connsiteX6" fmla="*/ 236426 w 331635"/>
              <a:gd name="connsiteY6" fmla="*/ 1016051 h 2622718"/>
              <a:gd name="connsiteX7" fmla="*/ 192534 w 331635"/>
              <a:gd name="connsiteY7" fmla="*/ 628346 h 2622718"/>
              <a:gd name="connsiteX8" fmla="*/ 46230 w 331635"/>
              <a:gd name="connsiteY8" fmla="*/ 152858 h 2622718"/>
              <a:gd name="connsiteX9" fmla="*/ 16970 w 331635"/>
              <a:gd name="connsiteY9" fmla="*/ 50445 h 2622718"/>
              <a:gd name="connsiteX10" fmla="*/ 24285 w 331635"/>
              <a:gd name="connsiteY10" fmla="*/ 101651 h 262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635" h="2622718">
                <a:moveTo>
                  <a:pt x="24285" y="101651"/>
                </a:moveTo>
                <a:cubicBezTo>
                  <a:pt x="74272" y="291846"/>
                  <a:pt x="276659" y="1029462"/>
                  <a:pt x="316893" y="1191616"/>
                </a:cubicBezTo>
                <a:cubicBezTo>
                  <a:pt x="357127" y="1353770"/>
                  <a:pt x="263248" y="841706"/>
                  <a:pt x="265686" y="1074573"/>
                </a:cubicBezTo>
                <a:cubicBezTo>
                  <a:pt x="268124" y="1307440"/>
                  <a:pt x="329085" y="2430323"/>
                  <a:pt x="331523" y="2588819"/>
                </a:cubicBezTo>
                <a:cubicBezTo>
                  <a:pt x="333962" y="2747315"/>
                  <a:pt x="296167" y="2314499"/>
                  <a:pt x="280317" y="2025549"/>
                </a:cubicBezTo>
                <a:cubicBezTo>
                  <a:pt x="264468" y="1736599"/>
                  <a:pt x="243741" y="1023367"/>
                  <a:pt x="236426" y="855117"/>
                </a:cubicBezTo>
                <a:cubicBezTo>
                  <a:pt x="229111" y="686867"/>
                  <a:pt x="243741" y="1053846"/>
                  <a:pt x="236426" y="1016051"/>
                </a:cubicBezTo>
                <a:cubicBezTo>
                  <a:pt x="229111" y="978256"/>
                  <a:pt x="224233" y="772212"/>
                  <a:pt x="192534" y="628346"/>
                </a:cubicBezTo>
                <a:cubicBezTo>
                  <a:pt x="160835" y="484481"/>
                  <a:pt x="75491" y="249175"/>
                  <a:pt x="46230" y="152858"/>
                </a:cubicBezTo>
                <a:cubicBezTo>
                  <a:pt x="16969" y="56541"/>
                  <a:pt x="16970" y="55322"/>
                  <a:pt x="16970" y="50445"/>
                </a:cubicBezTo>
                <a:cubicBezTo>
                  <a:pt x="16970" y="45568"/>
                  <a:pt x="-25702" y="-88544"/>
                  <a:pt x="24285" y="101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FE440D1C-ADC0-150C-F82D-69317BCD2FB2}"/>
              </a:ext>
            </a:extLst>
          </p:cNvPr>
          <p:cNvSpPr/>
          <p:nvPr/>
        </p:nvSpPr>
        <p:spPr>
          <a:xfrm>
            <a:off x="7607272" y="4117435"/>
            <a:ext cx="166006" cy="2417441"/>
          </a:xfrm>
          <a:custGeom>
            <a:avLst/>
            <a:gdLst>
              <a:gd name="connsiteX0" fmla="*/ 536 w 166006"/>
              <a:gd name="connsiteY0" fmla="*/ 1023 h 2417441"/>
              <a:gd name="connsiteX1" fmla="*/ 51742 w 166006"/>
              <a:gd name="connsiteY1" fmla="*/ 337522 h 2417441"/>
              <a:gd name="connsiteX2" fmla="*/ 161470 w 166006"/>
              <a:gd name="connsiteY2" fmla="*/ 695967 h 2417441"/>
              <a:gd name="connsiteX3" fmla="*/ 139525 w 166006"/>
              <a:gd name="connsiteY3" fmla="*/ 608184 h 2417441"/>
              <a:gd name="connsiteX4" fmla="*/ 88318 w 166006"/>
              <a:gd name="connsiteY4" fmla="*/ 1537215 h 2417441"/>
              <a:gd name="connsiteX5" fmla="*/ 154155 w 166006"/>
              <a:gd name="connsiteY5" fmla="*/ 1390911 h 2417441"/>
              <a:gd name="connsiteX6" fmla="*/ 110264 w 166006"/>
              <a:gd name="connsiteY6" fmla="*/ 2415039 h 2417441"/>
              <a:gd name="connsiteX7" fmla="*/ 95634 w 166006"/>
              <a:gd name="connsiteY7" fmla="*/ 1646943 h 2417441"/>
              <a:gd name="connsiteX8" fmla="*/ 154155 w 166006"/>
              <a:gd name="connsiteY8" fmla="*/ 769119 h 2417441"/>
              <a:gd name="connsiteX9" fmla="*/ 146840 w 166006"/>
              <a:gd name="connsiteY9" fmla="*/ 725227 h 2417441"/>
              <a:gd name="connsiteX10" fmla="*/ 81003 w 166006"/>
              <a:gd name="connsiteY10" fmla="*/ 249739 h 2417441"/>
              <a:gd name="connsiteX11" fmla="*/ 536 w 166006"/>
              <a:gd name="connsiteY11" fmla="*/ 1023 h 241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6006" h="2417441">
                <a:moveTo>
                  <a:pt x="536" y="1023"/>
                </a:moveTo>
                <a:cubicBezTo>
                  <a:pt x="-4341" y="15654"/>
                  <a:pt x="24920" y="221698"/>
                  <a:pt x="51742" y="337522"/>
                </a:cubicBezTo>
                <a:cubicBezTo>
                  <a:pt x="78564" y="453346"/>
                  <a:pt x="146840" y="650857"/>
                  <a:pt x="161470" y="695967"/>
                </a:cubicBezTo>
                <a:cubicBezTo>
                  <a:pt x="176100" y="741077"/>
                  <a:pt x="151717" y="467976"/>
                  <a:pt x="139525" y="608184"/>
                </a:cubicBezTo>
                <a:cubicBezTo>
                  <a:pt x="127333" y="748392"/>
                  <a:pt x="85880" y="1406761"/>
                  <a:pt x="88318" y="1537215"/>
                </a:cubicBezTo>
                <a:cubicBezTo>
                  <a:pt x="90756" y="1667669"/>
                  <a:pt x="150497" y="1244607"/>
                  <a:pt x="154155" y="1390911"/>
                </a:cubicBezTo>
                <a:cubicBezTo>
                  <a:pt x="157813" y="1537215"/>
                  <a:pt x="120018" y="2372367"/>
                  <a:pt x="110264" y="2415039"/>
                </a:cubicBezTo>
                <a:cubicBezTo>
                  <a:pt x="100510" y="2457711"/>
                  <a:pt x="88319" y="1921263"/>
                  <a:pt x="95634" y="1646943"/>
                </a:cubicBezTo>
                <a:cubicBezTo>
                  <a:pt x="102949" y="1372623"/>
                  <a:pt x="145621" y="922738"/>
                  <a:pt x="154155" y="769119"/>
                </a:cubicBezTo>
                <a:cubicBezTo>
                  <a:pt x="162689" y="615500"/>
                  <a:pt x="159032" y="811790"/>
                  <a:pt x="146840" y="725227"/>
                </a:cubicBezTo>
                <a:cubicBezTo>
                  <a:pt x="134648" y="638664"/>
                  <a:pt x="107825" y="368001"/>
                  <a:pt x="81003" y="249739"/>
                </a:cubicBezTo>
                <a:cubicBezTo>
                  <a:pt x="54181" y="131477"/>
                  <a:pt x="5413" y="-13608"/>
                  <a:pt x="536" y="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553F8666-C363-2B29-C0B4-24F09C2FD191}"/>
              </a:ext>
            </a:extLst>
          </p:cNvPr>
          <p:cNvSpPr/>
          <p:nvPr/>
        </p:nvSpPr>
        <p:spPr>
          <a:xfrm>
            <a:off x="6394234" y="7060615"/>
            <a:ext cx="155792" cy="1280327"/>
          </a:xfrm>
          <a:custGeom>
            <a:avLst/>
            <a:gdLst>
              <a:gd name="connsiteX0" fmla="*/ 155791 w 155792"/>
              <a:gd name="connsiteY0" fmla="*/ 585 h 1280327"/>
              <a:gd name="connsiteX1" fmla="*/ 31966 w 155792"/>
              <a:gd name="connsiteY1" fmla="*/ 610185 h 1280327"/>
              <a:gd name="connsiteX2" fmla="*/ 41491 w 155792"/>
              <a:gd name="connsiteY2" fmla="*/ 514935 h 1280327"/>
              <a:gd name="connsiteX3" fmla="*/ 73241 w 155792"/>
              <a:gd name="connsiteY3" fmla="*/ 1273760 h 1280327"/>
              <a:gd name="connsiteX4" fmla="*/ 38316 w 155792"/>
              <a:gd name="connsiteY4" fmla="*/ 857835 h 1280327"/>
              <a:gd name="connsiteX5" fmla="*/ 216 w 155792"/>
              <a:gd name="connsiteY5" fmla="*/ 419685 h 1280327"/>
              <a:gd name="connsiteX6" fmla="*/ 28791 w 155792"/>
              <a:gd name="connsiteY6" fmla="*/ 495885 h 1280327"/>
              <a:gd name="connsiteX7" fmla="*/ 155791 w 155792"/>
              <a:gd name="connsiteY7" fmla="*/ 585 h 128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92" h="1280327">
                <a:moveTo>
                  <a:pt x="155791" y="585"/>
                </a:moveTo>
                <a:cubicBezTo>
                  <a:pt x="156320" y="19635"/>
                  <a:pt x="51016" y="524460"/>
                  <a:pt x="31966" y="610185"/>
                </a:cubicBezTo>
                <a:cubicBezTo>
                  <a:pt x="12916" y="695910"/>
                  <a:pt x="34612" y="404339"/>
                  <a:pt x="41491" y="514935"/>
                </a:cubicBezTo>
                <a:cubicBezTo>
                  <a:pt x="48370" y="625531"/>
                  <a:pt x="73770" y="1216610"/>
                  <a:pt x="73241" y="1273760"/>
                </a:cubicBezTo>
                <a:cubicBezTo>
                  <a:pt x="72712" y="1330910"/>
                  <a:pt x="50487" y="1000181"/>
                  <a:pt x="38316" y="857835"/>
                </a:cubicBezTo>
                <a:cubicBezTo>
                  <a:pt x="26145" y="715489"/>
                  <a:pt x="1803" y="480010"/>
                  <a:pt x="216" y="419685"/>
                </a:cubicBezTo>
                <a:cubicBezTo>
                  <a:pt x="-1371" y="359360"/>
                  <a:pt x="5508" y="558856"/>
                  <a:pt x="28791" y="495885"/>
                </a:cubicBezTo>
                <a:cubicBezTo>
                  <a:pt x="52074" y="432914"/>
                  <a:pt x="155262" y="-18465"/>
                  <a:pt x="155791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9C817E5-8A9A-BD67-366C-5FBDF16F1442}"/>
              </a:ext>
            </a:extLst>
          </p:cNvPr>
          <p:cNvSpPr/>
          <p:nvPr/>
        </p:nvSpPr>
        <p:spPr>
          <a:xfrm>
            <a:off x="6336682" y="7836829"/>
            <a:ext cx="1333432" cy="1231626"/>
          </a:xfrm>
          <a:custGeom>
            <a:avLst/>
            <a:gdLst>
              <a:gd name="connsiteX0" fmla="*/ 618 w 1333432"/>
              <a:gd name="connsiteY0" fmla="*/ 18121 h 1231626"/>
              <a:gd name="connsiteX1" fmla="*/ 38718 w 1333432"/>
              <a:gd name="connsiteY1" fmla="*/ 68921 h 1231626"/>
              <a:gd name="connsiteX2" fmla="*/ 260968 w 1333432"/>
              <a:gd name="connsiteY2" fmla="*/ 697571 h 1231626"/>
              <a:gd name="connsiteX3" fmla="*/ 213343 w 1333432"/>
              <a:gd name="connsiteY3" fmla="*/ 602321 h 1231626"/>
              <a:gd name="connsiteX4" fmla="*/ 648318 w 1333432"/>
              <a:gd name="connsiteY4" fmla="*/ 1230971 h 1231626"/>
              <a:gd name="connsiteX5" fmla="*/ 384793 w 1333432"/>
              <a:gd name="connsiteY5" fmla="*/ 726146 h 1231626"/>
              <a:gd name="connsiteX6" fmla="*/ 581643 w 1333432"/>
              <a:gd name="connsiteY6" fmla="*/ 916646 h 1231626"/>
              <a:gd name="connsiteX7" fmla="*/ 1330943 w 1333432"/>
              <a:gd name="connsiteY7" fmla="*/ 1199221 h 1231626"/>
              <a:gd name="connsiteX8" fmla="*/ 803893 w 1333432"/>
              <a:gd name="connsiteY8" fmla="*/ 1011896 h 1231626"/>
              <a:gd name="connsiteX9" fmla="*/ 260968 w 1333432"/>
              <a:gd name="connsiteY9" fmla="*/ 719796 h 1231626"/>
              <a:gd name="connsiteX10" fmla="*/ 267318 w 1333432"/>
              <a:gd name="connsiteY10" fmla="*/ 713446 h 1231626"/>
              <a:gd name="connsiteX11" fmla="*/ 105393 w 1333432"/>
              <a:gd name="connsiteY11" fmla="*/ 414996 h 1231626"/>
              <a:gd name="connsiteX12" fmla="*/ 89518 w 1333432"/>
              <a:gd name="connsiteY12" fmla="*/ 322921 h 1231626"/>
              <a:gd name="connsiteX13" fmla="*/ 45068 w 1333432"/>
              <a:gd name="connsiteY13" fmla="*/ 84796 h 1231626"/>
              <a:gd name="connsiteX14" fmla="*/ 618 w 1333432"/>
              <a:gd name="connsiteY14" fmla="*/ 18121 h 123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3432" h="1231626">
                <a:moveTo>
                  <a:pt x="618" y="18121"/>
                </a:moveTo>
                <a:cubicBezTo>
                  <a:pt x="-440" y="15475"/>
                  <a:pt x="-4674" y="-44321"/>
                  <a:pt x="38718" y="68921"/>
                </a:cubicBezTo>
                <a:cubicBezTo>
                  <a:pt x="82110" y="182163"/>
                  <a:pt x="231864" y="608671"/>
                  <a:pt x="260968" y="697571"/>
                </a:cubicBezTo>
                <a:cubicBezTo>
                  <a:pt x="290072" y="786471"/>
                  <a:pt x="148785" y="513421"/>
                  <a:pt x="213343" y="602321"/>
                </a:cubicBezTo>
                <a:cubicBezTo>
                  <a:pt x="277901" y="691221"/>
                  <a:pt x="619743" y="1210334"/>
                  <a:pt x="648318" y="1230971"/>
                </a:cubicBezTo>
                <a:cubicBezTo>
                  <a:pt x="676893" y="1251608"/>
                  <a:pt x="395905" y="778533"/>
                  <a:pt x="384793" y="726146"/>
                </a:cubicBezTo>
                <a:cubicBezTo>
                  <a:pt x="373681" y="673759"/>
                  <a:pt x="423951" y="837800"/>
                  <a:pt x="581643" y="916646"/>
                </a:cubicBezTo>
                <a:cubicBezTo>
                  <a:pt x="739335" y="995492"/>
                  <a:pt x="1293901" y="1183346"/>
                  <a:pt x="1330943" y="1199221"/>
                </a:cubicBezTo>
                <a:cubicBezTo>
                  <a:pt x="1367985" y="1215096"/>
                  <a:pt x="982222" y="1091800"/>
                  <a:pt x="803893" y="1011896"/>
                </a:cubicBezTo>
                <a:cubicBezTo>
                  <a:pt x="625564" y="931992"/>
                  <a:pt x="350397" y="769538"/>
                  <a:pt x="260968" y="719796"/>
                </a:cubicBezTo>
                <a:cubicBezTo>
                  <a:pt x="171539" y="670054"/>
                  <a:pt x="293247" y="764246"/>
                  <a:pt x="267318" y="713446"/>
                </a:cubicBezTo>
                <a:cubicBezTo>
                  <a:pt x="241389" y="662646"/>
                  <a:pt x="135026" y="480084"/>
                  <a:pt x="105393" y="414996"/>
                </a:cubicBezTo>
                <a:cubicBezTo>
                  <a:pt x="75760" y="349908"/>
                  <a:pt x="99572" y="377954"/>
                  <a:pt x="89518" y="322921"/>
                </a:cubicBezTo>
                <a:cubicBezTo>
                  <a:pt x="79464" y="267888"/>
                  <a:pt x="57239" y="139300"/>
                  <a:pt x="45068" y="84796"/>
                </a:cubicBezTo>
                <a:cubicBezTo>
                  <a:pt x="32897" y="30292"/>
                  <a:pt x="1676" y="20767"/>
                  <a:pt x="618" y="18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2E2F8A2-2E5E-A49A-9442-E7462176870A}"/>
              </a:ext>
            </a:extLst>
          </p:cNvPr>
          <p:cNvSpPr/>
          <p:nvPr/>
        </p:nvSpPr>
        <p:spPr>
          <a:xfrm>
            <a:off x="6671731" y="7485482"/>
            <a:ext cx="1446955" cy="1046288"/>
          </a:xfrm>
          <a:custGeom>
            <a:avLst/>
            <a:gdLst>
              <a:gd name="connsiteX0" fmla="*/ 8469 w 1446955"/>
              <a:gd name="connsiteY0" fmla="*/ 7518 h 1046288"/>
              <a:gd name="connsiteX1" fmla="*/ 697444 w 1446955"/>
              <a:gd name="connsiteY1" fmla="*/ 785393 h 1046288"/>
              <a:gd name="connsiteX2" fmla="*/ 748244 w 1446955"/>
              <a:gd name="connsiteY2" fmla="*/ 785393 h 1046288"/>
              <a:gd name="connsiteX3" fmla="*/ 1408644 w 1446955"/>
              <a:gd name="connsiteY3" fmla="*/ 1023518 h 1046288"/>
              <a:gd name="connsiteX4" fmla="*/ 1341969 w 1446955"/>
              <a:gd name="connsiteY4" fmla="*/ 988593 h 1046288"/>
              <a:gd name="connsiteX5" fmla="*/ 1126069 w 1446955"/>
              <a:gd name="connsiteY5" fmla="*/ 1045743 h 1046288"/>
              <a:gd name="connsiteX6" fmla="*/ 1040344 w 1446955"/>
              <a:gd name="connsiteY6" fmla="*/ 947318 h 1046288"/>
              <a:gd name="connsiteX7" fmla="*/ 532344 w 1446955"/>
              <a:gd name="connsiteY7" fmla="*/ 667918 h 1046288"/>
              <a:gd name="connsiteX8" fmla="*/ 297394 w 1446955"/>
              <a:gd name="connsiteY8" fmla="*/ 436143 h 1046288"/>
              <a:gd name="connsiteX9" fmla="*/ 310094 w 1446955"/>
              <a:gd name="connsiteY9" fmla="*/ 391693 h 1046288"/>
              <a:gd name="connsiteX10" fmla="*/ 8469 w 1446955"/>
              <a:gd name="connsiteY10" fmla="*/ 7518 h 104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6955" h="1046288">
                <a:moveTo>
                  <a:pt x="8469" y="7518"/>
                </a:moveTo>
                <a:cubicBezTo>
                  <a:pt x="73027" y="73135"/>
                  <a:pt x="574148" y="655747"/>
                  <a:pt x="697444" y="785393"/>
                </a:cubicBezTo>
                <a:cubicBezTo>
                  <a:pt x="820740" y="915039"/>
                  <a:pt x="629711" y="745705"/>
                  <a:pt x="748244" y="785393"/>
                </a:cubicBezTo>
                <a:cubicBezTo>
                  <a:pt x="866777" y="825081"/>
                  <a:pt x="1309690" y="989651"/>
                  <a:pt x="1408644" y="1023518"/>
                </a:cubicBezTo>
                <a:cubicBezTo>
                  <a:pt x="1507598" y="1057385"/>
                  <a:pt x="1389065" y="984889"/>
                  <a:pt x="1341969" y="988593"/>
                </a:cubicBezTo>
                <a:cubicBezTo>
                  <a:pt x="1294873" y="992297"/>
                  <a:pt x="1176340" y="1052622"/>
                  <a:pt x="1126069" y="1045743"/>
                </a:cubicBezTo>
                <a:cubicBezTo>
                  <a:pt x="1075798" y="1038864"/>
                  <a:pt x="1139298" y="1010289"/>
                  <a:pt x="1040344" y="947318"/>
                </a:cubicBezTo>
                <a:cubicBezTo>
                  <a:pt x="941390" y="884347"/>
                  <a:pt x="656169" y="753114"/>
                  <a:pt x="532344" y="667918"/>
                </a:cubicBezTo>
                <a:cubicBezTo>
                  <a:pt x="408519" y="582722"/>
                  <a:pt x="334436" y="482180"/>
                  <a:pt x="297394" y="436143"/>
                </a:cubicBezTo>
                <a:cubicBezTo>
                  <a:pt x="260352" y="390106"/>
                  <a:pt x="351898" y="457839"/>
                  <a:pt x="310094" y="391693"/>
                </a:cubicBezTo>
                <a:cubicBezTo>
                  <a:pt x="268290" y="325547"/>
                  <a:pt x="-56089" y="-58099"/>
                  <a:pt x="8469" y="7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1D1B3EFE-25E9-CFC4-5A00-47484B4ED8B7}"/>
              </a:ext>
            </a:extLst>
          </p:cNvPr>
          <p:cNvSpPr/>
          <p:nvPr/>
        </p:nvSpPr>
        <p:spPr>
          <a:xfrm>
            <a:off x="7726253" y="6553449"/>
            <a:ext cx="494858" cy="1056201"/>
          </a:xfrm>
          <a:custGeom>
            <a:avLst/>
            <a:gdLst>
              <a:gd name="connsiteX0" fmla="*/ 4872 w 494858"/>
              <a:gd name="connsiteY0" fmla="*/ 6101 h 1056201"/>
              <a:gd name="connsiteX1" fmla="*/ 319197 w 494858"/>
              <a:gd name="connsiteY1" fmla="*/ 641101 h 1056201"/>
              <a:gd name="connsiteX2" fmla="*/ 223947 w 494858"/>
              <a:gd name="connsiteY2" fmla="*/ 507751 h 1056201"/>
              <a:gd name="connsiteX3" fmla="*/ 490647 w 494858"/>
              <a:gd name="connsiteY3" fmla="*/ 1053851 h 1056201"/>
              <a:gd name="connsiteX4" fmla="*/ 366822 w 494858"/>
              <a:gd name="connsiteY4" fmla="*/ 688726 h 1056201"/>
              <a:gd name="connsiteX5" fmla="*/ 96947 w 494858"/>
              <a:gd name="connsiteY5" fmla="*/ 288676 h 1056201"/>
              <a:gd name="connsiteX6" fmla="*/ 125522 w 494858"/>
              <a:gd name="connsiteY6" fmla="*/ 317251 h 1056201"/>
              <a:gd name="connsiteX7" fmla="*/ 4872 w 494858"/>
              <a:gd name="connsiteY7" fmla="*/ 6101 h 105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858" h="1056201">
                <a:moveTo>
                  <a:pt x="4872" y="6101"/>
                </a:moveTo>
                <a:cubicBezTo>
                  <a:pt x="37151" y="60076"/>
                  <a:pt x="282685" y="557493"/>
                  <a:pt x="319197" y="641101"/>
                </a:cubicBezTo>
                <a:cubicBezTo>
                  <a:pt x="355709" y="724709"/>
                  <a:pt x="195372" y="438959"/>
                  <a:pt x="223947" y="507751"/>
                </a:cubicBezTo>
                <a:cubicBezTo>
                  <a:pt x="252522" y="576543"/>
                  <a:pt x="466835" y="1023689"/>
                  <a:pt x="490647" y="1053851"/>
                </a:cubicBezTo>
                <a:cubicBezTo>
                  <a:pt x="514459" y="1084013"/>
                  <a:pt x="432439" y="816255"/>
                  <a:pt x="366822" y="688726"/>
                </a:cubicBezTo>
                <a:cubicBezTo>
                  <a:pt x="301205" y="561197"/>
                  <a:pt x="137164" y="350588"/>
                  <a:pt x="96947" y="288676"/>
                </a:cubicBezTo>
                <a:cubicBezTo>
                  <a:pt x="56730" y="226764"/>
                  <a:pt x="140339" y="361701"/>
                  <a:pt x="125522" y="317251"/>
                </a:cubicBezTo>
                <a:cubicBezTo>
                  <a:pt x="110705" y="272801"/>
                  <a:pt x="-27407" y="-47874"/>
                  <a:pt x="4872" y="6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756F0B3-2955-CF91-3BB0-2FE3CBB2B8B9}"/>
              </a:ext>
            </a:extLst>
          </p:cNvPr>
          <p:cNvSpPr/>
          <p:nvPr/>
        </p:nvSpPr>
        <p:spPr>
          <a:xfrm>
            <a:off x="7413801" y="7316882"/>
            <a:ext cx="990956" cy="659847"/>
          </a:xfrm>
          <a:custGeom>
            <a:avLst/>
            <a:gdLst>
              <a:gd name="connsiteX0" fmla="*/ 15699 w 990956"/>
              <a:gd name="connsiteY0" fmla="*/ 7843 h 659847"/>
              <a:gd name="connsiteX1" fmla="*/ 723724 w 990956"/>
              <a:gd name="connsiteY1" fmla="*/ 414243 h 659847"/>
              <a:gd name="connsiteX2" fmla="*/ 752299 w 990956"/>
              <a:gd name="connsiteY2" fmla="*/ 398368 h 659847"/>
              <a:gd name="connsiteX3" fmla="*/ 828499 w 990956"/>
              <a:gd name="connsiteY3" fmla="*/ 439643 h 659847"/>
              <a:gd name="connsiteX4" fmla="*/ 990424 w 990956"/>
              <a:gd name="connsiteY4" fmla="*/ 658718 h 659847"/>
              <a:gd name="connsiteX5" fmla="*/ 872949 w 990956"/>
              <a:gd name="connsiteY5" fmla="*/ 515843 h 659847"/>
              <a:gd name="connsiteX6" fmla="*/ 669749 w 990956"/>
              <a:gd name="connsiteY6" fmla="*/ 309468 h 659847"/>
              <a:gd name="connsiteX7" fmla="*/ 685624 w 990956"/>
              <a:gd name="connsiteY7" fmla="*/ 338043 h 659847"/>
              <a:gd name="connsiteX8" fmla="*/ 269699 w 990956"/>
              <a:gd name="connsiteY8" fmla="*/ 163418 h 659847"/>
              <a:gd name="connsiteX9" fmla="*/ 15699 w 990956"/>
              <a:gd name="connsiteY9" fmla="*/ 7843 h 65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956" h="659847">
                <a:moveTo>
                  <a:pt x="15699" y="7843"/>
                </a:moveTo>
                <a:cubicBezTo>
                  <a:pt x="91370" y="49647"/>
                  <a:pt x="600958" y="349156"/>
                  <a:pt x="723724" y="414243"/>
                </a:cubicBezTo>
                <a:cubicBezTo>
                  <a:pt x="846490" y="479330"/>
                  <a:pt x="734837" y="394135"/>
                  <a:pt x="752299" y="398368"/>
                </a:cubicBezTo>
                <a:cubicBezTo>
                  <a:pt x="769761" y="402601"/>
                  <a:pt x="788812" y="396251"/>
                  <a:pt x="828499" y="439643"/>
                </a:cubicBezTo>
                <a:cubicBezTo>
                  <a:pt x="868187" y="483035"/>
                  <a:pt x="983016" y="646018"/>
                  <a:pt x="990424" y="658718"/>
                </a:cubicBezTo>
                <a:cubicBezTo>
                  <a:pt x="997832" y="671418"/>
                  <a:pt x="926395" y="574051"/>
                  <a:pt x="872949" y="515843"/>
                </a:cubicBezTo>
                <a:cubicBezTo>
                  <a:pt x="819503" y="457635"/>
                  <a:pt x="700970" y="339101"/>
                  <a:pt x="669749" y="309468"/>
                </a:cubicBezTo>
                <a:cubicBezTo>
                  <a:pt x="638528" y="279835"/>
                  <a:pt x="752299" y="362385"/>
                  <a:pt x="685624" y="338043"/>
                </a:cubicBezTo>
                <a:cubicBezTo>
                  <a:pt x="618949" y="313701"/>
                  <a:pt x="382941" y="224801"/>
                  <a:pt x="269699" y="163418"/>
                </a:cubicBezTo>
                <a:cubicBezTo>
                  <a:pt x="156457" y="102035"/>
                  <a:pt x="-59972" y="-33961"/>
                  <a:pt x="15699" y="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DB835BCE-C57E-9459-ABDA-43DE4CA1D793}"/>
              </a:ext>
            </a:extLst>
          </p:cNvPr>
          <p:cNvSpPr/>
          <p:nvPr/>
        </p:nvSpPr>
        <p:spPr>
          <a:xfrm>
            <a:off x="6816139" y="7424673"/>
            <a:ext cx="1504405" cy="831652"/>
          </a:xfrm>
          <a:custGeom>
            <a:avLst/>
            <a:gdLst>
              <a:gd name="connsiteX0" fmla="*/ 70436 w 1504405"/>
              <a:gd name="connsiteY0" fmla="*/ 27052 h 831652"/>
              <a:gd name="connsiteX1" fmla="*/ 1302336 w 1504405"/>
              <a:gd name="connsiteY1" fmla="*/ 760477 h 831652"/>
              <a:gd name="connsiteX2" fmla="*/ 762586 w 1504405"/>
              <a:gd name="connsiteY2" fmla="*/ 592202 h 831652"/>
              <a:gd name="connsiteX3" fmla="*/ 1496011 w 1504405"/>
              <a:gd name="connsiteY3" fmla="*/ 827152 h 831652"/>
              <a:gd name="connsiteX4" fmla="*/ 1124536 w 1504405"/>
              <a:gd name="connsiteY4" fmla="*/ 728727 h 831652"/>
              <a:gd name="connsiteX5" fmla="*/ 581611 w 1504405"/>
              <a:gd name="connsiteY5" fmla="*/ 509652 h 831652"/>
              <a:gd name="connsiteX6" fmla="*/ 762586 w 1504405"/>
              <a:gd name="connsiteY6" fmla="*/ 423927 h 831652"/>
              <a:gd name="connsiteX7" fmla="*/ 213311 w 1504405"/>
              <a:gd name="connsiteY7" fmla="*/ 182627 h 831652"/>
              <a:gd name="connsiteX8" fmla="*/ 70436 w 1504405"/>
              <a:gd name="connsiteY8" fmla="*/ 27052 h 83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405" h="831652">
                <a:moveTo>
                  <a:pt x="70436" y="27052"/>
                </a:moveTo>
                <a:cubicBezTo>
                  <a:pt x="251940" y="123360"/>
                  <a:pt x="1186978" y="666285"/>
                  <a:pt x="1302336" y="760477"/>
                </a:cubicBezTo>
                <a:cubicBezTo>
                  <a:pt x="1417694" y="854669"/>
                  <a:pt x="730307" y="581090"/>
                  <a:pt x="762586" y="592202"/>
                </a:cubicBezTo>
                <a:cubicBezTo>
                  <a:pt x="794865" y="603315"/>
                  <a:pt x="1435686" y="804398"/>
                  <a:pt x="1496011" y="827152"/>
                </a:cubicBezTo>
                <a:cubicBezTo>
                  <a:pt x="1556336" y="849906"/>
                  <a:pt x="1276936" y="781644"/>
                  <a:pt x="1124536" y="728727"/>
                </a:cubicBezTo>
                <a:cubicBezTo>
                  <a:pt x="972136" y="675810"/>
                  <a:pt x="641936" y="560452"/>
                  <a:pt x="581611" y="509652"/>
                </a:cubicBezTo>
                <a:cubicBezTo>
                  <a:pt x="521286" y="458852"/>
                  <a:pt x="823969" y="478431"/>
                  <a:pt x="762586" y="423927"/>
                </a:cubicBezTo>
                <a:cubicBezTo>
                  <a:pt x="701203" y="369423"/>
                  <a:pt x="323907" y="247714"/>
                  <a:pt x="213311" y="182627"/>
                </a:cubicBezTo>
                <a:cubicBezTo>
                  <a:pt x="102715" y="117540"/>
                  <a:pt x="-111068" y="-69256"/>
                  <a:pt x="70436" y="27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2E57D7DE-8C7C-EC69-6060-917EEC51582F}"/>
              </a:ext>
            </a:extLst>
          </p:cNvPr>
          <p:cNvSpPr/>
          <p:nvPr/>
        </p:nvSpPr>
        <p:spPr>
          <a:xfrm>
            <a:off x="4157277" y="6852812"/>
            <a:ext cx="133707" cy="947223"/>
          </a:xfrm>
          <a:custGeom>
            <a:avLst/>
            <a:gdLst>
              <a:gd name="connsiteX0" fmla="*/ 9439 w 133707"/>
              <a:gd name="connsiteY0" fmla="*/ 23610 h 947223"/>
              <a:gd name="connsiteX1" fmla="*/ 133369 w 133707"/>
              <a:gd name="connsiteY1" fmla="*/ 941359 h 947223"/>
              <a:gd name="connsiteX2" fmla="*/ 46283 w 133707"/>
              <a:gd name="connsiteY2" fmla="*/ 418845 h 947223"/>
              <a:gd name="connsiteX3" fmla="*/ 49633 w 133707"/>
              <a:gd name="connsiteY3" fmla="*/ 465737 h 947223"/>
              <a:gd name="connsiteX4" fmla="*/ 12789 w 133707"/>
              <a:gd name="connsiteY4" fmla="*/ 284867 h 947223"/>
              <a:gd name="connsiteX5" fmla="*/ 9439 w 133707"/>
              <a:gd name="connsiteY5" fmla="*/ 23610 h 94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07" h="947223">
                <a:moveTo>
                  <a:pt x="9439" y="23610"/>
                </a:moveTo>
                <a:cubicBezTo>
                  <a:pt x="29536" y="133025"/>
                  <a:pt x="127228" y="875487"/>
                  <a:pt x="133369" y="941359"/>
                </a:cubicBezTo>
                <a:cubicBezTo>
                  <a:pt x="139510" y="1007231"/>
                  <a:pt x="60239" y="498115"/>
                  <a:pt x="46283" y="418845"/>
                </a:cubicBezTo>
                <a:cubicBezTo>
                  <a:pt x="32327" y="339575"/>
                  <a:pt x="55215" y="488067"/>
                  <a:pt x="49633" y="465737"/>
                </a:cubicBezTo>
                <a:cubicBezTo>
                  <a:pt x="44051" y="443407"/>
                  <a:pt x="18930" y="352973"/>
                  <a:pt x="12789" y="284867"/>
                </a:cubicBezTo>
                <a:cubicBezTo>
                  <a:pt x="6648" y="216762"/>
                  <a:pt x="-10658" y="-85805"/>
                  <a:pt x="9439" y="23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530010B-DEFE-7CDC-0899-B0AD2F60ED0D}"/>
              </a:ext>
            </a:extLst>
          </p:cNvPr>
          <p:cNvSpPr/>
          <p:nvPr/>
        </p:nvSpPr>
        <p:spPr>
          <a:xfrm>
            <a:off x="6148747" y="6767534"/>
            <a:ext cx="93839" cy="1071254"/>
          </a:xfrm>
          <a:custGeom>
            <a:avLst/>
            <a:gdLst>
              <a:gd name="connsiteX0" fmla="*/ 7543 w 93839"/>
              <a:gd name="connsiteY0" fmla="*/ 28501 h 1071254"/>
              <a:gd name="connsiteX1" fmla="*/ 67833 w 93839"/>
              <a:gd name="connsiteY1" fmla="*/ 835719 h 1071254"/>
              <a:gd name="connsiteX2" fmla="*/ 81231 w 93839"/>
              <a:gd name="connsiteY2" fmla="*/ 1060132 h 1071254"/>
              <a:gd name="connsiteX3" fmla="*/ 91279 w 93839"/>
              <a:gd name="connsiteY3" fmla="*/ 986444 h 1071254"/>
              <a:gd name="connsiteX4" fmla="*/ 30989 w 93839"/>
              <a:gd name="connsiteY4" fmla="*/ 554365 h 1071254"/>
              <a:gd name="connsiteX5" fmla="*/ 27640 w 93839"/>
              <a:gd name="connsiteY5" fmla="*/ 618004 h 1071254"/>
              <a:gd name="connsiteX6" fmla="*/ 4194 w 93839"/>
              <a:gd name="connsiteY6" fmla="*/ 219420 h 1071254"/>
              <a:gd name="connsiteX7" fmla="*/ 7543 w 93839"/>
              <a:gd name="connsiteY7" fmla="*/ 28501 h 107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839" h="1071254">
                <a:moveTo>
                  <a:pt x="7543" y="28501"/>
                </a:moveTo>
                <a:cubicBezTo>
                  <a:pt x="18149" y="131217"/>
                  <a:pt x="55552" y="663781"/>
                  <a:pt x="67833" y="835719"/>
                </a:cubicBezTo>
                <a:cubicBezTo>
                  <a:pt x="80114" y="1007658"/>
                  <a:pt x="77323" y="1035011"/>
                  <a:pt x="81231" y="1060132"/>
                </a:cubicBezTo>
                <a:cubicBezTo>
                  <a:pt x="85139" y="1085253"/>
                  <a:pt x="99653" y="1070738"/>
                  <a:pt x="91279" y="986444"/>
                </a:cubicBezTo>
                <a:cubicBezTo>
                  <a:pt x="82905" y="902150"/>
                  <a:pt x="41595" y="615772"/>
                  <a:pt x="30989" y="554365"/>
                </a:cubicBezTo>
                <a:cubicBezTo>
                  <a:pt x="20383" y="492958"/>
                  <a:pt x="32106" y="673828"/>
                  <a:pt x="27640" y="618004"/>
                </a:cubicBezTo>
                <a:cubicBezTo>
                  <a:pt x="23174" y="562180"/>
                  <a:pt x="9218" y="312088"/>
                  <a:pt x="4194" y="219420"/>
                </a:cubicBezTo>
                <a:cubicBezTo>
                  <a:pt x="-830" y="126752"/>
                  <a:pt x="-3063" y="-74215"/>
                  <a:pt x="7543" y="28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78375B5B-CB02-5279-7B65-32FB86D4AC74}"/>
              </a:ext>
            </a:extLst>
          </p:cNvPr>
          <p:cNvSpPr/>
          <p:nvPr/>
        </p:nvSpPr>
        <p:spPr>
          <a:xfrm>
            <a:off x="4082700" y="7565617"/>
            <a:ext cx="140959" cy="619120"/>
          </a:xfrm>
          <a:custGeom>
            <a:avLst/>
            <a:gdLst>
              <a:gd name="connsiteX0" fmla="*/ 140957 w 140959"/>
              <a:gd name="connsiteY0" fmla="*/ 792 h 619120"/>
              <a:gd name="connsiteX1" fmla="*/ 27076 w 140959"/>
              <a:gd name="connsiteY1" fmla="*/ 352484 h 619120"/>
              <a:gd name="connsiteX2" fmla="*/ 280 w 140959"/>
              <a:gd name="connsiteY2" fmla="*/ 617091 h 619120"/>
              <a:gd name="connsiteX3" fmla="*/ 13678 w 140959"/>
              <a:gd name="connsiteY3" fmla="*/ 211807 h 619120"/>
              <a:gd name="connsiteX4" fmla="*/ 23726 w 140959"/>
              <a:gd name="connsiteY4" fmla="*/ 255350 h 619120"/>
              <a:gd name="connsiteX5" fmla="*/ 140957 w 140959"/>
              <a:gd name="connsiteY5" fmla="*/ 792 h 61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959" h="619120">
                <a:moveTo>
                  <a:pt x="140957" y="792"/>
                </a:moveTo>
                <a:cubicBezTo>
                  <a:pt x="141515" y="16981"/>
                  <a:pt x="50522" y="249768"/>
                  <a:pt x="27076" y="352484"/>
                </a:cubicBezTo>
                <a:cubicBezTo>
                  <a:pt x="3630" y="455200"/>
                  <a:pt x="2513" y="640537"/>
                  <a:pt x="280" y="617091"/>
                </a:cubicBezTo>
                <a:cubicBezTo>
                  <a:pt x="-1953" y="593645"/>
                  <a:pt x="9770" y="272097"/>
                  <a:pt x="13678" y="211807"/>
                </a:cubicBezTo>
                <a:cubicBezTo>
                  <a:pt x="17586" y="151517"/>
                  <a:pt x="6421" y="289403"/>
                  <a:pt x="23726" y="255350"/>
                </a:cubicBezTo>
                <a:cubicBezTo>
                  <a:pt x="41031" y="221297"/>
                  <a:pt x="140399" y="-15397"/>
                  <a:pt x="140957" y="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063E1B14-37C6-1D6F-76A2-4390A0309508}"/>
              </a:ext>
            </a:extLst>
          </p:cNvPr>
          <p:cNvSpPr/>
          <p:nvPr/>
        </p:nvSpPr>
        <p:spPr>
          <a:xfrm>
            <a:off x="3801529" y="8169789"/>
            <a:ext cx="257042" cy="543427"/>
          </a:xfrm>
          <a:custGeom>
            <a:avLst/>
            <a:gdLst>
              <a:gd name="connsiteX0" fmla="*/ 254656 w 257042"/>
              <a:gd name="connsiteY0" fmla="*/ 2870 h 543427"/>
              <a:gd name="connsiteX1" fmla="*/ 36941 w 257042"/>
              <a:gd name="connsiteY1" fmla="*/ 361262 h 543427"/>
              <a:gd name="connsiteX2" fmla="*/ 97 w 257042"/>
              <a:gd name="connsiteY2" fmla="*/ 542132 h 543427"/>
              <a:gd name="connsiteX3" fmla="*/ 30242 w 257042"/>
              <a:gd name="connsiteY3" fmla="*/ 431600 h 543427"/>
              <a:gd name="connsiteX4" fmla="*/ 137425 w 257042"/>
              <a:gd name="connsiteY4" fmla="*/ 230633 h 543427"/>
              <a:gd name="connsiteX5" fmla="*/ 63737 w 257042"/>
              <a:gd name="connsiteY5" fmla="*/ 351213 h 543427"/>
              <a:gd name="connsiteX6" fmla="*/ 221161 w 257042"/>
              <a:gd name="connsiteY6" fmla="*/ 113402 h 543427"/>
              <a:gd name="connsiteX7" fmla="*/ 157522 w 257042"/>
              <a:gd name="connsiteY7" fmla="*/ 187090 h 543427"/>
              <a:gd name="connsiteX8" fmla="*/ 254656 w 257042"/>
              <a:gd name="connsiteY8" fmla="*/ 2870 h 54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42" h="543427">
                <a:moveTo>
                  <a:pt x="254656" y="2870"/>
                </a:moveTo>
                <a:cubicBezTo>
                  <a:pt x="234559" y="31899"/>
                  <a:pt x="79367" y="271385"/>
                  <a:pt x="36941" y="361262"/>
                </a:cubicBezTo>
                <a:cubicBezTo>
                  <a:pt x="-5486" y="451139"/>
                  <a:pt x="1213" y="530409"/>
                  <a:pt x="97" y="542132"/>
                </a:cubicBezTo>
                <a:cubicBezTo>
                  <a:pt x="-1019" y="553855"/>
                  <a:pt x="7354" y="483516"/>
                  <a:pt x="30242" y="431600"/>
                </a:cubicBezTo>
                <a:cubicBezTo>
                  <a:pt x="53130" y="379684"/>
                  <a:pt x="131842" y="244031"/>
                  <a:pt x="137425" y="230633"/>
                </a:cubicBezTo>
                <a:cubicBezTo>
                  <a:pt x="143007" y="217235"/>
                  <a:pt x="49781" y="370751"/>
                  <a:pt x="63737" y="351213"/>
                </a:cubicBezTo>
                <a:cubicBezTo>
                  <a:pt x="77693" y="331675"/>
                  <a:pt x="205530" y="140756"/>
                  <a:pt x="221161" y="113402"/>
                </a:cubicBezTo>
                <a:cubicBezTo>
                  <a:pt x="236792" y="86048"/>
                  <a:pt x="153614" y="199930"/>
                  <a:pt x="157522" y="187090"/>
                </a:cubicBezTo>
                <a:cubicBezTo>
                  <a:pt x="161430" y="174250"/>
                  <a:pt x="274753" y="-26159"/>
                  <a:pt x="254656" y="2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66A9936E-49B1-E60F-E3D3-8D74CFBEC4B6}"/>
              </a:ext>
            </a:extLst>
          </p:cNvPr>
          <p:cNvSpPr/>
          <p:nvPr/>
        </p:nvSpPr>
        <p:spPr>
          <a:xfrm>
            <a:off x="3733960" y="8725312"/>
            <a:ext cx="85875" cy="422114"/>
          </a:xfrm>
          <a:custGeom>
            <a:avLst/>
            <a:gdLst>
              <a:gd name="connsiteX0" fmla="*/ 84414 w 85875"/>
              <a:gd name="connsiteY0" fmla="*/ 7 h 422114"/>
              <a:gd name="connsiteX1" fmla="*/ 71016 w 85875"/>
              <a:gd name="connsiteY1" fmla="*/ 157431 h 422114"/>
              <a:gd name="connsiteX2" fmla="*/ 14075 w 85875"/>
              <a:gd name="connsiteY2" fmla="*/ 274662 h 422114"/>
              <a:gd name="connsiteX3" fmla="*/ 17425 w 85875"/>
              <a:gd name="connsiteY3" fmla="*/ 422037 h 422114"/>
              <a:gd name="connsiteX4" fmla="*/ 677 w 85875"/>
              <a:gd name="connsiteY4" fmla="*/ 254565 h 422114"/>
              <a:gd name="connsiteX5" fmla="*/ 44220 w 85875"/>
              <a:gd name="connsiteY5" fmla="*/ 150732 h 422114"/>
              <a:gd name="connsiteX6" fmla="*/ 84414 w 85875"/>
              <a:gd name="connsiteY6" fmla="*/ 7 h 42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75" h="422114">
                <a:moveTo>
                  <a:pt x="84414" y="7"/>
                </a:moveTo>
                <a:cubicBezTo>
                  <a:pt x="88880" y="1123"/>
                  <a:pt x="82739" y="111655"/>
                  <a:pt x="71016" y="157431"/>
                </a:cubicBezTo>
                <a:cubicBezTo>
                  <a:pt x="59293" y="203207"/>
                  <a:pt x="23007" y="230561"/>
                  <a:pt x="14075" y="274662"/>
                </a:cubicBezTo>
                <a:cubicBezTo>
                  <a:pt x="5143" y="318763"/>
                  <a:pt x="19658" y="425387"/>
                  <a:pt x="17425" y="422037"/>
                </a:cubicBezTo>
                <a:cubicBezTo>
                  <a:pt x="15192" y="418688"/>
                  <a:pt x="-3789" y="299782"/>
                  <a:pt x="677" y="254565"/>
                </a:cubicBezTo>
                <a:cubicBezTo>
                  <a:pt x="5143" y="209348"/>
                  <a:pt x="26356" y="185901"/>
                  <a:pt x="44220" y="150732"/>
                </a:cubicBezTo>
                <a:cubicBezTo>
                  <a:pt x="62084" y="115563"/>
                  <a:pt x="79948" y="-1109"/>
                  <a:pt x="8441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9AFCC2F-2D31-A306-F732-EEBC18C29A32}"/>
              </a:ext>
            </a:extLst>
          </p:cNvPr>
          <p:cNvSpPr/>
          <p:nvPr/>
        </p:nvSpPr>
        <p:spPr>
          <a:xfrm>
            <a:off x="3724506" y="9350279"/>
            <a:ext cx="54638" cy="897244"/>
          </a:xfrm>
          <a:custGeom>
            <a:avLst/>
            <a:gdLst>
              <a:gd name="connsiteX0" fmla="*/ 30228 w 54638"/>
              <a:gd name="connsiteY0" fmla="*/ 14785 h 897244"/>
              <a:gd name="connsiteX1" fmla="*/ 46975 w 54638"/>
              <a:gd name="connsiteY1" fmla="*/ 654530 h 897244"/>
              <a:gd name="connsiteX2" fmla="*/ 53674 w 54638"/>
              <a:gd name="connsiteY2" fmla="*/ 892341 h 897244"/>
              <a:gd name="connsiteX3" fmla="*/ 26879 w 54638"/>
              <a:gd name="connsiteY3" fmla="*/ 466961 h 897244"/>
              <a:gd name="connsiteX4" fmla="*/ 30228 w 54638"/>
              <a:gd name="connsiteY4" fmla="*/ 594240 h 897244"/>
              <a:gd name="connsiteX5" fmla="*/ 10131 w 54638"/>
              <a:gd name="connsiteY5" fmla="*/ 316235 h 897244"/>
              <a:gd name="connsiteX6" fmla="*/ 30228 w 54638"/>
              <a:gd name="connsiteY6" fmla="*/ 393273 h 897244"/>
              <a:gd name="connsiteX7" fmla="*/ 83 w 54638"/>
              <a:gd name="connsiteY7" fmla="*/ 219101 h 897244"/>
              <a:gd name="connsiteX8" fmla="*/ 30228 w 54638"/>
              <a:gd name="connsiteY8" fmla="*/ 14785 h 89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638" h="897244">
                <a:moveTo>
                  <a:pt x="30228" y="14785"/>
                </a:moveTo>
                <a:cubicBezTo>
                  <a:pt x="38043" y="87356"/>
                  <a:pt x="43067" y="508271"/>
                  <a:pt x="46975" y="654530"/>
                </a:cubicBezTo>
                <a:cubicBezTo>
                  <a:pt x="50883" y="800789"/>
                  <a:pt x="57023" y="923603"/>
                  <a:pt x="53674" y="892341"/>
                </a:cubicBezTo>
                <a:cubicBezTo>
                  <a:pt x="50325" y="861080"/>
                  <a:pt x="30787" y="516644"/>
                  <a:pt x="26879" y="466961"/>
                </a:cubicBezTo>
                <a:cubicBezTo>
                  <a:pt x="22971" y="417278"/>
                  <a:pt x="33019" y="619361"/>
                  <a:pt x="30228" y="594240"/>
                </a:cubicBezTo>
                <a:cubicBezTo>
                  <a:pt x="27437" y="569119"/>
                  <a:pt x="10131" y="349729"/>
                  <a:pt x="10131" y="316235"/>
                </a:cubicBezTo>
                <a:cubicBezTo>
                  <a:pt x="10131" y="282741"/>
                  <a:pt x="31903" y="409462"/>
                  <a:pt x="30228" y="393273"/>
                </a:cubicBezTo>
                <a:cubicBezTo>
                  <a:pt x="28553" y="377084"/>
                  <a:pt x="1758" y="281066"/>
                  <a:pt x="83" y="219101"/>
                </a:cubicBezTo>
                <a:cubicBezTo>
                  <a:pt x="-1592" y="157136"/>
                  <a:pt x="22413" y="-57786"/>
                  <a:pt x="30228" y="14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0315C77F-D1C7-B977-650F-7DEF53A0A793}"/>
              </a:ext>
            </a:extLst>
          </p:cNvPr>
          <p:cNvSpPr/>
          <p:nvPr/>
        </p:nvSpPr>
        <p:spPr>
          <a:xfrm>
            <a:off x="5918471" y="7172393"/>
            <a:ext cx="513403" cy="1164808"/>
          </a:xfrm>
          <a:custGeom>
            <a:avLst/>
            <a:gdLst>
              <a:gd name="connsiteX0" fmla="*/ 512474 w 513403"/>
              <a:gd name="connsiteY0" fmla="*/ 5480 h 1164808"/>
              <a:gd name="connsiteX1" fmla="*/ 298109 w 513403"/>
              <a:gd name="connsiteY1" fmla="*/ 742359 h 1164808"/>
              <a:gd name="connsiteX2" fmla="*/ 8 w 513403"/>
              <a:gd name="connsiteY2" fmla="*/ 1164389 h 1164808"/>
              <a:gd name="connsiteX3" fmla="*/ 288061 w 513403"/>
              <a:gd name="connsiteY3" fmla="*/ 822745 h 1164808"/>
              <a:gd name="connsiteX4" fmla="*/ 227771 w 513403"/>
              <a:gd name="connsiteY4" fmla="*/ 903132 h 1164808"/>
              <a:gd name="connsiteX5" fmla="*/ 358399 w 513403"/>
              <a:gd name="connsiteY5" fmla="*/ 497849 h 1164808"/>
              <a:gd name="connsiteX6" fmla="*/ 432087 w 513403"/>
              <a:gd name="connsiteY6" fmla="*/ 260038 h 1164808"/>
              <a:gd name="connsiteX7" fmla="*/ 378496 w 513403"/>
              <a:gd name="connsiteY7" fmla="*/ 397365 h 1164808"/>
              <a:gd name="connsiteX8" fmla="*/ 512474 w 513403"/>
              <a:gd name="connsiteY8" fmla="*/ 5480 h 116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403" h="1164808">
                <a:moveTo>
                  <a:pt x="512474" y="5480"/>
                </a:moveTo>
                <a:cubicBezTo>
                  <a:pt x="499076" y="62979"/>
                  <a:pt x="383520" y="549208"/>
                  <a:pt x="298109" y="742359"/>
                </a:cubicBezTo>
                <a:cubicBezTo>
                  <a:pt x="212698" y="935511"/>
                  <a:pt x="1683" y="1150991"/>
                  <a:pt x="8" y="1164389"/>
                </a:cubicBezTo>
                <a:cubicBezTo>
                  <a:pt x="-1667" y="1177787"/>
                  <a:pt x="250101" y="866288"/>
                  <a:pt x="288061" y="822745"/>
                </a:cubicBezTo>
                <a:cubicBezTo>
                  <a:pt x="326021" y="779202"/>
                  <a:pt x="216048" y="957281"/>
                  <a:pt x="227771" y="903132"/>
                </a:cubicBezTo>
                <a:cubicBezTo>
                  <a:pt x="239494" y="848983"/>
                  <a:pt x="324346" y="605031"/>
                  <a:pt x="358399" y="497849"/>
                </a:cubicBezTo>
                <a:cubicBezTo>
                  <a:pt x="392452" y="390667"/>
                  <a:pt x="428738" y="276785"/>
                  <a:pt x="432087" y="260038"/>
                </a:cubicBezTo>
                <a:cubicBezTo>
                  <a:pt x="435436" y="243291"/>
                  <a:pt x="366773" y="433651"/>
                  <a:pt x="378496" y="397365"/>
                </a:cubicBezTo>
                <a:cubicBezTo>
                  <a:pt x="390219" y="361079"/>
                  <a:pt x="525872" y="-52019"/>
                  <a:pt x="512474" y="5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0D7DA82-0C20-F8C0-D323-674AAD9FAD48}"/>
              </a:ext>
            </a:extLst>
          </p:cNvPr>
          <p:cNvSpPr/>
          <p:nvPr/>
        </p:nvSpPr>
        <p:spPr>
          <a:xfrm>
            <a:off x="5875437" y="7790431"/>
            <a:ext cx="446402" cy="926514"/>
          </a:xfrm>
          <a:custGeom>
            <a:avLst/>
            <a:gdLst>
              <a:gd name="connsiteX0" fmla="*/ 438277 w 446402"/>
              <a:gd name="connsiteY0" fmla="*/ 13789 h 926514"/>
              <a:gd name="connsiteX1" fmla="*/ 2849 w 446402"/>
              <a:gd name="connsiteY1" fmla="*/ 918140 h 926514"/>
              <a:gd name="connsiteX2" fmla="*/ 247359 w 446402"/>
              <a:gd name="connsiteY2" fmla="*/ 472664 h 926514"/>
              <a:gd name="connsiteX3" fmla="*/ 193767 w 446402"/>
              <a:gd name="connsiteY3" fmla="*/ 613340 h 926514"/>
              <a:gd name="connsiteX4" fmla="*/ 280853 w 446402"/>
              <a:gd name="connsiteY4" fmla="*/ 385578 h 926514"/>
              <a:gd name="connsiteX5" fmla="*/ 438277 w 446402"/>
              <a:gd name="connsiteY5" fmla="*/ 13789 h 92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02" h="926514">
                <a:moveTo>
                  <a:pt x="438277" y="13789"/>
                </a:moveTo>
                <a:cubicBezTo>
                  <a:pt x="391943" y="102549"/>
                  <a:pt x="34669" y="841661"/>
                  <a:pt x="2849" y="918140"/>
                </a:cubicBezTo>
                <a:cubicBezTo>
                  <a:pt x="-28971" y="994619"/>
                  <a:pt x="215539" y="523464"/>
                  <a:pt x="247359" y="472664"/>
                </a:cubicBezTo>
                <a:cubicBezTo>
                  <a:pt x="279179" y="421864"/>
                  <a:pt x="188185" y="627854"/>
                  <a:pt x="193767" y="613340"/>
                </a:cubicBezTo>
                <a:cubicBezTo>
                  <a:pt x="199349" y="598826"/>
                  <a:pt x="242334" y="481037"/>
                  <a:pt x="280853" y="385578"/>
                </a:cubicBezTo>
                <a:cubicBezTo>
                  <a:pt x="319372" y="290119"/>
                  <a:pt x="484611" y="-74971"/>
                  <a:pt x="438277" y="13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FAD821C6-6A15-A4A4-1D6C-3B46EE12B18E}"/>
              </a:ext>
            </a:extLst>
          </p:cNvPr>
          <p:cNvSpPr/>
          <p:nvPr/>
        </p:nvSpPr>
        <p:spPr>
          <a:xfrm>
            <a:off x="5006810" y="8327376"/>
            <a:ext cx="923691" cy="857016"/>
          </a:xfrm>
          <a:custGeom>
            <a:avLst/>
            <a:gdLst>
              <a:gd name="connsiteX0" fmla="*/ 918368 w 923691"/>
              <a:gd name="connsiteY0" fmla="*/ 2708 h 857016"/>
              <a:gd name="connsiteX1" fmla="*/ 442746 w 923691"/>
              <a:gd name="connsiteY1" fmla="*/ 498426 h 857016"/>
              <a:gd name="connsiteX2" fmla="*/ 619 w 923691"/>
              <a:gd name="connsiteY2" fmla="*/ 856817 h 857016"/>
              <a:gd name="connsiteX3" fmla="*/ 539880 w 923691"/>
              <a:gd name="connsiteY3" fmla="*/ 451534 h 857016"/>
              <a:gd name="connsiteX4" fmla="*/ 482939 w 923691"/>
              <a:gd name="connsiteY4" fmla="*/ 491727 h 857016"/>
              <a:gd name="connsiteX5" fmla="*/ 714052 w 923691"/>
              <a:gd name="connsiteY5" fmla="*/ 270664 h 857016"/>
              <a:gd name="connsiteX6" fmla="*/ 700654 w 923691"/>
              <a:gd name="connsiteY6" fmla="*/ 297459 h 857016"/>
              <a:gd name="connsiteX7" fmla="*/ 918368 w 923691"/>
              <a:gd name="connsiteY7" fmla="*/ 2708 h 85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691" h="857016">
                <a:moveTo>
                  <a:pt x="918368" y="2708"/>
                </a:moveTo>
                <a:cubicBezTo>
                  <a:pt x="875383" y="36203"/>
                  <a:pt x="595704" y="356075"/>
                  <a:pt x="442746" y="498426"/>
                </a:cubicBezTo>
                <a:cubicBezTo>
                  <a:pt x="289788" y="640777"/>
                  <a:pt x="-15570" y="864632"/>
                  <a:pt x="619" y="856817"/>
                </a:cubicBezTo>
                <a:cubicBezTo>
                  <a:pt x="16808" y="849002"/>
                  <a:pt x="459493" y="512382"/>
                  <a:pt x="539880" y="451534"/>
                </a:cubicBezTo>
                <a:cubicBezTo>
                  <a:pt x="620267" y="390686"/>
                  <a:pt x="453910" y="521872"/>
                  <a:pt x="482939" y="491727"/>
                </a:cubicBezTo>
                <a:cubicBezTo>
                  <a:pt x="511968" y="461582"/>
                  <a:pt x="677766" y="303042"/>
                  <a:pt x="714052" y="270664"/>
                </a:cubicBezTo>
                <a:cubicBezTo>
                  <a:pt x="750338" y="238286"/>
                  <a:pt x="670509" y="338211"/>
                  <a:pt x="700654" y="297459"/>
                </a:cubicBezTo>
                <a:cubicBezTo>
                  <a:pt x="730799" y="256707"/>
                  <a:pt x="961353" y="-30787"/>
                  <a:pt x="918368" y="2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DE23DB1-FE32-1444-C5F7-5F7C382A1ABE}"/>
              </a:ext>
            </a:extLst>
          </p:cNvPr>
          <p:cNvSpPr/>
          <p:nvPr/>
        </p:nvSpPr>
        <p:spPr>
          <a:xfrm>
            <a:off x="5417810" y="8690308"/>
            <a:ext cx="478578" cy="1101114"/>
          </a:xfrm>
          <a:custGeom>
            <a:avLst/>
            <a:gdLst>
              <a:gd name="connsiteX0" fmla="*/ 470524 w 478578"/>
              <a:gd name="connsiteY0" fmla="*/ 14914 h 1101114"/>
              <a:gd name="connsiteX1" fmla="*/ 1601 w 478578"/>
              <a:gd name="connsiteY1" fmla="*/ 1096787 h 1101114"/>
              <a:gd name="connsiteX2" fmla="*/ 316449 w 478578"/>
              <a:gd name="connsiteY2" fmla="*/ 396751 h 1101114"/>
              <a:gd name="connsiteX3" fmla="*/ 299702 w 478578"/>
              <a:gd name="connsiteY3" fmla="*/ 460391 h 1101114"/>
              <a:gd name="connsiteX4" fmla="*/ 470524 w 478578"/>
              <a:gd name="connsiteY4" fmla="*/ 14914 h 110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8" h="1101114">
                <a:moveTo>
                  <a:pt x="470524" y="14914"/>
                </a:moveTo>
                <a:cubicBezTo>
                  <a:pt x="420840" y="120980"/>
                  <a:pt x="27280" y="1033148"/>
                  <a:pt x="1601" y="1096787"/>
                </a:cubicBezTo>
                <a:cubicBezTo>
                  <a:pt x="-24078" y="1160426"/>
                  <a:pt x="266765" y="502817"/>
                  <a:pt x="316449" y="396751"/>
                </a:cubicBezTo>
                <a:cubicBezTo>
                  <a:pt x="366132" y="290685"/>
                  <a:pt x="274581" y="519564"/>
                  <a:pt x="299702" y="460391"/>
                </a:cubicBezTo>
                <a:cubicBezTo>
                  <a:pt x="324823" y="401218"/>
                  <a:pt x="520208" y="-91152"/>
                  <a:pt x="470524" y="14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B63B766-D050-64D9-7A67-3587C5D0EFBF}"/>
              </a:ext>
            </a:extLst>
          </p:cNvPr>
          <p:cNvSpPr/>
          <p:nvPr/>
        </p:nvSpPr>
        <p:spPr>
          <a:xfrm>
            <a:off x="4382425" y="9198857"/>
            <a:ext cx="648210" cy="754780"/>
          </a:xfrm>
          <a:custGeom>
            <a:avLst/>
            <a:gdLst>
              <a:gd name="connsiteX0" fmla="*/ 635052 w 648210"/>
              <a:gd name="connsiteY0" fmla="*/ 8783 h 754780"/>
              <a:gd name="connsiteX1" fmla="*/ 12054 w 648210"/>
              <a:gd name="connsiteY1" fmla="*/ 742312 h 754780"/>
              <a:gd name="connsiteX2" fmla="*/ 243166 w 648210"/>
              <a:gd name="connsiteY2" fmla="*/ 457609 h 754780"/>
              <a:gd name="connsiteX3" fmla="*/ 484327 w 648210"/>
              <a:gd name="connsiteY3" fmla="*/ 283438 h 754780"/>
              <a:gd name="connsiteX4" fmla="*/ 440784 w 648210"/>
              <a:gd name="connsiteY4" fmla="*/ 333679 h 754780"/>
              <a:gd name="connsiteX5" fmla="*/ 635052 w 648210"/>
              <a:gd name="connsiteY5" fmla="*/ 8783 h 75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210" h="754780">
                <a:moveTo>
                  <a:pt x="635052" y="8783"/>
                </a:moveTo>
                <a:cubicBezTo>
                  <a:pt x="563597" y="76888"/>
                  <a:pt x="77368" y="667508"/>
                  <a:pt x="12054" y="742312"/>
                </a:cubicBezTo>
                <a:cubicBezTo>
                  <a:pt x="-53260" y="817116"/>
                  <a:pt x="164454" y="534088"/>
                  <a:pt x="243166" y="457609"/>
                </a:cubicBezTo>
                <a:cubicBezTo>
                  <a:pt x="321878" y="381130"/>
                  <a:pt x="451391" y="304093"/>
                  <a:pt x="484327" y="283438"/>
                </a:cubicBezTo>
                <a:cubicBezTo>
                  <a:pt x="517263" y="262783"/>
                  <a:pt x="416780" y="377780"/>
                  <a:pt x="440784" y="333679"/>
                </a:cubicBezTo>
                <a:cubicBezTo>
                  <a:pt x="464788" y="289578"/>
                  <a:pt x="706507" y="-59322"/>
                  <a:pt x="635052" y="8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D94F0EA-D1DF-DD06-3611-0BD20D0670B2}"/>
              </a:ext>
            </a:extLst>
          </p:cNvPr>
          <p:cNvSpPr/>
          <p:nvPr/>
        </p:nvSpPr>
        <p:spPr>
          <a:xfrm>
            <a:off x="4866222" y="9717919"/>
            <a:ext cx="586525" cy="1323678"/>
          </a:xfrm>
          <a:custGeom>
            <a:avLst/>
            <a:gdLst>
              <a:gd name="connsiteX0" fmla="*/ 566587 w 586525"/>
              <a:gd name="connsiteY0" fmla="*/ 32332 h 1323678"/>
              <a:gd name="connsiteX1" fmla="*/ 3879 w 586525"/>
              <a:gd name="connsiteY1" fmla="*/ 1311822 h 1323678"/>
              <a:gd name="connsiteX2" fmla="*/ 315378 w 586525"/>
              <a:gd name="connsiteY2" fmla="*/ 678776 h 1323678"/>
              <a:gd name="connsiteX3" fmla="*/ 265136 w 586525"/>
              <a:gd name="connsiteY3" fmla="*/ 826151 h 1323678"/>
              <a:gd name="connsiteX4" fmla="*/ 442657 w 586525"/>
              <a:gd name="connsiteY4" fmla="*/ 417518 h 1323678"/>
              <a:gd name="connsiteX5" fmla="*/ 566587 w 586525"/>
              <a:gd name="connsiteY5" fmla="*/ 32332 h 132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25" h="1323678">
                <a:moveTo>
                  <a:pt x="566587" y="32332"/>
                </a:moveTo>
                <a:cubicBezTo>
                  <a:pt x="493457" y="181383"/>
                  <a:pt x="45747" y="1204081"/>
                  <a:pt x="3879" y="1311822"/>
                </a:cubicBezTo>
                <a:cubicBezTo>
                  <a:pt x="-37989" y="1419563"/>
                  <a:pt x="271835" y="759721"/>
                  <a:pt x="315378" y="678776"/>
                </a:cubicBezTo>
                <a:cubicBezTo>
                  <a:pt x="358921" y="597831"/>
                  <a:pt x="243923" y="869694"/>
                  <a:pt x="265136" y="826151"/>
                </a:cubicBezTo>
                <a:cubicBezTo>
                  <a:pt x="286349" y="782608"/>
                  <a:pt x="393532" y="544239"/>
                  <a:pt x="442657" y="417518"/>
                </a:cubicBezTo>
                <a:cubicBezTo>
                  <a:pt x="491782" y="290797"/>
                  <a:pt x="639717" y="-116719"/>
                  <a:pt x="566587" y="32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A1EEEDF3-173C-7CB0-B759-32C9B8E4C13C}"/>
              </a:ext>
            </a:extLst>
          </p:cNvPr>
          <p:cNvSpPr/>
          <p:nvPr/>
        </p:nvSpPr>
        <p:spPr>
          <a:xfrm>
            <a:off x="3818808" y="9810628"/>
            <a:ext cx="690464" cy="1045983"/>
          </a:xfrm>
          <a:custGeom>
            <a:avLst/>
            <a:gdLst>
              <a:gd name="connsiteX0" fmla="*/ 669456 w 690464"/>
              <a:gd name="connsiteY0" fmla="*/ 26708 h 1045983"/>
              <a:gd name="connsiteX1" fmla="*/ 113447 w 690464"/>
              <a:gd name="connsiteY1" fmla="*/ 830576 h 1045983"/>
              <a:gd name="connsiteX2" fmla="*/ 19662 w 690464"/>
              <a:gd name="connsiteY2" fmla="*/ 1028194 h 1045983"/>
              <a:gd name="connsiteX3" fmla="*/ 378054 w 690464"/>
              <a:gd name="connsiteY3" fmla="*/ 482234 h 1045983"/>
              <a:gd name="connsiteX4" fmla="*/ 230678 w 690464"/>
              <a:gd name="connsiteY4" fmla="*/ 612862 h 1045983"/>
              <a:gd name="connsiteX5" fmla="*/ 538827 w 690464"/>
              <a:gd name="connsiteY5" fmla="*/ 227675 h 1045983"/>
              <a:gd name="connsiteX6" fmla="*/ 669456 w 690464"/>
              <a:gd name="connsiteY6" fmla="*/ 26708 h 10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464" h="1045983">
                <a:moveTo>
                  <a:pt x="669456" y="26708"/>
                </a:moveTo>
                <a:cubicBezTo>
                  <a:pt x="598559" y="127191"/>
                  <a:pt x="221746" y="663662"/>
                  <a:pt x="113447" y="830576"/>
                </a:cubicBezTo>
                <a:cubicBezTo>
                  <a:pt x="5148" y="997490"/>
                  <a:pt x="-24439" y="1086251"/>
                  <a:pt x="19662" y="1028194"/>
                </a:cubicBezTo>
                <a:cubicBezTo>
                  <a:pt x="63763" y="970137"/>
                  <a:pt x="342885" y="551456"/>
                  <a:pt x="378054" y="482234"/>
                </a:cubicBezTo>
                <a:cubicBezTo>
                  <a:pt x="413223" y="413012"/>
                  <a:pt x="203882" y="655289"/>
                  <a:pt x="230678" y="612862"/>
                </a:cubicBezTo>
                <a:cubicBezTo>
                  <a:pt x="257473" y="570436"/>
                  <a:pt x="462348" y="320343"/>
                  <a:pt x="538827" y="227675"/>
                </a:cubicBezTo>
                <a:cubicBezTo>
                  <a:pt x="615306" y="135007"/>
                  <a:pt x="740353" y="-73775"/>
                  <a:pt x="669456" y="26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67BDA16B-E777-83EB-9950-5554FB35607A}"/>
              </a:ext>
            </a:extLst>
          </p:cNvPr>
          <p:cNvSpPr/>
          <p:nvPr/>
        </p:nvSpPr>
        <p:spPr>
          <a:xfrm>
            <a:off x="3747917" y="10238158"/>
            <a:ext cx="45833" cy="741602"/>
          </a:xfrm>
          <a:custGeom>
            <a:avLst/>
            <a:gdLst>
              <a:gd name="connsiteX0" fmla="*/ 13516 w 45833"/>
              <a:gd name="connsiteY0" fmla="*/ 1112 h 741602"/>
              <a:gd name="connsiteX1" fmla="*/ 30263 w 45833"/>
              <a:gd name="connsiteY1" fmla="*/ 433191 h 741602"/>
              <a:gd name="connsiteX2" fmla="*/ 118 w 45833"/>
              <a:gd name="connsiteY2" fmla="*/ 741341 h 741602"/>
              <a:gd name="connsiteX3" fmla="*/ 43661 w 45833"/>
              <a:gd name="connsiteY3" fmla="*/ 483433 h 741602"/>
              <a:gd name="connsiteX4" fmla="*/ 36962 w 45833"/>
              <a:gd name="connsiteY4" fmla="*/ 312611 h 741602"/>
              <a:gd name="connsiteX5" fmla="*/ 13516 w 45833"/>
              <a:gd name="connsiteY5" fmla="*/ 1112 h 74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33" h="741602">
                <a:moveTo>
                  <a:pt x="13516" y="1112"/>
                </a:moveTo>
                <a:cubicBezTo>
                  <a:pt x="12399" y="21209"/>
                  <a:pt x="32496" y="309820"/>
                  <a:pt x="30263" y="433191"/>
                </a:cubicBezTo>
                <a:cubicBezTo>
                  <a:pt x="28030" y="556562"/>
                  <a:pt x="-2115" y="732967"/>
                  <a:pt x="118" y="741341"/>
                </a:cubicBezTo>
                <a:cubicBezTo>
                  <a:pt x="2351" y="749715"/>
                  <a:pt x="37520" y="554888"/>
                  <a:pt x="43661" y="483433"/>
                </a:cubicBezTo>
                <a:cubicBezTo>
                  <a:pt x="49802" y="411978"/>
                  <a:pt x="41428" y="386299"/>
                  <a:pt x="36962" y="312611"/>
                </a:cubicBezTo>
                <a:cubicBezTo>
                  <a:pt x="32496" y="238923"/>
                  <a:pt x="14633" y="-18985"/>
                  <a:pt x="13516" y="1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BBBE84BD-2096-BA24-3135-E479BB1116E4}"/>
              </a:ext>
            </a:extLst>
          </p:cNvPr>
          <p:cNvSpPr/>
          <p:nvPr/>
        </p:nvSpPr>
        <p:spPr>
          <a:xfrm>
            <a:off x="3597775" y="11039507"/>
            <a:ext cx="152563" cy="814363"/>
          </a:xfrm>
          <a:custGeom>
            <a:avLst/>
            <a:gdLst>
              <a:gd name="connsiteX0" fmla="*/ 136862 w 152563"/>
              <a:gd name="connsiteY0" fmla="*/ 282 h 814363"/>
              <a:gd name="connsiteX1" fmla="*/ 130163 w 152563"/>
              <a:gd name="connsiteY1" fmla="*/ 164405 h 814363"/>
              <a:gd name="connsiteX2" fmla="*/ 2884 w 152563"/>
              <a:gd name="connsiteY2" fmla="*/ 794102 h 814363"/>
              <a:gd name="connsiteX3" fmla="*/ 49777 w 152563"/>
              <a:gd name="connsiteY3" fmla="*/ 616581 h 814363"/>
              <a:gd name="connsiteX4" fmla="*/ 146911 w 152563"/>
              <a:gd name="connsiteY4" fmla="*/ 187851 h 814363"/>
              <a:gd name="connsiteX5" fmla="*/ 136862 w 152563"/>
              <a:gd name="connsiteY5" fmla="*/ 282 h 81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63" h="814363">
                <a:moveTo>
                  <a:pt x="136862" y="282"/>
                </a:moveTo>
                <a:cubicBezTo>
                  <a:pt x="134071" y="-3626"/>
                  <a:pt x="152493" y="32102"/>
                  <a:pt x="130163" y="164405"/>
                </a:cubicBezTo>
                <a:cubicBezTo>
                  <a:pt x="107833" y="296708"/>
                  <a:pt x="16282" y="718739"/>
                  <a:pt x="2884" y="794102"/>
                </a:cubicBezTo>
                <a:cubicBezTo>
                  <a:pt x="-10514" y="869465"/>
                  <a:pt x="25773" y="717623"/>
                  <a:pt x="49777" y="616581"/>
                </a:cubicBezTo>
                <a:cubicBezTo>
                  <a:pt x="73781" y="515539"/>
                  <a:pt x="130722" y="284427"/>
                  <a:pt x="146911" y="187851"/>
                </a:cubicBezTo>
                <a:cubicBezTo>
                  <a:pt x="163100" y="91275"/>
                  <a:pt x="139653" y="4190"/>
                  <a:pt x="136862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4255DABD-1900-4313-EA6D-2AFDC4242DF7}"/>
              </a:ext>
            </a:extLst>
          </p:cNvPr>
          <p:cNvSpPr/>
          <p:nvPr/>
        </p:nvSpPr>
        <p:spPr>
          <a:xfrm>
            <a:off x="3764576" y="10260056"/>
            <a:ext cx="61475" cy="920904"/>
          </a:xfrm>
          <a:custGeom>
            <a:avLst/>
            <a:gdLst>
              <a:gd name="connsiteX0" fmla="*/ 37050 w 61475"/>
              <a:gd name="connsiteY0" fmla="*/ 2660 h 920904"/>
              <a:gd name="connsiteX1" fmla="*/ 60497 w 61475"/>
              <a:gd name="connsiteY1" fmla="*/ 488331 h 920904"/>
              <a:gd name="connsiteX2" fmla="*/ 206 w 61475"/>
              <a:gd name="connsiteY2" fmla="*/ 920410 h 920904"/>
              <a:gd name="connsiteX3" fmla="*/ 40400 w 61475"/>
              <a:gd name="connsiteY3" fmla="*/ 568718 h 920904"/>
              <a:gd name="connsiteX4" fmla="*/ 30351 w 61475"/>
              <a:gd name="connsiteY4" fmla="*/ 304111 h 920904"/>
              <a:gd name="connsiteX5" fmla="*/ 37050 w 61475"/>
              <a:gd name="connsiteY5" fmla="*/ 2660 h 92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75" h="920904">
                <a:moveTo>
                  <a:pt x="37050" y="2660"/>
                </a:moveTo>
                <a:cubicBezTo>
                  <a:pt x="42074" y="33363"/>
                  <a:pt x="66638" y="335373"/>
                  <a:pt x="60497" y="488331"/>
                </a:cubicBezTo>
                <a:cubicBezTo>
                  <a:pt x="54356" y="641289"/>
                  <a:pt x="3555" y="907012"/>
                  <a:pt x="206" y="920410"/>
                </a:cubicBezTo>
                <a:cubicBezTo>
                  <a:pt x="-3144" y="933808"/>
                  <a:pt x="35376" y="671434"/>
                  <a:pt x="40400" y="568718"/>
                </a:cubicBezTo>
                <a:cubicBezTo>
                  <a:pt x="45424" y="466002"/>
                  <a:pt x="33142" y="392871"/>
                  <a:pt x="30351" y="304111"/>
                </a:cubicBezTo>
                <a:cubicBezTo>
                  <a:pt x="27560" y="215351"/>
                  <a:pt x="32026" y="-28043"/>
                  <a:pt x="37050" y="2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E6CBBD4F-2DC2-073E-36BA-CB9B5990304F}"/>
              </a:ext>
            </a:extLst>
          </p:cNvPr>
          <p:cNvSpPr/>
          <p:nvPr/>
        </p:nvSpPr>
        <p:spPr>
          <a:xfrm>
            <a:off x="4398886" y="11002072"/>
            <a:ext cx="514236" cy="1096499"/>
          </a:xfrm>
          <a:custGeom>
            <a:avLst/>
            <a:gdLst>
              <a:gd name="connsiteX0" fmla="*/ 491312 w 514236"/>
              <a:gd name="connsiteY0" fmla="*/ 34368 h 1096499"/>
              <a:gd name="connsiteX1" fmla="*/ 2292 w 514236"/>
              <a:gd name="connsiteY1" fmla="*/ 1089444 h 1096499"/>
              <a:gd name="connsiteX2" fmla="*/ 307092 w 514236"/>
              <a:gd name="connsiteY2" fmla="*/ 496592 h 1096499"/>
              <a:gd name="connsiteX3" fmla="*/ 293694 w 514236"/>
              <a:gd name="connsiteY3" fmla="*/ 533436 h 1096499"/>
              <a:gd name="connsiteX4" fmla="*/ 420973 w 514236"/>
              <a:gd name="connsiteY4" fmla="*/ 278877 h 1096499"/>
              <a:gd name="connsiteX5" fmla="*/ 491312 w 514236"/>
              <a:gd name="connsiteY5" fmla="*/ 34368 h 109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236" h="1096499">
                <a:moveTo>
                  <a:pt x="491312" y="34368"/>
                </a:moveTo>
                <a:cubicBezTo>
                  <a:pt x="421532" y="169462"/>
                  <a:pt x="32995" y="1012407"/>
                  <a:pt x="2292" y="1089444"/>
                </a:cubicBezTo>
                <a:cubicBezTo>
                  <a:pt x="-28411" y="1166481"/>
                  <a:pt x="258525" y="589260"/>
                  <a:pt x="307092" y="496592"/>
                </a:cubicBezTo>
                <a:cubicBezTo>
                  <a:pt x="355659" y="403924"/>
                  <a:pt x="274714" y="569722"/>
                  <a:pt x="293694" y="533436"/>
                </a:cubicBezTo>
                <a:cubicBezTo>
                  <a:pt x="312674" y="497150"/>
                  <a:pt x="389711" y="357031"/>
                  <a:pt x="420973" y="278877"/>
                </a:cubicBezTo>
                <a:cubicBezTo>
                  <a:pt x="452234" y="200723"/>
                  <a:pt x="561092" y="-100726"/>
                  <a:pt x="491312" y="34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D8DFFCB8-1ECB-979A-7E43-F87C5D236401}"/>
              </a:ext>
            </a:extLst>
          </p:cNvPr>
          <p:cNvSpPr/>
          <p:nvPr/>
        </p:nvSpPr>
        <p:spPr>
          <a:xfrm>
            <a:off x="4093052" y="12101966"/>
            <a:ext cx="320257" cy="652715"/>
          </a:xfrm>
          <a:custGeom>
            <a:avLst/>
            <a:gdLst>
              <a:gd name="connsiteX0" fmla="*/ 318174 w 320257"/>
              <a:gd name="connsiteY0" fmla="*/ 2948 h 652715"/>
              <a:gd name="connsiteX1" fmla="*/ 40170 w 320257"/>
              <a:gd name="connsiteY1" fmla="*/ 565656 h 652715"/>
              <a:gd name="connsiteX2" fmla="*/ 3326 w 320257"/>
              <a:gd name="connsiteY2" fmla="*/ 649392 h 652715"/>
              <a:gd name="connsiteX3" fmla="*/ 26772 w 320257"/>
              <a:gd name="connsiteY3" fmla="*/ 599150 h 652715"/>
              <a:gd name="connsiteX4" fmla="*/ 224390 w 320257"/>
              <a:gd name="connsiteY4" fmla="*/ 277603 h 652715"/>
              <a:gd name="connsiteX5" fmla="*/ 170799 w 320257"/>
              <a:gd name="connsiteY5" fmla="*/ 341243 h 652715"/>
              <a:gd name="connsiteX6" fmla="*/ 318174 w 320257"/>
              <a:gd name="connsiteY6" fmla="*/ 2948 h 65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257" h="652715">
                <a:moveTo>
                  <a:pt x="318174" y="2948"/>
                </a:moveTo>
                <a:cubicBezTo>
                  <a:pt x="296403" y="40350"/>
                  <a:pt x="92645" y="457915"/>
                  <a:pt x="40170" y="565656"/>
                </a:cubicBezTo>
                <a:cubicBezTo>
                  <a:pt x="-12305" y="673397"/>
                  <a:pt x="5559" y="643810"/>
                  <a:pt x="3326" y="649392"/>
                </a:cubicBezTo>
                <a:cubicBezTo>
                  <a:pt x="1093" y="654974"/>
                  <a:pt x="-10072" y="661115"/>
                  <a:pt x="26772" y="599150"/>
                </a:cubicBezTo>
                <a:cubicBezTo>
                  <a:pt x="63616" y="537185"/>
                  <a:pt x="200385" y="320588"/>
                  <a:pt x="224390" y="277603"/>
                </a:cubicBezTo>
                <a:cubicBezTo>
                  <a:pt x="248395" y="234618"/>
                  <a:pt x="157401" y="387019"/>
                  <a:pt x="170799" y="341243"/>
                </a:cubicBezTo>
                <a:cubicBezTo>
                  <a:pt x="184197" y="295467"/>
                  <a:pt x="339945" y="-34454"/>
                  <a:pt x="318174" y="2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7776DE5-345F-AB1C-C9D0-D6408E07972D}"/>
              </a:ext>
            </a:extLst>
          </p:cNvPr>
          <p:cNvSpPr/>
          <p:nvPr/>
        </p:nvSpPr>
        <p:spPr>
          <a:xfrm>
            <a:off x="3461766" y="11880501"/>
            <a:ext cx="122146" cy="874088"/>
          </a:xfrm>
          <a:custGeom>
            <a:avLst/>
            <a:gdLst>
              <a:gd name="connsiteX0" fmla="*/ 122146 w 122146"/>
              <a:gd name="connsiteY0" fmla="*/ 0 h 874088"/>
              <a:gd name="connsiteX1" fmla="*/ 88652 w 122146"/>
              <a:gd name="connsiteY1" fmla="*/ 452176 h 874088"/>
              <a:gd name="connsiteX2" fmla="*/ 4915 w 122146"/>
              <a:gd name="connsiteY2" fmla="*/ 850761 h 874088"/>
              <a:gd name="connsiteX3" fmla="*/ 18313 w 122146"/>
              <a:gd name="connsiteY3" fmla="*/ 770374 h 874088"/>
              <a:gd name="connsiteX4" fmla="*/ 88652 w 122146"/>
              <a:gd name="connsiteY4" fmla="*/ 301451 h 874088"/>
              <a:gd name="connsiteX5" fmla="*/ 68555 w 122146"/>
              <a:gd name="connsiteY5" fmla="*/ 355042 h 874088"/>
              <a:gd name="connsiteX6" fmla="*/ 88652 w 122146"/>
              <a:gd name="connsiteY6" fmla="*/ 187569 h 874088"/>
              <a:gd name="connsiteX7" fmla="*/ 122146 w 122146"/>
              <a:gd name="connsiteY7" fmla="*/ 0 h 87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46" h="874088">
                <a:moveTo>
                  <a:pt x="122146" y="0"/>
                </a:moveTo>
                <a:cubicBezTo>
                  <a:pt x="115168" y="155191"/>
                  <a:pt x="108190" y="310383"/>
                  <a:pt x="88652" y="452176"/>
                </a:cubicBezTo>
                <a:cubicBezTo>
                  <a:pt x="69114" y="593969"/>
                  <a:pt x="16638" y="797728"/>
                  <a:pt x="4915" y="850761"/>
                </a:cubicBezTo>
                <a:cubicBezTo>
                  <a:pt x="-6808" y="903794"/>
                  <a:pt x="4357" y="861926"/>
                  <a:pt x="18313" y="770374"/>
                </a:cubicBezTo>
                <a:cubicBezTo>
                  <a:pt x="32269" y="678822"/>
                  <a:pt x="80278" y="370673"/>
                  <a:pt x="88652" y="301451"/>
                </a:cubicBezTo>
                <a:cubicBezTo>
                  <a:pt x="97026" y="232229"/>
                  <a:pt x="68555" y="374022"/>
                  <a:pt x="68555" y="355042"/>
                </a:cubicBezTo>
                <a:cubicBezTo>
                  <a:pt x="68555" y="336062"/>
                  <a:pt x="88652" y="187569"/>
                  <a:pt x="88652" y="187569"/>
                </a:cubicBezTo>
                <a:lnTo>
                  <a:pt x="12214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D5E28CE8-A190-C4B2-B549-586CCEACF4CF}"/>
              </a:ext>
            </a:extLst>
          </p:cNvPr>
          <p:cNvSpPr/>
          <p:nvPr/>
        </p:nvSpPr>
        <p:spPr>
          <a:xfrm>
            <a:off x="4758925" y="10180768"/>
            <a:ext cx="476347" cy="704901"/>
          </a:xfrm>
          <a:custGeom>
            <a:avLst/>
            <a:gdLst>
              <a:gd name="connsiteX0" fmla="*/ 472917 w 476347"/>
              <a:gd name="connsiteY0" fmla="*/ 11610 h 704901"/>
              <a:gd name="connsiteX1" fmla="*/ 14042 w 476347"/>
              <a:gd name="connsiteY1" fmla="*/ 691548 h 704901"/>
              <a:gd name="connsiteX2" fmla="*/ 134622 w 476347"/>
              <a:gd name="connsiteY2" fmla="*/ 443689 h 704901"/>
              <a:gd name="connsiteX3" fmla="*/ 305444 w 476347"/>
              <a:gd name="connsiteY3" fmla="*/ 205878 h 704901"/>
              <a:gd name="connsiteX4" fmla="*/ 228407 w 476347"/>
              <a:gd name="connsiteY4" fmla="*/ 256120 h 704901"/>
              <a:gd name="connsiteX5" fmla="*/ 472917 w 476347"/>
              <a:gd name="connsiteY5" fmla="*/ 11610 h 7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347" h="704901">
                <a:moveTo>
                  <a:pt x="472917" y="11610"/>
                </a:moveTo>
                <a:cubicBezTo>
                  <a:pt x="437190" y="84181"/>
                  <a:pt x="70424" y="619535"/>
                  <a:pt x="14042" y="691548"/>
                </a:cubicBezTo>
                <a:cubicBezTo>
                  <a:pt x="-42340" y="763561"/>
                  <a:pt x="86055" y="524634"/>
                  <a:pt x="134622" y="443689"/>
                </a:cubicBezTo>
                <a:cubicBezTo>
                  <a:pt x="183189" y="362744"/>
                  <a:pt x="289813" y="237140"/>
                  <a:pt x="305444" y="205878"/>
                </a:cubicBezTo>
                <a:cubicBezTo>
                  <a:pt x="321075" y="174617"/>
                  <a:pt x="202728" y="282916"/>
                  <a:pt x="228407" y="256120"/>
                </a:cubicBezTo>
                <a:cubicBezTo>
                  <a:pt x="254086" y="229325"/>
                  <a:pt x="508644" y="-60961"/>
                  <a:pt x="472917" y="1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0E408E4B-62B4-6518-3E7D-A0F9775F2DB8}"/>
              </a:ext>
            </a:extLst>
          </p:cNvPr>
          <p:cNvSpPr/>
          <p:nvPr/>
        </p:nvSpPr>
        <p:spPr>
          <a:xfrm>
            <a:off x="4139915" y="10999251"/>
            <a:ext cx="713627" cy="589975"/>
          </a:xfrm>
          <a:custGeom>
            <a:avLst/>
            <a:gdLst>
              <a:gd name="connsiteX0" fmla="*/ 713439 w 713627"/>
              <a:gd name="connsiteY0" fmla="*/ 345 h 589975"/>
              <a:gd name="connsiteX1" fmla="*/ 458881 w 713627"/>
              <a:gd name="connsiteY1" fmla="*/ 311844 h 589975"/>
              <a:gd name="connsiteX2" fmla="*/ 6 w 713627"/>
              <a:gd name="connsiteY2" fmla="*/ 589848 h 589975"/>
              <a:gd name="connsiteX3" fmla="*/ 448832 w 713627"/>
              <a:gd name="connsiteY3" fmla="*/ 345338 h 589975"/>
              <a:gd name="connsiteX4" fmla="*/ 609606 w 713627"/>
              <a:gd name="connsiteY4" fmla="*/ 161118 h 589975"/>
              <a:gd name="connsiteX5" fmla="*/ 502423 w 713627"/>
              <a:gd name="connsiteY5" fmla="*/ 248204 h 589975"/>
              <a:gd name="connsiteX6" fmla="*/ 713439 w 713627"/>
              <a:gd name="connsiteY6" fmla="*/ 345 h 58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627" h="589975">
                <a:moveTo>
                  <a:pt x="713439" y="345"/>
                </a:moveTo>
                <a:cubicBezTo>
                  <a:pt x="706182" y="10952"/>
                  <a:pt x="577786" y="213594"/>
                  <a:pt x="458881" y="311844"/>
                </a:cubicBezTo>
                <a:cubicBezTo>
                  <a:pt x="339975" y="410095"/>
                  <a:pt x="1681" y="584266"/>
                  <a:pt x="6" y="589848"/>
                </a:cubicBezTo>
                <a:cubicBezTo>
                  <a:pt x="-1669" y="595430"/>
                  <a:pt x="347232" y="416793"/>
                  <a:pt x="448832" y="345338"/>
                </a:cubicBezTo>
                <a:cubicBezTo>
                  <a:pt x="550432" y="273883"/>
                  <a:pt x="600674" y="177307"/>
                  <a:pt x="609606" y="161118"/>
                </a:cubicBezTo>
                <a:cubicBezTo>
                  <a:pt x="618538" y="144929"/>
                  <a:pt x="489025" y="269975"/>
                  <a:pt x="502423" y="248204"/>
                </a:cubicBezTo>
                <a:cubicBezTo>
                  <a:pt x="515821" y="226433"/>
                  <a:pt x="720696" y="-10262"/>
                  <a:pt x="713439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773B7E9-C12F-8668-20D1-915C857740F4}"/>
              </a:ext>
            </a:extLst>
          </p:cNvPr>
          <p:cNvSpPr/>
          <p:nvPr/>
        </p:nvSpPr>
        <p:spPr>
          <a:xfrm>
            <a:off x="3534446" y="11585383"/>
            <a:ext cx="565288" cy="785304"/>
          </a:xfrm>
          <a:custGeom>
            <a:avLst/>
            <a:gdLst>
              <a:gd name="connsiteX0" fmla="*/ 565281 w 565288"/>
              <a:gd name="connsiteY0" fmla="*/ 366 h 785304"/>
              <a:gd name="connsiteX1" fmla="*/ 193492 w 565288"/>
              <a:gd name="connsiteY1" fmla="*/ 328613 h 785304"/>
              <a:gd name="connsiteX2" fmla="*/ 96358 w 565288"/>
              <a:gd name="connsiteY2" fmla="*/ 512832 h 785304"/>
              <a:gd name="connsiteX3" fmla="*/ 2574 w 565288"/>
              <a:gd name="connsiteY3" fmla="*/ 780788 h 785304"/>
              <a:gd name="connsiteX4" fmla="*/ 203541 w 565288"/>
              <a:gd name="connsiteY4" fmla="*/ 275021 h 785304"/>
              <a:gd name="connsiteX5" fmla="*/ 565281 w 565288"/>
              <a:gd name="connsiteY5" fmla="*/ 366 h 78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288" h="785304">
                <a:moveTo>
                  <a:pt x="565281" y="366"/>
                </a:moveTo>
                <a:cubicBezTo>
                  <a:pt x="563606" y="9298"/>
                  <a:pt x="271646" y="243202"/>
                  <a:pt x="193492" y="328613"/>
                </a:cubicBezTo>
                <a:cubicBezTo>
                  <a:pt x="115338" y="414024"/>
                  <a:pt x="128178" y="437470"/>
                  <a:pt x="96358" y="512832"/>
                </a:cubicBezTo>
                <a:cubicBezTo>
                  <a:pt x="64538" y="588194"/>
                  <a:pt x="-15290" y="820423"/>
                  <a:pt x="2574" y="780788"/>
                </a:cubicBezTo>
                <a:cubicBezTo>
                  <a:pt x="20438" y="741153"/>
                  <a:pt x="110315" y="402300"/>
                  <a:pt x="203541" y="275021"/>
                </a:cubicBezTo>
                <a:cubicBezTo>
                  <a:pt x="296767" y="147742"/>
                  <a:pt x="566956" y="-8566"/>
                  <a:pt x="565281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86CE5CA-CB17-2B6F-C004-47FCE63E0C02}"/>
              </a:ext>
            </a:extLst>
          </p:cNvPr>
          <p:cNvSpPr/>
          <p:nvPr/>
        </p:nvSpPr>
        <p:spPr>
          <a:xfrm>
            <a:off x="3734577" y="11495305"/>
            <a:ext cx="676726" cy="643106"/>
          </a:xfrm>
          <a:custGeom>
            <a:avLst/>
            <a:gdLst>
              <a:gd name="connsiteX0" fmla="*/ 676649 w 676726"/>
              <a:gd name="connsiteY0" fmla="*/ 9 h 643106"/>
              <a:gd name="connsiteX1" fmla="*/ 351753 w 676726"/>
              <a:gd name="connsiteY1" fmla="*/ 200976 h 643106"/>
              <a:gd name="connsiteX2" fmla="*/ 60 w 676726"/>
              <a:gd name="connsiteY2" fmla="*/ 643104 h 643106"/>
              <a:gd name="connsiteX3" fmla="*/ 378548 w 676726"/>
              <a:gd name="connsiteY3" fmla="*/ 207675 h 643106"/>
              <a:gd name="connsiteX4" fmla="*/ 676649 w 676726"/>
              <a:gd name="connsiteY4" fmla="*/ 9 h 64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726" h="643106">
                <a:moveTo>
                  <a:pt x="676649" y="9"/>
                </a:moveTo>
                <a:cubicBezTo>
                  <a:pt x="672183" y="-1107"/>
                  <a:pt x="464518" y="93794"/>
                  <a:pt x="351753" y="200976"/>
                </a:cubicBezTo>
                <a:cubicBezTo>
                  <a:pt x="238988" y="308158"/>
                  <a:pt x="-4406" y="641988"/>
                  <a:pt x="60" y="643104"/>
                </a:cubicBezTo>
                <a:cubicBezTo>
                  <a:pt x="4526" y="644220"/>
                  <a:pt x="266341" y="312624"/>
                  <a:pt x="378548" y="207675"/>
                </a:cubicBezTo>
                <a:cubicBezTo>
                  <a:pt x="490755" y="102726"/>
                  <a:pt x="681115" y="1125"/>
                  <a:pt x="6766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858FA19-1C43-DABC-5200-3A2FA6E03C5C}"/>
              </a:ext>
            </a:extLst>
          </p:cNvPr>
          <p:cNvSpPr/>
          <p:nvPr/>
        </p:nvSpPr>
        <p:spPr>
          <a:xfrm>
            <a:off x="3794583" y="7606439"/>
            <a:ext cx="331960" cy="944928"/>
          </a:xfrm>
          <a:custGeom>
            <a:avLst/>
            <a:gdLst>
              <a:gd name="connsiteX0" fmla="*/ 331940 w 331960"/>
              <a:gd name="connsiteY0" fmla="*/ 163 h 944928"/>
              <a:gd name="connsiteX1" fmla="*/ 194613 w 331960"/>
              <a:gd name="connsiteY1" fmla="*/ 492532 h 944928"/>
              <a:gd name="connsiteX2" fmla="*/ 104177 w 331960"/>
              <a:gd name="connsiteY2" fmla="*/ 613113 h 944928"/>
              <a:gd name="connsiteX3" fmla="*/ 344 w 331960"/>
              <a:gd name="connsiteY3" fmla="*/ 944708 h 944928"/>
              <a:gd name="connsiteX4" fmla="*/ 141021 w 331960"/>
              <a:gd name="connsiteY4" fmla="*/ 559521 h 944928"/>
              <a:gd name="connsiteX5" fmla="*/ 184564 w 331960"/>
              <a:gd name="connsiteY5" fmla="*/ 438941 h 944928"/>
              <a:gd name="connsiteX6" fmla="*/ 331940 w 331960"/>
              <a:gd name="connsiteY6" fmla="*/ 163 h 94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960" h="944928">
                <a:moveTo>
                  <a:pt x="331940" y="163"/>
                </a:moveTo>
                <a:cubicBezTo>
                  <a:pt x="333615" y="9095"/>
                  <a:pt x="232573" y="390374"/>
                  <a:pt x="194613" y="492532"/>
                </a:cubicBezTo>
                <a:cubicBezTo>
                  <a:pt x="156652" y="594690"/>
                  <a:pt x="136555" y="537750"/>
                  <a:pt x="104177" y="613113"/>
                </a:cubicBezTo>
                <a:cubicBezTo>
                  <a:pt x="71799" y="688476"/>
                  <a:pt x="-5797" y="953640"/>
                  <a:pt x="344" y="944708"/>
                </a:cubicBezTo>
                <a:cubicBezTo>
                  <a:pt x="6485" y="935776"/>
                  <a:pt x="110318" y="643815"/>
                  <a:pt x="141021" y="559521"/>
                </a:cubicBezTo>
                <a:cubicBezTo>
                  <a:pt x="171724" y="475227"/>
                  <a:pt x="154977" y="527143"/>
                  <a:pt x="184564" y="438941"/>
                </a:cubicBezTo>
                <a:cubicBezTo>
                  <a:pt x="214151" y="350739"/>
                  <a:pt x="330265" y="-8769"/>
                  <a:pt x="331940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56A71EB-BD34-6CC3-D105-AF74BC1B6A9B}"/>
              </a:ext>
            </a:extLst>
          </p:cNvPr>
          <p:cNvSpPr/>
          <p:nvPr/>
        </p:nvSpPr>
        <p:spPr>
          <a:xfrm>
            <a:off x="3434719" y="8555616"/>
            <a:ext cx="343693" cy="707355"/>
          </a:xfrm>
          <a:custGeom>
            <a:avLst/>
            <a:gdLst>
              <a:gd name="connsiteX0" fmla="*/ 336762 w 343693"/>
              <a:gd name="connsiteY0" fmla="*/ 22327 h 707355"/>
              <a:gd name="connsiteX1" fmla="*/ 1817 w 343693"/>
              <a:gd name="connsiteY1" fmla="*/ 705615 h 707355"/>
              <a:gd name="connsiteX2" fmla="*/ 209483 w 343693"/>
              <a:gd name="connsiteY2" fmla="*/ 213246 h 707355"/>
              <a:gd name="connsiteX3" fmla="*/ 336762 w 343693"/>
              <a:gd name="connsiteY3" fmla="*/ 22327 h 70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693" h="707355">
                <a:moveTo>
                  <a:pt x="336762" y="22327"/>
                </a:moveTo>
                <a:cubicBezTo>
                  <a:pt x="302151" y="104388"/>
                  <a:pt x="23030" y="673795"/>
                  <a:pt x="1817" y="705615"/>
                </a:cubicBezTo>
                <a:cubicBezTo>
                  <a:pt x="-19396" y="737435"/>
                  <a:pt x="150867" y="323778"/>
                  <a:pt x="209483" y="213246"/>
                </a:cubicBezTo>
                <a:cubicBezTo>
                  <a:pt x="268098" y="102714"/>
                  <a:pt x="371373" y="-59734"/>
                  <a:pt x="336762" y="22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118217F-A924-D0AB-171E-FAF750FF177C}"/>
              </a:ext>
            </a:extLst>
          </p:cNvPr>
          <p:cNvSpPr/>
          <p:nvPr/>
        </p:nvSpPr>
        <p:spPr>
          <a:xfrm>
            <a:off x="3252294" y="9189776"/>
            <a:ext cx="291161" cy="1030152"/>
          </a:xfrm>
          <a:custGeom>
            <a:avLst/>
            <a:gdLst>
              <a:gd name="connsiteX0" fmla="*/ 281376 w 291161"/>
              <a:gd name="connsiteY0" fmla="*/ 1116 h 1030152"/>
              <a:gd name="connsiteX1" fmla="*/ 211038 w 291161"/>
              <a:gd name="connsiteY1" fmla="*/ 483437 h 1030152"/>
              <a:gd name="connsiteX2" fmla="*/ 22 w 291161"/>
              <a:gd name="connsiteY2" fmla="*/ 1029398 h 1030152"/>
              <a:gd name="connsiteX3" fmla="*/ 197640 w 291161"/>
              <a:gd name="connsiteY3" fmla="*/ 604017 h 1030152"/>
              <a:gd name="connsiteX4" fmla="*/ 190941 w 291161"/>
              <a:gd name="connsiteY4" fmla="*/ 681055 h 1030152"/>
              <a:gd name="connsiteX5" fmla="*/ 288075 w 291161"/>
              <a:gd name="connsiteY5" fmla="*/ 339411 h 1030152"/>
              <a:gd name="connsiteX6" fmla="*/ 267979 w 291161"/>
              <a:gd name="connsiteY6" fmla="*/ 349459 h 1030152"/>
              <a:gd name="connsiteX7" fmla="*/ 281376 w 291161"/>
              <a:gd name="connsiteY7" fmla="*/ 1116 h 103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161" h="1030152">
                <a:moveTo>
                  <a:pt x="281376" y="1116"/>
                </a:moveTo>
                <a:cubicBezTo>
                  <a:pt x="271886" y="23446"/>
                  <a:pt x="257930" y="312057"/>
                  <a:pt x="211038" y="483437"/>
                </a:cubicBezTo>
                <a:cubicBezTo>
                  <a:pt x="164146" y="654817"/>
                  <a:pt x="2255" y="1009301"/>
                  <a:pt x="22" y="1029398"/>
                </a:cubicBezTo>
                <a:cubicBezTo>
                  <a:pt x="-2211" y="1049495"/>
                  <a:pt x="165820" y="662074"/>
                  <a:pt x="197640" y="604017"/>
                </a:cubicBezTo>
                <a:cubicBezTo>
                  <a:pt x="229460" y="545960"/>
                  <a:pt x="175869" y="725156"/>
                  <a:pt x="190941" y="681055"/>
                </a:cubicBezTo>
                <a:cubicBezTo>
                  <a:pt x="206013" y="636954"/>
                  <a:pt x="275235" y="394677"/>
                  <a:pt x="288075" y="339411"/>
                </a:cubicBezTo>
                <a:cubicBezTo>
                  <a:pt x="300915" y="284145"/>
                  <a:pt x="269654" y="400817"/>
                  <a:pt x="267979" y="349459"/>
                </a:cubicBezTo>
                <a:cubicBezTo>
                  <a:pt x="266304" y="298101"/>
                  <a:pt x="290866" y="-21214"/>
                  <a:pt x="281376" y="1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F3418D6-9D15-E2F5-8B21-550C2E726B2E}"/>
              </a:ext>
            </a:extLst>
          </p:cNvPr>
          <p:cNvSpPr/>
          <p:nvPr/>
        </p:nvSpPr>
        <p:spPr>
          <a:xfrm>
            <a:off x="3121906" y="9278836"/>
            <a:ext cx="303771" cy="747384"/>
          </a:xfrm>
          <a:custGeom>
            <a:avLst/>
            <a:gdLst>
              <a:gd name="connsiteX0" fmla="*/ 301232 w 303771"/>
              <a:gd name="connsiteY0" fmla="*/ 9190 h 747384"/>
              <a:gd name="connsiteX1" fmla="*/ 6481 w 303771"/>
              <a:gd name="connsiteY1" fmla="*/ 739371 h 747384"/>
              <a:gd name="connsiteX2" fmla="*/ 96916 w 303771"/>
              <a:gd name="connsiteY2" fmla="*/ 401076 h 747384"/>
              <a:gd name="connsiteX3" fmla="*/ 90217 w 303771"/>
              <a:gd name="connsiteY3" fmla="*/ 441269 h 747384"/>
              <a:gd name="connsiteX4" fmla="*/ 167254 w 303771"/>
              <a:gd name="connsiteY4" fmla="*/ 230254 h 747384"/>
              <a:gd name="connsiteX5" fmla="*/ 150507 w 303771"/>
              <a:gd name="connsiteY5" fmla="*/ 320689 h 747384"/>
              <a:gd name="connsiteX6" fmla="*/ 301232 w 303771"/>
              <a:gd name="connsiteY6" fmla="*/ 9190 h 74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771" h="747384">
                <a:moveTo>
                  <a:pt x="301232" y="9190"/>
                </a:moveTo>
                <a:cubicBezTo>
                  <a:pt x="277228" y="78970"/>
                  <a:pt x="40534" y="674057"/>
                  <a:pt x="6481" y="739371"/>
                </a:cubicBezTo>
                <a:cubicBezTo>
                  <a:pt x="-27572" y="804685"/>
                  <a:pt x="82960" y="450760"/>
                  <a:pt x="96916" y="401076"/>
                </a:cubicBezTo>
                <a:cubicBezTo>
                  <a:pt x="110872" y="351392"/>
                  <a:pt x="78494" y="469739"/>
                  <a:pt x="90217" y="441269"/>
                </a:cubicBezTo>
                <a:cubicBezTo>
                  <a:pt x="101940" y="412799"/>
                  <a:pt x="157206" y="250351"/>
                  <a:pt x="167254" y="230254"/>
                </a:cubicBezTo>
                <a:cubicBezTo>
                  <a:pt x="177302" y="210157"/>
                  <a:pt x="129294" y="352509"/>
                  <a:pt x="150507" y="320689"/>
                </a:cubicBezTo>
                <a:cubicBezTo>
                  <a:pt x="171720" y="288869"/>
                  <a:pt x="325236" y="-60590"/>
                  <a:pt x="301232" y="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6FF7A502-E71B-24CE-ED19-EDC4106A0334}"/>
              </a:ext>
            </a:extLst>
          </p:cNvPr>
          <p:cNvSpPr/>
          <p:nvPr/>
        </p:nvSpPr>
        <p:spPr>
          <a:xfrm>
            <a:off x="2742923" y="10136524"/>
            <a:ext cx="302234" cy="1057339"/>
          </a:xfrm>
          <a:custGeom>
            <a:avLst/>
            <a:gdLst>
              <a:gd name="connsiteX0" fmla="*/ 301728 w 302234"/>
              <a:gd name="connsiteY0" fmla="*/ 5612 h 1057339"/>
              <a:gd name="connsiteX1" fmla="*/ 30422 w 302234"/>
              <a:gd name="connsiteY1" fmla="*/ 822878 h 1057339"/>
              <a:gd name="connsiteX2" fmla="*/ 23723 w 302234"/>
              <a:gd name="connsiteY2" fmla="*/ 1030544 h 1057339"/>
              <a:gd name="connsiteX3" fmla="*/ 184497 w 302234"/>
              <a:gd name="connsiteY3" fmla="*/ 327160 h 1057339"/>
              <a:gd name="connsiteX4" fmla="*/ 100761 w 302234"/>
              <a:gd name="connsiteY4" fmla="*/ 454439 h 1057339"/>
              <a:gd name="connsiteX5" fmla="*/ 301728 w 302234"/>
              <a:gd name="connsiteY5" fmla="*/ 5612 h 105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234" h="1057339">
                <a:moveTo>
                  <a:pt x="301728" y="5612"/>
                </a:moveTo>
                <a:cubicBezTo>
                  <a:pt x="290005" y="67019"/>
                  <a:pt x="76756" y="652056"/>
                  <a:pt x="30422" y="822878"/>
                </a:cubicBezTo>
                <a:cubicBezTo>
                  <a:pt x="-15912" y="993700"/>
                  <a:pt x="-1956" y="1113164"/>
                  <a:pt x="23723" y="1030544"/>
                </a:cubicBezTo>
                <a:cubicBezTo>
                  <a:pt x="49402" y="947924"/>
                  <a:pt x="171657" y="423177"/>
                  <a:pt x="184497" y="327160"/>
                </a:cubicBezTo>
                <a:cubicBezTo>
                  <a:pt x="197337" y="231143"/>
                  <a:pt x="83456" y="503006"/>
                  <a:pt x="100761" y="454439"/>
                </a:cubicBezTo>
                <a:cubicBezTo>
                  <a:pt x="118066" y="405872"/>
                  <a:pt x="313451" y="-55795"/>
                  <a:pt x="301728" y="5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A1D5A7CD-BCE3-C86F-C693-6F13AC5B0FEA}"/>
              </a:ext>
            </a:extLst>
          </p:cNvPr>
          <p:cNvSpPr/>
          <p:nvPr/>
        </p:nvSpPr>
        <p:spPr>
          <a:xfrm>
            <a:off x="2354016" y="11140569"/>
            <a:ext cx="350248" cy="1601973"/>
          </a:xfrm>
          <a:custGeom>
            <a:avLst/>
            <a:gdLst>
              <a:gd name="connsiteX0" fmla="*/ 348991 w 350248"/>
              <a:gd name="connsiteY0" fmla="*/ 6402 h 1601973"/>
              <a:gd name="connsiteX1" fmla="*/ 131276 w 350248"/>
              <a:gd name="connsiteY1" fmla="*/ 873910 h 1601973"/>
              <a:gd name="connsiteX2" fmla="*/ 20744 w 350248"/>
              <a:gd name="connsiteY2" fmla="*/ 1252398 h 1601973"/>
              <a:gd name="connsiteX3" fmla="*/ 648 w 350248"/>
              <a:gd name="connsiteY3" fmla="*/ 1597391 h 1601973"/>
              <a:gd name="connsiteX4" fmla="*/ 30793 w 350248"/>
              <a:gd name="connsiteY4" fmla="*/ 1399774 h 1601973"/>
              <a:gd name="connsiteX5" fmla="*/ 141325 w 350248"/>
              <a:gd name="connsiteY5" fmla="*/ 716486 h 1601973"/>
              <a:gd name="connsiteX6" fmla="*/ 225061 w 350248"/>
              <a:gd name="connsiteY6" fmla="*/ 337998 h 1601973"/>
              <a:gd name="connsiteX7" fmla="*/ 221711 w 350248"/>
              <a:gd name="connsiteY7" fmla="*/ 471976 h 1601973"/>
              <a:gd name="connsiteX8" fmla="*/ 348991 w 350248"/>
              <a:gd name="connsiteY8" fmla="*/ 6402 h 160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48" h="1601973">
                <a:moveTo>
                  <a:pt x="348991" y="6402"/>
                </a:moveTo>
                <a:cubicBezTo>
                  <a:pt x="333919" y="73391"/>
                  <a:pt x="185984" y="666244"/>
                  <a:pt x="131276" y="873910"/>
                </a:cubicBezTo>
                <a:cubicBezTo>
                  <a:pt x="76568" y="1081576"/>
                  <a:pt x="42515" y="1131818"/>
                  <a:pt x="20744" y="1252398"/>
                </a:cubicBezTo>
                <a:cubicBezTo>
                  <a:pt x="-1027" y="1372978"/>
                  <a:pt x="-1027" y="1572828"/>
                  <a:pt x="648" y="1597391"/>
                </a:cubicBezTo>
                <a:cubicBezTo>
                  <a:pt x="2323" y="1621954"/>
                  <a:pt x="7347" y="1546591"/>
                  <a:pt x="30793" y="1399774"/>
                </a:cubicBezTo>
                <a:cubicBezTo>
                  <a:pt x="54239" y="1252957"/>
                  <a:pt x="108947" y="893449"/>
                  <a:pt x="141325" y="716486"/>
                </a:cubicBezTo>
                <a:cubicBezTo>
                  <a:pt x="173703" y="539523"/>
                  <a:pt x="211663" y="378750"/>
                  <a:pt x="225061" y="337998"/>
                </a:cubicBezTo>
                <a:cubicBezTo>
                  <a:pt x="238459" y="297246"/>
                  <a:pt x="204406" y="525009"/>
                  <a:pt x="221711" y="471976"/>
                </a:cubicBezTo>
                <a:cubicBezTo>
                  <a:pt x="239016" y="418943"/>
                  <a:pt x="364063" y="-60587"/>
                  <a:pt x="348991" y="6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0D1E96A0-0E84-164B-A943-C990CDAF9042}"/>
              </a:ext>
            </a:extLst>
          </p:cNvPr>
          <p:cNvSpPr/>
          <p:nvPr/>
        </p:nvSpPr>
        <p:spPr>
          <a:xfrm>
            <a:off x="2510103" y="11093270"/>
            <a:ext cx="275473" cy="863749"/>
          </a:xfrm>
          <a:custGeom>
            <a:avLst/>
            <a:gdLst>
              <a:gd name="connsiteX0" fmla="*/ 269941 w 275473"/>
              <a:gd name="connsiteY0" fmla="*/ 110 h 863749"/>
              <a:gd name="connsiteX1" fmla="*/ 239796 w 275473"/>
              <a:gd name="connsiteY1" fmla="*/ 281464 h 863749"/>
              <a:gd name="connsiteX2" fmla="*/ 269941 w 275473"/>
              <a:gd name="connsiteY2" fmla="*/ 194378 h 863749"/>
              <a:gd name="connsiteX3" fmla="*/ 105818 w 275473"/>
              <a:gd name="connsiteY3" fmla="*/ 572866 h 863749"/>
              <a:gd name="connsiteX4" fmla="*/ 1985 w 275473"/>
              <a:gd name="connsiteY4" fmla="*/ 857570 h 863749"/>
              <a:gd name="connsiteX5" fmla="*/ 196253 w 275473"/>
              <a:gd name="connsiteY5" fmla="*/ 298211 h 863749"/>
              <a:gd name="connsiteX6" fmla="*/ 233097 w 275473"/>
              <a:gd name="connsiteY6" fmla="*/ 247970 h 863749"/>
              <a:gd name="connsiteX7" fmla="*/ 269941 w 275473"/>
              <a:gd name="connsiteY7" fmla="*/ 110 h 86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73" h="863749">
                <a:moveTo>
                  <a:pt x="269941" y="110"/>
                </a:moveTo>
                <a:cubicBezTo>
                  <a:pt x="271058" y="5692"/>
                  <a:pt x="239796" y="249086"/>
                  <a:pt x="239796" y="281464"/>
                </a:cubicBezTo>
                <a:cubicBezTo>
                  <a:pt x="239796" y="313842"/>
                  <a:pt x="292271" y="145811"/>
                  <a:pt x="269941" y="194378"/>
                </a:cubicBezTo>
                <a:cubicBezTo>
                  <a:pt x="247611" y="242945"/>
                  <a:pt x="150477" y="462334"/>
                  <a:pt x="105818" y="572866"/>
                </a:cubicBezTo>
                <a:cubicBezTo>
                  <a:pt x="61159" y="683398"/>
                  <a:pt x="-13087" y="903346"/>
                  <a:pt x="1985" y="857570"/>
                </a:cubicBezTo>
                <a:cubicBezTo>
                  <a:pt x="17057" y="811794"/>
                  <a:pt x="157734" y="399811"/>
                  <a:pt x="196253" y="298211"/>
                </a:cubicBezTo>
                <a:cubicBezTo>
                  <a:pt x="234772" y="196611"/>
                  <a:pt x="221374" y="293746"/>
                  <a:pt x="233097" y="247970"/>
                </a:cubicBezTo>
                <a:cubicBezTo>
                  <a:pt x="244820" y="202194"/>
                  <a:pt x="268824" y="-5472"/>
                  <a:pt x="269941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417A99C-4DA2-6B7E-3995-79F43250FCF2}"/>
              </a:ext>
            </a:extLst>
          </p:cNvPr>
          <p:cNvSpPr/>
          <p:nvPr/>
        </p:nvSpPr>
        <p:spPr>
          <a:xfrm>
            <a:off x="2429973" y="12118126"/>
            <a:ext cx="42253" cy="655219"/>
          </a:xfrm>
          <a:custGeom>
            <a:avLst/>
            <a:gdLst>
              <a:gd name="connsiteX0" fmla="*/ 25174 w 42253"/>
              <a:gd name="connsiteY0" fmla="*/ 186 h 655219"/>
              <a:gd name="connsiteX1" fmla="*/ 18475 w 42253"/>
              <a:gd name="connsiteY1" fmla="*/ 408819 h 655219"/>
              <a:gd name="connsiteX2" fmla="*/ 1728 w 42253"/>
              <a:gd name="connsiteY2" fmla="*/ 646630 h 655219"/>
              <a:gd name="connsiteX3" fmla="*/ 5078 w 42253"/>
              <a:gd name="connsiteY3" fmla="*/ 579641 h 655219"/>
              <a:gd name="connsiteX4" fmla="*/ 41922 w 42253"/>
              <a:gd name="connsiteY4" fmla="*/ 358577 h 655219"/>
              <a:gd name="connsiteX5" fmla="*/ 25174 w 42253"/>
              <a:gd name="connsiteY5" fmla="*/ 186 h 65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53" h="655219">
                <a:moveTo>
                  <a:pt x="25174" y="186"/>
                </a:moveTo>
                <a:cubicBezTo>
                  <a:pt x="21266" y="8560"/>
                  <a:pt x="22383" y="301078"/>
                  <a:pt x="18475" y="408819"/>
                </a:cubicBezTo>
                <a:cubicBezTo>
                  <a:pt x="14567" y="516560"/>
                  <a:pt x="3961" y="618160"/>
                  <a:pt x="1728" y="646630"/>
                </a:cubicBezTo>
                <a:cubicBezTo>
                  <a:pt x="-505" y="675100"/>
                  <a:pt x="-1621" y="627650"/>
                  <a:pt x="5078" y="579641"/>
                </a:cubicBezTo>
                <a:cubicBezTo>
                  <a:pt x="11777" y="531632"/>
                  <a:pt x="39131" y="449012"/>
                  <a:pt x="41922" y="358577"/>
                </a:cubicBezTo>
                <a:cubicBezTo>
                  <a:pt x="44713" y="268142"/>
                  <a:pt x="29082" y="-8188"/>
                  <a:pt x="25174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BFE82CF9-612A-1FC8-9E41-E678877307D3}"/>
              </a:ext>
            </a:extLst>
          </p:cNvPr>
          <p:cNvSpPr/>
          <p:nvPr/>
        </p:nvSpPr>
        <p:spPr>
          <a:xfrm>
            <a:off x="3488836" y="9799503"/>
            <a:ext cx="38242" cy="877980"/>
          </a:xfrm>
          <a:custGeom>
            <a:avLst/>
            <a:gdLst>
              <a:gd name="connsiteX0" fmla="*/ 1291 w 38242"/>
              <a:gd name="connsiteY0" fmla="*/ 11038 h 877980"/>
              <a:gd name="connsiteX1" fmla="*/ 4641 w 38242"/>
              <a:gd name="connsiteY1" fmla="*/ 841701 h 877980"/>
              <a:gd name="connsiteX2" fmla="*/ 18039 w 38242"/>
              <a:gd name="connsiteY2" fmla="*/ 687627 h 877980"/>
              <a:gd name="connsiteX3" fmla="*/ 38135 w 38242"/>
              <a:gd name="connsiteY3" fmla="*/ 309139 h 877980"/>
              <a:gd name="connsiteX4" fmla="*/ 24738 w 38242"/>
              <a:gd name="connsiteY4" fmla="*/ 359381 h 877980"/>
              <a:gd name="connsiteX5" fmla="*/ 1291 w 38242"/>
              <a:gd name="connsiteY5" fmla="*/ 11038 h 87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42" h="877980">
                <a:moveTo>
                  <a:pt x="1291" y="11038"/>
                </a:moveTo>
                <a:cubicBezTo>
                  <a:pt x="-2059" y="91425"/>
                  <a:pt x="1850" y="728936"/>
                  <a:pt x="4641" y="841701"/>
                </a:cubicBezTo>
                <a:cubicBezTo>
                  <a:pt x="7432" y="954466"/>
                  <a:pt x="12457" y="776387"/>
                  <a:pt x="18039" y="687627"/>
                </a:cubicBezTo>
                <a:cubicBezTo>
                  <a:pt x="23621" y="598867"/>
                  <a:pt x="37019" y="363847"/>
                  <a:pt x="38135" y="309139"/>
                </a:cubicBezTo>
                <a:cubicBezTo>
                  <a:pt x="39252" y="254431"/>
                  <a:pt x="31437" y="404599"/>
                  <a:pt x="24738" y="359381"/>
                </a:cubicBezTo>
                <a:cubicBezTo>
                  <a:pt x="18039" y="314163"/>
                  <a:pt x="4641" y="-69349"/>
                  <a:pt x="1291" y="1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3582C71-3B0C-3A5F-1754-46960D49C7B3}"/>
              </a:ext>
            </a:extLst>
          </p:cNvPr>
          <p:cNvSpPr/>
          <p:nvPr/>
        </p:nvSpPr>
        <p:spPr>
          <a:xfrm>
            <a:off x="2837064" y="10858818"/>
            <a:ext cx="528372" cy="1126157"/>
          </a:xfrm>
          <a:custGeom>
            <a:avLst/>
            <a:gdLst>
              <a:gd name="connsiteX0" fmla="*/ 46813 w 528372"/>
              <a:gd name="connsiteY0" fmla="*/ 10149 h 1126157"/>
              <a:gd name="connsiteX1" fmla="*/ 50162 w 528372"/>
              <a:gd name="connsiteY1" fmla="*/ 335046 h 1126157"/>
              <a:gd name="connsiteX2" fmla="*/ 415252 w 528372"/>
              <a:gd name="connsiteY2" fmla="*/ 834114 h 1126157"/>
              <a:gd name="connsiteX3" fmla="*/ 525784 w 528372"/>
              <a:gd name="connsiteY3" fmla="*/ 1122167 h 1126157"/>
              <a:gd name="connsiteX4" fmla="*/ 488940 w 528372"/>
              <a:gd name="connsiteY4" fmla="*/ 991538 h 1126157"/>
              <a:gd name="connsiteX5" fmla="*/ 438699 w 528372"/>
              <a:gd name="connsiteY5" fmla="*/ 840813 h 1126157"/>
              <a:gd name="connsiteX6" fmla="*/ 418602 w 528372"/>
              <a:gd name="connsiteY6" fmla="*/ 810668 h 1126157"/>
              <a:gd name="connsiteX7" fmla="*/ 167393 w 528372"/>
              <a:gd name="connsiteY7" fmla="*/ 489120 h 1126157"/>
              <a:gd name="connsiteX8" fmla="*/ 180791 w 528372"/>
              <a:gd name="connsiteY8" fmla="*/ 525964 h 1126157"/>
              <a:gd name="connsiteX9" fmla="*/ 6620 w 528372"/>
              <a:gd name="connsiteY9" fmla="*/ 335046 h 1126157"/>
              <a:gd name="connsiteX10" fmla="*/ 36765 w 528372"/>
              <a:gd name="connsiteY10" fmla="*/ 365191 h 1126157"/>
              <a:gd name="connsiteX11" fmla="*/ 40114 w 528372"/>
              <a:gd name="connsiteY11" fmla="*/ 103934 h 1126157"/>
              <a:gd name="connsiteX12" fmla="*/ 46813 w 528372"/>
              <a:gd name="connsiteY12" fmla="*/ 10149 h 112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8372" h="1126157">
                <a:moveTo>
                  <a:pt x="46813" y="10149"/>
                </a:moveTo>
                <a:cubicBezTo>
                  <a:pt x="48488" y="48668"/>
                  <a:pt x="-11245" y="197718"/>
                  <a:pt x="50162" y="335046"/>
                </a:cubicBezTo>
                <a:cubicBezTo>
                  <a:pt x="111569" y="472374"/>
                  <a:pt x="335982" y="702927"/>
                  <a:pt x="415252" y="834114"/>
                </a:cubicBezTo>
                <a:cubicBezTo>
                  <a:pt x="494522" y="965301"/>
                  <a:pt x="513503" y="1095930"/>
                  <a:pt x="525784" y="1122167"/>
                </a:cubicBezTo>
                <a:cubicBezTo>
                  <a:pt x="538065" y="1148404"/>
                  <a:pt x="503454" y="1038430"/>
                  <a:pt x="488940" y="991538"/>
                </a:cubicBezTo>
                <a:cubicBezTo>
                  <a:pt x="474426" y="944646"/>
                  <a:pt x="450422" y="870958"/>
                  <a:pt x="438699" y="840813"/>
                </a:cubicBezTo>
                <a:cubicBezTo>
                  <a:pt x="426976" y="810668"/>
                  <a:pt x="463820" y="869284"/>
                  <a:pt x="418602" y="810668"/>
                </a:cubicBezTo>
                <a:cubicBezTo>
                  <a:pt x="373384" y="752053"/>
                  <a:pt x="207028" y="536571"/>
                  <a:pt x="167393" y="489120"/>
                </a:cubicBezTo>
                <a:cubicBezTo>
                  <a:pt x="127758" y="441669"/>
                  <a:pt x="207586" y="551643"/>
                  <a:pt x="180791" y="525964"/>
                </a:cubicBezTo>
                <a:cubicBezTo>
                  <a:pt x="153996" y="500285"/>
                  <a:pt x="30624" y="361841"/>
                  <a:pt x="6620" y="335046"/>
                </a:cubicBezTo>
                <a:cubicBezTo>
                  <a:pt x="-17384" y="308251"/>
                  <a:pt x="31183" y="403710"/>
                  <a:pt x="36765" y="365191"/>
                </a:cubicBezTo>
                <a:cubicBezTo>
                  <a:pt x="42347" y="326672"/>
                  <a:pt x="37323" y="156409"/>
                  <a:pt x="40114" y="103934"/>
                </a:cubicBezTo>
                <a:cubicBezTo>
                  <a:pt x="42905" y="51459"/>
                  <a:pt x="45138" y="-28370"/>
                  <a:pt x="46813" y="10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52EA788-5032-EE50-3FD9-D7C410A54A01}"/>
              </a:ext>
            </a:extLst>
          </p:cNvPr>
          <p:cNvSpPr/>
          <p:nvPr/>
        </p:nvSpPr>
        <p:spPr>
          <a:xfrm>
            <a:off x="1888819" y="7806971"/>
            <a:ext cx="644869" cy="228361"/>
          </a:xfrm>
          <a:custGeom>
            <a:avLst/>
            <a:gdLst>
              <a:gd name="connsiteX0" fmla="*/ 271 w 644869"/>
              <a:gd name="connsiteY0" fmla="*/ 228361 h 228361"/>
              <a:gd name="connsiteX1" fmla="*/ 211286 w 644869"/>
              <a:gd name="connsiteY1" fmla="*/ 84334 h 228361"/>
              <a:gd name="connsiteX2" fmla="*/ 469194 w 644869"/>
              <a:gd name="connsiteY2" fmla="*/ 13996 h 228361"/>
              <a:gd name="connsiteX3" fmla="*/ 643366 w 644869"/>
              <a:gd name="connsiteY3" fmla="*/ 13996 h 228361"/>
              <a:gd name="connsiteX4" fmla="*/ 372060 w 644869"/>
              <a:gd name="connsiteY4" fmla="*/ 3948 h 228361"/>
              <a:gd name="connsiteX5" fmla="*/ 449097 w 644869"/>
              <a:gd name="connsiteY5" fmla="*/ 7297 h 228361"/>
              <a:gd name="connsiteX6" fmla="*/ 254829 w 644869"/>
              <a:gd name="connsiteY6" fmla="*/ 84334 h 228361"/>
              <a:gd name="connsiteX7" fmla="*/ 271 w 644869"/>
              <a:gd name="connsiteY7" fmla="*/ 228361 h 22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869" h="228361">
                <a:moveTo>
                  <a:pt x="271" y="228361"/>
                </a:moveTo>
                <a:cubicBezTo>
                  <a:pt x="-6986" y="228361"/>
                  <a:pt x="133132" y="120061"/>
                  <a:pt x="211286" y="84334"/>
                </a:cubicBezTo>
                <a:cubicBezTo>
                  <a:pt x="289440" y="48607"/>
                  <a:pt x="397181" y="25719"/>
                  <a:pt x="469194" y="13996"/>
                </a:cubicBezTo>
                <a:cubicBezTo>
                  <a:pt x="541207" y="2273"/>
                  <a:pt x="659555" y="15671"/>
                  <a:pt x="643366" y="13996"/>
                </a:cubicBezTo>
                <a:cubicBezTo>
                  <a:pt x="627177" y="12321"/>
                  <a:pt x="372060" y="3948"/>
                  <a:pt x="372060" y="3948"/>
                </a:cubicBezTo>
                <a:cubicBezTo>
                  <a:pt x="339682" y="2832"/>
                  <a:pt x="468636" y="-6101"/>
                  <a:pt x="449097" y="7297"/>
                </a:cubicBezTo>
                <a:cubicBezTo>
                  <a:pt x="429558" y="20695"/>
                  <a:pt x="325726" y="48048"/>
                  <a:pt x="254829" y="84334"/>
                </a:cubicBezTo>
                <a:cubicBezTo>
                  <a:pt x="183932" y="120620"/>
                  <a:pt x="7528" y="228361"/>
                  <a:pt x="271" y="228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202C30D7-5F37-6612-688B-3F0F1A2EFB39}"/>
              </a:ext>
            </a:extLst>
          </p:cNvPr>
          <p:cNvSpPr/>
          <p:nvPr/>
        </p:nvSpPr>
        <p:spPr>
          <a:xfrm>
            <a:off x="1761753" y="7850741"/>
            <a:ext cx="600036" cy="539852"/>
          </a:xfrm>
          <a:custGeom>
            <a:avLst/>
            <a:gdLst>
              <a:gd name="connsiteX0" fmla="*/ 599610 w 600036"/>
              <a:gd name="connsiteY0" fmla="*/ 371 h 539852"/>
              <a:gd name="connsiteX1" fmla="*/ 247917 w 600036"/>
              <a:gd name="connsiteY1" fmla="*/ 137699 h 539852"/>
              <a:gd name="connsiteX2" fmla="*/ 58 w 600036"/>
              <a:gd name="connsiteY2" fmla="*/ 539633 h 539852"/>
              <a:gd name="connsiteX3" fmla="*/ 224471 w 600036"/>
              <a:gd name="connsiteY3" fmla="*/ 194639 h 539852"/>
              <a:gd name="connsiteX4" fmla="*/ 204374 w 600036"/>
              <a:gd name="connsiteY4" fmla="*/ 218085 h 539852"/>
              <a:gd name="connsiteX5" fmla="*/ 318256 w 600036"/>
              <a:gd name="connsiteY5" fmla="*/ 100855 h 539852"/>
              <a:gd name="connsiteX6" fmla="*/ 599610 w 600036"/>
              <a:gd name="connsiteY6" fmla="*/ 371 h 5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036" h="539852">
                <a:moveTo>
                  <a:pt x="599610" y="371"/>
                </a:moveTo>
                <a:cubicBezTo>
                  <a:pt x="587887" y="6512"/>
                  <a:pt x="347842" y="47822"/>
                  <a:pt x="247917" y="137699"/>
                </a:cubicBezTo>
                <a:cubicBezTo>
                  <a:pt x="147992" y="227576"/>
                  <a:pt x="3966" y="530143"/>
                  <a:pt x="58" y="539633"/>
                </a:cubicBezTo>
                <a:cubicBezTo>
                  <a:pt x="-3850" y="549123"/>
                  <a:pt x="190418" y="248230"/>
                  <a:pt x="224471" y="194639"/>
                </a:cubicBezTo>
                <a:cubicBezTo>
                  <a:pt x="258524" y="141048"/>
                  <a:pt x="188743" y="233716"/>
                  <a:pt x="204374" y="218085"/>
                </a:cubicBezTo>
                <a:cubicBezTo>
                  <a:pt x="220005" y="202454"/>
                  <a:pt x="258524" y="136024"/>
                  <a:pt x="318256" y="100855"/>
                </a:cubicBezTo>
                <a:cubicBezTo>
                  <a:pt x="377988" y="65686"/>
                  <a:pt x="611333" y="-5770"/>
                  <a:pt x="599610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27A7EEAB-7CAF-42A5-5179-CD11D5553188}"/>
              </a:ext>
            </a:extLst>
          </p:cNvPr>
          <p:cNvSpPr/>
          <p:nvPr/>
        </p:nvSpPr>
        <p:spPr>
          <a:xfrm>
            <a:off x="1549309" y="8078855"/>
            <a:ext cx="323117" cy="884685"/>
          </a:xfrm>
          <a:custGeom>
            <a:avLst/>
            <a:gdLst>
              <a:gd name="connsiteX0" fmla="*/ 323034 w 323117"/>
              <a:gd name="connsiteY0" fmla="*/ 20 h 884685"/>
              <a:gd name="connsiteX1" fmla="*/ 138814 w 323117"/>
              <a:gd name="connsiteY1" fmla="*/ 257927 h 884685"/>
              <a:gd name="connsiteX2" fmla="*/ 1487 w 323117"/>
              <a:gd name="connsiteY2" fmla="*/ 884275 h 884685"/>
              <a:gd name="connsiteX3" fmla="*/ 65126 w 323117"/>
              <a:gd name="connsiteY3" fmla="*/ 355061 h 884685"/>
              <a:gd name="connsiteX4" fmla="*/ 51728 w 323117"/>
              <a:gd name="connsiteY4" fmla="*/ 418701 h 884685"/>
              <a:gd name="connsiteX5" fmla="*/ 115368 w 323117"/>
              <a:gd name="connsiteY5" fmla="*/ 244530 h 884685"/>
              <a:gd name="connsiteX6" fmla="*/ 323034 w 323117"/>
              <a:gd name="connsiteY6" fmla="*/ 20 h 88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17" h="884685">
                <a:moveTo>
                  <a:pt x="323034" y="20"/>
                </a:moveTo>
                <a:cubicBezTo>
                  <a:pt x="326942" y="2253"/>
                  <a:pt x="192405" y="110551"/>
                  <a:pt x="138814" y="257927"/>
                </a:cubicBezTo>
                <a:cubicBezTo>
                  <a:pt x="85223" y="405303"/>
                  <a:pt x="13768" y="868086"/>
                  <a:pt x="1487" y="884275"/>
                </a:cubicBezTo>
                <a:cubicBezTo>
                  <a:pt x="-10794" y="900464"/>
                  <a:pt x="56753" y="432657"/>
                  <a:pt x="65126" y="355061"/>
                </a:cubicBezTo>
                <a:cubicBezTo>
                  <a:pt x="73499" y="277465"/>
                  <a:pt x="43354" y="437123"/>
                  <a:pt x="51728" y="418701"/>
                </a:cubicBezTo>
                <a:cubicBezTo>
                  <a:pt x="60102" y="400279"/>
                  <a:pt x="72942" y="310961"/>
                  <a:pt x="115368" y="244530"/>
                </a:cubicBezTo>
                <a:cubicBezTo>
                  <a:pt x="157794" y="178099"/>
                  <a:pt x="319126" y="-2213"/>
                  <a:pt x="32303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03D7976-B273-EF35-23E4-D5C895116B5E}"/>
              </a:ext>
            </a:extLst>
          </p:cNvPr>
          <p:cNvSpPr/>
          <p:nvPr/>
        </p:nvSpPr>
        <p:spPr>
          <a:xfrm>
            <a:off x="1669904" y="8413808"/>
            <a:ext cx="118751" cy="1089575"/>
          </a:xfrm>
          <a:custGeom>
            <a:avLst/>
            <a:gdLst>
              <a:gd name="connsiteX0" fmla="*/ 118703 w 118751"/>
              <a:gd name="connsiteY0" fmla="*/ 12 h 1089575"/>
              <a:gd name="connsiteX1" fmla="*/ 28267 w 118751"/>
              <a:gd name="connsiteY1" fmla="*/ 251221 h 1089575"/>
              <a:gd name="connsiteX2" fmla="*/ 11520 w 118751"/>
              <a:gd name="connsiteY2" fmla="*/ 1088583 h 1089575"/>
              <a:gd name="connsiteX3" fmla="*/ 1472 w 118751"/>
              <a:gd name="connsiteY3" fmla="*/ 422043 h 1089575"/>
              <a:gd name="connsiteX4" fmla="*/ 1472 w 118751"/>
              <a:gd name="connsiteY4" fmla="*/ 475634 h 1089575"/>
              <a:gd name="connsiteX5" fmla="*/ 14870 w 118751"/>
              <a:gd name="connsiteY5" fmla="*/ 241172 h 1089575"/>
              <a:gd name="connsiteX6" fmla="*/ 118703 w 118751"/>
              <a:gd name="connsiteY6" fmla="*/ 12 h 10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751" h="1089575">
                <a:moveTo>
                  <a:pt x="118703" y="12"/>
                </a:moveTo>
                <a:cubicBezTo>
                  <a:pt x="120936" y="1687"/>
                  <a:pt x="46131" y="69793"/>
                  <a:pt x="28267" y="251221"/>
                </a:cubicBezTo>
                <a:cubicBezTo>
                  <a:pt x="10403" y="432649"/>
                  <a:pt x="15986" y="1060113"/>
                  <a:pt x="11520" y="1088583"/>
                </a:cubicBezTo>
                <a:cubicBezTo>
                  <a:pt x="7054" y="1117053"/>
                  <a:pt x="3147" y="524201"/>
                  <a:pt x="1472" y="422043"/>
                </a:cubicBezTo>
                <a:cubicBezTo>
                  <a:pt x="-203" y="319885"/>
                  <a:pt x="-761" y="505779"/>
                  <a:pt x="1472" y="475634"/>
                </a:cubicBezTo>
                <a:cubicBezTo>
                  <a:pt x="3705" y="445489"/>
                  <a:pt x="-761" y="313744"/>
                  <a:pt x="14870" y="241172"/>
                </a:cubicBezTo>
                <a:cubicBezTo>
                  <a:pt x="30501" y="168600"/>
                  <a:pt x="116470" y="-1663"/>
                  <a:pt x="11870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33C27F65-30A4-2A7A-6C84-B08F82B0BEEE}"/>
              </a:ext>
            </a:extLst>
          </p:cNvPr>
          <p:cNvSpPr/>
          <p:nvPr/>
        </p:nvSpPr>
        <p:spPr>
          <a:xfrm>
            <a:off x="1552156" y="9659884"/>
            <a:ext cx="119279" cy="1053816"/>
          </a:xfrm>
          <a:custGeom>
            <a:avLst/>
            <a:gdLst>
              <a:gd name="connsiteX0" fmla="*/ 119220 w 119279"/>
              <a:gd name="connsiteY0" fmla="*/ 6630 h 1053816"/>
              <a:gd name="connsiteX1" fmla="*/ 32134 w 119279"/>
              <a:gd name="connsiteY1" fmla="*/ 612881 h 1053816"/>
              <a:gd name="connsiteX2" fmla="*/ 1989 w 119279"/>
              <a:gd name="connsiteY2" fmla="*/ 1044960 h 1053816"/>
              <a:gd name="connsiteX3" fmla="*/ 5339 w 119279"/>
              <a:gd name="connsiteY3" fmla="*/ 867439 h 1053816"/>
              <a:gd name="connsiteX4" fmla="*/ 25435 w 119279"/>
              <a:gd name="connsiteY4" fmla="*/ 435360 h 1053816"/>
              <a:gd name="connsiteX5" fmla="*/ 28785 w 119279"/>
              <a:gd name="connsiteY5" fmla="*/ 448758 h 1053816"/>
              <a:gd name="connsiteX6" fmla="*/ 45532 w 119279"/>
              <a:gd name="connsiteY6" fmla="*/ 298032 h 1053816"/>
              <a:gd name="connsiteX7" fmla="*/ 119220 w 119279"/>
              <a:gd name="connsiteY7" fmla="*/ 6630 h 105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279" h="1053816">
                <a:moveTo>
                  <a:pt x="119220" y="6630"/>
                </a:moveTo>
                <a:cubicBezTo>
                  <a:pt x="116987" y="59105"/>
                  <a:pt x="51672" y="439826"/>
                  <a:pt x="32134" y="612881"/>
                </a:cubicBezTo>
                <a:cubicBezTo>
                  <a:pt x="12595" y="785936"/>
                  <a:pt x="6455" y="1002534"/>
                  <a:pt x="1989" y="1044960"/>
                </a:cubicBezTo>
                <a:cubicBezTo>
                  <a:pt x="-2477" y="1087386"/>
                  <a:pt x="1431" y="969039"/>
                  <a:pt x="5339" y="867439"/>
                </a:cubicBezTo>
                <a:cubicBezTo>
                  <a:pt x="9247" y="765839"/>
                  <a:pt x="25435" y="435360"/>
                  <a:pt x="25435" y="435360"/>
                </a:cubicBezTo>
                <a:cubicBezTo>
                  <a:pt x="29343" y="365580"/>
                  <a:pt x="25435" y="471646"/>
                  <a:pt x="28785" y="448758"/>
                </a:cubicBezTo>
                <a:cubicBezTo>
                  <a:pt x="32135" y="425870"/>
                  <a:pt x="31018" y="367812"/>
                  <a:pt x="45532" y="298032"/>
                </a:cubicBezTo>
                <a:cubicBezTo>
                  <a:pt x="60046" y="228252"/>
                  <a:pt x="121453" y="-45845"/>
                  <a:pt x="119220" y="6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4654B776-4F68-8CEA-F5C1-2DA9B8875878}"/>
              </a:ext>
            </a:extLst>
          </p:cNvPr>
          <p:cNvSpPr/>
          <p:nvPr/>
        </p:nvSpPr>
        <p:spPr>
          <a:xfrm>
            <a:off x="1366222" y="8983182"/>
            <a:ext cx="169230" cy="847522"/>
          </a:xfrm>
          <a:custGeom>
            <a:avLst/>
            <a:gdLst>
              <a:gd name="connsiteX0" fmla="*/ 167826 w 169230"/>
              <a:gd name="connsiteY0" fmla="*/ 44 h 847522"/>
              <a:gd name="connsiteX1" fmla="*/ 97488 w 169230"/>
              <a:gd name="connsiteY1" fmla="*/ 492414 h 847522"/>
              <a:gd name="connsiteX2" fmla="*/ 354 w 169230"/>
              <a:gd name="connsiteY2" fmla="*/ 847455 h 847522"/>
              <a:gd name="connsiteX3" fmla="*/ 134332 w 169230"/>
              <a:gd name="connsiteY3" fmla="*/ 465618 h 847522"/>
              <a:gd name="connsiteX4" fmla="*/ 167826 w 169230"/>
              <a:gd name="connsiteY4" fmla="*/ 44 h 8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30" h="847522">
                <a:moveTo>
                  <a:pt x="167826" y="44"/>
                </a:moveTo>
                <a:cubicBezTo>
                  <a:pt x="161685" y="4510"/>
                  <a:pt x="125400" y="351179"/>
                  <a:pt x="97488" y="492414"/>
                </a:cubicBezTo>
                <a:cubicBezTo>
                  <a:pt x="69576" y="633649"/>
                  <a:pt x="-5787" y="851921"/>
                  <a:pt x="354" y="847455"/>
                </a:cubicBezTo>
                <a:cubicBezTo>
                  <a:pt x="6495" y="842989"/>
                  <a:pt x="109211" y="599596"/>
                  <a:pt x="134332" y="465618"/>
                </a:cubicBezTo>
                <a:cubicBezTo>
                  <a:pt x="159453" y="331640"/>
                  <a:pt x="173967" y="-4422"/>
                  <a:pt x="16782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7855E80-B097-B993-3DA2-5415D8CCE1B1}"/>
              </a:ext>
            </a:extLst>
          </p:cNvPr>
          <p:cNvSpPr/>
          <p:nvPr/>
        </p:nvSpPr>
        <p:spPr>
          <a:xfrm>
            <a:off x="1091915" y="9883204"/>
            <a:ext cx="293223" cy="1237310"/>
          </a:xfrm>
          <a:custGeom>
            <a:avLst/>
            <a:gdLst>
              <a:gd name="connsiteX0" fmla="*/ 291408 w 293223"/>
              <a:gd name="connsiteY0" fmla="*/ 1025 h 1237310"/>
              <a:gd name="connsiteX1" fmla="*/ 180876 w 293223"/>
              <a:gd name="connsiteY1" fmla="*/ 436453 h 1237310"/>
              <a:gd name="connsiteX2" fmla="*/ 6 w 293223"/>
              <a:gd name="connsiteY2" fmla="*/ 1236972 h 1237310"/>
              <a:gd name="connsiteX3" fmla="*/ 187575 w 293223"/>
              <a:gd name="connsiteY3" fmla="*/ 536937 h 1237310"/>
              <a:gd name="connsiteX4" fmla="*/ 167478 w 293223"/>
              <a:gd name="connsiteY4" fmla="*/ 593877 h 1237310"/>
              <a:gd name="connsiteX5" fmla="*/ 244516 w 293223"/>
              <a:gd name="connsiteY5" fmla="*/ 322572 h 1237310"/>
              <a:gd name="connsiteX6" fmla="*/ 291408 w 293223"/>
              <a:gd name="connsiteY6" fmla="*/ 1025 h 123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223" h="1237310">
                <a:moveTo>
                  <a:pt x="291408" y="1025"/>
                </a:moveTo>
                <a:cubicBezTo>
                  <a:pt x="280801" y="20005"/>
                  <a:pt x="229443" y="230462"/>
                  <a:pt x="180876" y="436453"/>
                </a:cubicBezTo>
                <a:cubicBezTo>
                  <a:pt x="132309" y="642444"/>
                  <a:pt x="-1110" y="1220225"/>
                  <a:pt x="6" y="1236972"/>
                </a:cubicBezTo>
                <a:cubicBezTo>
                  <a:pt x="1122" y="1253719"/>
                  <a:pt x="159663" y="644119"/>
                  <a:pt x="187575" y="536937"/>
                </a:cubicBezTo>
                <a:cubicBezTo>
                  <a:pt x="215487" y="429755"/>
                  <a:pt x="157988" y="629605"/>
                  <a:pt x="167478" y="593877"/>
                </a:cubicBezTo>
                <a:cubicBezTo>
                  <a:pt x="176968" y="558149"/>
                  <a:pt x="225536" y="413565"/>
                  <a:pt x="244516" y="322572"/>
                </a:cubicBezTo>
                <a:cubicBezTo>
                  <a:pt x="263496" y="231579"/>
                  <a:pt x="302015" y="-17955"/>
                  <a:pt x="291408" y="1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343261F1-E70E-A30F-DC73-562CE1B614A2}"/>
              </a:ext>
            </a:extLst>
          </p:cNvPr>
          <p:cNvSpPr/>
          <p:nvPr/>
        </p:nvSpPr>
        <p:spPr>
          <a:xfrm>
            <a:off x="824723" y="11097763"/>
            <a:ext cx="286946" cy="1162964"/>
          </a:xfrm>
          <a:custGeom>
            <a:avLst/>
            <a:gdLst>
              <a:gd name="connsiteX0" fmla="*/ 280596 w 286946"/>
              <a:gd name="connsiteY0" fmla="*/ 15714 h 1162964"/>
              <a:gd name="connsiteX1" fmla="*/ 59532 w 286946"/>
              <a:gd name="connsiteY1" fmla="*/ 819582 h 1162964"/>
              <a:gd name="connsiteX2" fmla="*/ 5941 w 286946"/>
              <a:gd name="connsiteY2" fmla="*/ 1151178 h 1162964"/>
              <a:gd name="connsiteX3" fmla="*/ 170064 w 286946"/>
              <a:gd name="connsiteY3" fmla="*/ 437745 h 1162964"/>
              <a:gd name="connsiteX4" fmla="*/ 126521 w 286946"/>
              <a:gd name="connsiteY4" fmla="*/ 585121 h 1162964"/>
              <a:gd name="connsiteX5" fmla="*/ 220306 w 286946"/>
              <a:gd name="connsiteY5" fmla="*/ 307116 h 1162964"/>
              <a:gd name="connsiteX6" fmla="*/ 280596 w 286946"/>
              <a:gd name="connsiteY6" fmla="*/ 15714 h 116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46" h="1162964">
                <a:moveTo>
                  <a:pt x="280596" y="15714"/>
                </a:moveTo>
                <a:cubicBezTo>
                  <a:pt x="253800" y="101125"/>
                  <a:pt x="105308" y="630338"/>
                  <a:pt x="59532" y="819582"/>
                </a:cubicBezTo>
                <a:cubicBezTo>
                  <a:pt x="13756" y="1008826"/>
                  <a:pt x="-12481" y="1214818"/>
                  <a:pt x="5941" y="1151178"/>
                </a:cubicBezTo>
                <a:cubicBezTo>
                  <a:pt x="24363" y="1087539"/>
                  <a:pt x="149967" y="532088"/>
                  <a:pt x="170064" y="437745"/>
                </a:cubicBezTo>
                <a:cubicBezTo>
                  <a:pt x="190161" y="343402"/>
                  <a:pt x="118147" y="606892"/>
                  <a:pt x="126521" y="585121"/>
                </a:cubicBezTo>
                <a:cubicBezTo>
                  <a:pt x="134895" y="563350"/>
                  <a:pt x="198535" y="397551"/>
                  <a:pt x="220306" y="307116"/>
                </a:cubicBezTo>
                <a:cubicBezTo>
                  <a:pt x="242077" y="216681"/>
                  <a:pt x="307392" y="-69697"/>
                  <a:pt x="280596" y="15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6FB6AAB-8208-7BA0-9B43-DE72D4E4D92F}"/>
              </a:ext>
            </a:extLst>
          </p:cNvPr>
          <p:cNvSpPr/>
          <p:nvPr/>
        </p:nvSpPr>
        <p:spPr>
          <a:xfrm>
            <a:off x="1450014" y="10518647"/>
            <a:ext cx="83237" cy="1359470"/>
          </a:xfrm>
          <a:custGeom>
            <a:avLst/>
            <a:gdLst>
              <a:gd name="connsiteX0" fmla="*/ 67287 w 83237"/>
              <a:gd name="connsiteY0" fmla="*/ 8676 h 1359470"/>
              <a:gd name="connsiteX1" fmla="*/ 53889 w 83237"/>
              <a:gd name="connsiteY1" fmla="*/ 946522 h 1359470"/>
              <a:gd name="connsiteX2" fmla="*/ 298 w 83237"/>
              <a:gd name="connsiteY2" fmla="*/ 1358505 h 1359470"/>
              <a:gd name="connsiteX3" fmla="*/ 80685 w 83237"/>
              <a:gd name="connsiteY3" fmla="*/ 846039 h 1359470"/>
              <a:gd name="connsiteX4" fmla="*/ 60588 w 83237"/>
              <a:gd name="connsiteY4" fmla="*/ 896280 h 1359470"/>
              <a:gd name="connsiteX5" fmla="*/ 33793 w 83237"/>
              <a:gd name="connsiteY5" fmla="*/ 501045 h 1359470"/>
              <a:gd name="connsiteX6" fmla="*/ 67287 w 83237"/>
              <a:gd name="connsiteY6" fmla="*/ 8676 h 135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37" h="1359470">
                <a:moveTo>
                  <a:pt x="67287" y="8676"/>
                </a:moveTo>
                <a:cubicBezTo>
                  <a:pt x="70636" y="82922"/>
                  <a:pt x="65054" y="721551"/>
                  <a:pt x="53889" y="946522"/>
                </a:cubicBezTo>
                <a:cubicBezTo>
                  <a:pt x="42724" y="1171494"/>
                  <a:pt x="-4168" y="1375252"/>
                  <a:pt x="298" y="1358505"/>
                </a:cubicBezTo>
                <a:cubicBezTo>
                  <a:pt x="4764" y="1341758"/>
                  <a:pt x="70637" y="923077"/>
                  <a:pt x="80685" y="846039"/>
                </a:cubicBezTo>
                <a:cubicBezTo>
                  <a:pt x="90733" y="769002"/>
                  <a:pt x="68403" y="953779"/>
                  <a:pt x="60588" y="896280"/>
                </a:cubicBezTo>
                <a:cubicBezTo>
                  <a:pt x="52773" y="838781"/>
                  <a:pt x="31560" y="645071"/>
                  <a:pt x="33793" y="501045"/>
                </a:cubicBezTo>
                <a:cubicBezTo>
                  <a:pt x="36026" y="357019"/>
                  <a:pt x="63938" y="-65570"/>
                  <a:pt x="67287" y="8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A7AAAB9C-8CD0-F44B-FB54-F34E48E3E3A8}"/>
              </a:ext>
            </a:extLst>
          </p:cNvPr>
          <p:cNvSpPr/>
          <p:nvPr/>
        </p:nvSpPr>
        <p:spPr>
          <a:xfrm>
            <a:off x="1309568" y="11802928"/>
            <a:ext cx="167540" cy="923991"/>
          </a:xfrm>
          <a:custGeom>
            <a:avLst/>
            <a:gdLst>
              <a:gd name="connsiteX0" fmla="*/ 167540 w 167540"/>
              <a:gd name="connsiteY0" fmla="*/ 536 h 923991"/>
              <a:gd name="connsiteX1" fmla="*/ 60357 w 167540"/>
              <a:gd name="connsiteY1" fmla="*/ 389072 h 923991"/>
              <a:gd name="connsiteX2" fmla="*/ 33562 w 167540"/>
              <a:gd name="connsiteY2" fmla="*/ 462760 h 923991"/>
              <a:gd name="connsiteX3" fmla="*/ 73755 w 167540"/>
              <a:gd name="connsiteY3" fmla="*/ 918285 h 923991"/>
              <a:gd name="connsiteX4" fmla="*/ 63707 w 167540"/>
              <a:gd name="connsiteY4" fmla="*/ 700571 h 923991"/>
              <a:gd name="connsiteX5" fmla="*/ 67 w 167540"/>
              <a:gd name="connsiteY5" fmla="*/ 435964 h 923991"/>
              <a:gd name="connsiteX6" fmla="*/ 77105 w 167540"/>
              <a:gd name="connsiteY6" fmla="*/ 221599 h 923991"/>
              <a:gd name="connsiteX7" fmla="*/ 60357 w 167540"/>
              <a:gd name="connsiteY7" fmla="*/ 301986 h 923991"/>
              <a:gd name="connsiteX8" fmla="*/ 167540 w 167540"/>
              <a:gd name="connsiteY8" fmla="*/ 536 h 9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540" h="923991">
                <a:moveTo>
                  <a:pt x="167540" y="536"/>
                </a:moveTo>
                <a:cubicBezTo>
                  <a:pt x="167540" y="15050"/>
                  <a:pt x="82687" y="312035"/>
                  <a:pt x="60357" y="389072"/>
                </a:cubicBezTo>
                <a:cubicBezTo>
                  <a:pt x="38027" y="466109"/>
                  <a:pt x="31329" y="374558"/>
                  <a:pt x="33562" y="462760"/>
                </a:cubicBezTo>
                <a:cubicBezTo>
                  <a:pt x="35795" y="550962"/>
                  <a:pt x="68731" y="878650"/>
                  <a:pt x="73755" y="918285"/>
                </a:cubicBezTo>
                <a:cubicBezTo>
                  <a:pt x="78779" y="957920"/>
                  <a:pt x="75988" y="780958"/>
                  <a:pt x="63707" y="700571"/>
                </a:cubicBezTo>
                <a:cubicBezTo>
                  <a:pt x="51426" y="620184"/>
                  <a:pt x="-2166" y="515793"/>
                  <a:pt x="67" y="435964"/>
                </a:cubicBezTo>
                <a:cubicBezTo>
                  <a:pt x="2300" y="356135"/>
                  <a:pt x="67057" y="243929"/>
                  <a:pt x="77105" y="221599"/>
                </a:cubicBezTo>
                <a:cubicBezTo>
                  <a:pt x="87153" y="199269"/>
                  <a:pt x="49192" y="333247"/>
                  <a:pt x="60357" y="301986"/>
                </a:cubicBezTo>
                <a:cubicBezTo>
                  <a:pt x="71522" y="270725"/>
                  <a:pt x="167540" y="-13978"/>
                  <a:pt x="167540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8735CE84-5CD8-AC85-5283-80E817C0A6DE}"/>
              </a:ext>
            </a:extLst>
          </p:cNvPr>
          <p:cNvSpPr/>
          <p:nvPr/>
        </p:nvSpPr>
        <p:spPr>
          <a:xfrm>
            <a:off x="759182" y="12302746"/>
            <a:ext cx="88554" cy="409150"/>
          </a:xfrm>
          <a:custGeom>
            <a:avLst/>
            <a:gdLst>
              <a:gd name="connsiteX0" fmla="*/ 88229 w 88554"/>
              <a:gd name="connsiteY0" fmla="*/ 6485 h 409150"/>
              <a:gd name="connsiteX1" fmla="*/ 1143 w 88554"/>
              <a:gd name="connsiteY1" fmla="*/ 408419 h 409150"/>
              <a:gd name="connsiteX2" fmla="*/ 37987 w 88554"/>
              <a:gd name="connsiteY2" fmla="*/ 106968 h 409150"/>
              <a:gd name="connsiteX3" fmla="*/ 31288 w 88554"/>
              <a:gd name="connsiteY3" fmla="*/ 153861 h 409150"/>
              <a:gd name="connsiteX4" fmla="*/ 88229 w 88554"/>
              <a:gd name="connsiteY4" fmla="*/ 6485 h 40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54" h="409150">
                <a:moveTo>
                  <a:pt x="88229" y="6485"/>
                </a:moveTo>
                <a:cubicBezTo>
                  <a:pt x="83205" y="48911"/>
                  <a:pt x="9517" y="391672"/>
                  <a:pt x="1143" y="408419"/>
                </a:cubicBezTo>
                <a:cubicBezTo>
                  <a:pt x="-7231" y="425166"/>
                  <a:pt x="32963" y="149394"/>
                  <a:pt x="37987" y="106968"/>
                </a:cubicBezTo>
                <a:cubicBezTo>
                  <a:pt x="43011" y="64542"/>
                  <a:pt x="24031" y="164467"/>
                  <a:pt x="31288" y="153861"/>
                </a:cubicBezTo>
                <a:cubicBezTo>
                  <a:pt x="38545" y="143255"/>
                  <a:pt x="93253" y="-35941"/>
                  <a:pt x="88229" y="6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DF38194-96A1-2DE5-0C92-1E8E7651C05B}"/>
              </a:ext>
            </a:extLst>
          </p:cNvPr>
          <p:cNvSpPr/>
          <p:nvPr/>
        </p:nvSpPr>
        <p:spPr>
          <a:xfrm>
            <a:off x="6628437" y="8973034"/>
            <a:ext cx="777236" cy="530973"/>
          </a:xfrm>
          <a:custGeom>
            <a:avLst/>
            <a:gdLst>
              <a:gd name="connsiteX0" fmla="*/ 710209 w 777236"/>
              <a:gd name="connsiteY0" fmla="*/ 144 h 530973"/>
              <a:gd name="connsiteX1" fmla="*/ 713559 w 777236"/>
              <a:gd name="connsiteY1" fmla="*/ 221208 h 530973"/>
              <a:gd name="connsiteX2" fmla="*/ 777198 w 777236"/>
              <a:gd name="connsiteY2" fmla="*/ 412126 h 530973"/>
              <a:gd name="connsiteX3" fmla="*/ 703510 w 777236"/>
              <a:gd name="connsiteY3" fmla="*/ 428874 h 530973"/>
              <a:gd name="connsiteX4" fmla="*/ 126 w 777236"/>
              <a:gd name="connsiteY4" fmla="*/ 529357 h 530973"/>
              <a:gd name="connsiteX5" fmla="*/ 646570 w 777236"/>
              <a:gd name="connsiteY5" fmla="*/ 485814 h 530973"/>
              <a:gd name="connsiteX6" fmla="*/ 767150 w 777236"/>
              <a:gd name="connsiteY6" fmla="*/ 418825 h 530973"/>
              <a:gd name="connsiteX7" fmla="*/ 737005 w 777236"/>
              <a:gd name="connsiteY7" fmla="*/ 338439 h 530973"/>
              <a:gd name="connsiteX8" fmla="*/ 710209 w 777236"/>
              <a:gd name="connsiteY8" fmla="*/ 254702 h 530973"/>
              <a:gd name="connsiteX9" fmla="*/ 710209 w 777236"/>
              <a:gd name="connsiteY9" fmla="*/ 144 h 53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236" h="530973">
                <a:moveTo>
                  <a:pt x="710209" y="144"/>
                </a:moveTo>
                <a:cubicBezTo>
                  <a:pt x="710767" y="-5438"/>
                  <a:pt x="702394" y="152544"/>
                  <a:pt x="713559" y="221208"/>
                </a:cubicBezTo>
                <a:cubicBezTo>
                  <a:pt x="724724" y="289872"/>
                  <a:pt x="778873" y="377515"/>
                  <a:pt x="777198" y="412126"/>
                </a:cubicBezTo>
                <a:cubicBezTo>
                  <a:pt x="775523" y="446737"/>
                  <a:pt x="703510" y="428874"/>
                  <a:pt x="703510" y="428874"/>
                </a:cubicBezTo>
                <a:cubicBezTo>
                  <a:pt x="573998" y="448412"/>
                  <a:pt x="9616" y="519867"/>
                  <a:pt x="126" y="529357"/>
                </a:cubicBezTo>
                <a:cubicBezTo>
                  <a:pt x="-9364" y="538847"/>
                  <a:pt x="518733" y="504236"/>
                  <a:pt x="646570" y="485814"/>
                </a:cubicBezTo>
                <a:cubicBezTo>
                  <a:pt x="774407" y="467392"/>
                  <a:pt x="752078" y="443387"/>
                  <a:pt x="767150" y="418825"/>
                </a:cubicBezTo>
                <a:cubicBezTo>
                  <a:pt x="782222" y="394263"/>
                  <a:pt x="746495" y="365793"/>
                  <a:pt x="737005" y="338439"/>
                </a:cubicBezTo>
                <a:cubicBezTo>
                  <a:pt x="727515" y="311085"/>
                  <a:pt x="718583" y="305502"/>
                  <a:pt x="710209" y="254702"/>
                </a:cubicBezTo>
                <a:cubicBezTo>
                  <a:pt x="701835" y="203902"/>
                  <a:pt x="709651" y="5726"/>
                  <a:pt x="710209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780B79D-B0D3-8B4F-7EE0-63982F88677B}"/>
              </a:ext>
            </a:extLst>
          </p:cNvPr>
          <p:cNvSpPr/>
          <p:nvPr/>
        </p:nvSpPr>
        <p:spPr>
          <a:xfrm>
            <a:off x="5990824" y="8634281"/>
            <a:ext cx="1135589" cy="1646265"/>
          </a:xfrm>
          <a:custGeom>
            <a:avLst/>
            <a:gdLst>
              <a:gd name="connsiteX0" fmla="*/ 4692 w 1135589"/>
              <a:gd name="connsiteY0" fmla="*/ 3952 h 1646265"/>
              <a:gd name="connsiteX1" fmla="*/ 634389 w 1135589"/>
              <a:gd name="connsiteY1" fmla="*/ 911653 h 1646265"/>
              <a:gd name="connsiteX2" fmla="*/ 590846 w 1135589"/>
              <a:gd name="connsiteY2" fmla="*/ 854712 h 1646265"/>
              <a:gd name="connsiteX3" fmla="*/ 1113361 w 1135589"/>
              <a:gd name="connsiteY3" fmla="*/ 1615038 h 1646265"/>
              <a:gd name="connsiteX4" fmla="*/ 1046372 w 1135589"/>
              <a:gd name="connsiteY4" fmla="*/ 1511205 h 1646265"/>
              <a:gd name="connsiteX5" fmla="*/ 543954 w 1135589"/>
              <a:gd name="connsiteY5" fmla="*/ 760928 h 1646265"/>
              <a:gd name="connsiteX6" fmla="*/ 356385 w 1135589"/>
              <a:gd name="connsiteY6" fmla="*/ 462827 h 1646265"/>
              <a:gd name="connsiteX7" fmla="*/ 346336 w 1135589"/>
              <a:gd name="connsiteY7" fmla="*/ 576708 h 1646265"/>
              <a:gd name="connsiteX8" fmla="*/ 4692 w 1135589"/>
              <a:gd name="connsiteY8" fmla="*/ 3952 h 164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589" h="1646265">
                <a:moveTo>
                  <a:pt x="4692" y="3952"/>
                </a:moveTo>
                <a:cubicBezTo>
                  <a:pt x="52701" y="59776"/>
                  <a:pt x="536697" y="769860"/>
                  <a:pt x="634389" y="911653"/>
                </a:cubicBezTo>
                <a:cubicBezTo>
                  <a:pt x="732081" y="1053446"/>
                  <a:pt x="511017" y="737481"/>
                  <a:pt x="590846" y="854712"/>
                </a:cubicBezTo>
                <a:cubicBezTo>
                  <a:pt x="670675" y="971943"/>
                  <a:pt x="1037440" y="1505623"/>
                  <a:pt x="1113361" y="1615038"/>
                </a:cubicBezTo>
                <a:cubicBezTo>
                  <a:pt x="1189282" y="1724453"/>
                  <a:pt x="1046372" y="1511205"/>
                  <a:pt x="1046372" y="1511205"/>
                </a:cubicBezTo>
                <a:lnTo>
                  <a:pt x="543954" y="760928"/>
                </a:lnTo>
                <a:cubicBezTo>
                  <a:pt x="428956" y="586198"/>
                  <a:pt x="389321" y="493530"/>
                  <a:pt x="356385" y="462827"/>
                </a:cubicBezTo>
                <a:cubicBezTo>
                  <a:pt x="323449" y="432124"/>
                  <a:pt x="401044" y="652629"/>
                  <a:pt x="346336" y="576708"/>
                </a:cubicBezTo>
                <a:cubicBezTo>
                  <a:pt x="291628" y="500787"/>
                  <a:pt x="-43317" y="-51872"/>
                  <a:pt x="4692" y="3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E6D59E02-0539-29A8-F43A-B4CE7DF16A08}"/>
              </a:ext>
            </a:extLst>
          </p:cNvPr>
          <p:cNvSpPr/>
          <p:nvPr/>
        </p:nvSpPr>
        <p:spPr>
          <a:xfrm>
            <a:off x="6329476" y="10251270"/>
            <a:ext cx="826689" cy="1331214"/>
          </a:xfrm>
          <a:custGeom>
            <a:avLst/>
            <a:gdLst>
              <a:gd name="connsiteX0" fmla="*/ 794805 w 826689"/>
              <a:gd name="connsiteY0" fmla="*/ 44941 h 1331214"/>
              <a:gd name="connsiteX1" fmla="*/ 7684 w 826689"/>
              <a:gd name="connsiteY1" fmla="*/ 1314383 h 1331214"/>
              <a:gd name="connsiteX2" fmla="*/ 389522 w 826689"/>
              <a:gd name="connsiteY2" fmla="*/ 781820 h 1331214"/>
              <a:gd name="connsiteX3" fmla="*/ 312484 w 826689"/>
              <a:gd name="connsiteY3" fmla="*/ 905750 h 1331214"/>
              <a:gd name="connsiteX4" fmla="*/ 637381 w 826689"/>
              <a:gd name="connsiteY4" fmla="*/ 339693 h 1331214"/>
              <a:gd name="connsiteX5" fmla="*/ 794805 w 826689"/>
              <a:gd name="connsiteY5" fmla="*/ 44941 h 133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689" h="1331214">
                <a:moveTo>
                  <a:pt x="794805" y="44941"/>
                </a:moveTo>
                <a:cubicBezTo>
                  <a:pt x="689856" y="207389"/>
                  <a:pt x="75231" y="1191570"/>
                  <a:pt x="7684" y="1314383"/>
                </a:cubicBezTo>
                <a:cubicBezTo>
                  <a:pt x="-59863" y="1437196"/>
                  <a:pt x="338722" y="849925"/>
                  <a:pt x="389522" y="781820"/>
                </a:cubicBezTo>
                <a:cubicBezTo>
                  <a:pt x="440322" y="713715"/>
                  <a:pt x="271174" y="979438"/>
                  <a:pt x="312484" y="905750"/>
                </a:cubicBezTo>
                <a:cubicBezTo>
                  <a:pt x="353794" y="832062"/>
                  <a:pt x="555878" y="477020"/>
                  <a:pt x="637381" y="339693"/>
                </a:cubicBezTo>
                <a:cubicBezTo>
                  <a:pt x="718884" y="202366"/>
                  <a:pt x="899754" y="-117507"/>
                  <a:pt x="794805" y="44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B54C61A9-73DD-30C1-7EBC-0CFBC45C3A21}"/>
              </a:ext>
            </a:extLst>
          </p:cNvPr>
          <p:cNvSpPr/>
          <p:nvPr/>
        </p:nvSpPr>
        <p:spPr>
          <a:xfrm>
            <a:off x="5669094" y="11362435"/>
            <a:ext cx="870602" cy="1376552"/>
          </a:xfrm>
          <a:custGeom>
            <a:avLst/>
            <a:gdLst>
              <a:gd name="connsiteX0" fmla="*/ 865684 w 870602"/>
              <a:gd name="connsiteY0" fmla="*/ 15649 h 1376552"/>
              <a:gd name="connsiteX1" fmla="*/ 447003 w 870602"/>
              <a:gd name="connsiteY1" fmla="*/ 615200 h 1376552"/>
              <a:gd name="connsiteX2" fmla="*/ 135504 w 870602"/>
              <a:gd name="connsiteY2" fmla="*/ 1120967 h 1376552"/>
              <a:gd name="connsiteX3" fmla="*/ 1526 w 870602"/>
              <a:gd name="connsiteY3" fmla="*/ 1375525 h 1376552"/>
              <a:gd name="connsiteX4" fmla="*/ 81913 w 870602"/>
              <a:gd name="connsiteY4" fmla="*/ 1187956 h 1376552"/>
              <a:gd name="connsiteX5" fmla="*/ 353218 w 870602"/>
              <a:gd name="connsiteY5" fmla="*/ 668791 h 1376552"/>
              <a:gd name="connsiteX6" fmla="*/ 319724 w 870602"/>
              <a:gd name="connsiteY6" fmla="*/ 725732 h 1376552"/>
              <a:gd name="connsiteX7" fmla="*/ 654669 w 870602"/>
              <a:gd name="connsiteY7" fmla="*/ 219965 h 1376552"/>
              <a:gd name="connsiteX8" fmla="*/ 865684 w 870602"/>
              <a:gd name="connsiteY8" fmla="*/ 15649 h 13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602" h="1376552">
                <a:moveTo>
                  <a:pt x="865684" y="15649"/>
                </a:moveTo>
                <a:cubicBezTo>
                  <a:pt x="831073" y="81521"/>
                  <a:pt x="568700" y="430980"/>
                  <a:pt x="447003" y="615200"/>
                </a:cubicBezTo>
                <a:cubicBezTo>
                  <a:pt x="325306" y="799420"/>
                  <a:pt x="209750" y="994246"/>
                  <a:pt x="135504" y="1120967"/>
                </a:cubicBezTo>
                <a:cubicBezTo>
                  <a:pt x="61258" y="1247688"/>
                  <a:pt x="10458" y="1364360"/>
                  <a:pt x="1526" y="1375525"/>
                </a:cubicBezTo>
                <a:cubicBezTo>
                  <a:pt x="-7406" y="1386690"/>
                  <a:pt x="23298" y="1305745"/>
                  <a:pt x="81913" y="1187956"/>
                </a:cubicBezTo>
                <a:cubicBezTo>
                  <a:pt x="140528" y="1070167"/>
                  <a:pt x="313583" y="745828"/>
                  <a:pt x="353218" y="668791"/>
                </a:cubicBezTo>
                <a:cubicBezTo>
                  <a:pt x="392853" y="591754"/>
                  <a:pt x="269482" y="800536"/>
                  <a:pt x="319724" y="725732"/>
                </a:cubicBezTo>
                <a:cubicBezTo>
                  <a:pt x="369966" y="650928"/>
                  <a:pt x="565350" y="333846"/>
                  <a:pt x="654669" y="219965"/>
                </a:cubicBezTo>
                <a:cubicBezTo>
                  <a:pt x="743988" y="106084"/>
                  <a:pt x="900295" y="-50223"/>
                  <a:pt x="865684" y="15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EDF228C5-F37F-9053-84C5-DE45C78F0AB4}"/>
              </a:ext>
            </a:extLst>
          </p:cNvPr>
          <p:cNvSpPr/>
          <p:nvPr/>
        </p:nvSpPr>
        <p:spPr>
          <a:xfrm>
            <a:off x="6370655" y="11498660"/>
            <a:ext cx="1290465" cy="116712"/>
          </a:xfrm>
          <a:custGeom>
            <a:avLst/>
            <a:gdLst>
              <a:gd name="connsiteX0" fmla="*/ 0 w 1290465"/>
              <a:gd name="connsiteY0" fmla="*/ 113885 h 116712"/>
              <a:gd name="connsiteX1" fmla="*/ 743578 w 1290465"/>
              <a:gd name="connsiteY1" fmla="*/ 50245 h 116712"/>
              <a:gd name="connsiteX2" fmla="*/ 1289538 w 1290465"/>
              <a:gd name="connsiteY2" fmla="*/ 4 h 116712"/>
              <a:gd name="connsiteX3" fmla="*/ 884255 w 1290465"/>
              <a:gd name="connsiteY3" fmla="*/ 46896 h 116712"/>
              <a:gd name="connsiteX4" fmla="*/ 341644 w 1290465"/>
              <a:gd name="connsiteY4" fmla="*/ 107186 h 116712"/>
              <a:gd name="connsiteX5" fmla="*/ 0 w 1290465"/>
              <a:gd name="connsiteY5" fmla="*/ 113885 h 11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0465" h="116712">
                <a:moveTo>
                  <a:pt x="0" y="113885"/>
                </a:moveTo>
                <a:lnTo>
                  <a:pt x="743578" y="50245"/>
                </a:lnTo>
                <a:lnTo>
                  <a:pt x="1289538" y="4"/>
                </a:lnTo>
                <a:cubicBezTo>
                  <a:pt x="1312984" y="-554"/>
                  <a:pt x="884255" y="46896"/>
                  <a:pt x="884255" y="46896"/>
                </a:cubicBezTo>
                <a:cubicBezTo>
                  <a:pt x="726273" y="64760"/>
                  <a:pt x="485112" y="95463"/>
                  <a:pt x="341644" y="107186"/>
                </a:cubicBezTo>
                <a:cubicBezTo>
                  <a:pt x="198176" y="118909"/>
                  <a:pt x="110811" y="118072"/>
                  <a:pt x="0" y="113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F5807530-50B1-BC8C-F933-F6B32B873C30}"/>
              </a:ext>
            </a:extLst>
          </p:cNvPr>
          <p:cNvSpPr/>
          <p:nvPr/>
        </p:nvSpPr>
        <p:spPr>
          <a:xfrm>
            <a:off x="6383733" y="11477172"/>
            <a:ext cx="1281173" cy="114776"/>
          </a:xfrm>
          <a:custGeom>
            <a:avLst/>
            <a:gdLst>
              <a:gd name="connsiteX0" fmla="*/ 17067 w 1281173"/>
              <a:gd name="connsiteY0" fmla="*/ 111927 h 114776"/>
              <a:gd name="connsiteX1" fmla="*/ 820935 w 1281173"/>
              <a:gd name="connsiteY1" fmla="*/ 21492 h 114776"/>
              <a:gd name="connsiteX2" fmla="*/ 1279810 w 1281173"/>
              <a:gd name="connsiteY2" fmla="*/ 1395 h 114776"/>
              <a:gd name="connsiteX3" fmla="*/ 958263 w 1281173"/>
              <a:gd name="connsiteY3" fmla="*/ 48287 h 114776"/>
              <a:gd name="connsiteX4" fmla="*/ 844381 w 1281173"/>
              <a:gd name="connsiteY4" fmla="*/ 44938 h 114776"/>
              <a:gd name="connsiteX5" fmla="*/ 315168 w 1281173"/>
              <a:gd name="connsiteY5" fmla="*/ 88481 h 114776"/>
              <a:gd name="connsiteX6" fmla="*/ 17067 w 1281173"/>
              <a:gd name="connsiteY6" fmla="*/ 111927 h 11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173" h="114776">
                <a:moveTo>
                  <a:pt x="17067" y="111927"/>
                </a:moveTo>
                <a:cubicBezTo>
                  <a:pt x="101362" y="100762"/>
                  <a:pt x="610478" y="39914"/>
                  <a:pt x="820935" y="21492"/>
                </a:cubicBezTo>
                <a:cubicBezTo>
                  <a:pt x="1031392" y="3070"/>
                  <a:pt x="1256922" y="-3071"/>
                  <a:pt x="1279810" y="1395"/>
                </a:cubicBezTo>
                <a:cubicBezTo>
                  <a:pt x="1302698" y="5861"/>
                  <a:pt x="1030834" y="41030"/>
                  <a:pt x="958263" y="48287"/>
                </a:cubicBezTo>
                <a:cubicBezTo>
                  <a:pt x="885692" y="55544"/>
                  <a:pt x="951563" y="38239"/>
                  <a:pt x="844381" y="44938"/>
                </a:cubicBezTo>
                <a:cubicBezTo>
                  <a:pt x="737199" y="51637"/>
                  <a:pt x="449146" y="78433"/>
                  <a:pt x="315168" y="88481"/>
                </a:cubicBezTo>
                <a:cubicBezTo>
                  <a:pt x="181190" y="98529"/>
                  <a:pt x="-67228" y="123092"/>
                  <a:pt x="17067" y="111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FB0756A-48E8-50DE-AB6C-2DCE6D6CDBB2}"/>
              </a:ext>
            </a:extLst>
          </p:cNvPr>
          <p:cNvSpPr/>
          <p:nvPr/>
        </p:nvSpPr>
        <p:spPr>
          <a:xfrm>
            <a:off x="7542851" y="11485970"/>
            <a:ext cx="147736" cy="572912"/>
          </a:xfrm>
          <a:custGeom>
            <a:avLst/>
            <a:gdLst>
              <a:gd name="connsiteX0" fmla="*/ 130740 w 147736"/>
              <a:gd name="connsiteY0" fmla="*/ 12694 h 572912"/>
              <a:gd name="connsiteX1" fmla="*/ 112 w 147736"/>
              <a:gd name="connsiteY1" fmla="*/ 568703 h 572912"/>
              <a:gd name="connsiteX2" fmla="*/ 107294 w 147736"/>
              <a:gd name="connsiteY2" fmla="*/ 277300 h 572912"/>
              <a:gd name="connsiteX3" fmla="*/ 73800 w 147736"/>
              <a:gd name="connsiteY3" fmla="*/ 454821 h 572912"/>
              <a:gd name="connsiteX4" fmla="*/ 137439 w 147736"/>
              <a:gd name="connsiteY4" fmla="*/ 200263 h 572912"/>
              <a:gd name="connsiteX5" fmla="*/ 130740 w 147736"/>
              <a:gd name="connsiteY5" fmla="*/ 12694 h 57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736" h="572912">
                <a:moveTo>
                  <a:pt x="130740" y="12694"/>
                </a:moveTo>
                <a:cubicBezTo>
                  <a:pt x="107852" y="74101"/>
                  <a:pt x="4020" y="524602"/>
                  <a:pt x="112" y="568703"/>
                </a:cubicBezTo>
                <a:cubicBezTo>
                  <a:pt x="-3796" y="612804"/>
                  <a:pt x="95013" y="296280"/>
                  <a:pt x="107294" y="277300"/>
                </a:cubicBezTo>
                <a:cubicBezTo>
                  <a:pt x="119575" y="258320"/>
                  <a:pt x="68776" y="467660"/>
                  <a:pt x="73800" y="454821"/>
                </a:cubicBezTo>
                <a:cubicBezTo>
                  <a:pt x="78824" y="441982"/>
                  <a:pt x="124041" y="271718"/>
                  <a:pt x="137439" y="200263"/>
                </a:cubicBezTo>
                <a:cubicBezTo>
                  <a:pt x="150837" y="128808"/>
                  <a:pt x="153628" y="-48713"/>
                  <a:pt x="130740" y="12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9CD7C573-8A78-CBDF-2B69-27AC16A719AA}"/>
              </a:ext>
            </a:extLst>
          </p:cNvPr>
          <p:cNvSpPr/>
          <p:nvPr/>
        </p:nvSpPr>
        <p:spPr>
          <a:xfrm>
            <a:off x="5948035" y="12063532"/>
            <a:ext cx="1622141" cy="169464"/>
          </a:xfrm>
          <a:custGeom>
            <a:avLst/>
            <a:gdLst>
              <a:gd name="connsiteX0" fmla="*/ 27385 w 1622141"/>
              <a:gd name="connsiteY0" fmla="*/ 161963 h 169464"/>
              <a:gd name="connsiteX1" fmla="*/ 1353767 w 1622141"/>
              <a:gd name="connsiteY1" fmla="*/ 44732 h 169464"/>
              <a:gd name="connsiteX2" fmla="*/ 1102558 w 1622141"/>
              <a:gd name="connsiteY2" fmla="*/ 68178 h 169464"/>
              <a:gd name="connsiteX3" fmla="*/ 1621723 w 1622141"/>
              <a:gd name="connsiteY3" fmla="*/ 1189 h 169464"/>
              <a:gd name="connsiteX4" fmla="*/ 1002075 w 1622141"/>
              <a:gd name="connsiteY4" fmla="*/ 135167 h 169464"/>
              <a:gd name="connsiteX5" fmla="*/ 1082462 w 1622141"/>
              <a:gd name="connsiteY5" fmla="*/ 111721 h 169464"/>
              <a:gd name="connsiteX6" fmla="*/ 503007 w 1622141"/>
              <a:gd name="connsiteY6" fmla="*/ 151914 h 169464"/>
              <a:gd name="connsiteX7" fmla="*/ 27385 w 1622141"/>
              <a:gd name="connsiteY7" fmla="*/ 161963 h 16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141" h="169464">
                <a:moveTo>
                  <a:pt x="27385" y="161963"/>
                </a:moveTo>
                <a:cubicBezTo>
                  <a:pt x="169178" y="144099"/>
                  <a:pt x="1174572" y="60363"/>
                  <a:pt x="1353767" y="44732"/>
                </a:cubicBezTo>
                <a:cubicBezTo>
                  <a:pt x="1532963" y="29101"/>
                  <a:pt x="1057899" y="75435"/>
                  <a:pt x="1102558" y="68178"/>
                </a:cubicBezTo>
                <a:cubicBezTo>
                  <a:pt x="1147217" y="60921"/>
                  <a:pt x="1638470" y="-9976"/>
                  <a:pt x="1621723" y="1189"/>
                </a:cubicBezTo>
                <a:cubicBezTo>
                  <a:pt x="1604976" y="12354"/>
                  <a:pt x="1091952" y="116745"/>
                  <a:pt x="1002075" y="135167"/>
                </a:cubicBezTo>
                <a:cubicBezTo>
                  <a:pt x="912198" y="153589"/>
                  <a:pt x="1165640" y="108930"/>
                  <a:pt x="1082462" y="111721"/>
                </a:cubicBezTo>
                <a:cubicBezTo>
                  <a:pt x="999284" y="114512"/>
                  <a:pt x="673829" y="142424"/>
                  <a:pt x="503007" y="151914"/>
                </a:cubicBezTo>
                <a:cubicBezTo>
                  <a:pt x="332185" y="161404"/>
                  <a:pt x="-114408" y="179827"/>
                  <a:pt x="27385" y="161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D111F8A-F403-7BC6-7B6B-1138506C9F3E}"/>
              </a:ext>
            </a:extLst>
          </p:cNvPr>
          <p:cNvSpPr/>
          <p:nvPr/>
        </p:nvSpPr>
        <p:spPr>
          <a:xfrm>
            <a:off x="7559388" y="8227455"/>
            <a:ext cx="1850342" cy="672072"/>
          </a:xfrm>
          <a:custGeom>
            <a:avLst/>
            <a:gdLst>
              <a:gd name="connsiteX0" fmla="*/ 322 w 1850342"/>
              <a:gd name="connsiteY0" fmla="*/ 2145 h 672072"/>
              <a:gd name="connsiteX1" fmla="*/ 660164 w 1850342"/>
              <a:gd name="connsiteY1" fmla="*/ 65785 h 672072"/>
              <a:gd name="connsiteX2" fmla="*/ 1373597 w 1850342"/>
              <a:gd name="connsiteY2" fmla="*/ 447622 h 672072"/>
              <a:gd name="connsiteX3" fmla="*/ 1192726 w 1850342"/>
              <a:gd name="connsiteY3" fmla="*/ 337090 h 672072"/>
              <a:gd name="connsiteX4" fmla="*/ 1849219 w 1850342"/>
              <a:gd name="connsiteY4" fmla="*/ 672035 h 672072"/>
              <a:gd name="connsiteX5" fmla="*/ 1008507 w 1850342"/>
              <a:gd name="connsiteY5" fmla="*/ 313644 h 672072"/>
              <a:gd name="connsiteX6" fmla="*/ 1152533 w 1850342"/>
              <a:gd name="connsiteY6" fmla="*/ 316993 h 672072"/>
              <a:gd name="connsiteX7" fmla="*/ 579777 w 1850342"/>
              <a:gd name="connsiteY7" fmla="*/ 89231 h 672072"/>
              <a:gd name="connsiteX8" fmla="*/ 322 w 1850342"/>
              <a:gd name="connsiteY8" fmla="*/ 2145 h 67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0342" h="672072">
                <a:moveTo>
                  <a:pt x="322" y="2145"/>
                </a:moveTo>
                <a:cubicBezTo>
                  <a:pt x="13720" y="-1763"/>
                  <a:pt x="431285" y="-8461"/>
                  <a:pt x="660164" y="65785"/>
                </a:cubicBezTo>
                <a:cubicBezTo>
                  <a:pt x="889043" y="140031"/>
                  <a:pt x="1284837" y="402405"/>
                  <a:pt x="1373597" y="447622"/>
                </a:cubicBezTo>
                <a:cubicBezTo>
                  <a:pt x="1462357" y="492839"/>
                  <a:pt x="1113456" y="299688"/>
                  <a:pt x="1192726" y="337090"/>
                </a:cubicBezTo>
                <a:cubicBezTo>
                  <a:pt x="1271996" y="374492"/>
                  <a:pt x="1879922" y="675943"/>
                  <a:pt x="1849219" y="672035"/>
                </a:cubicBezTo>
                <a:cubicBezTo>
                  <a:pt x="1818516" y="668127"/>
                  <a:pt x="1124621" y="372818"/>
                  <a:pt x="1008507" y="313644"/>
                </a:cubicBezTo>
                <a:cubicBezTo>
                  <a:pt x="892393" y="254470"/>
                  <a:pt x="1223988" y="354395"/>
                  <a:pt x="1152533" y="316993"/>
                </a:cubicBezTo>
                <a:cubicBezTo>
                  <a:pt x="1081078" y="279591"/>
                  <a:pt x="765113" y="139473"/>
                  <a:pt x="579777" y="89231"/>
                </a:cubicBezTo>
                <a:cubicBezTo>
                  <a:pt x="394441" y="38989"/>
                  <a:pt x="-13076" y="6053"/>
                  <a:pt x="322" y="2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B141B56-C7D8-6EFF-BA35-62C0336FD80A}"/>
              </a:ext>
            </a:extLst>
          </p:cNvPr>
          <p:cNvSpPr/>
          <p:nvPr/>
        </p:nvSpPr>
        <p:spPr>
          <a:xfrm>
            <a:off x="8785427" y="8909019"/>
            <a:ext cx="724790" cy="1062296"/>
          </a:xfrm>
          <a:custGeom>
            <a:avLst/>
            <a:gdLst>
              <a:gd name="connsiteX0" fmla="*/ 723663 w 724790"/>
              <a:gd name="connsiteY0" fmla="*/ 3869 h 1062296"/>
              <a:gd name="connsiteX1" fmla="*/ 338476 w 724790"/>
              <a:gd name="connsiteY1" fmla="*/ 415851 h 1062296"/>
              <a:gd name="connsiteX2" fmla="*/ 375320 w 724790"/>
              <a:gd name="connsiteY2" fmla="*/ 355561 h 1062296"/>
              <a:gd name="connsiteX3" fmla="*/ 182 w 724790"/>
              <a:gd name="connsiteY3" fmla="*/ 1062295 h 1062296"/>
              <a:gd name="connsiteX4" fmla="*/ 325078 w 724790"/>
              <a:gd name="connsiteY4" fmla="*/ 348862 h 1062296"/>
              <a:gd name="connsiteX5" fmla="*/ 308331 w 724790"/>
              <a:gd name="connsiteY5" fmla="*/ 382357 h 1062296"/>
              <a:gd name="connsiteX6" fmla="*/ 452358 w 724790"/>
              <a:gd name="connsiteY6" fmla="*/ 218234 h 1062296"/>
              <a:gd name="connsiteX7" fmla="*/ 723663 w 724790"/>
              <a:gd name="connsiteY7" fmla="*/ 3869 h 106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790" h="1062296">
                <a:moveTo>
                  <a:pt x="723663" y="3869"/>
                </a:moveTo>
                <a:cubicBezTo>
                  <a:pt x="704683" y="36805"/>
                  <a:pt x="396533" y="357236"/>
                  <a:pt x="338476" y="415851"/>
                </a:cubicBezTo>
                <a:cubicBezTo>
                  <a:pt x="280419" y="474466"/>
                  <a:pt x="431702" y="247820"/>
                  <a:pt x="375320" y="355561"/>
                </a:cubicBezTo>
                <a:cubicBezTo>
                  <a:pt x="318938" y="463302"/>
                  <a:pt x="8556" y="1063412"/>
                  <a:pt x="182" y="1062295"/>
                </a:cubicBezTo>
                <a:cubicBezTo>
                  <a:pt x="-8192" y="1061179"/>
                  <a:pt x="273720" y="462185"/>
                  <a:pt x="325078" y="348862"/>
                </a:cubicBezTo>
                <a:cubicBezTo>
                  <a:pt x="376436" y="235539"/>
                  <a:pt x="287118" y="404128"/>
                  <a:pt x="308331" y="382357"/>
                </a:cubicBezTo>
                <a:cubicBezTo>
                  <a:pt x="329544" y="360586"/>
                  <a:pt x="388160" y="279082"/>
                  <a:pt x="452358" y="218234"/>
                </a:cubicBezTo>
                <a:cubicBezTo>
                  <a:pt x="516556" y="157386"/>
                  <a:pt x="742643" y="-29067"/>
                  <a:pt x="723663" y="3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1FDCD78B-EE22-63C8-9F40-47152878E586}"/>
              </a:ext>
            </a:extLst>
          </p:cNvPr>
          <p:cNvSpPr/>
          <p:nvPr/>
        </p:nvSpPr>
        <p:spPr>
          <a:xfrm>
            <a:off x="8302946" y="9983825"/>
            <a:ext cx="503135" cy="1475512"/>
          </a:xfrm>
          <a:custGeom>
            <a:avLst/>
            <a:gdLst>
              <a:gd name="connsiteX0" fmla="*/ 502759 w 503135"/>
              <a:gd name="connsiteY0" fmla="*/ 4237 h 1475512"/>
              <a:gd name="connsiteX1" fmla="*/ 201309 w 503135"/>
              <a:gd name="connsiteY1" fmla="*/ 838250 h 1475512"/>
              <a:gd name="connsiteX2" fmla="*/ 238153 w 503135"/>
              <a:gd name="connsiteY2" fmla="*/ 633933 h 1475512"/>
              <a:gd name="connsiteX3" fmla="*/ 342 w 503135"/>
              <a:gd name="connsiteY3" fmla="*/ 1474645 h 1475512"/>
              <a:gd name="connsiteX4" fmla="*/ 298443 w 503135"/>
              <a:gd name="connsiteY4" fmla="*/ 453063 h 1475512"/>
              <a:gd name="connsiteX5" fmla="*/ 264949 w 503135"/>
              <a:gd name="connsiteY5" fmla="*/ 510004 h 1475512"/>
              <a:gd name="connsiteX6" fmla="*/ 502759 w 503135"/>
              <a:gd name="connsiteY6" fmla="*/ 4237 h 147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135" h="1475512">
                <a:moveTo>
                  <a:pt x="502759" y="4237"/>
                </a:moveTo>
                <a:cubicBezTo>
                  <a:pt x="492152" y="58944"/>
                  <a:pt x="245410" y="733301"/>
                  <a:pt x="201309" y="838250"/>
                </a:cubicBezTo>
                <a:cubicBezTo>
                  <a:pt x="157208" y="943199"/>
                  <a:pt x="271647" y="527867"/>
                  <a:pt x="238153" y="633933"/>
                </a:cubicBezTo>
                <a:cubicBezTo>
                  <a:pt x="204659" y="739999"/>
                  <a:pt x="-9706" y="1504790"/>
                  <a:pt x="342" y="1474645"/>
                </a:cubicBezTo>
                <a:cubicBezTo>
                  <a:pt x="10390" y="1444500"/>
                  <a:pt x="254342" y="613837"/>
                  <a:pt x="298443" y="453063"/>
                </a:cubicBezTo>
                <a:cubicBezTo>
                  <a:pt x="342544" y="292290"/>
                  <a:pt x="233129" y="578668"/>
                  <a:pt x="264949" y="510004"/>
                </a:cubicBezTo>
                <a:cubicBezTo>
                  <a:pt x="296769" y="441340"/>
                  <a:pt x="513366" y="-50470"/>
                  <a:pt x="502759" y="4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53E7055-D067-1E61-5AC5-4214016B0847}"/>
              </a:ext>
            </a:extLst>
          </p:cNvPr>
          <p:cNvSpPr/>
          <p:nvPr/>
        </p:nvSpPr>
        <p:spPr>
          <a:xfrm>
            <a:off x="7931489" y="11328046"/>
            <a:ext cx="402799" cy="1215950"/>
          </a:xfrm>
          <a:custGeom>
            <a:avLst/>
            <a:gdLst>
              <a:gd name="connsiteX0" fmla="*/ 398595 w 402799"/>
              <a:gd name="connsiteY0" fmla="*/ 23242 h 1215950"/>
              <a:gd name="connsiteX1" fmla="*/ 257918 w 402799"/>
              <a:gd name="connsiteY1" fmla="*/ 729976 h 1215950"/>
              <a:gd name="connsiteX2" fmla="*/ 10 w 402799"/>
              <a:gd name="connsiteY2" fmla="*/ 1215646 h 1215950"/>
              <a:gd name="connsiteX3" fmla="*/ 267966 w 402799"/>
              <a:gd name="connsiteY3" fmla="*/ 662987 h 1215950"/>
              <a:gd name="connsiteX4" fmla="*/ 217724 w 402799"/>
              <a:gd name="connsiteY4" fmla="*/ 736675 h 1215950"/>
              <a:gd name="connsiteX5" fmla="*/ 351702 w 402799"/>
              <a:gd name="connsiteY5" fmla="*/ 224209 h 1215950"/>
              <a:gd name="connsiteX6" fmla="*/ 398595 w 402799"/>
              <a:gd name="connsiteY6" fmla="*/ 23242 h 12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799" h="1215950">
                <a:moveTo>
                  <a:pt x="398595" y="23242"/>
                </a:moveTo>
                <a:cubicBezTo>
                  <a:pt x="382964" y="107536"/>
                  <a:pt x="324349" y="531242"/>
                  <a:pt x="257918" y="729976"/>
                </a:cubicBezTo>
                <a:cubicBezTo>
                  <a:pt x="191487" y="928710"/>
                  <a:pt x="-1665" y="1226811"/>
                  <a:pt x="10" y="1215646"/>
                </a:cubicBezTo>
                <a:cubicBezTo>
                  <a:pt x="1685" y="1204481"/>
                  <a:pt x="231680" y="742815"/>
                  <a:pt x="267966" y="662987"/>
                </a:cubicBezTo>
                <a:cubicBezTo>
                  <a:pt x="304252" y="583159"/>
                  <a:pt x="203768" y="809805"/>
                  <a:pt x="217724" y="736675"/>
                </a:cubicBezTo>
                <a:cubicBezTo>
                  <a:pt x="231680" y="663545"/>
                  <a:pt x="319882" y="346464"/>
                  <a:pt x="351702" y="224209"/>
                </a:cubicBezTo>
                <a:cubicBezTo>
                  <a:pt x="383522" y="101954"/>
                  <a:pt x="414226" y="-61052"/>
                  <a:pt x="398595" y="23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91678912-393A-AFD2-6800-32C0CBDF4F31}"/>
              </a:ext>
            </a:extLst>
          </p:cNvPr>
          <p:cNvSpPr/>
          <p:nvPr/>
        </p:nvSpPr>
        <p:spPr>
          <a:xfrm>
            <a:off x="8172147" y="12080691"/>
            <a:ext cx="20609" cy="679907"/>
          </a:xfrm>
          <a:custGeom>
            <a:avLst/>
            <a:gdLst>
              <a:gd name="connsiteX0" fmla="*/ 512 w 20609"/>
              <a:gd name="connsiteY0" fmla="*/ 17524 h 679907"/>
              <a:gd name="connsiteX1" fmla="*/ 7211 w 20609"/>
              <a:gd name="connsiteY1" fmla="*/ 677366 h 679907"/>
              <a:gd name="connsiteX2" fmla="*/ 20609 w 20609"/>
              <a:gd name="connsiteY2" fmla="*/ 235239 h 679907"/>
              <a:gd name="connsiteX3" fmla="*/ 512 w 20609"/>
              <a:gd name="connsiteY3" fmla="*/ 17524 h 67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9" h="679907">
                <a:moveTo>
                  <a:pt x="512" y="17524"/>
                </a:moveTo>
                <a:cubicBezTo>
                  <a:pt x="-1721" y="91212"/>
                  <a:pt x="3862" y="641080"/>
                  <a:pt x="7211" y="677366"/>
                </a:cubicBezTo>
                <a:cubicBezTo>
                  <a:pt x="10560" y="713652"/>
                  <a:pt x="20609" y="351353"/>
                  <a:pt x="20609" y="235239"/>
                </a:cubicBezTo>
                <a:cubicBezTo>
                  <a:pt x="20609" y="119125"/>
                  <a:pt x="2745" y="-56164"/>
                  <a:pt x="512" y="1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157B1F7-D1E5-70FF-6DA0-0B56C671D1A9}"/>
              </a:ext>
            </a:extLst>
          </p:cNvPr>
          <p:cNvSpPr/>
          <p:nvPr/>
        </p:nvSpPr>
        <p:spPr>
          <a:xfrm>
            <a:off x="7298095" y="11940510"/>
            <a:ext cx="829503" cy="800930"/>
          </a:xfrm>
          <a:custGeom>
            <a:avLst/>
            <a:gdLst>
              <a:gd name="connsiteX0" fmla="*/ 820973 w 829503"/>
              <a:gd name="connsiteY0" fmla="*/ 281 h 800930"/>
              <a:gd name="connsiteX1" fmla="*/ 563065 w 829503"/>
              <a:gd name="connsiteY1" fmla="*/ 284985 h 800930"/>
              <a:gd name="connsiteX2" fmla="*/ 191276 w 829503"/>
              <a:gd name="connsiteY2" fmla="*/ 526145 h 800930"/>
              <a:gd name="connsiteX3" fmla="*/ 358 w 829503"/>
              <a:gd name="connsiteY3" fmla="*/ 797450 h 800930"/>
              <a:gd name="connsiteX4" fmla="*/ 234819 w 829503"/>
              <a:gd name="connsiteY4" fmla="*/ 619930 h 800930"/>
              <a:gd name="connsiteX5" fmla="*/ 315206 w 829503"/>
              <a:gd name="connsiteY5" fmla="*/ 800800 h 800930"/>
              <a:gd name="connsiteX6" fmla="*/ 559716 w 829503"/>
              <a:gd name="connsiteY6" fmla="*/ 643376 h 800930"/>
              <a:gd name="connsiteX7" fmla="*/ 747285 w 829503"/>
              <a:gd name="connsiteY7" fmla="*/ 338576 h 800930"/>
              <a:gd name="connsiteX8" fmla="*/ 820973 w 829503"/>
              <a:gd name="connsiteY8" fmla="*/ 281 h 80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9503" h="800930">
                <a:moveTo>
                  <a:pt x="820973" y="281"/>
                </a:moveTo>
                <a:cubicBezTo>
                  <a:pt x="790270" y="-8651"/>
                  <a:pt x="668015" y="197341"/>
                  <a:pt x="563065" y="284985"/>
                </a:cubicBezTo>
                <a:cubicBezTo>
                  <a:pt x="458115" y="372629"/>
                  <a:pt x="285061" y="440734"/>
                  <a:pt x="191276" y="526145"/>
                </a:cubicBezTo>
                <a:cubicBezTo>
                  <a:pt x="97491" y="611556"/>
                  <a:pt x="-6899" y="781819"/>
                  <a:pt x="358" y="797450"/>
                </a:cubicBezTo>
                <a:cubicBezTo>
                  <a:pt x="7615" y="813081"/>
                  <a:pt x="182344" y="619372"/>
                  <a:pt x="234819" y="619930"/>
                </a:cubicBezTo>
                <a:cubicBezTo>
                  <a:pt x="287294" y="620488"/>
                  <a:pt x="261056" y="796892"/>
                  <a:pt x="315206" y="800800"/>
                </a:cubicBezTo>
                <a:cubicBezTo>
                  <a:pt x="369356" y="804708"/>
                  <a:pt x="487703" y="720413"/>
                  <a:pt x="559716" y="643376"/>
                </a:cubicBezTo>
                <a:cubicBezTo>
                  <a:pt x="631729" y="566339"/>
                  <a:pt x="701509" y="439059"/>
                  <a:pt x="747285" y="338576"/>
                </a:cubicBezTo>
                <a:cubicBezTo>
                  <a:pt x="793061" y="238093"/>
                  <a:pt x="851676" y="9213"/>
                  <a:pt x="820973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FAC4E599-F395-9FB7-DA91-12B87F2A2233}"/>
              </a:ext>
            </a:extLst>
          </p:cNvPr>
          <p:cNvSpPr/>
          <p:nvPr/>
        </p:nvSpPr>
        <p:spPr>
          <a:xfrm>
            <a:off x="4224186" y="7659939"/>
            <a:ext cx="145141" cy="1012802"/>
          </a:xfrm>
          <a:custGeom>
            <a:avLst/>
            <a:gdLst>
              <a:gd name="connsiteX0" fmla="*/ 39589 w 145141"/>
              <a:gd name="connsiteY0" fmla="*/ 19994 h 1012802"/>
              <a:gd name="connsiteX1" fmla="*/ 142331 w 145141"/>
              <a:gd name="connsiteY1" fmla="*/ 975490 h 1012802"/>
              <a:gd name="connsiteX2" fmla="*/ 106371 w 145141"/>
              <a:gd name="connsiteY2" fmla="*/ 770007 h 1012802"/>
              <a:gd name="connsiteX3" fmla="*/ 3630 w 145141"/>
              <a:gd name="connsiteY3" fmla="*/ 312807 h 1012802"/>
              <a:gd name="connsiteX4" fmla="*/ 24178 w 145141"/>
              <a:gd name="connsiteY4" fmla="*/ 323081 h 1012802"/>
              <a:gd name="connsiteX5" fmla="*/ 39589 w 145141"/>
              <a:gd name="connsiteY5" fmla="*/ 19994 h 101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141" h="1012802">
                <a:moveTo>
                  <a:pt x="39589" y="19994"/>
                </a:moveTo>
                <a:cubicBezTo>
                  <a:pt x="59281" y="128729"/>
                  <a:pt x="131201" y="850488"/>
                  <a:pt x="142331" y="975490"/>
                </a:cubicBezTo>
                <a:cubicBezTo>
                  <a:pt x="153461" y="1100492"/>
                  <a:pt x="129488" y="880454"/>
                  <a:pt x="106371" y="770007"/>
                </a:cubicBezTo>
                <a:cubicBezTo>
                  <a:pt x="83254" y="659560"/>
                  <a:pt x="3630" y="312807"/>
                  <a:pt x="3630" y="312807"/>
                </a:cubicBezTo>
                <a:cubicBezTo>
                  <a:pt x="-10069" y="238319"/>
                  <a:pt x="19041" y="366746"/>
                  <a:pt x="24178" y="323081"/>
                </a:cubicBezTo>
                <a:cubicBezTo>
                  <a:pt x="29315" y="279416"/>
                  <a:pt x="19897" y="-88741"/>
                  <a:pt x="39589" y="199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48FEABE-507F-EAD1-87F8-8356903B0556}"/>
              </a:ext>
            </a:extLst>
          </p:cNvPr>
          <p:cNvSpPr/>
          <p:nvPr/>
        </p:nvSpPr>
        <p:spPr>
          <a:xfrm>
            <a:off x="4350804" y="7119991"/>
            <a:ext cx="1644167" cy="488109"/>
          </a:xfrm>
          <a:custGeom>
            <a:avLst/>
            <a:gdLst>
              <a:gd name="connsiteX0" fmla="*/ 1644167 w 1644167"/>
              <a:gd name="connsiteY0" fmla="*/ 0 h 488109"/>
              <a:gd name="connsiteX1" fmla="*/ 873605 w 1644167"/>
              <a:gd name="connsiteY1" fmla="*/ 431515 h 488109"/>
              <a:gd name="connsiteX2" fmla="*/ 966072 w 1644167"/>
              <a:gd name="connsiteY2" fmla="*/ 426378 h 488109"/>
              <a:gd name="connsiteX3" fmla="*/ 447227 w 1644167"/>
              <a:gd name="connsiteY3" fmla="*/ 488022 h 488109"/>
              <a:gd name="connsiteX4" fmla="*/ 241744 w 1644167"/>
              <a:gd name="connsiteY4" fmla="*/ 410966 h 488109"/>
              <a:gd name="connsiteX5" fmla="*/ 302 w 1644167"/>
              <a:gd name="connsiteY5" fmla="*/ 169524 h 488109"/>
              <a:gd name="connsiteX6" fmla="*/ 293115 w 1644167"/>
              <a:gd name="connsiteY6" fmla="*/ 426378 h 488109"/>
              <a:gd name="connsiteX7" fmla="*/ 827371 w 1644167"/>
              <a:gd name="connsiteY7" fmla="*/ 477748 h 488109"/>
              <a:gd name="connsiteX8" fmla="*/ 1140733 w 1644167"/>
              <a:gd name="connsiteY8" fmla="*/ 303088 h 488109"/>
              <a:gd name="connsiteX9" fmla="*/ 1644167 w 1644167"/>
              <a:gd name="connsiteY9" fmla="*/ 0 h 48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167" h="488109">
                <a:moveTo>
                  <a:pt x="1644167" y="0"/>
                </a:moveTo>
                <a:cubicBezTo>
                  <a:pt x="1315394" y="180226"/>
                  <a:pt x="986621" y="360452"/>
                  <a:pt x="873605" y="431515"/>
                </a:cubicBezTo>
                <a:cubicBezTo>
                  <a:pt x="760589" y="502578"/>
                  <a:pt x="1037135" y="416960"/>
                  <a:pt x="966072" y="426378"/>
                </a:cubicBezTo>
                <a:cubicBezTo>
                  <a:pt x="895009" y="435796"/>
                  <a:pt x="567948" y="490591"/>
                  <a:pt x="447227" y="488022"/>
                </a:cubicBezTo>
                <a:cubicBezTo>
                  <a:pt x="326506" y="485453"/>
                  <a:pt x="316231" y="464049"/>
                  <a:pt x="241744" y="410966"/>
                </a:cubicBezTo>
                <a:cubicBezTo>
                  <a:pt x="167256" y="357883"/>
                  <a:pt x="-8260" y="166955"/>
                  <a:pt x="302" y="169524"/>
                </a:cubicBezTo>
                <a:cubicBezTo>
                  <a:pt x="8864" y="172093"/>
                  <a:pt x="155270" y="375007"/>
                  <a:pt x="293115" y="426378"/>
                </a:cubicBezTo>
                <a:cubicBezTo>
                  <a:pt x="430960" y="477749"/>
                  <a:pt x="686101" y="498296"/>
                  <a:pt x="827371" y="477748"/>
                </a:cubicBezTo>
                <a:cubicBezTo>
                  <a:pt x="968641" y="457200"/>
                  <a:pt x="1140733" y="303088"/>
                  <a:pt x="1140733" y="303088"/>
                </a:cubicBezTo>
                <a:lnTo>
                  <a:pt x="1644167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87ADEF2-AB14-8F10-9FD7-D8A199984026}"/>
              </a:ext>
            </a:extLst>
          </p:cNvPr>
          <p:cNvSpPr/>
          <p:nvPr/>
        </p:nvSpPr>
        <p:spPr>
          <a:xfrm>
            <a:off x="4538121" y="7571478"/>
            <a:ext cx="1673772" cy="401461"/>
          </a:xfrm>
          <a:custGeom>
            <a:avLst/>
            <a:gdLst>
              <a:gd name="connsiteX0" fmla="*/ 8194 w 1673772"/>
              <a:gd name="connsiteY0" fmla="*/ 370446 h 401461"/>
              <a:gd name="connsiteX1" fmla="*/ 881497 w 1673772"/>
              <a:gd name="connsiteY1" fmla="*/ 303664 h 401461"/>
              <a:gd name="connsiteX2" fmla="*/ 1667470 w 1673772"/>
              <a:gd name="connsiteY2" fmla="*/ 576 h 401461"/>
              <a:gd name="connsiteX3" fmla="*/ 1210270 w 1673772"/>
              <a:gd name="connsiteY3" fmla="*/ 231744 h 401461"/>
              <a:gd name="connsiteX4" fmla="*/ 485942 w 1673772"/>
              <a:gd name="connsiteY4" fmla="*/ 390994 h 401461"/>
              <a:gd name="connsiteX5" fmla="*/ 8194 w 1673772"/>
              <a:gd name="connsiteY5" fmla="*/ 370446 h 40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772" h="401461">
                <a:moveTo>
                  <a:pt x="8194" y="370446"/>
                </a:moveTo>
                <a:cubicBezTo>
                  <a:pt x="74120" y="355891"/>
                  <a:pt x="604951" y="365309"/>
                  <a:pt x="881497" y="303664"/>
                </a:cubicBezTo>
                <a:cubicBezTo>
                  <a:pt x="1158043" y="242019"/>
                  <a:pt x="1612675" y="12563"/>
                  <a:pt x="1667470" y="576"/>
                </a:cubicBezTo>
                <a:cubicBezTo>
                  <a:pt x="1722265" y="-11411"/>
                  <a:pt x="1407191" y="166674"/>
                  <a:pt x="1210270" y="231744"/>
                </a:cubicBezTo>
                <a:cubicBezTo>
                  <a:pt x="1013349" y="296814"/>
                  <a:pt x="682007" y="363596"/>
                  <a:pt x="485942" y="390994"/>
                </a:cubicBezTo>
                <a:cubicBezTo>
                  <a:pt x="289877" y="418392"/>
                  <a:pt x="-57732" y="385001"/>
                  <a:pt x="8194" y="3704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155C39FC-7724-5FA8-B603-B20066A3CF94}"/>
              </a:ext>
            </a:extLst>
          </p:cNvPr>
          <p:cNvSpPr/>
          <p:nvPr/>
        </p:nvSpPr>
        <p:spPr>
          <a:xfrm>
            <a:off x="5044271" y="6471750"/>
            <a:ext cx="1463301" cy="1907106"/>
          </a:xfrm>
          <a:custGeom>
            <a:avLst/>
            <a:gdLst>
              <a:gd name="connsiteX0" fmla="*/ 1222965 w 1463301"/>
              <a:gd name="connsiteY0" fmla="*/ 969 h 1907106"/>
              <a:gd name="connsiteX1" fmla="*/ 657886 w 1463301"/>
              <a:gd name="connsiteY1" fmla="*/ 643104 h 1907106"/>
              <a:gd name="connsiteX2" fmla="*/ 26026 w 1463301"/>
              <a:gd name="connsiteY2" fmla="*/ 915369 h 1907106"/>
              <a:gd name="connsiteX3" fmla="*/ 128767 w 1463301"/>
              <a:gd name="connsiteY3" fmla="*/ 935917 h 1907106"/>
              <a:gd name="connsiteX4" fmla="*/ 200686 w 1463301"/>
              <a:gd name="connsiteY4" fmla="*/ 915369 h 1907106"/>
              <a:gd name="connsiteX5" fmla="*/ 534596 w 1463301"/>
              <a:gd name="connsiteY5" fmla="*/ 1254416 h 1907106"/>
              <a:gd name="connsiteX6" fmla="*/ 359936 w 1463301"/>
              <a:gd name="connsiteY6" fmla="*/ 1901688 h 1907106"/>
              <a:gd name="connsiteX7" fmla="*/ 529459 w 1463301"/>
              <a:gd name="connsiteY7" fmla="*/ 1516407 h 1907106"/>
              <a:gd name="connsiteX8" fmla="*/ 1166457 w 1463301"/>
              <a:gd name="connsiteY8" fmla="*/ 699612 h 1907106"/>
              <a:gd name="connsiteX9" fmla="*/ 1089401 w 1463301"/>
              <a:gd name="connsiteY9" fmla="*/ 1079756 h 1907106"/>
              <a:gd name="connsiteX10" fmla="*/ 1135635 w 1463301"/>
              <a:gd name="connsiteY10" fmla="*/ 1521544 h 1907106"/>
              <a:gd name="connsiteX11" fmla="*/ 1454133 w 1463301"/>
              <a:gd name="connsiteY11" fmla="*/ 375976 h 1907106"/>
              <a:gd name="connsiteX12" fmla="*/ 1366803 w 1463301"/>
              <a:gd name="connsiteY12" fmla="*/ 494129 h 1907106"/>
              <a:gd name="connsiteX13" fmla="*/ 1222965 w 1463301"/>
              <a:gd name="connsiteY13" fmla="*/ 969 h 190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301" h="1907106">
                <a:moveTo>
                  <a:pt x="1222965" y="969"/>
                </a:moveTo>
                <a:cubicBezTo>
                  <a:pt x="1104812" y="25798"/>
                  <a:pt x="857376" y="490704"/>
                  <a:pt x="657886" y="643104"/>
                </a:cubicBezTo>
                <a:cubicBezTo>
                  <a:pt x="458396" y="795504"/>
                  <a:pt x="114212" y="866567"/>
                  <a:pt x="26026" y="915369"/>
                </a:cubicBezTo>
                <a:cubicBezTo>
                  <a:pt x="-62160" y="964171"/>
                  <a:pt x="99657" y="935917"/>
                  <a:pt x="128767" y="935917"/>
                </a:cubicBezTo>
                <a:cubicBezTo>
                  <a:pt x="157877" y="935917"/>
                  <a:pt x="133048" y="862286"/>
                  <a:pt x="200686" y="915369"/>
                </a:cubicBezTo>
                <a:cubicBezTo>
                  <a:pt x="268324" y="968452"/>
                  <a:pt x="508054" y="1090030"/>
                  <a:pt x="534596" y="1254416"/>
                </a:cubicBezTo>
                <a:cubicBezTo>
                  <a:pt x="561138" y="1418803"/>
                  <a:pt x="360792" y="1858023"/>
                  <a:pt x="359936" y="1901688"/>
                </a:cubicBezTo>
                <a:cubicBezTo>
                  <a:pt x="359080" y="1945353"/>
                  <a:pt x="395039" y="1716753"/>
                  <a:pt x="529459" y="1516407"/>
                </a:cubicBezTo>
                <a:cubicBezTo>
                  <a:pt x="663879" y="1316061"/>
                  <a:pt x="1073133" y="772387"/>
                  <a:pt x="1166457" y="699612"/>
                </a:cubicBezTo>
                <a:cubicBezTo>
                  <a:pt x="1259781" y="626837"/>
                  <a:pt x="1094538" y="942767"/>
                  <a:pt x="1089401" y="1079756"/>
                </a:cubicBezTo>
                <a:cubicBezTo>
                  <a:pt x="1084264" y="1216745"/>
                  <a:pt x="1074846" y="1638841"/>
                  <a:pt x="1135635" y="1521544"/>
                </a:cubicBezTo>
                <a:cubicBezTo>
                  <a:pt x="1196424" y="1404247"/>
                  <a:pt x="1415605" y="547212"/>
                  <a:pt x="1454133" y="375976"/>
                </a:cubicBezTo>
                <a:cubicBezTo>
                  <a:pt x="1492661" y="204740"/>
                  <a:pt x="1399338" y="552349"/>
                  <a:pt x="1366803" y="494129"/>
                </a:cubicBezTo>
                <a:cubicBezTo>
                  <a:pt x="1334268" y="435909"/>
                  <a:pt x="1341118" y="-23860"/>
                  <a:pt x="1222965" y="9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8476222-DD61-9C9A-FBC2-0BDFE6F3E21D}"/>
              </a:ext>
            </a:extLst>
          </p:cNvPr>
          <p:cNvSpPr/>
          <p:nvPr/>
        </p:nvSpPr>
        <p:spPr>
          <a:xfrm>
            <a:off x="6939745" y="4375911"/>
            <a:ext cx="536573" cy="1089130"/>
          </a:xfrm>
          <a:custGeom>
            <a:avLst/>
            <a:gdLst>
              <a:gd name="connsiteX0" fmla="*/ 4554 w 536573"/>
              <a:gd name="connsiteY0" fmla="*/ 5130 h 1089130"/>
              <a:gd name="connsiteX1" fmla="*/ 191841 w 536573"/>
              <a:gd name="connsiteY1" fmla="*/ 482528 h 1089130"/>
              <a:gd name="connsiteX2" fmla="*/ 507657 w 536573"/>
              <a:gd name="connsiteY2" fmla="*/ 1055405 h 1089130"/>
              <a:gd name="connsiteX3" fmla="*/ 485624 w 536573"/>
              <a:gd name="connsiteY3" fmla="*/ 967270 h 1089130"/>
              <a:gd name="connsiteX4" fmla="*/ 184496 w 536573"/>
              <a:gd name="connsiteY4" fmla="*/ 511906 h 1089130"/>
              <a:gd name="connsiteX5" fmla="*/ 202857 w 536573"/>
              <a:gd name="connsiteY5" fmla="*/ 552301 h 1089130"/>
              <a:gd name="connsiteX6" fmla="*/ 66983 w 536573"/>
              <a:gd name="connsiteY6" fmla="*/ 247501 h 1089130"/>
              <a:gd name="connsiteX7" fmla="*/ 4554 w 536573"/>
              <a:gd name="connsiteY7" fmla="*/ 5130 h 108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573" h="1089130">
                <a:moveTo>
                  <a:pt x="4554" y="5130"/>
                </a:moveTo>
                <a:cubicBezTo>
                  <a:pt x="25364" y="44301"/>
                  <a:pt x="107991" y="307482"/>
                  <a:pt x="191841" y="482528"/>
                </a:cubicBezTo>
                <a:cubicBezTo>
                  <a:pt x="275692" y="657574"/>
                  <a:pt x="458693" y="974615"/>
                  <a:pt x="507657" y="1055405"/>
                </a:cubicBezTo>
                <a:cubicBezTo>
                  <a:pt x="556621" y="1136195"/>
                  <a:pt x="539484" y="1057853"/>
                  <a:pt x="485624" y="967270"/>
                </a:cubicBezTo>
                <a:cubicBezTo>
                  <a:pt x="431764" y="876687"/>
                  <a:pt x="231624" y="581067"/>
                  <a:pt x="184496" y="511906"/>
                </a:cubicBezTo>
                <a:cubicBezTo>
                  <a:pt x="137368" y="442745"/>
                  <a:pt x="202857" y="552301"/>
                  <a:pt x="202857" y="552301"/>
                </a:cubicBezTo>
                <a:cubicBezTo>
                  <a:pt x="183272" y="508234"/>
                  <a:pt x="94525" y="333800"/>
                  <a:pt x="66983" y="247501"/>
                </a:cubicBezTo>
                <a:cubicBezTo>
                  <a:pt x="39441" y="161202"/>
                  <a:pt x="-16256" y="-34041"/>
                  <a:pt x="4554" y="5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09E7BFE3-AF8A-F175-C7A3-CDC34E11260A}"/>
              </a:ext>
            </a:extLst>
          </p:cNvPr>
          <p:cNvSpPr/>
          <p:nvPr/>
        </p:nvSpPr>
        <p:spPr>
          <a:xfrm>
            <a:off x="6986969" y="5045146"/>
            <a:ext cx="574533" cy="1173315"/>
          </a:xfrm>
          <a:custGeom>
            <a:avLst/>
            <a:gdLst>
              <a:gd name="connsiteX0" fmla="*/ 1397 w 574533"/>
              <a:gd name="connsiteY0" fmla="*/ 579 h 1173315"/>
              <a:gd name="connsiteX1" fmla="*/ 309870 w 574533"/>
              <a:gd name="connsiteY1" fmla="*/ 617524 h 1173315"/>
              <a:gd name="connsiteX2" fmla="*/ 563258 w 574533"/>
              <a:gd name="connsiteY2" fmla="*/ 1153678 h 1173315"/>
              <a:gd name="connsiteX3" fmla="*/ 497156 w 574533"/>
              <a:gd name="connsiteY3" fmla="*/ 999442 h 1173315"/>
              <a:gd name="connsiteX4" fmla="*/ 203373 w 574533"/>
              <a:gd name="connsiteY4" fmla="*/ 455943 h 1173315"/>
              <a:gd name="connsiteX5" fmla="*/ 196029 w 574533"/>
              <a:gd name="connsiteY5" fmla="*/ 503683 h 1173315"/>
              <a:gd name="connsiteX6" fmla="*/ 1397 w 574533"/>
              <a:gd name="connsiteY6" fmla="*/ 579 h 117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533" h="1173315">
                <a:moveTo>
                  <a:pt x="1397" y="579"/>
                </a:moveTo>
                <a:cubicBezTo>
                  <a:pt x="20370" y="19552"/>
                  <a:pt x="216227" y="425341"/>
                  <a:pt x="309870" y="617524"/>
                </a:cubicBezTo>
                <a:cubicBezTo>
                  <a:pt x="403513" y="809707"/>
                  <a:pt x="532044" y="1090025"/>
                  <a:pt x="563258" y="1153678"/>
                </a:cubicBezTo>
                <a:cubicBezTo>
                  <a:pt x="594472" y="1217331"/>
                  <a:pt x="557137" y="1115731"/>
                  <a:pt x="497156" y="999442"/>
                </a:cubicBezTo>
                <a:cubicBezTo>
                  <a:pt x="437175" y="883153"/>
                  <a:pt x="253561" y="538569"/>
                  <a:pt x="203373" y="455943"/>
                </a:cubicBezTo>
                <a:cubicBezTo>
                  <a:pt x="153185" y="373317"/>
                  <a:pt x="229692" y="572845"/>
                  <a:pt x="196029" y="503683"/>
                </a:cubicBezTo>
                <a:cubicBezTo>
                  <a:pt x="162366" y="434522"/>
                  <a:pt x="-17576" y="-18394"/>
                  <a:pt x="1397" y="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A880430F-81BB-0186-D8D1-A41E998BF229}"/>
              </a:ext>
            </a:extLst>
          </p:cNvPr>
          <p:cNvSpPr/>
          <p:nvPr/>
        </p:nvSpPr>
        <p:spPr>
          <a:xfrm>
            <a:off x="6433634" y="4421432"/>
            <a:ext cx="560495" cy="1327943"/>
          </a:xfrm>
          <a:custGeom>
            <a:avLst/>
            <a:gdLst>
              <a:gd name="connsiteX0" fmla="*/ 217 w 560495"/>
              <a:gd name="connsiteY0" fmla="*/ 4 h 1327943"/>
              <a:gd name="connsiteX1" fmla="*/ 216882 w 560495"/>
              <a:gd name="connsiteY1" fmla="*/ 359888 h 1327943"/>
              <a:gd name="connsiteX2" fmla="*/ 433547 w 560495"/>
              <a:gd name="connsiteY2" fmla="*/ 554520 h 1327943"/>
              <a:gd name="connsiteX3" fmla="*/ 558405 w 560495"/>
              <a:gd name="connsiteY3" fmla="*/ 1318356 h 1327943"/>
              <a:gd name="connsiteX4" fmla="*/ 510665 w 560495"/>
              <a:gd name="connsiteY4" fmla="*/ 954799 h 1327943"/>
              <a:gd name="connsiteX5" fmla="*/ 495976 w 560495"/>
              <a:gd name="connsiteY5" fmla="*/ 528814 h 1327943"/>
              <a:gd name="connsiteX6" fmla="*/ 257277 w 560495"/>
              <a:gd name="connsiteY6" fmla="*/ 352544 h 1327943"/>
              <a:gd name="connsiteX7" fmla="*/ 217 w 560495"/>
              <a:gd name="connsiteY7" fmla="*/ 4 h 132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495" h="1327943">
                <a:moveTo>
                  <a:pt x="217" y="4"/>
                </a:moveTo>
                <a:cubicBezTo>
                  <a:pt x="-6516" y="1228"/>
                  <a:pt x="144660" y="267469"/>
                  <a:pt x="216882" y="359888"/>
                </a:cubicBezTo>
                <a:cubicBezTo>
                  <a:pt x="289104" y="452307"/>
                  <a:pt x="376627" y="394775"/>
                  <a:pt x="433547" y="554520"/>
                </a:cubicBezTo>
                <a:cubicBezTo>
                  <a:pt x="490468" y="714265"/>
                  <a:pt x="545552" y="1251643"/>
                  <a:pt x="558405" y="1318356"/>
                </a:cubicBezTo>
                <a:cubicBezTo>
                  <a:pt x="571258" y="1385069"/>
                  <a:pt x="521070" y="1086389"/>
                  <a:pt x="510665" y="954799"/>
                </a:cubicBezTo>
                <a:cubicBezTo>
                  <a:pt x="500260" y="823209"/>
                  <a:pt x="538207" y="629190"/>
                  <a:pt x="495976" y="528814"/>
                </a:cubicBezTo>
                <a:cubicBezTo>
                  <a:pt x="453745" y="428438"/>
                  <a:pt x="335619" y="435170"/>
                  <a:pt x="257277" y="352544"/>
                </a:cubicBezTo>
                <a:cubicBezTo>
                  <a:pt x="178935" y="269918"/>
                  <a:pt x="6950" y="-1220"/>
                  <a:pt x="21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225BBF04-48A6-7FBC-4D08-8227487764D2}"/>
              </a:ext>
            </a:extLst>
          </p:cNvPr>
          <p:cNvSpPr/>
          <p:nvPr/>
        </p:nvSpPr>
        <p:spPr>
          <a:xfrm>
            <a:off x="6752520" y="5291355"/>
            <a:ext cx="321636" cy="1782352"/>
          </a:xfrm>
          <a:custGeom>
            <a:avLst/>
            <a:gdLst>
              <a:gd name="connsiteX0" fmla="*/ 820 w 321636"/>
              <a:gd name="connsiteY0" fmla="*/ 15103 h 1782352"/>
              <a:gd name="connsiteX1" fmla="*/ 272569 w 321636"/>
              <a:gd name="connsiteY1" fmla="*/ 999276 h 1782352"/>
              <a:gd name="connsiteX2" fmla="*/ 294603 w 321636"/>
              <a:gd name="connsiteY2" fmla="*/ 1781474 h 1782352"/>
              <a:gd name="connsiteX3" fmla="*/ 316637 w 321636"/>
              <a:gd name="connsiteY3" fmla="*/ 1138823 h 1782352"/>
              <a:gd name="connsiteX4" fmla="*/ 191779 w 321636"/>
              <a:gd name="connsiteY4" fmla="*/ 452105 h 1782352"/>
              <a:gd name="connsiteX5" fmla="*/ 820 w 321636"/>
              <a:gd name="connsiteY5" fmla="*/ 15103 h 178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6" h="1782352">
                <a:moveTo>
                  <a:pt x="820" y="15103"/>
                </a:moveTo>
                <a:cubicBezTo>
                  <a:pt x="14285" y="106298"/>
                  <a:pt x="223605" y="704881"/>
                  <a:pt x="272569" y="999276"/>
                </a:cubicBezTo>
                <a:cubicBezTo>
                  <a:pt x="321533" y="1293671"/>
                  <a:pt x="287258" y="1758216"/>
                  <a:pt x="294603" y="1781474"/>
                </a:cubicBezTo>
                <a:cubicBezTo>
                  <a:pt x="301948" y="1804732"/>
                  <a:pt x="333774" y="1360385"/>
                  <a:pt x="316637" y="1138823"/>
                </a:cubicBezTo>
                <a:cubicBezTo>
                  <a:pt x="299500" y="917261"/>
                  <a:pt x="240131" y="636331"/>
                  <a:pt x="191779" y="452105"/>
                </a:cubicBezTo>
                <a:cubicBezTo>
                  <a:pt x="143427" y="267879"/>
                  <a:pt x="-12645" y="-76092"/>
                  <a:pt x="820" y="15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5342FE3-0D6E-B8AE-2E40-D8A7111DFDF5}"/>
              </a:ext>
            </a:extLst>
          </p:cNvPr>
          <p:cNvSpPr/>
          <p:nvPr/>
        </p:nvSpPr>
        <p:spPr>
          <a:xfrm>
            <a:off x="7139348" y="5993398"/>
            <a:ext cx="816069" cy="1409888"/>
          </a:xfrm>
          <a:custGeom>
            <a:avLst/>
            <a:gdLst>
              <a:gd name="connsiteX0" fmla="*/ 6927 w 816069"/>
              <a:gd name="connsiteY0" fmla="*/ 7122 h 1409888"/>
              <a:gd name="connsiteX1" fmla="*/ 487997 w 816069"/>
              <a:gd name="connsiteY1" fmla="*/ 759942 h 1409888"/>
              <a:gd name="connsiteX2" fmla="*/ 388845 w 816069"/>
              <a:gd name="connsiteY2" fmla="*/ 543277 h 1409888"/>
              <a:gd name="connsiteX3" fmla="*/ 689972 w 816069"/>
              <a:gd name="connsiteY3" fmla="*/ 1068414 h 1409888"/>
              <a:gd name="connsiteX4" fmla="*/ 554098 w 816069"/>
              <a:gd name="connsiteY4" fmla="*/ 903161 h 1409888"/>
              <a:gd name="connsiteX5" fmla="*/ 807486 w 816069"/>
              <a:gd name="connsiteY5" fmla="*/ 1402592 h 1409888"/>
              <a:gd name="connsiteX6" fmla="*/ 726695 w 816069"/>
              <a:gd name="connsiteY6" fmla="*/ 1163894 h 1409888"/>
              <a:gd name="connsiteX7" fmla="*/ 436585 w 816069"/>
              <a:gd name="connsiteY7" fmla="*/ 668135 h 1409888"/>
              <a:gd name="connsiteX8" fmla="*/ 469635 w 816069"/>
              <a:gd name="connsiteY8" fmla="*/ 737908 h 1409888"/>
              <a:gd name="connsiteX9" fmla="*/ 201558 w 816069"/>
              <a:gd name="connsiteY9" fmla="*/ 348645 h 1409888"/>
              <a:gd name="connsiteX10" fmla="*/ 201558 w 816069"/>
              <a:gd name="connsiteY10" fmla="*/ 378024 h 1409888"/>
              <a:gd name="connsiteX11" fmla="*/ 6927 w 816069"/>
              <a:gd name="connsiteY11" fmla="*/ 7122 h 140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6069" h="1409888">
                <a:moveTo>
                  <a:pt x="6927" y="7122"/>
                </a:moveTo>
                <a:cubicBezTo>
                  <a:pt x="54667" y="70775"/>
                  <a:pt x="424344" y="670583"/>
                  <a:pt x="487997" y="759942"/>
                </a:cubicBezTo>
                <a:cubicBezTo>
                  <a:pt x="551650" y="849301"/>
                  <a:pt x="355182" y="491865"/>
                  <a:pt x="388845" y="543277"/>
                </a:cubicBezTo>
                <a:cubicBezTo>
                  <a:pt x="422508" y="594689"/>
                  <a:pt x="662430" y="1008433"/>
                  <a:pt x="689972" y="1068414"/>
                </a:cubicBezTo>
                <a:cubicBezTo>
                  <a:pt x="717514" y="1128395"/>
                  <a:pt x="534512" y="847465"/>
                  <a:pt x="554098" y="903161"/>
                </a:cubicBezTo>
                <a:cubicBezTo>
                  <a:pt x="573684" y="958857"/>
                  <a:pt x="778720" y="1359137"/>
                  <a:pt x="807486" y="1402592"/>
                </a:cubicBezTo>
                <a:cubicBezTo>
                  <a:pt x="836252" y="1446048"/>
                  <a:pt x="788512" y="1286303"/>
                  <a:pt x="726695" y="1163894"/>
                </a:cubicBezTo>
                <a:cubicBezTo>
                  <a:pt x="664878" y="1041485"/>
                  <a:pt x="479428" y="739133"/>
                  <a:pt x="436585" y="668135"/>
                </a:cubicBezTo>
                <a:cubicBezTo>
                  <a:pt x="393742" y="597137"/>
                  <a:pt x="508806" y="791156"/>
                  <a:pt x="469635" y="737908"/>
                </a:cubicBezTo>
                <a:cubicBezTo>
                  <a:pt x="430464" y="684660"/>
                  <a:pt x="246237" y="408626"/>
                  <a:pt x="201558" y="348645"/>
                </a:cubicBezTo>
                <a:cubicBezTo>
                  <a:pt x="156879" y="288664"/>
                  <a:pt x="230324" y="430048"/>
                  <a:pt x="201558" y="378024"/>
                </a:cubicBezTo>
                <a:cubicBezTo>
                  <a:pt x="172792" y="326000"/>
                  <a:pt x="-40813" y="-56531"/>
                  <a:pt x="6927" y="7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E4DE9397-DCA2-544D-FCF1-25ECBCA98C12}"/>
              </a:ext>
            </a:extLst>
          </p:cNvPr>
          <p:cNvSpPr/>
          <p:nvPr/>
        </p:nvSpPr>
        <p:spPr>
          <a:xfrm>
            <a:off x="6825112" y="6245297"/>
            <a:ext cx="345452" cy="1348396"/>
          </a:xfrm>
          <a:custGeom>
            <a:avLst/>
            <a:gdLst>
              <a:gd name="connsiteX0" fmla="*/ 53086 w 345452"/>
              <a:gd name="connsiteY0" fmla="*/ 19628 h 1348396"/>
              <a:gd name="connsiteX1" fmla="*/ 89808 w 345452"/>
              <a:gd name="connsiteY1" fmla="*/ 908322 h 1348396"/>
              <a:gd name="connsiteX2" fmla="*/ 64102 w 345452"/>
              <a:gd name="connsiteY2" fmla="*/ 680640 h 1348396"/>
              <a:gd name="connsiteX3" fmla="*/ 144893 w 345452"/>
              <a:gd name="connsiteY3" fmla="*/ 937701 h 1348396"/>
              <a:gd name="connsiteX4" fmla="*/ 343196 w 345452"/>
              <a:gd name="connsiteY4" fmla="*/ 1341652 h 1348396"/>
              <a:gd name="connsiteX5" fmla="*/ 236700 w 345452"/>
              <a:gd name="connsiteY5" fmla="*/ 1143349 h 1348396"/>
              <a:gd name="connsiteX6" fmla="*/ 5346 w 345452"/>
              <a:gd name="connsiteY6" fmla="*/ 552110 h 1348396"/>
              <a:gd name="connsiteX7" fmla="*/ 71447 w 345452"/>
              <a:gd name="connsiteY7" fmla="*/ 629228 h 1348396"/>
              <a:gd name="connsiteX8" fmla="*/ 42069 w 345452"/>
              <a:gd name="connsiteY8" fmla="*/ 320756 h 1348396"/>
              <a:gd name="connsiteX9" fmla="*/ 53086 w 345452"/>
              <a:gd name="connsiteY9" fmla="*/ 19628 h 134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5452" h="1348396">
                <a:moveTo>
                  <a:pt x="53086" y="19628"/>
                </a:moveTo>
                <a:cubicBezTo>
                  <a:pt x="61042" y="117556"/>
                  <a:pt x="87972" y="798153"/>
                  <a:pt x="89808" y="908322"/>
                </a:cubicBezTo>
                <a:cubicBezTo>
                  <a:pt x="91644" y="1018491"/>
                  <a:pt x="54921" y="675744"/>
                  <a:pt x="64102" y="680640"/>
                </a:cubicBezTo>
                <a:cubicBezTo>
                  <a:pt x="73283" y="685536"/>
                  <a:pt x="98377" y="827532"/>
                  <a:pt x="144893" y="937701"/>
                </a:cubicBezTo>
                <a:cubicBezTo>
                  <a:pt x="191409" y="1047870"/>
                  <a:pt x="327895" y="1307377"/>
                  <a:pt x="343196" y="1341652"/>
                </a:cubicBezTo>
                <a:cubicBezTo>
                  <a:pt x="358497" y="1375927"/>
                  <a:pt x="293008" y="1274939"/>
                  <a:pt x="236700" y="1143349"/>
                </a:cubicBezTo>
                <a:cubicBezTo>
                  <a:pt x="180392" y="1011759"/>
                  <a:pt x="32888" y="637797"/>
                  <a:pt x="5346" y="552110"/>
                </a:cubicBezTo>
                <a:cubicBezTo>
                  <a:pt x="-22196" y="466423"/>
                  <a:pt x="65327" y="667787"/>
                  <a:pt x="71447" y="629228"/>
                </a:cubicBezTo>
                <a:cubicBezTo>
                  <a:pt x="77568" y="590669"/>
                  <a:pt x="39621" y="424804"/>
                  <a:pt x="42069" y="320756"/>
                </a:cubicBezTo>
                <a:cubicBezTo>
                  <a:pt x="44517" y="216708"/>
                  <a:pt x="45130" y="-78300"/>
                  <a:pt x="53086" y="1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FD255558-8698-20D9-0584-64AA2F6FB769}"/>
              </a:ext>
            </a:extLst>
          </p:cNvPr>
          <p:cNvSpPr/>
          <p:nvPr/>
        </p:nvSpPr>
        <p:spPr>
          <a:xfrm>
            <a:off x="7166584" y="6574654"/>
            <a:ext cx="631238" cy="1313097"/>
          </a:xfrm>
          <a:custGeom>
            <a:avLst/>
            <a:gdLst>
              <a:gd name="connsiteX0" fmla="*/ 170650 w 631238"/>
              <a:gd name="connsiteY0" fmla="*/ 6088 h 1313097"/>
              <a:gd name="connsiteX1" fmla="*/ 56809 w 631238"/>
              <a:gd name="connsiteY1" fmla="*/ 571621 h 1313097"/>
              <a:gd name="connsiteX2" fmla="*/ 607652 w 631238"/>
              <a:gd name="connsiteY2" fmla="*/ 1280373 h 1313097"/>
              <a:gd name="connsiteX3" fmla="*/ 537879 w 631238"/>
              <a:gd name="connsiteY3" fmla="*/ 1203254 h 1313097"/>
              <a:gd name="connsiteX4" fmla="*/ 34775 w 631238"/>
              <a:gd name="connsiteY4" fmla="*/ 641394 h 1313097"/>
              <a:gd name="connsiteX5" fmla="*/ 71498 w 631238"/>
              <a:gd name="connsiteY5" fmla="*/ 689134 h 1313097"/>
              <a:gd name="connsiteX6" fmla="*/ 9069 w 631238"/>
              <a:gd name="connsiteY6" fmla="*/ 545915 h 1313097"/>
              <a:gd name="connsiteX7" fmla="*/ 23758 w 631238"/>
              <a:gd name="connsiteY7" fmla="*/ 244787 h 1313097"/>
              <a:gd name="connsiteX8" fmla="*/ 9069 w 631238"/>
              <a:gd name="connsiteY8" fmla="*/ 270493 h 1313097"/>
              <a:gd name="connsiteX9" fmla="*/ 170650 w 631238"/>
              <a:gd name="connsiteY9" fmla="*/ 6088 h 131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1238" h="1313097">
                <a:moveTo>
                  <a:pt x="170650" y="6088"/>
                </a:moveTo>
                <a:cubicBezTo>
                  <a:pt x="178607" y="56276"/>
                  <a:pt x="-16025" y="359240"/>
                  <a:pt x="56809" y="571621"/>
                </a:cubicBezTo>
                <a:cubicBezTo>
                  <a:pt x="129643" y="784002"/>
                  <a:pt x="527474" y="1175101"/>
                  <a:pt x="607652" y="1280373"/>
                </a:cubicBezTo>
                <a:cubicBezTo>
                  <a:pt x="687830" y="1385645"/>
                  <a:pt x="537879" y="1203254"/>
                  <a:pt x="537879" y="1203254"/>
                </a:cubicBezTo>
                <a:lnTo>
                  <a:pt x="34775" y="641394"/>
                </a:lnTo>
                <a:cubicBezTo>
                  <a:pt x="-42955" y="555707"/>
                  <a:pt x="75782" y="705047"/>
                  <a:pt x="71498" y="689134"/>
                </a:cubicBezTo>
                <a:cubicBezTo>
                  <a:pt x="67214" y="673221"/>
                  <a:pt x="17026" y="619973"/>
                  <a:pt x="9069" y="545915"/>
                </a:cubicBezTo>
                <a:cubicBezTo>
                  <a:pt x="1112" y="471857"/>
                  <a:pt x="23758" y="290691"/>
                  <a:pt x="23758" y="244787"/>
                </a:cubicBezTo>
                <a:cubicBezTo>
                  <a:pt x="23758" y="198883"/>
                  <a:pt x="-17861" y="309664"/>
                  <a:pt x="9069" y="270493"/>
                </a:cubicBezTo>
                <a:cubicBezTo>
                  <a:pt x="35999" y="231322"/>
                  <a:pt x="162693" y="-44100"/>
                  <a:pt x="170650" y="6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6139B84-128B-002F-3EE1-1F0EFE424662}"/>
              </a:ext>
            </a:extLst>
          </p:cNvPr>
          <p:cNvSpPr/>
          <p:nvPr/>
        </p:nvSpPr>
        <p:spPr>
          <a:xfrm>
            <a:off x="6621093" y="7567030"/>
            <a:ext cx="1178677" cy="1370563"/>
          </a:xfrm>
          <a:custGeom>
            <a:avLst/>
            <a:gdLst>
              <a:gd name="connsiteX0" fmla="*/ 14734 w 1178677"/>
              <a:gd name="connsiteY0" fmla="*/ 1558 h 1370563"/>
              <a:gd name="connsiteX1" fmla="*/ 58801 w 1178677"/>
              <a:gd name="connsiteY1" fmla="*/ 486300 h 1370563"/>
              <a:gd name="connsiteX2" fmla="*/ 569249 w 1178677"/>
              <a:gd name="connsiteY2" fmla="*/ 1209741 h 1370563"/>
              <a:gd name="connsiteX3" fmla="*/ 488459 w 1178677"/>
              <a:gd name="connsiteY3" fmla="*/ 1121606 h 1370563"/>
              <a:gd name="connsiteX4" fmla="*/ 1167832 w 1178677"/>
              <a:gd name="connsiteY4" fmla="*/ 1367650 h 1370563"/>
              <a:gd name="connsiteX5" fmla="*/ 866705 w 1178677"/>
              <a:gd name="connsiteY5" fmla="*/ 1235447 h 1370563"/>
              <a:gd name="connsiteX6" fmla="*/ 341567 w 1178677"/>
              <a:gd name="connsiteY6" fmla="*/ 923303 h 1370563"/>
              <a:gd name="connsiteX7" fmla="*/ 80835 w 1178677"/>
              <a:gd name="connsiteY7" fmla="*/ 453250 h 1370563"/>
              <a:gd name="connsiteX8" fmla="*/ 88179 w 1178677"/>
              <a:gd name="connsiteY8" fmla="*/ 482628 h 1370563"/>
              <a:gd name="connsiteX9" fmla="*/ 3717 w 1178677"/>
              <a:gd name="connsiteY9" fmla="*/ 335736 h 1370563"/>
              <a:gd name="connsiteX10" fmla="*/ 14734 w 1178677"/>
              <a:gd name="connsiteY10" fmla="*/ 1558 h 137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8677" h="1370563">
                <a:moveTo>
                  <a:pt x="14734" y="1558"/>
                </a:moveTo>
                <a:cubicBezTo>
                  <a:pt x="23915" y="26652"/>
                  <a:pt x="-33618" y="284936"/>
                  <a:pt x="58801" y="486300"/>
                </a:cubicBezTo>
                <a:cubicBezTo>
                  <a:pt x="151220" y="687664"/>
                  <a:pt x="497639" y="1103857"/>
                  <a:pt x="569249" y="1209741"/>
                </a:cubicBezTo>
                <a:cubicBezTo>
                  <a:pt x="640859" y="1315625"/>
                  <a:pt x="388695" y="1095288"/>
                  <a:pt x="488459" y="1121606"/>
                </a:cubicBezTo>
                <a:cubicBezTo>
                  <a:pt x="588223" y="1147924"/>
                  <a:pt x="1104791" y="1348677"/>
                  <a:pt x="1167832" y="1367650"/>
                </a:cubicBezTo>
                <a:cubicBezTo>
                  <a:pt x="1230873" y="1386623"/>
                  <a:pt x="1004416" y="1309505"/>
                  <a:pt x="866705" y="1235447"/>
                </a:cubicBezTo>
                <a:cubicBezTo>
                  <a:pt x="728994" y="1161389"/>
                  <a:pt x="472545" y="1053669"/>
                  <a:pt x="341567" y="923303"/>
                </a:cubicBezTo>
                <a:cubicBezTo>
                  <a:pt x="210589" y="792937"/>
                  <a:pt x="123066" y="526696"/>
                  <a:pt x="80835" y="453250"/>
                </a:cubicBezTo>
                <a:cubicBezTo>
                  <a:pt x="38604" y="379804"/>
                  <a:pt x="101032" y="502214"/>
                  <a:pt x="88179" y="482628"/>
                </a:cubicBezTo>
                <a:cubicBezTo>
                  <a:pt x="75326" y="463042"/>
                  <a:pt x="13510" y="409794"/>
                  <a:pt x="3717" y="335736"/>
                </a:cubicBezTo>
                <a:cubicBezTo>
                  <a:pt x="-6076" y="261678"/>
                  <a:pt x="5553" y="-23536"/>
                  <a:pt x="14734" y="1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CC53629-E0AE-E65F-98B3-C5C0FF3EE0E5}"/>
              </a:ext>
            </a:extLst>
          </p:cNvPr>
          <p:cNvSpPr/>
          <p:nvPr/>
        </p:nvSpPr>
        <p:spPr>
          <a:xfrm>
            <a:off x="2887779" y="7480495"/>
            <a:ext cx="693816" cy="1780531"/>
          </a:xfrm>
          <a:custGeom>
            <a:avLst/>
            <a:gdLst>
              <a:gd name="connsiteX0" fmla="*/ 72086 w 693816"/>
              <a:gd name="connsiteY0" fmla="*/ 14647 h 1780531"/>
              <a:gd name="connsiteX1" fmla="*/ 138187 w 693816"/>
              <a:gd name="connsiteY1" fmla="*/ 756450 h 1780531"/>
              <a:gd name="connsiteX2" fmla="*/ 652308 w 693816"/>
              <a:gd name="connsiteY2" fmla="*/ 1711245 h 1780531"/>
              <a:gd name="connsiteX3" fmla="*/ 600896 w 693816"/>
              <a:gd name="connsiteY3" fmla="*/ 1604748 h 1780531"/>
              <a:gd name="connsiteX4" fmla="*/ 108809 w 693816"/>
              <a:gd name="connsiteY4" fmla="*/ 793172 h 1780531"/>
              <a:gd name="connsiteX5" fmla="*/ 116154 w 693816"/>
              <a:gd name="connsiteY5" fmla="*/ 848257 h 1780531"/>
              <a:gd name="connsiteX6" fmla="*/ 2313 w 693816"/>
              <a:gd name="connsiteY6" fmla="*/ 458994 h 1780531"/>
              <a:gd name="connsiteX7" fmla="*/ 39035 w 693816"/>
              <a:gd name="connsiteY7" fmla="*/ 543457 h 1780531"/>
              <a:gd name="connsiteX8" fmla="*/ 31691 w 693816"/>
              <a:gd name="connsiteY8" fmla="*/ 282724 h 1780531"/>
              <a:gd name="connsiteX9" fmla="*/ 72086 w 693816"/>
              <a:gd name="connsiteY9" fmla="*/ 14647 h 178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3816" h="1780531">
                <a:moveTo>
                  <a:pt x="72086" y="14647"/>
                </a:moveTo>
                <a:cubicBezTo>
                  <a:pt x="89835" y="93601"/>
                  <a:pt x="41483" y="473684"/>
                  <a:pt x="138187" y="756450"/>
                </a:cubicBezTo>
                <a:cubicBezTo>
                  <a:pt x="234891" y="1039216"/>
                  <a:pt x="575190" y="1569862"/>
                  <a:pt x="652308" y="1711245"/>
                </a:cubicBezTo>
                <a:cubicBezTo>
                  <a:pt x="729426" y="1852628"/>
                  <a:pt x="691479" y="1757760"/>
                  <a:pt x="600896" y="1604748"/>
                </a:cubicBezTo>
                <a:cubicBezTo>
                  <a:pt x="510313" y="1451736"/>
                  <a:pt x="189599" y="919254"/>
                  <a:pt x="108809" y="793172"/>
                </a:cubicBezTo>
                <a:cubicBezTo>
                  <a:pt x="28019" y="667090"/>
                  <a:pt x="133903" y="903953"/>
                  <a:pt x="116154" y="848257"/>
                </a:cubicBezTo>
                <a:cubicBezTo>
                  <a:pt x="98405" y="792561"/>
                  <a:pt x="15166" y="509794"/>
                  <a:pt x="2313" y="458994"/>
                </a:cubicBezTo>
                <a:cubicBezTo>
                  <a:pt x="-10540" y="408194"/>
                  <a:pt x="34139" y="572835"/>
                  <a:pt x="39035" y="543457"/>
                </a:cubicBezTo>
                <a:cubicBezTo>
                  <a:pt x="43931" y="514079"/>
                  <a:pt x="26795" y="367799"/>
                  <a:pt x="31691" y="282724"/>
                </a:cubicBezTo>
                <a:cubicBezTo>
                  <a:pt x="36587" y="197649"/>
                  <a:pt x="54337" y="-64307"/>
                  <a:pt x="72086" y="14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58E12615-9F5B-32B3-D5C8-357A89593791}"/>
              </a:ext>
            </a:extLst>
          </p:cNvPr>
          <p:cNvSpPr/>
          <p:nvPr/>
        </p:nvSpPr>
        <p:spPr>
          <a:xfrm>
            <a:off x="2592561" y="7770466"/>
            <a:ext cx="303989" cy="1315656"/>
          </a:xfrm>
          <a:custGeom>
            <a:avLst/>
            <a:gdLst>
              <a:gd name="connsiteX0" fmla="*/ 75 w 303989"/>
              <a:gd name="connsiteY0" fmla="*/ 98 h 1315656"/>
              <a:gd name="connsiteX1" fmla="*/ 95555 w 303989"/>
              <a:gd name="connsiteY1" fmla="*/ 448117 h 1315656"/>
              <a:gd name="connsiteX2" fmla="*/ 242446 w 303989"/>
              <a:gd name="connsiteY2" fmla="*/ 910826 h 1315656"/>
              <a:gd name="connsiteX3" fmla="*/ 183690 w 303989"/>
              <a:gd name="connsiteY3" fmla="*/ 1314777 h 1315656"/>
              <a:gd name="connsiteX4" fmla="*/ 253463 w 303989"/>
              <a:gd name="connsiteY4" fmla="*/ 1013650 h 1315656"/>
              <a:gd name="connsiteX5" fmla="*/ 293858 w 303989"/>
              <a:gd name="connsiteY5" fmla="*/ 833707 h 1315656"/>
              <a:gd name="connsiteX6" fmla="*/ 286514 w 303989"/>
              <a:gd name="connsiteY6" fmla="*/ 844724 h 1315656"/>
              <a:gd name="connsiteX7" fmla="*/ 110244 w 303989"/>
              <a:gd name="connsiteY7" fmla="*/ 411394 h 1315656"/>
              <a:gd name="connsiteX8" fmla="*/ 75 w 303989"/>
              <a:gd name="connsiteY8" fmla="*/ 98 h 131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989" h="1315656">
                <a:moveTo>
                  <a:pt x="75" y="98"/>
                </a:moveTo>
                <a:cubicBezTo>
                  <a:pt x="-2373" y="6218"/>
                  <a:pt x="55160" y="296329"/>
                  <a:pt x="95555" y="448117"/>
                </a:cubicBezTo>
                <a:cubicBezTo>
                  <a:pt x="135950" y="599905"/>
                  <a:pt x="227757" y="766383"/>
                  <a:pt x="242446" y="910826"/>
                </a:cubicBezTo>
                <a:cubicBezTo>
                  <a:pt x="257135" y="1055269"/>
                  <a:pt x="181854" y="1297640"/>
                  <a:pt x="183690" y="1314777"/>
                </a:cubicBezTo>
                <a:cubicBezTo>
                  <a:pt x="185526" y="1331914"/>
                  <a:pt x="235102" y="1093828"/>
                  <a:pt x="253463" y="1013650"/>
                </a:cubicBezTo>
                <a:cubicBezTo>
                  <a:pt x="271824" y="933472"/>
                  <a:pt x="293858" y="833707"/>
                  <a:pt x="293858" y="833707"/>
                </a:cubicBezTo>
                <a:cubicBezTo>
                  <a:pt x="299366" y="805553"/>
                  <a:pt x="317116" y="915109"/>
                  <a:pt x="286514" y="844724"/>
                </a:cubicBezTo>
                <a:cubicBezTo>
                  <a:pt x="255912" y="774339"/>
                  <a:pt x="154312" y="547269"/>
                  <a:pt x="110244" y="411394"/>
                </a:cubicBezTo>
                <a:cubicBezTo>
                  <a:pt x="66177" y="275519"/>
                  <a:pt x="2523" y="-6022"/>
                  <a:pt x="7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4CD7829-34FF-54DC-B7D2-B49F87C68866}"/>
              </a:ext>
            </a:extLst>
          </p:cNvPr>
          <p:cNvSpPr/>
          <p:nvPr/>
        </p:nvSpPr>
        <p:spPr>
          <a:xfrm>
            <a:off x="2912124" y="9011158"/>
            <a:ext cx="628023" cy="747496"/>
          </a:xfrm>
          <a:custGeom>
            <a:avLst/>
            <a:gdLst>
              <a:gd name="connsiteX0" fmla="*/ 1 w 628023"/>
              <a:gd name="connsiteY0" fmla="*/ 640 h 747496"/>
              <a:gd name="connsiteX1" fmla="*/ 249717 w 628023"/>
              <a:gd name="connsiteY1" fmla="*/ 367869 h 747496"/>
              <a:gd name="connsiteX2" fmla="*/ 297457 w 628023"/>
              <a:gd name="connsiteY2" fmla="*/ 599223 h 747496"/>
              <a:gd name="connsiteX3" fmla="*/ 282768 w 628023"/>
              <a:gd name="connsiteY3" fmla="*/ 437642 h 747496"/>
              <a:gd name="connsiteX4" fmla="*/ 627963 w 628023"/>
              <a:gd name="connsiteY4" fmla="*/ 746114 h 747496"/>
              <a:gd name="connsiteX5" fmla="*/ 253389 w 628023"/>
              <a:gd name="connsiteY5" fmla="*/ 290750 h 747496"/>
              <a:gd name="connsiteX6" fmla="*/ 1 w 628023"/>
              <a:gd name="connsiteY6" fmla="*/ 640 h 74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023" h="747496">
                <a:moveTo>
                  <a:pt x="1" y="640"/>
                </a:moveTo>
                <a:cubicBezTo>
                  <a:pt x="-611" y="13493"/>
                  <a:pt x="200141" y="268105"/>
                  <a:pt x="249717" y="367869"/>
                </a:cubicBezTo>
                <a:cubicBezTo>
                  <a:pt x="299293" y="467633"/>
                  <a:pt x="291949" y="587594"/>
                  <a:pt x="297457" y="599223"/>
                </a:cubicBezTo>
                <a:cubicBezTo>
                  <a:pt x="302965" y="610852"/>
                  <a:pt x="227684" y="413160"/>
                  <a:pt x="282768" y="437642"/>
                </a:cubicBezTo>
                <a:cubicBezTo>
                  <a:pt x="337852" y="462124"/>
                  <a:pt x="632860" y="770596"/>
                  <a:pt x="627963" y="746114"/>
                </a:cubicBezTo>
                <a:cubicBezTo>
                  <a:pt x="623066" y="721632"/>
                  <a:pt x="353765" y="410099"/>
                  <a:pt x="253389" y="290750"/>
                </a:cubicBezTo>
                <a:cubicBezTo>
                  <a:pt x="153013" y="171401"/>
                  <a:pt x="613" y="-12213"/>
                  <a:pt x="1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F4D856E6-8672-B7C9-CBBF-70960859CBA4}"/>
              </a:ext>
            </a:extLst>
          </p:cNvPr>
          <p:cNvSpPr/>
          <p:nvPr/>
        </p:nvSpPr>
        <p:spPr>
          <a:xfrm>
            <a:off x="3290337" y="7453782"/>
            <a:ext cx="298049" cy="1465994"/>
          </a:xfrm>
          <a:custGeom>
            <a:avLst/>
            <a:gdLst>
              <a:gd name="connsiteX0" fmla="*/ 11051 w 298049"/>
              <a:gd name="connsiteY0" fmla="*/ 45032 h 1465994"/>
              <a:gd name="connsiteX1" fmla="*/ 279128 w 298049"/>
              <a:gd name="connsiteY1" fmla="*/ 1378073 h 1465994"/>
              <a:gd name="connsiteX2" fmla="*/ 271783 w 298049"/>
              <a:gd name="connsiteY2" fmla="*/ 1293611 h 1465994"/>
              <a:gd name="connsiteX3" fmla="*/ 238733 w 298049"/>
              <a:gd name="connsiteY3" fmla="*/ 922710 h 1465994"/>
              <a:gd name="connsiteX4" fmla="*/ 235061 w 298049"/>
              <a:gd name="connsiteY4" fmla="*/ 1003500 h 1465994"/>
              <a:gd name="connsiteX5" fmla="*/ 154270 w 298049"/>
              <a:gd name="connsiteY5" fmla="*/ 665649 h 1465994"/>
              <a:gd name="connsiteX6" fmla="*/ 161615 w 298049"/>
              <a:gd name="connsiteY6" fmla="*/ 805196 h 1465994"/>
              <a:gd name="connsiteX7" fmla="*/ 22068 w 298049"/>
              <a:gd name="connsiteY7" fmla="*/ 258025 h 1465994"/>
              <a:gd name="connsiteX8" fmla="*/ 47774 w 298049"/>
              <a:gd name="connsiteY8" fmla="*/ 305765 h 1465994"/>
              <a:gd name="connsiteX9" fmla="*/ 11051 w 298049"/>
              <a:gd name="connsiteY9" fmla="*/ 45032 h 146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049" h="1465994">
                <a:moveTo>
                  <a:pt x="11051" y="45032"/>
                </a:moveTo>
                <a:cubicBezTo>
                  <a:pt x="49610" y="223750"/>
                  <a:pt x="235673" y="1169977"/>
                  <a:pt x="279128" y="1378073"/>
                </a:cubicBezTo>
                <a:cubicBezTo>
                  <a:pt x="322583" y="1586169"/>
                  <a:pt x="278515" y="1369505"/>
                  <a:pt x="271783" y="1293611"/>
                </a:cubicBezTo>
                <a:cubicBezTo>
                  <a:pt x="265051" y="1217717"/>
                  <a:pt x="244853" y="971062"/>
                  <a:pt x="238733" y="922710"/>
                </a:cubicBezTo>
                <a:cubicBezTo>
                  <a:pt x="232613" y="874358"/>
                  <a:pt x="249138" y="1046343"/>
                  <a:pt x="235061" y="1003500"/>
                </a:cubicBezTo>
                <a:cubicBezTo>
                  <a:pt x="220984" y="960657"/>
                  <a:pt x="166511" y="698700"/>
                  <a:pt x="154270" y="665649"/>
                </a:cubicBezTo>
                <a:cubicBezTo>
                  <a:pt x="142029" y="632598"/>
                  <a:pt x="183649" y="873133"/>
                  <a:pt x="161615" y="805196"/>
                </a:cubicBezTo>
                <a:cubicBezTo>
                  <a:pt x="139581" y="737259"/>
                  <a:pt x="41042" y="341264"/>
                  <a:pt x="22068" y="258025"/>
                </a:cubicBezTo>
                <a:cubicBezTo>
                  <a:pt x="3094" y="174787"/>
                  <a:pt x="48386" y="336367"/>
                  <a:pt x="47774" y="305765"/>
                </a:cubicBezTo>
                <a:cubicBezTo>
                  <a:pt x="47162" y="275163"/>
                  <a:pt x="-27508" y="-133686"/>
                  <a:pt x="11051" y="45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01F069D-C82C-6E8F-B887-E211774CEFE2}"/>
              </a:ext>
            </a:extLst>
          </p:cNvPr>
          <p:cNvSpPr/>
          <p:nvPr/>
        </p:nvSpPr>
        <p:spPr>
          <a:xfrm>
            <a:off x="4179510" y="4893497"/>
            <a:ext cx="302090" cy="138319"/>
          </a:xfrm>
          <a:custGeom>
            <a:avLst/>
            <a:gdLst>
              <a:gd name="connsiteX0" fmla="*/ 300632 w 302090"/>
              <a:gd name="connsiteY0" fmla="*/ 4 h 138319"/>
              <a:gd name="connsiteX1" fmla="*/ 225476 w 302090"/>
              <a:gd name="connsiteY1" fmla="*/ 100213 h 138319"/>
              <a:gd name="connsiteX2" fmla="*/ 8 w 302090"/>
              <a:gd name="connsiteY2" fmla="*/ 137791 h 138319"/>
              <a:gd name="connsiteX3" fmla="*/ 217126 w 302090"/>
              <a:gd name="connsiteY3" fmla="*/ 121089 h 138319"/>
              <a:gd name="connsiteX4" fmla="*/ 271405 w 302090"/>
              <a:gd name="connsiteY4" fmla="*/ 104388 h 138319"/>
              <a:gd name="connsiteX5" fmla="*/ 300632 w 302090"/>
              <a:gd name="connsiteY5" fmla="*/ 4 h 13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090" h="138319">
                <a:moveTo>
                  <a:pt x="300632" y="4"/>
                </a:moveTo>
                <a:cubicBezTo>
                  <a:pt x="292977" y="-692"/>
                  <a:pt x="275580" y="77249"/>
                  <a:pt x="225476" y="100213"/>
                </a:cubicBezTo>
                <a:cubicBezTo>
                  <a:pt x="175372" y="123177"/>
                  <a:pt x="1400" y="134312"/>
                  <a:pt x="8" y="137791"/>
                </a:cubicBezTo>
                <a:cubicBezTo>
                  <a:pt x="-1384" y="141270"/>
                  <a:pt x="171893" y="126656"/>
                  <a:pt x="217126" y="121089"/>
                </a:cubicBezTo>
                <a:cubicBezTo>
                  <a:pt x="262359" y="115522"/>
                  <a:pt x="258879" y="119698"/>
                  <a:pt x="271405" y="104388"/>
                </a:cubicBezTo>
                <a:cubicBezTo>
                  <a:pt x="283931" y="89079"/>
                  <a:pt x="308287" y="700"/>
                  <a:pt x="300632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5C32688-E540-4AA3-4A61-3B34803F1015}"/>
              </a:ext>
            </a:extLst>
          </p:cNvPr>
          <p:cNvSpPr/>
          <p:nvPr/>
        </p:nvSpPr>
        <p:spPr>
          <a:xfrm>
            <a:off x="5227662" y="4730160"/>
            <a:ext cx="275796" cy="221741"/>
          </a:xfrm>
          <a:custGeom>
            <a:avLst/>
            <a:gdLst>
              <a:gd name="connsiteX0" fmla="*/ 4042 w 275796"/>
              <a:gd name="connsiteY0" fmla="*/ 503 h 221741"/>
              <a:gd name="connsiteX1" fmla="*/ 33270 w 275796"/>
              <a:gd name="connsiteY1" fmla="*/ 96536 h 221741"/>
              <a:gd name="connsiteX2" fmla="*/ 271264 w 275796"/>
              <a:gd name="connsiteY2" fmla="*/ 217621 h 221741"/>
              <a:gd name="connsiteX3" fmla="*/ 179406 w 275796"/>
              <a:gd name="connsiteY3" fmla="*/ 188393 h 221741"/>
              <a:gd name="connsiteX4" fmla="*/ 54146 w 275796"/>
              <a:gd name="connsiteY4" fmla="*/ 138289 h 221741"/>
              <a:gd name="connsiteX5" fmla="*/ 4042 w 275796"/>
              <a:gd name="connsiteY5" fmla="*/ 503 h 22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96" h="221741">
                <a:moveTo>
                  <a:pt x="4042" y="503"/>
                </a:moveTo>
                <a:cubicBezTo>
                  <a:pt x="563" y="-6456"/>
                  <a:pt x="-11267" y="60350"/>
                  <a:pt x="33270" y="96536"/>
                </a:cubicBezTo>
                <a:cubicBezTo>
                  <a:pt x="77807" y="132722"/>
                  <a:pt x="246908" y="202312"/>
                  <a:pt x="271264" y="217621"/>
                </a:cubicBezTo>
                <a:cubicBezTo>
                  <a:pt x="295620" y="232930"/>
                  <a:pt x="215592" y="201615"/>
                  <a:pt x="179406" y="188393"/>
                </a:cubicBezTo>
                <a:cubicBezTo>
                  <a:pt x="143220" y="175171"/>
                  <a:pt x="82678" y="162645"/>
                  <a:pt x="54146" y="138289"/>
                </a:cubicBezTo>
                <a:cubicBezTo>
                  <a:pt x="25615" y="113933"/>
                  <a:pt x="7521" y="7462"/>
                  <a:pt x="4042" y="5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A393870-2DA8-861D-FB61-FE673596BD69}"/>
              </a:ext>
            </a:extLst>
          </p:cNvPr>
          <p:cNvSpPr/>
          <p:nvPr/>
        </p:nvSpPr>
        <p:spPr>
          <a:xfrm>
            <a:off x="3620890" y="5157031"/>
            <a:ext cx="260759" cy="361435"/>
          </a:xfrm>
          <a:custGeom>
            <a:avLst/>
            <a:gdLst>
              <a:gd name="connsiteX0" fmla="*/ 260738 w 260759"/>
              <a:gd name="connsiteY0" fmla="*/ 185 h 361435"/>
              <a:gd name="connsiteX1" fmla="*/ 41282 w 260759"/>
              <a:gd name="connsiteY1" fmla="*/ 132773 h 361435"/>
              <a:gd name="connsiteX2" fmla="*/ 4706 w 260759"/>
              <a:gd name="connsiteY2" fmla="*/ 361373 h 361435"/>
              <a:gd name="connsiteX3" fmla="*/ 27566 w 260759"/>
              <a:gd name="connsiteY3" fmla="*/ 109913 h 361435"/>
              <a:gd name="connsiteX4" fmla="*/ 260738 w 260759"/>
              <a:gd name="connsiteY4" fmla="*/ 185 h 36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759" h="361435">
                <a:moveTo>
                  <a:pt x="260738" y="185"/>
                </a:moveTo>
                <a:cubicBezTo>
                  <a:pt x="263024" y="3995"/>
                  <a:pt x="83954" y="72575"/>
                  <a:pt x="41282" y="132773"/>
                </a:cubicBezTo>
                <a:cubicBezTo>
                  <a:pt x="-1390" y="192971"/>
                  <a:pt x="6992" y="365183"/>
                  <a:pt x="4706" y="361373"/>
                </a:cubicBezTo>
                <a:cubicBezTo>
                  <a:pt x="2420" y="357563"/>
                  <a:pt x="-12820" y="167825"/>
                  <a:pt x="27566" y="109913"/>
                </a:cubicBezTo>
                <a:cubicBezTo>
                  <a:pt x="67952" y="52001"/>
                  <a:pt x="258452" y="-3625"/>
                  <a:pt x="260738" y="1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DD184147-7E7F-BF27-DB57-3425CA20991F}"/>
              </a:ext>
            </a:extLst>
          </p:cNvPr>
          <p:cNvSpPr/>
          <p:nvPr/>
        </p:nvSpPr>
        <p:spPr>
          <a:xfrm>
            <a:off x="6034992" y="4937191"/>
            <a:ext cx="233856" cy="421415"/>
          </a:xfrm>
          <a:custGeom>
            <a:avLst/>
            <a:gdLst>
              <a:gd name="connsiteX0" fmla="*/ 48 w 233856"/>
              <a:gd name="connsiteY0" fmla="*/ 569 h 421415"/>
              <a:gd name="connsiteX1" fmla="*/ 187500 w 233856"/>
              <a:gd name="connsiteY1" fmla="*/ 137729 h 421415"/>
              <a:gd name="connsiteX2" fmla="*/ 201216 w 233856"/>
              <a:gd name="connsiteY2" fmla="*/ 421193 h 421415"/>
              <a:gd name="connsiteX3" fmla="*/ 233220 w 233856"/>
              <a:gd name="connsiteY3" fmla="*/ 183449 h 421415"/>
              <a:gd name="connsiteX4" fmla="*/ 169212 w 233856"/>
              <a:gd name="connsiteY4" fmla="*/ 92009 h 421415"/>
              <a:gd name="connsiteX5" fmla="*/ 48 w 233856"/>
              <a:gd name="connsiteY5" fmla="*/ 569 h 42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856" h="421415">
                <a:moveTo>
                  <a:pt x="48" y="569"/>
                </a:moveTo>
                <a:cubicBezTo>
                  <a:pt x="3096" y="8189"/>
                  <a:pt x="153972" y="67625"/>
                  <a:pt x="187500" y="137729"/>
                </a:cubicBezTo>
                <a:cubicBezTo>
                  <a:pt x="221028" y="207833"/>
                  <a:pt x="193596" y="413573"/>
                  <a:pt x="201216" y="421193"/>
                </a:cubicBezTo>
                <a:cubicBezTo>
                  <a:pt x="208836" y="428813"/>
                  <a:pt x="238554" y="238313"/>
                  <a:pt x="233220" y="183449"/>
                </a:cubicBezTo>
                <a:cubicBezTo>
                  <a:pt x="227886" y="128585"/>
                  <a:pt x="201216" y="120203"/>
                  <a:pt x="169212" y="92009"/>
                </a:cubicBezTo>
                <a:cubicBezTo>
                  <a:pt x="137208" y="63815"/>
                  <a:pt x="-3000" y="-7051"/>
                  <a:pt x="48" y="5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AB943C65-1CEF-4035-A100-ADADB27A4A8D}"/>
              </a:ext>
            </a:extLst>
          </p:cNvPr>
          <p:cNvSpPr/>
          <p:nvPr/>
        </p:nvSpPr>
        <p:spPr>
          <a:xfrm>
            <a:off x="3075739" y="2734634"/>
            <a:ext cx="1035630" cy="1843880"/>
          </a:xfrm>
          <a:custGeom>
            <a:avLst/>
            <a:gdLst>
              <a:gd name="connsiteX0" fmla="*/ 1035623 w 1035630"/>
              <a:gd name="connsiteY0" fmla="*/ 22316 h 1843880"/>
              <a:gd name="connsiteX1" fmla="*/ 409981 w 1035630"/>
              <a:gd name="connsiteY1" fmla="*/ 572331 h 1843880"/>
              <a:gd name="connsiteX2" fmla="*/ 485608 w 1035630"/>
              <a:gd name="connsiteY2" fmla="*/ 524205 h 1843880"/>
              <a:gd name="connsiteX3" fmla="*/ 196850 w 1035630"/>
              <a:gd name="connsiteY3" fmla="*/ 964217 h 1843880"/>
              <a:gd name="connsiteX4" fmla="*/ 286228 w 1035630"/>
              <a:gd name="connsiteY4" fmla="*/ 751086 h 1843880"/>
              <a:gd name="connsiteX5" fmla="*/ 121223 w 1035630"/>
              <a:gd name="connsiteY5" fmla="*/ 1775489 h 1843880"/>
              <a:gd name="connsiteX6" fmla="*/ 134974 w 1035630"/>
              <a:gd name="connsiteY6" fmla="*/ 1679237 h 1843880"/>
              <a:gd name="connsiteX7" fmla="*/ 38721 w 1035630"/>
              <a:gd name="connsiteY7" fmla="*/ 1115471 h 1843880"/>
              <a:gd name="connsiteX8" fmla="*/ 11220 w 1035630"/>
              <a:gd name="connsiteY8" fmla="*/ 1500482 h 1843880"/>
              <a:gd name="connsiteX9" fmla="*/ 217476 w 1035630"/>
              <a:gd name="connsiteY9" fmla="*/ 366076 h 1843880"/>
              <a:gd name="connsiteX10" fmla="*/ 148724 w 1035630"/>
              <a:gd name="connsiteY10" fmla="*/ 482954 h 1843880"/>
              <a:gd name="connsiteX11" fmla="*/ 609362 w 1035630"/>
              <a:gd name="connsiteY11" fmla="*/ 15441 h 1843880"/>
              <a:gd name="connsiteX12" fmla="*/ 423732 w 1035630"/>
              <a:gd name="connsiteY12" fmla="*/ 104819 h 1843880"/>
              <a:gd name="connsiteX13" fmla="*/ 1035623 w 1035630"/>
              <a:gd name="connsiteY13" fmla="*/ 22316 h 184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5630" h="1843880">
                <a:moveTo>
                  <a:pt x="1035623" y="22316"/>
                </a:moveTo>
                <a:cubicBezTo>
                  <a:pt x="1033331" y="100235"/>
                  <a:pt x="501650" y="488683"/>
                  <a:pt x="409981" y="572331"/>
                </a:cubicBezTo>
                <a:cubicBezTo>
                  <a:pt x="318312" y="655979"/>
                  <a:pt x="521130" y="458891"/>
                  <a:pt x="485608" y="524205"/>
                </a:cubicBezTo>
                <a:cubicBezTo>
                  <a:pt x="450086" y="589519"/>
                  <a:pt x="230080" y="926404"/>
                  <a:pt x="196850" y="964217"/>
                </a:cubicBezTo>
                <a:cubicBezTo>
                  <a:pt x="163620" y="1002031"/>
                  <a:pt x="298832" y="615874"/>
                  <a:pt x="286228" y="751086"/>
                </a:cubicBezTo>
                <a:cubicBezTo>
                  <a:pt x="273624" y="886298"/>
                  <a:pt x="146432" y="1620797"/>
                  <a:pt x="121223" y="1775489"/>
                </a:cubicBezTo>
                <a:cubicBezTo>
                  <a:pt x="96014" y="1930181"/>
                  <a:pt x="148724" y="1789240"/>
                  <a:pt x="134974" y="1679237"/>
                </a:cubicBezTo>
                <a:cubicBezTo>
                  <a:pt x="121224" y="1569234"/>
                  <a:pt x="59347" y="1145264"/>
                  <a:pt x="38721" y="1115471"/>
                </a:cubicBezTo>
                <a:cubicBezTo>
                  <a:pt x="18095" y="1085679"/>
                  <a:pt x="-18572" y="1625381"/>
                  <a:pt x="11220" y="1500482"/>
                </a:cubicBezTo>
                <a:cubicBezTo>
                  <a:pt x="41012" y="1375583"/>
                  <a:pt x="194559" y="535664"/>
                  <a:pt x="217476" y="366076"/>
                </a:cubicBezTo>
                <a:cubicBezTo>
                  <a:pt x="240393" y="196488"/>
                  <a:pt x="83410" y="541393"/>
                  <a:pt x="148724" y="482954"/>
                </a:cubicBezTo>
                <a:cubicBezTo>
                  <a:pt x="214038" y="424515"/>
                  <a:pt x="563527" y="78463"/>
                  <a:pt x="609362" y="15441"/>
                </a:cubicBezTo>
                <a:cubicBezTo>
                  <a:pt x="655197" y="-47581"/>
                  <a:pt x="351543" y="102527"/>
                  <a:pt x="423732" y="104819"/>
                </a:cubicBezTo>
                <a:cubicBezTo>
                  <a:pt x="495921" y="107111"/>
                  <a:pt x="1037915" y="-55603"/>
                  <a:pt x="1035623" y="223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9F492BC3-8C5B-8DC9-092F-CFC40C134B42}"/>
              </a:ext>
            </a:extLst>
          </p:cNvPr>
          <p:cNvSpPr/>
          <p:nvPr/>
        </p:nvSpPr>
        <p:spPr>
          <a:xfrm>
            <a:off x="2983040" y="3863325"/>
            <a:ext cx="645245" cy="2269735"/>
          </a:xfrm>
          <a:custGeom>
            <a:avLst/>
            <a:gdLst>
              <a:gd name="connsiteX0" fmla="*/ 234548 w 645245"/>
              <a:gd name="connsiteY0" fmla="*/ 89908 h 2269735"/>
              <a:gd name="connsiteX1" fmla="*/ 372052 w 645245"/>
              <a:gd name="connsiteY1" fmla="*/ 1423695 h 2269735"/>
              <a:gd name="connsiteX2" fmla="*/ 365177 w 645245"/>
              <a:gd name="connsiteY2" fmla="*/ 1038684 h 2269735"/>
              <a:gd name="connsiteX3" fmla="*/ 633309 w 645245"/>
              <a:gd name="connsiteY3" fmla="*/ 2214341 h 2269735"/>
              <a:gd name="connsiteX4" fmla="*/ 550807 w 645245"/>
              <a:gd name="connsiteY4" fmla="*/ 1994335 h 2269735"/>
              <a:gd name="connsiteX5" fmla="*/ 131420 w 645245"/>
              <a:gd name="connsiteY5" fmla="*/ 1251815 h 2269735"/>
              <a:gd name="connsiteX6" fmla="*/ 207047 w 645245"/>
              <a:gd name="connsiteY6" fmla="*/ 1471821 h 2269735"/>
              <a:gd name="connsiteX7" fmla="*/ 14542 w 645245"/>
              <a:gd name="connsiteY7" fmla="*/ 337415 h 2269735"/>
              <a:gd name="connsiteX8" fmla="*/ 28292 w 645245"/>
              <a:gd name="connsiteY8" fmla="*/ 392416 h 2269735"/>
              <a:gd name="connsiteX9" fmla="*/ 145171 w 645245"/>
              <a:gd name="connsiteY9" fmla="*/ 531 h 2269735"/>
              <a:gd name="connsiteX10" fmla="*/ 172671 w 645245"/>
              <a:gd name="connsiteY10" fmla="*/ 488669 h 2269735"/>
              <a:gd name="connsiteX11" fmla="*/ 234548 w 645245"/>
              <a:gd name="connsiteY11" fmla="*/ 89908 h 226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5245" h="2269735">
                <a:moveTo>
                  <a:pt x="234548" y="89908"/>
                </a:moveTo>
                <a:cubicBezTo>
                  <a:pt x="267778" y="245746"/>
                  <a:pt x="350281" y="1265566"/>
                  <a:pt x="372052" y="1423695"/>
                </a:cubicBezTo>
                <a:cubicBezTo>
                  <a:pt x="393824" y="1581824"/>
                  <a:pt x="321634" y="906910"/>
                  <a:pt x="365177" y="1038684"/>
                </a:cubicBezTo>
                <a:cubicBezTo>
                  <a:pt x="408720" y="1170458"/>
                  <a:pt x="602371" y="2055066"/>
                  <a:pt x="633309" y="2214341"/>
                </a:cubicBezTo>
                <a:cubicBezTo>
                  <a:pt x="664247" y="2373616"/>
                  <a:pt x="634455" y="2154756"/>
                  <a:pt x="550807" y="1994335"/>
                </a:cubicBezTo>
                <a:cubicBezTo>
                  <a:pt x="467159" y="1833914"/>
                  <a:pt x="188713" y="1338901"/>
                  <a:pt x="131420" y="1251815"/>
                </a:cubicBezTo>
                <a:cubicBezTo>
                  <a:pt x="74127" y="1164729"/>
                  <a:pt x="226527" y="1624221"/>
                  <a:pt x="207047" y="1471821"/>
                </a:cubicBezTo>
                <a:cubicBezTo>
                  <a:pt x="187567" y="1319421"/>
                  <a:pt x="44334" y="517316"/>
                  <a:pt x="14542" y="337415"/>
                </a:cubicBezTo>
                <a:cubicBezTo>
                  <a:pt x="-15250" y="157514"/>
                  <a:pt x="6521" y="448563"/>
                  <a:pt x="28292" y="392416"/>
                </a:cubicBezTo>
                <a:cubicBezTo>
                  <a:pt x="50063" y="336269"/>
                  <a:pt x="121108" y="-15511"/>
                  <a:pt x="145171" y="531"/>
                </a:cubicBezTo>
                <a:cubicBezTo>
                  <a:pt x="169234" y="16573"/>
                  <a:pt x="160067" y="469189"/>
                  <a:pt x="172671" y="488669"/>
                </a:cubicBezTo>
                <a:cubicBezTo>
                  <a:pt x="185275" y="508149"/>
                  <a:pt x="201318" y="-65930"/>
                  <a:pt x="234548" y="899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08BAFB32-77CE-EB4D-9AF5-AA6384D41439}"/>
              </a:ext>
            </a:extLst>
          </p:cNvPr>
          <p:cNvSpPr/>
          <p:nvPr/>
        </p:nvSpPr>
        <p:spPr>
          <a:xfrm>
            <a:off x="3546351" y="6011675"/>
            <a:ext cx="1685672" cy="1298692"/>
          </a:xfrm>
          <a:custGeom>
            <a:avLst/>
            <a:gdLst>
              <a:gd name="connsiteX0" fmla="*/ 14996 w 1685672"/>
              <a:gd name="connsiteY0" fmla="*/ 4114 h 1298692"/>
              <a:gd name="connsiteX1" fmla="*/ 620013 w 1685672"/>
              <a:gd name="connsiteY1" fmla="*/ 739760 h 1298692"/>
              <a:gd name="connsiteX2" fmla="*/ 523760 w 1685672"/>
              <a:gd name="connsiteY2" fmla="*/ 561005 h 1298692"/>
              <a:gd name="connsiteX3" fmla="*/ 874395 w 1685672"/>
              <a:gd name="connsiteY3" fmla="*/ 973516 h 1298692"/>
              <a:gd name="connsiteX4" fmla="*/ 1183778 w 1685672"/>
              <a:gd name="connsiteY4" fmla="*/ 1214148 h 1298692"/>
              <a:gd name="connsiteX5" fmla="*/ 1300657 w 1685672"/>
              <a:gd name="connsiteY5" fmla="*/ 1193522 h 1298692"/>
              <a:gd name="connsiteX6" fmla="*/ 1685667 w 1685672"/>
              <a:gd name="connsiteY6" fmla="*/ 1255399 h 1298692"/>
              <a:gd name="connsiteX7" fmla="*/ 1307532 w 1685672"/>
              <a:gd name="connsiteY7" fmla="*/ 1262274 h 1298692"/>
              <a:gd name="connsiteX8" fmla="*/ 489384 w 1685672"/>
              <a:gd name="connsiteY8" fmla="*/ 774136 h 1298692"/>
              <a:gd name="connsiteX9" fmla="*/ 516885 w 1685672"/>
              <a:gd name="connsiteY9" fmla="*/ 856638 h 1298692"/>
              <a:gd name="connsiteX10" fmla="*/ 69998 w 1685672"/>
              <a:gd name="connsiteY10" fmla="*/ 340999 h 1298692"/>
              <a:gd name="connsiteX11" fmla="*/ 173126 w 1685672"/>
              <a:gd name="connsiteY11" fmla="*/ 437251 h 1298692"/>
              <a:gd name="connsiteX12" fmla="*/ 14996 w 1685672"/>
              <a:gd name="connsiteY12" fmla="*/ 4114 h 129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5672" h="1298692">
                <a:moveTo>
                  <a:pt x="14996" y="4114"/>
                </a:moveTo>
                <a:cubicBezTo>
                  <a:pt x="89477" y="54532"/>
                  <a:pt x="535219" y="646945"/>
                  <a:pt x="620013" y="739760"/>
                </a:cubicBezTo>
                <a:cubicBezTo>
                  <a:pt x="704807" y="832575"/>
                  <a:pt x="481363" y="522046"/>
                  <a:pt x="523760" y="561005"/>
                </a:cubicBezTo>
                <a:cubicBezTo>
                  <a:pt x="566157" y="599964"/>
                  <a:pt x="764392" y="864659"/>
                  <a:pt x="874395" y="973516"/>
                </a:cubicBezTo>
                <a:cubicBezTo>
                  <a:pt x="984398" y="1082373"/>
                  <a:pt x="1112734" y="1177480"/>
                  <a:pt x="1183778" y="1214148"/>
                </a:cubicBezTo>
                <a:cubicBezTo>
                  <a:pt x="1254822" y="1250816"/>
                  <a:pt x="1217009" y="1186647"/>
                  <a:pt x="1300657" y="1193522"/>
                </a:cubicBezTo>
                <a:cubicBezTo>
                  <a:pt x="1384305" y="1200397"/>
                  <a:pt x="1684521" y="1243940"/>
                  <a:pt x="1685667" y="1255399"/>
                </a:cubicBezTo>
                <a:cubicBezTo>
                  <a:pt x="1686813" y="1266858"/>
                  <a:pt x="1506912" y="1342484"/>
                  <a:pt x="1307532" y="1262274"/>
                </a:cubicBezTo>
                <a:cubicBezTo>
                  <a:pt x="1108152" y="1182064"/>
                  <a:pt x="621159" y="841742"/>
                  <a:pt x="489384" y="774136"/>
                </a:cubicBezTo>
                <a:cubicBezTo>
                  <a:pt x="357610" y="706530"/>
                  <a:pt x="586783" y="928827"/>
                  <a:pt x="516885" y="856638"/>
                </a:cubicBezTo>
                <a:cubicBezTo>
                  <a:pt x="446987" y="784449"/>
                  <a:pt x="127291" y="410897"/>
                  <a:pt x="69998" y="340999"/>
                </a:cubicBezTo>
                <a:cubicBezTo>
                  <a:pt x="12705" y="271101"/>
                  <a:pt x="178855" y="492253"/>
                  <a:pt x="173126" y="437251"/>
                </a:cubicBezTo>
                <a:cubicBezTo>
                  <a:pt x="167397" y="382249"/>
                  <a:pt x="-59485" y="-46304"/>
                  <a:pt x="14996" y="41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B882965D-456C-17AB-5D25-F04BBA9C0CB8}"/>
              </a:ext>
            </a:extLst>
          </p:cNvPr>
          <p:cNvSpPr/>
          <p:nvPr/>
        </p:nvSpPr>
        <p:spPr>
          <a:xfrm>
            <a:off x="5088013" y="5955652"/>
            <a:ext cx="1378967" cy="1359637"/>
          </a:xfrm>
          <a:custGeom>
            <a:avLst/>
            <a:gdLst>
              <a:gd name="connsiteX0" fmla="*/ 1367789 w 1378967"/>
              <a:gd name="connsiteY0" fmla="*/ 5136 h 1359637"/>
              <a:gd name="connsiteX1" fmla="*/ 852149 w 1378967"/>
              <a:gd name="connsiteY1" fmla="*/ 775157 h 1359637"/>
              <a:gd name="connsiteX2" fmla="*/ 886525 w 1378967"/>
              <a:gd name="connsiteY2" fmla="*/ 740781 h 1359637"/>
              <a:gd name="connsiteX3" fmla="*/ 226507 w 1378967"/>
              <a:gd name="connsiteY3" fmla="*/ 1235795 h 1359637"/>
              <a:gd name="connsiteX4" fmla="*/ 590892 w 1378967"/>
              <a:gd name="connsiteY4" fmla="*/ 1022664 h 1359637"/>
              <a:gd name="connsiteX5" fmla="*/ 6501 w 1378967"/>
              <a:gd name="connsiteY5" fmla="*/ 1311422 h 1359637"/>
              <a:gd name="connsiteX6" fmla="*/ 267758 w 1378967"/>
              <a:gd name="connsiteY6" fmla="*/ 1228919 h 1359637"/>
              <a:gd name="connsiteX7" fmla="*/ 109629 w 1378967"/>
              <a:gd name="connsiteY7" fmla="*/ 1359548 h 1359637"/>
              <a:gd name="connsiteX8" fmla="*/ 597767 w 1378967"/>
              <a:gd name="connsiteY8" fmla="*/ 1249545 h 1359637"/>
              <a:gd name="connsiteX9" fmla="*/ 494640 w 1378967"/>
              <a:gd name="connsiteY9" fmla="*/ 1256420 h 1359637"/>
              <a:gd name="connsiteX10" fmla="*/ 1092781 w 1378967"/>
              <a:gd name="connsiteY10" fmla="*/ 747656 h 1359637"/>
              <a:gd name="connsiteX11" fmla="*/ 1051530 w 1378967"/>
              <a:gd name="connsiteY11" fmla="*/ 782032 h 1359637"/>
              <a:gd name="connsiteX12" fmla="*/ 1312787 w 1378967"/>
              <a:gd name="connsiteY12" fmla="*/ 300769 h 1359637"/>
              <a:gd name="connsiteX13" fmla="*/ 1216534 w 1378967"/>
              <a:gd name="connsiteY13" fmla="*/ 431398 h 1359637"/>
              <a:gd name="connsiteX14" fmla="*/ 1367789 w 1378967"/>
              <a:gd name="connsiteY14" fmla="*/ 5136 h 135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8967" h="1359637">
                <a:moveTo>
                  <a:pt x="1367789" y="5136"/>
                </a:moveTo>
                <a:cubicBezTo>
                  <a:pt x="1307058" y="62429"/>
                  <a:pt x="852149" y="775157"/>
                  <a:pt x="852149" y="775157"/>
                </a:cubicBezTo>
                <a:cubicBezTo>
                  <a:pt x="771938" y="897765"/>
                  <a:pt x="990799" y="664008"/>
                  <a:pt x="886525" y="740781"/>
                </a:cubicBezTo>
                <a:cubicBezTo>
                  <a:pt x="782251" y="817554"/>
                  <a:pt x="275779" y="1188815"/>
                  <a:pt x="226507" y="1235795"/>
                </a:cubicBezTo>
                <a:cubicBezTo>
                  <a:pt x="177235" y="1282775"/>
                  <a:pt x="627560" y="1010060"/>
                  <a:pt x="590892" y="1022664"/>
                </a:cubicBezTo>
                <a:cubicBezTo>
                  <a:pt x="554224" y="1035269"/>
                  <a:pt x="60357" y="1277046"/>
                  <a:pt x="6501" y="1311422"/>
                </a:cubicBezTo>
                <a:cubicBezTo>
                  <a:pt x="-47355" y="1345798"/>
                  <a:pt x="250570" y="1220898"/>
                  <a:pt x="267758" y="1228919"/>
                </a:cubicBezTo>
                <a:cubicBezTo>
                  <a:pt x="284946" y="1236940"/>
                  <a:pt x="54628" y="1356110"/>
                  <a:pt x="109629" y="1359548"/>
                </a:cubicBezTo>
                <a:cubicBezTo>
                  <a:pt x="164630" y="1362986"/>
                  <a:pt x="533599" y="1266733"/>
                  <a:pt x="597767" y="1249545"/>
                </a:cubicBezTo>
                <a:cubicBezTo>
                  <a:pt x="661935" y="1232357"/>
                  <a:pt x="412138" y="1340068"/>
                  <a:pt x="494640" y="1256420"/>
                </a:cubicBezTo>
                <a:cubicBezTo>
                  <a:pt x="577142" y="1172772"/>
                  <a:pt x="999966" y="826721"/>
                  <a:pt x="1092781" y="747656"/>
                </a:cubicBezTo>
                <a:cubicBezTo>
                  <a:pt x="1185596" y="668591"/>
                  <a:pt x="1014862" y="856513"/>
                  <a:pt x="1051530" y="782032"/>
                </a:cubicBezTo>
                <a:cubicBezTo>
                  <a:pt x="1088198" y="707551"/>
                  <a:pt x="1285286" y="359208"/>
                  <a:pt x="1312787" y="300769"/>
                </a:cubicBezTo>
                <a:cubicBezTo>
                  <a:pt x="1340288" y="242330"/>
                  <a:pt x="1210805" y="474941"/>
                  <a:pt x="1216534" y="431398"/>
                </a:cubicBezTo>
                <a:cubicBezTo>
                  <a:pt x="1222263" y="387855"/>
                  <a:pt x="1428520" y="-52157"/>
                  <a:pt x="1367789" y="51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B4FA3C44-D9D4-2346-D029-0C44E945072A}"/>
              </a:ext>
            </a:extLst>
          </p:cNvPr>
          <p:cNvSpPr/>
          <p:nvPr/>
        </p:nvSpPr>
        <p:spPr>
          <a:xfrm>
            <a:off x="6304340" y="4721028"/>
            <a:ext cx="351423" cy="1532569"/>
          </a:xfrm>
          <a:custGeom>
            <a:avLst/>
            <a:gdLst>
              <a:gd name="connsiteX0" fmla="*/ 123961 w 351423"/>
              <a:gd name="connsiteY0" fmla="*/ 2226 h 1532569"/>
              <a:gd name="connsiteX1" fmla="*/ 323341 w 351423"/>
              <a:gd name="connsiteY1" fmla="*/ 902876 h 1532569"/>
              <a:gd name="connsiteX2" fmla="*/ 330216 w 351423"/>
              <a:gd name="connsiteY2" fmla="*/ 772247 h 1532569"/>
              <a:gd name="connsiteX3" fmla="*/ 137711 w 351423"/>
              <a:gd name="connsiteY3" fmla="*/ 1487267 h 1532569"/>
              <a:gd name="connsiteX4" fmla="*/ 130836 w 351423"/>
              <a:gd name="connsiteY4" fmla="*/ 1391014 h 1532569"/>
              <a:gd name="connsiteX5" fmla="*/ 130836 w 351423"/>
              <a:gd name="connsiteY5" fmla="*/ 834124 h 1532569"/>
              <a:gd name="connsiteX6" fmla="*/ 207 w 351423"/>
              <a:gd name="connsiteY6" fmla="*/ 1356638 h 1532569"/>
              <a:gd name="connsiteX7" fmla="*/ 165212 w 351423"/>
              <a:gd name="connsiteY7" fmla="*/ 669119 h 1532569"/>
              <a:gd name="connsiteX8" fmla="*/ 123961 w 351423"/>
              <a:gd name="connsiteY8" fmla="*/ 2226 h 153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423" h="1532569">
                <a:moveTo>
                  <a:pt x="123961" y="2226"/>
                </a:moveTo>
                <a:cubicBezTo>
                  <a:pt x="150316" y="41186"/>
                  <a:pt x="288965" y="774539"/>
                  <a:pt x="323341" y="902876"/>
                </a:cubicBezTo>
                <a:cubicBezTo>
                  <a:pt x="357717" y="1031213"/>
                  <a:pt x="361154" y="674849"/>
                  <a:pt x="330216" y="772247"/>
                </a:cubicBezTo>
                <a:cubicBezTo>
                  <a:pt x="299278" y="869646"/>
                  <a:pt x="170941" y="1384139"/>
                  <a:pt x="137711" y="1487267"/>
                </a:cubicBezTo>
                <a:cubicBezTo>
                  <a:pt x="104481" y="1590395"/>
                  <a:pt x="131982" y="1499871"/>
                  <a:pt x="130836" y="1391014"/>
                </a:cubicBezTo>
                <a:cubicBezTo>
                  <a:pt x="129690" y="1282157"/>
                  <a:pt x="152608" y="839853"/>
                  <a:pt x="130836" y="834124"/>
                </a:cubicBezTo>
                <a:cubicBezTo>
                  <a:pt x="109064" y="828395"/>
                  <a:pt x="-5522" y="1384139"/>
                  <a:pt x="207" y="1356638"/>
                </a:cubicBezTo>
                <a:cubicBezTo>
                  <a:pt x="5936" y="1329137"/>
                  <a:pt x="142295" y="892562"/>
                  <a:pt x="165212" y="669119"/>
                </a:cubicBezTo>
                <a:cubicBezTo>
                  <a:pt x="188129" y="445676"/>
                  <a:pt x="97606" y="-36734"/>
                  <a:pt x="123961" y="22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21EF56AC-11FD-9EC8-F172-40B093FF59EF}"/>
              </a:ext>
            </a:extLst>
          </p:cNvPr>
          <p:cNvSpPr/>
          <p:nvPr/>
        </p:nvSpPr>
        <p:spPr>
          <a:xfrm>
            <a:off x="5196824" y="2997288"/>
            <a:ext cx="1331285" cy="2028103"/>
          </a:xfrm>
          <a:custGeom>
            <a:avLst/>
            <a:gdLst>
              <a:gd name="connsiteX0" fmla="*/ 330827 w 1331285"/>
              <a:gd name="connsiteY0" fmla="*/ 302802 h 2028103"/>
              <a:gd name="connsiteX1" fmla="*/ 440830 w 1331285"/>
              <a:gd name="connsiteY1" fmla="*/ 447181 h 2028103"/>
              <a:gd name="connsiteX2" fmla="*/ 825841 w 1331285"/>
              <a:gd name="connsiteY2" fmla="*/ 1340956 h 2028103"/>
              <a:gd name="connsiteX3" fmla="*/ 791465 w 1331285"/>
              <a:gd name="connsiteY3" fmla="*/ 1196577 h 2028103"/>
              <a:gd name="connsiteX4" fmla="*/ 1307104 w 1331285"/>
              <a:gd name="connsiteY4" fmla="*/ 1994098 h 2028103"/>
              <a:gd name="connsiteX5" fmla="*/ 1183350 w 1331285"/>
              <a:gd name="connsiteY5" fmla="*/ 1808468 h 2028103"/>
              <a:gd name="connsiteX6" fmla="*/ 626460 w 1331285"/>
              <a:gd name="connsiteY6" fmla="*/ 1148450 h 2028103"/>
              <a:gd name="connsiteX7" fmla="*/ 736463 w 1331285"/>
              <a:gd name="connsiteY7" fmla="*/ 1402832 h 2028103"/>
              <a:gd name="connsiteX8" fmla="*/ 365203 w 1331285"/>
              <a:gd name="connsiteY8" fmla="*/ 811566 h 2028103"/>
              <a:gd name="connsiteX9" fmla="*/ 592084 w 1331285"/>
              <a:gd name="connsiteY9" fmla="*/ 1127825 h 2028103"/>
              <a:gd name="connsiteX10" fmla="*/ 248325 w 1331285"/>
              <a:gd name="connsiteY10" fmla="*/ 502183 h 2028103"/>
              <a:gd name="connsiteX11" fmla="*/ 818 w 1331285"/>
              <a:gd name="connsiteY11" fmla="*/ 294 h 2028103"/>
              <a:gd name="connsiteX12" fmla="*/ 330827 w 1331285"/>
              <a:gd name="connsiteY12" fmla="*/ 570935 h 2028103"/>
              <a:gd name="connsiteX13" fmla="*/ 330827 w 1331285"/>
              <a:gd name="connsiteY13" fmla="*/ 302802 h 202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1285" h="2028103">
                <a:moveTo>
                  <a:pt x="330827" y="302802"/>
                </a:moveTo>
                <a:cubicBezTo>
                  <a:pt x="349161" y="282176"/>
                  <a:pt x="358328" y="274155"/>
                  <a:pt x="440830" y="447181"/>
                </a:cubicBezTo>
                <a:cubicBezTo>
                  <a:pt x="523332" y="620207"/>
                  <a:pt x="767402" y="1216057"/>
                  <a:pt x="825841" y="1340956"/>
                </a:cubicBezTo>
                <a:cubicBezTo>
                  <a:pt x="884280" y="1465855"/>
                  <a:pt x="711255" y="1087720"/>
                  <a:pt x="791465" y="1196577"/>
                </a:cubicBezTo>
                <a:cubicBezTo>
                  <a:pt x="871675" y="1305434"/>
                  <a:pt x="1241790" y="1892116"/>
                  <a:pt x="1307104" y="1994098"/>
                </a:cubicBezTo>
                <a:cubicBezTo>
                  <a:pt x="1372418" y="2096080"/>
                  <a:pt x="1296791" y="1949409"/>
                  <a:pt x="1183350" y="1808468"/>
                </a:cubicBezTo>
                <a:cubicBezTo>
                  <a:pt x="1069909" y="1667527"/>
                  <a:pt x="700941" y="1216056"/>
                  <a:pt x="626460" y="1148450"/>
                </a:cubicBezTo>
                <a:cubicBezTo>
                  <a:pt x="551979" y="1080844"/>
                  <a:pt x="780006" y="1458979"/>
                  <a:pt x="736463" y="1402832"/>
                </a:cubicBezTo>
                <a:cubicBezTo>
                  <a:pt x="692920" y="1346685"/>
                  <a:pt x="389266" y="857400"/>
                  <a:pt x="365203" y="811566"/>
                </a:cubicBezTo>
                <a:cubicBezTo>
                  <a:pt x="341140" y="765732"/>
                  <a:pt x="611564" y="1179389"/>
                  <a:pt x="592084" y="1127825"/>
                </a:cubicBezTo>
                <a:cubicBezTo>
                  <a:pt x="572604" y="1076261"/>
                  <a:pt x="346869" y="690105"/>
                  <a:pt x="248325" y="502183"/>
                </a:cubicBezTo>
                <a:cubicBezTo>
                  <a:pt x="149781" y="314261"/>
                  <a:pt x="-12932" y="-11165"/>
                  <a:pt x="818" y="294"/>
                </a:cubicBezTo>
                <a:cubicBezTo>
                  <a:pt x="14568" y="11753"/>
                  <a:pt x="274680" y="514788"/>
                  <a:pt x="330827" y="570935"/>
                </a:cubicBezTo>
                <a:cubicBezTo>
                  <a:pt x="386974" y="627082"/>
                  <a:pt x="312493" y="323428"/>
                  <a:pt x="330827" y="3028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15FCEB0-3079-6E61-FA7F-F08595DC632B}"/>
              </a:ext>
            </a:extLst>
          </p:cNvPr>
          <p:cNvSpPr/>
          <p:nvPr/>
        </p:nvSpPr>
        <p:spPr>
          <a:xfrm>
            <a:off x="4028778" y="2251890"/>
            <a:ext cx="1773732" cy="1542444"/>
          </a:xfrm>
          <a:custGeom>
            <a:avLst/>
            <a:gdLst>
              <a:gd name="connsiteX0" fmla="*/ 82 w 1773732"/>
              <a:gd name="connsiteY0" fmla="*/ 3172 h 1542444"/>
              <a:gd name="connsiteX1" fmla="*/ 1155114 w 1773732"/>
              <a:gd name="connsiteY1" fmla="*/ 573812 h 1542444"/>
              <a:gd name="connsiteX2" fmla="*/ 1051986 w 1773732"/>
              <a:gd name="connsiteY2" fmla="*/ 484435 h 1542444"/>
              <a:gd name="connsiteX3" fmla="*/ 1423246 w 1773732"/>
              <a:gd name="connsiteY3" fmla="*/ 786943 h 1542444"/>
              <a:gd name="connsiteX4" fmla="*/ 1333869 w 1773732"/>
              <a:gd name="connsiteY4" fmla="*/ 670065 h 1542444"/>
              <a:gd name="connsiteX5" fmla="*/ 1767005 w 1773732"/>
              <a:gd name="connsiteY5" fmla="*/ 1515713 h 1542444"/>
              <a:gd name="connsiteX6" fmla="*/ 1553875 w 1773732"/>
              <a:gd name="connsiteY6" fmla="*/ 1275081 h 1542444"/>
              <a:gd name="connsiteX7" fmla="*/ 983234 w 1773732"/>
              <a:gd name="connsiteY7" fmla="*/ 711316 h 1542444"/>
              <a:gd name="connsiteX8" fmla="*/ 1148239 w 1773732"/>
              <a:gd name="connsiteY8" fmla="*/ 841945 h 1542444"/>
              <a:gd name="connsiteX9" fmla="*/ 873231 w 1773732"/>
              <a:gd name="connsiteY9" fmla="*/ 608188 h 1542444"/>
              <a:gd name="connsiteX10" fmla="*/ 1093237 w 1773732"/>
              <a:gd name="connsiteY10" fmla="*/ 869445 h 1542444"/>
              <a:gd name="connsiteX11" fmla="*/ 82 w 1773732"/>
              <a:gd name="connsiteY11" fmla="*/ 3172 h 154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732" h="1542444">
                <a:moveTo>
                  <a:pt x="82" y="3172"/>
                </a:moveTo>
                <a:cubicBezTo>
                  <a:pt x="10395" y="-46100"/>
                  <a:pt x="979797" y="493602"/>
                  <a:pt x="1155114" y="573812"/>
                </a:cubicBezTo>
                <a:cubicBezTo>
                  <a:pt x="1330431" y="654023"/>
                  <a:pt x="1007297" y="448913"/>
                  <a:pt x="1051986" y="484435"/>
                </a:cubicBezTo>
                <a:cubicBezTo>
                  <a:pt x="1096675" y="519957"/>
                  <a:pt x="1376266" y="756005"/>
                  <a:pt x="1423246" y="786943"/>
                </a:cubicBezTo>
                <a:cubicBezTo>
                  <a:pt x="1470226" y="817881"/>
                  <a:pt x="1276576" y="548603"/>
                  <a:pt x="1333869" y="670065"/>
                </a:cubicBezTo>
                <a:cubicBezTo>
                  <a:pt x="1391162" y="791527"/>
                  <a:pt x="1730337" y="1414877"/>
                  <a:pt x="1767005" y="1515713"/>
                </a:cubicBezTo>
                <a:cubicBezTo>
                  <a:pt x="1803673" y="1616549"/>
                  <a:pt x="1684503" y="1409147"/>
                  <a:pt x="1553875" y="1275081"/>
                </a:cubicBezTo>
                <a:cubicBezTo>
                  <a:pt x="1423247" y="1141015"/>
                  <a:pt x="1050840" y="783505"/>
                  <a:pt x="983234" y="711316"/>
                </a:cubicBezTo>
                <a:cubicBezTo>
                  <a:pt x="915628" y="639127"/>
                  <a:pt x="1166573" y="859133"/>
                  <a:pt x="1148239" y="841945"/>
                </a:cubicBezTo>
                <a:cubicBezTo>
                  <a:pt x="1129905" y="824757"/>
                  <a:pt x="882398" y="603605"/>
                  <a:pt x="873231" y="608188"/>
                </a:cubicBezTo>
                <a:cubicBezTo>
                  <a:pt x="864064" y="612771"/>
                  <a:pt x="1236470" y="963406"/>
                  <a:pt x="1093237" y="869445"/>
                </a:cubicBezTo>
                <a:cubicBezTo>
                  <a:pt x="950004" y="775484"/>
                  <a:pt x="-10231" y="52444"/>
                  <a:pt x="82" y="31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60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自民党宮城県第五選挙区支部 新支部長選任のご報告』 - 自由民主党 宮城県支部連合会 | 自由民主党 宮城県支部連合会">
            <a:extLst>
              <a:ext uri="{FF2B5EF4-FFF2-40B4-BE49-F238E27FC236}">
                <a16:creationId xmlns:a16="http://schemas.microsoft.com/office/drawing/2014/main" id="{937B4F85-1EEC-3E72-85E1-F8BA3B788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234"/>
            <a:ext cx="9601200" cy="1136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07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1</Words>
  <Application>Microsoft Macintosh PowerPoint</Application>
  <PresentationFormat>A3 297x420 mm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2022-07-11T11:06:47Z</dcterms:created>
  <dcterms:modified xsi:type="dcterms:W3CDTF">2022-07-14T12:09:00Z</dcterms:modified>
</cp:coreProperties>
</file>