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57" r:id="rId5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0215" autoAdjust="0"/>
    <p:restoredTop sz="94660"/>
  </p:normalViewPr>
  <p:slideViewPr>
    <p:cSldViewPr snapToGrid="0" showGuides="1">
      <p:cViewPr varScale="1">
        <p:scale>
          <a:sx n="63" d="100"/>
          <a:sy n="63" d="100"/>
        </p:scale>
        <p:origin x="152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65897FB-F2B2-4C5C-BD2F-46CA6CEEC2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648CEB52-2629-4B17-92BC-A62F34BAE8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43F0814-2ACF-40E9-BF75-4ECB7DC418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EE1A8-271E-412F-A67E-226F10A076E2}" type="datetimeFigureOut">
              <a:rPr kumimoji="1" lang="ja-JP" altLang="en-US" smtClean="0"/>
              <a:t>2021/4/24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D4F6CE4-38C7-49A4-9590-D44DAD2615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3C6C53D-AA43-4A7B-930B-FA12536673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0E00B-E5C7-42DC-9D5D-33B0A0A0E9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73899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2706196-010B-4701-8893-831C051409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96F25F6-DB55-454D-BCF0-6A302244C2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E63B50A-E9AA-4AF4-AD6B-3D09C81B8C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EE1A8-271E-412F-A67E-226F10A076E2}" type="datetimeFigureOut">
              <a:rPr kumimoji="1" lang="ja-JP" altLang="en-US" smtClean="0"/>
              <a:t>2021/4/24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67661DF-AB8C-414E-8BFE-CFDA5755EC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E004C42-98B9-4ED0-94E0-8088BF1197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0E00B-E5C7-42DC-9D5D-33B0A0A0E9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54071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0D132A18-EF07-42D4-8BFD-D2B22360DDF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D9E260DA-E13E-4C6F-8C77-02B266965E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83CE80C-3C08-4C90-B963-9711637251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EE1A8-271E-412F-A67E-226F10A076E2}" type="datetimeFigureOut">
              <a:rPr kumimoji="1" lang="ja-JP" altLang="en-US" smtClean="0"/>
              <a:t>2021/4/24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4B48C57-967E-40C2-B89F-C77762D2FA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3C37311-6D15-4829-9C18-E1C6B8CAFF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0E00B-E5C7-42DC-9D5D-33B0A0A0E9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26527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E304FDD-3B48-4B68-802A-471F97D2DA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AD0F56E-6986-4120-B313-76F8F42D89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46A797A-954D-4CDB-B720-BBEFB03A58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EE1A8-271E-412F-A67E-226F10A076E2}" type="datetimeFigureOut">
              <a:rPr kumimoji="1" lang="ja-JP" altLang="en-US" smtClean="0"/>
              <a:t>2021/4/24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27D7A18-B4E7-4989-AA65-74DE6EFFA0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CAB7065-2CC5-46F6-9C6D-6148EDD085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0E00B-E5C7-42DC-9D5D-33B0A0A0E9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4390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8322A37-12DD-4A92-8EE1-2A416E9F51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270FB0F-311B-4960-960F-2E0DBAA61B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44E1FFA-9C07-4745-803B-2B0089E46A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EE1A8-271E-412F-A67E-226F10A076E2}" type="datetimeFigureOut">
              <a:rPr kumimoji="1" lang="ja-JP" altLang="en-US" smtClean="0"/>
              <a:t>2021/4/24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A95DCA8-FB76-4279-881A-86616B2E39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3C077E2-AC03-42B7-B8AF-5C010020C1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0E00B-E5C7-42DC-9D5D-33B0A0A0E9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48428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7E03399-43B9-4DEB-B0D4-5A2FB469AD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4AC56B3-C0E5-4B47-884E-6AFB02BB5B8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186E921C-F155-4BE1-8D7D-84A5381C01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317C6C0-45E0-4AB7-A56B-719FBCA794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EE1A8-271E-412F-A67E-226F10A076E2}" type="datetimeFigureOut">
              <a:rPr kumimoji="1" lang="ja-JP" altLang="en-US" smtClean="0"/>
              <a:t>2021/4/24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D02BB7C-54F2-4B12-858E-CB09B23282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F2E25D0-A388-4519-AF1D-A0E626E071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0E00B-E5C7-42DC-9D5D-33B0A0A0E9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93077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F8B9888-7B99-4410-9A9B-246FE74776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D32C93D-9D7C-4733-AA93-E5B3BB199B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4C388021-98E3-45AC-AFDD-EB64A6E422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039FF471-D3C1-4939-9AFB-FA91C183285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B7AD7ECC-7F7A-4390-AACF-5C1517B0933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B43C6DA1-BE2A-4275-A8F2-5EA655A251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EE1A8-271E-412F-A67E-226F10A076E2}" type="datetimeFigureOut">
              <a:rPr kumimoji="1" lang="ja-JP" altLang="en-US" smtClean="0"/>
              <a:t>2021/4/24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05499AA4-0CF1-4F96-9EBF-72A6F30ED0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74AEAAE5-AD7A-4C3D-A97A-5C0F53E7B3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0E00B-E5C7-42DC-9D5D-33B0A0A0E9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80134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F956504-876C-4AA4-8BF6-4DB1330684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0BCCBD58-6D8E-4837-9202-DA99DC5C59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EE1A8-271E-412F-A67E-226F10A076E2}" type="datetimeFigureOut">
              <a:rPr kumimoji="1" lang="ja-JP" altLang="en-US" smtClean="0"/>
              <a:t>2021/4/24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EA788DEA-E626-4E56-BB9F-D19DA98F2D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D27C95B-33B7-43D2-B025-9B440C5010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0E00B-E5C7-42DC-9D5D-33B0A0A0E9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1629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50E3A0EA-F61C-47AA-925D-C268227075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EE1A8-271E-412F-A67E-226F10A076E2}" type="datetimeFigureOut">
              <a:rPr kumimoji="1" lang="ja-JP" altLang="en-US" smtClean="0"/>
              <a:t>2021/4/24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35FDE1C9-6375-4CA6-822E-9A248B060B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EAA78F44-3D0C-4F58-8162-1A0075A802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0E00B-E5C7-42DC-9D5D-33B0A0A0E9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82692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F3E8475-5C09-4C03-A3E5-F5B52FA4CC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56BDBC8-2095-4913-939F-E2875483A9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3E9444E7-ACCF-44C6-9664-182657F87E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C9ACFAB1-0D62-4473-A7CE-7282E1920B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EE1A8-271E-412F-A67E-226F10A076E2}" type="datetimeFigureOut">
              <a:rPr kumimoji="1" lang="ja-JP" altLang="en-US" smtClean="0"/>
              <a:t>2021/4/24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949BC06-451E-4D25-8DAC-8802C6CFF4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C988872-4CB7-4D71-9321-672BF04DA1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0E00B-E5C7-42DC-9D5D-33B0A0A0E9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10384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AEB3263-E8C4-403D-9587-9A28241C19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28F8E014-ED16-40D3-91A3-2504ED3DB36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55FD10A4-0594-4FD5-A036-3D9EF1DE25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A47AC23-6457-44FB-999C-AD467102ED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EE1A8-271E-412F-A67E-226F10A076E2}" type="datetimeFigureOut">
              <a:rPr kumimoji="1" lang="ja-JP" altLang="en-US" smtClean="0"/>
              <a:t>2021/4/24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F57DAA2-9719-475D-A2FB-C9AF523F82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B38B5A3-9836-4E6E-84AF-FCD3619505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0E00B-E5C7-42DC-9D5D-33B0A0A0E9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84393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7600714B-2562-41D0-8F7B-24096F6A5F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5BDF2F2-7032-4506-AC66-607B7939ED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0AB536F-5F3A-450A-B80F-93893752920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3EE1A8-271E-412F-A67E-226F10A076E2}" type="datetimeFigureOut">
              <a:rPr kumimoji="1" lang="ja-JP" altLang="en-US" smtClean="0"/>
              <a:t>2021/4/24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C849BFD-9FE3-453F-9D1A-8307934A96A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73D26D1-8E3F-43E8-8D95-D9693816AE2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50E00B-E5C7-42DC-9D5D-33B0A0A0E9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78935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安室奈美恵、ワールド キャリアブランド「アンタイトル」の顔に - 写真1" hidden="1">
            <a:extLst>
              <a:ext uri="{FF2B5EF4-FFF2-40B4-BE49-F238E27FC236}">
                <a16:creationId xmlns:a16="http://schemas.microsoft.com/office/drawing/2014/main" id="{AB2824BB-191B-40FB-8C1E-38EF820FBB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7100" y="530303"/>
            <a:ext cx="5270500" cy="68727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フリーフォーム: 図形 4" hidden="1">
            <a:extLst>
              <a:ext uri="{FF2B5EF4-FFF2-40B4-BE49-F238E27FC236}">
                <a16:creationId xmlns:a16="http://schemas.microsoft.com/office/drawing/2014/main" id="{81A9D027-1564-4557-B9C6-10B4BA7AD3B9}"/>
              </a:ext>
            </a:extLst>
          </p:cNvPr>
          <p:cNvSpPr/>
          <p:nvPr/>
        </p:nvSpPr>
        <p:spPr>
          <a:xfrm>
            <a:off x="4339351" y="728062"/>
            <a:ext cx="1593571" cy="2257933"/>
          </a:xfrm>
          <a:custGeom>
            <a:avLst/>
            <a:gdLst>
              <a:gd name="connsiteX0" fmla="*/ 448549 w 1593571"/>
              <a:gd name="connsiteY0" fmla="*/ 106127 h 2257933"/>
              <a:gd name="connsiteX1" fmla="*/ 270749 w 1593571"/>
              <a:gd name="connsiteY1" fmla="*/ 207727 h 2257933"/>
              <a:gd name="connsiteX2" fmla="*/ 54849 w 1593571"/>
              <a:gd name="connsiteY2" fmla="*/ 669160 h 2257933"/>
              <a:gd name="connsiteX3" fmla="*/ 8282 w 1593571"/>
              <a:gd name="connsiteY3" fmla="*/ 978194 h 2257933"/>
              <a:gd name="connsiteX4" fmla="*/ 12516 w 1593571"/>
              <a:gd name="connsiteY4" fmla="*/ 1257594 h 2257933"/>
              <a:gd name="connsiteX5" fmla="*/ 131049 w 1593571"/>
              <a:gd name="connsiteY5" fmla="*/ 1714794 h 2257933"/>
              <a:gd name="connsiteX6" fmla="*/ 169149 w 1593571"/>
              <a:gd name="connsiteY6" fmla="*/ 1824860 h 2257933"/>
              <a:gd name="connsiteX7" fmla="*/ 372349 w 1593571"/>
              <a:gd name="connsiteY7" fmla="*/ 2006894 h 2257933"/>
              <a:gd name="connsiteX8" fmla="*/ 584016 w 1593571"/>
              <a:gd name="connsiteY8" fmla="*/ 2184694 h 2257933"/>
              <a:gd name="connsiteX9" fmla="*/ 905749 w 1593571"/>
              <a:gd name="connsiteY9" fmla="*/ 2248194 h 2257933"/>
              <a:gd name="connsiteX10" fmla="*/ 1295216 w 1593571"/>
              <a:gd name="connsiteY10" fmla="*/ 1989960 h 2257933"/>
              <a:gd name="connsiteX11" fmla="*/ 1451849 w 1593571"/>
              <a:gd name="connsiteY11" fmla="*/ 1668227 h 2257933"/>
              <a:gd name="connsiteX12" fmla="*/ 1570382 w 1593571"/>
              <a:gd name="connsiteY12" fmla="*/ 1194094 h 2257933"/>
              <a:gd name="connsiteX13" fmla="*/ 1544982 w 1593571"/>
              <a:gd name="connsiteY13" fmla="*/ 804627 h 2257933"/>
              <a:gd name="connsiteX14" fmla="*/ 1092016 w 1593571"/>
              <a:gd name="connsiteY14" fmla="*/ 123060 h 2257933"/>
              <a:gd name="connsiteX15" fmla="*/ 694082 w 1593571"/>
              <a:gd name="connsiteY15" fmla="*/ 294 h 2257933"/>
              <a:gd name="connsiteX16" fmla="*/ 448549 w 1593571"/>
              <a:gd name="connsiteY16" fmla="*/ 106127 h 2257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593571" h="2257933">
                <a:moveTo>
                  <a:pt x="448549" y="106127"/>
                </a:moveTo>
                <a:cubicBezTo>
                  <a:pt x="377994" y="140699"/>
                  <a:pt x="336366" y="113888"/>
                  <a:pt x="270749" y="207727"/>
                </a:cubicBezTo>
                <a:cubicBezTo>
                  <a:pt x="205132" y="301566"/>
                  <a:pt x="98593" y="540749"/>
                  <a:pt x="54849" y="669160"/>
                </a:cubicBezTo>
                <a:cubicBezTo>
                  <a:pt x="11104" y="797571"/>
                  <a:pt x="15337" y="880122"/>
                  <a:pt x="8282" y="978194"/>
                </a:cubicBezTo>
                <a:cubicBezTo>
                  <a:pt x="1226" y="1076266"/>
                  <a:pt x="-7945" y="1134827"/>
                  <a:pt x="12516" y="1257594"/>
                </a:cubicBezTo>
                <a:cubicBezTo>
                  <a:pt x="32977" y="1380361"/>
                  <a:pt x="104943" y="1620250"/>
                  <a:pt x="131049" y="1714794"/>
                </a:cubicBezTo>
                <a:cubicBezTo>
                  <a:pt x="157154" y="1809338"/>
                  <a:pt x="128932" y="1776177"/>
                  <a:pt x="169149" y="1824860"/>
                </a:cubicBezTo>
                <a:cubicBezTo>
                  <a:pt x="209366" y="1873543"/>
                  <a:pt x="303204" y="1946922"/>
                  <a:pt x="372349" y="2006894"/>
                </a:cubicBezTo>
                <a:cubicBezTo>
                  <a:pt x="441493" y="2066866"/>
                  <a:pt x="495116" y="2144477"/>
                  <a:pt x="584016" y="2184694"/>
                </a:cubicBezTo>
                <a:cubicBezTo>
                  <a:pt x="672916" y="2224911"/>
                  <a:pt x="787216" y="2280650"/>
                  <a:pt x="905749" y="2248194"/>
                </a:cubicBezTo>
                <a:cubicBezTo>
                  <a:pt x="1024282" y="2215738"/>
                  <a:pt x="1204199" y="2086621"/>
                  <a:pt x="1295216" y="1989960"/>
                </a:cubicBezTo>
                <a:cubicBezTo>
                  <a:pt x="1386233" y="1893299"/>
                  <a:pt x="1405988" y="1800871"/>
                  <a:pt x="1451849" y="1668227"/>
                </a:cubicBezTo>
                <a:cubicBezTo>
                  <a:pt x="1497710" y="1535583"/>
                  <a:pt x="1554860" y="1338027"/>
                  <a:pt x="1570382" y="1194094"/>
                </a:cubicBezTo>
                <a:cubicBezTo>
                  <a:pt x="1585904" y="1050161"/>
                  <a:pt x="1624710" y="983133"/>
                  <a:pt x="1544982" y="804627"/>
                </a:cubicBezTo>
                <a:cubicBezTo>
                  <a:pt x="1465254" y="626121"/>
                  <a:pt x="1233833" y="257115"/>
                  <a:pt x="1092016" y="123060"/>
                </a:cubicBezTo>
                <a:cubicBezTo>
                  <a:pt x="950199" y="-10995"/>
                  <a:pt x="802738" y="5938"/>
                  <a:pt x="694082" y="294"/>
                </a:cubicBezTo>
                <a:cubicBezTo>
                  <a:pt x="585426" y="-5350"/>
                  <a:pt x="519104" y="71555"/>
                  <a:pt x="448549" y="106127"/>
                </a:cubicBezTo>
                <a:close/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30" name="グループ化 129">
            <a:extLst>
              <a:ext uri="{FF2B5EF4-FFF2-40B4-BE49-F238E27FC236}">
                <a16:creationId xmlns:a16="http://schemas.microsoft.com/office/drawing/2014/main" id="{8787B254-16C6-4D76-A2F1-3DB23A68D9F8}"/>
              </a:ext>
            </a:extLst>
          </p:cNvPr>
          <p:cNvGrpSpPr/>
          <p:nvPr/>
        </p:nvGrpSpPr>
        <p:grpSpPr>
          <a:xfrm>
            <a:off x="3361267" y="350967"/>
            <a:ext cx="5112931" cy="6162677"/>
            <a:chOff x="3361267" y="350967"/>
            <a:chExt cx="5112931" cy="6162677"/>
          </a:xfrm>
        </p:grpSpPr>
        <p:sp>
          <p:nvSpPr>
            <p:cNvPr id="6" name="フリーフォーム: 図形 5">
              <a:extLst>
                <a:ext uri="{FF2B5EF4-FFF2-40B4-BE49-F238E27FC236}">
                  <a16:creationId xmlns:a16="http://schemas.microsoft.com/office/drawing/2014/main" id="{C613D496-E725-4136-B250-3E2AD58B9639}"/>
                </a:ext>
              </a:extLst>
            </p:cNvPr>
            <p:cNvSpPr/>
            <p:nvPr/>
          </p:nvSpPr>
          <p:spPr>
            <a:xfrm>
              <a:off x="4738666" y="1481399"/>
              <a:ext cx="284501" cy="86361"/>
            </a:xfrm>
            <a:custGeom>
              <a:avLst/>
              <a:gdLst>
                <a:gd name="connsiteX0" fmla="*/ 22 w 284501"/>
                <a:gd name="connsiteY0" fmla="*/ 33828 h 86361"/>
                <a:gd name="connsiteX1" fmla="*/ 74634 w 284501"/>
                <a:gd name="connsiteY1" fmla="*/ 5253 h 86361"/>
                <a:gd name="connsiteX2" fmla="*/ 114322 w 284501"/>
                <a:gd name="connsiteY2" fmla="*/ 490 h 86361"/>
                <a:gd name="connsiteX3" fmla="*/ 174647 w 284501"/>
                <a:gd name="connsiteY3" fmla="*/ 11603 h 86361"/>
                <a:gd name="connsiteX4" fmla="*/ 227034 w 284501"/>
                <a:gd name="connsiteY4" fmla="*/ 21128 h 86361"/>
                <a:gd name="connsiteX5" fmla="*/ 242909 w 284501"/>
                <a:gd name="connsiteY5" fmla="*/ 37003 h 86361"/>
                <a:gd name="connsiteX6" fmla="*/ 282597 w 284501"/>
                <a:gd name="connsiteY6" fmla="*/ 67165 h 86361"/>
                <a:gd name="connsiteX7" fmla="*/ 269897 w 284501"/>
                <a:gd name="connsiteY7" fmla="*/ 86215 h 86361"/>
                <a:gd name="connsiteX8" fmla="*/ 198459 w 284501"/>
                <a:gd name="connsiteY8" fmla="*/ 75103 h 86361"/>
                <a:gd name="connsiteX9" fmla="*/ 147659 w 284501"/>
                <a:gd name="connsiteY9" fmla="*/ 59228 h 86361"/>
                <a:gd name="connsiteX10" fmla="*/ 82572 w 284501"/>
                <a:gd name="connsiteY10" fmla="*/ 33828 h 86361"/>
                <a:gd name="connsiteX11" fmla="*/ 22 w 284501"/>
                <a:gd name="connsiteY11" fmla="*/ 33828 h 863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84501" h="86361">
                  <a:moveTo>
                    <a:pt x="22" y="33828"/>
                  </a:moveTo>
                  <a:cubicBezTo>
                    <a:pt x="-1301" y="29066"/>
                    <a:pt x="55584" y="10809"/>
                    <a:pt x="74634" y="5253"/>
                  </a:cubicBezTo>
                  <a:cubicBezTo>
                    <a:pt x="93684" y="-303"/>
                    <a:pt x="97653" y="-568"/>
                    <a:pt x="114322" y="490"/>
                  </a:cubicBezTo>
                  <a:cubicBezTo>
                    <a:pt x="130991" y="1548"/>
                    <a:pt x="174647" y="11603"/>
                    <a:pt x="174647" y="11603"/>
                  </a:cubicBezTo>
                  <a:cubicBezTo>
                    <a:pt x="193432" y="15043"/>
                    <a:pt x="215657" y="16895"/>
                    <a:pt x="227034" y="21128"/>
                  </a:cubicBezTo>
                  <a:cubicBezTo>
                    <a:pt x="238411" y="25361"/>
                    <a:pt x="233649" y="29330"/>
                    <a:pt x="242909" y="37003"/>
                  </a:cubicBezTo>
                  <a:cubicBezTo>
                    <a:pt x="252169" y="44676"/>
                    <a:pt x="278099" y="58963"/>
                    <a:pt x="282597" y="67165"/>
                  </a:cubicBezTo>
                  <a:cubicBezTo>
                    <a:pt x="287095" y="75367"/>
                    <a:pt x="283920" y="84892"/>
                    <a:pt x="269897" y="86215"/>
                  </a:cubicBezTo>
                  <a:cubicBezTo>
                    <a:pt x="255874" y="87538"/>
                    <a:pt x="218832" y="79601"/>
                    <a:pt x="198459" y="75103"/>
                  </a:cubicBezTo>
                  <a:cubicBezTo>
                    <a:pt x="178086" y="70605"/>
                    <a:pt x="166974" y="66107"/>
                    <a:pt x="147659" y="59228"/>
                  </a:cubicBezTo>
                  <a:cubicBezTo>
                    <a:pt x="128345" y="52349"/>
                    <a:pt x="107178" y="37268"/>
                    <a:pt x="82572" y="33828"/>
                  </a:cubicBezTo>
                  <a:cubicBezTo>
                    <a:pt x="57966" y="30388"/>
                    <a:pt x="1345" y="38590"/>
                    <a:pt x="22" y="33828"/>
                  </a:cubicBezTo>
                  <a:close/>
                </a:path>
              </a:pathLst>
            </a:custGeom>
            <a:solidFill>
              <a:srgbClr val="FF0000">
                <a:alpha val="70000"/>
              </a:srgbClr>
            </a:solidFill>
            <a:ln cap="rnd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" name="フリーフォーム: 図形 6">
              <a:extLst>
                <a:ext uri="{FF2B5EF4-FFF2-40B4-BE49-F238E27FC236}">
                  <a16:creationId xmlns:a16="http://schemas.microsoft.com/office/drawing/2014/main" id="{E49B7C71-9F94-418D-93B9-D179B5C9D3FE}"/>
                </a:ext>
              </a:extLst>
            </p:cNvPr>
            <p:cNvSpPr/>
            <p:nvPr/>
          </p:nvSpPr>
          <p:spPr>
            <a:xfrm>
              <a:off x="4529939" y="1462524"/>
              <a:ext cx="438988" cy="104658"/>
            </a:xfrm>
            <a:custGeom>
              <a:avLst/>
              <a:gdLst>
                <a:gd name="connsiteX0" fmla="*/ 438936 w 438988"/>
                <a:gd name="connsiteY0" fmla="*/ 103503 h 104658"/>
                <a:gd name="connsiteX1" fmla="*/ 343686 w 438988"/>
                <a:gd name="connsiteY1" fmla="*/ 82865 h 104658"/>
                <a:gd name="connsiteX2" fmla="*/ 257961 w 438988"/>
                <a:gd name="connsiteY2" fmla="*/ 60640 h 104658"/>
                <a:gd name="connsiteX3" fmla="*/ 200811 w 438988"/>
                <a:gd name="connsiteY3" fmla="*/ 46353 h 104658"/>
                <a:gd name="connsiteX4" fmla="*/ 126199 w 438988"/>
                <a:gd name="connsiteY4" fmla="*/ 25715 h 104658"/>
                <a:gd name="connsiteX5" fmla="*/ 40474 w 438988"/>
                <a:gd name="connsiteY5" fmla="*/ 60640 h 104658"/>
                <a:gd name="connsiteX6" fmla="*/ 786 w 438988"/>
                <a:gd name="connsiteY6" fmla="*/ 71753 h 104658"/>
                <a:gd name="connsiteX7" fmla="*/ 21424 w 438988"/>
                <a:gd name="connsiteY7" fmla="*/ 52703 h 104658"/>
                <a:gd name="connsiteX8" fmla="*/ 105561 w 438988"/>
                <a:gd name="connsiteY8" fmla="*/ 9840 h 104658"/>
                <a:gd name="connsiteX9" fmla="*/ 200811 w 438988"/>
                <a:gd name="connsiteY9" fmla="*/ 315 h 104658"/>
                <a:gd name="connsiteX10" fmla="*/ 299236 w 438988"/>
                <a:gd name="connsiteY10" fmla="*/ 6665 h 104658"/>
                <a:gd name="connsiteX11" fmla="*/ 356386 w 438988"/>
                <a:gd name="connsiteY11" fmla="*/ 46353 h 104658"/>
                <a:gd name="connsiteX12" fmla="*/ 438936 w 438988"/>
                <a:gd name="connsiteY12" fmla="*/ 103503 h 1046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38988" h="104658">
                  <a:moveTo>
                    <a:pt x="438936" y="103503"/>
                  </a:moveTo>
                  <a:cubicBezTo>
                    <a:pt x="436819" y="109588"/>
                    <a:pt x="373848" y="90009"/>
                    <a:pt x="343686" y="82865"/>
                  </a:cubicBezTo>
                  <a:cubicBezTo>
                    <a:pt x="313524" y="75721"/>
                    <a:pt x="257961" y="60640"/>
                    <a:pt x="257961" y="60640"/>
                  </a:cubicBezTo>
                  <a:lnTo>
                    <a:pt x="200811" y="46353"/>
                  </a:lnTo>
                  <a:cubicBezTo>
                    <a:pt x="178851" y="40532"/>
                    <a:pt x="152922" y="23334"/>
                    <a:pt x="126199" y="25715"/>
                  </a:cubicBezTo>
                  <a:cubicBezTo>
                    <a:pt x="99476" y="28096"/>
                    <a:pt x="61376" y="52967"/>
                    <a:pt x="40474" y="60640"/>
                  </a:cubicBezTo>
                  <a:cubicBezTo>
                    <a:pt x="19572" y="68313"/>
                    <a:pt x="3961" y="73076"/>
                    <a:pt x="786" y="71753"/>
                  </a:cubicBezTo>
                  <a:cubicBezTo>
                    <a:pt x="-2389" y="70430"/>
                    <a:pt x="3961" y="63022"/>
                    <a:pt x="21424" y="52703"/>
                  </a:cubicBezTo>
                  <a:cubicBezTo>
                    <a:pt x="38887" y="42384"/>
                    <a:pt x="75663" y="18571"/>
                    <a:pt x="105561" y="9840"/>
                  </a:cubicBezTo>
                  <a:cubicBezTo>
                    <a:pt x="135459" y="1109"/>
                    <a:pt x="168532" y="844"/>
                    <a:pt x="200811" y="315"/>
                  </a:cubicBezTo>
                  <a:cubicBezTo>
                    <a:pt x="233090" y="-214"/>
                    <a:pt x="273307" y="-1008"/>
                    <a:pt x="299236" y="6665"/>
                  </a:cubicBezTo>
                  <a:cubicBezTo>
                    <a:pt x="325165" y="14338"/>
                    <a:pt x="333632" y="32859"/>
                    <a:pt x="356386" y="46353"/>
                  </a:cubicBezTo>
                  <a:cubicBezTo>
                    <a:pt x="379140" y="59847"/>
                    <a:pt x="441053" y="97418"/>
                    <a:pt x="438936" y="103503"/>
                  </a:cubicBezTo>
                  <a:close/>
                </a:path>
              </a:pathLst>
            </a:custGeom>
            <a:solidFill>
              <a:srgbClr val="FF0000">
                <a:alpha val="70000"/>
              </a:srgbClr>
            </a:solidFill>
            <a:ln cap="rnd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" name="フリーフォーム: 図形 7">
              <a:extLst>
                <a:ext uri="{FF2B5EF4-FFF2-40B4-BE49-F238E27FC236}">
                  <a16:creationId xmlns:a16="http://schemas.microsoft.com/office/drawing/2014/main" id="{CBABA139-6841-48EA-B0CF-9FC11FE92596}"/>
                </a:ext>
              </a:extLst>
            </p:cNvPr>
            <p:cNvSpPr/>
            <p:nvPr/>
          </p:nvSpPr>
          <p:spPr>
            <a:xfrm>
              <a:off x="4849336" y="1478483"/>
              <a:ext cx="150909" cy="28870"/>
            </a:xfrm>
            <a:custGeom>
              <a:avLst/>
              <a:gdLst>
                <a:gd name="connsiteX0" fmla="*/ 477 w 150909"/>
                <a:gd name="connsiteY0" fmla="*/ 231 h 28870"/>
                <a:gd name="connsiteX1" fmla="*/ 111602 w 150909"/>
                <a:gd name="connsiteY1" fmla="*/ 6581 h 28870"/>
                <a:gd name="connsiteX2" fmla="*/ 149702 w 150909"/>
                <a:gd name="connsiteY2" fmla="*/ 28806 h 28870"/>
                <a:gd name="connsiteX3" fmla="*/ 73502 w 150909"/>
                <a:gd name="connsiteY3" fmla="*/ 12931 h 28870"/>
                <a:gd name="connsiteX4" fmla="*/ 477 w 150909"/>
                <a:gd name="connsiteY4" fmla="*/ 231 h 288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0909" h="28870">
                  <a:moveTo>
                    <a:pt x="477" y="231"/>
                  </a:moveTo>
                  <a:cubicBezTo>
                    <a:pt x="6827" y="-827"/>
                    <a:pt x="86731" y="1819"/>
                    <a:pt x="111602" y="6581"/>
                  </a:cubicBezTo>
                  <a:cubicBezTo>
                    <a:pt x="136473" y="11343"/>
                    <a:pt x="156052" y="27748"/>
                    <a:pt x="149702" y="28806"/>
                  </a:cubicBezTo>
                  <a:cubicBezTo>
                    <a:pt x="143352" y="29864"/>
                    <a:pt x="94139" y="17693"/>
                    <a:pt x="73502" y="12931"/>
                  </a:cubicBezTo>
                  <a:cubicBezTo>
                    <a:pt x="52865" y="8169"/>
                    <a:pt x="-5873" y="1289"/>
                    <a:pt x="477" y="231"/>
                  </a:cubicBezTo>
                  <a:close/>
                </a:path>
              </a:pathLst>
            </a:custGeom>
            <a:solidFill>
              <a:srgbClr val="FF0000">
                <a:alpha val="70000"/>
              </a:srgbClr>
            </a:solidFill>
            <a:ln cap="rnd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" name="フリーフォーム: 図形 9">
              <a:extLst>
                <a:ext uri="{FF2B5EF4-FFF2-40B4-BE49-F238E27FC236}">
                  <a16:creationId xmlns:a16="http://schemas.microsoft.com/office/drawing/2014/main" id="{CE5C4D0B-3A8F-48E4-80C5-A48B2481BC21}"/>
                </a:ext>
              </a:extLst>
            </p:cNvPr>
            <p:cNvSpPr/>
            <p:nvPr/>
          </p:nvSpPr>
          <p:spPr>
            <a:xfrm>
              <a:off x="4505325" y="1715252"/>
              <a:ext cx="84138" cy="82139"/>
            </a:xfrm>
            <a:custGeom>
              <a:avLst/>
              <a:gdLst>
                <a:gd name="connsiteX0" fmla="*/ 0 w 84138"/>
                <a:gd name="connsiteY0" fmla="*/ 0 h 82139"/>
                <a:gd name="connsiteX1" fmla="*/ 47625 w 84138"/>
                <a:gd name="connsiteY1" fmla="*/ 31750 h 82139"/>
                <a:gd name="connsiteX2" fmla="*/ 58738 w 84138"/>
                <a:gd name="connsiteY2" fmla="*/ 31750 h 82139"/>
                <a:gd name="connsiteX3" fmla="*/ 77788 w 84138"/>
                <a:gd name="connsiteY3" fmla="*/ 25400 h 82139"/>
                <a:gd name="connsiteX4" fmla="*/ 80963 w 84138"/>
                <a:gd name="connsiteY4" fmla="*/ 34925 h 82139"/>
                <a:gd name="connsiteX5" fmla="*/ 84138 w 84138"/>
                <a:gd name="connsiteY5" fmla="*/ 66675 h 82139"/>
                <a:gd name="connsiteX6" fmla="*/ 80963 w 84138"/>
                <a:gd name="connsiteY6" fmla="*/ 79375 h 82139"/>
                <a:gd name="connsiteX7" fmla="*/ 71438 w 84138"/>
                <a:gd name="connsiteY7" fmla="*/ 80962 h 82139"/>
                <a:gd name="connsiteX8" fmla="*/ 55563 w 84138"/>
                <a:gd name="connsiteY8" fmla="*/ 65087 h 82139"/>
                <a:gd name="connsiteX9" fmla="*/ 36513 w 84138"/>
                <a:gd name="connsiteY9" fmla="*/ 42862 h 82139"/>
                <a:gd name="connsiteX10" fmla="*/ 0 w 84138"/>
                <a:gd name="connsiteY10" fmla="*/ 0 h 821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84138" h="82139">
                  <a:moveTo>
                    <a:pt x="0" y="0"/>
                  </a:moveTo>
                  <a:cubicBezTo>
                    <a:pt x="18917" y="13229"/>
                    <a:pt x="37835" y="26458"/>
                    <a:pt x="47625" y="31750"/>
                  </a:cubicBezTo>
                  <a:cubicBezTo>
                    <a:pt x="57415" y="37042"/>
                    <a:pt x="53711" y="32808"/>
                    <a:pt x="58738" y="31750"/>
                  </a:cubicBezTo>
                  <a:cubicBezTo>
                    <a:pt x="63765" y="30692"/>
                    <a:pt x="74084" y="24871"/>
                    <a:pt x="77788" y="25400"/>
                  </a:cubicBezTo>
                  <a:cubicBezTo>
                    <a:pt x="81492" y="25929"/>
                    <a:pt x="79905" y="28046"/>
                    <a:pt x="80963" y="34925"/>
                  </a:cubicBezTo>
                  <a:cubicBezTo>
                    <a:pt x="82021" y="41804"/>
                    <a:pt x="84138" y="59267"/>
                    <a:pt x="84138" y="66675"/>
                  </a:cubicBezTo>
                  <a:cubicBezTo>
                    <a:pt x="84138" y="74083"/>
                    <a:pt x="83080" y="76994"/>
                    <a:pt x="80963" y="79375"/>
                  </a:cubicBezTo>
                  <a:cubicBezTo>
                    <a:pt x="78846" y="81756"/>
                    <a:pt x="75671" y="83343"/>
                    <a:pt x="71438" y="80962"/>
                  </a:cubicBezTo>
                  <a:cubicBezTo>
                    <a:pt x="67205" y="78581"/>
                    <a:pt x="61384" y="71437"/>
                    <a:pt x="55563" y="65087"/>
                  </a:cubicBezTo>
                  <a:cubicBezTo>
                    <a:pt x="49742" y="58737"/>
                    <a:pt x="36513" y="42862"/>
                    <a:pt x="36513" y="42862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F0000"/>
            </a:solidFill>
            <a:ln cap="rnd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" name="フリーフォーム: 図形 10">
              <a:extLst>
                <a:ext uri="{FF2B5EF4-FFF2-40B4-BE49-F238E27FC236}">
                  <a16:creationId xmlns:a16="http://schemas.microsoft.com/office/drawing/2014/main" id="{D9C8A7C3-5276-48D5-A7EE-24258E74B553}"/>
                </a:ext>
              </a:extLst>
            </p:cNvPr>
            <p:cNvSpPr/>
            <p:nvPr/>
          </p:nvSpPr>
          <p:spPr>
            <a:xfrm>
              <a:off x="4590213" y="1651493"/>
              <a:ext cx="326913" cy="138371"/>
            </a:xfrm>
            <a:custGeom>
              <a:avLst/>
              <a:gdLst>
                <a:gd name="connsiteX0" fmla="*/ 16712 w 326913"/>
                <a:gd name="connsiteY0" fmla="*/ 138371 h 138371"/>
                <a:gd name="connsiteX1" fmla="*/ 23062 w 326913"/>
                <a:gd name="connsiteY1" fmla="*/ 78046 h 138371"/>
                <a:gd name="connsiteX2" fmla="*/ 43700 w 326913"/>
                <a:gd name="connsiteY2" fmla="*/ 60584 h 138371"/>
                <a:gd name="connsiteX3" fmla="*/ 77037 w 326913"/>
                <a:gd name="connsiteY3" fmla="*/ 38359 h 138371"/>
                <a:gd name="connsiteX4" fmla="*/ 146887 w 326913"/>
                <a:gd name="connsiteY4" fmla="*/ 16134 h 138371"/>
                <a:gd name="connsiteX5" fmla="*/ 207212 w 326913"/>
                <a:gd name="connsiteY5" fmla="*/ 11371 h 138371"/>
                <a:gd name="connsiteX6" fmla="*/ 251662 w 326913"/>
                <a:gd name="connsiteY6" fmla="*/ 19309 h 138371"/>
                <a:gd name="connsiteX7" fmla="*/ 285000 w 326913"/>
                <a:gd name="connsiteY7" fmla="*/ 36771 h 138371"/>
                <a:gd name="connsiteX8" fmla="*/ 326275 w 326913"/>
                <a:gd name="connsiteY8" fmla="*/ 62171 h 138371"/>
                <a:gd name="connsiteX9" fmla="*/ 308812 w 326913"/>
                <a:gd name="connsiteY9" fmla="*/ 47884 h 138371"/>
                <a:gd name="connsiteX10" fmla="*/ 291350 w 326913"/>
                <a:gd name="connsiteY10" fmla="*/ 20896 h 138371"/>
                <a:gd name="connsiteX11" fmla="*/ 227850 w 326913"/>
                <a:gd name="connsiteY11" fmla="*/ 3434 h 138371"/>
                <a:gd name="connsiteX12" fmla="*/ 153237 w 326913"/>
                <a:gd name="connsiteY12" fmla="*/ 1846 h 138371"/>
                <a:gd name="connsiteX13" fmla="*/ 80212 w 326913"/>
                <a:gd name="connsiteY13" fmla="*/ 24071 h 138371"/>
                <a:gd name="connsiteX14" fmla="*/ 19887 w 326913"/>
                <a:gd name="connsiteY14" fmla="*/ 57409 h 138371"/>
                <a:gd name="connsiteX15" fmla="*/ 837 w 326913"/>
                <a:gd name="connsiteY15" fmla="*/ 78046 h 138371"/>
                <a:gd name="connsiteX16" fmla="*/ 16712 w 326913"/>
                <a:gd name="connsiteY16" fmla="*/ 138371 h 1383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326913" h="138371">
                  <a:moveTo>
                    <a:pt x="16712" y="138371"/>
                  </a:moveTo>
                  <a:cubicBezTo>
                    <a:pt x="20416" y="138371"/>
                    <a:pt x="18564" y="91010"/>
                    <a:pt x="23062" y="78046"/>
                  </a:cubicBezTo>
                  <a:cubicBezTo>
                    <a:pt x="27560" y="65082"/>
                    <a:pt x="34704" y="67199"/>
                    <a:pt x="43700" y="60584"/>
                  </a:cubicBezTo>
                  <a:cubicBezTo>
                    <a:pt x="52696" y="53969"/>
                    <a:pt x="59839" y="45767"/>
                    <a:pt x="77037" y="38359"/>
                  </a:cubicBezTo>
                  <a:cubicBezTo>
                    <a:pt x="94235" y="30951"/>
                    <a:pt x="125191" y="20632"/>
                    <a:pt x="146887" y="16134"/>
                  </a:cubicBezTo>
                  <a:cubicBezTo>
                    <a:pt x="168583" y="11636"/>
                    <a:pt x="189750" y="10842"/>
                    <a:pt x="207212" y="11371"/>
                  </a:cubicBezTo>
                  <a:cubicBezTo>
                    <a:pt x="224674" y="11900"/>
                    <a:pt x="238697" y="15076"/>
                    <a:pt x="251662" y="19309"/>
                  </a:cubicBezTo>
                  <a:cubicBezTo>
                    <a:pt x="264627" y="23542"/>
                    <a:pt x="272565" y="29627"/>
                    <a:pt x="285000" y="36771"/>
                  </a:cubicBezTo>
                  <a:cubicBezTo>
                    <a:pt x="297435" y="43915"/>
                    <a:pt x="322306" y="60319"/>
                    <a:pt x="326275" y="62171"/>
                  </a:cubicBezTo>
                  <a:cubicBezTo>
                    <a:pt x="330244" y="64023"/>
                    <a:pt x="314633" y="54763"/>
                    <a:pt x="308812" y="47884"/>
                  </a:cubicBezTo>
                  <a:cubicBezTo>
                    <a:pt x="302991" y="41005"/>
                    <a:pt x="304844" y="28304"/>
                    <a:pt x="291350" y="20896"/>
                  </a:cubicBezTo>
                  <a:cubicBezTo>
                    <a:pt x="277856" y="13488"/>
                    <a:pt x="250869" y="6609"/>
                    <a:pt x="227850" y="3434"/>
                  </a:cubicBezTo>
                  <a:cubicBezTo>
                    <a:pt x="204831" y="259"/>
                    <a:pt x="177843" y="-1593"/>
                    <a:pt x="153237" y="1846"/>
                  </a:cubicBezTo>
                  <a:cubicBezTo>
                    <a:pt x="128631" y="5285"/>
                    <a:pt x="102437" y="14811"/>
                    <a:pt x="80212" y="24071"/>
                  </a:cubicBezTo>
                  <a:cubicBezTo>
                    <a:pt x="57987" y="33331"/>
                    <a:pt x="33116" y="48413"/>
                    <a:pt x="19887" y="57409"/>
                  </a:cubicBezTo>
                  <a:cubicBezTo>
                    <a:pt x="6658" y="66405"/>
                    <a:pt x="5600" y="70373"/>
                    <a:pt x="837" y="78046"/>
                  </a:cubicBezTo>
                  <a:cubicBezTo>
                    <a:pt x="-3926" y="85719"/>
                    <a:pt x="13008" y="138371"/>
                    <a:pt x="16712" y="138371"/>
                  </a:cubicBezTo>
                  <a:close/>
                </a:path>
              </a:pathLst>
            </a:custGeom>
            <a:solidFill>
              <a:srgbClr val="FF0000">
                <a:alpha val="70000"/>
              </a:srgbClr>
            </a:solidFill>
            <a:ln cap="rnd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" name="フリーフォーム: 図形 1">
              <a:extLst>
                <a:ext uri="{FF2B5EF4-FFF2-40B4-BE49-F238E27FC236}">
                  <a16:creationId xmlns:a16="http://schemas.microsoft.com/office/drawing/2014/main" id="{7F85A4F0-085E-4364-B3CF-DFE6DFE4CC88}"/>
                </a:ext>
              </a:extLst>
            </p:cNvPr>
            <p:cNvSpPr/>
            <p:nvPr/>
          </p:nvSpPr>
          <p:spPr>
            <a:xfrm>
              <a:off x="4615890" y="1697319"/>
              <a:ext cx="334250" cy="102085"/>
            </a:xfrm>
            <a:custGeom>
              <a:avLst/>
              <a:gdLst>
                <a:gd name="connsiteX0" fmla="*/ 560 w 334250"/>
                <a:gd name="connsiteY0" fmla="*/ 102070 h 102085"/>
                <a:gd name="connsiteX1" fmla="*/ 49773 w 334250"/>
                <a:gd name="connsiteY1" fmla="*/ 35395 h 102085"/>
                <a:gd name="connsiteX2" fmla="*/ 68823 w 334250"/>
                <a:gd name="connsiteY2" fmla="*/ 24283 h 102085"/>
                <a:gd name="connsiteX3" fmla="*/ 100573 w 334250"/>
                <a:gd name="connsiteY3" fmla="*/ 17933 h 102085"/>
                <a:gd name="connsiteX4" fmla="*/ 125973 w 334250"/>
                <a:gd name="connsiteY4" fmla="*/ 17933 h 102085"/>
                <a:gd name="connsiteX5" fmla="*/ 143435 w 334250"/>
                <a:gd name="connsiteY5" fmla="*/ 17933 h 102085"/>
                <a:gd name="connsiteX6" fmla="*/ 178360 w 334250"/>
                <a:gd name="connsiteY6" fmla="*/ 21108 h 102085"/>
                <a:gd name="connsiteX7" fmla="*/ 230748 w 334250"/>
                <a:gd name="connsiteY7" fmla="*/ 27458 h 102085"/>
                <a:gd name="connsiteX8" fmla="*/ 270435 w 334250"/>
                <a:gd name="connsiteY8" fmla="*/ 48095 h 102085"/>
                <a:gd name="connsiteX9" fmla="*/ 284723 w 334250"/>
                <a:gd name="connsiteY9" fmla="*/ 68733 h 102085"/>
                <a:gd name="connsiteX10" fmla="*/ 295835 w 334250"/>
                <a:gd name="connsiteY10" fmla="*/ 78258 h 102085"/>
                <a:gd name="connsiteX11" fmla="*/ 333935 w 334250"/>
                <a:gd name="connsiteY11" fmla="*/ 87783 h 102085"/>
                <a:gd name="connsiteX12" fmla="*/ 311710 w 334250"/>
                <a:gd name="connsiteY12" fmla="*/ 54445 h 102085"/>
                <a:gd name="connsiteX13" fmla="*/ 272023 w 334250"/>
                <a:gd name="connsiteY13" fmla="*/ 25870 h 102085"/>
                <a:gd name="connsiteX14" fmla="*/ 230748 w 334250"/>
                <a:gd name="connsiteY14" fmla="*/ 3645 h 102085"/>
                <a:gd name="connsiteX15" fmla="*/ 198998 w 334250"/>
                <a:gd name="connsiteY15" fmla="*/ 470 h 102085"/>
                <a:gd name="connsiteX16" fmla="*/ 152960 w 334250"/>
                <a:gd name="connsiteY16" fmla="*/ 8408 h 102085"/>
                <a:gd name="connsiteX17" fmla="*/ 132323 w 334250"/>
                <a:gd name="connsiteY17" fmla="*/ 5233 h 102085"/>
                <a:gd name="connsiteX18" fmla="*/ 76760 w 334250"/>
                <a:gd name="connsiteY18" fmla="*/ 6820 h 102085"/>
                <a:gd name="connsiteX19" fmla="*/ 54535 w 334250"/>
                <a:gd name="connsiteY19" fmla="*/ 17933 h 102085"/>
                <a:gd name="connsiteX20" fmla="*/ 24373 w 334250"/>
                <a:gd name="connsiteY20" fmla="*/ 41745 h 102085"/>
                <a:gd name="connsiteX21" fmla="*/ 560 w 334250"/>
                <a:gd name="connsiteY21" fmla="*/ 102070 h 1020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334250" h="102085">
                  <a:moveTo>
                    <a:pt x="560" y="102070"/>
                  </a:moveTo>
                  <a:cubicBezTo>
                    <a:pt x="4793" y="101012"/>
                    <a:pt x="38396" y="48360"/>
                    <a:pt x="49773" y="35395"/>
                  </a:cubicBezTo>
                  <a:cubicBezTo>
                    <a:pt x="61150" y="22430"/>
                    <a:pt x="60356" y="27193"/>
                    <a:pt x="68823" y="24283"/>
                  </a:cubicBezTo>
                  <a:cubicBezTo>
                    <a:pt x="77290" y="21373"/>
                    <a:pt x="91048" y="18991"/>
                    <a:pt x="100573" y="17933"/>
                  </a:cubicBezTo>
                  <a:cubicBezTo>
                    <a:pt x="110098" y="16875"/>
                    <a:pt x="125973" y="17933"/>
                    <a:pt x="125973" y="17933"/>
                  </a:cubicBezTo>
                  <a:cubicBezTo>
                    <a:pt x="133117" y="17933"/>
                    <a:pt x="134704" y="17404"/>
                    <a:pt x="143435" y="17933"/>
                  </a:cubicBezTo>
                  <a:cubicBezTo>
                    <a:pt x="152166" y="18462"/>
                    <a:pt x="163808" y="19521"/>
                    <a:pt x="178360" y="21108"/>
                  </a:cubicBezTo>
                  <a:cubicBezTo>
                    <a:pt x="192912" y="22695"/>
                    <a:pt x="215402" y="22960"/>
                    <a:pt x="230748" y="27458"/>
                  </a:cubicBezTo>
                  <a:cubicBezTo>
                    <a:pt x="246094" y="31956"/>
                    <a:pt x="261439" y="41216"/>
                    <a:pt x="270435" y="48095"/>
                  </a:cubicBezTo>
                  <a:cubicBezTo>
                    <a:pt x="279431" y="54974"/>
                    <a:pt x="280490" y="63706"/>
                    <a:pt x="284723" y="68733"/>
                  </a:cubicBezTo>
                  <a:cubicBezTo>
                    <a:pt x="288956" y="73760"/>
                    <a:pt x="287633" y="75083"/>
                    <a:pt x="295835" y="78258"/>
                  </a:cubicBezTo>
                  <a:cubicBezTo>
                    <a:pt x="304037" y="81433"/>
                    <a:pt x="331289" y="91752"/>
                    <a:pt x="333935" y="87783"/>
                  </a:cubicBezTo>
                  <a:cubicBezTo>
                    <a:pt x="336581" y="83814"/>
                    <a:pt x="322029" y="64764"/>
                    <a:pt x="311710" y="54445"/>
                  </a:cubicBezTo>
                  <a:cubicBezTo>
                    <a:pt x="301391" y="44126"/>
                    <a:pt x="285517" y="34337"/>
                    <a:pt x="272023" y="25870"/>
                  </a:cubicBezTo>
                  <a:cubicBezTo>
                    <a:pt x="258529" y="17403"/>
                    <a:pt x="242919" y="7878"/>
                    <a:pt x="230748" y="3645"/>
                  </a:cubicBezTo>
                  <a:cubicBezTo>
                    <a:pt x="218577" y="-588"/>
                    <a:pt x="211963" y="-324"/>
                    <a:pt x="198998" y="470"/>
                  </a:cubicBezTo>
                  <a:cubicBezTo>
                    <a:pt x="186033" y="1264"/>
                    <a:pt x="164072" y="7614"/>
                    <a:pt x="152960" y="8408"/>
                  </a:cubicBezTo>
                  <a:cubicBezTo>
                    <a:pt x="141848" y="9202"/>
                    <a:pt x="132323" y="5233"/>
                    <a:pt x="132323" y="5233"/>
                  </a:cubicBezTo>
                  <a:cubicBezTo>
                    <a:pt x="119623" y="4968"/>
                    <a:pt x="89725" y="4703"/>
                    <a:pt x="76760" y="6820"/>
                  </a:cubicBezTo>
                  <a:cubicBezTo>
                    <a:pt x="63795" y="8937"/>
                    <a:pt x="63266" y="12112"/>
                    <a:pt x="54535" y="17933"/>
                  </a:cubicBezTo>
                  <a:cubicBezTo>
                    <a:pt x="45804" y="23754"/>
                    <a:pt x="31517" y="35130"/>
                    <a:pt x="24373" y="41745"/>
                  </a:cubicBezTo>
                  <a:cubicBezTo>
                    <a:pt x="17229" y="48360"/>
                    <a:pt x="-3673" y="103128"/>
                    <a:pt x="560" y="102070"/>
                  </a:cubicBezTo>
                  <a:close/>
                </a:path>
              </a:pathLst>
            </a:custGeom>
            <a:solidFill>
              <a:srgbClr val="FF0000">
                <a:alpha val="70000"/>
              </a:srgbClr>
            </a:solidFill>
            <a:ln cap="rnd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" name="フリーフォーム: 図形 12">
              <a:extLst>
                <a:ext uri="{FF2B5EF4-FFF2-40B4-BE49-F238E27FC236}">
                  <a16:creationId xmlns:a16="http://schemas.microsoft.com/office/drawing/2014/main" id="{A791C3F8-0593-41B7-9691-53377493D7D6}"/>
                </a:ext>
              </a:extLst>
            </p:cNvPr>
            <p:cNvSpPr/>
            <p:nvPr/>
          </p:nvSpPr>
          <p:spPr>
            <a:xfrm>
              <a:off x="4636818" y="1731645"/>
              <a:ext cx="65378" cy="64931"/>
            </a:xfrm>
            <a:custGeom>
              <a:avLst/>
              <a:gdLst>
                <a:gd name="connsiteX0" fmla="*/ 65357 w 65378"/>
                <a:gd name="connsiteY0" fmla="*/ 21707 h 64931"/>
                <a:gd name="connsiteX1" fmla="*/ 20907 w 65378"/>
                <a:gd name="connsiteY1" fmla="*/ 53457 h 64931"/>
                <a:gd name="connsiteX2" fmla="*/ 19320 w 65378"/>
                <a:gd name="connsiteY2" fmla="*/ 55044 h 64931"/>
                <a:gd name="connsiteX3" fmla="*/ 270 w 65378"/>
                <a:gd name="connsiteY3" fmla="*/ 64569 h 64931"/>
                <a:gd name="connsiteX4" fmla="*/ 8207 w 65378"/>
                <a:gd name="connsiteY4" fmla="*/ 40757 h 64931"/>
                <a:gd name="connsiteX5" fmla="*/ 9795 w 65378"/>
                <a:gd name="connsiteY5" fmla="*/ 21707 h 64931"/>
                <a:gd name="connsiteX6" fmla="*/ 14557 w 65378"/>
                <a:gd name="connsiteY6" fmla="*/ 1069 h 64931"/>
                <a:gd name="connsiteX7" fmla="*/ 65357 w 65378"/>
                <a:gd name="connsiteY7" fmla="*/ 21707 h 649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5378" h="64931">
                  <a:moveTo>
                    <a:pt x="65357" y="21707"/>
                  </a:moveTo>
                  <a:cubicBezTo>
                    <a:pt x="66415" y="30438"/>
                    <a:pt x="28580" y="47901"/>
                    <a:pt x="20907" y="53457"/>
                  </a:cubicBezTo>
                  <a:cubicBezTo>
                    <a:pt x="13234" y="59013"/>
                    <a:pt x="22759" y="53192"/>
                    <a:pt x="19320" y="55044"/>
                  </a:cubicBezTo>
                  <a:cubicBezTo>
                    <a:pt x="15881" y="56896"/>
                    <a:pt x="2122" y="66950"/>
                    <a:pt x="270" y="64569"/>
                  </a:cubicBezTo>
                  <a:cubicBezTo>
                    <a:pt x="-1582" y="62188"/>
                    <a:pt x="6619" y="47901"/>
                    <a:pt x="8207" y="40757"/>
                  </a:cubicBezTo>
                  <a:cubicBezTo>
                    <a:pt x="9794" y="33613"/>
                    <a:pt x="8737" y="28322"/>
                    <a:pt x="9795" y="21707"/>
                  </a:cubicBezTo>
                  <a:cubicBezTo>
                    <a:pt x="10853" y="15092"/>
                    <a:pt x="9794" y="6625"/>
                    <a:pt x="14557" y="1069"/>
                  </a:cubicBezTo>
                  <a:cubicBezTo>
                    <a:pt x="19319" y="-4487"/>
                    <a:pt x="64299" y="12976"/>
                    <a:pt x="65357" y="21707"/>
                  </a:cubicBezTo>
                  <a:close/>
                </a:path>
              </a:pathLst>
            </a:custGeom>
            <a:solidFill>
              <a:srgbClr val="FF0000">
                <a:alpha val="70000"/>
              </a:srgbClr>
            </a:solidFill>
            <a:ln cap="rnd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" name="フリーフォーム: 図形 14">
              <a:extLst>
                <a:ext uri="{FF2B5EF4-FFF2-40B4-BE49-F238E27FC236}">
                  <a16:creationId xmlns:a16="http://schemas.microsoft.com/office/drawing/2014/main" id="{A3A2DCBF-A500-47DC-B368-F0F396DC6174}"/>
                </a:ext>
              </a:extLst>
            </p:cNvPr>
            <p:cNvSpPr/>
            <p:nvPr/>
          </p:nvSpPr>
          <p:spPr>
            <a:xfrm>
              <a:off x="4604454" y="1708829"/>
              <a:ext cx="98025" cy="103007"/>
            </a:xfrm>
            <a:custGeom>
              <a:avLst/>
              <a:gdLst>
                <a:gd name="connsiteX0" fmla="*/ 11996 w 98025"/>
                <a:gd name="connsiteY0" fmla="*/ 73 h 103007"/>
                <a:gd name="connsiteX1" fmla="*/ 884 w 98025"/>
                <a:gd name="connsiteY1" fmla="*/ 60398 h 103007"/>
                <a:gd name="connsiteX2" fmla="*/ 884 w 98025"/>
                <a:gd name="connsiteY2" fmla="*/ 76273 h 103007"/>
                <a:gd name="connsiteX3" fmla="*/ 2471 w 98025"/>
                <a:gd name="connsiteY3" fmla="*/ 87385 h 103007"/>
                <a:gd name="connsiteX4" fmla="*/ 27871 w 98025"/>
                <a:gd name="connsiteY4" fmla="*/ 95323 h 103007"/>
                <a:gd name="connsiteX5" fmla="*/ 73909 w 98025"/>
                <a:gd name="connsiteY5" fmla="*/ 101673 h 103007"/>
                <a:gd name="connsiteX6" fmla="*/ 97721 w 98025"/>
                <a:gd name="connsiteY6" fmla="*/ 101673 h 103007"/>
                <a:gd name="connsiteX7" fmla="*/ 85021 w 98025"/>
                <a:gd name="connsiteY7" fmla="*/ 87385 h 103007"/>
                <a:gd name="connsiteX8" fmla="*/ 51684 w 98025"/>
                <a:gd name="connsiteY8" fmla="*/ 77860 h 103007"/>
                <a:gd name="connsiteX9" fmla="*/ 32634 w 98025"/>
                <a:gd name="connsiteY9" fmla="*/ 68335 h 103007"/>
                <a:gd name="connsiteX10" fmla="*/ 32634 w 98025"/>
                <a:gd name="connsiteY10" fmla="*/ 47698 h 103007"/>
                <a:gd name="connsiteX11" fmla="*/ 11996 w 98025"/>
                <a:gd name="connsiteY11" fmla="*/ 73 h 1030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98025" h="103007">
                  <a:moveTo>
                    <a:pt x="11996" y="73"/>
                  </a:moveTo>
                  <a:cubicBezTo>
                    <a:pt x="6704" y="2190"/>
                    <a:pt x="2736" y="47698"/>
                    <a:pt x="884" y="60398"/>
                  </a:cubicBezTo>
                  <a:cubicBezTo>
                    <a:pt x="-968" y="73098"/>
                    <a:pt x="620" y="71775"/>
                    <a:pt x="884" y="76273"/>
                  </a:cubicBezTo>
                  <a:cubicBezTo>
                    <a:pt x="1148" y="80771"/>
                    <a:pt x="-2027" y="84210"/>
                    <a:pt x="2471" y="87385"/>
                  </a:cubicBezTo>
                  <a:cubicBezTo>
                    <a:pt x="6969" y="90560"/>
                    <a:pt x="15965" y="92942"/>
                    <a:pt x="27871" y="95323"/>
                  </a:cubicBezTo>
                  <a:cubicBezTo>
                    <a:pt x="39777" y="97704"/>
                    <a:pt x="62267" y="100615"/>
                    <a:pt x="73909" y="101673"/>
                  </a:cubicBezTo>
                  <a:cubicBezTo>
                    <a:pt x="85551" y="102731"/>
                    <a:pt x="95869" y="104054"/>
                    <a:pt x="97721" y="101673"/>
                  </a:cubicBezTo>
                  <a:cubicBezTo>
                    <a:pt x="99573" y="99292"/>
                    <a:pt x="92694" y="91354"/>
                    <a:pt x="85021" y="87385"/>
                  </a:cubicBezTo>
                  <a:cubicBezTo>
                    <a:pt x="77348" y="83416"/>
                    <a:pt x="60415" y="81035"/>
                    <a:pt x="51684" y="77860"/>
                  </a:cubicBezTo>
                  <a:cubicBezTo>
                    <a:pt x="42953" y="74685"/>
                    <a:pt x="35809" y="73362"/>
                    <a:pt x="32634" y="68335"/>
                  </a:cubicBezTo>
                  <a:cubicBezTo>
                    <a:pt x="29459" y="63308"/>
                    <a:pt x="31576" y="53254"/>
                    <a:pt x="32634" y="47698"/>
                  </a:cubicBezTo>
                  <a:cubicBezTo>
                    <a:pt x="33692" y="42142"/>
                    <a:pt x="17288" y="-2044"/>
                    <a:pt x="11996" y="73"/>
                  </a:cubicBezTo>
                  <a:close/>
                </a:path>
              </a:pathLst>
            </a:custGeom>
            <a:solidFill>
              <a:srgbClr val="FF0000">
                <a:alpha val="70000"/>
              </a:srgbClr>
            </a:solidFill>
            <a:ln cap="rnd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" name="フリーフォーム: 図形 15">
              <a:extLst>
                <a:ext uri="{FF2B5EF4-FFF2-40B4-BE49-F238E27FC236}">
                  <a16:creationId xmlns:a16="http://schemas.microsoft.com/office/drawing/2014/main" id="{54AFBF5B-F7F6-4DA6-9A40-3958C7EC0440}"/>
                </a:ext>
              </a:extLst>
            </p:cNvPr>
            <p:cNvSpPr/>
            <p:nvPr/>
          </p:nvSpPr>
          <p:spPr>
            <a:xfrm>
              <a:off x="4632307" y="1691167"/>
              <a:ext cx="231798" cy="57422"/>
            </a:xfrm>
            <a:custGeom>
              <a:avLst/>
              <a:gdLst>
                <a:gd name="connsiteX0" fmla="*/ 18 w 231798"/>
                <a:gd name="connsiteY0" fmla="*/ 57422 h 57422"/>
                <a:gd name="connsiteX1" fmla="*/ 55581 w 231798"/>
                <a:gd name="connsiteY1" fmla="*/ 11385 h 57422"/>
                <a:gd name="connsiteX2" fmla="*/ 82568 w 231798"/>
                <a:gd name="connsiteY2" fmla="*/ 8210 h 57422"/>
                <a:gd name="connsiteX3" fmla="*/ 119081 w 231798"/>
                <a:gd name="connsiteY3" fmla="*/ 8210 h 57422"/>
                <a:gd name="connsiteX4" fmla="*/ 139718 w 231798"/>
                <a:gd name="connsiteY4" fmla="*/ 11385 h 57422"/>
                <a:gd name="connsiteX5" fmla="*/ 176231 w 231798"/>
                <a:gd name="connsiteY5" fmla="*/ 5035 h 57422"/>
                <a:gd name="connsiteX6" fmla="*/ 211156 w 231798"/>
                <a:gd name="connsiteY6" fmla="*/ 3447 h 57422"/>
                <a:gd name="connsiteX7" fmla="*/ 231793 w 231798"/>
                <a:gd name="connsiteY7" fmla="*/ 22497 h 57422"/>
                <a:gd name="connsiteX8" fmla="*/ 212743 w 231798"/>
                <a:gd name="connsiteY8" fmla="*/ 5035 h 57422"/>
                <a:gd name="connsiteX9" fmla="*/ 176231 w 231798"/>
                <a:gd name="connsiteY9" fmla="*/ 272 h 57422"/>
                <a:gd name="connsiteX10" fmla="*/ 141306 w 231798"/>
                <a:gd name="connsiteY10" fmla="*/ 11385 h 57422"/>
                <a:gd name="connsiteX11" fmla="*/ 95268 w 231798"/>
                <a:gd name="connsiteY11" fmla="*/ 11385 h 57422"/>
                <a:gd name="connsiteX12" fmla="*/ 65106 w 231798"/>
                <a:gd name="connsiteY12" fmla="*/ 8210 h 57422"/>
                <a:gd name="connsiteX13" fmla="*/ 49231 w 231798"/>
                <a:gd name="connsiteY13" fmla="*/ 11385 h 57422"/>
                <a:gd name="connsiteX14" fmla="*/ 18 w 231798"/>
                <a:gd name="connsiteY14" fmla="*/ 57422 h 574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31798" h="57422">
                  <a:moveTo>
                    <a:pt x="18" y="57422"/>
                  </a:moveTo>
                  <a:cubicBezTo>
                    <a:pt x="1076" y="57422"/>
                    <a:pt x="41823" y="19587"/>
                    <a:pt x="55581" y="11385"/>
                  </a:cubicBezTo>
                  <a:cubicBezTo>
                    <a:pt x="69339" y="3183"/>
                    <a:pt x="71985" y="8739"/>
                    <a:pt x="82568" y="8210"/>
                  </a:cubicBezTo>
                  <a:cubicBezTo>
                    <a:pt x="93151" y="7681"/>
                    <a:pt x="109556" y="7681"/>
                    <a:pt x="119081" y="8210"/>
                  </a:cubicBezTo>
                  <a:cubicBezTo>
                    <a:pt x="128606" y="8739"/>
                    <a:pt x="130193" y="11914"/>
                    <a:pt x="139718" y="11385"/>
                  </a:cubicBezTo>
                  <a:cubicBezTo>
                    <a:pt x="149243" y="10856"/>
                    <a:pt x="164325" y="6358"/>
                    <a:pt x="176231" y="5035"/>
                  </a:cubicBezTo>
                  <a:cubicBezTo>
                    <a:pt x="188137" y="3712"/>
                    <a:pt x="201896" y="537"/>
                    <a:pt x="211156" y="3447"/>
                  </a:cubicBezTo>
                  <a:cubicBezTo>
                    <a:pt x="220416" y="6357"/>
                    <a:pt x="231529" y="22232"/>
                    <a:pt x="231793" y="22497"/>
                  </a:cubicBezTo>
                  <a:cubicBezTo>
                    <a:pt x="232057" y="22762"/>
                    <a:pt x="222003" y="8739"/>
                    <a:pt x="212743" y="5035"/>
                  </a:cubicBezTo>
                  <a:cubicBezTo>
                    <a:pt x="203483" y="1331"/>
                    <a:pt x="188137" y="-786"/>
                    <a:pt x="176231" y="272"/>
                  </a:cubicBezTo>
                  <a:cubicBezTo>
                    <a:pt x="164325" y="1330"/>
                    <a:pt x="154800" y="9533"/>
                    <a:pt x="141306" y="11385"/>
                  </a:cubicBezTo>
                  <a:cubicBezTo>
                    <a:pt x="127812" y="13237"/>
                    <a:pt x="107968" y="11914"/>
                    <a:pt x="95268" y="11385"/>
                  </a:cubicBezTo>
                  <a:cubicBezTo>
                    <a:pt x="82568" y="10856"/>
                    <a:pt x="72779" y="8210"/>
                    <a:pt x="65106" y="8210"/>
                  </a:cubicBezTo>
                  <a:cubicBezTo>
                    <a:pt x="57433" y="8210"/>
                    <a:pt x="55846" y="7416"/>
                    <a:pt x="49231" y="11385"/>
                  </a:cubicBezTo>
                  <a:cubicBezTo>
                    <a:pt x="42616" y="15354"/>
                    <a:pt x="-1040" y="57422"/>
                    <a:pt x="18" y="57422"/>
                  </a:cubicBezTo>
                  <a:close/>
                </a:path>
              </a:pathLst>
            </a:custGeom>
            <a:solidFill>
              <a:srgbClr val="FF0000">
                <a:alpha val="70000"/>
              </a:srgbClr>
            </a:solidFill>
            <a:ln cap="rnd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" name="フリーフォーム: 図形 16">
              <a:extLst>
                <a:ext uri="{FF2B5EF4-FFF2-40B4-BE49-F238E27FC236}">
                  <a16:creationId xmlns:a16="http://schemas.microsoft.com/office/drawing/2014/main" id="{3BCB7BF8-C889-4160-AEFD-E9577BAD1CC5}"/>
                </a:ext>
              </a:extLst>
            </p:cNvPr>
            <p:cNvSpPr/>
            <p:nvPr/>
          </p:nvSpPr>
          <p:spPr>
            <a:xfrm>
              <a:off x="4723130" y="1799968"/>
              <a:ext cx="190283" cy="20064"/>
            </a:xfrm>
            <a:custGeom>
              <a:avLst/>
              <a:gdLst>
                <a:gd name="connsiteX0" fmla="*/ 190183 w 190283"/>
                <a:gd name="connsiteY0" fmla="*/ 1009 h 20064"/>
                <a:gd name="connsiteX1" fmla="*/ 120333 w 190283"/>
                <a:gd name="connsiteY1" fmla="*/ 13709 h 20064"/>
                <a:gd name="connsiteX2" fmla="*/ 101283 w 190283"/>
                <a:gd name="connsiteY2" fmla="*/ 7359 h 20064"/>
                <a:gd name="connsiteX3" fmla="*/ 74295 w 190283"/>
                <a:gd name="connsiteY3" fmla="*/ 7359 h 20064"/>
                <a:gd name="connsiteX4" fmla="*/ 33020 w 190283"/>
                <a:gd name="connsiteY4" fmla="*/ 8946 h 20064"/>
                <a:gd name="connsiteX5" fmla="*/ 1270 w 190283"/>
                <a:gd name="connsiteY5" fmla="*/ 20059 h 20064"/>
                <a:gd name="connsiteX6" fmla="*/ 10795 w 190283"/>
                <a:gd name="connsiteY6" fmla="*/ 7359 h 20064"/>
                <a:gd name="connsiteX7" fmla="*/ 52070 w 190283"/>
                <a:gd name="connsiteY7" fmla="*/ 2596 h 20064"/>
                <a:gd name="connsiteX8" fmla="*/ 109220 w 190283"/>
                <a:gd name="connsiteY8" fmla="*/ 2596 h 20064"/>
                <a:gd name="connsiteX9" fmla="*/ 136208 w 190283"/>
                <a:gd name="connsiteY9" fmla="*/ 2596 h 20064"/>
                <a:gd name="connsiteX10" fmla="*/ 190183 w 190283"/>
                <a:gd name="connsiteY10" fmla="*/ 1009 h 200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90283" h="20064">
                  <a:moveTo>
                    <a:pt x="190183" y="1009"/>
                  </a:moveTo>
                  <a:cubicBezTo>
                    <a:pt x="187537" y="2861"/>
                    <a:pt x="135150" y="12651"/>
                    <a:pt x="120333" y="13709"/>
                  </a:cubicBezTo>
                  <a:cubicBezTo>
                    <a:pt x="105516" y="14767"/>
                    <a:pt x="108956" y="8417"/>
                    <a:pt x="101283" y="7359"/>
                  </a:cubicBezTo>
                  <a:cubicBezTo>
                    <a:pt x="93610" y="6301"/>
                    <a:pt x="85672" y="7095"/>
                    <a:pt x="74295" y="7359"/>
                  </a:cubicBezTo>
                  <a:cubicBezTo>
                    <a:pt x="62918" y="7623"/>
                    <a:pt x="45191" y="6829"/>
                    <a:pt x="33020" y="8946"/>
                  </a:cubicBezTo>
                  <a:cubicBezTo>
                    <a:pt x="20849" y="11063"/>
                    <a:pt x="4974" y="20323"/>
                    <a:pt x="1270" y="20059"/>
                  </a:cubicBezTo>
                  <a:cubicBezTo>
                    <a:pt x="-2434" y="19795"/>
                    <a:pt x="2328" y="10269"/>
                    <a:pt x="10795" y="7359"/>
                  </a:cubicBezTo>
                  <a:cubicBezTo>
                    <a:pt x="19262" y="4449"/>
                    <a:pt x="35666" y="3390"/>
                    <a:pt x="52070" y="2596"/>
                  </a:cubicBezTo>
                  <a:cubicBezTo>
                    <a:pt x="68474" y="1802"/>
                    <a:pt x="109220" y="2596"/>
                    <a:pt x="109220" y="2596"/>
                  </a:cubicBezTo>
                  <a:cubicBezTo>
                    <a:pt x="123243" y="2596"/>
                    <a:pt x="129858" y="5242"/>
                    <a:pt x="136208" y="2596"/>
                  </a:cubicBezTo>
                  <a:cubicBezTo>
                    <a:pt x="142558" y="-50"/>
                    <a:pt x="192829" y="-843"/>
                    <a:pt x="190183" y="1009"/>
                  </a:cubicBezTo>
                  <a:close/>
                </a:path>
              </a:pathLst>
            </a:custGeom>
            <a:solidFill>
              <a:srgbClr val="FF0000">
                <a:alpha val="70000"/>
              </a:srgbClr>
            </a:solidFill>
            <a:ln cap="rnd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" name="フリーフォーム: 図形 17">
              <a:extLst>
                <a:ext uri="{FF2B5EF4-FFF2-40B4-BE49-F238E27FC236}">
                  <a16:creationId xmlns:a16="http://schemas.microsoft.com/office/drawing/2014/main" id="{C36E765A-10BD-4815-AFE2-A429FCA5532E}"/>
                </a:ext>
              </a:extLst>
            </p:cNvPr>
            <p:cNvSpPr/>
            <p:nvPr/>
          </p:nvSpPr>
          <p:spPr>
            <a:xfrm>
              <a:off x="4704854" y="1710817"/>
              <a:ext cx="214925" cy="57547"/>
            </a:xfrm>
            <a:custGeom>
              <a:avLst/>
              <a:gdLst>
                <a:gd name="connsiteX0" fmla="*/ 496 w 214925"/>
                <a:gd name="connsiteY0" fmla="*/ 39360 h 57547"/>
                <a:gd name="connsiteX1" fmla="*/ 68759 w 214925"/>
                <a:gd name="connsiteY1" fmla="*/ 15547 h 57547"/>
                <a:gd name="connsiteX2" fmla="*/ 98921 w 214925"/>
                <a:gd name="connsiteY2" fmla="*/ 12372 h 57547"/>
                <a:gd name="connsiteX3" fmla="*/ 122734 w 214925"/>
                <a:gd name="connsiteY3" fmla="*/ 10785 h 57547"/>
                <a:gd name="connsiteX4" fmla="*/ 148134 w 214925"/>
                <a:gd name="connsiteY4" fmla="*/ 23485 h 57547"/>
                <a:gd name="connsiteX5" fmla="*/ 162421 w 214925"/>
                <a:gd name="connsiteY5" fmla="*/ 40947 h 57547"/>
                <a:gd name="connsiteX6" fmla="*/ 170359 w 214925"/>
                <a:gd name="connsiteY6" fmla="*/ 50472 h 57547"/>
                <a:gd name="connsiteX7" fmla="*/ 214809 w 214925"/>
                <a:gd name="connsiteY7" fmla="*/ 56822 h 57547"/>
                <a:gd name="connsiteX8" fmla="*/ 181471 w 214925"/>
                <a:gd name="connsiteY8" fmla="*/ 33010 h 57547"/>
                <a:gd name="connsiteX9" fmla="*/ 127496 w 214925"/>
                <a:gd name="connsiteY9" fmla="*/ 2847 h 57547"/>
                <a:gd name="connsiteX10" fmla="*/ 43359 w 214925"/>
                <a:gd name="connsiteY10" fmla="*/ 1260 h 57547"/>
                <a:gd name="connsiteX11" fmla="*/ 496 w 214925"/>
                <a:gd name="connsiteY11" fmla="*/ 39360 h 575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14925" h="57547">
                  <a:moveTo>
                    <a:pt x="496" y="39360"/>
                  </a:moveTo>
                  <a:cubicBezTo>
                    <a:pt x="4729" y="41741"/>
                    <a:pt x="52355" y="20045"/>
                    <a:pt x="68759" y="15547"/>
                  </a:cubicBezTo>
                  <a:cubicBezTo>
                    <a:pt x="85163" y="11049"/>
                    <a:pt x="89925" y="13166"/>
                    <a:pt x="98921" y="12372"/>
                  </a:cubicBezTo>
                  <a:cubicBezTo>
                    <a:pt x="107917" y="11578"/>
                    <a:pt x="114532" y="8933"/>
                    <a:pt x="122734" y="10785"/>
                  </a:cubicBezTo>
                  <a:cubicBezTo>
                    <a:pt x="130936" y="12637"/>
                    <a:pt x="141520" y="18458"/>
                    <a:pt x="148134" y="23485"/>
                  </a:cubicBezTo>
                  <a:cubicBezTo>
                    <a:pt x="154748" y="28512"/>
                    <a:pt x="158717" y="36449"/>
                    <a:pt x="162421" y="40947"/>
                  </a:cubicBezTo>
                  <a:cubicBezTo>
                    <a:pt x="166125" y="45445"/>
                    <a:pt x="161628" y="47826"/>
                    <a:pt x="170359" y="50472"/>
                  </a:cubicBezTo>
                  <a:cubicBezTo>
                    <a:pt x="179090" y="53118"/>
                    <a:pt x="212957" y="59732"/>
                    <a:pt x="214809" y="56822"/>
                  </a:cubicBezTo>
                  <a:cubicBezTo>
                    <a:pt x="216661" y="53912"/>
                    <a:pt x="196023" y="42006"/>
                    <a:pt x="181471" y="33010"/>
                  </a:cubicBezTo>
                  <a:cubicBezTo>
                    <a:pt x="166919" y="24014"/>
                    <a:pt x="150515" y="8139"/>
                    <a:pt x="127496" y="2847"/>
                  </a:cubicBezTo>
                  <a:cubicBezTo>
                    <a:pt x="104477" y="-2445"/>
                    <a:pt x="66907" y="1260"/>
                    <a:pt x="43359" y="1260"/>
                  </a:cubicBezTo>
                  <a:cubicBezTo>
                    <a:pt x="19811" y="1260"/>
                    <a:pt x="-3737" y="36979"/>
                    <a:pt x="496" y="39360"/>
                  </a:cubicBezTo>
                  <a:close/>
                </a:path>
              </a:pathLst>
            </a:custGeom>
            <a:solidFill>
              <a:srgbClr val="FF0000">
                <a:alpha val="70000"/>
              </a:srgbClr>
            </a:solidFill>
            <a:ln cap="rnd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" name="フリーフォーム: 図形 18">
              <a:extLst>
                <a:ext uri="{FF2B5EF4-FFF2-40B4-BE49-F238E27FC236}">
                  <a16:creationId xmlns:a16="http://schemas.microsoft.com/office/drawing/2014/main" id="{01F39E07-182E-4E42-BD46-F9DA2A60BA6C}"/>
                </a:ext>
              </a:extLst>
            </p:cNvPr>
            <p:cNvSpPr/>
            <p:nvPr/>
          </p:nvSpPr>
          <p:spPr>
            <a:xfrm>
              <a:off x="4668222" y="1708854"/>
              <a:ext cx="187703" cy="87064"/>
            </a:xfrm>
            <a:custGeom>
              <a:avLst/>
              <a:gdLst>
                <a:gd name="connsiteX0" fmla="*/ 616 w 187703"/>
                <a:gd name="connsiteY0" fmla="*/ 20685 h 87064"/>
                <a:gd name="connsiteX1" fmla="*/ 53003 w 187703"/>
                <a:gd name="connsiteY1" fmla="*/ 74660 h 87064"/>
                <a:gd name="connsiteX2" fmla="*/ 86341 w 187703"/>
                <a:gd name="connsiteY2" fmla="*/ 85773 h 87064"/>
                <a:gd name="connsiteX3" fmla="*/ 146666 w 187703"/>
                <a:gd name="connsiteY3" fmla="*/ 85773 h 87064"/>
                <a:gd name="connsiteX4" fmla="*/ 168891 w 187703"/>
                <a:gd name="connsiteY4" fmla="*/ 76248 h 87064"/>
                <a:gd name="connsiteX5" fmla="*/ 180003 w 187703"/>
                <a:gd name="connsiteY5" fmla="*/ 52435 h 87064"/>
                <a:gd name="connsiteX6" fmla="*/ 186353 w 187703"/>
                <a:gd name="connsiteY6" fmla="*/ 11160 h 87064"/>
                <a:gd name="connsiteX7" fmla="*/ 153016 w 187703"/>
                <a:gd name="connsiteY7" fmla="*/ 1635 h 87064"/>
                <a:gd name="connsiteX8" fmla="*/ 91103 w 187703"/>
                <a:gd name="connsiteY8" fmla="*/ 48 h 87064"/>
                <a:gd name="connsiteX9" fmla="*/ 616 w 187703"/>
                <a:gd name="connsiteY9" fmla="*/ 20685 h 870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7703" h="87064">
                  <a:moveTo>
                    <a:pt x="616" y="20685"/>
                  </a:moveTo>
                  <a:cubicBezTo>
                    <a:pt x="-5734" y="33120"/>
                    <a:pt x="38716" y="63812"/>
                    <a:pt x="53003" y="74660"/>
                  </a:cubicBezTo>
                  <a:cubicBezTo>
                    <a:pt x="67290" y="85508"/>
                    <a:pt x="70731" y="83921"/>
                    <a:pt x="86341" y="85773"/>
                  </a:cubicBezTo>
                  <a:cubicBezTo>
                    <a:pt x="101951" y="87625"/>
                    <a:pt x="132908" y="87360"/>
                    <a:pt x="146666" y="85773"/>
                  </a:cubicBezTo>
                  <a:cubicBezTo>
                    <a:pt x="160424" y="84186"/>
                    <a:pt x="163335" y="81804"/>
                    <a:pt x="168891" y="76248"/>
                  </a:cubicBezTo>
                  <a:cubicBezTo>
                    <a:pt x="174447" y="70692"/>
                    <a:pt x="177093" y="63283"/>
                    <a:pt x="180003" y="52435"/>
                  </a:cubicBezTo>
                  <a:cubicBezTo>
                    <a:pt x="182913" y="41587"/>
                    <a:pt x="190851" y="19627"/>
                    <a:pt x="186353" y="11160"/>
                  </a:cubicBezTo>
                  <a:cubicBezTo>
                    <a:pt x="181855" y="2693"/>
                    <a:pt x="168891" y="3487"/>
                    <a:pt x="153016" y="1635"/>
                  </a:cubicBezTo>
                  <a:cubicBezTo>
                    <a:pt x="137141" y="-217"/>
                    <a:pt x="109359" y="842"/>
                    <a:pt x="91103" y="48"/>
                  </a:cubicBezTo>
                  <a:cubicBezTo>
                    <a:pt x="72847" y="-746"/>
                    <a:pt x="6966" y="8250"/>
                    <a:pt x="616" y="20685"/>
                  </a:cubicBezTo>
                  <a:close/>
                </a:path>
              </a:pathLst>
            </a:custGeom>
            <a:solidFill>
              <a:srgbClr val="FF0000">
                <a:alpha val="50000"/>
              </a:srgbClr>
            </a:solidFill>
            <a:ln cap="rnd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" name="楕円 20">
              <a:extLst>
                <a:ext uri="{FF2B5EF4-FFF2-40B4-BE49-F238E27FC236}">
                  <a16:creationId xmlns:a16="http://schemas.microsoft.com/office/drawing/2014/main" id="{03FE7ED6-11C8-48B5-B722-AEAB390EFE93}"/>
                </a:ext>
              </a:extLst>
            </p:cNvPr>
            <p:cNvSpPr/>
            <p:nvPr/>
          </p:nvSpPr>
          <p:spPr>
            <a:xfrm>
              <a:off x="4742465" y="1727938"/>
              <a:ext cx="60325" cy="60325"/>
            </a:xfrm>
            <a:prstGeom prst="ellipse">
              <a:avLst/>
            </a:prstGeom>
            <a:solidFill>
              <a:srgbClr val="FF0000">
                <a:alpha val="80000"/>
              </a:srgbClr>
            </a:solidFill>
            <a:ln cap="rnd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" name="月 21">
              <a:extLst>
                <a:ext uri="{FF2B5EF4-FFF2-40B4-BE49-F238E27FC236}">
                  <a16:creationId xmlns:a16="http://schemas.microsoft.com/office/drawing/2014/main" id="{C951CB93-AF2E-4C33-A93C-A563527C2384}"/>
                </a:ext>
              </a:extLst>
            </p:cNvPr>
            <p:cNvSpPr/>
            <p:nvPr/>
          </p:nvSpPr>
          <p:spPr>
            <a:xfrm rot="17001394">
              <a:off x="4748744" y="1731750"/>
              <a:ext cx="45719" cy="101600"/>
            </a:xfrm>
            <a:prstGeom prst="moon">
              <a:avLst/>
            </a:prstGeom>
            <a:solidFill>
              <a:schemeClr val="bg1"/>
            </a:solidFill>
            <a:ln cap="rnd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" name="フリーフォーム: 図形 22">
              <a:extLst>
                <a:ext uri="{FF2B5EF4-FFF2-40B4-BE49-F238E27FC236}">
                  <a16:creationId xmlns:a16="http://schemas.microsoft.com/office/drawing/2014/main" id="{3D3EEB6E-4E5F-4AB6-99D6-E06D48F58CC6}"/>
                </a:ext>
              </a:extLst>
            </p:cNvPr>
            <p:cNvSpPr/>
            <p:nvPr/>
          </p:nvSpPr>
          <p:spPr>
            <a:xfrm>
              <a:off x="5229378" y="1530880"/>
              <a:ext cx="160241" cy="319336"/>
            </a:xfrm>
            <a:custGeom>
              <a:avLst/>
              <a:gdLst>
                <a:gd name="connsiteX0" fmla="*/ 160185 w 160241"/>
                <a:gd name="connsiteY0" fmla="*/ 44672 h 319336"/>
                <a:gd name="connsiteX1" fmla="*/ 101447 w 160241"/>
                <a:gd name="connsiteY1" fmla="*/ 104997 h 319336"/>
                <a:gd name="connsiteX2" fmla="*/ 71285 w 160241"/>
                <a:gd name="connsiteY2" fmla="*/ 143097 h 319336"/>
                <a:gd name="connsiteX3" fmla="*/ 50647 w 160241"/>
                <a:gd name="connsiteY3" fmla="*/ 197072 h 319336"/>
                <a:gd name="connsiteX4" fmla="*/ 47472 w 160241"/>
                <a:gd name="connsiteY4" fmla="*/ 252634 h 319336"/>
                <a:gd name="connsiteX5" fmla="*/ 71285 w 160241"/>
                <a:gd name="connsiteY5" fmla="*/ 319309 h 319336"/>
                <a:gd name="connsiteX6" fmla="*/ 36360 w 160241"/>
                <a:gd name="connsiteY6" fmla="*/ 260572 h 319336"/>
                <a:gd name="connsiteX7" fmla="*/ 3022 w 160241"/>
                <a:gd name="connsiteY7" fmla="*/ 239934 h 319336"/>
                <a:gd name="connsiteX8" fmla="*/ 4610 w 160241"/>
                <a:gd name="connsiteY8" fmla="*/ 185959 h 319336"/>
                <a:gd name="connsiteX9" fmla="*/ 30010 w 160241"/>
                <a:gd name="connsiteY9" fmla="*/ 111347 h 319336"/>
                <a:gd name="connsiteX10" fmla="*/ 44297 w 160241"/>
                <a:gd name="connsiteY10" fmla="*/ 78009 h 319336"/>
                <a:gd name="connsiteX11" fmla="*/ 64935 w 160241"/>
                <a:gd name="connsiteY11" fmla="*/ 36734 h 319336"/>
                <a:gd name="connsiteX12" fmla="*/ 96685 w 160241"/>
                <a:gd name="connsiteY12" fmla="*/ 9747 h 319336"/>
                <a:gd name="connsiteX13" fmla="*/ 112560 w 160241"/>
                <a:gd name="connsiteY13" fmla="*/ 222 h 319336"/>
                <a:gd name="connsiteX14" fmla="*/ 160185 w 160241"/>
                <a:gd name="connsiteY14" fmla="*/ 44672 h 3193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60241" h="319336">
                  <a:moveTo>
                    <a:pt x="160185" y="44672"/>
                  </a:moveTo>
                  <a:cubicBezTo>
                    <a:pt x="158333" y="62134"/>
                    <a:pt x="116264" y="88593"/>
                    <a:pt x="101447" y="104997"/>
                  </a:cubicBezTo>
                  <a:cubicBezTo>
                    <a:pt x="86630" y="121401"/>
                    <a:pt x="79752" y="127751"/>
                    <a:pt x="71285" y="143097"/>
                  </a:cubicBezTo>
                  <a:cubicBezTo>
                    <a:pt x="62818" y="158443"/>
                    <a:pt x="54616" y="178816"/>
                    <a:pt x="50647" y="197072"/>
                  </a:cubicBezTo>
                  <a:cubicBezTo>
                    <a:pt x="46678" y="215328"/>
                    <a:pt x="44032" y="232261"/>
                    <a:pt x="47472" y="252634"/>
                  </a:cubicBezTo>
                  <a:cubicBezTo>
                    <a:pt x="50912" y="273007"/>
                    <a:pt x="73137" y="317986"/>
                    <a:pt x="71285" y="319309"/>
                  </a:cubicBezTo>
                  <a:cubicBezTo>
                    <a:pt x="69433" y="320632"/>
                    <a:pt x="47737" y="273801"/>
                    <a:pt x="36360" y="260572"/>
                  </a:cubicBezTo>
                  <a:cubicBezTo>
                    <a:pt x="24983" y="247343"/>
                    <a:pt x="8314" y="252369"/>
                    <a:pt x="3022" y="239934"/>
                  </a:cubicBezTo>
                  <a:cubicBezTo>
                    <a:pt x="-2270" y="227499"/>
                    <a:pt x="112" y="207390"/>
                    <a:pt x="4610" y="185959"/>
                  </a:cubicBezTo>
                  <a:cubicBezTo>
                    <a:pt x="9108" y="164528"/>
                    <a:pt x="23396" y="129338"/>
                    <a:pt x="30010" y="111347"/>
                  </a:cubicBezTo>
                  <a:cubicBezTo>
                    <a:pt x="36624" y="93356"/>
                    <a:pt x="38476" y="90445"/>
                    <a:pt x="44297" y="78009"/>
                  </a:cubicBezTo>
                  <a:cubicBezTo>
                    <a:pt x="50118" y="65574"/>
                    <a:pt x="56204" y="48111"/>
                    <a:pt x="64935" y="36734"/>
                  </a:cubicBezTo>
                  <a:cubicBezTo>
                    <a:pt x="73666" y="25357"/>
                    <a:pt x="88748" y="15832"/>
                    <a:pt x="96685" y="9747"/>
                  </a:cubicBezTo>
                  <a:cubicBezTo>
                    <a:pt x="104622" y="3662"/>
                    <a:pt x="107268" y="-1101"/>
                    <a:pt x="112560" y="222"/>
                  </a:cubicBezTo>
                  <a:cubicBezTo>
                    <a:pt x="117852" y="1545"/>
                    <a:pt x="162037" y="27210"/>
                    <a:pt x="160185" y="44672"/>
                  </a:cubicBezTo>
                  <a:close/>
                </a:path>
              </a:pathLst>
            </a:custGeom>
            <a:solidFill>
              <a:srgbClr val="FF0000">
                <a:alpha val="30000"/>
              </a:srgbClr>
            </a:solidFill>
            <a:ln cap="rnd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" name="フリーフォーム: 図形 23">
              <a:extLst>
                <a:ext uri="{FF2B5EF4-FFF2-40B4-BE49-F238E27FC236}">
                  <a16:creationId xmlns:a16="http://schemas.microsoft.com/office/drawing/2014/main" id="{BFEE0EBD-1100-455D-9916-D626D538E2AD}"/>
                </a:ext>
              </a:extLst>
            </p:cNvPr>
            <p:cNvSpPr/>
            <p:nvPr/>
          </p:nvSpPr>
          <p:spPr>
            <a:xfrm>
              <a:off x="5301990" y="1542146"/>
              <a:ext cx="55878" cy="68331"/>
            </a:xfrm>
            <a:custGeom>
              <a:avLst/>
              <a:gdLst>
                <a:gd name="connsiteX0" fmla="*/ 38360 w 55878"/>
                <a:gd name="connsiteY0" fmla="*/ 68 h 68331"/>
                <a:gd name="connsiteX1" fmla="*/ 55823 w 55878"/>
                <a:gd name="connsiteY1" fmla="*/ 49281 h 68331"/>
                <a:gd name="connsiteX2" fmla="*/ 43123 w 55878"/>
                <a:gd name="connsiteY2" fmla="*/ 54043 h 68331"/>
                <a:gd name="connsiteX3" fmla="*/ 22485 w 55878"/>
                <a:gd name="connsiteY3" fmla="*/ 68331 h 68331"/>
                <a:gd name="connsiteX4" fmla="*/ 6610 w 55878"/>
                <a:gd name="connsiteY4" fmla="*/ 54043 h 68331"/>
                <a:gd name="connsiteX5" fmla="*/ 260 w 55878"/>
                <a:gd name="connsiteY5" fmla="*/ 38168 h 68331"/>
                <a:gd name="connsiteX6" fmla="*/ 38360 w 55878"/>
                <a:gd name="connsiteY6" fmla="*/ 68 h 683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5878" h="68331">
                  <a:moveTo>
                    <a:pt x="38360" y="68"/>
                  </a:moveTo>
                  <a:cubicBezTo>
                    <a:pt x="47620" y="1920"/>
                    <a:pt x="55029" y="40285"/>
                    <a:pt x="55823" y="49281"/>
                  </a:cubicBezTo>
                  <a:cubicBezTo>
                    <a:pt x="56617" y="58277"/>
                    <a:pt x="48679" y="50868"/>
                    <a:pt x="43123" y="54043"/>
                  </a:cubicBezTo>
                  <a:cubicBezTo>
                    <a:pt x="37567" y="57218"/>
                    <a:pt x="28570" y="68331"/>
                    <a:pt x="22485" y="68331"/>
                  </a:cubicBezTo>
                  <a:cubicBezTo>
                    <a:pt x="16400" y="68331"/>
                    <a:pt x="10314" y="59070"/>
                    <a:pt x="6610" y="54043"/>
                  </a:cubicBezTo>
                  <a:cubicBezTo>
                    <a:pt x="2906" y="49016"/>
                    <a:pt x="-1063" y="41607"/>
                    <a:pt x="260" y="38168"/>
                  </a:cubicBezTo>
                  <a:cubicBezTo>
                    <a:pt x="1583" y="34729"/>
                    <a:pt x="29100" y="-1784"/>
                    <a:pt x="38360" y="68"/>
                  </a:cubicBezTo>
                  <a:close/>
                </a:path>
              </a:pathLst>
            </a:custGeom>
            <a:solidFill>
              <a:srgbClr val="FF0000">
                <a:alpha val="70000"/>
              </a:srgbClr>
            </a:solidFill>
            <a:ln cap="rnd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" name="フリーフォーム: 図形 24">
              <a:extLst>
                <a:ext uri="{FF2B5EF4-FFF2-40B4-BE49-F238E27FC236}">
                  <a16:creationId xmlns:a16="http://schemas.microsoft.com/office/drawing/2014/main" id="{1DB91B5D-C411-4AA1-A75A-52EE5CD84937}"/>
                </a:ext>
              </a:extLst>
            </p:cNvPr>
            <p:cNvSpPr/>
            <p:nvPr/>
          </p:nvSpPr>
          <p:spPr>
            <a:xfrm>
              <a:off x="5256190" y="1931148"/>
              <a:ext cx="60506" cy="184900"/>
            </a:xfrm>
            <a:custGeom>
              <a:avLst/>
              <a:gdLst>
                <a:gd name="connsiteX0" fmla="*/ 23 w 60506"/>
                <a:gd name="connsiteY0" fmla="*/ 4 h 184900"/>
                <a:gd name="connsiteX1" fmla="*/ 23835 w 60506"/>
                <a:gd name="connsiteY1" fmla="*/ 71441 h 184900"/>
                <a:gd name="connsiteX2" fmla="*/ 41298 w 60506"/>
                <a:gd name="connsiteY2" fmla="*/ 120654 h 184900"/>
                <a:gd name="connsiteX3" fmla="*/ 60348 w 60506"/>
                <a:gd name="connsiteY3" fmla="*/ 184154 h 184900"/>
                <a:gd name="connsiteX4" fmla="*/ 30185 w 60506"/>
                <a:gd name="connsiteY4" fmla="*/ 153991 h 184900"/>
                <a:gd name="connsiteX5" fmla="*/ 19073 w 60506"/>
                <a:gd name="connsiteY5" fmla="*/ 131766 h 184900"/>
                <a:gd name="connsiteX6" fmla="*/ 19073 w 60506"/>
                <a:gd name="connsiteY6" fmla="*/ 107954 h 184900"/>
                <a:gd name="connsiteX7" fmla="*/ 19073 w 60506"/>
                <a:gd name="connsiteY7" fmla="*/ 74616 h 184900"/>
                <a:gd name="connsiteX8" fmla="*/ 23 w 60506"/>
                <a:gd name="connsiteY8" fmla="*/ 4 h 184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0506" h="184900">
                  <a:moveTo>
                    <a:pt x="23" y="4"/>
                  </a:moveTo>
                  <a:cubicBezTo>
                    <a:pt x="817" y="-525"/>
                    <a:pt x="16956" y="51333"/>
                    <a:pt x="23835" y="71441"/>
                  </a:cubicBezTo>
                  <a:cubicBezTo>
                    <a:pt x="30714" y="91549"/>
                    <a:pt x="35213" y="101869"/>
                    <a:pt x="41298" y="120654"/>
                  </a:cubicBezTo>
                  <a:cubicBezTo>
                    <a:pt x="47383" y="139439"/>
                    <a:pt x="62200" y="178598"/>
                    <a:pt x="60348" y="184154"/>
                  </a:cubicBezTo>
                  <a:cubicBezTo>
                    <a:pt x="58496" y="189710"/>
                    <a:pt x="37064" y="162722"/>
                    <a:pt x="30185" y="153991"/>
                  </a:cubicBezTo>
                  <a:cubicBezTo>
                    <a:pt x="23306" y="145260"/>
                    <a:pt x="20925" y="139439"/>
                    <a:pt x="19073" y="131766"/>
                  </a:cubicBezTo>
                  <a:cubicBezTo>
                    <a:pt x="17221" y="124093"/>
                    <a:pt x="19073" y="107954"/>
                    <a:pt x="19073" y="107954"/>
                  </a:cubicBezTo>
                  <a:cubicBezTo>
                    <a:pt x="19073" y="98429"/>
                    <a:pt x="19602" y="89433"/>
                    <a:pt x="19073" y="74616"/>
                  </a:cubicBezTo>
                  <a:cubicBezTo>
                    <a:pt x="18544" y="59799"/>
                    <a:pt x="-771" y="533"/>
                    <a:pt x="23" y="4"/>
                  </a:cubicBezTo>
                  <a:close/>
                </a:path>
              </a:pathLst>
            </a:custGeom>
            <a:solidFill>
              <a:srgbClr val="FF0000">
                <a:alpha val="70000"/>
              </a:srgbClr>
            </a:solidFill>
            <a:ln cap="rnd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" name="フリーフォーム: 図形 25">
              <a:extLst>
                <a:ext uri="{FF2B5EF4-FFF2-40B4-BE49-F238E27FC236}">
                  <a16:creationId xmlns:a16="http://schemas.microsoft.com/office/drawing/2014/main" id="{C21C517A-9FA9-45E5-A05F-64CF26BE23B5}"/>
                </a:ext>
              </a:extLst>
            </p:cNvPr>
            <p:cNvSpPr/>
            <p:nvPr/>
          </p:nvSpPr>
          <p:spPr>
            <a:xfrm>
              <a:off x="5413286" y="1848331"/>
              <a:ext cx="257958" cy="54666"/>
            </a:xfrm>
            <a:custGeom>
              <a:avLst/>
              <a:gdLst>
                <a:gd name="connsiteX0" fmla="*/ 89 w 257958"/>
                <a:gd name="connsiteY0" fmla="*/ 271 h 54666"/>
                <a:gd name="connsiteX1" fmla="*/ 73114 w 257958"/>
                <a:gd name="connsiteY1" fmla="*/ 38371 h 54666"/>
                <a:gd name="connsiteX2" fmla="*/ 114389 w 257958"/>
                <a:gd name="connsiteY2" fmla="*/ 41546 h 54666"/>
                <a:gd name="connsiteX3" fmla="*/ 204877 w 257958"/>
                <a:gd name="connsiteY3" fmla="*/ 54246 h 54666"/>
                <a:gd name="connsiteX4" fmla="*/ 257264 w 257958"/>
                <a:gd name="connsiteY4" fmla="*/ 49483 h 54666"/>
                <a:gd name="connsiteX5" fmla="*/ 230277 w 257958"/>
                <a:gd name="connsiteY5" fmla="*/ 28846 h 54666"/>
                <a:gd name="connsiteX6" fmla="*/ 165189 w 257958"/>
                <a:gd name="connsiteY6" fmla="*/ 27258 h 54666"/>
                <a:gd name="connsiteX7" fmla="*/ 122327 w 257958"/>
                <a:gd name="connsiteY7" fmla="*/ 27258 h 54666"/>
                <a:gd name="connsiteX8" fmla="*/ 88989 w 257958"/>
                <a:gd name="connsiteY8" fmla="*/ 20908 h 54666"/>
                <a:gd name="connsiteX9" fmla="*/ 89 w 257958"/>
                <a:gd name="connsiteY9" fmla="*/ 271 h 54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57958" h="54666">
                  <a:moveTo>
                    <a:pt x="89" y="271"/>
                  </a:moveTo>
                  <a:cubicBezTo>
                    <a:pt x="-2557" y="3181"/>
                    <a:pt x="54064" y="31492"/>
                    <a:pt x="73114" y="38371"/>
                  </a:cubicBezTo>
                  <a:cubicBezTo>
                    <a:pt x="92164" y="45250"/>
                    <a:pt x="92429" y="38900"/>
                    <a:pt x="114389" y="41546"/>
                  </a:cubicBezTo>
                  <a:cubicBezTo>
                    <a:pt x="136349" y="44192"/>
                    <a:pt x="181065" y="52923"/>
                    <a:pt x="204877" y="54246"/>
                  </a:cubicBezTo>
                  <a:cubicBezTo>
                    <a:pt x="228689" y="55569"/>
                    <a:pt x="253031" y="53716"/>
                    <a:pt x="257264" y="49483"/>
                  </a:cubicBezTo>
                  <a:cubicBezTo>
                    <a:pt x="261497" y="45250"/>
                    <a:pt x="245623" y="32550"/>
                    <a:pt x="230277" y="28846"/>
                  </a:cubicBezTo>
                  <a:cubicBezTo>
                    <a:pt x="214931" y="25142"/>
                    <a:pt x="183181" y="27523"/>
                    <a:pt x="165189" y="27258"/>
                  </a:cubicBezTo>
                  <a:cubicBezTo>
                    <a:pt x="147197" y="26993"/>
                    <a:pt x="135027" y="28316"/>
                    <a:pt x="122327" y="27258"/>
                  </a:cubicBezTo>
                  <a:cubicBezTo>
                    <a:pt x="109627" y="26200"/>
                    <a:pt x="104335" y="23025"/>
                    <a:pt x="88989" y="20908"/>
                  </a:cubicBezTo>
                  <a:cubicBezTo>
                    <a:pt x="73643" y="18791"/>
                    <a:pt x="2735" y="-2639"/>
                    <a:pt x="89" y="271"/>
                  </a:cubicBezTo>
                  <a:close/>
                </a:path>
              </a:pathLst>
            </a:custGeom>
            <a:solidFill>
              <a:srgbClr val="FF0000">
                <a:alpha val="70000"/>
              </a:srgbClr>
            </a:solidFill>
            <a:ln cap="rnd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7" name="フリーフォーム: 図形 26">
              <a:extLst>
                <a:ext uri="{FF2B5EF4-FFF2-40B4-BE49-F238E27FC236}">
                  <a16:creationId xmlns:a16="http://schemas.microsoft.com/office/drawing/2014/main" id="{0EBDAA74-ACB2-4455-9D4A-E3984E9707A0}"/>
                </a:ext>
              </a:extLst>
            </p:cNvPr>
            <p:cNvSpPr/>
            <p:nvPr/>
          </p:nvSpPr>
          <p:spPr>
            <a:xfrm>
              <a:off x="5378327" y="1661265"/>
              <a:ext cx="197000" cy="71505"/>
            </a:xfrm>
            <a:custGeom>
              <a:avLst/>
              <a:gdLst>
                <a:gd name="connsiteX0" fmla="*/ 123 w 197000"/>
                <a:gd name="connsiteY0" fmla="*/ 71449 h 71505"/>
                <a:gd name="connsiteX1" fmla="*/ 55686 w 197000"/>
                <a:gd name="connsiteY1" fmla="*/ 31762 h 71505"/>
                <a:gd name="connsiteX2" fmla="*/ 92198 w 197000"/>
                <a:gd name="connsiteY2" fmla="*/ 15887 h 71505"/>
                <a:gd name="connsiteX3" fmla="*/ 135061 w 197000"/>
                <a:gd name="connsiteY3" fmla="*/ 15887 h 71505"/>
                <a:gd name="connsiteX4" fmla="*/ 166811 w 197000"/>
                <a:gd name="connsiteY4" fmla="*/ 22237 h 71505"/>
                <a:gd name="connsiteX5" fmla="*/ 196973 w 197000"/>
                <a:gd name="connsiteY5" fmla="*/ 34937 h 71505"/>
                <a:gd name="connsiteX6" fmla="*/ 171573 w 197000"/>
                <a:gd name="connsiteY6" fmla="*/ 6362 h 71505"/>
                <a:gd name="connsiteX7" fmla="*/ 138236 w 197000"/>
                <a:gd name="connsiteY7" fmla="*/ 4774 h 71505"/>
                <a:gd name="connsiteX8" fmla="*/ 104898 w 197000"/>
                <a:gd name="connsiteY8" fmla="*/ 12 h 71505"/>
                <a:gd name="connsiteX9" fmla="*/ 73148 w 197000"/>
                <a:gd name="connsiteY9" fmla="*/ 6362 h 71505"/>
                <a:gd name="connsiteX10" fmla="*/ 41398 w 197000"/>
                <a:gd name="connsiteY10" fmla="*/ 22237 h 71505"/>
                <a:gd name="connsiteX11" fmla="*/ 123 w 197000"/>
                <a:gd name="connsiteY11" fmla="*/ 71449 h 715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97000" h="71505">
                  <a:moveTo>
                    <a:pt x="123" y="71449"/>
                  </a:moveTo>
                  <a:cubicBezTo>
                    <a:pt x="2504" y="73036"/>
                    <a:pt x="40340" y="41022"/>
                    <a:pt x="55686" y="31762"/>
                  </a:cubicBezTo>
                  <a:cubicBezTo>
                    <a:pt x="71032" y="22502"/>
                    <a:pt x="78969" y="18533"/>
                    <a:pt x="92198" y="15887"/>
                  </a:cubicBezTo>
                  <a:cubicBezTo>
                    <a:pt x="105427" y="13241"/>
                    <a:pt x="122626" y="14829"/>
                    <a:pt x="135061" y="15887"/>
                  </a:cubicBezTo>
                  <a:cubicBezTo>
                    <a:pt x="147496" y="16945"/>
                    <a:pt x="156492" y="19062"/>
                    <a:pt x="166811" y="22237"/>
                  </a:cubicBezTo>
                  <a:cubicBezTo>
                    <a:pt x="177130" y="25412"/>
                    <a:pt x="196179" y="37583"/>
                    <a:pt x="196973" y="34937"/>
                  </a:cubicBezTo>
                  <a:cubicBezTo>
                    <a:pt x="197767" y="32291"/>
                    <a:pt x="181363" y="11389"/>
                    <a:pt x="171573" y="6362"/>
                  </a:cubicBezTo>
                  <a:cubicBezTo>
                    <a:pt x="161784" y="1335"/>
                    <a:pt x="149348" y="5832"/>
                    <a:pt x="138236" y="4774"/>
                  </a:cubicBezTo>
                  <a:cubicBezTo>
                    <a:pt x="127124" y="3716"/>
                    <a:pt x="115746" y="-253"/>
                    <a:pt x="104898" y="12"/>
                  </a:cubicBezTo>
                  <a:cubicBezTo>
                    <a:pt x="94050" y="277"/>
                    <a:pt x="83731" y="2658"/>
                    <a:pt x="73148" y="6362"/>
                  </a:cubicBezTo>
                  <a:cubicBezTo>
                    <a:pt x="62565" y="10066"/>
                    <a:pt x="52246" y="15623"/>
                    <a:pt x="41398" y="22237"/>
                  </a:cubicBezTo>
                  <a:cubicBezTo>
                    <a:pt x="30550" y="28851"/>
                    <a:pt x="-2258" y="69862"/>
                    <a:pt x="123" y="71449"/>
                  </a:cubicBezTo>
                  <a:close/>
                </a:path>
              </a:pathLst>
            </a:custGeom>
            <a:solidFill>
              <a:srgbClr val="FF0000">
                <a:alpha val="70000"/>
              </a:srgbClr>
            </a:solidFill>
            <a:ln cap="rnd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" name="フリーフォーム: 図形 27">
              <a:extLst>
                <a:ext uri="{FF2B5EF4-FFF2-40B4-BE49-F238E27FC236}">
                  <a16:creationId xmlns:a16="http://schemas.microsoft.com/office/drawing/2014/main" id="{FB723E39-DEEA-4A5D-8437-9F6B1D956531}"/>
                </a:ext>
              </a:extLst>
            </p:cNvPr>
            <p:cNvSpPr/>
            <p:nvPr/>
          </p:nvSpPr>
          <p:spPr>
            <a:xfrm>
              <a:off x="5326356" y="1703334"/>
              <a:ext cx="256911" cy="103993"/>
            </a:xfrm>
            <a:custGeom>
              <a:avLst/>
              <a:gdLst>
                <a:gd name="connsiteX0" fmla="*/ 114007 w 256911"/>
                <a:gd name="connsiteY0" fmla="*/ 100818 h 103993"/>
                <a:gd name="connsiteX1" fmla="*/ 15582 w 256911"/>
                <a:gd name="connsiteY1" fmla="*/ 102405 h 103993"/>
                <a:gd name="connsiteX2" fmla="*/ 1294 w 256911"/>
                <a:gd name="connsiteY2" fmla="*/ 102405 h 103993"/>
                <a:gd name="connsiteX3" fmla="*/ 26694 w 256911"/>
                <a:gd name="connsiteY3" fmla="*/ 81768 h 103993"/>
                <a:gd name="connsiteX4" fmla="*/ 56857 w 256911"/>
                <a:gd name="connsiteY4" fmla="*/ 51605 h 103993"/>
                <a:gd name="connsiteX5" fmla="*/ 90194 w 256911"/>
                <a:gd name="connsiteY5" fmla="*/ 24618 h 103993"/>
                <a:gd name="connsiteX6" fmla="*/ 131469 w 256911"/>
                <a:gd name="connsiteY6" fmla="*/ 5568 h 103993"/>
                <a:gd name="connsiteX7" fmla="*/ 158457 w 256911"/>
                <a:gd name="connsiteY7" fmla="*/ 805 h 103993"/>
                <a:gd name="connsiteX8" fmla="*/ 185444 w 256911"/>
                <a:gd name="connsiteY8" fmla="*/ 805 h 103993"/>
                <a:gd name="connsiteX9" fmla="*/ 210844 w 256911"/>
                <a:gd name="connsiteY9" fmla="*/ 8743 h 103993"/>
                <a:gd name="connsiteX10" fmla="*/ 256882 w 256911"/>
                <a:gd name="connsiteY10" fmla="*/ 26205 h 103993"/>
                <a:gd name="connsiteX11" fmla="*/ 217194 w 256911"/>
                <a:gd name="connsiteY11" fmla="*/ 24618 h 103993"/>
                <a:gd name="connsiteX12" fmla="*/ 180682 w 256911"/>
                <a:gd name="connsiteY12" fmla="*/ 24618 h 103993"/>
                <a:gd name="connsiteX13" fmla="*/ 139407 w 256911"/>
                <a:gd name="connsiteY13" fmla="*/ 29380 h 103993"/>
                <a:gd name="connsiteX14" fmla="*/ 129882 w 256911"/>
                <a:gd name="connsiteY14" fmla="*/ 38905 h 103993"/>
                <a:gd name="connsiteX15" fmla="*/ 96544 w 256911"/>
                <a:gd name="connsiteY15" fmla="*/ 42080 h 103993"/>
                <a:gd name="connsiteX16" fmla="*/ 88607 w 256911"/>
                <a:gd name="connsiteY16" fmla="*/ 54780 h 103993"/>
                <a:gd name="connsiteX17" fmla="*/ 71144 w 256911"/>
                <a:gd name="connsiteY17" fmla="*/ 65893 h 103993"/>
                <a:gd name="connsiteX18" fmla="*/ 60032 w 256911"/>
                <a:gd name="connsiteY18" fmla="*/ 77005 h 103993"/>
                <a:gd name="connsiteX19" fmla="*/ 63207 w 256911"/>
                <a:gd name="connsiteY19" fmla="*/ 84943 h 103993"/>
                <a:gd name="connsiteX20" fmla="*/ 114007 w 256911"/>
                <a:gd name="connsiteY20" fmla="*/ 100818 h 1039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256911" h="103993">
                  <a:moveTo>
                    <a:pt x="114007" y="100818"/>
                  </a:moveTo>
                  <a:cubicBezTo>
                    <a:pt x="106070" y="103728"/>
                    <a:pt x="34367" y="102141"/>
                    <a:pt x="15582" y="102405"/>
                  </a:cubicBezTo>
                  <a:cubicBezTo>
                    <a:pt x="-3203" y="102669"/>
                    <a:pt x="-558" y="105844"/>
                    <a:pt x="1294" y="102405"/>
                  </a:cubicBezTo>
                  <a:cubicBezTo>
                    <a:pt x="3146" y="98966"/>
                    <a:pt x="17433" y="90235"/>
                    <a:pt x="26694" y="81768"/>
                  </a:cubicBezTo>
                  <a:cubicBezTo>
                    <a:pt x="35955" y="73301"/>
                    <a:pt x="46274" y="61130"/>
                    <a:pt x="56857" y="51605"/>
                  </a:cubicBezTo>
                  <a:cubicBezTo>
                    <a:pt x="67440" y="42080"/>
                    <a:pt x="77759" y="32291"/>
                    <a:pt x="90194" y="24618"/>
                  </a:cubicBezTo>
                  <a:cubicBezTo>
                    <a:pt x="102629" y="16945"/>
                    <a:pt x="120092" y="9537"/>
                    <a:pt x="131469" y="5568"/>
                  </a:cubicBezTo>
                  <a:cubicBezTo>
                    <a:pt x="142846" y="1599"/>
                    <a:pt x="149461" y="1599"/>
                    <a:pt x="158457" y="805"/>
                  </a:cubicBezTo>
                  <a:cubicBezTo>
                    <a:pt x="167453" y="11"/>
                    <a:pt x="176713" y="-518"/>
                    <a:pt x="185444" y="805"/>
                  </a:cubicBezTo>
                  <a:cubicBezTo>
                    <a:pt x="194175" y="2128"/>
                    <a:pt x="198938" y="4510"/>
                    <a:pt x="210844" y="8743"/>
                  </a:cubicBezTo>
                  <a:cubicBezTo>
                    <a:pt x="222750" y="12976"/>
                    <a:pt x="255824" y="23559"/>
                    <a:pt x="256882" y="26205"/>
                  </a:cubicBezTo>
                  <a:cubicBezTo>
                    <a:pt x="257940" y="28851"/>
                    <a:pt x="229894" y="24882"/>
                    <a:pt x="217194" y="24618"/>
                  </a:cubicBezTo>
                  <a:cubicBezTo>
                    <a:pt x="204494" y="24353"/>
                    <a:pt x="193646" y="23824"/>
                    <a:pt x="180682" y="24618"/>
                  </a:cubicBezTo>
                  <a:cubicBezTo>
                    <a:pt x="167718" y="25412"/>
                    <a:pt x="147873" y="26999"/>
                    <a:pt x="139407" y="29380"/>
                  </a:cubicBezTo>
                  <a:cubicBezTo>
                    <a:pt x="130941" y="31761"/>
                    <a:pt x="137026" y="36788"/>
                    <a:pt x="129882" y="38905"/>
                  </a:cubicBezTo>
                  <a:cubicBezTo>
                    <a:pt x="122738" y="41022"/>
                    <a:pt x="103423" y="39434"/>
                    <a:pt x="96544" y="42080"/>
                  </a:cubicBezTo>
                  <a:cubicBezTo>
                    <a:pt x="89665" y="44726"/>
                    <a:pt x="92840" y="50811"/>
                    <a:pt x="88607" y="54780"/>
                  </a:cubicBezTo>
                  <a:cubicBezTo>
                    <a:pt x="84374" y="58749"/>
                    <a:pt x="75906" y="62189"/>
                    <a:pt x="71144" y="65893"/>
                  </a:cubicBezTo>
                  <a:cubicBezTo>
                    <a:pt x="66382" y="69597"/>
                    <a:pt x="61355" y="73830"/>
                    <a:pt x="60032" y="77005"/>
                  </a:cubicBezTo>
                  <a:cubicBezTo>
                    <a:pt x="58709" y="80180"/>
                    <a:pt x="56593" y="82033"/>
                    <a:pt x="63207" y="84943"/>
                  </a:cubicBezTo>
                  <a:cubicBezTo>
                    <a:pt x="69821" y="87853"/>
                    <a:pt x="121944" y="97908"/>
                    <a:pt x="114007" y="100818"/>
                  </a:cubicBezTo>
                  <a:close/>
                </a:path>
              </a:pathLst>
            </a:custGeom>
            <a:solidFill>
              <a:srgbClr val="FF0000">
                <a:alpha val="70000"/>
              </a:srgbClr>
            </a:solidFill>
            <a:ln cap="rnd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" name="フリーフォーム: 図形 28">
              <a:extLst>
                <a:ext uri="{FF2B5EF4-FFF2-40B4-BE49-F238E27FC236}">
                  <a16:creationId xmlns:a16="http://schemas.microsoft.com/office/drawing/2014/main" id="{245F25FC-4DB6-4B40-8DCD-A8A40EB1D406}"/>
                </a:ext>
              </a:extLst>
            </p:cNvPr>
            <p:cNvSpPr/>
            <p:nvPr/>
          </p:nvSpPr>
          <p:spPr>
            <a:xfrm>
              <a:off x="5441903" y="1724774"/>
              <a:ext cx="147019" cy="87784"/>
            </a:xfrm>
            <a:custGeom>
              <a:avLst/>
              <a:gdLst>
                <a:gd name="connsiteX0" fmla="*/ 1635 w 147019"/>
                <a:gd name="connsiteY0" fmla="*/ 25403 h 87784"/>
                <a:gd name="connsiteX1" fmla="*/ 22272 w 147019"/>
                <a:gd name="connsiteY1" fmla="*/ 74615 h 87784"/>
                <a:gd name="connsiteX2" fmla="*/ 42910 w 147019"/>
                <a:gd name="connsiteY2" fmla="*/ 68265 h 87784"/>
                <a:gd name="connsiteX3" fmla="*/ 79422 w 147019"/>
                <a:gd name="connsiteY3" fmla="*/ 87315 h 87784"/>
                <a:gd name="connsiteX4" fmla="*/ 104822 w 147019"/>
                <a:gd name="connsiteY4" fmla="*/ 80965 h 87784"/>
                <a:gd name="connsiteX5" fmla="*/ 128635 w 147019"/>
                <a:gd name="connsiteY5" fmla="*/ 69853 h 87784"/>
                <a:gd name="connsiteX6" fmla="*/ 146097 w 147019"/>
                <a:gd name="connsiteY6" fmla="*/ 53978 h 87784"/>
                <a:gd name="connsiteX7" fmla="*/ 142922 w 147019"/>
                <a:gd name="connsiteY7" fmla="*/ 30165 h 87784"/>
                <a:gd name="connsiteX8" fmla="*/ 128635 w 147019"/>
                <a:gd name="connsiteY8" fmla="*/ 6353 h 87784"/>
                <a:gd name="connsiteX9" fmla="*/ 107997 w 147019"/>
                <a:gd name="connsiteY9" fmla="*/ 1590 h 87784"/>
                <a:gd name="connsiteX10" fmla="*/ 68310 w 147019"/>
                <a:gd name="connsiteY10" fmla="*/ 3 h 87784"/>
                <a:gd name="connsiteX11" fmla="*/ 1635 w 147019"/>
                <a:gd name="connsiteY11" fmla="*/ 25403 h 877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47019" h="87784">
                  <a:moveTo>
                    <a:pt x="1635" y="25403"/>
                  </a:moveTo>
                  <a:cubicBezTo>
                    <a:pt x="-6038" y="37838"/>
                    <a:pt x="15393" y="67471"/>
                    <a:pt x="22272" y="74615"/>
                  </a:cubicBezTo>
                  <a:cubicBezTo>
                    <a:pt x="29151" y="81759"/>
                    <a:pt x="33385" y="66148"/>
                    <a:pt x="42910" y="68265"/>
                  </a:cubicBezTo>
                  <a:cubicBezTo>
                    <a:pt x="52435" y="70382"/>
                    <a:pt x="69103" y="85198"/>
                    <a:pt x="79422" y="87315"/>
                  </a:cubicBezTo>
                  <a:cubicBezTo>
                    <a:pt x="89741" y="89432"/>
                    <a:pt x="96620" y="83875"/>
                    <a:pt x="104822" y="80965"/>
                  </a:cubicBezTo>
                  <a:cubicBezTo>
                    <a:pt x="113024" y="78055"/>
                    <a:pt x="121756" y="74351"/>
                    <a:pt x="128635" y="69853"/>
                  </a:cubicBezTo>
                  <a:cubicBezTo>
                    <a:pt x="135514" y="65355"/>
                    <a:pt x="143716" y="60593"/>
                    <a:pt x="146097" y="53978"/>
                  </a:cubicBezTo>
                  <a:cubicBezTo>
                    <a:pt x="148478" y="47363"/>
                    <a:pt x="145832" y="38102"/>
                    <a:pt x="142922" y="30165"/>
                  </a:cubicBezTo>
                  <a:cubicBezTo>
                    <a:pt x="140012" y="22228"/>
                    <a:pt x="134456" y="11115"/>
                    <a:pt x="128635" y="6353"/>
                  </a:cubicBezTo>
                  <a:cubicBezTo>
                    <a:pt x="122814" y="1591"/>
                    <a:pt x="118051" y="2648"/>
                    <a:pt x="107997" y="1590"/>
                  </a:cubicBezTo>
                  <a:cubicBezTo>
                    <a:pt x="97943" y="532"/>
                    <a:pt x="79952" y="267"/>
                    <a:pt x="68310" y="3"/>
                  </a:cubicBezTo>
                  <a:cubicBezTo>
                    <a:pt x="56668" y="-262"/>
                    <a:pt x="9308" y="12968"/>
                    <a:pt x="1635" y="25403"/>
                  </a:cubicBezTo>
                  <a:close/>
                </a:path>
              </a:pathLst>
            </a:custGeom>
            <a:solidFill>
              <a:srgbClr val="FF0000">
                <a:alpha val="70000"/>
              </a:srgbClr>
            </a:solidFill>
            <a:ln cap="rnd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1" name="楕円 30">
              <a:extLst>
                <a:ext uri="{FF2B5EF4-FFF2-40B4-BE49-F238E27FC236}">
                  <a16:creationId xmlns:a16="http://schemas.microsoft.com/office/drawing/2014/main" id="{9025B2C6-361B-44B5-AFD3-F6B73345C629}"/>
                </a:ext>
              </a:extLst>
            </p:cNvPr>
            <p:cNvSpPr/>
            <p:nvPr/>
          </p:nvSpPr>
          <p:spPr>
            <a:xfrm>
              <a:off x="5479847" y="1730433"/>
              <a:ext cx="58722" cy="58722"/>
            </a:xfrm>
            <a:prstGeom prst="ellipse">
              <a:avLst/>
            </a:prstGeom>
            <a:solidFill>
              <a:srgbClr val="FF0000">
                <a:alpha val="80000"/>
              </a:srgbClr>
            </a:solidFill>
            <a:ln cap="rnd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" name="フリーフォーム: 図形 29">
              <a:extLst>
                <a:ext uri="{FF2B5EF4-FFF2-40B4-BE49-F238E27FC236}">
                  <a16:creationId xmlns:a16="http://schemas.microsoft.com/office/drawing/2014/main" id="{8112B5E8-D2E8-4ECA-BDDA-20149D4060A5}"/>
                </a:ext>
              </a:extLst>
            </p:cNvPr>
            <p:cNvSpPr/>
            <p:nvPr/>
          </p:nvSpPr>
          <p:spPr>
            <a:xfrm>
              <a:off x="5489142" y="1786678"/>
              <a:ext cx="172013" cy="55398"/>
            </a:xfrm>
            <a:custGeom>
              <a:avLst/>
              <a:gdLst>
                <a:gd name="connsiteX0" fmla="*/ 433 w 172013"/>
                <a:gd name="connsiteY0" fmla="*/ 17474 h 55398"/>
                <a:gd name="connsiteX1" fmla="*/ 48058 w 172013"/>
                <a:gd name="connsiteY1" fmla="*/ 41286 h 55398"/>
                <a:gd name="connsiteX2" fmla="*/ 100446 w 172013"/>
                <a:gd name="connsiteY2" fmla="*/ 50811 h 55398"/>
                <a:gd name="connsiteX3" fmla="*/ 146483 w 172013"/>
                <a:gd name="connsiteY3" fmla="*/ 52399 h 55398"/>
                <a:gd name="connsiteX4" fmla="*/ 165533 w 172013"/>
                <a:gd name="connsiteY4" fmla="*/ 52399 h 55398"/>
                <a:gd name="connsiteX5" fmla="*/ 171883 w 172013"/>
                <a:gd name="connsiteY5" fmla="*/ 12711 h 55398"/>
                <a:gd name="connsiteX6" fmla="*/ 160771 w 172013"/>
                <a:gd name="connsiteY6" fmla="*/ 11 h 55398"/>
                <a:gd name="connsiteX7" fmla="*/ 130608 w 172013"/>
                <a:gd name="connsiteY7" fmla="*/ 14299 h 55398"/>
                <a:gd name="connsiteX8" fmla="*/ 95683 w 172013"/>
                <a:gd name="connsiteY8" fmla="*/ 23824 h 55398"/>
                <a:gd name="connsiteX9" fmla="*/ 76633 w 172013"/>
                <a:gd name="connsiteY9" fmla="*/ 30174 h 55398"/>
                <a:gd name="connsiteX10" fmla="*/ 433 w 172013"/>
                <a:gd name="connsiteY10" fmla="*/ 17474 h 553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72013" h="55398">
                  <a:moveTo>
                    <a:pt x="433" y="17474"/>
                  </a:moveTo>
                  <a:cubicBezTo>
                    <a:pt x="-4330" y="19326"/>
                    <a:pt x="31389" y="35730"/>
                    <a:pt x="48058" y="41286"/>
                  </a:cubicBezTo>
                  <a:cubicBezTo>
                    <a:pt x="64727" y="46842"/>
                    <a:pt x="84042" y="48959"/>
                    <a:pt x="100446" y="50811"/>
                  </a:cubicBezTo>
                  <a:cubicBezTo>
                    <a:pt x="116850" y="52663"/>
                    <a:pt x="135635" y="52134"/>
                    <a:pt x="146483" y="52399"/>
                  </a:cubicBezTo>
                  <a:cubicBezTo>
                    <a:pt x="157331" y="52664"/>
                    <a:pt x="161300" y="59014"/>
                    <a:pt x="165533" y="52399"/>
                  </a:cubicBezTo>
                  <a:cubicBezTo>
                    <a:pt x="169766" y="45784"/>
                    <a:pt x="172677" y="21442"/>
                    <a:pt x="171883" y="12711"/>
                  </a:cubicBezTo>
                  <a:cubicBezTo>
                    <a:pt x="171089" y="3980"/>
                    <a:pt x="167650" y="-254"/>
                    <a:pt x="160771" y="11"/>
                  </a:cubicBezTo>
                  <a:cubicBezTo>
                    <a:pt x="153892" y="276"/>
                    <a:pt x="141456" y="10330"/>
                    <a:pt x="130608" y="14299"/>
                  </a:cubicBezTo>
                  <a:cubicBezTo>
                    <a:pt x="119760" y="18268"/>
                    <a:pt x="104679" y="21178"/>
                    <a:pt x="95683" y="23824"/>
                  </a:cubicBezTo>
                  <a:cubicBezTo>
                    <a:pt x="86687" y="26470"/>
                    <a:pt x="86422" y="29116"/>
                    <a:pt x="76633" y="30174"/>
                  </a:cubicBezTo>
                  <a:cubicBezTo>
                    <a:pt x="66844" y="31232"/>
                    <a:pt x="5196" y="15622"/>
                    <a:pt x="433" y="17474"/>
                  </a:cubicBezTo>
                  <a:close/>
                </a:path>
              </a:pathLst>
            </a:custGeom>
            <a:solidFill>
              <a:srgbClr val="FF0000">
                <a:alpha val="70000"/>
              </a:srgbClr>
            </a:solidFill>
            <a:ln cap="rnd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3" name="フリーフォーム: 図形 32">
              <a:extLst>
                <a:ext uri="{FF2B5EF4-FFF2-40B4-BE49-F238E27FC236}">
                  <a16:creationId xmlns:a16="http://schemas.microsoft.com/office/drawing/2014/main" id="{BFB37314-C38A-4A93-9758-E6BC3F336AB9}"/>
                </a:ext>
              </a:extLst>
            </p:cNvPr>
            <p:cNvSpPr/>
            <p:nvPr/>
          </p:nvSpPr>
          <p:spPr>
            <a:xfrm>
              <a:off x="5328642" y="1693698"/>
              <a:ext cx="229423" cy="99356"/>
            </a:xfrm>
            <a:custGeom>
              <a:avLst/>
              <a:gdLst>
                <a:gd name="connsiteX0" fmla="*/ 229196 w 229423"/>
                <a:gd name="connsiteY0" fmla="*/ 18379 h 99356"/>
                <a:gd name="connsiteX1" fmla="*/ 160933 w 229423"/>
                <a:gd name="connsiteY1" fmla="*/ 2504 h 99356"/>
                <a:gd name="connsiteX2" fmla="*/ 130771 w 229423"/>
                <a:gd name="connsiteY2" fmla="*/ 2504 h 99356"/>
                <a:gd name="connsiteX3" fmla="*/ 84733 w 229423"/>
                <a:gd name="connsiteY3" fmla="*/ 26316 h 99356"/>
                <a:gd name="connsiteX4" fmla="*/ 56158 w 229423"/>
                <a:gd name="connsiteY4" fmla="*/ 51716 h 99356"/>
                <a:gd name="connsiteX5" fmla="*/ 30758 w 229423"/>
                <a:gd name="connsiteY5" fmla="*/ 61241 h 99356"/>
                <a:gd name="connsiteX6" fmla="*/ 16471 w 229423"/>
                <a:gd name="connsiteY6" fmla="*/ 77116 h 99356"/>
                <a:gd name="connsiteX7" fmla="*/ 596 w 229423"/>
                <a:gd name="connsiteY7" fmla="*/ 99341 h 99356"/>
                <a:gd name="connsiteX8" fmla="*/ 38696 w 229423"/>
                <a:gd name="connsiteY8" fmla="*/ 80291 h 99356"/>
                <a:gd name="connsiteX9" fmla="*/ 59333 w 229423"/>
                <a:gd name="connsiteY9" fmla="*/ 62829 h 99356"/>
                <a:gd name="connsiteX10" fmla="*/ 102196 w 229423"/>
                <a:gd name="connsiteY10" fmla="*/ 18379 h 99356"/>
                <a:gd name="connsiteX11" fmla="*/ 135533 w 229423"/>
                <a:gd name="connsiteY11" fmla="*/ 10441 h 99356"/>
                <a:gd name="connsiteX12" fmla="*/ 229196 w 229423"/>
                <a:gd name="connsiteY12" fmla="*/ 18379 h 993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29423" h="99356">
                  <a:moveTo>
                    <a:pt x="229196" y="18379"/>
                  </a:moveTo>
                  <a:cubicBezTo>
                    <a:pt x="233429" y="17056"/>
                    <a:pt x="177337" y="5150"/>
                    <a:pt x="160933" y="2504"/>
                  </a:cubicBezTo>
                  <a:cubicBezTo>
                    <a:pt x="144529" y="-142"/>
                    <a:pt x="143471" y="-1465"/>
                    <a:pt x="130771" y="2504"/>
                  </a:cubicBezTo>
                  <a:cubicBezTo>
                    <a:pt x="118071" y="6473"/>
                    <a:pt x="97168" y="18114"/>
                    <a:pt x="84733" y="26316"/>
                  </a:cubicBezTo>
                  <a:cubicBezTo>
                    <a:pt x="72297" y="34518"/>
                    <a:pt x="65154" y="45895"/>
                    <a:pt x="56158" y="51716"/>
                  </a:cubicBezTo>
                  <a:cubicBezTo>
                    <a:pt x="47162" y="57537"/>
                    <a:pt x="37372" y="57008"/>
                    <a:pt x="30758" y="61241"/>
                  </a:cubicBezTo>
                  <a:cubicBezTo>
                    <a:pt x="24144" y="65474"/>
                    <a:pt x="21498" y="70766"/>
                    <a:pt x="16471" y="77116"/>
                  </a:cubicBezTo>
                  <a:cubicBezTo>
                    <a:pt x="11444" y="83466"/>
                    <a:pt x="-3108" y="98812"/>
                    <a:pt x="596" y="99341"/>
                  </a:cubicBezTo>
                  <a:cubicBezTo>
                    <a:pt x="4300" y="99870"/>
                    <a:pt x="28906" y="86376"/>
                    <a:pt x="38696" y="80291"/>
                  </a:cubicBezTo>
                  <a:cubicBezTo>
                    <a:pt x="48485" y="74206"/>
                    <a:pt x="48750" y="73148"/>
                    <a:pt x="59333" y="62829"/>
                  </a:cubicBezTo>
                  <a:cubicBezTo>
                    <a:pt x="69916" y="52510"/>
                    <a:pt x="89496" y="27110"/>
                    <a:pt x="102196" y="18379"/>
                  </a:cubicBezTo>
                  <a:cubicBezTo>
                    <a:pt x="114896" y="9648"/>
                    <a:pt x="119394" y="10441"/>
                    <a:pt x="135533" y="10441"/>
                  </a:cubicBezTo>
                  <a:cubicBezTo>
                    <a:pt x="151672" y="10441"/>
                    <a:pt x="224963" y="19702"/>
                    <a:pt x="229196" y="18379"/>
                  </a:cubicBezTo>
                  <a:close/>
                </a:path>
              </a:pathLst>
            </a:custGeom>
            <a:solidFill>
              <a:srgbClr val="FF0000">
                <a:alpha val="70000"/>
              </a:srgbClr>
            </a:solidFill>
            <a:ln cap="rnd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5" name="月 34">
              <a:extLst>
                <a:ext uri="{FF2B5EF4-FFF2-40B4-BE49-F238E27FC236}">
                  <a16:creationId xmlns:a16="http://schemas.microsoft.com/office/drawing/2014/main" id="{A344E047-5DE0-4D17-AE70-98E6F65EC15D}"/>
                </a:ext>
              </a:extLst>
            </p:cNvPr>
            <p:cNvSpPr/>
            <p:nvPr/>
          </p:nvSpPr>
          <p:spPr>
            <a:xfrm rot="15300000">
              <a:off x="5497970" y="1728349"/>
              <a:ext cx="45719" cy="101600"/>
            </a:xfrm>
            <a:prstGeom prst="moon">
              <a:avLst/>
            </a:prstGeom>
            <a:solidFill>
              <a:schemeClr val="bg1"/>
            </a:solidFill>
            <a:ln cap="rnd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4" name="フリーフォーム: 図形 33">
              <a:extLst>
                <a:ext uri="{FF2B5EF4-FFF2-40B4-BE49-F238E27FC236}">
                  <a16:creationId xmlns:a16="http://schemas.microsoft.com/office/drawing/2014/main" id="{93E53711-978B-422F-9D8A-E60F8DB977B4}"/>
                </a:ext>
              </a:extLst>
            </p:cNvPr>
            <p:cNvSpPr/>
            <p:nvPr/>
          </p:nvSpPr>
          <p:spPr>
            <a:xfrm>
              <a:off x="5324279" y="1462430"/>
              <a:ext cx="493930" cy="551344"/>
            </a:xfrm>
            <a:custGeom>
              <a:avLst/>
              <a:gdLst>
                <a:gd name="connsiteX0" fmla="*/ 1784 w 493930"/>
                <a:gd name="connsiteY0" fmla="*/ 1997 h 551344"/>
                <a:gd name="connsiteX1" fmla="*/ 39884 w 493930"/>
                <a:gd name="connsiteY1" fmla="*/ 111534 h 551344"/>
                <a:gd name="connsiteX2" fmla="*/ 160534 w 493930"/>
                <a:gd name="connsiteY2" fmla="*/ 225834 h 551344"/>
                <a:gd name="connsiteX3" fmla="*/ 243084 w 493930"/>
                <a:gd name="connsiteY3" fmla="*/ 268697 h 551344"/>
                <a:gd name="connsiteX4" fmla="*/ 284359 w 493930"/>
                <a:gd name="connsiteY4" fmla="*/ 297272 h 551344"/>
                <a:gd name="connsiteX5" fmla="*/ 297059 w 493930"/>
                <a:gd name="connsiteY5" fmla="*/ 330609 h 551344"/>
                <a:gd name="connsiteX6" fmla="*/ 309759 w 493930"/>
                <a:gd name="connsiteY6" fmla="*/ 370297 h 551344"/>
                <a:gd name="connsiteX7" fmla="*/ 371671 w 493930"/>
                <a:gd name="connsiteY7" fmla="*/ 454434 h 551344"/>
                <a:gd name="connsiteX8" fmla="*/ 431996 w 493930"/>
                <a:gd name="connsiteY8" fmla="*/ 519522 h 551344"/>
                <a:gd name="connsiteX9" fmla="*/ 474859 w 493930"/>
                <a:gd name="connsiteY9" fmla="*/ 551272 h 551344"/>
                <a:gd name="connsiteX10" fmla="*/ 493909 w 493930"/>
                <a:gd name="connsiteY10" fmla="*/ 511584 h 551344"/>
                <a:gd name="connsiteX11" fmla="*/ 471684 w 493930"/>
                <a:gd name="connsiteY11" fmla="*/ 473484 h 551344"/>
                <a:gd name="connsiteX12" fmla="*/ 378021 w 493930"/>
                <a:gd name="connsiteY12" fmla="*/ 348072 h 551344"/>
                <a:gd name="connsiteX13" fmla="*/ 416121 w 493930"/>
                <a:gd name="connsiteY13" fmla="*/ 376647 h 551344"/>
                <a:gd name="connsiteX14" fmla="*/ 373259 w 493930"/>
                <a:gd name="connsiteY14" fmla="*/ 306797 h 551344"/>
                <a:gd name="connsiteX15" fmla="*/ 282771 w 493930"/>
                <a:gd name="connsiteY15" fmla="*/ 225834 h 551344"/>
                <a:gd name="connsiteX16" fmla="*/ 179584 w 493930"/>
                <a:gd name="connsiteY16" fmla="*/ 124234 h 551344"/>
                <a:gd name="connsiteX17" fmla="*/ 87509 w 493930"/>
                <a:gd name="connsiteY17" fmla="*/ 46447 h 551344"/>
                <a:gd name="connsiteX18" fmla="*/ 1784 w 493930"/>
                <a:gd name="connsiteY18" fmla="*/ 1997 h 5513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493930" h="551344">
                  <a:moveTo>
                    <a:pt x="1784" y="1997"/>
                  </a:moveTo>
                  <a:cubicBezTo>
                    <a:pt x="-6153" y="12845"/>
                    <a:pt x="13426" y="74228"/>
                    <a:pt x="39884" y="111534"/>
                  </a:cubicBezTo>
                  <a:cubicBezTo>
                    <a:pt x="66342" y="148840"/>
                    <a:pt x="126667" y="199640"/>
                    <a:pt x="160534" y="225834"/>
                  </a:cubicBezTo>
                  <a:cubicBezTo>
                    <a:pt x="194401" y="252028"/>
                    <a:pt x="222447" y="256791"/>
                    <a:pt x="243084" y="268697"/>
                  </a:cubicBezTo>
                  <a:cubicBezTo>
                    <a:pt x="263721" y="280603"/>
                    <a:pt x="275363" y="286953"/>
                    <a:pt x="284359" y="297272"/>
                  </a:cubicBezTo>
                  <a:cubicBezTo>
                    <a:pt x="293355" y="307591"/>
                    <a:pt x="292826" y="318438"/>
                    <a:pt x="297059" y="330609"/>
                  </a:cubicBezTo>
                  <a:cubicBezTo>
                    <a:pt x="301292" y="342780"/>
                    <a:pt x="297324" y="349660"/>
                    <a:pt x="309759" y="370297"/>
                  </a:cubicBezTo>
                  <a:cubicBezTo>
                    <a:pt x="322194" y="390934"/>
                    <a:pt x="351298" y="429563"/>
                    <a:pt x="371671" y="454434"/>
                  </a:cubicBezTo>
                  <a:cubicBezTo>
                    <a:pt x="392044" y="479305"/>
                    <a:pt x="414798" y="503382"/>
                    <a:pt x="431996" y="519522"/>
                  </a:cubicBezTo>
                  <a:cubicBezTo>
                    <a:pt x="449194" y="535662"/>
                    <a:pt x="464540" y="552595"/>
                    <a:pt x="474859" y="551272"/>
                  </a:cubicBezTo>
                  <a:cubicBezTo>
                    <a:pt x="485178" y="549949"/>
                    <a:pt x="494438" y="524549"/>
                    <a:pt x="493909" y="511584"/>
                  </a:cubicBezTo>
                  <a:cubicBezTo>
                    <a:pt x="493380" y="498619"/>
                    <a:pt x="490999" y="500736"/>
                    <a:pt x="471684" y="473484"/>
                  </a:cubicBezTo>
                  <a:cubicBezTo>
                    <a:pt x="452369" y="446232"/>
                    <a:pt x="387282" y="364212"/>
                    <a:pt x="378021" y="348072"/>
                  </a:cubicBezTo>
                  <a:cubicBezTo>
                    <a:pt x="368761" y="331933"/>
                    <a:pt x="416915" y="383526"/>
                    <a:pt x="416121" y="376647"/>
                  </a:cubicBezTo>
                  <a:cubicBezTo>
                    <a:pt x="415327" y="369768"/>
                    <a:pt x="395484" y="331933"/>
                    <a:pt x="373259" y="306797"/>
                  </a:cubicBezTo>
                  <a:cubicBezTo>
                    <a:pt x="351034" y="281661"/>
                    <a:pt x="315050" y="256261"/>
                    <a:pt x="282771" y="225834"/>
                  </a:cubicBezTo>
                  <a:cubicBezTo>
                    <a:pt x="250492" y="195407"/>
                    <a:pt x="212127" y="154132"/>
                    <a:pt x="179584" y="124234"/>
                  </a:cubicBezTo>
                  <a:cubicBezTo>
                    <a:pt x="147041" y="94336"/>
                    <a:pt x="112909" y="65761"/>
                    <a:pt x="87509" y="46447"/>
                  </a:cubicBezTo>
                  <a:cubicBezTo>
                    <a:pt x="62109" y="27133"/>
                    <a:pt x="9721" y="-8851"/>
                    <a:pt x="1784" y="1997"/>
                  </a:cubicBezTo>
                  <a:close/>
                </a:path>
              </a:pathLst>
            </a:custGeom>
            <a:solidFill>
              <a:srgbClr val="FF0000"/>
            </a:solidFill>
            <a:ln cap="rnd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6" name="フリーフォーム: 図形 35">
              <a:extLst>
                <a:ext uri="{FF2B5EF4-FFF2-40B4-BE49-F238E27FC236}">
                  <a16:creationId xmlns:a16="http://schemas.microsoft.com/office/drawing/2014/main" id="{B4BD66E0-C197-4FA9-A018-F08F9AFAB5A1}"/>
                </a:ext>
              </a:extLst>
            </p:cNvPr>
            <p:cNvSpPr/>
            <p:nvPr/>
          </p:nvSpPr>
          <p:spPr>
            <a:xfrm>
              <a:off x="5318125" y="2011790"/>
              <a:ext cx="551280" cy="885187"/>
            </a:xfrm>
            <a:custGeom>
              <a:avLst/>
              <a:gdLst>
                <a:gd name="connsiteX0" fmla="*/ 446088 w 551280"/>
                <a:gd name="connsiteY0" fmla="*/ 324 h 885187"/>
                <a:gd name="connsiteX1" fmla="*/ 401638 w 551280"/>
                <a:gd name="connsiteY1" fmla="*/ 152724 h 885187"/>
                <a:gd name="connsiteX2" fmla="*/ 374650 w 551280"/>
                <a:gd name="connsiteY2" fmla="*/ 300362 h 885187"/>
                <a:gd name="connsiteX3" fmla="*/ 311150 w 551280"/>
                <a:gd name="connsiteY3" fmla="*/ 495624 h 885187"/>
                <a:gd name="connsiteX4" fmla="*/ 280988 w 551280"/>
                <a:gd name="connsiteY4" fmla="*/ 562299 h 885187"/>
                <a:gd name="connsiteX5" fmla="*/ 204788 w 551280"/>
                <a:gd name="connsiteY5" fmla="*/ 640087 h 885187"/>
                <a:gd name="connsiteX6" fmla="*/ 158750 w 551280"/>
                <a:gd name="connsiteY6" fmla="*/ 711524 h 885187"/>
                <a:gd name="connsiteX7" fmla="*/ 114300 w 551280"/>
                <a:gd name="connsiteY7" fmla="*/ 790899 h 885187"/>
                <a:gd name="connsiteX8" fmla="*/ 0 w 551280"/>
                <a:gd name="connsiteY8" fmla="*/ 881387 h 885187"/>
                <a:gd name="connsiteX9" fmla="*/ 115888 w 551280"/>
                <a:gd name="connsiteY9" fmla="*/ 860749 h 885187"/>
                <a:gd name="connsiteX10" fmla="*/ 234950 w 551280"/>
                <a:gd name="connsiteY10" fmla="*/ 792487 h 885187"/>
                <a:gd name="connsiteX11" fmla="*/ 396875 w 551280"/>
                <a:gd name="connsiteY11" fmla="*/ 582937 h 885187"/>
                <a:gd name="connsiteX12" fmla="*/ 496888 w 551280"/>
                <a:gd name="connsiteY12" fmla="*/ 309887 h 885187"/>
                <a:gd name="connsiteX13" fmla="*/ 550863 w 551280"/>
                <a:gd name="connsiteY13" fmla="*/ 117799 h 885187"/>
                <a:gd name="connsiteX14" fmla="*/ 446088 w 551280"/>
                <a:gd name="connsiteY14" fmla="*/ 324 h 8851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551280" h="885187">
                  <a:moveTo>
                    <a:pt x="446088" y="324"/>
                  </a:moveTo>
                  <a:cubicBezTo>
                    <a:pt x="421217" y="6145"/>
                    <a:pt x="413544" y="102718"/>
                    <a:pt x="401638" y="152724"/>
                  </a:cubicBezTo>
                  <a:cubicBezTo>
                    <a:pt x="389732" y="202730"/>
                    <a:pt x="389731" y="243212"/>
                    <a:pt x="374650" y="300362"/>
                  </a:cubicBezTo>
                  <a:cubicBezTo>
                    <a:pt x="359569" y="357512"/>
                    <a:pt x="326760" y="451968"/>
                    <a:pt x="311150" y="495624"/>
                  </a:cubicBezTo>
                  <a:cubicBezTo>
                    <a:pt x="295540" y="539280"/>
                    <a:pt x="298715" y="538222"/>
                    <a:pt x="280988" y="562299"/>
                  </a:cubicBezTo>
                  <a:cubicBezTo>
                    <a:pt x="263261" y="586376"/>
                    <a:pt x="225161" y="615216"/>
                    <a:pt x="204788" y="640087"/>
                  </a:cubicBezTo>
                  <a:cubicBezTo>
                    <a:pt x="184415" y="664958"/>
                    <a:pt x="173831" y="686389"/>
                    <a:pt x="158750" y="711524"/>
                  </a:cubicBezTo>
                  <a:cubicBezTo>
                    <a:pt x="143669" y="736659"/>
                    <a:pt x="140758" y="762589"/>
                    <a:pt x="114300" y="790899"/>
                  </a:cubicBezTo>
                  <a:cubicBezTo>
                    <a:pt x="87842" y="819209"/>
                    <a:pt x="-265" y="869745"/>
                    <a:pt x="0" y="881387"/>
                  </a:cubicBezTo>
                  <a:cubicBezTo>
                    <a:pt x="265" y="893029"/>
                    <a:pt x="76730" y="875566"/>
                    <a:pt x="115888" y="860749"/>
                  </a:cubicBezTo>
                  <a:cubicBezTo>
                    <a:pt x="155046" y="845932"/>
                    <a:pt x="188119" y="838789"/>
                    <a:pt x="234950" y="792487"/>
                  </a:cubicBezTo>
                  <a:cubicBezTo>
                    <a:pt x="281781" y="746185"/>
                    <a:pt x="353219" y="663370"/>
                    <a:pt x="396875" y="582937"/>
                  </a:cubicBezTo>
                  <a:cubicBezTo>
                    <a:pt x="440531" y="502504"/>
                    <a:pt x="471223" y="387410"/>
                    <a:pt x="496888" y="309887"/>
                  </a:cubicBezTo>
                  <a:cubicBezTo>
                    <a:pt x="522553" y="232364"/>
                    <a:pt x="555361" y="167276"/>
                    <a:pt x="550863" y="117799"/>
                  </a:cubicBezTo>
                  <a:cubicBezTo>
                    <a:pt x="546365" y="68322"/>
                    <a:pt x="470959" y="-5497"/>
                    <a:pt x="446088" y="324"/>
                  </a:cubicBezTo>
                  <a:close/>
                </a:path>
              </a:pathLst>
            </a:custGeom>
            <a:solidFill>
              <a:srgbClr val="FF0000">
                <a:alpha val="50000"/>
              </a:srgbClr>
            </a:solidFill>
            <a:ln cap="rnd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7" name="フリーフォーム: 図形 36">
              <a:extLst>
                <a:ext uri="{FF2B5EF4-FFF2-40B4-BE49-F238E27FC236}">
                  <a16:creationId xmlns:a16="http://schemas.microsoft.com/office/drawing/2014/main" id="{8BE021B5-3564-4A9F-9972-0491CED23D31}"/>
                </a:ext>
              </a:extLst>
            </p:cNvPr>
            <p:cNvSpPr/>
            <p:nvPr/>
          </p:nvSpPr>
          <p:spPr>
            <a:xfrm>
              <a:off x="4967288" y="2221664"/>
              <a:ext cx="95958" cy="46711"/>
            </a:xfrm>
            <a:custGeom>
              <a:avLst/>
              <a:gdLst>
                <a:gd name="connsiteX0" fmla="*/ 0 w 95958"/>
                <a:gd name="connsiteY0" fmla="*/ 0 h 46711"/>
                <a:gd name="connsiteX1" fmla="*/ 31750 w 95958"/>
                <a:gd name="connsiteY1" fmla="*/ 42863 h 46711"/>
                <a:gd name="connsiteX2" fmla="*/ 52387 w 95958"/>
                <a:gd name="connsiteY2" fmla="*/ 42863 h 46711"/>
                <a:gd name="connsiteX3" fmla="*/ 95250 w 95958"/>
                <a:gd name="connsiteY3" fmla="*/ 26988 h 46711"/>
                <a:gd name="connsiteX4" fmla="*/ 77787 w 95958"/>
                <a:gd name="connsiteY4" fmla="*/ 26988 h 46711"/>
                <a:gd name="connsiteX5" fmla="*/ 60325 w 95958"/>
                <a:gd name="connsiteY5" fmla="*/ 28575 h 46711"/>
                <a:gd name="connsiteX6" fmla="*/ 46037 w 95958"/>
                <a:gd name="connsiteY6" fmla="*/ 26988 h 46711"/>
                <a:gd name="connsiteX7" fmla="*/ 0 w 95958"/>
                <a:gd name="connsiteY7" fmla="*/ 0 h 467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95958" h="46711">
                  <a:moveTo>
                    <a:pt x="0" y="0"/>
                  </a:moveTo>
                  <a:cubicBezTo>
                    <a:pt x="11509" y="17859"/>
                    <a:pt x="23019" y="35719"/>
                    <a:pt x="31750" y="42863"/>
                  </a:cubicBezTo>
                  <a:cubicBezTo>
                    <a:pt x="40481" y="50007"/>
                    <a:pt x="41804" y="45509"/>
                    <a:pt x="52387" y="42863"/>
                  </a:cubicBezTo>
                  <a:cubicBezTo>
                    <a:pt x="62970" y="40217"/>
                    <a:pt x="91017" y="29634"/>
                    <a:pt x="95250" y="26988"/>
                  </a:cubicBezTo>
                  <a:cubicBezTo>
                    <a:pt x="99483" y="24342"/>
                    <a:pt x="83608" y="26724"/>
                    <a:pt x="77787" y="26988"/>
                  </a:cubicBezTo>
                  <a:cubicBezTo>
                    <a:pt x="71966" y="27252"/>
                    <a:pt x="65617" y="28575"/>
                    <a:pt x="60325" y="28575"/>
                  </a:cubicBezTo>
                  <a:cubicBezTo>
                    <a:pt x="55033" y="28575"/>
                    <a:pt x="46037" y="26988"/>
                    <a:pt x="46037" y="26988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F0000">
                <a:alpha val="70000"/>
              </a:srgbClr>
            </a:solidFill>
            <a:ln cap="rnd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8" name="フリーフォーム: 図形 37">
              <a:extLst>
                <a:ext uri="{FF2B5EF4-FFF2-40B4-BE49-F238E27FC236}">
                  <a16:creationId xmlns:a16="http://schemas.microsoft.com/office/drawing/2014/main" id="{F298B4CE-7EF8-43BF-BC35-C7E0BCB21315}"/>
                </a:ext>
              </a:extLst>
            </p:cNvPr>
            <p:cNvSpPr/>
            <p:nvPr/>
          </p:nvSpPr>
          <p:spPr>
            <a:xfrm>
              <a:off x="5126018" y="2250192"/>
              <a:ext cx="236780" cy="71102"/>
            </a:xfrm>
            <a:custGeom>
              <a:avLst/>
              <a:gdLst>
                <a:gd name="connsiteX0" fmla="*/ 20 w 236780"/>
                <a:gd name="connsiteY0" fmla="*/ 47 h 71102"/>
                <a:gd name="connsiteX1" fmla="*/ 58757 w 236780"/>
                <a:gd name="connsiteY1" fmla="*/ 49260 h 71102"/>
                <a:gd name="connsiteX2" fmla="*/ 120670 w 236780"/>
                <a:gd name="connsiteY2" fmla="*/ 68310 h 71102"/>
                <a:gd name="connsiteX3" fmla="*/ 163532 w 236780"/>
                <a:gd name="connsiteY3" fmla="*/ 68310 h 71102"/>
                <a:gd name="connsiteX4" fmla="*/ 209570 w 236780"/>
                <a:gd name="connsiteY4" fmla="*/ 42910 h 71102"/>
                <a:gd name="connsiteX5" fmla="*/ 236557 w 236780"/>
                <a:gd name="connsiteY5" fmla="*/ 17510 h 71102"/>
                <a:gd name="connsiteX6" fmla="*/ 195282 w 236780"/>
                <a:gd name="connsiteY6" fmla="*/ 36560 h 71102"/>
                <a:gd name="connsiteX7" fmla="*/ 146070 w 236780"/>
                <a:gd name="connsiteY7" fmla="*/ 44497 h 71102"/>
                <a:gd name="connsiteX8" fmla="*/ 114320 w 236780"/>
                <a:gd name="connsiteY8" fmla="*/ 44497 h 71102"/>
                <a:gd name="connsiteX9" fmla="*/ 92095 w 236780"/>
                <a:gd name="connsiteY9" fmla="*/ 44497 h 71102"/>
                <a:gd name="connsiteX10" fmla="*/ 65107 w 236780"/>
                <a:gd name="connsiteY10" fmla="*/ 39735 h 71102"/>
                <a:gd name="connsiteX11" fmla="*/ 20 w 236780"/>
                <a:gd name="connsiteY11" fmla="*/ 47 h 711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36780" h="71102">
                  <a:moveTo>
                    <a:pt x="20" y="47"/>
                  </a:moveTo>
                  <a:cubicBezTo>
                    <a:pt x="-1038" y="1635"/>
                    <a:pt x="38649" y="37883"/>
                    <a:pt x="58757" y="49260"/>
                  </a:cubicBezTo>
                  <a:cubicBezTo>
                    <a:pt x="78865" y="60637"/>
                    <a:pt x="103208" y="65135"/>
                    <a:pt x="120670" y="68310"/>
                  </a:cubicBezTo>
                  <a:cubicBezTo>
                    <a:pt x="138133" y="71485"/>
                    <a:pt x="148715" y="72543"/>
                    <a:pt x="163532" y="68310"/>
                  </a:cubicBezTo>
                  <a:cubicBezTo>
                    <a:pt x="178349" y="64077"/>
                    <a:pt x="197399" y="51377"/>
                    <a:pt x="209570" y="42910"/>
                  </a:cubicBezTo>
                  <a:cubicBezTo>
                    <a:pt x="221741" y="34443"/>
                    <a:pt x="238938" y="18568"/>
                    <a:pt x="236557" y="17510"/>
                  </a:cubicBezTo>
                  <a:cubicBezTo>
                    <a:pt x="234176" y="16452"/>
                    <a:pt x="210363" y="32062"/>
                    <a:pt x="195282" y="36560"/>
                  </a:cubicBezTo>
                  <a:cubicBezTo>
                    <a:pt x="180201" y="41058"/>
                    <a:pt x="159564" y="43174"/>
                    <a:pt x="146070" y="44497"/>
                  </a:cubicBezTo>
                  <a:cubicBezTo>
                    <a:pt x="132576" y="45820"/>
                    <a:pt x="114320" y="44497"/>
                    <a:pt x="114320" y="44497"/>
                  </a:cubicBezTo>
                  <a:cubicBezTo>
                    <a:pt x="105324" y="44497"/>
                    <a:pt x="100297" y="45291"/>
                    <a:pt x="92095" y="44497"/>
                  </a:cubicBezTo>
                  <a:cubicBezTo>
                    <a:pt x="83893" y="43703"/>
                    <a:pt x="75955" y="42116"/>
                    <a:pt x="65107" y="39735"/>
                  </a:cubicBezTo>
                  <a:cubicBezTo>
                    <a:pt x="54259" y="37354"/>
                    <a:pt x="1078" y="-1541"/>
                    <a:pt x="20" y="47"/>
                  </a:cubicBezTo>
                  <a:close/>
                </a:path>
              </a:pathLst>
            </a:custGeom>
            <a:solidFill>
              <a:srgbClr val="FF0000">
                <a:alpha val="70000"/>
              </a:srgbClr>
            </a:solidFill>
            <a:ln cap="rnd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9" name="フリーフォーム: 図形 38">
              <a:extLst>
                <a:ext uri="{FF2B5EF4-FFF2-40B4-BE49-F238E27FC236}">
                  <a16:creationId xmlns:a16="http://schemas.microsoft.com/office/drawing/2014/main" id="{9EA62453-9F55-45DD-9D2C-FD45D63A481A}"/>
                </a:ext>
              </a:extLst>
            </p:cNvPr>
            <p:cNvSpPr/>
            <p:nvPr/>
          </p:nvSpPr>
          <p:spPr>
            <a:xfrm>
              <a:off x="5017844" y="2170753"/>
              <a:ext cx="114704" cy="36625"/>
            </a:xfrm>
            <a:custGeom>
              <a:avLst/>
              <a:gdLst>
                <a:gd name="connsiteX0" fmla="*/ 244 w 114704"/>
                <a:gd name="connsiteY0" fmla="*/ 36624 h 36625"/>
                <a:gd name="connsiteX1" fmla="*/ 58981 w 114704"/>
                <a:gd name="connsiteY1" fmla="*/ 3286 h 36625"/>
                <a:gd name="connsiteX2" fmla="*/ 76444 w 114704"/>
                <a:gd name="connsiteY2" fmla="*/ 8049 h 36625"/>
                <a:gd name="connsiteX3" fmla="*/ 114544 w 114704"/>
                <a:gd name="connsiteY3" fmla="*/ 31861 h 36625"/>
                <a:gd name="connsiteX4" fmla="*/ 89144 w 114704"/>
                <a:gd name="connsiteY4" fmla="*/ 17574 h 36625"/>
                <a:gd name="connsiteX5" fmla="*/ 65331 w 114704"/>
                <a:gd name="connsiteY5" fmla="*/ 1699 h 36625"/>
                <a:gd name="connsiteX6" fmla="*/ 38344 w 114704"/>
                <a:gd name="connsiteY6" fmla="*/ 1699 h 36625"/>
                <a:gd name="connsiteX7" fmla="*/ 244 w 114704"/>
                <a:gd name="connsiteY7" fmla="*/ 36624 h 36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14704" h="36625">
                  <a:moveTo>
                    <a:pt x="244" y="36624"/>
                  </a:moveTo>
                  <a:cubicBezTo>
                    <a:pt x="3683" y="36888"/>
                    <a:pt x="46281" y="8049"/>
                    <a:pt x="58981" y="3286"/>
                  </a:cubicBezTo>
                  <a:cubicBezTo>
                    <a:pt x="71681" y="-1477"/>
                    <a:pt x="67184" y="3286"/>
                    <a:pt x="76444" y="8049"/>
                  </a:cubicBezTo>
                  <a:cubicBezTo>
                    <a:pt x="85705" y="12811"/>
                    <a:pt x="112427" y="30273"/>
                    <a:pt x="114544" y="31861"/>
                  </a:cubicBezTo>
                  <a:cubicBezTo>
                    <a:pt x="116661" y="33449"/>
                    <a:pt x="97346" y="22601"/>
                    <a:pt x="89144" y="17574"/>
                  </a:cubicBezTo>
                  <a:cubicBezTo>
                    <a:pt x="80942" y="12547"/>
                    <a:pt x="73798" y="4345"/>
                    <a:pt x="65331" y="1699"/>
                  </a:cubicBezTo>
                  <a:cubicBezTo>
                    <a:pt x="56864" y="-947"/>
                    <a:pt x="46017" y="-153"/>
                    <a:pt x="38344" y="1699"/>
                  </a:cubicBezTo>
                  <a:cubicBezTo>
                    <a:pt x="30671" y="3551"/>
                    <a:pt x="-3195" y="36360"/>
                    <a:pt x="244" y="36624"/>
                  </a:cubicBezTo>
                  <a:close/>
                </a:path>
              </a:pathLst>
            </a:custGeom>
            <a:solidFill>
              <a:srgbClr val="FF0000"/>
            </a:solidFill>
            <a:ln cap="rnd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0" name="フリーフォーム: 図形 39">
              <a:extLst>
                <a:ext uri="{FF2B5EF4-FFF2-40B4-BE49-F238E27FC236}">
                  <a16:creationId xmlns:a16="http://schemas.microsoft.com/office/drawing/2014/main" id="{789B115A-F0AF-44D6-BCB7-7B265E30E6C2}"/>
                </a:ext>
              </a:extLst>
            </p:cNvPr>
            <p:cNvSpPr/>
            <p:nvPr/>
          </p:nvSpPr>
          <p:spPr>
            <a:xfrm>
              <a:off x="5233845" y="2178802"/>
              <a:ext cx="68881" cy="39535"/>
            </a:xfrm>
            <a:custGeom>
              <a:avLst/>
              <a:gdLst>
                <a:gd name="connsiteX0" fmla="*/ 143 w 68881"/>
                <a:gd name="connsiteY0" fmla="*/ 0 h 39535"/>
                <a:gd name="connsiteX1" fmla="*/ 50943 w 68881"/>
                <a:gd name="connsiteY1" fmla="*/ 36512 h 39535"/>
                <a:gd name="connsiteX2" fmla="*/ 68405 w 68881"/>
                <a:gd name="connsiteY2" fmla="*/ 36512 h 39535"/>
                <a:gd name="connsiteX3" fmla="*/ 143 w 68881"/>
                <a:gd name="connsiteY3" fmla="*/ 0 h 395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8881" h="39535">
                  <a:moveTo>
                    <a:pt x="143" y="0"/>
                  </a:moveTo>
                  <a:cubicBezTo>
                    <a:pt x="-2767" y="0"/>
                    <a:pt x="39566" y="30427"/>
                    <a:pt x="50943" y="36512"/>
                  </a:cubicBezTo>
                  <a:cubicBezTo>
                    <a:pt x="62320" y="42597"/>
                    <a:pt x="71051" y="37835"/>
                    <a:pt x="68405" y="36512"/>
                  </a:cubicBezTo>
                  <a:cubicBezTo>
                    <a:pt x="65759" y="35189"/>
                    <a:pt x="3053" y="0"/>
                    <a:pt x="143" y="0"/>
                  </a:cubicBezTo>
                  <a:close/>
                </a:path>
              </a:pathLst>
            </a:custGeom>
            <a:solidFill>
              <a:srgbClr val="FF0000"/>
            </a:solidFill>
            <a:ln cap="rnd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1" name="フリーフォーム: 図形 40">
              <a:extLst>
                <a:ext uri="{FF2B5EF4-FFF2-40B4-BE49-F238E27FC236}">
                  <a16:creationId xmlns:a16="http://schemas.microsoft.com/office/drawing/2014/main" id="{1147DA0E-6579-410B-98A9-991E7383DEEA}"/>
                </a:ext>
              </a:extLst>
            </p:cNvPr>
            <p:cNvSpPr/>
            <p:nvPr/>
          </p:nvSpPr>
          <p:spPr>
            <a:xfrm>
              <a:off x="4598164" y="1777890"/>
              <a:ext cx="383164" cy="116135"/>
            </a:xfrm>
            <a:custGeom>
              <a:avLst/>
              <a:gdLst>
                <a:gd name="connsiteX0" fmla="*/ 824 w 383164"/>
                <a:gd name="connsiteY0" fmla="*/ 26262 h 116135"/>
                <a:gd name="connsiteX1" fmla="*/ 38924 w 383164"/>
                <a:gd name="connsiteY1" fmla="*/ 89762 h 116135"/>
                <a:gd name="connsiteX2" fmla="*/ 75436 w 383164"/>
                <a:gd name="connsiteY2" fmla="*/ 107224 h 116135"/>
                <a:gd name="connsiteX3" fmla="*/ 142111 w 383164"/>
                <a:gd name="connsiteY3" fmla="*/ 110399 h 116135"/>
                <a:gd name="connsiteX4" fmla="*/ 232599 w 383164"/>
                <a:gd name="connsiteY4" fmla="*/ 107224 h 116135"/>
                <a:gd name="connsiteX5" fmla="*/ 380236 w 383164"/>
                <a:gd name="connsiteY5" fmla="*/ 2449 h 116135"/>
                <a:gd name="connsiteX6" fmla="*/ 329436 w 383164"/>
                <a:gd name="connsiteY6" fmla="*/ 34199 h 116135"/>
                <a:gd name="connsiteX7" fmla="*/ 310386 w 383164"/>
                <a:gd name="connsiteY7" fmla="*/ 45312 h 116135"/>
                <a:gd name="connsiteX8" fmla="*/ 289749 w 383164"/>
                <a:gd name="connsiteY8" fmla="*/ 45312 h 116135"/>
                <a:gd name="connsiteX9" fmla="*/ 227836 w 383164"/>
                <a:gd name="connsiteY9" fmla="*/ 58012 h 116135"/>
                <a:gd name="connsiteX10" fmla="*/ 169099 w 383164"/>
                <a:gd name="connsiteY10" fmla="*/ 65949 h 116135"/>
                <a:gd name="connsiteX11" fmla="*/ 116711 w 383164"/>
                <a:gd name="connsiteY11" fmla="*/ 67537 h 116135"/>
                <a:gd name="connsiteX12" fmla="*/ 77024 w 383164"/>
                <a:gd name="connsiteY12" fmla="*/ 67537 h 116135"/>
                <a:gd name="connsiteX13" fmla="*/ 824 w 383164"/>
                <a:gd name="connsiteY13" fmla="*/ 26262 h 1161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83164" h="116135">
                  <a:moveTo>
                    <a:pt x="824" y="26262"/>
                  </a:moveTo>
                  <a:cubicBezTo>
                    <a:pt x="-5526" y="29966"/>
                    <a:pt x="26489" y="76268"/>
                    <a:pt x="38924" y="89762"/>
                  </a:cubicBezTo>
                  <a:cubicBezTo>
                    <a:pt x="51359" y="103256"/>
                    <a:pt x="58238" y="103785"/>
                    <a:pt x="75436" y="107224"/>
                  </a:cubicBezTo>
                  <a:cubicBezTo>
                    <a:pt x="92634" y="110663"/>
                    <a:pt x="115917" y="110399"/>
                    <a:pt x="142111" y="110399"/>
                  </a:cubicBezTo>
                  <a:cubicBezTo>
                    <a:pt x="168305" y="110399"/>
                    <a:pt x="192911" y="125216"/>
                    <a:pt x="232599" y="107224"/>
                  </a:cubicBezTo>
                  <a:cubicBezTo>
                    <a:pt x="272287" y="89232"/>
                    <a:pt x="364097" y="14620"/>
                    <a:pt x="380236" y="2449"/>
                  </a:cubicBezTo>
                  <a:cubicBezTo>
                    <a:pt x="396375" y="-9722"/>
                    <a:pt x="341078" y="27055"/>
                    <a:pt x="329436" y="34199"/>
                  </a:cubicBezTo>
                  <a:cubicBezTo>
                    <a:pt x="317794" y="41343"/>
                    <a:pt x="317001" y="43460"/>
                    <a:pt x="310386" y="45312"/>
                  </a:cubicBezTo>
                  <a:cubicBezTo>
                    <a:pt x="303772" y="47164"/>
                    <a:pt x="303507" y="43195"/>
                    <a:pt x="289749" y="45312"/>
                  </a:cubicBezTo>
                  <a:cubicBezTo>
                    <a:pt x="275991" y="47429"/>
                    <a:pt x="247944" y="54573"/>
                    <a:pt x="227836" y="58012"/>
                  </a:cubicBezTo>
                  <a:cubicBezTo>
                    <a:pt x="207728" y="61451"/>
                    <a:pt x="187620" y="64362"/>
                    <a:pt x="169099" y="65949"/>
                  </a:cubicBezTo>
                  <a:cubicBezTo>
                    <a:pt x="150578" y="67536"/>
                    <a:pt x="132057" y="67272"/>
                    <a:pt x="116711" y="67537"/>
                  </a:cubicBezTo>
                  <a:cubicBezTo>
                    <a:pt x="101365" y="67802"/>
                    <a:pt x="91841" y="72300"/>
                    <a:pt x="77024" y="67537"/>
                  </a:cubicBezTo>
                  <a:cubicBezTo>
                    <a:pt x="62207" y="62774"/>
                    <a:pt x="7174" y="22558"/>
                    <a:pt x="824" y="26262"/>
                  </a:cubicBezTo>
                  <a:close/>
                </a:path>
              </a:pathLst>
            </a:custGeom>
            <a:solidFill>
              <a:srgbClr val="FF0000">
                <a:alpha val="40000"/>
              </a:srgbClr>
            </a:solidFill>
            <a:ln cap="rnd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2" name="フリーフォーム: 図形 41">
              <a:extLst>
                <a:ext uri="{FF2B5EF4-FFF2-40B4-BE49-F238E27FC236}">
                  <a16:creationId xmlns:a16="http://schemas.microsoft.com/office/drawing/2014/main" id="{D1BAE260-3B30-467B-8779-AA7122C13CA6}"/>
                </a:ext>
              </a:extLst>
            </p:cNvPr>
            <p:cNvSpPr/>
            <p:nvPr/>
          </p:nvSpPr>
          <p:spPr>
            <a:xfrm>
              <a:off x="5377411" y="2074138"/>
              <a:ext cx="367481" cy="737018"/>
            </a:xfrm>
            <a:custGeom>
              <a:avLst/>
              <a:gdLst>
                <a:gd name="connsiteX0" fmla="*/ 365106 w 367481"/>
                <a:gd name="connsiteY0" fmla="*/ 418 h 737018"/>
                <a:gd name="connsiteX1" fmla="*/ 346056 w 367481"/>
                <a:gd name="connsiteY1" fmla="*/ 89318 h 737018"/>
                <a:gd name="connsiteX2" fmla="*/ 314306 w 367481"/>
                <a:gd name="connsiteY2" fmla="*/ 252301 h 737018"/>
                <a:gd name="connsiteX3" fmla="*/ 252922 w 367481"/>
                <a:gd name="connsiteY3" fmla="*/ 411051 h 737018"/>
                <a:gd name="connsiteX4" fmla="*/ 214822 w 367481"/>
                <a:gd name="connsiteY4" fmla="*/ 480901 h 737018"/>
                <a:gd name="connsiteX5" fmla="*/ 153439 w 367481"/>
                <a:gd name="connsiteY5" fmla="*/ 550751 h 737018"/>
                <a:gd name="connsiteX6" fmla="*/ 121689 w 367481"/>
                <a:gd name="connsiteY6" fmla="*/ 631184 h 737018"/>
                <a:gd name="connsiteX7" fmla="*/ 75122 w 367481"/>
                <a:gd name="connsiteY7" fmla="*/ 705268 h 737018"/>
                <a:gd name="connsiteX8" fmla="*/ 3156 w 367481"/>
                <a:gd name="connsiteY8" fmla="*/ 737018 h 737018"/>
                <a:gd name="connsiteX9" fmla="*/ 13739 w 367481"/>
                <a:gd name="connsiteY9" fmla="*/ 705268 h 737018"/>
                <a:gd name="connsiteX10" fmla="*/ 22206 w 367481"/>
                <a:gd name="connsiteY10" fmla="*/ 641768 h 737018"/>
                <a:gd name="connsiteX11" fmla="*/ 121689 w 367481"/>
                <a:gd name="connsiteY11" fmla="*/ 542284 h 737018"/>
                <a:gd name="connsiteX12" fmla="*/ 170372 w 367481"/>
                <a:gd name="connsiteY12" fmla="*/ 436451 h 737018"/>
                <a:gd name="connsiteX13" fmla="*/ 252922 w 367481"/>
                <a:gd name="connsiteY13" fmla="*/ 224784 h 737018"/>
                <a:gd name="connsiteX14" fmla="*/ 291022 w 367481"/>
                <a:gd name="connsiteY14" fmla="*/ 123184 h 737018"/>
                <a:gd name="connsiteX15" fmla="*/ 365106 w 367481"/>
                <a:gd name="connsiteY15" fmla="*/ 418 h 7370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367481" h="737018">
                  <a:moveTo>
                    <a:pt x="365106" y="418"/>
                  </a:moveTo>
                  <a:cubicBezTo>
                    <a:pt x="374278" y="-5226"/>
                    <a:pt x="354523" y="47338"/>
                    <a:pt x="346056" y="89318"/>
                  </a:cubicBezTo>
                  <a:cubicBezTo>
                    <a:pt x="337589" y="131299"/>
                    <a:pt x="329828" y="198679"/>
                    <a:pt x="314306" y="252301"/>
                  </a:cubicBezTo>
                  <a:cubicBezTo>
                    <a:pt x="298784" y="305923"/>
                    <a:pt x="269503" y="372951"/>
                    <a:pt x="252922" y="411051"/>
                  </a:cubicBezTo>
                  <a:cubicBezTo>
                    <a:pt x="236341" y="449151"/>
                    <a:pt x="231402" y="457618"/>
                    <a:pt x="214822" y="480901"/>
                  </a:cubicBezTo>
                  <a:cubicBezTo>
                    <a:pt x="198241" y="504184"/>
                    <a:pt x="168961" y="525704"/>
                    <a:pt x="153439" y="550751"/>
                  </a:cubicBezTo>
                  <a:cubicBezTo>
                    <a:pt x="137917" y="575798"/>
                    <a:pt x="134742" y="605431"/>
                    <a:pt x="121689" y="631184"/>
                  </a:cubicBezTo>
                  <a:cubicBezTo>
                    <a:pt x="108636" y="656937"/>
                    <a:pt x="94877" y="687629"/>
                    <a:pt x="75122" y="705268"/>
                  </a:cubicBezTo>
                  <a:cubicBezTo>
                    <a:pt x="55367" y="722907"/>
                    <a:pt x="13386" y="737018"/>
                    <a:pt x="3156" y="737018"/>
                  </a:cubicBezTo>
                  <a:cubicBezTo>
                    <a:pt x="-7074" y="737018"/>
                    <a:pt x="10564" y="721143"/>
                    <a:pt x="13739" y="705268"/>
                  </a:cubicBezTo>
                  <a:cubicBezTo>
                    <a:pt x="16914" y="689393"/>
                    <a:pt x="4214" y="668932"/>
                    <a:pt x="22206" y="641768"/>
                  </a:cubicBezTo>
                  <a:cubicBezTo>
                    <a:pt x="40198" y="614604"/>
                    <a:pt x="96995" y="576503"/>
                    <a:pt x="121689" y="542284"/>
                  </a:cubicBezTo>
                  <a:cubicBezTo>
                    <a:pt x="146383" y="508065"/>
                    <a:pt x="148500" y="489368"/>
                    <a:pt x="170372" y="436451"/>
                  </a:cubicBezTo>
                  <a:cubicBezTo>
                    <a:pt x="192244" y="383534"/>
                    <a:pt x="232814" y="276995"/>
                    <a:pt x="252922" y="224784"/>
                  </a:cubicBezTo>
                  <a:cubicBezTo>
                    <a:pt x="273030" y="172573"/>
                    <a:pt x="275853" y="158814"/>
                    <a:pt x="291022" y="123184"/>
                  </a:cubicBezTo>
                  <a:cubicBezTo>
                    <a:pt x="306191" y="87554"/>
                    <a:pt x="355934" y="6062"/>
                    <a:pt x="365106" y="418"/>
                  </a:cubicBezTo>
                  <a:close/>
                </a:path>
              </a:pathLst>
            </a:custGeom>
            <a:solidFill>
              <a:srgbClr val="FF0000">
                <a:alpha val="30000"/>
              </a:srgbClr>
            </a:solidFill>
            <a:ln cap="rnd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3" name="フリーフォーム: 図形 42">
              <a:extLst>
                <a:ext uri="{FF2B5EF4-FFF2-40B4-BE49-F238E27FC236}">
                  <a16:creationId xmlns:a16="http://schemas.microsoft.com/office/drawing/2014/main" id="{3AD446FF-67B5-433A-9F45-B554F8EF8D1F}"/>
                </a:ext>
              </a:extLst>
            </p:cNvPr>
            <p:cNvSpPr/>
            <p:nvPr/>
          </p:nvSpPr>
          <p:spPr>
            <a:xfrm>
              <a:off x="4881546" y="2456572"/>
              <a:ext cx="533496" cy="106819"/>
            </a:xfrm>
            <a:custGeom>
              <a:avLst/>
              <a:gdLst>
                <a:gd name="connsiteX0" fmla="*/ 17 w 533496"/>
                <a:gd name="connsiteY0" fmla="*/ 52430 h 106819"/>
                <a:gd name="connsiteX1" fmla="*/ 65104 w 533496"/>
                <a:gd name="connsiteY1" fmla="*/ 46080 h 106819"/>
                <a:gd name="connsiteX2" fmla="*/ 115904 w 533496"/>
                <a:gd name="connsiteY2" fmla="*/ 28617 h 106819"/>
                <a:gd name="connsiteX3" fmla="*/ 152417 w 533496"/>
                <a:gd name="connsiteY3" fmla="*/ 31792 h 106819"/>
                <a:gd name="connsiteX4" fmla="*/ 201629 w 533496"/>
                <a:gd name="connsiteY4" fmla="*/ 20680 h 106819"/>
                <a:gd name="connsiteX5" fmla="*/ 231792 w 533496"/>
                <a:gd name="connsiteY5" fmla="*/ 28617 h 106819"/>
                <a:gd name="connsiteX6" fmla="*/ 292117 w 533496"/>
                <a:gd name="connsiteY6" fmla="*/ 42 h 106819"/>
                <a:gd name="connsiteX7" fmla="*/ 312754 w 533496"/>
                <a:gd name="connsiteY7" fmla="*/ 22267 h 106819"/>
                <a:gd name="connsiteX8" fmla="*/ 350854 w 533496"/>
                <a:gd name="connsiteY8" fmla="*/ 27030 h 106819"/>
                <a:gd name="connsiteX9" fmla="*/ 373079 w 533496"/>
                <a:gd name="connsiteY9" fmla="*/ 6392 h 106819"/>
                <a:gd name="connsiteX10" fmla="*/ 393717 w 533496"/>
                <a:gd name="connsiteY10" fmla="*/ 7980 h 106819"/>
                <a:gd name="connsiteX11" fmla="*/ 422292 w 533496"/>
                <a:gd name="connsiteY11" fmla="*/ 30205 h 106819"/>
                <a:gd name="connsiteX12" fmla="*/ 468329 w 533496"/>
                <a:gd name="connsiteY12" fmla="*/ 42905 h 106819"/>
                <a:gd name="connsiteX13" fmla="*/ 528654 w 533496"/>
                <a:gd name="connsiteY13" fmla="*/ 46080 h 106819"/>
                <a:gd name="connsiteX14" fmla="*/ 528654 w 533496"/>
                <a:gd name="connsiteY14" fmla="*/ 63542 h 106819"/>
                <a:gd name="connsiteX15" fmla="*/ 519129 w 533496"/>
                <a:gd name="connsiteY15" fmla="*/ 88942 h 106819"/>
                <a:gd name="connsiteX16" fmla="*/ 492142 w 533496"/>
                <a:gd name="connsiteY16" fmla="*/ 106405 h 106819"/>
                <a:gd name="connsiteX17" fmla="*/ 438167 w 533496"/>
                <a:gd name="connsiteY17" fmla="*/ 100055 h 106819"/>
                <a:gd name="connsiteX18" fmla="*/ 377842 w 533496"/>
                <a:gd name="connsiteY18" fmla="*/ 85767 h 106819"/>
                <a:gd name="connsiteX19" fmla="*/ 320692 w 533496"/>
                <a:gd name="connsiteY19" fmla="*/ 76242 h 106819"/>
                <a:gd name="connsiteX20" fmla="*/ 214329 w 533496"/>
                <a:gd name="connsiteY20" fmla="*/ 68305 h 106819"/>
                <a:gd name="connsiteX21" fmla="*/ 147654 w 533496"/>
                <a:gd name="connsiteY21" fmla="*/ 73067 h 106819"/>
                <a:gd name="connsiteX22" fmla="*/ 93679 w 533496"/>
                <a:gd name="connsiteY22" fmla="*/ 85767 h 106819"/>
                <a:gd name="connsiteX23" fmla="*/ 71454 w 533496"/>
                <a:gd name="connsiteY23" fmla="*/ 88942 h 106819"/>
                <a:gd name="connsiteX24" fmla="*/ 17 w 533496"/>
                <a:gd name="connsiteY24" fmla="*/ 52430 h 1068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533496" h="106819">
                  <a:moveTo>
                    <a:pt x="17" y="52430"/>
                  </a:moveTo>
                  <a:cubicBezTo>
                    <a:pt x="-1041" y="45286"/>
                    <a:pt x="45790" y="50049"/>
                    <a:pt x="65104" y="46080"/>
                  </a:cubicBezTo>
                  <a:cubicBezTo>
                    <a:pt x="84419" y="42111"/>
                    <a:pt x="101352" y="30998"/>
                    <a:pt x="115904" y="28617"/>
                  </a:cubicBezTo>
                  <a:cubicBezTo>
                    <a:pt x="130456" y="26236"/>
                    <a:pt x="138130" y="33115"/>
                    <a:pt x="152417" y="31792"/>
                  </a:cubicBezTo>
                  <a:cubicBezTo>
                    <a:pt x="166705" y="30469"/>
                    <a:pt x="188400" y="21209"/>
                    <a:pt x="201629" y="20680"/>
                  </a:cubicBezTo>
                  <a:cubicBezTo>
                    <a:pt x="214858" y="20151"/>
                    <a:pt x="216711" y="32057"/>
                    <a:pt x="231792" y="28617"/>
                  </a:cubicBezTo>
                  <a:cubicBezTo>
                    <a:pt x="246873" y="25177"/>
                    <a:pt x="278623" y="1100"/>
                    <a:pt x="292117" y="42"/>
                  </a:cubicBezTo>
                  <a:cubicBezTo>
                    <a:pt x="305611" y="-1016"/>
                    <a:pt x="302965" y="17769"/>
                    <a:pt x="312754" y="22267"/>
                  </a:cubicBezTo>
                  <a:cubicBezTo>
                    <a:pt x="322544" y="26765"/>
                    <a:pt x="340800" y="29676"/>
                    <a:pt x="350854" y="27030"/>
                  </a:cubicBezTo>
                  <a:cubicBezTo>
                    <a:pt x="360908" y="24384"/>
                    <a:pt x="365935" y="9567"/>
                    <a:pt x="373079" y="6392"/>
                  </a:cubicBezTo>
                  <a:cubicBezTo>
                    <a:pt x="380223" y="3217"/>
                    <a:pt x="385515" y="4011"/>
                    <a:pt x="393717" y="7980"/>
                  </a:cubicBezTo>
                  <a:cubicBezTo>
                    <a:pt x="401919" y="11949"/>
                    <a:pt x="409857" y="24384"/>
                    <a:pt x="422292" y="30205"/>
                  </a:cubicBezTo>
                  <a:cubicBezTo>
                    <a:pt x="434727" y="36026"/>
                    <a:pt x="450602" y="40259"/>
                    <a:pt x="468329" y="42905"/>
                  </a:cubicBezTo>
                  <a:cubicBezTo>
                    <a:pt x="486056" y="45551"/>
                    <a:pt x="518600" y="42640"/>
                    <a:pt x="528654" y="46080"/>
                  </a:cubicBezTo>
                  <a:cubicBezTo>
                    <a:pt x="538708" y="49519"/>
                    <a:pt x="530242" y="56398"/>
                    <a:pt x="528654" y="63542"/>
                  </a:cubicBezTo>
                  <a:cubicBezTo>
                    <a:pt x="527067" y="70686"/>
                    <a:pt x="525214" y="81798"/>
                    <a:pt x="519129" y="88942"/>
                  </a:cubicBezTo>
                  <a:cubicBezTo>
                    <a:pt x="513044" y="96086"/>
                    <a:pt x="505636" y="104553"/>
                    <a:pt x="492142" y="106405"/>
                  </a:cubicBezTo>
                  <a:cubicBezTo>
                    <a:pt x="478648" y="108257"/>
                    <a:pt x="457217" y="103495"/>
                    <a:pt x="438167" y="100055"/>
                  </a:cubicBezTo>
                  <a:cubicBezTo>
                    <a:pt x="419117" y="96615"/>
                    <a:pt x="397421" y="89736"/>
                    <a:pt x="377842" y="85767"/>
                  </a:cubicBezTo>
                  <a:cubicBezTo>
                    <a:pt x="358263" y="81798"/>
                    <a:pt x="347944" y="79152"/>
                    <a:pt x="320692" y="76242"/>
                  </a:cubicBezTo>
                  <a:cubicBezTo>
                    <a:pt x="293440" y="73332"/>
                    <a:pt x="243169" y="68834"/>
                    <a:pt x="214329" y="68305"/>
                  </a:cubicBezTo>
                  <a:cubicBezTo>
                    <a:pt x="185489" y="67776"/>
                    <a:pt x="167762" y="70157"/>
                    <a:pt x="147654" y="73067"/>
                  </a:cubicBezTo>
                  <a:cubicBezTo>
                    <a:pt x="127546" y="75977"/>
                    <a:pt x="106379" y="83121"/>
                    <a:pt x="93679" y="85767"/>
                  </a:cubicBezTo>
                  <a:cubicBezTo>
                    <a:pt x="80979" y="88413"/>
                    <a:pt x="81243" y="88677"/>
                    <a:pt x="71454" y="88942"/>
                  </a:cubicBezTo>
                  <a:cubicBezTo>
                    <a:pt x="61665" y="89207"/>
                    <a:pt x="1075" y="59574"/>
                    <a:pt x="17" y="52430"/>
                  </a:cubicBezTo>
                  <a:close/>
                </a:path>
              </a:pathLst>
            </a:custGeom>
            <a:solidFill>
              <a:srgbClr val="FF0000"/>
            </a:solidFill>
            <a:ln cap="rnd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5" name="フリーフォーム: 図形 44">
              <a:extLst>
                <a:ext uri="{FF2B5EF4-FFF2-40B4-BE49-F238E27FC236}">
                  <a16:creationId xmlns:a16="http://schemas.microsoft.com/office/drawing/2014/main" id="{C6723586-DCAF-487D-ADC4-8087C500F83A}"/>
                </a:ext>
              </a:extLst>
            </p:cNvPr>
            <p:cNvSpPr/>
            <p:nvPr/>
          </p:nvSpPr>
          <p:spPr>
            <a:xfrm>
              <a:off x="4929106" y="2402537"/>
              <a:ext cx="465244" cy="108441"/>
            </a:xfrm>
            <a:custGeom>
              <a:avLst/>
              <a:gdLst>
                <a:gd name="connsiteX0" fmla="*/ 82 w 465244"/>
                <a:gd name="connsiteY0" fmla="*/ 108052 h 108441"/>
                <a:gd name="connsiteX1" fmla="*/ 52469 w 465244"/>
                <a:gd name="connsiteY1" fmla="*/ 79477 h 108441"/>
                <a:gd name="connsiteX2" fmla="*/ 90569 w 465244"/>
                <a:gd name="connsiteY2" fmla="*/ 77890 h 108441"/>
                <a:gd name="connsiteX3" fmla="*/ 142957 w 465244"/>
                <a:gd name="connsiteY3" fmla="*/ 68365 h 108441"/>
                <a:gd name="connsiteX4" fmla="*/ 179469 w 465244"/>
                <a:gd name="connsiteY4" fmla="*/ 79477 h 108441"/>
                <a:gd name="connsiteX5" fmla="*/ 239794 w 465244"/>
                <a:gd name="connsiteY5" fmla="*/ 55665 h 108441"/>
                <a:gd name="connsiteX6" fmla="*/ 274719 w 465244"/>
                <a:gd name="connsiteY6" fmla="*/ 69952 h 108441"/>
                <a:gd name="connsiteX7" fmla="*/ 309644 w 465244"/>
                <a:gd name="connsiteY7" fmla="*/ 74715 h 108441"/>
                <a:gd name="connsiteX8" fmla="*/ 339807 w 465244"/>
                <a:gd name="connsiteY8" fmla="*/ 62015 h 108441"/>
                <a:gd name="connsiteX9" fmla="*/ 389019 w 465244"/>
                <a:gd name="connsiteY9" fmla="*/ 84240 h 108441"/>
                <a:gd name="connsiteX10" fmla="*/ 465219 w 465244"/>
                <a:gd name="connsiteY10" fmla="*/ 103290 h 108441"/>
                <a:gd name="connsiteX11" fmla="*/ 396957 w 465244"/>
                <a:gd name="connsiteY11" fmla="*/ 62015 h 108441"/>
                <a:gd name="connsiteX12" fmla="*/ 346157 w 465244"/>
                <a:gd name="connsiteY12" fmla="*/ 38202 h 108441"/>
                <a:gd name="connsiteX13" fmla="*/ 311232 w 465244"/>
                <a:gd name="connsiteY13" fmla="*/ 12802 h 108441"/>
                <a:gd name="connsiteX14" fmla="*/ 239794 w 465244"/>
                <a:gd name="connsiteY14" fmla="*/ 14390 h 108441"/>
                <a:gd name="connsiteX15" fmla="*/ 230269 w 465244"/>
                <a:gd name="connsiteY15" fmla="*/ 22327 h 108441"/>
                <a:gd name="connsiteX16" fmla="*/ 196932 w 465244"/>
                <a:gd name="connsiteY16" fmla="*/ 14390 h 108441"/>
                <a:gd name="connsiteX17" fmla="*/ 155657 w 465244"/>
                <a:gd name="connsiteY17" fmla="*/ 102 h 108441"/>
                <a:gd name="connsiteX18" fmla="*/ 109619 w 465244"/>
                <a:gd name="connsiteY18" fmla="*/ 22327 h 108441"/>
                <a:gd name="connsiteX19" fmla="*/ 65169 w 465244"/>
                <a:gd name="connsiteY19" fmla="*/ 55665 h 108441"/>
                <a:gd name="connsiteX20" fmla="*/ 82 w 465244"/>
                <a:gd name="connsiteY20" fmla="*/ 108052 h 1084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465244" h="108441">
                  <a:moveTo>
                    <a:pt x="82" y="108052"/>
                  </a:moveTo>
                  <a:cubicBezTo>
                    <a:pt x="-2035" y="112021"/>
                    <a:pt x="37388" y="84504"/>
                    <a:pt x="52469" y="79477"/>
                  </a:cubicBezTo>
                  <a:cubicBezTo>
                    <a:pt x="67550" y="74450"/>
                    <a:pt x="75488" y="79742"/>
                    <a:pt x="90569" y="77890"/>
                  </a:cubicBezTo>
                  <a:cubicBezTo>
                    <a:pt x="105650" y="76038"/>
                    <a:pt x="128140" y="68100"/>
                    <a:pt x="142957" y="68365"/>
                  </a:cubicBezTo>
                  <a:cubicBezTo>
                    <a:pt x="157774" y="68629"/>
                    <a:pt x="163330" y="81594"/>
                    <a:pt x="179469" y="79477"/>
                  </a:cubicBezTo>
                  <a:cubicBezTo>
                    <a:pt x="195608" y="77360"/>
                    <a:pt x="223919" y="57252"/>
                    <a:pt x="239794" y="55665"/>
                  </a:cubicBezTo>
                  <a:cubicBezTo>
                    <a:pt x="255669" y="54077"/>
                    <a:pt x="263077" y="66777"/>
                    <a:pt x="274719" y="69952"/>
                  </a:cubicBezTo>
                  <a:cubicBezTo>
                    <a:pt x="286361" y="73127"/>
                    <a:pt x="298796" y="76038"/>
                    <a:pt x="309644" y="74715"/>
                  </a:cubicBezTo>
                  <a:cubicBezTo>
                    <a:pt x="320492" y="73392"/>
                    <a:pt x="326578" y="60428"/>
                    <a:pt x="339807" y="62015"/>
                  </a:cubicBezTo>
                  <a:cubicBezTo>
                    <a:pt x="353036" y="63602"/>
                    <a:pt x="368117" y="77361"/>
                    <a:pt x="389019" y="84240"/>
                  </a:cubicBezTo>
                  <a:cubicBezTo>
                    <a:pt x="409921" y="91119"/>
                    <a:pt x="463896" y="106994"/>
                    <a:pt x="465219" y="103290"/>
                  </a:cubicBezTo>
                  <a:cubicBezTo>
                    <a:pt x="466542" y="99586"/>
                    <a:pt x="416801" y="72863"/>
                    <a:pt x="396957" y="62015"/>
                  </a:cubicBezTo>
                  <a:cubicBezTo>
                    <a:pt x="377113" y="51167"/>
                    <a:pt x="360445" y="46404"/>
                    <a:pt x="346157" y="38202"/>
                  </a:cubicBezTo>
                  <a:cubicBezTo>
                    <a:pt x="331869" y="30000"/>
                    <a:pt x="328959" y="16771"/>
                    <a:pt x="311232" y="12802"/>
                  </a:cubicBezTo>
                  <a:cubicBezTo>
                    <a:pt x="293505" y="8833"/>
                    <a:pt x="253288" y="12803"/>
                    <a:pt x="239794" y="14390"/>
                  </a:cubicBezTo>
                  <a:cubicBezTo>
                    <a:pt x="226300" y="15977"/>
                    <a:pt x="237413" y="22327"/>
                    <a:pt x="230269" y="22327"/>
                  </a:cubicBezTo>
                  <a:cubicBezTo>
                    <a:pt x="223125" y="22327"/>
                    <a:pt x="209367" y="18094"/>
                    <a:pt x="196932" y="14390"/>
                  </a:cubicBezTo>
                  <a:cubicBezTo>
                    <a:pt x="184497" y="10686"/>
                    <a:pt x="170209" y="-1221"/>
                    <a:pt x="155657" y="102"/>
                  </a:cubicBezTo>
                  <a:cubicBezTo>
                    <a:pt x="141105" y="1425"/>
                    <a:pt x="124700" y="13067"/>
                    <a:pt x="109619" y="22327"/>
                  </a:cubicBezTo>
                  <a:cubicBezTo>
                    <a:pt x="94538" y="31587"/>
                    <a:pt x="79986" y="45346"/>
                    <a:pt x="65169" y="55665"/>
                  </a:cubicBezTo>
                  <a:cubicBezTo>
                    <a:pt x="50352" y="65984"/>
                    <a:pt x="2199" y="104083"/>
                    <a:pt x="82" y="108052"/>
                  </a:cubicBezTo>
                  <a:close/>
                </a:path>
              </a:pathLst>
            </a:custGeom>
            <a:solidFill>
              <a:srgbClr val="FF0000">
                <a:alpha val="69804"/>
              </a:srgbClr>
            </a:solidFill>
            <a:ln cap="rnd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6" name="フリーフォーム: 図形 45">
              <a:extLst>
                <a:ext uri="{FF2B5EF4-FFF2-40B4-BE49-F238E27FC236}">
                  <a16:creationId xmlns:a16="http://schemas.microsoft.com/office/drawing/2014/main" id="{F1C8245E-2CAB-41D8-9769-4F0504F34A29}"/>
                </a:ext>
              </a:extLst>
            </p:cNvPr>
            <p:cNvSpPr/>
            <p:nvPr/>
          </p:nvSpPr>
          <p:spPr>
            <a:xfrm>
              <a:off x="5056085" y="2590525"/>
              <a:ext cx="259873" cy="61851"/>
            </a:xfrm>
            <a:custGeom>
              <a:avLst/>
              <a:gdLst>
                <a:gd name="connsiteX0" fmla="*/ 103 w 259873"/>
                <a:gd name="connsiteY0" fmla="*/ 37539 h 61851"/>
                <a:gd name="connsiteX1" fmla="*/ 76303 w 259873"/>
                <a:gd name="connsiteY1" fmla="*/ 61352 h 61851"/>
                <a:gd name="connsiteX2" fmla="*/ 117578 w 259873"/>
                <a:gd name="connsiteY2" fmla="*/ 51827 h 61851"/>
                <a:gd name="connsiteX3" fmla="*/ 189015 w 259873"/>
                <a:gd name="connsiteY3" fmla="*/ 29602 h 61851"/>
                <a:gd name="connsiteX4" fmla="*/ 258865 w 259873"/>
                <a:gd name="connsiteY4" fmla="*/ 7377 h 61851"/>
                <a:gd name="connsiteX5" fmla="*/ 225528 w 259873"/>
                <a:gd name="connsiteY5" fmla="*/ 1027 h 61851"/>
                <a:gd name="connsiteX6" fmla="*/ 158853 w 259873"/>
                <a:gd name="connsiteY6" fmla="*/ 26427 h 61851"/>
                <a:gd name="connsiteX7" fmla="*/ 125515 w 259873"/>
                <a:gd name="connsiteY7" fmla="*/ 35952 h 61851"/>
                <a:gd name="connsiteX8" fmla="*/ 106465 w 259873"/>
                <a:gd name="connsiteY8" fmla="*/ 34364 h 61851"/>
                <a:gd name="connsiteX9" fmla="*/ 93765 w 259873"/>
                <a:gd name="connsiteY9" fmla="*/ 35952 h 61851"/>
                <a:gd name="connsiteX10" fmla="*/ 103 w 259873"/>
                <a:gd name="connsiteY10" fmla="*/ 37539 h 61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59873" h="61851">
                  <a:moveTo>
                    <a:pt x="103" y="37539"/>
                  </a:moveTo>
                  <a:cubicBezTo>
                    <a:pt x="-2807" y="41772"/>
                    <a:pt x="56724" y="58971"/>
                    <a:pt x="76303" y="61352"/>
                  </a:cubicBezTo>
                  <a:cubicBezTo>
                    <a:pt x="95882" y="63733"/>
                    <a:pt x="98793" y="57119"/>
                    <a:pt x="117578" y="51827"/>
                  </a:cubicBezTo>
                  <a:cubicBezTo>
                    <a:pt x="136363" y="46535"/>
                    <a:pt x="189015" y="29602"/>
                    <a:pt x="189015" y="29602"/>
                  </a:cubicBezTo>
                  <a:cubicBezTo>
                    <a:pt x="212563" y="22194"/>
                    <a:pt x="252780" y="12139"/>
                    <a:pt x="258865" y="7377"/>
                  </a:cubicBezTo>
                  <a:cubicBezTo>
                    <a:pt x="264950" y="2615"/>
                    <a:pt x="242197" y="-2148"/>
                    <a:pt x="225528" y="1027"/>
                  </a:cubicBezTo>
                  <a:cubicBezTo>
                    <a:pt x="208859" y="4202"/>
                    <a:pt x="175522" y="20606"/>
                    <a:pt x="158853" y="26427"/>
                  </a:cubicBezTo>
                  <a:cubicBezTo>
                    <a:pt x="142184" y="32248"/>
                    <a:pt x="134246" y="34629"/>
                    <a:pt x="125515" y="35952"/>
                  </a:cubicBezTo>
                  <a:cubicBezTo>
                    <a:pt x="116784" y="37275"/>
                    <a:pt x="111757" y="34364"/>
                    <a:pt x="106465" y="34364"/>
                  </a:cubicBezTo>
                  <a:cubicBezTo>
                    <a:pt x="101173" y="34364"/>
                    <a:pt x="104348" y="36746"/>
                    <a:pt x="93765" y="35952"/>
                  </a:cubicBezTo>
                  <a:cubicBezTo>
                    <a:pt x="83182" y="35158"/>
                    <a:pt x="3013" y="33306"/>
                    <a:pt x="103" y="37539"/>
                  </a:cubicBezTo>
                  <a:close/>
                </a:path>
              </a:pathLst>
            </a:custGeom>
            <a:solidFill>
              <a:srgbClr val="FF0000">
                <a:alpha val="70000"/>
              </a:srgbClr>
            </a:solidFill>
            <a:ln cap="rnd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7" name="フリーフォーム: 図形 46">
              <a:extLst>
                <a:ext uri="{FF2B5EF4-FFF2-40B4-BE49-F238E27FC236}">
                  <a16:creationId xmlns:a16="http://schemas.microsoft.com/office/drawing/2014/main" id="{6B19E65D-EDD2-4305-B98E-D307EB96CB57}"/>
                </a:ext>
              </a:extLst>
            </p:cNvPr>
            <p:cNvSpPr/>
            <p:nvPr/>
          </p:nvSpPr>
          <p:spPr>
            <a:xfrm>
              <a:off x="4910133" y="2521702"/>
              <a:ext cx="430604" cy="94132"/>
            </a:xfrm>
            <a:custGeom>
              <a:avLst/>
              <a:gdLst>
                <a:gd name="connsiteX0" fmla="*/ 430217 w 430604"/>
                <a:gd name="connsiteY0" fmla="*/ 47625 h 94132"/>
                <a:gd name="connsiteX1" fmla="*/ 376242 w 430604"/>
                <a:gd name="connsiteY1" fmla="*/ 60325 h 94132"/>
                <a:gd name="connsiteX2" fmla="*/ 347667 w 430604"/>
                <a:gd name="connsiteY2" fmla="*/ 71437 h 94132"/>
                <a:gd name="connsiteX3" fmla="*/ 295280 w 430604"/>
                <a:gd name="connsiteY3" fmla="*/ 90487 h 94132"/>
                <a:gd name="connsiteX4" fmla="*/ 225430 w 430604"/>
                <a:gd name="connsiteY4" fmla="*/ 93662 h 94132"/>
                <a:gd name="connsiteX5" fmla="*/ 166692 w 430604"/>
                <a:gd name="connsiteY5" fmla="*/ 93662 h 94132"/>
                <a:gd name="connsiteX6" fmla="*/ 128592 w 430604"/>
                <a:gd name="connsiteY6" fmla="*/ 93662 h 94132"/>
                <a:gd name="connsiteX7" fmla="*/ 87317 w 430604"/>
                <a:gd name="connsiteY7" fmla="*/ 87312 h 94132"/>
                <a:gd name="connsiteX8" fmla="*/ 36517 w 430604"/>
                <a:gd name="connsiteY8" fmla="*/ 63500 h 94132"/>
                <a:gd name="connsiteX9" fmla="*/ 1592 w 430604"/>
                <a:gd name="connsiteY9" fmla="*/ 44450 h 94132"/>
                <a:gd name="connsiteX10" fmla="*/ 88905 w 430604"/>
                <a:gd name="connsiteY10" fmla="*/ 22225 h 94132"/>
                <a:gd name="connsiteX11" fmla="*/ 163517 w 430604"/>
                <a:gd name="connsiteY11" fmla="*/ 6350 h 94132"/>
                <a:gd name="connsiteX12" fmla="*/ 211142 w 430604"/>
                <a:gd name="connsiteY12" fmla="*/ 0 h 94132"/>
                <a:gd name="connsiteX13" fmla="*/ 282580 w 430604"/>
                <a:gd name="connsiteY13" fmla="*/ 6350 h 94132"/>
                <a:gd name="connsiteX14" fmla="*/ 346080 w 430604"/>
                <a:gd name="connsiteY14" fmla="*/ 19050 h 94132"/>
                <a:gd name="connsiteX15" fmla="*/ 430217 w 430604"/>
                <a:gd name="connsiteY15" fmla="*/ 47625 h 941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430604" h="94132">
                  <a:moveTo>
                    <a:pt x="430217" y="47625"/>
                  </a:moveTo>
                  <a:cubicBezTo>
                    <a:pt x="435244" y="54504"/>
                    <a:pt x="390000" y="56356"/>
                    <a:pt x="376242" y="60325"/>
                  </a:cubicBezTo>
                  <a:cubicBezTo>
                    <a:pt x="362484" y="64294"/>
                    <a:pt x="347667" y="71437"/>
                    <a:pt x="347667" y="71437"/>
                  </a:cubicBezTo>
                  <a:cubicBezTo>
                    <a:pt x="334173" y="76464"/>
                    <a:pt x="315653" y="86783"/>
                    <a:pt x="295280" y="90487"/>
                  </a:cubicBezTo>
                  <a:cubicBezTo>
                    <a:pt x="274907" y="94191"/>
                    <a:pt x="246861" y="93133"/>
                    <a:pt x="225430" y="93662"/>
                  </a:cubicBezTo>
                  <a:cubicBezTo>
                    <a:pt x="203999" y="94191"/>
                    <a:pt x="166692" y="93662"/>
                    <a:pt x="166692" y="93662"/>
                  </a:cubicBezTo>
                  <a:cubicBezTo>
                    <a:pt x="150552" y="93662"/>
                    <a:pt x="141821" y="94720"/>
                    <a:pt x="128592" y="93662"/>
                  </a:cubicBezTo>
                  <a:cubicBezTo>
                    <a:pt x="115363" y="92604"/>
                    <a:pt x="102663" y="92339"/>
                    <a:pt x="87317" y="87312"/>
                  </a:cubicBezTo>
                  <a:cubicBezTo>
                    <a:pt x="71971" y="82285"/>
                    <a:pt x="50804" y="70644"/>
                    <a:pt x="36517" y="63500"/>
                  </a:cubicBezTo>
                  <a:cubicBezTo>
                    <a:pt x="22230" y="56356"/>
                    <a:pt x="-7139" y="51329"/>
                    <a:pt x="1592" y="44450"/>
                  </a:cubicBezTo>
                  <a:cubicBezTo>
                    <a:pt x="10323" y="37571"/>
                    <a:pt x="61918" y="28575"/>
                    <a:pt x="88905" y="22225"/>
                  </a:cubicBezTo>
                  <a:cubicBezTo>
                    <a:pt x="115892" y="15875"/>
                    <a:pt x="143144" y="10054"/>
                    <a:pt x="163517" y="6350"/>
                  </a:cubicBezTo>
                  <a:cubicBezTo>
                    <a:pt x="183890" y="2646"/>
                    <a:pt x="191298" y="0"/>
                    <a:pt x="211142" y="0"/>
                  </a:cubicBezTo>
                  <a:cubicBezTo>
                    <a:pt x="230986" y="0"/>
                    <a:pt x="260090" y="3175"/>
                    <a:pt x="282580" y="6350"/>
                  </a:cubicBezTo>
                  <a:cubicBezTo>
                    <a:pt x="305070" y="9525"/>
                    <a:pt x="326236" y="12435"/>
                    <a:pt x="346080" y="19050"/>
                  </a:cubicBezTo>
                  <a:cubicBezTo>
                    <a:pt x="365924" y="25665"/>
                    <a:pt x="425190" y="40746"/>
                    <a:pt x="430217" y="47625"/>
                  </a:cubicBezTo>
                  <a:close/>
                </a:path>
              </a:pathLst>
            </a:custGeom>
            <a:solidFill>
              <a:srgbClr val="FF0000">
                <a:alpha val="70000"/>
              </a:srgbClr>
            </a:solidFill>
            <a:ln cap="rnd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8" name="フリーフォーム: 図形 47">
              <a:extLst>
                <a:ext uri="{FF2B5EF4-FFF2-40B4-BE49-F238E27FC236}">
                  <a16:creationId xmlns:a16="http://schemas.microsoft.com/office/drawing/2014/main" id="{26D8D02F-89F3-4DE0-A551-37E10E4240D0}"/>
                </a:ext>
              </a:extLst>
            </p:cNvPr>
            <p:cNvSpPr/>
            <p:nvPr/>
          </p:nvSpPr>
          <p:spPr>
            <a:xfrm>
              <a:off x="5049619" y="2635962"/>
              <a:ext cx="206297" cy="76417"/>
            </a:xfrm>
            <a:custGeom>
              <a:avLst/>
              <a:gdLst>
                <a:gd name="connsiteX0" fmla="*/ 1806 w 206297"/>
                <a:gd name="connsiteY0" fmla="*/ 3215 h 76417"/>
                <a:gd name="connsiteX1" fmla="*/ 39906 w 206297"/>
                <a:gd name="connsiteY1" fmla="*/ 71477 h 76417"/>
                <a:gd name="connsiteX2" fmla="*/ 104994 w 206297"/>
                <a:gd name="connsiteY2" fmla="*/ 71477 h 76417"/>
                <a:gd name="connsiteX3" fmla="*/ 162144 w 206297"/>
                <a:gd name="connsiteY3" fmla="*/ 74652 h 76417"/>
                <a:gd name="connsiteX4" fmla="*/ 146269 w 206297"/>
                <a:gd name="connsiteY4" fmla="*/ 58777 h 76417"/>
                <a:gd name="connsiteX5" fmla="*/ 127219 w 206297"/>
                <a:gd name="connsiteY5" fmla="*/ 30202 h 76417"/>
                <a:gd name="connsiteX6" fmla="*/ 190719 w 206297"/>
                <a:gd name="connsiteY6" fmla="*/ 31790 h 76417"/>
                <a:gd name="connsiteX7" fmla="*/ 205006 w 206297"/>
                <a:gd name="connsiteY7" fmla="*/ 19090 h 76417"/>
                <a:gd name="connsiteX8" fmla="*/ 166906 w 206297"/>
                <a:gd name="connsiteY8" fmla="*/ 15915 h 76417"/>
                <a:gd name="connsiteX9" fmla="*/ 141506 w 206297"/>
                <a:gd name="connsiteY9" fmla="*/ 40 h 76417"/>
                <a:gd name="connsiteX10" fmla="*/ 97056 w 206297"/>
                <a:gd name="connsiteY10" fmla="*/ 11152 h 76417"/>
                <a:gd name="connsiteX11" fmla="*/ 1806 w 206297"/>
                <a:gd name="connsiteY11" fmla="*/ 3215 h 764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06297" h="76417">
                  <a:moveTo>
                    <a:pt x="1806" y="3215"/>
                  </a:moveTo>
                  <a:cubicBezTo>
                    <a:pt x="-7719" y="13269"/>
                    <a:pt x="22708" y="60100"/>
                    <a:pt x="39906" y="71477"/>
                  </a:cubicBezTo>
                  <a:cubicBezTo>
                    <a:pt x="57104" y="82854"/>
                    <a:pt x="84621" y="70948"/>
                    <a:pt x="104994" y="71477"/>
                  </a:cubicBezTo>
                  <a:cubicBezTo>
                    <a:pt x="125367" y="72006"/>
                    <a:pt x="155265" y="76769"/>
                    <a:pt x="162144" y="74652"/>
                  </a:cubicBezTo>
                  <a:cubicBezTo>
                    <a:pt x="169023" y="72535"/>
                    <a:pt x="152090" y="66185"/>
                    <a:pt x="146269" y="58777"/>
                  </a:cubicBezTo>
                  <a:cubicBezTo>
                    <a:pt x="140448" y="51369"/>
                    <a:pt x="119811" y="34700"/>
                    <a:pt x="127219" y="30202"/>
                  </a:cubicBezTo>
                  <a:cubicBezTo>
                    <a:pt x="134627" y="25704"/>
                    <a:pt x="177755" y="33642"/>
                    <a:pt x="190719" y="31790"/>
                  </a:cubicBezTo>
                  <a:cubicBezTo>
                    <a:pt x="203683" y="29938"/>
                    <a:pt x="208975" y="21736"/>
                    <a:pt x="205006" y="19090"/>
                  </a:cubicBezTo>
                  <a:cubicBezTo>
                    <a:pt x="201037" y="16444"/>
                    <a:pt x="177489" y="19090"/>
                    <a:pt x="166906" y="15915"/>
                  </a:cubicBezTo>
                  <a:cubicBezTo>
                    <a:pt x="156323" y="12740"/>
                    <a:pt x="153148" y="834"/>
                    <a:pt x="141506" y="40"/>
                  </a:cubicBezTo>
                  <a:cubicBezTo>
                    <a:pt x="129864" y="-754"/>
                    <a:pt x="115577" y="10358"/>
                    <a:pt x="97056" y="11152"/>
                  </a:cubicBezTo>
                  <a:cubicBezTo>
                    <a:pt x="78535" y="11946"/>
                    <a:pt x="11331" y="-6839"/>
                    <a:pt x="1806" y="3215"/>
                  </a:cubicBezTo>
                  <a:close/>
                </a:path>
              </a:pathLst>
            </a:custGeom>
            <a:solidFill>
              <a:srgbClr val="FF0000">
                <a:alpha val="50000"/>
              </a:srgbClr>
            </a:solidFill>
            <a:ln cap="rnd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0" name="フリーフォーム: 図形 49">
              <a:extLst>
                <a:ext uri="{FF2B5EF4-FFF2-40B4-BE49-F238E27FC236}">
                  <a16:creationId xmlns:a16="http://schemas.microsoft.com/office/drawing/2014/main" id="{28F122D6-867C-4BF5-B142-95F362F0053E}"/>
                </a:ext>
              </a:extLst>
            </p:cNvPr>
            <p:cNvSpPr/>
            <p:nvPr/>
          </p:nvSpPr>
          <p:spPr>
            <a:xfrm>
              <a:off x="4867589" y="2505907"/>
              <a:ext cx="112420" cy="40302"/>
            </a:xfrm>
            <a:custGeom>
              <a:avLst/>
              <a:gdLst>
                <a:gd name="connsiteX0" fmla="*/ 112399 w 112420"/>
                <a:gd name="connsiteY0" fmla="*/ 36432 h 40302"/>
                <a:gd name="connsiteX1" fmla="*/ 36199 w 112420"/>
                <a:gd name="connsiteY1" fmla="*/ 39607 h 40302"/>
                <a:gd name="connsiteX2" fmla="*/ 2861 w 112420"/>
                <a:gd name="connsiteY2" fmla="*/ 36432 h 40302"/>
                <a:gd name="connsiteX3" fmla="*/ 2861 w 112420"/>
                <a:gd name="connsiteY3" fmla="*/ 23732 h 40302"/>
                <a:gd name="connsiteX4" fmla="*/ 12386 w 112420"/>
                <a:gd name="connsiteY4" fmla="*/ 3095 h 40302"/>
                <a:gd name="connsiteX5" fmla="*/ 28261 w 112420"/>
                <a:gd name="connsiteY5" fmla="*/ 3095 h 40302"/>
                <a:gd name="connsiteX6" fmla="*/ 112399 w 112420"/>
                <a:gd name="connsiteY6" fmla="*/ 36432 h 403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2420" h="40302">
                  <a:moveTo>
                    <a:pt x="112399" y="36432"/>
                  </a:moveTo>
                  <a:cubicBezTo>
                    <a:pt x="113722" y="42517"/>
                    <a:pt x="54455" y="39607"/>
                    <a:pt x="36199" y="39607"/>
                  </a:cubicBezTo>
                  <a:cubicBezTo>
                    <a:pt x="17943" y="39607"/>
                    <a:pt x="8417" y="39078"/>
                    <a:pt x="2861" y="36432"/>
                  </a:cubicBezTo>
                  <a:cubicBezTo>
                    <a:pt x="-2695" y="33786"/>
                    <a:pt x="1274" y="29288"/>
                    <a:pt x="2861" y="23732"/>
                  </a:cubicBezTo>
                  <a:cubicBezTo>
                    <a:pt x="4448" y="18176"/>
                    <a:pt x="8153" y="6534"/>
                    <a:pt x="12386" y="3095"/>
                  </a:cubicBezTo>
                  <a:cubicBezTo>
                    <a:pt x="16619" y="-344"/>
                    <a:pt x="16884" y="-1667"/>
                    <a:pt x="28261" y="3095"/>
                  </a:cubicBezTo>
                  <a:cubicBezTo>
                    <a:pt x="39638" y="7857"/>
                    <a:pt x="111076" y="30347"/>
                    <a:pt x="112399" y="36432"/>
                  </a:cubicBezTo>
                  <a:close/>
                </a:path>
              </a:pathLst>
            </a:custGeom>
            <a:solidFill>
              <a:srgbClr val="FF0000">
                <a:alpha val="70000"/>
              </a:srgbClr>
            </a:solidFill>
            <a:ln cap="rnd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1" name="フリーフォーム: 図形 50">
              <a:extLst>
                <a:ext uri="{FF2B5EF4-FFF2-40B4-BE49-F238E27FC236}">
                  <a16:creationId xmlns:a16="http://schemas.microsoft.com/office/drawing/2014/main" id="{E81DBA75-DDDF-4025-8496-2661B282DEFA}"/>
                </a:ext>
              </a:extLst>
            </p:cNvPr>
            <p:cNvSpPr/>
            <p:nvPr/>
          </p:nvSpPr>
          <p:spPr>
            <a:xfrm>
              <a:off x="5032374" y="2877302"/>
              <a:ext cx="391133" cy="94865"/>
            </a:xfrm>
            <a:custGeom>
              <a:avLst/>
              <a:gdLst>
                <a:gd name="connsiteX0" fmla="*/ 390526 w 391133"/>
                <a:gd name="connsiteY0" fmla="*/ 0 h 94865"/>
                <a:gd name="connsiteX1" fmla="*/ 312739 w 391133"/>
                <a:gd name="connsiteY1" fmla="*/ 38100 h 94865"/>
                <a:gd name="connsiteX2" fmla="*/ 227014 w 391133"/>
                <a:gd name="connsiteY2" fmla="*/ 85725 h 94865"/>
                <a:gd name="connsiteX3" fmla="*/ 142876 w 391133"/>
                <a:gd name="connsiteY3" fmla="*/ 93662 h 94865"/>
                <a:gd name="connsiteX4" fmla="*/ 1 w 391133"/>
                <a:gd name="connsiteY4" fmla="*/ 69850 h 94865"/>
                <a:gd name="connsiteX5" fmla="*/ 146051 w 391133"/>
                <a:gd name="connsiteY5" fmla="*/ 69850 h 94865"/>
                <a:gd name="connsiteX6" fmla="*/ 206376 w 391133"/>
                <a:gd name="connsiteY6" fmla="*/ 61912 h 94865"/>
                <a:gd name="connsiteX7" fmla="*/ 269876 w 391133"/>
                <a:gd name="connsiteY7" fmla="*/ 38100 h 94865"/>
                <a:gd name="connsiteX8" fmla="*/ 390526 w 391133"/>
                <a:gd name="connsiteY8" fmla="*/ 0 h 948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91133" h="94865">
                  <a:moveTo>
                    <a:pt x="390526" y="0"/>
                  </a:moveTo>
                  <a:cubicBezTo>
                    <a:pt x="397670" y="0"/>
                    <a:pt x="339991" y="23813"/>
                    <a:pt x="312739" y="38100"/>
                  </a:cubicBezTo>
                  <a:cubicBezTo>
                    <a:pt x="285487" y="52387"/>
                    <a:pt x="255324" y="76465"/>
                    <a:pt x="227014" y="85725"/>
                  </a:cubicBezTo>
                  <a:cubicBezTo>
                    <a:pt x="198704" y="94985"/>
                    <a:pt x="180711" y="96308"/>
                    <a:pt x="142876" y="93662"/>
                  </a:cubicBezTo>
                  <a:cubicBezTo>
                    <a:pt x="105041" y="91016"/>
                    <a:pt x="-528" y="73819"/>
                    <a:pt x="1" y="69850"/>
                  </a:cubicBezTo>
                  <a:cubicBezTo>
                    <a:pt x="530" y="65881"/>
                    <a:pt x="111655" y="71173"/>
                    <a:pt x="146051" y="69850"/>
                  </a:cubicBezTo>
                  <a:cubicBezTo>
                    <a:pt x="180447" y="68527"/>
                    <a:pt x="185739" y="67204"/>
                    <a:pt x="206376" y="61912"/>
                  </a:cubicBezTo>
                  <a:cubicBezTo>
                    <a:pt x="227013" y="56620"/>
                    <a:pt x="244741" y="46567"/>
                    <a:pt x="269876" y="38100"/>
                  </a:cubicBezTo>
                  <a:cubicBezTo>
                    <a:pt x="295011" y="29633"/>
                    <a:pt x="383382" y="0"/>
                    <a:pt x="390526" y="0"/>
                  </a:cubicBezTo>
                  <a:close/>
                </a:path>
              </a:pathLst>
            </a:custGeom>
            <a:solidFill>
              <a:srgbClr val="FF0000"/>
            </a:solidFill>
            <a:ln cap="rnd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2" name="フリーフォーム: 図形 51">
              <a:extLst>
                <a:ext uri="{FF2B5EF4-FFF2-40B4-BE49-F238E27FC236}">
                  <a16:creationId xmlns:a16="http://schemas.microsoft.com/office/drawing/2014/main" id="{0545D3C4-66E9-4719-BA12-8F9DE3C9413C}"/>
                </a:ext>
              </a:extLst>
            </p:cNvPr>
            <p:cNvSpPr/>
            <p:nvPr/>
          </p:nvSpPr>
          <p:spPr>
            <a:xfrm>
              <a:off x="4505560" y="1667577"/>
              <a:ext cx="115730" cy="74471"/>
            </a:xfrm>
            <a:custGeom>
              <a:avLst/>
              <a:gdLst>
                <a:gd name="connsiteX0" fmla="*/ 115653 w 115730"/>
                <a:gd name="connsiteY0" fmla="*/ 27037 h 74471"/>
                <a:gd name="connsiteX1" fmla="*/ 58503 w 115730"/>
                <a:gd name="connsiteY1" fmla="*/ 50 h 74471"/>
                <a:gd name="connsiteX2" fmla="*/ 20403 w 115730"/>
                <a:gd name="connsiteY2" fmla="*/ 20687 h 74471"/>
                <a:gd name="connsiteX3" fmla="*/ 1353 w 115730"/>
                <a:gd name="connsiteY3" fmla="*/ 34975 h 74471"/>
                <a:gd name="connsiteX4" fmla="*/ 4528 w 115730"/>
                <a:gd name="connsiteY4" fmla="*/ 52437 h 74471"/>
                <a:gd name="connsiteX5" fmla="*/ 28340 w 115730"/>
                <a:gd name="connsiteY5" fmla="*/ 63550 h 74471"/>
                <a:gd name="connsiteX6" fmla="*/ 55328 w 115730"/>
                <a:gd name="connsiteY6" fmla="*/ 73075 h 74471"/>
                <a:gd name="connsiteX7" fmla="*/ 71203 w 115730"/>
                <a:gd name="connsiteY7" fmla="*/ 73075 h 74471"/>
                <a:gd name="connsiteX8" fmla="*/ 115653 w 115730"/>
                <a:gd name="connsiteY8" fmla="*/ 27037 h 744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5730" h="74471">
                  <a:moveTo>
                    <a:pt x="115653" y="27037"/>
                  </a:moveTo>
                  <a:cubicBezTo>
                    <a:pt x="113536" y="14866"/>
                    <a:pt x="74378" y="1108"/>
                    <a:pt x="58503" y="50"/>
                  </a:cubicBezTo>
                  <a:cubicBezTo>
                    <a:pt x="42628" y="-1008"/>
                    <a:pt x="29928" y="14866"/>
                    <a:pt x="20403" y="20687"/>
                  </a:cubicBezTo>
                  <a:cubicBezTo>
                    <a:pt x="10878" y="26508"/>
                    <a:pt x="3999" y="29683"/>
                    <a:pt x="1353" y="34975"/>
                  </a:cubicBezTo>
                  <a:cubicBezTo>
                    <a:pt x="-1293" y="40267"/>
                    <a:pt x="30" y="47675"/>
                    <a:pt x="4528" y="52437"/>
                  </a:cubicBezTo>
                  <a:cubicBezTo>
                    <a:pt x="9026" y="57199"/>
                    <a:pt x="19873" y="60110"/>
                    <a:pt x="28340" y="63550"/>
                  </a:cubicBezTo>
                  <a:cubicBezTo>
                    <a:pt x="36807" y="66990"/>
                    <a:pt x="48184" y="71488"/>
                    <a:pt x="55328" y="73075"/>
                  </a:cubicBezTo>
                  <a:cubicBezTo>
                    <a:pt x="62472" y="74663"/>
                    <a:pt x="66441" y="75192"/>
                    <a:pt x="71203" y="73075"/>
                  </a:cubicBezTo>
                  <a:cubicBezTo>
                    <a:pt x="75965" y="70958"/>
                    <a:pt x="117770" y="39208"/>
                    <a:pt x="115653" y="27037"/>
                  </a:cubicBezTo>
                  <a:close/>
                </a:path>
              </a:pathLst>
            </a:custGeom>
            <a:solidFill>
              <a:srgbClr val="FF0000">
                <a:alpha val="70000"/>
              </a:srgbClr>
            </a:solidFill>
            <a:ln cap="rnd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3" name="フリーフォーム: 図形 52">
              <a:extLst>
                <a:ext uri="{FF2B5EF4-FFF2-40B4-BE49-F238E27FC236}">
                  <a16:creationId xmlns:a16="http://schemas.microsoft.com/office/drawing/2014/main" id="{E0B52DFF-B604-4DD7-8DD0-EECFDE364E8D}"/>
                </a:ext>
              </a:extLst>
            </p:cNvPr>
            <p:cNvSpPr/>
            <p:nvPr/>
          </p:nvSpPr>
          <p:spPr>
            <a:xfrm>
              <a:off x="4947941" y="1696783"/>
              <a:ext cx="209777" cy="413928"/>
            </a:xfrm>
            <a:custGeom>
              <a:avLst/>
              <a:gdLst>
                <a:gd name="connsiteX0" fmla="*/ 206672 w 209777"/>
                <a:gd name="connsiteY0" fmla="*/ 1006 h 413928"/>
                <a:gd name="connsiteX1" fmla="*/ 182859 w 209777"/>
                <a:gd name="connsiteY1" fmla="*/ 77206 h 413928"/>
                <a:gd name="connsiteX2" fmla="*/ 174922 w 209777"/>
                <a:gd name="connsiteY2" fmla="*/ 191506 h 413928"/>
                <a:gd name="connsiteX3" fmla="*/ 181272 w 209777"/>
                <a:gd name="connsiteY3" fmla="*/ 267706 h 413928"/>
                <a:gd name="connsiteX4" fmla="*/ 171747 w 209777"/>
                <a:gd name="connsiteY4" fmla="*/ 339144 h 413928"/>
                <a:gd name="connsiteX5" fmla="*/ 152697 w 209777"/>
                <a:gd name="connsiteY5" fmla="*/ 404231 h 413928"/>
                <a:gd name="connsiteX6" fmla="*/ 143172 w 209777"/>
                <a:gd name="connsiteY6" fmla="*/ 386769 h 413928"/>
                <a:gd name="connsiteX7" fmla="*/ 119359 w 209777"/>
                <a:gd name="connsiteY7" fmla="*/ 334381 h 413928"/>
                <a:gd name="connsiteX8" fmla="*/ 141584 w 209777"/>
                <a:gd name="connsiteY8" fmla="*/ 275644 h 413928"/>
                <a:gd name="connsiteX9" fmla="*/ 124122 w 209777"/>
                <a:gd name="connsiteY9" fmla="*/ 239131 h 413928"/>
                <a:gd name="connsiteX10" fmla="*/ 119359 w 209777"/>
                <a:gd name="connsiteY10" fmla="*/ 231194 h 413928"/>
                <a:gd name="connsiteX11" fmla="*/ 81259 w 209777"/>
                <a:gd name="connsiteY11" fmla="*/ 291519 h 413928"/>
                <a:gd name="connsiteX12" fmla="*/ 60622 w 209777"/>
                <a:gd name="connsiteY12" fmla="*/ 328031 h 413928"/>
                <a:gd name="connsiteX13" fmla="*/ 17759 w 209777"/>
                <a:gd name="connsiteY13" fmla="*/ 413756 h 413928"/>
                <a:gd name="connsiteX14" fmla="*/ 297 w 209777"/>
                <a:gd name="connsiteY14" fmla="*/ 347081 h 413928"/>
                <a:gd name="connsiteX15" fmla="*/ 30459 w 209777"/>
                <a:gd name="connsiteY15" fmla="*/ 242306 h 413928"/>
                <a:gd name="connsiteX16" fmla="*/ 97134 w 209777"/>
                <a:gd name="connsiteY16" fmla="*/ 161344 h 413928"/>
                <a:gd name="connsiteX17" fmla="*/ 105072 w 209777"/>
                <a:gd name="connsiteY17" fmla="*/ 131181 h 413928"/>
                <a:gd name="connsiteX18" fmla="*/ 206672 w 209777"/>
                <a:gd name="connsiteY18" fmla="*/ 1006 h 4139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209777" h="413928">
                  <a:moveTo>
                    <a:pt x="206672" y="1006"/>
                  </a:moveTo>
                  <a:cubicBezTo>
                    <a:pt x="219637" y="-7990"/>
                    <a:pt x="188151" y="45456"/>
                    <a:pt x="182859" y="77206"/>
                  </a:cubicBezTo>
                  <a:cubicBezTo>
                    <a:pt x="177567" y="108956"/>
                    <a:pt x="175186" y="159756"/>
                    <a:pt x="174922" y="191506"/>
                  </a:cubicBezTo>
                  <a:cubicBezTo>
                    <a:pt x="174657" y="223256"/>
                    <a:pt x="181801" y="243100"/>
                    <a:pt x="181272" y="267706"/>
                  </a:cubicBezTo>
                  <a:cubicBezTo>
                    <a:pt x="180743" y="292312"/>
                    <a:pt x="176510" y="316390"/>
                    <a:pt x="171747" y="339144"/>
                  </a:cubicBezTo>
                  <a:cubicBezTo>
                    <a:pt x="166984" y="361898"/>
                    <a:pt x="157459" y="396294"/>
                    <a:pt x="152697" y="404231"/>
                  </a:cubicBezTo>
                  <a:cubicBezTo>
                    <a:pt x="147934" y="412169"/>
                    <a:pt x="148728" y="398411"/>
                    <a:pt x="143172" y="386769"/>
                  </a:cubicBezTo>
                  <a:cubicBezTo>
                    <a:pt x="137616" y="375127"/>
                    <a:pt x="119624" y="352902"/>
                    <a:pt x="119359" y="334381"/>
                  </a:cubicBezTo>
                  <a:cubicBezTo>
                    <a:pt x="119094" y="315860"/>
                    <a:pt x="140790" y="291519"/>
                    <a:pt x="141584" y="275644"/>
                  </a:cubicBezTo>
                  <a:cubicBezTo>
                    <a:pt x="142378" y="259769"/>
                    <a:pt x="127826" y="246539"/>
                    <a:pt x="124122" y="239131"/>
                  </a:cubicBezTo>
                  <a:cubicBezTo>
                    <a:pt x="120418" y="231723"/>
                    <a:pt x="126503" y="222463"/>
                    <a:pt x="119359" y="231194"/>
                  </a:cubicBezTo>
                  <a:cubicBezTo>
                    <a:pt x="112215" y="239925"/>
                    <a:pt x="91048" y="275380"/>
                    <a:pt x="81259" y="291519"/>
                  </a:cubicBezTo>
                  <a:cubicBezTo>
                    <a:pt x="71470" y="307658"/>
                    <a:pt x="71205" y="307658"/>
                    <a:pt x="60622" y="328031"/>
                  </a:cubicBezTo>
                  <a:cubicBezTo>
                    <a:pt x="50039" y="348404"/>
                    <a:pt x="27813" y="410581"/>
                    <a:pt x="17759" y="413756"/>
                  </a:cubicBezTo>
                  <a:cubicBezTo>
                    <a:pt x="7705" y="416931"/>
                    <a:pt x="-1820" y="375656"/>
                    <a:pt x="297" y="347081"/>
                  </a:cubicBezTo>
                  <a:cubicBezTo>
                    <a:pt x="2414" y="318506"/>
                    <a:pt x="14320" y="273262"/>
                    <a:pt x="30459" y="242306"/>
                  </a:cubicBezTo>
                  <a:cubicBezTo>
                    <a:pt x="46598" y="211350"/>
                    <a:pt x="84699" y="179865"/>
                    <a:pt x="97134" y="161344"/>
                  </a:cubicBezTo>
                  <a:cubicBezTo>
                    <a:pt x="109569" y="142823"/>
                    <a:pt x="88668" y="151554"/>
                    <a:pt x="105072" y="131181"/>
                  </a:cubicBezTo>
                  <a:cubicBezTo>
                    <a:pt x="121476" y="110808"/>
                    <a:pt x="193707" y="10002"/>
                    <a:pt x="206672" y="1006"/>
                  </a:cubicBezTo>
                  <a:close/>
                </a:path>
              </a:pathLst>
            </a:custGeom>
            <a:solidFill>
              <a:srgbClr val="FF0000">
                <a:alpha val="20000"/>
              </a:srgbClr>
            </a:solidFill>
            <a:ln cap="rnd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4" name="フリーフォーム: 図形 53">
              <a:extLst>
                <a:ext uri="{FF2B5EF4-FFF2-40B4-BE49-F238E27FC236}">
                  <a16:creationId xmlns:a16="http://schemas.microsoft.com/office/drawing/2014/main" id="{BFB08509-AF84-4D82-B800-8E3D04EE7182}"/>
                </a:ext>
              </a:extLst>
            </p:cNvPr>
            <p:cNvSpPr/>
            <p:nvPr/>
          </p:nvSpPr>
          <p:spPr>
            <a:xfrm>
              <a:off x="4485964" y="1621501"/>
              <a:ext cx="181994" cy="79930"/>
            </a:xfrm>
            <a:custGeom>
              <a:avLst/>
              <a:gdLst>
                <a:gd name="connsiteX0" fmla="*/ 143186 w 181994"/>
                <a:gd name="connsiteY0" fmla="*/ 71526 h 79930"/>
                <a:gd name="connsiteX1" fmla="*/ 181286 w 181994"/>
                <a:gd name="connsiteY1" fmla="*/ 36601 h 79930"/>
                <a:gd name="connsiteX2" fmla="*/ 165411 w 181994"/>
                <a:gd name="connsiteY2" fmla="*/ 8026 h 79930"/>
                <a:gd name="connsiteX3" fmla="*/ 133661 w 181994"/>
                <a:gd name="connsiteY3" fmla="*/ 1676 h 79930"/>
                <a:gd name="connsiteX4" fmla="*/ 97149 w 181994"/>
                <a:gd name="connsiteY4" fmla="*/ 1676 h 79930"/>
                <a:gd name="connsiteX5" fmla="*/ 28886 w 181994"/>
                <a:gd name="connsiteY5" fmla="*/ 20726 h 79930"/>
                <a:gd name="connsiteX6" fmla="*/ 8249 w 181994"/>
                <a:gd name="connsiteY6" fmla="*/ 38188 h 79930"/>
                <a:gd name="connsiteX7" fmla="*/ 311 w 181994"/>
                <a:gd name="connsiteY7" fmla="*/ 79463 h 79930"/>
                <a:gd name="connsiteX8" fmla="*/ 17774 w 181994"/>
                <a:gd name="connsiteY8" fmla="*/ 58826 h 79930"/>
                <a:gd name="connsiteX9" fmla="*/ 57461 w 181994"/>
                <a:gd name="connsiteY9" fmla="*/ 33426 h 79930"/>
                <a:gd name="connsiteX10" fmla="*/ 143186 w 181994"/>
                <a:gd name="connsiteY10" fmla="*/ 71526 h 79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81994" h="79930">
                  <a:moveTo>
                    <a:pt x="143186" y="71526"/>
                  </a:moveTo>
                  <a:cubicBezTo>
                    <a:pt x="163823" y="72055"/>
                    <a:pt x="177582" y="47184"/>
                    <a:pt x="181286" y="36601"/>
                  </a:cubicBezTo>
                  <a:cubicBezTo>
                    <a:pt x="184990" y="26018"/>
                    <a:pt x="173348" y="13847"/>
                    <a:pt x="165411" y="8026"/>
                  </a:cubicBezTo>
                  <a:cubicBezTo>
                    <a:pt x="157474" y="2205"/>
                    <a:pt x="145038" y="2734"/>
                    <a:pt x="133661" y="1676"/>
                  </a:cubicBezTo>
                  <a:cubicBezTo>
                    <a:pt x="122284" y="618"/>
                    <a:pt x="114611" y="-1499"/>
                    <a:pt x="97149" y="1676"/>
                  </a:cubicBezTo>
                  <a:cubicBezTo>
                    <a:pt x="79686" y="4851"/>
                    <a:pt x="43703" y="14641"/>
                    <a:pt x="28886" y="20726"/>
                  </a:cubicBezTo>
                  <a:cubicBezTo>
                    <a:pt x="14069" y="26811"/>
                    <a:pt x="13011" y="28399"/>
                    <a:pt x="8249" y="38188"/>
                  </a:cubicBezTo>
                  <a:cubicBezTo>
                    <a:pt x="3487" y="47977"/>
                    <a:pt x="-1277" y="76023"/>
                    <a:pt x="311" y="79463"/>
                  </a:cubicBezTo>
                  <a:cubicBezTo>
                    <a:pt x="1898" y="82903"/>
                    <a:pt x="8249" y="66499"/>
                    <a:pt x="17774" y="58826"/>
                  </a:cubicBezTo>
                  <a:cubicBezTo>
                    <a:pt x="27299" y="51153"/>
                    <a:pt x="41851" y="37395"/>
                    <a:pt x="57461" y="33426"/>
                  </a:cubicBezTo>
                  <a:cubicBezTo>
                    <a:pt x="73071" y="29457"/>
                    <a:pt x="122549" y="70997"/>
                    <a:pt x="143186" y="71526"/>
                  </a:cubicBezTo>
                  <a:close/>
                </a:path>
              </a:pathLst>
            </a:custGeom>
            <a:solidFill>
              <a:srgbClr val="FF0000">
                <a:alpha val="30000"/>
              </a:srgbClr>
            </a:solidFill>
            <a:ln cap="rnd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5" name="フリーフォーム: 図形 54">
              <a:extLst>
                <a:ext uri="{FF2B5EF4-FFF2-40B4-BE49-F238E27FC236}">
                  <a16:creationId xmlns:a16="http://schemas.microsoft.com/office/drawing/2014/main" id="{04D8391F-427E-4D81-AD58-544645948D2A}"/>
                </a:ext>
              </a:extLst>
            </p:cNvPr>
            <p:cNvSpPr/>
            <p:nvPr/>
          </p:nvSpPr>
          <p:spPr>
            <a:xfrm>
              <a:off x="4840663" y="2224800"/>
              <a:ext cx="115513" cy="147779"/>
            </a:xfrm>
            <a:custGeom>
              <a:avLst/>
              <a:gdLst>
                <a:gd name="connsiteX0" fmla="*/ 115512 w 115513"/>
                <a:gd name="connsiteY0" fmla="*/ 39 h 147779"/>
                <a:gd name="connsiteX1" fmla="*/ 67887 w 115513"/>
                <a:gd name="connsiteY1" fmla="*/ 47664 h 147779"/>
                <a:gd name="connsiteX2" fmla="*/ 10737 w 115513"/>
                <a:gd name="connsiteY2" fmla="*/ 120689 h 147779"/>
                <a:gd name="connsiteX3" fmla="*/ 1212 w 115513"/>
                <a:gd name="connsiteY3" fmla="*/ 147677 h 147779"/>
                <a:gd name="connsiteX4" fmla="*/ 26612 w 115513"/>
                <a:gd name="connsiteY4" fmla="*/ 112752 h 147779"/>
                <a:gd name="connsiteX5" fmla="*/ 61537 w 115513"/>
                <a:gd name="connsiteY5" fmla="*/ 65127 h 147779"/>
                <a:gd name="connsiteX6" fmla="*/ 66300 w 115513"/>
                <a:gd name="connsiteY6" fmla="*/ 39727 h 147779"/>
                <a:gd name="connsiteX7" fmla="*/ 115512 w 115513"/>
                <a:gd name="connsiteY7" fmla="*/ 39 h 1477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15513" h="147779">
                  <a:moveTo>
                    <a:pt x="115512" y="39"/>
                  </a:moveTo>
                  <a:cubicBezTo>
                    <a:pt x="115776" y="1362"/>
                    <a:pt x="85349" y="27556"/>
                    <a:pt x="67887" y="47664"/>
                  </a:cubicBezTo>
                  <a:cubicBezTo>
                    <a:pt x="50425" y="67772"/>
                    <a:pt x="21849" y="104020"/>
                    <a:pt x="10737" y="120689"/>
                  </a:cubicBezTo>
                  <a:cubicBezTo>
                    <a:pt x="-375" y="137358"/>
                    <a:pt x="-1434" y="149000"/>
                    <a:pt x="1212" y="147677"/>
                  </a:cubicBezTo>
                  <a:cubicBezTo>
                    <a:pt x="3858" y="146354"/>
                    <a:pt x="26612" y="112752"/>
                    <a:pt x="26612" y="112752"/>
                  </a:cubicBezTo>
                  <a:cubicBezTo>
                    <a:pt x="36666" y="98994"/>
                    <a:pt x="54922" y="77298"/>
                    <a:pt x="61537" y="65127"/>
                  </a:cubicBezTo>
                  <a:cubicBezTo>
                    <a:pt x="68152" y="52956"/>
                    <a:pt x="60215" y="48723"/>
                    <a:pt x="66300" y="39727"/>
                  </a:cubicBezTo>
                  <a:cubicBezTo>
                    <a:pt x="72385" y="30731"/>
                    <a:pt x="115248" y="-1284"/>
                    <a:pt x="115512" y="39"/>
                  </a:cubicBezTo>
                  <a:close/>
                </a:path>
              </a:pathLst>
            </a:custGeom>
            <a:solidFill>
              <a:srgbClr val="FF0000">
                <a:alpha val="70000"/>
              </a:srgbClr>
            </a:solidFill>
            <a:ln cap="rnd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7" name="フリーフォーム: 図形 56">
              <a:extLst>
                <a:ext uri="{FF2B5EF4-FFF2-40B4-BE49-F238E27FC236}">
                  <a16:creationId xmlns:a16="http://schemas.microsoft.com/office/drawing/2014/main" id="{D2A6F99B-BED1-49E2-9A5F-C36C311AA01D}"/>
                </a:ext>
              </a:extLst>
            </p:cNvPr>
            <p:cNvSpPr/>
            <p:nvPr/>
          </p:nvSpPr>
          <p:spPr>
            <a:xfrm>
              <a:off x="5235078" y="1529228"/>
              <a:ext cx="99405" cy="156760"/>
            </a:xfrm>
            <a:custGeom>
              <a:avLst/>
              <a:gdLst>
                <a:gd name="connsiteX0" fmla="*/ 98922 w 99405"/>
                <a:gd name="connsiteY0" fmla="*/ 286 h 156760"/>
                <a:gd name="connsiteX1" fmla="*/ 48122 w 99405"/>
                <a:gd name="connsiteY1" fmla="*/ 49499 h 156760"/>
                <a:gd name="connsiteX2" fmla="*/ 24310 w 99405"/>
                <a:gd name="connsiteY2" fmla="*/ 89186 h 156760"/>
                <a:gd name="connsiteX3" fmla="*/ 5260 w 99405"/>
                <a:gd name="connsiteY3" fmla="*/ 155861 h 156760"/>
                <a:gd name="connsiteX4" fmla="*/ 497 w 99405"/>
                <a:gd name="connsiteY4" fmla="*/ 124111 h 156760"/>
                <a:gd name="connsiteX5" fmla="*/ 14785 w 99405"/>
                <a:gd name="connsiteY5" fmla="*/ 73311 h 156760"/>
                <a:gd name="connsiteX6" fmla="*/ 98922 w 99405"/>
                <a:gd name="connsiteY6" fmla="*/ 286 h 1567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9405" h="156760">
                  <a:moveTo>
                    <a:pt x="98922" y="286"/>
                  </a:moveTo>
                  <a:cubicBezTo>
                    <a:pt x="104478" y="-3683"/>
                    <a:pt x="60557" y="34682"/>
                    <a:pt x="48122" y="49499"/>
                  </a:cubicBezTo>
                  <a:cubicBezTo>
                    <a:pt x="35687" y="64316"/>
                    <a:pt x="31454" y="71459"/>
                    <a:pt x="24310" y="89186"/>
                  </a:cubicBezTo>
                  <a:cubicBezTo>
                    <a:pt x="17166" y="106913"/>
                    <a:pt x="9229" y="150040"/>
                    <a:pt x="5260" y="155861"/>
                  </a:cubicBezTo>
                  <a:cubicBezTo>
                    <a:pt x="1291" y="161682"/>
                    <a:pt x="-1090" y="137869"/>
                    <a:pt x="497" y="124111"/>
                  </a:cubicBezTo>
                  <a:cubicBezTo>
                    <a:pt x="2084" y="110353"/>
                    <a:pt x="1027" y="92096"/>
                    <a:pt x="14785" y="73311"/>
                  </a:cubicBezTo>
                  <a:cubicBezTo>
                    <a:pt x="28543" y="54526"/>
                    <a:pt x="93366" y="4255"/>
                    <a:pt x="98922" y="286"/>
                  </a:cubicBezTo>
                  <a:close/>
                </a:path>
              </a:pathLst>
            </a:custGeom>
            <a:solidFill>
              <a:srgbClr val="FF0000">
                <a:alpha val="70000"/>
              </a:srgbClr>
            </a:solidFill>
            <a:ln cap="rnd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8" name="フリーフォーム: 図形 57">
              <a:extLst>
                <a:ext uri="{FF2B5EF4-FFF2-40B4-BE49-F238E27FC236}">
                  <a16:creationId xmlns:a16="http://schemas.microsoft.com/office/drawing/2014/main" id="{322B78FE-B5AF-4518-AAD6-FB3FE172CA73}"/>
                </a:ext>
              </a:extLst>
            </p:cNvPr>
            <p:cNvSpPr/>
            <p:nvPr/>
          </p:nvSpPr>
          <p:spPr>
            <a:xfrm>
              <a:off x="4367439" y="1757300"/>
              <a:ext cx="503041" cy="1098518"/>
            </a:xfrm>
            <a:custGeom>
              <a:avLst/>
              <a:gdLst>
                <a:gd name="connsiteX0" fmla="*/ 48986 w 503041"/>
                <a:gd name="connsiteY0" fmla="*/ 137339 h 1098518"/>
                <a:gd name="connsiteX1" fmla="*/ 112486 w 503041"/>
                <a:gd name="connsiteY1" fmla="*/ 369114 h 1098518"/>
                <a:gd name="connsiteX2" fmla="*/ 172811 w 503041"/>
                <a:gd name="connsiteY2" fmla="*/ 588189 h 1098518"/>
                <a:gd name="connsiteX3" fmla="*/ 280761 w 503041"/>
                <a:gd name="connsiteY3" fmla="*/ 775514 h 1098518"/>
                <a:gd name="connsiteX4" fmla="*/ 407761 w 503041"/>
                <a:gd name="connsiteY4" fmla="*/ 940614 h 1098518"/>
                <a:gd name="connsiteX5" fmla="*/ 503011 w 503041"/>
                <a:gd name="connsiteY5" fmla="*/ 1096189 h 1098518"/>
                <a:gd name="connsiteX6" fmla="*/ 398236 w 503041"/>
                <a:gd name="connsiteY6" fmla="*/ 1019989 h 1098518"/>
                <a:gd name="connsiteX7" fmla="*/ 201386 w 503041"/>
                <a:gd name="connsiteY7" fmla="*/ 832664 h 1098518"/>
                <a:gd name="connsiteX8" fmla="*/ 150586 w 503041"/>
                <a:gd name="connsiteY8" fmla="*/ 765989 h 1098518"/>
                <a:gd name="connsiteX9" fmla="*/ 17236 w 503041"/>
                <a:gd name="connsiteY9" fmla="*/ 327839 h 1098518"/>
                <a:gd name="connsiteX10" fmla="*/ 1361 w 503041"/>
                <a:gd name="connsiteY10" fmla="*/ 184964 h 1098518"/>
                <a:gd name="connsiteX11" fmla="*/ 14061 w 503041"/>
                <a:gd name="connsiteY11" fmla="*/ 814 h 1098518"/>
                <a:gd name="connsiteX12" fmla="*/ 48986 w 503041"/>
                <a:gd name="connsiteY12" fmla="*/ 137339 h 10985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503041" h="1098518">
                  <a:moveTo>
                    <a:pt x="48986" y="137339"/>
                  </a:moveTo>
                  <a:cubicBezTo>
                    <a:pt x="65390" y="198722"/>
                    <a:pt x="112486" y="369114"/>
                    <a:pt x="112486" y="369114"/>
                  </a:cubicBezTo>
                  <a:cubicBezTo>
                    <a:pt x="133124" y="444256"/>
                    <a:pt x="144765" y="520456"/>
                    <a:pt x="172811" y="588189"/>
                  </a:cubicBezTo>
                  <a:cubicBezTo>
                    <a:pt x="200857" y="655922"/>
                    <a:pt x="241603" y="716777"/>
                    <a:pt x="280761" y="775514"/>
                  </a:cubicBezTo>
                  <a:cubicBezTo>
                    <a:pt x="319919" y="834251"/>
                    <a:pt x="370719" y="887168"/>
                    <a:pt x="407761" y="940614"/>
                  </a:cubicBezTo>
                  <a:cubicBezTo>
                    <a:pt x="444803" y="994060"/>
                    <a:pt x="504598" y="1082960"/>
                    <a:pt x="503011" y="1096189"/>
                  </a:cubicBezTo>
                  <a:cubicBezTo>
                    <a:pt x="501424" y="1109418"/>
                    <a:pt x="448507" y="1063910"/>
                    <a:pt x="398236" y="1019989"/>
                  </a:cubicBezTo>
                  <a:cubicBezTo>
                    <a:pt x="347965" y="976068"/>
                    <a:pt x="242661" y="874997"/>
                    <a:pt x="201386" y="832664"/>
                  </a:cubicBezTo>
                  <a:cubicBezTo>
                    <a:pt x="160111" y="790331"/>
                    <a:pt x="181278" y="850126"/>
                    <a:pt x="150586" y="765989"/>
                  </a:cubicBezTo>
                  <a:cubicBezTo>
                    <a:pt x="119894" y="681852"/>
                    <a:pt x="42107" y="424676"/>
                    <a:pt x="17236" y="327839"/>
                  </a:cubicBezTo>
                  <a:cubicBezTo>
                    <a:pt x="-7635" y="231002"/>
                    <a:pt x="1890" y="239468"/>
                    <a:pt x="1361" y="184964"/>
                  </a:cubicBezTo>
                  <a:cubicBezTo>
                    <a:pt x="832" y="130460"/>
                    <a:pt x="8769" y="10868"/>
                    <a:pt x="14061" y="814"/>
                  </a:cubicBezTo>
                  <a:cubicBezTo>
                    <a:pt x="19353" y="-9240"/>
                    <a:pt x="32582" y="75956"/>
                    <a:pt x="48986" y="137339"/>
                  </a:cubicBezTo>
                  <a:close/>
                </a:path>
              </a:pathLst>
            </a:custGeom>
            <a:solidFill>
              <a:srgbClr val="FF0000">
                <a:alpha val="30000"/>
              </a:srgbClr>
            </a:solidFill>
            <a:ln cap="rnd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9" name="フリーフォーム: 図形 58">
              <a:extLst>
                <a:ext uri="{FF2B5EF4-FFF2-40B4-BE49-F238E27FC236}">
                  <a16:creationId xmlns:a16="http://schemas.microsoft.com/office/drawing/2014/main" id="{D7BD9B23-8AE7-4D03-BF3F-0AF7C8B08277}"/>
                </a:ext>
              </a:extLst>
            </p:cNvPr>
            <p:cNvSpPr/>
            <p:nvPr/>
          </p:nvSpPr>
          <p:spPr>
            <a:xfrm>
              <a:off x="5289840" y="2410283"/>
              <a:ext cx="133924" cy="85322"/>
            </a:xfrm>
            <a:custGeom>
              <a:avLst/>
              <a:gdLst>
                <a:gd name="connsiteX0" fmla="*/ 1298 w 133924"/>
                <a:gd name="connsiteY0" fmla="*/ 294 h 85322"/>
                <a:gd name="connsiteX1" fmla="*/ 34635 w 133924"/>
                <a:gd name="connsiteY1" fmla="*/ 38394 h 85322"/>
                <a:gd name="connsiteX2" fmla="*/ 77498 w 133924"/>
                <a:gd name="connsiteY2" fmla="*/ 57444 h 85322"/>
                <a:gd name="connsiteX3" fmla="*/ 133060 w 133924"/>
                <a:gd name="connsiteY3" fmla="*/ 78081 h 85322"/>
                <a:gd name="connsiteX4" fmla="*/ 109248 w 133924"/>
                <a:gd name="connsiteY4" fmla="*/ 84431 h 85322"/>
                <a:gd name="connsiteX5" fmla="*/ 80673 w 133924"/>
                <a:gd name="connsiteY5" fmla="*/ 60619 h 85322"/>
                <a:gd name="connsiteX6" fmla="*/ 1298 w 133924"/>
                <a:gd name="connsiteY6" fmla="*/ 294 h 853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3924" h="85322">
                  <a:moveTo>
                    <a:pt x="1298" y="294"/>
                  </a:moveTo>
                  <a:cubicBezTo>
                    <a:pt x="-6375" y="-3410"/>
                    <a:pt x="21935" y="28869"/>
                    <a:pt x="34635" y="38394"/>
                  </a:cubicBezTo>
                  <a:cubicBezTo>
                    <a:pt x="47335" y="47919"/>
                    <a:pt x="61094" y="50830"/>
                    <a:pt x="77498" y="57444"/>
                  </a:cubicBezTo>
                  <a:cubicBezTo>
                    <a:pt x="93902" y="64059"/>
                    <a:pt x="127768" y="73583"/>
                    <a:pt x="133060" y="78081"/>
                  </a:cubicBezTo>
                  <a:cubicBezTo>
                    <a:pt x="138352" y="82579"/>
                    <a:pt x="117979" y="87341"/>
                    <a:pt x="109248" y="84431"/>
                  </a:cubicBezTo>
                  <a:cubicBezTo>
                    <a:pt x="100517" y="81521"/>
                    <a:pt x="99458" y="74377"/>
                    <a:pt x="80673" y="60619"/>
                  </a:cubicBezTo>
                  <a:cubicBezTo>
                    <a:pt x="61888" y="46861"/>
                    <a:pt x="8971" y="3998"/>
                    <a:pt x="1298" y="294"/>
                  </a:cubicBezTo>
                  <a:close/>
                </a:path>
              </a:pathLst>
            </a:custGeom>
            <a:solidFill>
              <a:srgbClr val="FF0000">
                <a:alpha val="70000"/>
              </a:srgbClr>
            </a:solidFill>
            <a:ln cap="rnd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フリーフォーム: 図形 59">
              <a:extLst>
                <a:ext uri="{FF2B5EF4-FFF2-40B4-BE49-F238E27FC236}">
                  <a16:creationId xmlns:a16="http://schemas.microsoft.com/office/drawing/2014/main" id="{A8E08787-6307-4849-8F2C-2EF43C36DED4}"/>
                </a:ext>
              </a:extLst>
            </p:cNvPr>
            <p:cNvSpPr/>
            <p:nvPr/>
          </p:nvSpPr>
          <p:spPr>
            <a:xfrm>
              <a:off x="5011560" y="2664538"/>
              <a:ext cx="74814" cy="54124"/>
            </a:xfrm>
            <a:custGeom>
              <a:avLst/>
              <a:gdLst>
                <a:gd name="connsiteX0" fmla="*/ 74790 w 74814"/>
                <a:gd name="connsiteY0" fmla="*/ 28614 h 54124"/>
                <a:gd name="connsiteX1" fmla="*/ 9703 w 74814"/>
                <a:gd name="connsiteY1" fmla="*/ 54014 h 54124"/>
                <a:gd name="connsiteX2" fmla="*/ 178 w 74814"/>
                <a:gd name="connsiteY2" fmla="*/ 36551 h 54124"/>
                <a:gd name="connsiteX3" fmla="*/ 8115 w 74814"/>
                <a:gd name="connsiteY3" fmla="*/ 6389 h 54124"/>
                <a:gd name="connsiteX4" fmla="*/ 17640 w 74814"/>
                <a:gd name="connsiteY4" fmla="*/ 39 h 54124"/>
                <a:gd name="connsiteX5" fmla="*/ 74790 w 74814"/>
                <a:gd name="connsiteY5" fmla="*/ 28614 h 541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4814" h="54124">
                  <a:moveTo>
                    <a:pt x="74790" y="28614"/>
                  </a:moveTo>
                  <a:cubicBezTo>
                    <a:pt x="73467" y="37610"/>
                    <a:pt x="22138" y="52691"/>
                    <a:pt x="9703" y="54014"/>
                  </a:cubicBezTo>
                  <a:cubicBezTo>
                    <a:pt x="-2732" y="55337"/>
                    <a:pt x="443" y="44488"/>
                    <a:pt x="178" y="36551"/>
                  </a:cubicBezTo>
                  <a:cubicBezTo>
                    <a:pt x="-87" y="28614"/>
                    <a:pt x="5205" y="12474"/>
                    <a:pt x="8115" y="6389"/>
                  </a:cubicBezTo>
                  <a:cubicBezTo>
                    <a:pt x="11025" y="304"/>
                    <a:pt x="11819" y="1097"/>
                    <a:pt x="17640" y="39"/>
                  </a:cubicBezTo>
                  <a:cubicBezTo>
                    <a:pt x="23461" y="-1019"/>
                    <a:pt x="76113" y="19618"/>
                    <a:pt x="74790" y="28614"/>
                  </a:cubicBezTo>
                  <a:close/>
                </a:path>
              </a:pathLst>
            </a:custGeom>
            <a:solidFill>
              <a:srgbClr val="FF0000">
                <a:alpha val="70000"/>
              </a:srgbClr>
            </a:solidFill>
            <a:ln cap="rnd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1" name="フリーフォーム: 図形 60">
              <a:extLst>
                <a:ext uri="{FF2B5EF4-FFF2-40B4-BE49-F238E27FC236}">
                  <a16:creationId xmlns:a16="http://schemas.microsoft.com/office/drawing/2014/main" id="{31C47A93-F2A2-4E56-A9AC-2B79D8A86334}"/>
                </a:ext>
              </a:extLst>
            </p:cNvPr>
            <p:cNvSpPr/>
            <p:nvPr/>
          </p:nvSpPr>
          <p:spPr>
            <a:xfrm>
              <a:off x="5214830" y="1921564"/>
              <a:ext cx="458708" cy="503619"/>
            </a:xfrm>
            <a:custGeom>
              <a:avLst/>
              <a:gdLst>
                <a:gd name="connsiteX0" fmla="*/ 285858 w 458708"/>
                <a:gd name="connsiteY0" fmla="*/ 63 h 503619"/>
                <a:gd name="connsiteX1" fmla="*/ 360470 w 458708"/>
                <a:gd name="connsiteY1" fmla="*/ 95313 h 503619"/>
                <a:gd name="connsiteX2" fmla="*/ 389045 w 458708"/>
                <a:gd name="connsiteY2" fmla="*/ 195325 h 503619"/>
                <a:gd name="connsiteX3" fmla="*/ 341420 w 458708"/>
                <a:gd name="connsiteY3" fmla="*/ 312800 h 503619"/>
                <a:gd name="connsiteX4" fmla="*/ 263633 w 458708"/>
                <a:gd name="connsiteY4" fmla="*/ 404875 h 503619"/>
                <a:gd name="connsiteX5" fmla="*/ 189020 w 458708"/>
                <a:gd name="connsiteY5" fmla="*/ 446150 h 503619"/>
                <a:gd name="connsiteX6" fmla="*/ 115995 w 458708"/>
                <a:gd name="connsiteY6" fmla="*/ 446150 h 503619"/>
                <a:gd name="connsiteX7" fmla="*/ 54083 w 458708"/>
                <a:gd name="connsiteY7" fmla="*/ 430275 h 503619"/>
                <a:gd name="connsiteX8" fmla="*/ 6458 w 458708"/>
                <a:gd name="connsiteY8" fmla="*/ 449325 h 503619"/>
                <a:gd name="connsiteX9" fmla="*/ 6458 w 458708"/>
                <a:gd name="connsiteY9" fmla="*/ 469963 h 503619"/>
                <a:gd name="connsiteX10" fmla="*/ 62020 w 458708"/>
                <a:gd name="connsiteY10" fmla="*/ 479488 h 503619"/>
                <a:gd name="connsiteX11" fmla="*/ 157270 w 458708"/>
                <a:gd name="connsiteY11" fmla="*/ 503300 h 503619"/>
                <a:gd name="connsiteX12" fmla="*/ 281095 w 458708"/>
                <a:gd name="connsiteY12" fmla="*/ 460438 h 503619"/>
                <a:gd name="connsiteX13" fmla="*/ 416033 w 458708"/>
                <a:gd name="connsiteY13" fmla="*/ 284225 h 503619"/>
                <a:gd name="connsiteX14" fmla="*/ 452545 w 458708"/>
                <a:gd name="connsiteY14" fmla="*/ 109600 h 503619"/>
                <a:gd name="connsiteX15" fmla="*/ 285858 w 458708"/>
                <a:gd name="connsiteY15" fmla="*/ 63 h 5036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458708" h="503619">
                  <a:moveTo>
                    <a:pt x="285858" y="63"/>
                  </a:moveTo>
                  <a:cubicBezTo>
                    <a:pt x="270512" y="-2318"/>
                    <a:pt x="343272" y="62769"/>
                    <a:pt x="360470" y="95313"/>
                  </a:cubicBezTo>
                  <a:cubicBezTo>
                    <a:pt x="377668" y="127857"/>
                    <a:pt x="392220" y="159077"/>
                    <a:pt x="389045" y="195325"/>
                  </a:cubicBezTo>
                  <a:cubicBezTo>
                    <a:pt x="385870" y="231573"/>
                    <a:pt x="362322" y="277875"/>
                    <a:pt x="341420" y="312800"/>
                  </a:cubicBezTo>
                  <a:cubicBezTo>
                    <a:pt x="320518" y="347725"/>
                    <a:pt x="289033" y="382650"/>
                    <a:pt x="263633" y="404875"/>
                  </a:cubicBezTo>
                  <a:cubicBezTo>
                    <a:pt x="238233" y="427100"/>
                    <a:pt x="213626" y="439271"/>
                    <a:pt x="189020" y="446150"/>
                  </a:cubicBezTo>
                  <a:cubicBezTo>
                    <a:pt x="164414" y="453029"/>
                    <a:pt x="138484" y="448796"/>
                    <a:pt x="115995" y="446150"/>
                  </a:cubicBezTo>
                  <a:cubicBezTo>
                    <a:pt x="93506" y="443504"/>
                    <a:pt x="72339" y="429746"/>
                    <a:pt x="54083" y="430275"/>
                  </a:cubicBezTo>
                  <a:cubicBezTo>
                    <a:pt x="35827" y="430804"/>
                    <a:pt x="14395" y="442710"/>
                    <a:pt x="6458" y="449325"/>
                  </a:cubicBezTo>
                  <a:cubicBezTo>
                    <a:pt x="-1479" y="455940"/>
                    <a:pt x="-2802" y="464936"/>
                    <a:pt x="6458" y="469963"/>
                  </a:cubicBezTo>
                  <a:cubicBezTo>
                    <a:pt x="15718" y="474990"/>
                    <a:pt x="36885" y="473932"/>
                    <a:pt x="62020" y="479488"/>
                  </a:cubicBezTo>
                  <a:cubicBezTo>
                    <a:pt x="87155" y="485044"/>
                    <a:pt x="120758" y="506475"/>
                    <a:pt x="157270" y="503300"/>
                  </a:cubicBezTo>
                  <a:cubicBezTo>
                    <a:pt x="193782" y="500125"/>
                    <a:pt x="237968" y="496950"/>
                    <a:pt x="281095" y="460438"/>
                  </a:cubicBezTo>
                  <a:cubicBezTo>
                    <a:pt x="324222" y="423926"/>
                    <a:pt x="387458" y="342698"/>
                    <a:pt x="416033" y="284225"/>
                  </a:cubicBezTo>
                  <a:cubicBezTo>
                    <a:pt x="444608" y="225752"/>
                    <a:pt x="471066" y="156431"/>
                    <a:pt x="452545" y="109600"/>
                  </a:cubicBezTo>
                  <a:cubicBezTo>
                    <a:pt x="434024" y="62769"/>
                    <a:pt x="301204" y="2444"/>
                    <a:pt x="285858" y="63"/>
                  </a:cubicBezTo>
                  <a:close/>
                </a:path>
              </a:pathLst>
            </a:custGeom>
            <a:solidFill>
              <a:srgbClr val="FF0000">
                <a:alpha val="25000"/>
              </a:srgbClr>
            </a:solidFill>
            <a:ln cap="rnd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2" name="フリーフォーム: 図形 61">
              <a:extLst>
                <a:ext uri="{FF2B5EF4-FFF2-40B4-BE49-F238E27FC236}">
                  <a16:creationId xmlns:a16="http://schemas.microsoft.com/office/drawing/2014/main" id="{C75577C8-DF64-4E37-9376-A5EB8D1792FB}"/>
                </a:ext>
              </a:extLst>
            </p:cNvPr>
            <p:cNvSpPr/>
            <p:nvPr/>
          </p:nvSpPr>
          <p:spPr>
            <a:xfrm>
              <a:off x="5536009" y="2046833"/>
              <a:ext cx="173211" cy="485909"/>
            </a:xfrm>
            <a:custGeom>
              <a:avLst/>
              <a:gdLst>
                <a:gd name="connsiteX0" fmla="*/ 172641 w 173211"/>
                <a:gd name="connsiteY0" fmla="*/ 206 h 485909"/>
                <a:gd name="connsiteX1" fmla="*/ 142479 w 173211"/>
                <a:gd name="connsiteY1" fmla="*/ 109744 h 485909"/>
                <a:gd name="connsiteX2" fmla="*/ 58341 w 173211"/>
                <a:gd name="connsiteY2" fmla="*/ 312944 h 485909"/>
                <a:gd name="connsiteX3" fmla="*/ 5954 w 173211"/>
                <a:gd name="connsiteY3" fmla="*/ 432006 h 485909"/>
                <a:gd name="connsiteX4" fmla="*/ 1191 w 173211"/>
                <a:gd name="connsiteY4" fmla="*/ 484394 h 485909"/>
                <a:gd name="connsiteX5" fmla="*/ 1191 w 173211"/>
                <a:gd name="connsiteY5" fmla="*/ 378031 h 485909"/>
                <a:gd name="connsiteX6" fmla="*/ 12304 w 173211"/>
                <a:gd name="connsiteY6" fmla="*/ 311356 h 485909"/>
                <a:gd name="connsiteX7" fmla="*/ 120254 w 173211"/>
                <a:gd name="connsiteY7" fmla="*/ 135144 h 485909"/>
                <a:gd name="connsiteX8" fmla="*/ 172641 w 173211"/>
                <a:gd name="connsiteY8" fmla="*/ 206 h 4859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73211" h="485909">
                  <a:moveTo>
                    <a:pt x="172641" y="206"/>
                  </a:moveTo>
                  <a:cubicBezTo>
                    <a:pt x="176345" y="-4027"/>
                    <a:pt x="161529" y="57621"/>
                    <a:pt x="142479" y="109744"/>
                  </a:cubicBezTo>
                  <a:cubicBezTo>
                    <a:pt x="123429" y="161867"/>
                    <a:pt x="81095" y="259234"/>
                    <a:pt x="58341" y="312944"/>
                  </a:cubicBezTo>
                  <a:cubicBezTo>
                    <a:pt x="35587" y="366654"/>
                    <a:pt x="15479" y="403431"/>
                    <a:pt x="5954" y="432006"/>
                  </a:cubicBezTo>
                  <a:cubicBezTo>
                    <a:pt x="-3571" y="460581"/>
                    <a:pt x="1985" y="493390"/>
                    <a:pt x="1191" y="484394"/>
                  </a:cubicBezTo>
                  <a:cubicBezTo>
                    <a:pt x="397" y="475398"/>
                    <a:pt x="-661" y="406871"/>
                    <a:pt x="1191" y="378031"/>
                  </a:cubicBezTo>
                  <a:cubicBezTo>
                    <a:pt x="3043" y="349191"/>
                    <a:pt x="-7540" y="351837"/>
                    <a:pt x="12304" y="311356"/>
                  </a:cubicBezTo>
                  <a:cubicBezTo>
                    <a:pt x="32148" y="270875"/>
                    <a:pt x="95648" y="184356"/>
                    <a:pt x="120254" y="135144"/>
                  </a:cubicBezTo>
                  <a:cubicBezTo>
                    <a:pt x="144860" y="85932"/>
                    <a:pt x="168937" y="4439"/>
                    <a:pt x="172641" y="206"/>
                  </a:cubicBezTo>
                  <a:close/>
                </a:path>
              </a:pathLst>
            </a:custGeom>
            <a:solidFill>
              <a:srgbClr val="FF0000">
                <a:alpha val="70000"/>
              </a:srgbClr>
            </a:solidFill>
            <a:ln cap="rnd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3" name="フリーフォーム: 図形 62">
              <a:extLst>
                <a:ext uri="{FF2B5EF4-FFF2-40B4-BE49-F238E27FC236}">
                  <a16:creationId xmlns:a16="http://schemas.microsoft.com/office/drawing/2014/main" id="{EC31AEEC-C6A3-4BE7-97EF-89CBEBCDDAAC}"/>
                </a:ext>
              </a:extLst>
            </p:cNvPr>
            <p:cNvSpPr/>
            <p:nvPr/>
          </p:nvSpPr>
          <p:spPr>
            <a:xfrm>
              <a:off x="5210166" y="2397330"/>
              <a:ext cx="310386" cy="471503"/>
            </a:xfrm>
            <a:custGeom>
              <a:avLst/>
              <a:gdLst>
                <a:gd name="connsiteX0" fmla="*/ 9 w 310386"/>
                <a:gd name="connsiteY0" fmla="*/ 305347 h 471503"/>
                <a:gd name="connsiteX1" fmla="*/ 103197 w 310386"/>
                <a:gd name="connsiteY1" fmla="*/ 367259 h 471503"/>
                <a:gd name="connsiteX2" fmla="*/ 107959 w 310386"/>
                <a:gd name="connsiteY2" fmla="*/ 433934 h 471503"/>
                <a:gd name="connsiteX3" fmla="*/ 69859 w 310386"/>
                <a:gd name="connsiteY3" fmla="*/ 470447 h 471503"/>
                <a:gd name="connsiteX4" fmla="*/ 160347 w 310386"/>
                <a:gd name="connsiteY4" fmla="*/ 394247 h 471503"/>
                <a:gd name="connsiteX5" fmla="*/ 168284 w 310386"/>
                <a:gd name="connsiteY5" fmla="*/ 340272 h 471503"/>
                <a:gd name="connsiteX6" fmla="*/ 230197 w 310386"/>
                <a:gd name="connsiteY6" fmla="*/ 229147 h 471503"/>
                <a:gd name="connsiteX7" fmla="*/ 303222 w 310386"/>
                <a:gd name="connsiteY7" fmla="*/ 140247 h 471503"/>
                <a:gd name="connsiteX8" fmla="*/ 306397 w 310386"/>
                <a:gd name="connsiteY8" fmla="*/ 3722 h 471503"/>
                <a:gd name="connsiteX9" fmla="*/ 292109 w 310386"/>
                <a:gd name="connsiteY9" fmla="*/ 40234 h 471503"/>
                <a:gd name="connsiteX10" fmla="*/ 244484 w 310386"/>
                <a:gd name="connsiteY10" fmla="*/ 57697 h 471503"/>
                <a:gd name="connsiteX11" fmla="*/ 149234 w 310386"/>
                <a:gd name="connsiteY11" fmla="*/ 37059 h 471503"/>
                <a:gd name="connsiteX12" fmla="*/ 173047 w 310386"/>
                <a:gd name="connsiteY12" fmla="*/ 57697 h 471503"/>
                <a:gd name="connsiteX13" fmla="*/ 225434 w 310386"/>
                <a:gd name="connsiteY13" fmla="*/ 86272 h 471503"/>
                <a:gd name="connsiteX14" fmla="*/ 220672 w 310386"/>
                <a:gd name="connsiteY14" fmla="*/ 125959 h 471503"/>
                <a:gd name="connsiteX15" fmla="*/ 142884 w 310386"/>
                <a:gd name="connsiteY15" fmla="*/ 192634 h 471503"/>
                <a:gd name="connsiteX16" fmla="*/ 6359 w 310386"/>
                <a:gd name="connsiteY16" fmla="*/ 235497 h 471503"/>
                <a:gd name="connsiteX17" fmla="*/ 65097 w 310386"/>
                <a:gd name="connsiteY17" fmla="*/ 241847 h 471503"/>
                <a:gd name="connsiteX18" fmla="*/ 96847 w 310386"/>
                <a:gd name="connsiteY18" fmla="*/ 241847 h 471503"/>
                <a:gd name="connsiteX19" fmla="*/ 9 w 310386"/>
                <a:gd name="connsiteY19" fmla="*/ 305347 h 4715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310386" h="471503">
                  <a:moveTo>
                    <a:pt x="9" y="305347"/>
                  </a:moveTo>
                  <a:cubicBezTo>
                    <a:pt x="1067" y="326249"/>
                    <a:pt x="85205" y="345828"/>
                    <a:pt x="103197" y="367259"/>
                  </a:cubicBezTo>
                  <a:cubicBezTo>
                    <a:pt x="121189" y="388690"/>
                    <a:pt x="113515" y="416736"/>
                    <a:pt x="107959" y="433934"/>
                  </a:cubicBezTo>
                  <a:cubicBezTo>
                    <a:pt x="102403" y="451132"/>
                    <a:pt x="61128" y="477062"/>
                    <a:pt x="69859" y="470447"/>
                  </a:cubicBezTo>
                  <a:cubicBezTo>
                    <a:pt x="78590" y="463832"/>
                    <a:pt x="143943" y="415943"/>
                    <a:pt x="160347" y="394247"/>
                  </a:cubicBezTo>
                  <a:cubicBezTo>
                    <a:pt x="176751" y="372551"/>
                    <a:pt x="156642" y="367789"/>
                    <a:pt x="168284" y="340272"/>
                  </a:cubicBezTo>
                  <a:cubicBezTo>
                    <a:pt x="179926" y="312755"/>
                    <a:pt x="207707" y="262484"/>
                    <a:pt x="230197" y="229147"/>
                  </a:cubicBezTo>
                  <a:cubicBezTo>
                    <a:pt x="252687" y="195810"/>
                    <a:pt x="290522" y="177818"/>
                    <a:pt x="303222" y="140247"/>
                  </a:cubicBezTo>
                  <a:cubicBezTo>
                    <a:pt x="315922" y="102676"/>
                    <a:pt x="308249" y="20391"/>
                    <a:pt x="306397" y="3722"/>
                  </a:cubicBezTo>
                  <a:cubicBezTo>
                    <a:pt x="304545" y="-12947"/>
                    <a:pt x="302428" y="31238"/>
                    <a:pt x="292109" y="40234"/>
                  </a:cubicBezTo>
                  <a:cubicBezTo>
                    <a:pt x="281790" y="49230"/>
                    <a:pt x="268296" y="58226"/>
                    <a:pt x="244484" y="57697"/>
                  </a:cubicBezTo>
                  <a:cubicBezTo>
                    <a:pt x="220672" y="57168"/>
                    <a:pt x="161140" y="37059"/>
                    <a:pt x="149234" y="37059"/>
                  </a:cubicBezTo>
                  <a:cubicBezTo>
                    <a:pt x="137328" y="37059"/>
                    <a:pt x="160347" y="49495"/>
                    <a:pt x="173047" y="57697"/>
                  </a:cubicBezTo>
                  <a:cubicBezTo>
                    <a:pt x="185747" y="65899"/>
                    <a:pt x="217497" y="74895"/>
                    <a:pt x="225434" y="86272"/>
                  </a:cubicBezTo>
                  <a:cubicBezTo>
                    <a:pt x="233371" y="97649"/>
                    <a:pt x="234430" y="108232"/>
                    <a:pt x="220672" y="125959"/>
                  </a:cubicBezTo>
                  <a:cubicBezTo>
                    <a:pt x="206914" y="143686"/>
                    <a:pt x="178603" y="174378"/>
                    <a:pt x="142884" y="192634"/>
                  </a:cubicBezTo>
                  <a:cubicBezTo>
                    <a:pt x="107165" y="210890"/>
                    <a:pt x="19324" y="227295"/>
                    <a:pt x="6359" y="235497"/>
                  </a:cubicBezTo>
                  <a:cubicBezTo>
                    <a:pt x="-6606" y="243699"/>
                    <a:pt x="50016" y="240789"/>
                    <a:pt x="65097" y="241847"/>
                  </a:cubicBezTo>
                  <a:cubicBezTo>
                    <a:pt x="80178" y="242905"/>
                    <a:pt x="105314" y="236291"/>
                    <a:pt x="96847" y="241847"/>
                  </a:cubicBezTo>
                  <a:cubicBezTo>
                    <a:pt x="88380" y="247403"/>
                    <a:pt x="-1049" y="284445"/>
                    <a:pt x="9" y="305347"/>
                  </a:cubicBezTo>
                  <a:close/>
                </a:path>
              </a:pathLst>
            </a:custGeom>
            <a:solidFill>
              <a:srgbClr val="FF0000">
                <a:alpha val="20000"/>
              </a:srgbClr>
            </a:solidFill>
            <a:ln cap="rnd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24" name="フリーフォーム: 図形 1023">
              <a:extLst>
                <a:ext uri="{FF2B5EF4-FFF2-40B4-BE49-F238E27FC236}">
                  <a16:creationId xmlns:a16="http://schemas.microsoft.com/office/drawing/2014/main" id="{2E2A61F4-E61F-4CA4-B7A6-2658F48C9F61}"/>
                </a:ext>
              </a:extLst>
            </p:cNvPr>
            <p:cNvSpPr/>
            <p:nvPr/>
          </p:nvSpPr>
          <p:spPr>
            <a:xfrm>
              <a:off x="4783444" y="1515220"/>
              <a:ext cx="319476" cy="400392"/>
            </a:xfrm>
            <a:custGeom>
              <a:avLst/>
              <a:gdLst>
                <a:gd name="connsiteX0" fmla="*/ 1281 w 319476"/>
                <a:gd name="connsiteY0" fmla="*/ 11119 h 400392"/>
                <a:gd name="connsiteX1" fmla="*/ 74306 w 319476"/>
                <a:gd name="connsiteY1" fmla="*/ 57157 h 400392"/>
                <a:gd name="connsiteX2" fmla="*/ 207656 w 319476"/>
                <a:gd name="connsiteY2" fmla="*/ 87319 h 400392"/>
                <a:gd name="connsiteX3" fmla="*/ 239406 w 319476"/>
                <a:gd name="connsiteY3" fmla="*/ 119069 h 400392"/>
                <a:gd name="connsiteX4" fmla="*/ 244169 w 319476"/>
                <a:gd name="connsiteY4" fmla="*/ 198444 h 400392"/>
                <a:gd name="connsiteX5" fmla="*/ 228294 w 319476"/>
                <a:gd name="connsiteY5" fmla="*/ 285757 h 400392"/>
                <a:gd name="connsiteX6" fmla="*/ 210831 w 319476"/>
                <a:gd name="connsiteY6" fmla="*/ 336557 h 400392"/>
                <a:gd name="connsiteX7" fmla="*/ 193369 w 319476"/>
                <a:gd name="connsiteY7" fmla="*/ 400057 h 400392"/>
                <a:gd name="connsiteX8" fmla="*/ 253694 w 319476"/>
                <a:gd name="connsiteY8" fmla="*/ 358782 h 400392"/>
                <a:gd name="connsiteX9" fmla="*/ 263219 w 319476"/>
                <a:gd name="connsiteY9" fmla="*/ 296869 h 400392"/>
                <a:gd name="connsiteX10" fmla="*/ 264806 w 319476"/>
                <a:gd name="connsiteY10" fmla="*/ 231782 h 400392"/>
                <a:gd name="connsiteX11" fmla="*/ 272744 w 319476"/>
                <a:gd name="connsiteY11" fmla="*/ 158757 h 400392"/>
                <a:gd name="connsiteX12" fmla="*/ 317194 w 319476"/>
                <a:gd name="connsiteY12" fmla="*/ 76207 h 400392"/>
                <a:gd name="connsiteX13" fmla="*/ 302906 w 319476"/>
                <a:gd name="connsiteY13" fmla="*/ 17469 h 400392"/>
                <a:gd name="connsiteX14" fmla="*/ 217181 w 319476"/>
                <a:gd name="connsiteY14" fmla="*/ 7 h 400392"/>
                <a:gd name="connsiteX15" fmla="*/ 229881 w 319476"/>
                <a:gd name="connsiteY15" fmla="*/ 15882 h 400392"/>
                <a:gd name="connsiteX16" fmla="*/ 248931 w 319476"/>
                <a:gd name="connsiteY16" fmla="*/ 53982 h 400392"/>
                <a:gd name="connsiteX17" fmla="*/ 226706 w 319476"/>
                <a:gd name="connsiteY17" fmla="*/ 61919 h 400392"/>
                <a:gd name="connsiteX18" fmla="*/ 180669 w 319476"/>
                <a:gd name="connsiteY18" fmla="*/ 63507 h 400392"/>
                <a:gd name="connsiteX19" fmla="*/ 133044 w 319476"/>
                <a:gd name="connsiteY19" fmla="*/ 58744 h 400392"/>
                <a:gd name="connsiteX20" fmla="*/ 1281 w 319476"/>
                <a:gd name="connsiteY20" fmla="*/ 11119 h 4003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319476" h="400392">
                  <a:moveTo>
                    <a:pt x="1281" y="11119"/>
                  </a:moveTo>
                  <a:cubicBezTo>
                    <a:pt x="-8509" y="10855"/>
                    <a:pt x="39910" y="44457"/>
                    <a:pt x="74306" y="57157"/>
                  </a:cubicBezTo>
                  <a:cubicBezTo>
                    <a:pt x="108702" y="69857"/>
                    <a:pt x="180139" y="77000"/>
                    <a:pt x="207656" y="87319"/>
                  </a:cubicBezTo>
                  <a:cubicBezTo>
                    <a:pt x="235173" y="97638"/>
                    <a:pt x="233321" y="100548"/>
                    <a:pt x="239406" y="119069"/>
                  </a:cubicBezTo>
                  <a:cubicBezTo>
                    <a:pt x="245491" y="137590"/>
                    <a:pt x="246021" y="170663"/>
                    <a:pt x="244169" y="198444"/>
                  </a:cubicBezTo>
                  <a:cubicBezTo>
                    <a:pt x="242317" y="226225"/>
                    <a:pt x="233850" y="262738"/>
                    <a:pt x="228294" y="285757"/>
                  </a:cubicBezTo>
                  <a:cubicBezTo>
                    <a:pt x="222738" y="308776"/>
                    <a:pt x="216652" y="317507"/>
                    <a:pt x="210831" y="336557"/>
                  </a:cubicBezTo>
                  <a:cubicBezTo>
                    <a:pt x="205010" y="355607"/>
                    <a:pt x="186225" y="396353"/>
                    <a:pt x="193369" y="400057"/>
                  </a:cubicBezTo>
                  <a:cubicBezTo>
                    <a:pt x="200513" y="403761"/>
                    <a:pt x="242052" y="375980"/>
                    <a:pt x="253694" y="358782"/>
                  </a:cubicBezTo>
                  <a:cubicBezTo>
                    <a:pt x="265336" y="341584"/>
                    <a:pt x="261367" y="318036"/>
                    <a:pt x="263219" y="296869"/>
                  </a:cubicBezTo>
                  <a:cubicBezTo>
                    <a:pt x="265071" y="275702"/>
                    <a:pt x="263219" y="254801"/>
                    <a:pt x="264806" y="231782"/>
                  </a:cubicBezTo>
                  <a:cubicBezTo>
                    <a:pt x="266393" y="208763"/>
                    <a:pt x="264013" y="184686"/>
                    <a:pt x="272744" y="158757"/>
                  </a:cubicBezTo>
                  <a:cubicBezTo>
                    <a:pt x="281475" y="132828"/>
                    <a:pt x="312167" y="99755"/>
                    <a:pt x="317194" y="76207"/>
                  </a:cubicBezTo>
                  <a:cubicBezTo>
                    <a:pt x="322221" y="52659"/>
                    <a:pt x="319575" y="30169"/>
                    <a:pt x="302906" y="17469"/>
                  </a:cubicBezTo>
                  <a:cubicBezTo>
                    <a:pt x="286237" y="4769"/>
                    <a:pt x="229352" y="271"/>
                    <a:pt x="217181" y="7"/>
                  </a:cubicBezTo>
                  <a:cubicBezTo>
                    <a:pt x="205010" y="-257"/>
                    <a:pt x="224589" y="6886"/>
                    <a:pt x="229881" y="15882"/>
                  </a:cubicBezTo>
                  <a:cubicBezTo>
                    <a:pt x="235173" y="24878"/>
                    <a:pt x="249460" y="46309"/>
                    <a:pt x="248931" y="53982"/>
                  </a:cubicBezTo>
                  <a:cubicBezTo>
                    <a:pt x="248402" y="61655"/>
                    <a:pt x="238083" y="60332"/>
                    <a:pt x="226706" y="61919"/>
                  </a:cubicBezTo>
                  <a:cubicBezTo>
                    <a:pt x="215329" y="63507"/>
                    <a:pt x="196279" y="64036"/>
                    <a:pt x="180669" y="63507"/>
                  </a:cubicBezTo>
                  <a:cubicBezTo>
                    <a:pt x="165059" y="62978"/>
                    <a:pt x="158444" y="64300"/>
                    <a:pt x="133044" y="58744"/>
                  </a:cubicBezTo>
                  <a:cubicBezTo>
                    <a:pt x="107644" y="53188"/>
                    <a:pt x="11071" y="11383"/>
                    <a:pt x="1281" y="11119"/>
                  </a:cubicBezTo>
                  <a:close/>
                </a:path>
              </a:pathLst>
            </a:custGeom>
            <a:solidFill>
              <a:srgbClr val="FF0000">
                <a:alpha val="40000"/>
              </a:srgbClr>
            </a:solidFill>
            <a:ln cap="rnd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27" name="フリーフォーム: 図形 1026">
              <a:extLst>
                <a:ext uri="{FF2B5EF4-FFF2-40B4-BE49-F238E27FC236}">
                  <a16:creationId xmlns:a16="http://schemas.microsoft.com/office/drawing/2014/main" id="{48740C3C-37B2-4F0A-88C5-CC2CFF7A4F28}"/>
                </a:ext>
              </a:extLst>
            </p:cNvPr>
            <p:cNvSpPr/>
            <p:nvPr/>
          </p:nvSpPr>
          <p:spPr>
            <a:xfrm>
              <a:off x="4832513" y="1532426"/>
              <a:ext cx="202306" cy="41570"/>
            </a:xfrm>
            <a:custGeom>
              <a:avLst/>
              <a:gdLst>
                <a:gd name="connsiteX0" fmla="*/ 1425 w 202306"/>
                <a:gd name="connsiteY0" fmla="*/ 263 h 41570"/>
                <a:gd name="connsiteX1" fmla="*/ 49050 w 202306"/>
                <a:gd name="connsiteY1" fmla="*/ 22488 h 41570"/>
                <a:gd name="connsiteX2" fmla="*/ 126837 w 202306"/>
                <a:gd name="connsiteY2" fmla="*/ 41538 h 41570"/>
                <a:gd name="connsiteX3" fmla="*/ 201450 w 202306"/>
                <a:gd name="connsiteY3" fmla="*/ 27251 h 41570"/>
                <a:gd name="connsiteX4" fmla="*/ 163350 w 202306"/>
                <a:gd name="connsiteY4" fmla="*/ 35188 h 41570"/>
                <a:gd name="connsiteX5" fmla="*/ 103025 w 202306"/>
                <a:gd name="connsiteY5" fmla="*/ 38363 h 41570"/>
                <a:gd name="connsiteX6" fmla="*/ 1425 w 202306"/>
                <a:gd name="connsiteY6" fmla="*/ 263 h 415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02306" h="41570">
                  <a:moveTo>
                    <a:pt x="1425" y="263"/>
                  </a:moveTo>
                  <a:cubicBezTo>
                    <a:pt x="-7571" y="-2383"/>
                    <a:pt x="28148" y="15609"/>
                    <a:pt x="49050" y="22488"/>
                  </a:cubicBezTo>
                  <a:cubicBezTo>
                    <a:pt x="69952" y="29367"/>
                    <a:pt x="101437" y="40744"/>
                    <a:pt x="126837" y="41538"/>
                  </a:cubicBezTo>
                  <a:cubicBezTo>
                    <a:pt x="152237" y="42332"/>
                    <a:pt x="195365" y="28309"/>
                    <a:pt x="201450" y="27251"/>
                  </a:cubicBezTo>
                  <a:cubicBezTo>
                    <a:pt x="207536" y="26193"/>
                    <a:pt x="179754" y="33336"/>
                    <a:pt x="163350" y="35188"/>
                  </a:cubicBezTo>
                  <a:cubicBezTo>
                    <a:pt x="146946" y="37040"/>
                    <a:pt x="125515" y="42596"/>
                    <a:pt x="103025" y="38363"/>
                  </a:cubicBezTo>
                  <a:cubicBezTo>
                    <a:pt x="80535" y="34130"/>
                    <a:pt x="10421" y="2909"/>
                    <a:pt x="1425" y="263"/>
                  </a:cubicBezTo>
                  <a:close/>
                </a:path>
              </a:pathLst>
            </a:custGeom>
            <a:solidFill>
              <a:srgbClr val="FF0000">
                <a:alpha val="70000"/>
              </a:srgbClr>
            </a:solidFill>
            <a:ln cap="rnd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28" name="フリーフォーム: 図形 1027">
              <a:extLst>
                <a:ext uri="{FF2B5EF4-FFF2-40B4-BE49-F238E27FC236}">
                  <a16:creationId xmlns:a16="http://schemas.microsoft.com/office/drawing/2014/main" id="{9EBBD202-F489-4C43-A3E0-F161FC95A5CE}"/>
                </a:ext>
              </a:extLst>
            </p:cNvPr>
            <p:cNvSpPr/>
            <p:nvPr/>
          </p:nvSpPr>
          <p:spPr>
            <a:xfrm>
              <a:off x="4721206" y="1596579"/>
              <a:ext cx="273142" cy="183834"/>
            </a:xfrm>
            <a:custGeom>
              <a:avLst/>
              <a:gdLst>
                <a:gd name="connsiteX0" fmla="*/ 19 w 273142"/>
                <a:gd name="connsiteY0" fmla="*/ 20248 h 183834"/>
                <a:gd name="connsiteX1" fmla="*/ 98444 w 273142"/>
                <a:gd name="connsiteY1" fmla="*/ 4373 h 183834"/>
                <a:gd name="connsiteX2" fmla="*/ 161944 w 273142"/>
                <a:gd name="connsiteY2" fmla="*/ 1198 h 183834"/>
                <a:gd name="connsiteX3" fmla="*/ 220682 w 273142"/>
                <a:gd name="connsiteY3" fmla="*/ 21835 h 183834"/>
                <a:gd name="connsiteX4" fmla="*/ 255607 w 273142"/>
                <a:gd name="connsiteY4" fmla="*/ 42473 h 183834"/>
                <a:gd name="connsiteX5" fmla="*/ 265132 w 273142"/>
                <a:gd name="connsiteY5" fmla="*/ 93273 h 183834"/>
                <a:gd name="connsiteX6" fmla="*/ 273069 w 273142"/>
                <a:gd name="connsiteY6" fmla="*/ 134548 h 183834"/>
                <a:gd name="connsiteX7" fmla="*/ 260369 w 273142"/>
                <a:gd name="connsiteY7" fmla="*/ 183760 h 183834"/>
                <a:gd name="connsiteX8" fmla="*/ 230207 w 273142"/>
                <a:gd name="connsiteY8" fmla="*/ 144073 h 183834"/>
                <a:gd name="connsiteX9" fmla="*/ 228619 w 273142"/>
                <a:gd name="connsiteY9" fmla="*/ 80573 h 183834"/>
                <a:gd name="connsiteX10" fmla="*/ 173057 w 273142"/>
                <a:gd name="connsiteY10" fmla="*/ 61523 h 183834"/>
                <a:gd name="connsiteX11" fmla="*/ 90507 w 273142"/>
                <a:gd name="connsiteY11" fmla="*/ 47235 h 183834"/>
                <a:gd name="connsiteX12" fmla="*/ 19 w 273142"/>
                <a:gd name="connsiteY12" fmla="*/ 20248 h 1838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73142" h="183834">
                  <a:moveTo>
                    <a:pt x="19" y="20248"/>
                  </a:moveTo>
                  <a:cubicBezTo>
                    <a:pt x="1342" y="13105"/>
                    <a:pt x="71456" y="7548"/>
                    <a:pt x="98444" y="4373"/>
                  </a:cubicBezTo>
                  <a:cubicBezTo>
                    <a:pt x="125432" y="1198"/>
                    <a:pt x="141571" y="-1712"/>
                    <a:pt x="161944" y="1198"/>
                  </a:cubicBezTo>
                  <a:cubicBezTo>
                    <a:pt x="182317" y="4108"/>
                    <a:pt x="205072" y="14956"/>
                    <a:pt x="220682" y="21835"/>
                  </a:cubicBezTo>
                  <a:cubicBezTo>
                    <a:pt x="236292" y="28714"/>
                    <a:pt x="248199" y="30567"/>
                    <a:pt x="255607" y="42473"/>
                  </a:cubicBezTo>
                  <a:cubicBezTo>
                    <a:pt x="263015" y="54379"/>
                    <a:pt x="262222" y="77927"/>
                    <a:pt x="265132" y="93273"/>
                  </a:cubicBezTo>
                  <a:cubicBezTo>
                    <a:pt x="268042" y="108619"/>
                    <a:pt x="273863" y="119467"/>
                    <a:pt x="273069" y="134548"/>
                  </a:cubicBezTo>
                  <a:cubicBezTo>
                    <a:pt x="272275" y="149629"/>
                    <a:pt x="267513" y="182173"/>
                    <a:pt x="260369" y="183760"/>
                  </a:cubicBezTo>
                  <a:cubicBezTo>
                    <a:pt x="253225" y="185348"/>
                    <a:pt x="235499" y="161271"/>
                    <a:pt x="230207" y="144073"/>
                  </a:cubicBezTo>
                  <a:cubicBezTo>
                    <a:pt x="224915" y="126875"/>
                    <a:pt x="238144" y="94331"/>
                    <a:pt x="228619" y="80573"/>
                  </a:cubicBezTo>
                  <a:cubicBezTo>
                    <a:pt x="219094" y="66815"/>
                    <a:pt x="196076" y="67079"/>
                    <a:pt x="173057" y="61523"/>
                  </a:cubicBezTo>
                  <a:cubicBezTo>
                    <a:pt x="150038" y="55967"/>
                    <a:pt x="116965" y="48823"/>
                    <a:pt x="90507" y="47235"/>
                  </a:cubicBezTo>
                  <a:cubicBezTo>
                    <a:pt x="64049" y="45648"/>
                    <a:pt x="-1304" y="27391"/>
                    <a:pt x="19" y="20248"/>
                  </a:cubicBezTo>
                  <a:close/>
                </a:path>
              </a:pathLst>
            </a:custGeom>
            <a:solidFill>
              <a:srgbClr val="FF0000">
                <a:alpha val="70000"/>
              </a:srgbClr>
            </a:solidFill>
            <a:ln cap="rnd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29" name="フリーフォーム: 図形 1028">
              <a:extLst>
                <a:ext uri="{FF2B5EF4-FFF2-40B4-BE49-F238E27FC236}">
                  <a16:creationId xmlns:a16="http://schemas.microsoft.com/office/drawing/2014/main" id="{21795C34-3147-4C6D-9929-E87C58D48CA2}"/>
                </a:ext>
              </a:extLst>
            </p:cNvPr>
            <p:cNvSpPr/>
            <p:nvPr/>
          </p:nvSpPr>
          <p:spPr>
            <a:xfrm>
              <a:off x="4751386" y="1611689"/>
              <a:ext cx="94067" cy="25892"/>
            </a:xfrm>
            <a:custGeom>
              <a:avLst/>
              <a:gdLst>
                <a:gd name="connsiteX0" fmla="*/ 2 w 94067"/>
                <a:gd name="connsiteY0" fmla="*/ 6725 h 25892"/>
                <a:gd name="connsiteX1" fmla="*/ 84139 w 94067"/>
                <a:gd name="connsiteY1" fmla="*/ 375 h 25892"/>
                <a:gd name="connsiteX2" fmla="*/ 92077 w 94067"/>
                <a:gd name="connsiteY2" fmla="*/ 16250 h 25892"/>
                <a:gd name="connsiteX3" fmla="*/ 80964 w 94067"/>
                <a:gd name="connsiteY3" fmla="*/ 25775 h 25892"/>
                <a:gd name="connsiteX4" fmla="*/ 2 w 94067"/>
                <a:gd name="connsiteY4" fmla="*/ 6725 h 258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4067" h="25892">
                  <a:moveTo>
                    <a:pt x="2" y="6725"/>
                  </a:moveTo>
                  <a:cubicBezTo>
                    <a:pt x="531" y="2492"/>
                    <a:pt x="68793" y="-1213"/>
                    <a:pt x="84139" y="375"/>
                  </a:cubicBezTo>
                  <a:cubicBezTo>
                    <a:pt x="99485" y="1962"/>
                    <a:pt x="92606" y="12017"/>
                    <a:pt x="92077" y="16250"/>
                  </a:cubicBezTo>
                  <a:cubicBezTo>
                    <a:pt x="91548" y="20483"/>
                    <a:pt x="91283" y="26833"/>
                    <a:pt x="80964" y="25775"/>
                  </a:cubicBezTo>
                  <a:cubicBezTo>
                    <a:pt x="70645" y="24717"/>
                    <a:pt x="-527" y="10958"/>
                    <a:pt x="2" y="6725"/>
                  </a:cubicBezTo>
                  <a:close/>
                </a:path>
              </a:pathLst>
            </a:custGeom>
            <a:solidFill>
              <a:schemeClr val="bg1"/>
            </a:solidFill>
            <a:ln cap="rnd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0" name="フリーフォーム: 図形 1029">
              <a:extLst>
                <a:ext uri="{FF2B5EF4-FFF2-40B4-BE49-F238E27FC236}">
                  <a16:creationId xmlns:a16="http://schemas.microsoft.com/office/drawing/2014/main" id="{532D8ABB-45B9-45D3-98DC-F3C36F7A2CFC}"/>
                </a:ext>
              </a:extLst>
            </p:cNvPr>
            <p:cNvSpPr/>
            <p:nvPr/>
          </p:nvSpPr>
          <p:spPr>
            <a:xfrm>
              <a:off x="4834802" y="808581"/>
              <a:ext cx="571139" cy="644412"/>
            </a:xfrm>
            <a:custGeom>
              <a:avLst/>
              <a:gdLst>
                <a:gd name="connsiteX0" fmla="*/ 9330 w 571139"/>
                <a:gd name="connsiteY0" fmla="*/ 225 h 644412"/>
                <a:gd name="connsiteX1" fmla="*/ 19913 w 571139"/>
                <a:gd name="connsiteY1" fmla="*/ 89125 h 644412"/>
                <a:gd name="connsiteX2" fmla="*/ 89763 w 571139"/>
                <a:gd name="connsiteY2" fmla="*/ 161091 h 644412"/>
                <a:gd name="connsiteX3" fmla="*/ 151147 w 571139"/>
                <a:gd name="connsiteY3" fmla="*/ 275391 h 644412"/>
                <a:gd name="connsiteX4" fmla="*/ 225230 w 571139"/>
                <a:gd name="connsiteY4" fmla="*/ 396041 h 644412"/>
                <a:gd name="connsiteX5" fmla="*/ 343763 w 571139"/>
                <a:gd name="connsiteY5" fmla="*/ 539975 h 644412"/>
                <a:gd name="connsiteX6" fmla="*/ 561780 w 571139"/>
                <a:gd name="connsiteY6" fmla="*/ 643691 h 644412"/>
                <a:gd name="connsiteX7" fmla="*/ 513097 w 571139"/>
                <a:gd name="connsiteY7" fmla="*/ 573841 h 644412"/>
                <a:gd name="connsiteX8" fmla="*/ 347997 w 571139"/>
                <a:gd name="connsiteY8" fmla="*/ 357941 h 644412"/>
                <a:gd name="connsiteX9" fmla="*/ 142680 w 571139"/>
                <a:gd name="connsiteY9" fmla="*/ 116641 h 644412"/>
                <a:gd name="connsiteX10" fmla="*/ 9330 w 571139"/>
                <a:gd name="connsiteY10" fmla="*/ 225 h 6444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71139" h="644412">
                  <a:moveTo>
                    <a:pt x="9330" y="225"/>
                  </a:moveTo>
                  <a:cubicBezTo>
                    <a:pt x="-11131" y="-4361"/>
                    <a:pt x="6507" y="62314"/>
                    <a:pt x="19913" y="89125"/>
                  </a:cubicBezTo>
                  <a:cubicBezTo>
                    <a:pt x="33319" y="115936"/>
                    <a:pt x="67891" y="130047"/>
                    <a:pt x="89763" y="161091"/>
                  </a:cubicBezTo>
                  <a:cubicBezTo>
                    <a:pt x="111635" y="192135"/>
                    <a:pt x="128569" y="236233"/>
                    <a:pt x="151147" y="275391"/>
                  </a:cubicBezTo>
                  <a:cubicBezTo>
                    <a:pt x="173725" y="314549"/>
                    <a:pt x="193127" y="351944"/>
                    <a:pt x="225230" y="396041"/>
                  </a:cubicBezTo>
                  <a:cubicBezTo>
                    <a:pt x="257333" y="440138"/>
                    <a:pt x="287671" y="498700"/>
                    <a:pt x="343763" y="539975"/>
                  </a:cubicBezTo>
                  <a:cubicBezTo>
                    <a:pt x="399855" y="581250"/>
                    <a:pt x="533558" y="638047"/>
                    <a:pt x="561780" y="643691"/>
                  </a:cubicBezTo>
                  <a:cubicBezTo>
                    <a:pt x="590002" y="649335"/>
                    <a:pt x="548728" y="621466"/>
                    <a:pt x="513097" y="573841"/>
                  </a:cubicBezTo>
                  <a:cubicBezTo>
                    <a:pt x="477466" y="526216"/>
                    <a:pt x="409733" y="434141"/>
                    <a:pt x="347997" y="357941"/>
                  </a:cubicBezTo>
                  <a:cubicBezTo>
                    <a:pt x="286261" y="281741"/>
                    <a:pt x="194891" y="176613"/>
                    <a:pt x="142680" y="116641"/>
                  </a:cubicBezTo>
                  <a:cubicBezTo>
                    <a:pt x="90469" y="56669"/>
                    <a:pt x="29791" y="4811"/>
                    <a:pt x="9330" y="225"/>
                  </a:cubicBezTo>
                  <a:close/>
                </a:path>
              </a:pathLst>
            </a:custGeom>
            <a:solidFill>
              <a:srgbClr val="FF0000"/>
            </a:solidFill>
            <a:ln cap="rnd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1" name="フリーフォーム: 図形 1030">
              <a:extLst>
                <a:ext uri="{FF2B5EF4-FFF2-40B4-BE49-F238E27FC236}">
                  <a16:creationId xmlns:a16="http://schemas.microsoft.com/office/drawing/2014/main" id="{303B4B2B-FB40-4FD5-A911-0D5F84373EE2}"/>
                </a:ext>
              </a:extLst>
            </p:cNvPr>
            <p:cNvSpPr/>
            <p:nvPr/>
          </p:nvSpPr>
          <p:spPr>
            <a:xfrm>
              <a:off x="4614685" y="1848566"/>
              <a:ext cx="355762" cy="479833"/>
            </a:xfrm>
            <a:custGeom>
              <a:avLst/>
              <a:gdLst>
                <a:gd name="connsiteX0" fmla="*/ 347840 w 355762"/>
                <a:gd name="connsiteY0" fmla="*/ 1623 h 479833"/>
                <a:gd name="connsiteX1" fmla="*/ 262115 w 355762"/>
                <a:gd name="connsiteY1" fmla="*/ 77823 h 479833"/>
                <a:gd name="connsiteX2" fmla="*/ 198615 w 355762"/>
                <a:gd name="connsiteY2" fmla="*/ 109573 h 479833"/>
                <a:gd name="connsiteX3" fmla="*/ 135115 w 355762"/>
                <a:gd name="connsiteY3" fmla="*/ 163548 h 479833"/>
                <a:gd name="connsiteX4" fmla="*/ 122415 w 355762"/>
                <a:gd name="connsiteY4" fmla="*/ 220698 h 479833"/>
                <a:gd name="connsiteX5" fmla="*/ 150990 w 355762"/>
                <a:gd name="connsiteY5" fmla="*/ 309598 h 479833"/>
                <a:gd name="connsiteX6" fmla="*/ 198615 w 355762"/>
                <a:gd name="connsiteY6" fmla="*/ 322298 h 479833"/>
                <a:gd name="connsiteX7" fmla="*/ 293865 w 355762"/>
                <a:gd name="connsiteY7" fmla="*/ 258798 h 479833"/>
                <a:gd name="connsiteX8" fmla="*/ 341490 w 355762"/>
                <a:gd name="connsiteY8" fmla="*/ 261973 h 479833"/>
                <a:gd name="connsiteX9" fmla="*/ 341490 w 355762"/>
                <a:gd name="connsiteY9" fmla="*/ 312773 h 479833"/>
                <a:gd name="connsiteX10" fmla="*/ 328790 w 355762"/>
                <a:gd name="connsiteY10" fmla="*/ 341348 h 479833"/>
                <a:gd name="connsiteX11" fmla="*/ 265290 w 355762"/>
                <a:gd name="connsiteY11" fmla="*/ 401673 h 479833"/>
                <a:gd name="connsiteX12" fmla="*/ 179565 w 355762"/>
                <a:gd name="connsiteY12" fmla="*/ 477873 h 479833"/>
                <a:gd name="connsiteX13" fmla="*/ 93840 w 355762"/>
                <a:gd name="connsiteY13" fmla="*/ 315948 h 479833"/>
                <a:gd name="connsiteX14" fmla="*/ 4940 w 355762"/>
                <a:gd name="connsiteY14" fmla="*/ 201648 h 479833"/>
                <a:gd name="connsiteX15" fmla="*/ 46215 w 355762"/>
                <a:gd name="connsiteY15" fmla="*/ 157198 h 479833"/>
                <a:gd name="connsiteX16" fmla="*/ 347840 w 355762"/>
                <a:gd name="connsiteY16" fmla="*/ 1623 h 4798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355762" h="479833">
                  <a:moveTo>
                    <a:pt x="347840" y="1623"/>
                  </a:moveTo>
                  <a:cubicBezTo>
                    <a:pt x="383823" y="-11606"/>
                    <a:pt x="286986" y="59831"/>
                    <a:pt x="262115" y="77823"/>
                  </a:cubicBezTo>
                  <a:cubicBezTo>
                    <a:pt x="237244" y="95815"/>
                    <a:pt x="219782" y="95286"/>
                    <a:pt x="198615" y="109573"/>
                  </a:cubicBezTo>
                  <a:cubicBezTo>
                    <a:pt x="177448" y="123861"/>
                    <a:pt x="147815" y="145027"/>
                    <a:pt x="135115" y="163548"/>
                  </a:cubicBezTo>
                  <a:cubicBezTo>
                    <a:pt x="122415" y="182069"/>
                    <a:pt x="119769" y="196356"/>
                    <a:pt x="122415" y="220698"/>
                  </a:cubicBezTo>
                  <a:cubicBezTo>
                    <a:pt x="125061" y="245040"/>
                    <a:pt x="138290" y="292665"/>
                    <a:pt x="150990" y="309598"/>
                  </a:cubicBezTo>
                  <a:cubicBezTo>
                    <a:pt x="163690" y="326531"/>
                    <a:pt x="174803" y="330765"/>
                    <a:pt x="198615" y="322298"/>
                  </a:cubicBezTo>
                  <a:cubicBezTo>
                    <a:pt x="222427" y="313831"/>
                    <a:pt x="270053" y="268852"/>
                    <a:pt x="293865" y="258798"/>
                  </a:cubicBezTo>
                  <a:cubicBezTo>
                    <a:pt x="317677" y="248744"/>
                    <a:pt x="333552" y="252977"/>
                    <a:pt x="341490" y="261973"/>
                  </a:cubicBezTo>
                  <a:cubicBezTo>
                    <a:pt x="349428" y="270969"/>
                    <a:pt x="343607" y="299544"/>
                    <a:pt x="341490" y="312773"/>
                  </a:cubicBezTo>
                  <a:cubicBezTo>
                    <a:pt x="339373" y="326002"/>
                    <a:pt x="341490" y="326531"/>
                    <a:pt x="328790" y="341348"/>
                  </a:cubicBezTo>
                  <a:cubicBezTo>
                    <a:pt x="316090" y="356165"/>
                    <a:pt x="290161" y="378919"/>
                    <a:pt x="265290" y="401673"/>
                  </a:cubicBezTo>
                  <a:cubicBezTo>
                    <a:pt x="240419" y="424427"/>
                    <a:pt x="208140" y="492160"/>
                    <a:pt x="179565" y="477873"/>
                  </a:cubicBezTo>
                  <a:cubicBezTo>
                    <a:pt x="150990" y="463586"/>
                    <a:pt x="122944" y="361986"/>
                    <a:pt x="93840" y="315948"/>
                  </a:cubicBezTo>
                  <a:cubicBezTo>
                    <a:pt x="64736" y="269910"/>
                    <a:pt x="12878" y="228106"/>
                    <a:pt x="4940" y="201648"/>
                  </a:cubicBezTo>
                  <a:cubicBezTo>
                    <a:pt x="-2998" y="175190"/>
                    <a:pt x="-8289" y="185773"/>
                    <a:pt x="46215" y="157198"/>
                  </a:cubicBezTo>
                  <a:cubicBezTo>
                    <a:pt x="100719" y="128623"/>
                    <a:pt x="311857" y="14852"/>
                    <a:pt x="347840" y="1623"/>
                  </a:cubicBezTo>
                  <a:close/>
                </a:path>
              </a:pathLst>
            </a:custGeom>
            <a:solidFill>
              <a:srgbClr val="FF0000">
                <a:alpha val="30000"/>
              </a:srgbClr>
            </a:solidFill>
            <a:ln cap="rnd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2" name="フリーフォーム: 図形 1031">
              <a:extLst>
                <a:ext uri="{FF2B5EF4-FFF2-40B4-BE49-F238E27FC236}">
                  <a16:creationId xmlns:a16="http://schemas.microsoft.com/office/drawing/2014/main" id="{F3DFE44C-0820-46C6-80AA-7B384B2E04BB}"/>
                </a:ext>
              </a:extLst>
            </p:cNvPr>
            <p:cNvSpPr/>
            <p:nvPr/>
          </p:nvSpPr>
          <p:spPr>
            <a:xfrm>
              <a:off x="4413147" y="1726215"/>
              <a:ext cx="531129" cy="899553"/>
            </a:xfrm>
            <a:custGeom>
              <a:avLst/>
              <a:gdLst>
                <a:gd name="connsiteX0" fmla="*/ 76303 w 531129"/>
                <a:gd name="connsiteY0" fmla="*/ 82699 h 899553"/>
                <a:gd name="connsiteX1" fmla="*/ 181078 w 531129"/>
                <a:gd name="connsiteY1" fmla="*/ 371624 h 899553"/>
                <a:gd name="connsiteX2" fmla="*/ 276328 w 531129"/>
                <a:gd name="connsiteY2" fmla="*/ 581174 h 899553"/>
                <a:gd name="connsiteX3" fmla="*/ 457303 w 531129"/>
                <a:gd name="connsiteY3" fmla="*/ 708174 h 899553"/>
                <a:gd name="connsiteX4" fmla="*/ 476353 w 531129"/>
                <a:gd name="connsiteY4" fmla="*/ 758974 h 899553"/>
                <a:gd name="connsiteX5" fmla="*/ 441428 w 531129"/>
                <a:gd name="connsiteY5" fmla="*/ 758974 h 899553"/>
                <a:gd name="connsiteX6" fmla="*/ 435078 w 531129"/>
                <a:gd name="connsiteY6" fmla="*/ 809774 h 899553"/>
                <a:gd name="connsiteX7" fmla="*/ 454128 w 531129"/>
                <a:gd name="connsiteY7" fmla="*/ 841524 h 899553"/>
                <a:gd name="connsiteX8" fmla="*/ 530328 w 531129"/>
                <a:gd name="connsiteY8" fmla="*/ 898674 h 899553"/>
                <a:gd name="connsiteX9" fmla="*/ 400153 w 531129"/>
                <a:gd name="connsiteY9" fmla="*/ 866924 h 899553"/>
                <a:gd name="connsiteX10" fmla="*/ 228703 w 531129"/>
                <a:gd name="connsiteY10" fmla="*/ 749449 h 899553"/>
                <a:gd name="connsiteX11" fmla="*/ 82653 w 531129"/>
                <a:gd name="connsiteY11" fmla="*/ 343049 h 899553"/>
                <a:gd name="connsiteX12" fmla="*/ 103 w 531129"/>
                <a:gd name="connsiteY12" fmla="*/ 16024 h 899553"/>
                <a:gd name="connsiteX13" fmla="*/ 76303 w 531129"/>
                <a:gd name="connsiteY13" fmla="*/ 82699 h 8995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31129" h="899553">
                  <a:moveTo>
                    <a:pt x="76303" y="82699"/>
                  </a:moveTo>
                  <a:cubicBezTo>
                    <a:pt x="106465" y="141966"/>
                    <a:pt x="147741" y="288545"/>
                    <a:pt x="181078" y="371624"/>
                  </a:cubicBezTo>
                  <a:cubicBezTo>
                    <a:pt x="214416" y="454703"/>
                    <a:pt x="230290" y="525082"/>
                    <a:pt x="276328" y="581174"/>
                  </a:cubicBezTo>
                  <a:cubicBezTo>
                    <a:pt x="322366" y="637266"/>
                    <a:pt x="423966" y="678541"/>
                    <a:pt x="457303" y="708174"/>
                  </a:cubicBezTo>
                  <a:cubicBezTo>
                    <a:pt x="490640" y="737807"/>
                    <a:pt x="478999" y="750507"/>
                    <a:pt x="476353" y="758974"/>
                  </a:cubicBezTo>
                  <a:cubicBezTo>
                    <a:pt x="473707" y="767441"/>
                    <a:pt x="448307" y="750507"/>
                    <a:pt x="441428" y="758974"/>
                  </a:cubicBezTo>
                  <a:cubicBezTo>
                    <a:pt x="434549" y="767441"/>
                    <a:pt x="432961" y="796016"/>
                    <a:pt x="435078" y="809774"/>
                  </a:cubicBezTo>
                  <a:cubicBezTo>
                    <a:pt x="437195" y="823532"/>
                    <a:pt x="438253" y="826707"/>
                    <a:pt x="454128" y="841524"/>
                  </a:cubicBezTo>
                  <a:cubicBezTo>
                    <a:pt x="470003" y="856341"/>
                    <a:pt x="539324" y="894441"/>
                    <a:pt x="530328" y="898674"/>
                  </a:cubicBezTo>
                  <a:cubicBezTo>
                    <a:pt x="521332" y="902907"/>
                    <a:pt x="450424" y="891795"/>
                    <a:pt x="400153" y="866924"/>
                  </a:cubicBezTo>
                  <a:cubicBezTo>
                    <a:pt x="349882" y="842053"/>
                    <a:pt x="281620" y="836762"/>
                    <a:pt x="228703" y="749449"/>
                  </a:cubicBezTo>
                  <a:cubicBezTo>
                    <a:pt x="175786" y="662137"/>
                    <a:pt x="120753" y="465286"/>
                    <a:pt x="82653" y="343049"/>
                  </a:cubicBezTo>
                  <a:cubicBezTo>
                    <a:pt x="44553" y="220812"/>
                    <a:pt x="2749" y="58886"/>
                    <a:pt x="103" y="16024"/>
                  </a:cubicBezTo>
                  <a:cubicBezTo>
                    <a:pt x="-2543" y="-26838"/>
                    <a:pt x="46141" y="23432"/>
                    <a:pt x="76303" y="82699"/>
                  </a:cubicBezTo>
                  <a:close/>
                </a:path>
              </a:pathLst>
            </a:custGeom>
            <a:solidFill>
              <a:srgbClr val="FF0000">
                <a:alpha val="5000"/>
              </a:srgbClr>
            </a:solidFill>
            <a:ln cap="rnd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3" name="フリーフォーム: 図形 1032">
              <a:extLst>
                <a:ext uri="{FF2B5EF4-FFF2-40B4-BE49-F238E27FC236}">
                  <a16:creationId xmlns:a16="http://schemas.microsoft.com/office/drawing/2014/main" id="{63AEA9F0-2645-43B3-9084-EFEAD861E047}"/>
                </a:ext>
              </a:extLst>
            </p:cNvPr>
            <p:cNvSpPr/>
            <p:nvPr/>
          </p:nvSpPr>
          <p:spPr>
            <a:xfrm>
              <a:off x="5172058" y="1526527"/>
              <a:ext cx="162314" cy="337048"/>
            </a:xfrm>
            <a:custGeom>
              <a:avLst/>
              <a:gdLst>
                <a:gd name="connsiteX0" fmla="*/ 161942 w 162314"/>
                <a:gd name="connsiteY0" fmla="*/ 2987 h 337048"/>
                <a:gd name="connsiteX1" fmla="*/ 63517 w 162314"/>
                <a:gd name="connsiteY1" fmla="*/ 53787 h 337048"/>
                <a:gd name="connsiteX2" fmla="*/ 44467 w 162314"/>
                <a:gd name="connsiteY2" fmla="*/ 126812 h 337048"/>
                <a:gd name="connsiteX3" fmla="*/ 41292 w 162314"/>
                <a:gd name="connsiteY3" fmla="*/ 230000 h 337048"/>
                <a:gd name="connsiteX4" fmla="*/ 42880 w 162314"/>
                <a:gd name="connsiteY4" fmla="*/ 336362 h 337048"/>
                <a:gd name="connsiteX5" fmla="*/ 22242 w 162314"/>
                <a:gd name="connsiteY5" fmla="*/ 268100 h 337048"/>
                <a:gd name="connsiteX6" fmla="*/ 23830 w 162314"/>
                <a:gd name="connsiteY6" fmla="*/ 122050 h 337048"/>
                <a:gd name="connsiteX7" fmla="*/ 17 w 162314"/>
                <a:gd name="connsiteY7" fmla="*/ 37912 h 337048"/>
                <a:gd name="connsiteX8" fmla="*/ 20655 w 162314"/>
                <a:gd name="connsiteY8" fmla="*/ 61725 h 337048"/>
                <a:gd name="connsiteX9" fmla="*/ 57167 w 162314"/>
                <a:gd name="connsiteY9" fmla="*/ 45850 h 337048"/>
                <a:gd name="connsiteX10" fmla="*/ 96855 w 162314"/>
                <a:gd name="connsiteY10" fmla="*/ 10925 h 337048"/>
                <a:gd name="connsiteX11" fmla="*/ 161942 w 162314"/>
                <a:gd name="connsiteY11" fmla="*/ 2987 h 3370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62314" h="337048">
                  <a:moveTo>
                    <a:pt x="161942" y="2987"/>
                  </a:moveTo>
                  <a:cubicBezTo>
                    <a:pt x="156386" y="10131"/>
                    <a:pt x="83096" y="33150"/>
                    <a:pt x="63517" y="53787"/>
                  </a:cubicBezTo>
                  <a:cubicBezTo>
                    <a:pt x="43938" y="74424"/>
                    <a:pt x="48171" y="97443"/>
                    <a:pt x="44467" y="126812"/>
                  </a:cubicBezTo>
                  <a:cubicBezTo>
                    <a:pt x="40763" y="156181"/>
                    <a:pt x="41556" y="195075"/>
                    <a:pt x="41292" y="230000"/>
                  </a:cubicBezTo>
                  <a:cubicBezTo>
                    <a:pt x="41027" y="264925"/>
                    <a:pt x="46055" y="330012"/>
                    <a:pt x="42880" y="336362"/>
                  </a:cubicBezTo>
                  <a:cubicBezTo>
                    <a:pt x="39705" y="342712"/>
                    <a:pt x="25417" y="303819"/>
                    <a:pt x="22242" y="268100"/>
                  </a:cubicBezTo>
                  <a:cubicBezTo>
                    <a:pt x="19067" y="232381"/>
                    <a:pt x="27534" y="160415"/>
                    <a:pt x="23830" y="122050"/>
                  </a:cubicBezTo>
                  <a:cubicBezTo>
                    <a:pt x="20126" y="83685"/>
                    <a:pt x="546" y="47966"/>
                    <a:pt x="17" y="37912"/>
                  </a:cubicBezTo>
                  <a:cubicBezTo>
                    <a:pt x="-512" y="27858"/>
                    <a:pt x="11130" y="60402"/>
                    <a:pt x="20655" y="61725"/>
                  </a:cubicBezTo>
                  <a:cubicBezTo>
                    <a:pt x="30180" y="63048"/>
                    <a:pt x="44467" y="54317"/>
                    <a:pt x="57167" y="45850"/>
                  </a:cubicBezTo>
                  <a:cubicBezTo>
                    <a:pt x="69867" y="37383"/>
                    <a:pt x="84420" y="19127"/>
                    <a:pt x="96855" y="10925"/>
                  </a:cubicBezTo>
                  <a:cubicBezTo>
                    <a:pt x="109290" y="2723"/>
                    <a:pt x="167498" y="-4157"/>
                    <a:pt x="161942" y="2987"/>
                  </a:cubicBezTo>
                  <a:close/>
                </a:path>
              </a:pathLst>
            </a:custGeom>
            <a:solidFill>
              <a:srgbClr val="FF0000">
                <a:alpha val="30000"/>
              </a:srgbClr>
            </a:solidFill>
            <a:ln cap="rnd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4" name="フリーフォーム: 図形 1033">
              <a:extLst>
                <a:ext uri="{FF2B5EF4-FFF2-40B4-BE49-F238E27FC236}">
                  <a16:creationId xmlns:a16="http://schemas.microsoft.com/office/drawing/2014/main" id="{9C88187E-DB02-4304-8350-A8E456D6BB34}"/>
                </a:ext>
              </a:extLst>
            </p:cNvPr>
            <p:cNvSpPr/>
            <p:nvPr/>
          </p:nvSpPr>
          <p:spPr>
            <a:xfrm>
              <a:off x="5167256" y="2089874"/>
              <a:ext cx="98494" cy="124358"/>
            </a:xfrm>
            <a:custGeom>
              <a:avLst/>
              <a:gdLst>
                <a:gd name="connsiteX0" fmla="*/ 98482 w 98494"/>
                <a:gd name="connsiteY0" fmla="*/ 28 h 124358"/>
                <a:gd name="connsiteX1" fmla="*/ 47682 w 98494"/>
                <a:gd name="connsiteY1" fmla="*/ 60353 h 124358"/>
                <a:gd name="connsiteX2" fmla="*/ 20694 w 98494"/>
                <a:gd name="connsiteY2" fmla="*/ 96865 h 124358"/>
                <a:gd name="connsiteX3" fmla="*/ 57 w 98494"/>
                <a:gd name="connsiteY3" fmla="*/ 123853 h 124358"/>
                <a:gd name="connsiteX4" fmla="*/ 27044 w 98494"/>
                <a:gd name="connsiteY4" fmla="*/ 73053 h 124358"/>
                <a:gd name="connsiteX5" fmla="*/ 42919 w 98494"/>
                <a:gd name="connsiteY5" fmla="*/ 52415 h 124358"/>
                <a:gd name="connsiteX6" fmla="*/ 98482 w 98494"/>
                <a:gd name="connsiteY6" fmla="*/ 28 h 1243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8494" h="124358">
                  <a:moveTo>
                    <a:pt x="98482" y="28"/>
                  </a:moveTo>
                  <a:cubicBezTo>
                    <a:pt x="99276" y="1351"/>
                    <a:pt x="60647" y="44214"/>
                    <a:pt x="47682" y="60353"/>
                  </a:cubicBezTo>
                  <a:cubicBezTo>
                    <a:pt x="34717" y="76493"/>
                    <a:pt x="28631" y="86282"/>
                    <a:pt x="20694" y="96865"/>
                  </a:cubicBezTo>
                  <a:cubicBezTo>
                    <a:pt x="12757" y="107448"/>
                    <a:pt x="-1001" y="127822"/>
                    <a:pt x="57" y="123853"/>
                  </a:cubicBezTo>
                  <a:cubicBezTo>
                    <a:pt x="1115" y="119884"/>
                    <a:pt x="19900" y="84959"/>
                    <a:pt x="27044" y="73053"/>
                  </a:cubicBezTo>
                  <a:cubicBezTo>
                    <a:pt x="34188" y="61147"/>
                    <a:pt x="34717" y="61146"/>
                    <a:pt x="42919" y="52415"/>
                  </a:cubicBezTo>
                  <a:cubicBezTo>
                    <a:pt x="51121" y="43684"/>
                    <a:pt x="97688" y="-1295"/>
                    <a:pt x="98482" y="28"/>
                  </a:cubicBezTo>
                  <a:close/>
                </a:path>
              </a:pathLst>
            </a:custGeom>
            <a:solidFill>
              <a:srgbClr val="FF0000"/>
            </a:solidFill>
            <a:ln cap="rnd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5" name="フリーフォーム: 図形 1034">
              <a:extLst>
                <a:ext uri="{FF2B5EF4-FFF2-40B4-BE49-F238E27FC236}">
                  <a16:creationId xmlns:a16="http://schemas.microsoft.com/office/drawing/2014/main" id="{3400DA85-0801-481E-B35A-C27938F721FF}"/>
                </a:ext>
              </a:extLst>
            </p:cNvPr>
            <p:cNvSpPr/>
            <p:nvPr/>
          </p:nvSpPr>
          <p:spPr>
            <a:xfrm>
              <a:off x="5067204" y="2123195"/>
              <a:ext cx="85875" cy="78009"/>
            </a:xfrm>
            <a:custGeom>
              <a:avLst/>
              <a:gdLst>
                <a:gd name="connsiteX0" fmla="*/ 96 w 85875"/>
                <a:gd name="connsiteY0" fmla="*/ 44 h 78009"/>
                <a:gd name="connsiteX1" fmla="*/ 39784 w 85875"/>
                <a:gd name="connsiteY1" fmla="*/ 57194 h 78009"/>
                <a:gd name="connsiteX2" fmla="*/ 85821 w 85875"/>
                <a:gd name="connsiteY2" fmla="*/ 77832 h 78009"/>
                <a:gd name="connsiteX3" fmla="*/ 30259 w 85875"/>
                <a:gd name="connsiteY3" fmla="*/ 47669 h 78009"/>
                <a:gd name="connsiteX4" fmla="*/ 96 w 85875"/>
                <a:gd name="connsiteY4" fmla="*/ 44 h 780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5875" h="78009">
                  <a:moveTo>
                    <a:pt x="96" y="44"/>
                  </a:moveTo>
                  <a:cubicBezTo>
                    <a:pt x="1683" y="1631"/>
                    <a:pt x="25497" y="44229"/>
                    <a:pt x="39784" y="57194"/>
                  </a:cubicBezTo>
                  <a:cubicBezTo>
                    <a:pt x="54071" y="70159"/>
                    <a:pt x="87408" y="79419"/>
                    <a:pt x="85821" y="77832"/>
                  </a:cubicBezTo>
                  <a:cubicBezTo>
                    <a:pt x="84234" y="76245"/>
                    <a:pt x="43753" y="55871"/>
                    <a:pt x="30259" y="47669"/>
                  </a:cubicBezTo>
                  <a:cubicBezTo>
                    <a:pt x="16765" y="39467"/>
                    <a:pt x="-1491" y="-1543"/>
                    <a:pt x="96" y="44"/>
                  </a:cubicBezTo>
                  <a:close/>
                </a:path>
              </a:pathLst>
            </a:custGeom>
            <a:solidFill>
              <a:srgbClr val="FF0000">
                <a:alpha val="70000"/>
              </a:srgbClr>
            </a:solidFill>
            <a:ln cap="rnd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6" name="フリーフォーム: 図形 1035">
              <a:extLst>
                <a:ext uri="{FF2B5EF4-FFF2-40B4-BE49-F238E27FC236}">
                  <a16:creationId xmlns:a16="http://schemas.microsoft.com/office/drawing/2014/main" id="{4AFB4043-5512-4C72-99F7-E71F5756DB4B}"/>
                </a:ext>
              </a:extLst>
            </p:cNvPr>
            <p:cNvSpPr/>
            <p:nvPr/>
          </p:nvSpPr>
          <p:spPr>
            <a:xfrm>
              <a:off x="4968368" y="2097787"/>
              <a:ext cx="43402" cy="146154"/>
            </a:xfrm>
            <a:custGeom>
              <a:avLst/>
              <a:gdLst>
                <a:gd name="connsiteX0" fmla="*/ 43370 w 43402"/>
                <a:gd name="connsiteY0" fmla="*/ 52 h 146154"/>
                <a:gd name="connsiteX1" fmla="*/ 13207 w 43402"/>
                <a:gd name="connsiteY1" fmla="*/ 44502 h 146154"/>
                <a:gd name="connsiteX2" fmla="*/ 8445 w 43402"/>
                <a:gd name="connsiteY2" fmla="*/ 66727 h 146154"/>
                <a:gd name="connsiteX3" fmla="*/ 507 w 43402"/>
                <a:gd name="connsiteY3" fmla="*/ 104827 h 146154"/>
                <a:gd name="connsiteX4" fmla="*/ 24320 w 43402"/>
                <a:gd name="connsiteY4" fmla="*/ 146102 h 146154"/>
                <a:gd name="connsiteX5" fmla="*/ 10032 w 43402"/>
                <a:gd name="connsiteY5" fmla="*/ 112765 h 146154"/>
                <a:gd name="connsiteX6" fmla="*/ 507 w 43402"/>
                <a:gd name="connsiteY6" fmla="*/ 81015 h 146154"/>
                <a:gd name="connsiteX7" fmla="*/ 6857 w 43402"/>
                <a:gd name="connsiteY7" fmla="*/ 54027 h 146154"/>
                <a:gd name="connsiteX8" fmla="*/ 43370 w 43402"/>
                <a:gd name="connsiteY8" fmla="*/ 52 h 1461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3402" h="146154">
                  <a:moveTo>
                    <a:pt x="43370" y="52"/>
                  </a:moveTo>
                  <a:cubicBezTo>
                    <a:pt x="44428" y="-1536"/>
                    <a:pt x="19028" y="33390"/>
                    <a:pt x="13207" y="44502"/>
                  </a:cubicBezTo>
                  <a:cubicBezTo>
                    <a:pt x="7386" y="55614"/>
                    <a:pt x="10562" y="56673"/>
                    <a:pt x="8445" y="66727"/>
                  </a:cubicBezTo>
                  <a:cubicBezTo>
                    <a:pt x="6328" y="76781"/>
                    <a:pt x="-2139" y="91598"/>
                    <a:pt x="507" y="104827"/>
                  </a:cubicBezTo>
                  <a:cubicBezTo>
                    <a:pt x="3153" y="118056"/>
                    <a:pt x="22733" y="144779"/>
                    <a:pt x="24320" y="146102"/>
                  </a:cubicBezTo>
                  <a:cubicBezTo>
                    <a:pt x="25907" y="147425"/>
                    <a:pt x="14001" y="123613"/>
                    <a:pt x="10032" y="112765"/>
                  </a:cubicBezTo>
                  <a:cubicBezTo>
                    <a:pt x="6063" y="101917"/>
                    <a:pt x="1036" y="90805"/>
                    <a:pt x="507" y="81015"/>
                  </a:cubicBezTo>
                  <a:cubicBezTo>
                    <a:pt x="-22" y="71225"/>
                    <a:pt x="5534" y="62494"/>
                    <a:pt x="6857" y="54027"/>
                  </a:cubicBezTo>
                  <a:cubicBezTo>
                    <a:pt x="8180" y="45560"/>
                    <a:pt x="42312" y="1640"/>
                    <a:pt x="43370" y="52"/>
                  </a:cubicBezTo>
                  <a:close/>
                </a:path>
              </a:pathLst>
            </a:custGeom>
            <a:solidFill>
              <a:srgbClr val="FF0000">
                <a:alpha val="70000"/>
              </a:srgbClr>
            </a:solidFill>
            <a:ln cap="rnd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7" name="フリーフォーム: 図形 1036">
              <a:extLst>
                <a:ext uri="{FF2B5EF4-FFF2-40B4-BE49-F238E27FC236}">
                  <a16:creationId xmlns:a16="http://schemas.microsoft.com/office/drawing/2014/main" id="{D697AD95-3B92-402F-8F10-6176537EA524}"/>
                </a:ext>
              </a:extLst>
            </p:cNvPr>
            <p:cNvSpPr/>
            <p:nvPr/>
          </p:nvSpPr>
          <p:spPr>
            <a:xfrm>
              <a:off x="5174730" y="2232084"/>
              <a:ext cx="157944" cy="56182"/>
            </a:xfrm>
            <a:custGeom>
              <a:avLst/>
              <a:gdLst>
                <a:gd name="connsiteX0" fmla="*/ 13220 w 157944"/>
                <a:gd name="connsiteY0" fmla="*/ 693 h 56182"/>
                <a:gd name="connsiteX1" fmla="*/ 97358 w 157944"/>
                <a:gd name="connsiteY1" fmla="*/ 22918 h 56182"/>
                <a:gd name="connsiteX2" fmla="*/ 138633 w 157944"/>
                <a:gd name="connsiteY2" fmla="*/ 5455 h 56182"/>
                <a:gd name="connsiteX3" fmla="*/ 157683 w 157944"/>
                <a:gd name="connsiteY3" fmla="*/ 30855 h 56182"/>
                <a:gd name="connsiteX4" fmla="*/ 125933 w 157944"/>
                <a:gd name="connsiteY4" fmla="*/ 43555 h 56182"/>
                <a:gd name="connsiteX5" fmla="*/ 78308 w 157944"/>
                <a:gd name="connsiteY5" fmla="*/ 51493 h 56182"/>
                <a:gd name="connsiteX6" fmla="*/ 27508 w 157944"/>
                <a:gd name="connsiteY6" fmla="*/ 53080 h 56182"/>
                <a:gd name="connsiteX7" fmla="*/ 5283 w 157944"/>
                <a:gd name="connsiteY7" fmla="*/ 54668 h 56182"/>
                <a:gd name="connsiteX8" fmla="*/ 13220 w 157944"/>
                <a:gd name="connsiteY8" fmla="*/ 693 h 561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57944" h="56182">
                  <a:moveTo>
                    <a:pt x="13220" y="693"/>
                  </a:moveTo>
                  <a:cubicBezTo>
                    <a:pt x="28566" y="-4599"/>
                    <a:pt x="76456" y="22124"/>
                    <a:pt x="97358" y="22918"/>
                  </a:cubicBezTo>
                  <a:cubicBezTo>
                    <a:pt x="118260" y="23712"/>
                    <a:pt x="128579" y="4132"/>
                    <a:pt x="138633" y="5455"/>
                  </a:cubicBezTo>
                  <a:cubicBezTo>
                    <a:pt x="148687" y="6778"/>
                    <a:pt x="159800" y="24505"/>
                    <a:pt x="157683" y="30855"/>
                  </a:cubicBezTo>
                  <a:cubicBezTo>
                    <a:pt x="155566" y="37205"/>
                    <a:pt x="139162" y="40115"/>
                    <a:pt x="125933" y="43555"/>
                  </a:cubicBezTo>
                  <a:cubicBezTo>
                    <a:pt x="112704" y="46995"/>
                    <a:pt x="94712" y="49906"/>
                    <a:pt x="78308" y="51493"/>
                  </a:cubicBezTo>
                  <a:cubicBezTo>
                    <a:pt x="61904" y="53080"/>
                    <a:pt x="39679" y="52551"/>
                    <a:pt x="27508" y="53080"/>
                  </a:cubicBezTo>
                  <a:cubicBezTo>
                    <a:pt x="15337" y="53609"/>
                    <a:pt x="13749" y="58637"/>
                    <a:pt x="5283" y="54668"/>
                  </a:cubicBezTo>
                  <a:cubicBezTo>
                    <a:pt x="-3183" y="50699"/>
                    <a:pt x="-2126" y="5985"/>
                    <a:pt x="13220" y="693"/>
                  </a:cubicBezTo>
                  <a:close/>
                </a:path>
              </a:pathLst>
            </a:custGeom>
            <a:solidFill>
              <a:srgbClr val="FF0000">
                <a:alpha val="15000"/>
              </a:srgbClr>
            </a:solidFill>
            <a:ln cap="rnd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8" name="フリーフォーム: 図形 1037">
              <a:extLst>
                <a:ext uri="{FF2B5EF4-FFF2-40B4-BE49-F238E27FC236}">
                  <a16:creationId xmlns:a16="http://schemas.microsoft.com/office/drawing/2014/main" id="{8B216A3A-E3DE-4BEB-BB8C-59E4B480CB40}"/>
                </a:ext>
              </a:extLst>
            </p:cNvPr>
            <p:cNvSpPr/>
            <p:nvPr/>
          </p:nvSpPr>
          <p:spPr>
            <a:xfrm>
              <a:off x="4383413" y="964786"/>
              <a:ext cx="455065" cy="731878"/>
            </a:xfrm>
            <a:custGeom>
              <a:avLst/>
              <a:gdLst>
                <a:gd name="connsiteX0" fmla="*/ 453170 w 455065"/>
                <a:gd name="connsiteY0" fmla="*/ 59903 h 731878"/>
                <a:gd name="connsiteX1" fmla="*/ 404487 w 455065"/>
                <a:gd name="connsiteY1" fmla="*/ 127636 h 731878"/>
                <a:gd name="connsiteX2" fmla="*/ 415070 w 455065"/>
                <a:gd name="connsiteY2" fmla="*/ 235586 h 731878"/>
                <a:gd name="connsiteX3" fmla="*/ 362154 w 455065"/>
                <a:gd name="connsiteY3" fmla="*/ 354120 h 731878"/>
                <a:gd name="connsiteX4" fmla="*/ 252087 w 455065"/>
                <a:gd name="connsiteY4" fmla="*/ 436670 h 731878"/>
                <a:gd name="connsiteX5" fmla="*/ 201287 w 455065"/>
                <a:gd name="connsiteY5" fmla="*/ 502286 h 731878"/>
                <a:gd name="connsiteX6" fmla="*/ 178004 w 455065"/>
                <a:gd name="connsiteY6" fmla="*/ 519220 h 731878"/>
                <a:gd name="connsiteX7" fmla="*/ 51004 w 455065"/>
                <a:gd name="connsiteY7" fmla="*/ 610236 h 731878"/>
                <a:gd name="connsiteX8" fmla="*/ 21370 w 455065"/>
                <a:gd name="connsiteY8" fmla="*/ 730886 h 731878"/>
                <a:gd name="connsiteX9" fmla="*/ 204 w 455065"/>
                <a:gd name="connsiteY9" fmla="*/ 654686 h 731878"/>
                <a:gd name="connsiteX10" fmla="*/ 34070 w 455065"/>
                <a:gd name="connsiteY10" fmla="*/ 438786 h 731878"/>
                <a:gd name="connsiteX11" fmla="*/ 148370 w 455065"/>
                <a:gd name="connsiteY11" fmla="*/ 153036 h 731878"/>
                <a:gd name="connsiteX12" fmla="*/ 328287 w 455065"/>
                <a:gd name="connsiteY12" fmla="*/ 2753 h 731878"/>
                <a:gd name="connsiteX13" fmla="*/ 453170 w 455065"/>
                <a:gd name="connsiteY13" fmla="*/ 59903 h 7318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55065" h="731878">
                  <a:moveTo>
                    <a:pt x="453170" y="59903"/>
                  </a:moveTo>
                  <a:cubicBezTo>
                    <a:pt x="465870" y="80717"/>
                    <a:pt x="410837" y="98356"/>
                    <a:pt x="404487" y="127636"/>
                  </a:cubicBezTo>
                  <a:cubicBezTo>
                    <a:pt x="398137" y="156916"/>
                    <a:pt x="422125" y="197839"/>
                    <a:pt x="415070" y="235586"/>
                  </a:cubicBezTo>
                  <a:cubicBezTo>
                    <a:pt x="408015" y="273333"/>
                    <a:pt x="389318" y="320606"/>
                    <a:pt x="362154" y="354120"/>
                  </a:cubicBezTo>
                  <a:cubicBezTo>
                    <a:pt x="334990" y="387634"/>
                    <a:pt x="278898" y="411976"/>
                    <a:pt x="252087" y="436670"/>
                  </a:cubicBezTo>
                  <a:cubicBezTo>
                    <a:pt x="225276" y="461364"/>
                    <a:pt x="213634" y="488528"/>
                    <a:pt x="201287" y="502286"/>
                  </a:cubicBezTo>
                  <a:cubicBezTo>
                    <a:pt x="188940" y="516044"/>
                    <a:pt x="178004" y="519220"/>
                    <a:pt x="178004" y="519220"/>
                  </a:cubicBezTo>
                  <a:cubicBezTo>
                    <a:pt x="152957" y="537212"/>
                    <a:pt x="77110" y="574958"/>
                    <a:pt x="51004" y="610236"/>
                  </a:cubicBezTo>
                  <a:cubicBezTo>
                    <a:pt x="24898" y="645514"/>
                    <a:pt x="29837" y="723478"/>
                    <a:pt x="21370" y="730886"/>
                  </a:cubicBezTo>
                  <a:cubicBezTo>
                    <a:pt x="12903" y="738294"/>
                    <a:pt x="-1913" y="703369"/>
                    <a:pt x="204" y="654686"/>
                  </a:cubicBezTo>
                  <a:cubicBezTo>
                    <a:pt x="2321" y="606003"/>
                    <a:pt x="9376" y="522394"/>
                    <a:pt x="34070" y="438786"/>
                  </a:cubicBezTo>
                  <a:cubicBezTo>
                    <a:pt x="58764" y="355178"/>
                    <a:pt x="99334" y="225708"/>
                    <a:pt x="148370" y="153036"/>
                  </a:cubicBezTo>
                  <a:cubicBezTo>
                    <a:pt x="197406" y="80364"/>
                    <a:pt x="277134" y="17922"/>
                    <a:pt x="328287" y="2753"/>
                  </a:cubicBezTo>
                  <a:cubicBezTo>
                    <a:pt x="379440" y="-12416"/>
                    <a:pt x="440470" y="39089"/>
                    <a:pt x="453170" y="59903"/>
                  </a:cubicBezTo>
                  <a:close/>
                </a:path>
              </a:pathLst>
            </a:custGeom>
            <a:solidFill>
              <a:srgbClr val="FF0000">
                <a:alpha val="5000"/>
              </a:srgbClr>
            </a:solidFill>
            <a:ln cap="rnd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9" name="フリーフォーム: 図形 1038">
              <a:extLst>
                <a:ext uri="{FF2B5EF4-FFF2-40B4-BE49-F238E27FC236}">
                  <a16:creationId xmlns:a16="http://schemas.microsoft.com/office/drawing/2014/main" id="{4DD22053-4069-406D-A3E3-A0B65F0C532F}"/>
                </a:ext>
              </a:extLst>
            </p:cNvPr>
            <p:cNvSpPr/>
            <p:nvPr/>
          </p:nvSpPr>
          <p:spPr>
            <a:xfrm>
              <a:off x="4967541" y="2794673"/>
              <a:ext cx="466548" cy="150891"/>
            </a:xfrm>
            <a:custGeom>
              <a:avLst/>
              <a:gdLst>
                <a:gd name="connsiteX0" fmla="*/ 466472 w 466548"/>
                <a:gd name="connsiteY0" fmla="*/ 79 h 150891"/>
                <a:gd name="connsiteX1" fmla="*/ 398209 w 466548"/>
                <a:gd name="connsiteY1" fmla="*/ 47704 h 150891"/>
                <a:gd name="connsiteX2" fmla="*/ 364872 w 466548"/>
                <a:gd name="connsiteY2" fmla="*/ 77866 h 150891"/>
                <a:gd name="connsiteX3" fmla="*/ 328359 w 466548"/>
                <a:gd name="connsiteY3" fmla="*/ 109616 h 150891"/>
                <a:gd name="connsiteX4" fmla="*/ 260097 w 466548"/>
                <a:gd name="connsiteY4" fmla="*/ 139779 h 150891"/>
                <a:gd name="connsiteX5" fmla="*/ 163259 w 466548"/>
                <a:gd name="connsiteY5" fmla="*/ 150891 h 150891"/>
                <a:gd name="connsiteX6" fmla="*/ 6097 w 466548"/>
                <a:gd name="connsiteY6" fmla="*/ 139779 h 150891"/>
                <a:gd name="connsiteX7" fmla="*/ 44197 w 466548"/>
                <a:gd name="connsiteY7" fmla="*/ 131841 h 150891"/>
                <a:gd name="connsiteX8" fmla="*/ 156909 w 466548"/>
                <a:gd name="connsiteY8" fmla="*/ 147716 h 150891"/>
                <a:gd name="connsiteX9" fmla="*/ 280734 w 466548"/>
                <a:gd name="connsiteY9" fmla="*/ 115966 h 150891"/>
                <a:gd name="connsiteX10" fmla="*/ 383922 w 466548"/>
                <a:gd name="connsiteY10" fmla="*/ 38179 h 150891"/>
                <a:gd name="connsiteX11" fmla="*/ 466472 w 466548"/>
                <a:gd name="connsiteY11" fmla="*/ 79 h 1508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66548" h="150891">
                  <a:moveTo>
                    <a:pt x="466472" y="79"/>
                  </a:moveTo>
                  <a:cubicBezTo>
                    <a:pt x="468853" y="1667"/>
                    <a:pt x="415142" y="34740"/>
                    <a:pt x="398209" y="47704"/>
                  </a:cubicBezTo>
                  <a:cubicBezTo>
                    <a:pt x="381276" y="60669"/>
                    <a:pt x="376514" y="67547"/>
                    <a:pt x="364872" y="77866"/>
                  </a:cubicBezTo>
                  <a:cubicBezTo>
                    <a:pt x="353230" y="88185"/>
                    <a:pt x="345822" y="99297"/>
                    <a:pt x="328359" y="109616"/>
                  </a:cubicBezTo>
                  <a:cubicBezTo>
                    <a:pt x="310896" y="119935"/>
                    <a:pt x="287614" y="132900"/>
                    <a:pt x="260097" y="139779"/>
                  </a:cubicBezTo>
                  <a:cubicBezTo>
                    <a:pt x="232580" y="146658"/>
                    <a:pt x="205592" y="150891"/>
                    <a:pt x="163259" y="150891"/>
                  </a:cubicBezTo>
                  <a:cubicBezTo>
                    <a:pt x="120926" y="150891"/>
                    <a:pt x="25941" y="142954"/>
                    <a:pt x="6097" y="139779"/>
                  </a:cubicBezTo>
                  <a:cubicBezTo>
                    <a:pt x="-13747" y="136604"/>
                    <a:pt x="19062" y="130518"/>
                    <a:pt x="44197" y="131841"/>
                  </a:cubicBezTo>
                  <a:cubicBezTo>
                    <a:pt x="69332" y="133164"/>
                    <a:pt x="117486" y="150362"/>
                    <a:pt x="156909" y="147716"/>
                  </a:cubicBezTo>
                  <a:cubicBezTo>
                    <a:pt x="196332" y="145070"/>
                    <a:pt x="242899" y="134222"/>
                    <a:pt x="280734" y="115966"/>
                  </a:cubicBezTo>
                  <a:cubicBezTo>
                    <a:pt x="318569" y="97710"/>
                    <a:pt x="356405" y="55377"/>
                    <a:pt x="383922" y="38179"/>
                  </a:cubicBezTo>
                  <a:cubicBezTo>
                    <a:pt x="411439" y="20981"/>
                    <a:pt x="464091" y="-1509"/>
                    <a:pt x="466472" y="79"/>
                  </a:cubicBezTo>
                  <a:close/>
                </a:path>
              </a:pathLst>
            </a:custGeom>
            <a:solidFill>
              <a:srgbClr val="FF0000">
                <a:alpha val="70000"/>
              </a:srgbClr>
            </a:solidFill>
            <a:ln cap="rnd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0" name="フリーフォーム: 図形 1039">
              <a:extLst>
                <a:ext uri="{FF2B5EF4-FFF2-40B4-BE49-F238E27FC236}">
                  <a16:creationId xmlns:a16="http://schemas.microsoft.com/office/drawing/2014/main" id="{140D70EA-7AAE-4492-9F7D-C2056AD21053}"/>
                </a:ext>
              </a:extLst>
            </p:cNvPr>
            <p:cNvSpPr/>
            <p:nvPr/>
          </p:nvSpPr>
          <p:spPr>
            <a:xfrm>
              <a:off x="5273528" y="1391850"/>
              <a:ext cx="78534" cy="82467"/>
            </a:xfrm>
            <a:custGeom>
              <a:avLst/>
              <a:gdLst>
                <a:gd name="connsiteX0" fmla="*/ 147 w 78534"/>
                <a:gd name="connsiteY0" fmla="*/ 1139 h 82467"/>
                <a:gd name="connsiteX1" fmla="*/ 46185 w 78534"/>
                <a:gd name="connsiteY1" fmla="*/ 61464 h 82467"/>
                <a:gd name="connsiteX2" fmla="*/ 47772 w 78534"/>
                <a:gd name="connsiteY2" fmla="*/ 82102 h 82467"/>
                <a:gd name="connsiteX3" fmla="*/ 77935 w 78534"/>
                <a:gd name="connsiteY3" fmla="*/ 47177 h 82467"/>
                <a:gd name="connsiteX4" fmla="*/ 63647 w 78534"/>
                <a:gd name="connsiteY4" fmla="*/ 23364 h 82467"/>
                <a:gd name="connsiteX5" fmla="*/ 147 w 78534"/>
                <a:gd name="connsiteY5" fmla="*/ 1139 h 82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8534" h="82467">
                  <a:moveTo>
                    <a:pt x="147" y="1139"/>
                  </a:moveTo>
                  <a:cubicBezTo>
                    <a:pt x="-2763" y="7489"/>
                    <a:pt x="38248" y="47970"/>
                    <a:pt x="46185" y="61464"/>
                  </a:cubicBezTo>
                  <a:cubicBezTo>
                    <a:pt x="54122" y="74958"/>
                    <a:pt x="42480" y="84483"/>
                    <a:pt x="47772" y="82102"/>
                  </a:cubicBezTo>
                  <a:cubicBezTo>
                    <a:pt x="53064" y="79721"/>
                    <a:pt x="75289" y="56967"/>
                    <a:pt x="77935" y="47177"/>
                  </a:cubicBezTo>
                  <a:cubicBezTo>
                    <a:pt x="80581" y="37387"/>
                    <a:pt x="74230" y="29979"/>
                    <a:pt x="63647" y="23364"/>
                  </a:cubicBezTo>
                  <a:cubicBezTo>
                    <a:pt x="53064" y="16749"/>
                    <a:pt x="3057" y="-5211"/>
                    <a:pt x="147" y="1139"/>
                  </a:cubicBezTo>
                  <a:close/>
                </a:path>
              </a:pathLst>
            </a:custGeom>
            <a:solidFill>
              <a:srgbClr val="FF0000">
                <a:alpha val="70000"/>
              </a:srgbClr>
            </a:solidFill>
            <a:ln cap="rnd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1" name="フリーフォーム: 図形 1040">
              <a:extLst>
                <a:ext uri="{FF2B5EF4-FFF2-40B4-BE49-F238E27FC236}">
                  <a16:creationId xmlns:a16="http://schemas.microsoft.com/office/drawing/2014/main" id="{731ED824-6409-4DEC-9654-BAB49908648B}"/>
                </a:ext>
              </a:extLst>
            </p:cNvPr>
            <p:cNvSpPr/>
            <p:nvPr/>
          </p:nvSpPr>
          <p:spPr>
            <a:xfrm>
              <a:off x="4465333" y="870377"/>
              <a:ext cx="318203" cy="348281"/>
            </a:xfrm>
            <a:custGeom>
              <a:avLst/>
              <a:gdLst>
                <a:gd name="connsiteX0" fmla="*/ 317805 w 318203"/>
                <a:gd name="connsiteY0" fmla="*/ 325 h 348281"/>
                <a:gd name="connsiteX1" fmla="*/ 220967 w 318203"/>
                <a:gd name="connsiteY1" fmla="*/ 41600 h 348281"/>
                <a:gd name="connsiteX2" fmla="*/ 162230 w 318203"/>
                <a:gd name="connsiteY2" fmla="*/ 84462 h 348281"/>
                <a:gd name="connsiteX3" fmla="*/ 90792 w 318203"/>
                <a:gd name="connsiteY3" fmla="*/ 195587 h 348281"/>
                <a:gd name="connsiteX4" fmla="*/ 305 w 318203"/>
                <a:gd name="connsiteY4" fmla="*/ 347987 h 348281"/>
                <a:gd name="connsiteX5" fmla="*/ 63805 w 318203"/>
                <a:gd name="connsiteY5" fmla="*/ 230512 h 348281"/>
                <a:gd name="connsiteX6" fmla="*/ 130480 w 318203"/>
                <a:gd name="connsiteY6" fmla="*/ 100337 h 348281"/>
                <a:gd name="connsiteX7" fmla="*/ 181280 w 318203"/>
                <a:gd name="connsiteY7" fmla="*/ 27312 h 348281"/>
                <a:gd name="connsiteX8" fmla="*/ 317805 w 318203"/>
                <a:gd name="connsiteY8" fmla="*/ 325 h 3482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18203" h="348281">
                  <a:moveTo>
                    <a:pt x="317805" y="325"/>
                  </a:moveTo>
                  <a:cubicBezTo>
                    <a:pt x="324419" y="2706"/>
                    <a:pt x="246896" y="27577"/>
                    <a:pt x="220967" y="41600"/>
                  </a:cubicBezTo>
                  <a:cubicBezTo>
                    <a:pt x="195038" y="55623"/>
                    <a:pt x="183926" y="58797"/>
                    <a:pt x="162230" y="84462"/>
                  </a:cubicBezTo>
                  <a:cubicBezTo>
                    <a:pt x="140534" y="110127"/>
                    <a:pt x="117779" y="151666"/>
                    <a:pt x="90792" y="195587"/>
                  </a:cubicBezTo>
                  <a:cubicBezTo>
                    <a:pt x="63804" y="239508"/>
                    <a:pt x="4803" y="342166"/>
                    <a:pt x="305" y="347987"/>
                  </a:cubicBezTo>
                  <a:cubicBezTo>
                    <a:pt x="-4193" y="353808"/>
                    <a:pt x="42109" y="271787"/>
                    <a:pt x="63805" y="230512"/>
                  </a:cubicBezTo>
                  <a:cubicBezTo>
                    <a:pt x="85501" y="189237"/>
                    <a:pt x="110901" y="134204"/>
                    <a:pt x="130480" y="100337"/>
                  </a:cubicBezTo>
                  <a:cubicBezTo>
                    <a:pt x="150059" y="66470"/>
                    <a:pt x="154557" y="45833"/>
                    <a:pt x="181280" y="27312"/>
                  </a:cubicBezTo>
                  <a:cubicBezTo>
                    <a:pt x="208003" y="8791"/>
                    <a:pt x="311191" y="-2056"/>
                    <a:pt x="317805" y="325"/>
                  </a:cubicBezTo>
                  <a:close/>
                </a:path>
              </a:pathLst>
            </a:custGeom>
            <a:solidFill>
              <a:srgbClr val="FF0000">
                <a:alpha val="70000"/>
              </a:srgbClr>
            </a:solidFill>
            <a:ln cap="rnd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2" name="フリーフォーム: 図形 1041">
              <a:extLst>
                <a:ext uri="{FF2B5EF4-FFF2-40B4-BE49-F238E27FC236}">
                  <a16:creationId xmlns:a16="http://schemas.microsoft.com/office/drawing/2014/main" id="{A9DE5B67-96D2-43EF-BDC7-43B53648E586}"/>
                </a:ext>
              </a:extLst>
            </p:cNvPr>
            <p:cNvSpPr/>
            <p:nvPr/>
          </p:nvSpPr>
          <p:spPr>
            <a:xfrm>
              <a:off x="4388900" y="1129723"/>
              <a:ext cx="133697" cy="276346"/>
            </a:xfrm>
            <a:custGeom>
              <a:avLst/>
              <a:gdLst>
                <a:gd name="connsiteX0" fmla="*/ 132300 w 133697"/>
                <a:gd name="connsiteY0" fmla="*/ 2916 h 276346"/>
                <a:gd name="connsiteX1" fmla="*/ 83088 w 133697"/>
                <a:gd name="connsiteY1" fmla="*/ 80704 h 276346"/>
                <a:gd name="connsiteX2" fmla="*/ 59275 w 133697"/>
                <a:gd name="connsiteY2" fmla="*/ 144204 h 276346"/>
                <a:gd name="connsiteX3" fmla="*/ 29113 w 133697"/>
                <a:gd name="connsiteY3" fmla="*/ 202941 h 276346"/>
                <a:gd name="connsiteX4" fmla="*/ 3713 w 133697"/>
                <a:gd name="connsiteY4" fmla="*/ 274379 h 276346"/>
                <a:gd name="connsiteX5" fmla="*/ 2125 w 133697"/>
                <a:gd name="connsiteY5" fmla="*/ 250566 h 276346"/>
                <a:gd name="connsiteX6" fmla="*/ 22763 w 133697"/>
                <a:gd name="connsiteY6" fmla="*/ 190241 h 276346"/>
                <a:gd name="connsiteX7" fmla="*/ 132300 w 133697"/>
                <a:gd name="connsiteY7" fmla="*/ 2916 h 2763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3697" h="276346">
                  <a:moveTo>
                    <a:pt x="132300" y="2916"/>
                  </a:moveTo>
                  <a:cubicBezTo>
                    <a:pt x="142354" y="-15340"/>
                    <a:pt x="95259" y="57156"/>
                    <a:pt x="83088" y="80704"/>
                  </a:cubicBezTo>
                  <a:cubicBezTo>
                    <a:pt x="70917" y="104252"/>
                    <a:pt x="68271" y="123831"/>
                    <a:pt x="59275" y="144204"/>
                  </a:cubicBezTo>
                  <a:cubicBezTo>
                    <a:pt x="50279" y="164577"/>
                    <a:pt x="38373" y="181245"/>
                    <a:pt x="29113" y="202941"/>
                  </a:cubicBezTo>
                  <a:cubicBezTo>
                    <a:pt x="19853" y="224637"/>
                    <a:pt x="8211" y="266442"/>
                    <a:pt x="3713" y="274379"/>
                  </a:cubicBezTo>
                  <a:cubicBezTo>
                    <a:pt x="-785" y="282317"/>
                    <a:pt x="-1050" y="264589"/>
                    <a:pt x="2125" y="250566"/>
                  </a:cubicBezTo>
                  <a:cubicBezTo>
                    <a:pt x="5300" y="236543"/>
                    <a:pt x="4771" y="224108"/>
                    <a:pt x="22763" y="190241"/>
                  </a:cubicBezTo>
                  <a:cubicBezTo>
                    <a:pt x="40755" y="156374"/>
                    <a:pt x="122246" y="21172"/>
                    <a:pt x="132300" y="2916"/>
                  </a:cubicBezTo>
                  <a:close/>
                </a:path>
              </a:pathLst>
            </a:custGeom>
            <a:solidFill>
              <a:srgbClr val="FF0000">
                <a:alpha val="70000"/>
              </a:srgbClr>
            </a:solidFill>
            <a:ln cap="rnd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3" name="フリーフォーム: 図形 1042">
              <a:extLst>
                <a:ext uri="{FF2B5EF4-FFF2-40B4-BE49-F238E27FC236}">
                  <a16:creationId xmlns:a16="http://schemas.microsoft.com/office/drawing/2014/main" id="{3604B4A3-84C0-401F-A819-05544861BBFE}"/>
                </a:ext>
              </a:extLst>
            </p:cNvPr>
            <p:cNvSpPr/>
            <p:nvPr/>
          </p:nvSpPr>
          <p:spPr>
            <a:xfrm>
              <a:off x="4332286" y="1345248"/>
              <a:ext cx="71920" cy="243392"/>
            </a:xfrm>
            <a:custGeom>
              <a:avLst/>
              <a:gdLst>
                <a:gd name="connsiteX0" fmla="*/ 71439 w 71920"/>
                <a:gd name="connsiteY0" fmla="*/ 1704 h 243392"/>
                <a:gd name="connsiteX1" fmla="*/ 42864 w 71920"/>
                <a:gd name="connsiteY1" fmla="*/ 69966 h 243392"/>
                <a:gd name="connsiteX2" fmla="*/ 23814 w 71920"/>
                <a:gd name="connsiteY2" fmla="*/ 162041 h 243392"/>
                <a:gd name="connsiteX3" fmla="*/ 2 w 71920"/>
                <a:gd name="connsiteY3" fmla="*/ 243004 h 243392"/>
                <a:gd name="connsiteX4" fmla="*/ 22227 w 71920"/>
                <a:gd name="connsiteY4" fmla="*/ 190616 h 243392"/>
                <a:gd name="connsiteX5" fmla="*/ 17464 w 71920"/>
                <a:gd name="connsiteY5" fmla="*/ 141404 h 243392"/>
                <a:gd name="connsiteX6" fmla="*/ 71439 w 71920"/>
                <a:gd name="connsiteY6" fmla="*/ 1704 h 2433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1920" h="243392">
                  <a:moveTo>
                    <a:pt x="71439" y="1704"/>
                  </a:moveTo>
                  <a:cubicBezTo>
                    <a:pt x="75672" y="-10202"/>
                    <a:pt x="50801" y="43243"/>
                    <a:pt x="42864" y="69966"/>
                  </a:cubicBezTo>
                  <a:cubicBezTo>
                    <a:pt x="34927" y="96689"/>
                    <a:pt x="30958" y="133201"/>
                    <a:pt x="23814" y="162041"/>
                  </a:cubicBezTo>
                  <a:cubicBezTo>
                    <a:pt x="16670" y="190881"/>
                    <a:pt x="266" y="238242"/>
                    <a:pt x="2" y="243004"/>
                  </a:cubicBezTo>
                  <a:cubicBezTo>
                    <a:pt x="-262" y="247766"/>
                    <a:pt x="19317" y="207549"/>
                    <a:pt x="22227" y="190616"/>
                  </a:cubicBezTo>
                  <a:cubicBezTo>
                    <a:pt x="25137" y="173683"/>
                    <a:pt x="11114" y="168391"/>
                    <a:pt x="17464" y="141404"/>
                  </a:cubicBezTo>
                  <a:cubicBezTo>
                    <a:pt x="23814" y="114417"/>
                    <a:pt x="67206" y="13610"/>
                    <a:pt x="71439" y="1704"/>
                  </a:cubicBezTo>
                  <a:close/>
                </a:path>
              </a:pathLst>
            </a:custGeom>
            <a:solidFill>
              <a:srgbClr val="FF0000">
                <a:alpha val="70000"/>
              </a:srgbClr>
            </a:solidFill>
            <a:ln cap="rnd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4" name="フリーフォーム: 図形 1043">
              <a:extLst>
                <a:ext uri="{FF2B5EF4-FFF2-40B4-BE49-F238E27FC236}">
                  <a16:creationId xmlns:a16="http://schemas.microsoft.com/office/drawing/2014/main" id="{525DB1F2-66FD-4856-B262-133D11E7B1A9}"/>
                </a:ext>
              </a:extLst>
            </p:cNvPr>
            <p:cNvSpPr/>
            <p:nvPr/>
          </p:nvSpPr>
          <p:spPr>
            <a:xfrm>
              <a:off x="4319554" y="1584373"/>
              <a:ext cx="47659" cy="409291"/>
            </a:xfrm>
            <a:custGeom>
              <a:avLst/>
              <a:gdLst>
                <a:gd name="connsiteX0" fmla="*/ 34 w 47659"/>
                <a:gd name="connsiteY0" fmla="*/ 704 h 409291"/>
                <a:gd name="connsiteX1" fmla="*/ 31784 w 47659"/>
                <a:gd name="connsiteY1" fmla="*/ 49916 h 409291"/>
                <a:gd name="connsiteX2" fmla="*/ 30196 w 47659"/>
                <a:gd name="connsiteY2" fmla="*/ 84841 h 409291"/>
                <a:gd name="connsiteX3" fmla="*/ 30196 w 47659"/>
                <a:gd name="connsiteY3" fmla="*/ 129291 h 409291"/>
                <a:gd name="connsiteX4" fmla="*/ 39721 w 47659"/>
                <a:gd name="connsiteY4" fmla="*/ 189616 h 409291"/>
                <a:gd name="connsiteX5" fmla="*/ 39721 w 47659"/>
                <a:gd name="connsiteY5" fmla="*/ 248354 h 409291"/>
                <a:gd name="connsiteX6" fmla="*/ 39721 w 47659"/>
                <a:gd name="connsiteY6" fmla="*/ 300741 h 409291"/>
                <a:gd name="connsiteX7" fmla="*/ 47659 w 47659"/>
                <a:gd name="connsiteY7" fmla="*/ 403929 h 409291"/>
                <a:gd name="connsiteX8" fmla="*/ 39721 w 47659"/>
                <a:gd name="connsiteY8" fmla="*/ 389641 h 409291"/>
                <a:gd name="connsiteX9" fmla="*/ 23846 w 47659"/>
                <a:gd name="connsiteY9" fmla="*/ 346779 h 409291"/>
                <a:gd name="connsiteX10" fmla="*/ 38134 w 47659"/>
                <a:gd name="connsiteY10" fmla="*/ 234066 h 409291"/>
                <a:gd name="connsiteX11" fmla="*/ 36546 w 47659"/>
                <a:gd name="connsiteY11" fmla="*/ 143579 h 409291"/>
                <a:gd name="connsiteX12" fmla="*/ 25434 w 47659"/>
                <a:gd name="connsiteY12" fmla="*/ 89604 h 409291"/>
                <a:gd name="connsiteX13" fmla="*/ 34 w 47659"/>
                <a:gd name="connsiteY13" fmla="*/ 704 h 4092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7659" h="409291">
                  <a:moveTo>
                    <a:pt x="34" y="704"/>
                  </a:moveTo>
                  <a:cubicBezTo>
                    <a:pt x="1092" y="-5911"/>
                    <a:pt x="26757" y="35893"/>
                    <a:pt x="31784" y="49916"/>
                  </a:cubicBezTo>
                  <a:cubicBezTo>
                    <a:pt x="36811" y="63939"/>
                    <a:pt x="30461" y="71612"/>
                    <a:pt x="30196" y="84841"/>
                  </a:cubicBezTo>
                  <a:cubicBezTo>
                    <a:pt x="29931" y="98070"/>
                    <a:pt x="28609" y="111829"/>
                    <a:pt x="30196" y="129291"/>
                  </a:cubicBezTo>
                  <a:cubicBezTo>
                    <a:pt x="31783" y="146753"/>
                    <a:pt x="38134" y="169772"/>
                    <a:pt x="39721" y="189616"/>
                  </a:cubicBezTo>
                  <a:cubicBezTo>
                    <a:pt x="41309" y="209460"/>
                    <a:pt x="39721" y="248354"/>
                    <a:pt x="39721" y="248354"/>
                  </a:cubicBezTo>
                  <a:cubicBezTo>
                    <a:pt x="39721" y="266875"/>
                    <a:pt x="38398" y="274812"/>
                    <a:pt x="39721" y="300741"/>
                  </a:cubicBezTo>
                  <a:cubicBezTo>
                    <a:pt x="41044" y="326670"/>
                    <a:pt x="47659" y="389112"/>
                    <a:pt x="47659" y="403929"/>
                  </a:cubicBezTo>
                  <a:cubicBezTo>
                    <a:pt x="47659" y="418746"/>
                    <a:pt x="43690" y="399166"/>
                    <a:pt x="39721" y="389641"/>
                  </a:cubicBezTo>
                  <a:cubicBezTo>
                    <a:pt x="35752" y="380116"/>
                    <a:pt x="24110" y="372708"/>
                    <a:pt x="23846" y="346779"/>
                  </a:cubicBezTo>
                  <a:cubicBezTo>
                    <a:pt x="23582" y="320850"/>
                    <a:pt x="36017" y="267933"/>
                    <a:pt x="38134" y="234066"/>
                  </a:cubicBezTo>
                  <a:cubicBezTo>
                    <a:pt x="40251" y="200199"/>
                    <a:pt x="38663" y="167656"/>
                    <a:pt x="36546" y="143579"/>
                  </a:cubicBezTo>
                  <a:cubicBezTo>
                    <a:pt x="34429" y="119502"/>
                    <a:pt x="28609" y="109977"/>
                    <a:pt x="25434" y="89604"/>
                  </a:cubicBezTo>
                  <a:cubicBezTo>
                    <a:pt x="22259" y="69231"/>
                    <a:pt x="-1024" y="7319"/>
                    <a:pt x="34" y="704"/>
                  </a:cubicBezTo>
                  <a:close/>
                </a:path>
              </a:pathLst>
            </a:custGeom>
            <a:solidFill>
              <a:srgbClr val="FF0000">
                <a:alpha val="70000"/>
              </a:srgbClr>
            </a:solidFill>
            <a:ln cap="rnd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5" name="フリーフォーム: 図形 1044">
              <a:extLst>
                <a:ext uri="{FF2B5EF4-FFF2-40B4-BE49-F238E27FC236}">
                  <a16:creationId xmlns:a16="http://schemas.microsoft.com/office/drawing/2014/main" id="{572CE3EE-69CA-4014-AC31-4A13A763A4D6}"/>
                </a:ext>
              </a:extLst>
            </p:cNvPr>
            <p:cNvSpPr/>
            <p:nvPr/>
          </p:nvSpPr>
          <p:spPr>
            <a:xfrm>
              <a:off x="4364279" y="1991462"/>
              <a:ext cx="183057" cy="604319"/>
            </a:xfrm>
            <a:custGeom>
              <a:avLst/>
              <a:gdLst>
                <a:gd name="connsiteX0" fmla="*/ 2934 w 183057"/>
                <a:gd name="connsiteY0" fmla="*/ 15 h 604319"/>
                <a:gd name="connsiteX1" fmla="*/ 14046 w 183057"/>
                <a:gd name="connsiteY1" fmla="*/ 85740 h 604319"/>
                <a:gd name="connsiteX2" fmla="*/ 4521 w 183057"/>
                <a:gd name="connsiteY2" fmla="*/ 144477 h 604319"/>
                <a:gd name="connsiteX3" fmla="*/ 37859 w 183057"/>
                <a:gd name="connsiteY3" fmla="*/ 219090 h 604319"/>
                <a:gd name="connsiteX4" fmla="*/ 83896 w 183057"/>
                <a:gd name="connsiteY4" fmla="*/ 327040 h 604319"/>
                <a:gd name="connsiteX5" fmla="*/ 91834 w 183057"/>
                <a:gd name="connsiteY5" fmla="*/ 415940 h 604319"/>
                <a:gd name="connsiteX6" fmla="*/ 106121 w 183057"/>
                <a:gd name="connsiteY6" fmla="*/ 477852 h 604319"/>
                <a:gd name="connsiteX7" fmla="*/ 180734 w 183057"/>
                <a:gd name="connsiteY7" fmla="*/ 598502 h 604319"/>
                <a:gd name="connsiteX8" fmla="*/ 160096 w 183057"/>
                <a:gd name="connsiteY8" fmla="*/ 577865 h 604319"/>
                <a:gd name="connsiteX9" fmla="*/ 118821 w 183057"/>
                <a:gd name="connsiteY9" fmla="*/ 512777 h 604319"/>
                <a:gd name="connsiteX10" fmla="*/ 114059 w 183057"/>
                <a:gd name="connsiteY10" fmla="*/ 425465 h 604319"/>
                <a:gd name="connsiteX11" fmla="*/ 75959 w 183057"/>
                <a:gd name="connsiteY11" fmla="*/ 311165 h 604319"/>
                <a:gd name="connsiteX12" fmla="*/ 28334 w 183057"/>
                <a:gd name="connsiteY12" fmla="*/ 176227 h 604319"/>
                <a:gd name="connsiteX13" fmla="*/ 2934 w 183057"/>
                <a:gd name="connsiteY13" fmla="*/ 79390 h 604319"/>
                <a:gd name="connsiteX14" fmla="*/ 2934 w 183057"/>
                <a:gd name="connsiteY14" fmla="*/ 15 h 6043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83057" h="604319">
                  <a:moveTo>
                    <a:pt x="2934" y="15"/>
                  </a:moveTo>
                  <a:cubicBezTo>
                    <a:pt x="4786" y="1073"/>
                    <a:pt x="13782" y="61663"/>
                    <a:pt x="14046" y="85740"/>
                  </a:cubicBezTo>
                  <a:cubicBezTo>
                    <a:pt x="14311" y="109817"/>
                    <a:pt x="552" y="122252"/>
                    <a:pt x="4521" y="144477"/>
                  </a:cubicBezTo>
                  <a:cubicBezTo>
                    <a:pt x="8490" y="166702"/>
                    <a:pt x="24630" y="188663"/>
                    <a:pt x="37859" y="219090"/>
                  </a:cubicBezTo>
                  <a:cubicBezTo>
                    <a:pt x="51088" y="249517"/>
                    <a:pt x="74900" y="294232"/>
                    <a:pt x="83896" y="327040"/>
                  </a:cubicBezTo>
                  <a:cubicBezTo>
                    <a:pt x="92892" y="359848"/>
                    <a:pt x="88130" y="390805"/>
                    <a:pt x="91834" y="415940"/>
                  </a:cubicBezTo>
                  <a:cubicBezTo>
                    <a:pt x="95538" y="441075"/>
                    <a:pt x="91304" y="447425"/>
                    <a:pt x="106121" y="477852"/>
                  </a:cubicBezTo>
                  <a:cubicBezTo>
                    <a:pt x="120938" y="508279"/>
                    <a:pt x="171738" y="581833"/>
                    <a:pt x="180734" y="598502"/>
                  </a:cubicBezTo>
                  <a:cubicBezTo>
                    <a:pt x="189730" y="615171"/>
                    <a:pt x="170415" y="592152"/>
                    <a:pt x="160096" y="577865"/>
                  </a:cubicBezTo>
                  <a:cubicBezTo>
                    <a:pt x="149777" y="563578"/>
                    <a:pt x="126494" y="538177"/>
                    <a:pt x="118821" y="512777"/>
                  </a:cubicBezTo>
                  <a:cubicBezTo>
                    <a:pt x="111148" y="487377"/>
                    <a:pt x="121203" y="459067"/>
                    <a:pt x="114059" y="425465"/>
                  </a:cubicBezTo>
                  <a:cubicBezTo>
                    <a:pt x="106915" y="391863"/>
                    <a:pt x="90246" y="352705"/>
                    <a:pt x="75959" y="311165"/>
                  </a:cubicBezTo>
                  <a:cubicBezTo>
                    <a:pt x="61672" y="269625"/>
                    <a:pt x="40505" y="214856"/>
                    <a:pt x="28334" y="176227"/>
                  </a:cubicBezTo>
                  <a:cubicBezTo>
                    <a:pt x="16163" y="137598"/>
                    <a:pt x="8490" y="106642"/>
                    <a:pt x="2934" y="79390"/>
                  </a:cubicBezTo>
                  <a:cubicBezTo>
                    <a:pt x="-2622" y="52138"/>
                    <a:pt x="1082" y="-1043"/>
                    <a:pt x="2934" y="15"/>
                  </a:cubicBezTo>
                  <a:close/>
                </a:path>
              </a:pathLst>
            </a:custGeom>
            <a:solidFill>
              <a:srgbClr val="FF0000">
                <a:alpha val="70000"/>
              </a:srgbClr>
            </a:solidFill>
            <a:ln cap="rnd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6" name="フリーフォーム: 図形 1045">
              <a:extLst>
                <a:ext uri="{FF2B5EF4-FFF2-40B4-BE49-F238E27FC236}">
                  <a16:creationId xmlns:a16="http://schemas.microsoft.com/office/drawing/2014/main" id="{8112981B-925C-4687-9133-561562567FA4}"/>
                </a:ext>
              </a:extLst>
            </p:cNvPr>
            <p:cNvSpPr/>
            <p:nvPr/>
          </p:nvSpPr>
          <p:spPr>
            <a:xfrm>
              <a:off x="4504644" y="2552382"/>
              <a:ext cx="527532" cy="399152"/>
            </a:xfrm>
            <a:custGeom>
              <a:avLst/>
              <a:gdLst>
                <a:gd name="connsiteX0" fmla="*/ 3856 w 527532"/>
                <a:gd name="connsiteY0" fmla="*/ 540 h 399152"/>
                <a:gd name="connsiteX1" fmla="*/ 69473 w 527532"/>
                <a:gd name="connsiteY1" fmla="*/ 110607 h 399152"/>
                <a:gd name="connsiteX2" fmla="*/ 147789 w 527532"/>
                <a:gd name="connsiteY2" fmla="*/ 197390 h 399152"/>
                <a:gd name="connsiteX3" fmla="*/ 283256 w 527532"/>
                <a:gd name="connsiteY3" fmla="*/ 290524 h 399152"/>
                <a:gd name="connsiteX4" fmla="*/ 516089 w 527532"/>
                <a:gd name="connsiteY4" fmla="*/ 394240 h 399152"/>
                <a:gd name="connsiteX5" fmla="*/ 480106 w 527532"/>
                <a:gd name="connsiteY5" fmla="*/ 375190 h 399152"/>
                <a:gd name="connsiteX6" fmla="*/ 378506 w 527532"/>
                <a:gd name="connsiteY6" fmla="*/ 311690 h 399152"/>
                <a:gd name="connsiteX7" fmla="*/ 249389 w 527532"/>
                <a:gd name="connsiteY7" fmla="*/ 239724 h 399152"/>
                <a:gd name="connsiteX8" fmla="*/ 188006 w 527532"/>
                <a:gd name="connsiteY8" fmla="*/ 159290 h 399152"/>
                <a:gd name="connsiteX9" fmla="*/ 3856 w 527532"/>
                <a:gd name="connsiteY9" fmla="*/ 540 h 3991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27532" h="399152">
                  <a:moveTo>
                    <a:pt x="3856" y="540"/>
                  </a:moveTo>
                  <a:cubicBezTo>
                    <a:pt x="-15900" y="-7574"/>
                    <a:pt x="45484" y="77799"/>
                    <a:pt x="69473" y="110607"/>
                  </a:cubicBezTo>
                  <a:cubicBezTo>
                    <a:pt x="93462" y="143415"/>
                    <a:pt x="112159" y="167404"/>
                    <a:pt x="147789" y="197390"/>
                  </a:cubicBezTo>
                  <a:cubicBezTo>
                    <a:pt x="183420" y="227376"/>
                    <a:pt x="221873" y="257716"/>
                    <a:pt x="283256" y="290524"/>
                  </a:cubicBezTo>
                  <a:cubicBezTo>
                    <a:pt x="344639" y="323332"/>
                    <a:pt x="483281" y="380129"/>
                    <a:pt x="516089" y="394240"/>
                  </a:cubicBezTo>
                  <a:cubicBezTo>
                    <a:pt x="548897" y="408351"/>
                    <a:pt x="503036" y="388948"/>
                    <a:pt x="480106" y="375190"/>
                  </a:cubicBezTo>
                  <a:cubicBezTo>
                    <a:pt x="457176" y="361432"/>
                    <a:pt x="416959" y="334268"/>
                    <a:pt x="378506" y="311690"/>
                  </a:cubicBezTo>
                  <a:cubicBezTo>
                    <a:pt x="340053" y="289112"/>
                    <a:pt x="281139" y="265124"/>
                    <a:pt x="249389" y="239724"/>
                  </a:cubicBezTo>
                  <a:cubicBezTo>
                    <a:pt x="217639" y="214324"/>
                    <a:pt x="225753" y="192098"/>
                    <a:pt x="188006" y="159290"/>
                  </a:cubicBezTo>
                  <a:cubicBezTo>
                    <a:pt x="150259" y="126482"/>
                    <a:pt x="23612" y="8654"/>
                    <a:pt x="3856" y="540"/>
                  </a:cubicBezTo>
                  <a:close/>
                </a:path>
              </a:pathLst>
            </a:custGeom>
            <a:solidFill>
              <a:srgbClr val="FF0000"/>
            </a:solidFill>
            <a:ln cap="rnd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7" name="フリーフォーム: 図形 1046">
              <a:extLst>
                <a:ext uri="{FF2B5EF4-FFF2-40B4-BE49-F238E27FC236}">
                  <a16:creationId xmlns:a16="http://schemas.microsoft.com/office/drawing/2014/main" id="{5A0F3AE2-6D92-4C0A-A39F-C845455027EE}"/>
                </a:ext>
              </a:extLst>
            </p:cNvPr>
            <p:cNvSpPr/>
            <p:nvPr/>
          </p:nvSpPr>
          <p:spPr>
            <a:xfrm>
              <a:off x="4240772" y="718912"/>
              <a:ext cx="301122" cy="346478"/>
            </a:xfrm>
            <a:custGeom>
              <a:avLst/>
              <a:gdLst>
                <a:gd name="connsiteX0" fmla="*/ 301066 w 301122"/>
                <a:gd name="connsiteY0" fmla="*/ 4152 h 346478"/>
                <a:gd name="connsiteX1" fmla="*/ 215341 w 301122"/>
                <a:gd name="connsiteY1" fmla="*/ 51777 h 346478"/>
                <a:gd name="connsiteX2" fmla="*/ 123266 w 301122"/>
                <a:gd name="connsiteY2" fmla="*/ 127977 h 346478"/>
                <a:gd name="connsiteX3" fmla="*/ 72466 w 301122"/>
                <a:gd name="connsiteY3" fmla="*/ 201002 h 346478"/>
                <a:gd name="connsiteX4" fmla="*/ 5791 w 301122"/>
                <a:gd name="connsiteY4" fmla="*/ 343877 h 346478"/>
                <a:gd name="connsiteX5" fmla="*/ 15316 w 301122"/>
                <a:gd name="connsiteY5" fmla="*/ 280377 h 346478"/>
                <a:gd name="connsiteX6" fmla="*/ 110566 w 301122"/>
                <a:gd name="connsiteY6" fmla="*/ 121627 h 346478"/>
                <a:gd name="connsiteX7" fmla="*/ 202641 w 301122"/>
                <a:gd name="connsiteY7" fmla="*/ 18440 h 346478"/>
                <a:gd name="connsiteX8" fmla="*/ 301066 w 301122"/>
                <a:gd name="connsiteY8" fmla="*/ 4152 h 346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01122" h="346478">
                  <a:moveTo>
                    <a:pt x="301066" y="4152"/>
                  </a:moveTo>
                  <a:cubicBezTo>
                    <a:pt x="303183" y="9708"/>
                    <a:pt x="244974" y="31140"/>
                    <a:pt x="215341" y="51777"/>
                  </a:cubicBezTo>
                  <a:cubicBezTo>
                    <a:pt x="185708" y="72414"/>
                    <a:pt x="147078" y="103106"/>
                    <a:pt x="123266" y="127977"/>
                  </a:cubicBezTo>
                  <a:cubicBezTo>
                    <a:pt x="99454" y="152848"/>
                    <a:pt x="92045" y="165019"/>
                    <a:pt x="72466" y="201002"/>
                  </a:cubicBezTo>
                  <a:cubicBezTo>
                    <a:pt x="52887" y="236985"/>
                    <a:pt x="15316" y="330648"/>
                    <a:pt x="5791" y="343877"/>
                  </a:cubicBezTo>
                  <a:cubicBezTo>
                    <a:pt x="-3734" y="357106"/>
                    <a:pt x="-2146" y="317419"/>
                    <a:pt x="15316" y="280377"/>
                  </a:cubicBezTo>
                  <a:cubicBezTo>
                    <a:pt x="32778" y="243335"/>
                    <a:pt x="79345" y="165283"/>
                    <a:pt x="110566" y="121627"/>
                  </a:cubicBezTo>
                  <a:cubicBezTo>
                    <a:pt x="141787" y="77971"/>
                    <a:pt x="174860" y="41988"/>
                    <a:pt x="202641" y="18440"/>
                  </a:cubicBezTo>
                  <a:cubicBezTo>
                    <a:pt x="230422" y="-5108"/>
                    <a:pt x="298949" y="-1404"/>
                    <a:pt x="301066" y="4152"/>
                  </a:cubicBezTo>
                  <a:close/>
                </a:path>
              </a:pathLst>
            </a:custGeom>
            <a:solidFill>
              <a:srgbClr val="FF0000"/>
            </a:solidFill>
            <a:ln cap="rnd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8" name="フリーフォーム: 図形 1047">
              <a:extLst>
                <a:ext uri="{FF2B5EF4-FFF2-40B4-BE49-F238E27FC236}">
                  <a16:creationId xmlns:a16="http://schemas.microsoft.com/office/drawing/2014/main" id="{797008AA-7644-4152-B66A-1DA05FF5BE72}"/>
                </a:ext>
              </a:extLst>
            </p:cNvPr>
            <p:cNvSpPr/>
            <p:nvPr/>
          </p:nvSpPr>
          <p:spPr>
            <a:xfrm>
              <a:off x="4166897" y="1034762"/>
              <a:ext cx="98728" cy="738258"/>
            </a:xfrm>
            <a:custGeom>
              <a:avLst/>
              <a:gdLst>
                <a:gd name="connsiteX0" fmla="*/ 98719 w 98728"/>
                <a:gd name="connsiteY0" fmla="*/ 1040 h 738258"/>
                <a:gd name="connsiteX1" fmla="*/ 66969 w 98728"/>
                <a:gd name="connsiteY1" fmla="*/ 64540 h 738258"/>
                <a:gd name="connsiteX2" fmla="*/ 16169 w 98728"/>
                <a:gd name="connsiteY2" fmla="*/ 178840 h 738258"/>
                <a:gd name="connsiteX3" fmla="*/ 6644 w 98728"/>
                <a:gd name="connsiteY3" fmla="*/ 305840 h 738258"/>
                <a:gd name="connsiteX4" fmla="*/ 19344 w 98728"/>
                <a:gd name="connsiteY4" fmla="*/ 499515 h 738258"/>
                <a:gd name="connsiteX5" fmla="*/ 60619 w 98728"/>
                <a:gd name="connsiteY5" fmla="*/ 731290 h 738258"/>
                <a:gd name="connsiteX6" fmla="*/ 51094 w 98728"/>
                <a:gd name="connsiteY6" fmla="*/ 664615 h 738258"/>
                <a:gd name="connsiteX7" fmla="*/ 294 w 98728"/>
                <a:gd name="connsiteY7" fmla="*/ 529677 h 738258"/>
                <a:gd name="connsiteX8" fmla="*/ 32044 w 98728"/>
                <a:gd name="connsiteY8" fmla="*/ 286790 h 738258"/>
                <a:gd name="connsiteX9" fmla="*/ 70144 w 98728"/>
                <a:gd name="connsiteY9" fmla="*/ 113752 h 738258"/>
                <a:gd name="connsiteX10" fmla="*/ 98719 w 98728"/>
                <a:gd name="connsiteY10" fmla="*/ 1040 h 7382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98728" h="738258">
                  <a:moveTo>
                    <a:pt x="98719" y="1040"/>
                  </a:moveTo>
                  <a:cubicBezTo>
                    <a:pt x="98190" y="-7162"/>
                    <a:pt x="80727" y="34907"/>
                    <a:pt x="66969" y="64540"/>
                  </a:cubicBezTo>
                  <a:cubicBezTo>
                    <a:pt x="53211" y="94173"/>
                    <a:pt x="26223" y="138623"/>
                    <a:pt x="16169" y="178840"/>
                  </a:cubicBezTo>
                  <a:cubicBezTo>
                    <a:pt x="6115" y="219057"/>
                    <a:pt x="6115" y="252394"/>
                    <a:pt x="6644" y="305840"/>
                  </a:cubicBezTo>
                  <a:cubicBezTo>
                    <a:pt x="7173" y="359286"/>
                    <a:pt x="10348" y="428607"/>
                    <a:pt x="19344" y="499515"/>
                  </a:cubicBezTo>
                  <a:cubicBezTo>
                    <a:pt x="28340" y="570423"/>
                    <a:pt x="55327" y="703773"/>
                    <a:pt x="60619" y="731290"/>
                  </a:cubicBezTo>
                  <a:cubicBezTo>
                    <a:pt x="65911" y="758807"/>
                    <a:pt x="61148" y="698217"/>
                    <a:pt x="51094" y="664615"/>
                  </a:cubicBezTo>
                  <a:cubicBezTo>
                    <a:pt x="41040" y="631013"/>
                    <a:pt x="3469" y="592648"/>
                    <a:pt x="294" y="529677"/>
                  </a:cubicBezTo>
                  <a:cubicBezTo>
                    <a:pt x="-2881" y="466706"/>
                    <a:pt x="20402" y="356111"/>
                    <a:pt x="32044" y="286790"/>
                  </a:cubicBezTo>
                  <a:cubicBezTo>
                    <a:pt x="43686" y="217469"/>
                    <a:pt x="61677" y="156085"/>
                    <a:pt x="70144" y="113752"/>
                  </a:cubicBezTo>
                  <a:cubicBezTo>
                    <a:pt x="78611" y="71419"/>
                    <a:pt x="99248" y="9242"/>
                    <a:pt x="98719" y="1040"/>
                  </a:cubicBezTo>
                  <a:close/>
                </a:path>
              </a:pathLst>
            </a:custGeom>
            <a:solidFill>
              <a:srgbClr val="FF0000"/>
            </a:solidFill>
            <a:ln cap="rnd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9" name="フリーフォーム: 図形 1048">
              <a:extLst>
                <a:ext uri="{FF2B5EF4-FFF2-40B4-BE49-F238E27FC236}">
                  <a16:creationId xmlns:a16="http://schemas.microsoft.com/office/drawing/2014/main" id="{5612666B-CD0F-4F4E-8464-6DA2AD1D3622}"/>
                </a:ext>
              </a:extLst>
            </p:cNvPr>
            <p:cNvSpPr/>
            <p:nvPr/>
          </p:nvSpPr>
          <p:spPr>
            <a:xfrm>
              <a:off x="4709206" y="2568150"/>
              <a:ext cx="320787" cy="266797"/>
            </a:xfrm>
            <a:custGeom>
              <a:avLst/>
              <a:gdLst>
                <a:gd name="connsiteX0" fmla="*/ 137961 w 320787"/>
                <a:gd name="connsiteY0" fmla="*/ 52506 h 266797"/>
                <a:gd name="connsiteX1" fmla="*/ 209927 w 320787"/>
                <a:gd name="connsiteY1" fmla="*/ 84256 h 266797"/>
                <a:gd name="connsiteX2" fmla="*/ 317877 w 320787"/>
                <a:gd name="connsiteY2" fmla="*/ 94839 h 266797"/>
                <a:gd name="connsiteX3" fmla="*/ 290361 w 320787"/>
                <a:gd name="connsiteY3" fmla="*/ 118122 h 266797"/>
                <a:gd name="connsiteX4" fmla="*/ 294594 w 320787"/>
                <a:gd name="connsiteY4" fmla="*/ 154106 h 266797"/>
                <a:gd name="connsiteX5" fmla="*/ 260727 w 320787"/>
                <a:gd name="connsiteY5" fmla="*/ 151989 h 266797"/>
                <a:gd name="connsiteX6" fmla="*/ 199344 w 320787"/>
                <a:gd name="connsiteY6" fmla="*/ 171039 h 266797"/>
                <a:gd name="connsiteX7" fmla="*/ 207811 w 320787"/>
                <a:gd name="connsiteY7" fmla="*/ 232422 h 266797"/>
                <a:gd name="connsiteX8" fmla="*/ 226861 w 320787"/>
                <a:gd name="connsiteY8" fmla="*/ 262056 h 266797"/>
                <a:gd name="connsiteX9" fmla="*/ 121027 w 320787"/>
                <a:gd name="connsiteY9" fmla="*/ 132939 h 266797"/>
                <a:gd name="connsiteX10" fmla="*/ 377 w 320787"/>
                <a:gd name="connsiteY10" fmla="*/ 3822 h 266797"/>
                <a:gd name="connsiteX11" fmla="*/ 85044 w 320787"/>
                <a:gd name="connsiteY11" fmla="*/ 35572 h 266797"/>
                <a:gd name="connsiteX12" fmla="*/ 137961 w 320787"/>
                <a:gd name="connsiteY12" fmla="*/ 52506 h 2667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20787" h="266797">
                  <a:moveTo>
                    <a:pt x="137961" y="52506"/>
                  </a:moveTo>
                  <a:cubicBezTo>
                    <a:pt x="158775" y="60620"/>
                    <a:pt x="179941" y="77201"/>
                    <a:pt x="209927" y="84256"/>
                  </a:cubicBezTo>
                  <a:cubicBezTo>
                    <a:pt x="239913" y="91312"/>
                    <a:pt x="304471" y="89195"/>
                    <a:pt x="317877" y="94839"/>
                  </a:cubicBezTo>
                  <a:cubicBezTo>
                    <a:pt x="331283" y="100483"/>
                    <a:pt x="294242" y="108244"/>
                    <a:pt x="290361" y="118122"/>
                  </a:cubicBezTo>
                  <a:cubicBezTo>
                    <a:pt x="286481" y="128000"/>
                    <a:pt x="299533" y="148462"/>
                    <a:pt x="294594" y="154106"/>
                  </a:cubicBezTo>
                  <a:cubicBezTo>
                    <a:pt x="289655" y="159751"/>
                    <a:pt x="276602" y="149167"/>
                    <a:pt x="260727" y="151989"/>
                  </a:cubicBezTo>
                  <a:cubicBezTo>
                    <a:pt x="244852" y="154811"/>
                    <a:pt x="208163" y="157633"/>
                    <a:pt x="199344" y="171039"/>
                  </a:cubicBezTo>
                  <a:cubicBezTo>
                    <a:pt x="190525" y="184445"/>
                    <a:pt x="203225" y="217253"/>
                    <a:pt x="207811" y="232422"/>
                  </a:cubicBezTo>
                  <a:cubicBezTo>
                    <a:pt x="212397" y="247592"/>
                    <a:pt x="241325" y="278637"/>
                    <a:pt x="226861" y="262056"/>
                  </a:cubicBezTo>
                  <a:cubicBezTo>
                    <a:pt x="212397" y="245476"/>
                    <a:pt x="158774" y="175978"/>
                    <a:pt x="121027" y="132939"/>
                  </a:cubicBezTo>
                  <a:cubicBezTo>
                    <a:pt x="83280" y="89900"/>
                    <a:pt x="6374" y="20050"/>
                    <a:pt x="377" y="3822"/>
                  </a:cubicBezTo>
                  <a:cubicBezTo>
                    <a:pt x="-5620" y="-12406"/>
                    <a:pt x="61408" y="27811"/>
                    <a:pt x="85044" y="35572"/>
                  </a:cubicBezTo>
                  <a:cubicBezTo>
                    <a:pt x="108680" y="43333"/>
                    <a:pt x="117147" y="44392"/>
                    <a:pt x="137961" y="52506"/>
                  </a:cubicBezTo>
                  <a:close/>
                </a:path>
              </a:pathLst>
            </a:custGeom>
            <a:solidFill>
              <a:srgbClr val="FF0000">
                <a:alpha val="30000"/>
              </a:srgbClr>
            </a:solidFill>
            <a:ln cap="rnd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0" name="フリーフォーム: 図形 1049">
              <a:extLst>
                <a:ext uri="{FF2B5EF4-FFF2-40B4-BE49-F238E27FC236}">
                  <a16:creationId xmlns:a16="http://schemas.microsoft.com/office/drawing/2014/main" id="{9DCEDEC4-8D79-4970-BFFC-D16B61BF93D9}"/>
                </a:ext>
              </a:extLst>
            </p:cNvPr>
            <p:cNvSpPr/>
            <p:nvPr/>
          </p:nvSpPr>
          <p:spPr>
            <a:xfrm>
              <a:off x="4215772" y="1756704"/>
              <a:ext cx="115831" cy="272043"/>
            </a:xfrm>
            <a:custGeom>
              <a:avLst/>
              <a:gdLst>
                <a:gd name="connsiteX0" fmla="*/ 2745 w 115831"/>
                <a:gd name="connsiteY0" fmla="*/ 352 h 272043"/>
                <a:gd name="connsiteX1" fmla="*/ 2745 w 115831"/>
                <a:gd name="connsiteY1" fmla="*/ 59618 h 272043"/>
                <a:gd name="connsiteX2" fmla="*/ 4861 w 115831"/>
                <a:gd name="connsiteY2" fmla="*/ 95602 h 272043"/>
                <a:gd name="connsiteX3" fmla="*/ 32378 w 115831"/>
                <a:gd name="connsiteY3" fmla="*/ 112535 h 272043"/>
                <a:gd name="connsiteX4" fmla="*/ 112811 w 115831"/>
                <a:gd name="connsiteY4" fmla="*/ 199318 h 272043"/>
                <a:gd name="connsiteX5" fmla="*/ 100111 w 115831"/>
                <a:gd name="connsiteY5" fmla="*/ 271285 h 272043"/>
                <a:gd name="connsiteX6" fmla="*/ 112811 w 115831"/>
                <a:gd name="connsiteY6" fmla="*/ 233185 h 272043"/>
                <a:gd name="connsiteX7" fmla="*/ 100111 w 115831"/>
                <a:gd name="connsiteY7" fmla="*/ 171802 h 272043"/>
                <a:gd name="connsiteX8" fmla="*/ 51428 w 115831"/>
                <a:gd name="connsiteY8" fmla="*/ 104068 h 272043"/>
                <a:gd name="connsiteX9" fmla="*/ 38728 w 115831"/>
                <a:gd name="connsiteY9" fmla="*/ 89252 h 272043"/>
                <a:gd name="connsiteX10" fmla="*/ 2745 w 115831"/>
                <a:gd name="connsiteY10" fmla="*/ 352 h 2720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15831" h="272043">
                  <a:moveTo>
                    <a:pt x="2745" y="352"/>
                  </a:moveTo>
                  <a:cubicBezTo>
                    <a:pt x="-3252" y="-4587"/>
                    <a:pt x="2392" y="43743"/>
                    <a:pt x="2745" y="59618"/>
                  </a:cubicBezTo>
                  <a:cubicBezTo>
                    <a:pt x="3098" y="75493"/>
                    <a:pt x="-78" y="86783"/>
                    <a:pt x="4861" y="95602"/>
                  </a:cubicBezTo>
                  <a:cubicBezTo>
                    <a:pt x="9800" y="104421"/>
                    <a:pt x="14386" y="95249"/>
                    <a:pt x="32378" y="112535"/>
                  </a:cubicBezTo>
                  <a:cubicBezTo>
                    <a:pt x="50370" y="129821"/>
                    <a:pt x="101522" y="172860"/>
                    <a:pt x="112811" y="199318"/>
                  </a:cubicBezTo>
                  <a:cubicBezTo>
                    <a:pt x="124100" y="225776"/>
                    <a:pt x="100111" y="265641"/>
                    <a:pt x="100111" y="271285"/>
                  </a:cubicBezTo>
                  <a:cubicBezTo>
                    <a:pt x="100111" y="276929"/>
                    <a:pt x="112811" y="249765"/>
                    <a:pt x="112811" y="233185"/>
                  </a:cubicBezTo>
                  <a:cubicBezTo>
                    <a:pt x="112811" y="216605"/>
                    <a:pt x="110341" y="193321"/>
                    <a:pt x="100111" y="171802"/>
                  </a:cubicBezTo>
                  <a:cubicBezTo>
                    <a:pt x="89881" y="150283"/>
                    <a:pt x="61659" y="117826"/>
                    <a:pt x="51428" y="104068"/>
                  </a:cubicBezTo>
                  <a:cubicBezTo>
                    <a:pt x="41198" y="90310"/>
                    <a:pt x="45431" y="103716"/>
                    <a:pt x="38728" y="89252"/>
                  </a:cubicBezTo>
                  <a:cubicBezTo>
                    <a:pt x="32025" y="74788"/>
                    <a:pt x="8742" y="5291"/>
                    <a:pt x="2745" y="352"/>
                  </a:cubicBezTo>
                  <a:close/>
                </a:path>
              </a:pathLst>
            </a:custGeom>
            <a:solidFill>
              <a:srgbClr val="FF0000"/>
            </a:solidFill>
            <a:ln cap="rnd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1" name="フリーフォーム: 図形 1050">
              <a:extLst>
                <a:ext uri="{FF2B5EF4-FFF2-40B4-BE49-F238E27FC236}">
                  <a16:creationId xmlns:a16="http://schemas.microsoft.com/office/drawing/2014/main" id="{C184CF9A-E662-4555-9ACB-CD63C34AFA08}"/>
                </a:ext>
              </a:extLst>
            </p:cNvPr>
            <p:cNvSpPr/>
            <p:nvPr/>
          </p:nvSpPr>
          <p:spPr>
            <a:xfrm>
              <a:off x="4120746" y="1743843"/>
              <a:ext cx="89305" cy="68330"/>
            </a:xfrm>
            <a:custGeom>
              <a:avLst/>
              <a:gdLst>
                <a:gd name="connsiteX0" fmla="*/ 89304 w 89305"/>
                <a:gd name="connsiteY0" fmla="*/ 2629 h 68330"/>
                <a:gd name="connsiteX1" fmla="*/ 21571 w 89305"/>
                <a:gd name="connsiteY1" fmla="*/ 34379 h 68330"/>
                <a:gd name="connsiteX2" fmla="*/ 404 w 89305"/>
                <a:gd name="connsiteY2" fmla="*/ 68246 h 68330"/>
                <a:gd name="connsiteX3" fmla="*/ 8871 w 89305"/>
                <a:gd name="connsiteY3" fmla="*/ 42846 h 68330"/>
                <a:gd name="connsiteX4" fmla="*/ 23687 w 89305"/>
                <a:gd name="connsiteY4" fmla="*/ 6863 h 68330"/>
                <a:gd name="connsiteX5" fmla="*/ 89304 w 89305"/>
                <a:gd name="connsiteY5" fmla="*/ 2629 h 683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9305" h="68330">
                  <a:moveTo>
                    <a:pt x="89304" y="2629"/>
                  </a:moveTo>
                  <a:cubicBezTo>
                    <a:pt x="88951" y="7215"/>
                    <a:pt x="36388" y="23443"/>
                    <a:pt x="21571" y="34379"/>
                  </a:cubicBezTo>
                  <a:cubicBezTo>
                    <a:pt x="6754" y="45315"/>
                    <a:pt x="2521" y="66835"/>
                    <a:pt x="404" y="68246"/>
                  </a:cubicBezTo>
                  <a:cubicBezTo>
                    <a:pt x="-1713" y="69657"/>
                    <a:pt x="4991" y="53076"/>
                    <a:pt x="8871" y="42846"/>
                  </a:cubicBezTo>
                  <a:cubicBezTo>
                    <a:pt x="12751" y="32616"/>
                    <a:pt x="12398" y="14271"/>
                    <a:pt x="23687" y="6863"/>
                  </a:cubicBezTo>
                  <a:cubicBezTo>
                    <a:pt x="34976" y="-545"/>
                    <a:pt x="89657" y="-1957"/>
                    <a:pt x="89304" y="2629"/>
                  </a:cubicBezTo>
                  <a:close/>
                </a:path>
              </a:pathLst>
            </a:custGeom>
            <a:solidFill>
              <a:srgbClr val="FF0000"/>
            </a:solidFill>
            <a:ln cap="rnd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2" name="フリーフォーム: 図形 1051">
              <a:extLst>
                <a:ext uri="{FF2B5EF4-FFF2-40B4-BE49-F238E27FC236}">
                  <a16:creationId xmlns:a16="http://schemas.microsoft.com/office/drawing/2014/main" id="{8095F36C-6DE5-4C01-A538-0CFE84F20755}"/>
                </a:ext>
              </a:extLst>
            </p:cNvPr>
            <p:cNvSpPr/>
            <p:nvPr/>
          </p:nvSpPr>
          <p:spPr>
            <a:xfrm>
              <a:off x="4109922" y="1786677"/>
              <a:ext cx="41746" cy="275592"/>
            </a:xfrm>
            <a:custGeom>
              <a:avLst/>
              <a:gdLst>
                <a:gd name="connsiteX0" fmla="*/ 17578 w 41746"/>
                <a:gd name="connsiteY0" fmla="*/ 12 h 275592"/>
                <a:gd name="connsiteX1" fmla="*/ 645 w 41746"/>
                <a:gd name="connsiteY1" fmla="*/ 82562 h 275592"/>
                <a:gd name="connsiteX2" fmla="*/ 6995 w 41746"/>
                <a:gd name="connsiteY2" fmla="*/ 133362 h 275592"/>
                <a:gd name="connsiteX3" fmla="*/ 38745 w 41746"/>
                <a:gd name="connsiteY3" fmla="*/ 268829 h 275592"/>
                <a:gd name="connsiteX4" fmla="*/ 38745 w 41746"/>
                <a:gd name="connsiteY4" fmla="*/ 247662 h 275592"/>
                <a:gd name="connsiteX5" fmla="*/ 23928 w 41746"/>
                <a:gd name="connsiteY5" fmla="*/ 182045 h 275592"/>
                <a:gd name="connsiteX6" fmla="*/ 23928 w 41746"/>
                <a:gd name="connsiteY6" fmla="*/ 114312 h 275592"/>
                <a:gd name="connsiteX7" fmla="*/ 11228 w 41746"/>
                <a:gd name="connsiteY7" fmla="*/ 76212 h 275592"/>
                <a:gd name="connsiteX8" fmla="*/ 17578 w 41746"/>
                <a:gd name="connsiteY8" fmla="*/ 12 h 2755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1746" h="275592">
                  <a:moveTo>
                    <a:pt x="17578" y="12"/>
                  </a:moveTo>
                  <a:cubicBezTo>
                    <a:pt x="15814" y="1070"/>
                    <a:pt x="2409" y="60337"/>
                    <a:pt x="645" y="82562"/>
                  </a:cubicBezTo>
                  <a:cubicBezTo>
                    <a:pt x="-1119" y="104787"/>
                    <a:pt x="645" y="102317"/>
                    <a:pt x="6995" y="133362"/>
                  </a:cubicBezTo>
                  <a:cubicBezTo>
                    <a:pt x="13345" y="164407"/>
                    <a:pt x="33453" y="249779"/>
                    <a:pt x="38745" y="268829"/>
                  </a:cubicBezTo>
                  <a:cubicBezTo>
                    <a:pt x="44037" y="287879"/>
                    <a:pt x="41214" y="262126"/>
                    <a:pt x="38745" y="247662"/>
                  </a:cubicBezTo>
                  <a:cubicBezTo>
                    <a:pt x="36276" y="233198"/>
                    <a:pt x="26397" y="204270"/>
                    <a:pt x="23928" y="182045"/>
                  </a:cubicBezTo>
                  <a:cubicBezTo>
                    <a:pt x="21459" y="159820"/>
                    <a:pt x="26045" y="131951"/>
                    <a:pt x="23928" y="114312"/>
                  </a:cubicBezTo>
                  <a:cubicBezTo>
                    <a:pt x="21811" y="96673"/>
                    <a:pt x="13697" y="89618"/>
                    <a:pt x="11228" y="76212"/>
                  </a:cubicBezTo>
                  <a:cubicBezTo>
                    <a:pt x="8758" y="62807"/>
                    <a:pt x="19342" y="-1046"/>
                    <a:pt x="17578" y="12"/>
                  </a:cubicBezTo>
                  <a:close/>
                </a:path>
              </a:pathLst>
            </a:custGeom>
            <a:solidFill>
              <a:srgbClr val="FF0000"/>
            </a:solidFill>
            <a:ln cap="rnd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3" name="フリーフォーム: 図形 1052">
              <a:extLst>
                <a:ext uri="{FF2B5EF4-FFF2-40B4-BE49-F238E27FC236}">
                  <a16:creationId xmlns:a16="http://schemas.microsoft.com/office/drawing/2014/main" id="{96510531-15F7-4D83-AADE-B802E44D799B}"/>
                </a:ext>
              </a:extLst>
            </p:cNvPr>
            <p:cNvSpPr/>
            <p:nvPr/>
          </p:nvSpPr>
          <p:spPr>
            <a:xfrm>
              <a:off x="4144172" y="2053340"/>
              <a:ext cx="202544" cy="307495"/>
            </a:xfrm>
            <a:custGeom>
              <a:avLst/>
              <a:gdLst>
                <a:gd name="connsiteX0" fmla="*/ 261 w 202544"/>
                <a:gd name="connsiteY0" fmla="*/ 49 h 307495"/>
                <a:gd name="connsiteX1" fmla="*/ 25661 w 202544"/>
                <a:gd name="connsiteY1" fmla="*/ 80482 h 307495"/>
                <a:gd name="connsiteX2" fmla="*/ 74345 w 202544"/>
                <a:gd name="connsiteY2" fmla="*/ 163032 h 307495"/>
                <a:gd name="connsiteX3" fmla="*/ 137845 w 202544"/>
                <a:gd name="connsiteY3" fmla="*/ 247699 h 307495"/>
                <a:gd name="connsiteX4" fmla="*/ 201345 w 202544"/>
                <a:gd name="connsiteY4" fmla="*/ 306966 h 307495"/>
                <a:gd name="connsiteX5" fmla="*/ 173828 w 202544"/>
                <a:gd name="connsiteY5" fmla="*/ 270982 h 307495"/>
                <a:gd name="connsiteX6" fmla="*/ 106095 w 202544"/>
                <a:gd name="connsiteY6" fmla="*/ 175732 h 307495"/>
                <a:gd name="connsiteX7" fmla="*/ 40478 w 202544"/>
                <a:gd name="connsiteY7" fmla="*/ 69899 h 307495"/>
                <a:gd name="connsiteX8" fmla="*/ 261 w 202544"/>
                <a:gd name="connsiteY8" fmla="*/ 49 h 3074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2544" h="307495">
                  <a:moveTo>
                    <a:pt x="261" y="49"/>
                  </a:moveTo>
                  <a:cubicBezTo>
                    <a:pt x="-2208" y="1813"/>
                    <a:pt x="13314" y="53318"/>
                    <a:pt x="25661" y="80482"/>
                  </a:cubicBezTo>
                  <a:cubicBezTo>
                    <a:pt x="38008" y="107646"/>
                    <a:pt x="55648" y="135163"/>
                    <a:pt x="74345" y="163032"/>
                  </a:cubicBezTo>
                  <a:cubicBezTo>
                    <a:pt x="93042" y="190901"/>
                    <a:pt x="116678" y="223710"/>
                    <a:pt x="137845" y="247699"/>
                  </a:cubicBezTo>
                  <a:cubicBezTo>
                    <a:pt x="159012" y="271688"/>
                    <a:pt x="195348" y="303086"/>
                    <a:pt x="201345" y="306966"/>
                  </a:cubicBezTo>
                  <a:cubicBezTo>
                    <a:pt x="207342" y="310847"/>
                    <a:pt x="189703" y="292854"/>
                    <a:pt x="173828" y="270982"/>
                  </a:cubicBezTo>
                  <a:cubicBezTo>
                    <a:pt x="157953" y="249110"/>
                    <a:pt x="128320" y="209246"/>
                    <a:pt x="106095" y="175732"/>
                  </a:cubicBezTo>
                  <a:cubicBezTo>
                    <a:pt x="83870" y="142218"/>
                    <a:pt x="55647" y="95652"/>
                    <a:pt x="40478" y="69899"/>
                  </a:cubicBezTo>
                  <a:cubicBezTo>
                    <a:pt x="25309" y="44146"/>
                    <a:pt x="2730" y="-1715"/>
                    <a:pt x="261" y="49"/>
                  </a:cubicBezTo>
                  <a:close/>
                </a:path>
              </a:pathLst>
            </a:custGeom>
            <a:solidFill>
              <a:srgbClr val="FF0000"/>
            </a:solidFill>
            <a:ln cap="rnd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4" name="フリーフォーム: 図形 1053">
              <a:extLst>
                <a:ext uri="{FF2B5EF4-FFF2-40B4-BE49-F238E27FC236}">
                  <a16:creationId xmlns:a16="http://schemas.microsoft.com/office/drawing/2014/main" id="{59F0291D-E617-4E56-AB69-864EFEC6D7C6}"/>
                </a:ext>
              </a:extLst>
            </p:cNvPr>
            <p:cNvSpPr/>
            <p:nvPr/>
          </p:nvSpPr>
          <p:spPr>
            <a:xfrm>
              <a:off x="4321843" y="2313500"/>
              <a:ext cx="127428" cy="51348"/>
            </a:xfrm>
            <a:custGeom>
              <a:avLst/>
              <a:gdLst>
                <a:gd name="connsiteX0" fmla="*/ 390 w 127428"/>
                <a:gd name="connsiteY0" fmla="*/ 239 h 51348"/>
                <a:gd name="connsiteX1" fmla="*/ 89290 w 127428"/>
                <a:gd name="connsiteY1" fmla="*/ 23522 h 51348"/>
                <a:gd name="connsiteX2" fmla="*/ 127390 w 127428"/>
                <a:gd name="connsiteY2" fmla="*/ 51039 h 51348"/>
                <a:gd name="connsiteX3" fmla="*/ 95640 w 127428"/>
                <a:gd name="connsiteY3" fmla="*/ 38339 h 51348"/>
                <a:gd name="connsiteX4" fmla="*/ 57540 w 127428"/>
                <a:gd name="connsiteY4" fmla="*/ 38339 h 51348"/>
                <a:gd name="connsiteX5" fmla="*/ 390 w 127428"/>
                <a:gd name="connsiteY5" fmla="*/ 239 h 513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7428" h="51348">
                  <a:moveTo>
                    <a:pt x="390" y="239"/>
                  </a:moveTo>
                  <a:cubicBezTo>
                    <a:pt x="5682" y="-2231"/>
                    <a:pt x="68123" y="15055"/>
                    <a:pt x="89290" y="23522"/>
                  </a:cubicBezTo>
                  <a:cubicBezTo>
                    <a:pt x="110457" y="31989"/>
                    <a:pt x="126332" y="48570"/>
                    <a:pt x="127390" y="51039"/>
                  </a:cubicBezTo>
                  <a:cubicBezTo>
                    <a:pt x="128448" y="53509"/>
                    <a:pt x="107282" y="40456"/>
                    <a:pt x="95640" y="38339"/>
                  </a:cubicBezTo>
                  <a:cubicBezTo>
                    <a:pt x="83998" y="36222"/>
                    <a:pt x="69887" y="37986"/>
                    <a:pt x="57540" y="38339"/>
                  </a:cubicBezTo>
                  <a:cubicBezTo>
                    <a:pt x="45193" y="38692"/>
                    <a:pt x="-4902" y="2709"/>
                    <a:pt x="390" y="239"/>
                  </a:cubicBezTo>
                  <a:close/>
                </a:path>
              </a:pathLst>
            </a:custGeom>
            <a:solidFill>
              <a:srgbClr val="FF0000"/>
            </a:solidFill>
            <a:ln cap="rnd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5" name="フリーフォーム: 図形 1054">
              <a:extLst>
                <a:ext uri="{FF2B5EF4-FFF2-40B4-BE49-F238E27FC236}">
                  <a16:creationId xmlns:a16="http://schemas.microsoft.com/office/drawing/2014/main" id="{BAA5EEF8-9377-45BC-8E80-EE043BB7A4F7}"/>
                </a:ext>
              </a:extLst>
            </p:cNvPr>
            <p:cNvSpPr/>
            <p:nvPr/>
          </p:nvSpPr>
          <p:spPr>
            <a:xfrm>
              <a:off x="4191991" y="1904782"/>
              <a:ext cx="113698" cy="285362"/>
            </a:xfrm>
            <a:custGeom>
              <a:avLst/>
              <a:gdLst>
                <a:gd name="connsiteX0" fmla="*/ 18059 w 113698"/>
                <a:gd name="connsiteY0" fmla="*/ 440 h 285362"/>
                <a:gd name="connsiteX1" fmla="*/ 20176 w 113698"/>
                <a:gd name="connsiteY1" fmla="*/ 125324 h 285362"/>
                <a:gd name="connsiteX2" fmla="*/ 39226 w 113698"/>
                <a:gd name="connsiteY2" fmla="*/ 199407 h 285362"/>
                <a:gd name="connsiteX3" fmla="*/ 47692 w 113698"/>
                <a:gd name="connsiteY3" fmla="*/ 229040 h 285362"/>
                <a:gd name="connsiteX4" fmla="*/ 113309 w 113698"/>
                <a:gd name="connsiteY4" fmla="*/ 284074 h 285362"/>
                <a:gd name="connsiteX5" fmla="*/ 73092 w 113698"/>
                <a:gd name="connsiteY5" fmla="*/ 260790 h 285362"/>
                <a:gd name="connsiteX6" fmla="*/ 34992 w 113698"/>
                <a:gd name="connsiteY6" fmla="*/ 182474 h 285362"/>
                <a:gd name="connsiteX7" fmla="*/ 1126 w 113698"/>
                <a:gd name="connsiteY7" fmla="*/ 87224 h 285362"/>
                <a:gd name="connsiteX8" fmla="*/ 18059 w 113698"/>
                <a:gd name="connsiteY8" fmla="*/ 440 h 2853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3698" h="285362">
                  <a:moveTo>
                    <a:pt x="18059" y="440"/>
                  </a:moveTo>
                  <a:cubicBezTo>
                    <a:pt x="21234" y="6790"/>
                    <a:pt x="16648" y="92163"/>
                    <a:pt x="20176" y="125324"/>
                  </a:cubicBezTo>
                  <a:cubicBezTo>
                    <a:pt x="23704" y="158485"/>
                    <a:pt x="34640" y="182121"/>
                    <a:pt x="39226" y="199407"/>
                  </a:cubicBezTo>
                  <a:cubicBezTo>
                    <a:pt x="43812" y="216693"/>
                    <a:pt x="35345" y="214929"/>
                    <a:pt x="47692" y="229040"/>
                  </a:cubicBezTo>
                  <a:cubicBezTo>
                    <a:pt x="60039" y="243151"/>
                    <a:pt x="109076" y="278782"/>
                    <a:pt x="113309" y="284074"/>
                  </a:cubicBezTo>
                  <a:cubicBezTo>
                    <a:pt x="117542" y="289366"/>
                    <a:pt x="86145" y="277723"/>
                    <a:pt x="73092" y="260790"/>
                  </a:cubicBezTo>
                  <a:cubicBezTo>
                    <a:pt x="60039" y="243857"/>
                    <a:pt x="46986" y="211402"/>
                    <a:pt x="34992" y="182474"/>
                  </a:cubicBezTo>
                  <a:cubicBezTo>
                    <a:pt x="22998" y="153546"/>
                    <a:pt x="7123" y="116505"/>
                    <a:pt x="1126" y="87224"/>
                  </a:cubicBezTo>
                  <a:cubicBezTo>
                    <a:pt x="-4871" y="57943"/>
                    <a:pt x="14884" y="-5910"/>
                    <a:pt x="18059" y="440"/>
                  </a:cubicBezTo>
                  <a:close/>
                </a:path>
              </a:pathLst>
            </a:custGeom>
            <a:solidFill>
              <a:srgbClr val="FF0000"/>
            </a:solidFill>
            <a:ln cap="rnd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6" name="フリーフォーム: 図形 1055">
              <a:extLst>
                <a:ext uri="{FF2B5EF4-FFF2-40B4-BE49-F238E27FC236}">
                  <a16:creationId xmlns:a16="http://schemas.microsoft.com/office/drawing/2014/main" id="{4E13E295-16A0-4BE5-9752-6A001C8234F4}"/>
                </a:ext>
              </a:extLst>
            </p:cNvPr>
            <p:cNvSpPr/>
            <p:nvPr/>
          </p:nvSpPr>
          <p:spPr>
            <a:xfrm>
              <a:off x="4311631" y="2204018"/>
              <a:ext cx="91490" cy="35808"/>
            </a:xfrm>
            <a:custGeom>
              <a:avLst/>
              <a:gdLst>
                <a:gd name="connsiteX0" fmla="*/ 19 w 91490"/>
                <a:gd name="connsiteY0" fmla="*/ 184 h 35808"/>
                <a:gd name="connsiteX1" fmla="*/ 66694 w 91490"/>
                <a:gd name="connsiteY1" fmla="*/ 20821 h 35808"/>
                <a:gd name="connsiteX2" fmla="*/ 82569 w 91490"/>
                <a:gd name="connsiteY2" fmla="*/ 9709 h 35808"/>
                <a:gd name="connsiteX3" fmla="*/ 90507 w 91490"/>
                <a:gd name="connsiteY3" fmla="*/ 20821 h 35808"/>
                <a:gd name="connsiteX4" fmla="*/ 60344 w 91490"/>
                <a:gd name="connsiteY4" fmla="*/ 35109 h 35808"/>
                <a:gd name="connsiteX5" fmla="*/ 19 w 91490"/>
                <a:gd name="connsiteY5" fmla="*/ 184 h 358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1490" h="35808">
                  <a:moveTo>
                    <a:pt x="19" y="184"/>
                  </a:moveTo>
                  <a:cubicBezTo>
                    <a:pt x="1077" y="-2197"/>
                    <a:pt x="52936" y="19234"/>
                    <a:pt x="66694" y="20821"/>
                  </a:cubicBezTo>
                  <a:cubicBezTo>
                    <a:pt x="80452" y="22408"/>
                    <a:pt x="78600" y="9709"/>
                    <a:pt x="82569" y="9709"/>
                  </a:cubicBezTo>
                  <a:cubicBezTo>
                    <a:pt x="86538" y="9709"/>
                    <a:pt x="94211" y="16588"/>
                    <a:pt x="90507" y="20821"/>
                  </a:cubicBezTo>
                  <a:cubicBezTo>
                    <a:pt x="86803" y="25054"/>
                    <a:pt x="78336" y="39078"/>
                    <a:pt x="60344" y="35109"/>
                  </a:cubicBezTo>
                  <a:cubicBezTo>
                    <a:pt x="42352" y="31140"/>
                    <a:pt x="-1039" y="2565"/>
                    <a:pt x="19" y="184"/>
                  </a:cubicBezTo>
                  <a:close/>
                </a:path>
              </a:pathLst>
            </a:custGeom>
            <a:solidFill>
              <a:srgbClr val="FF0000"/>
            </a:solidFill>
            <a:ln cap="rnd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7" name="フリーフォーム: 図形 1056">
              <a:extLst>
                <a:ext uri="{FF2B5EF4-FFF2-40B4-BE49-F238E27FC236}">
                  <a16:creationId xmlns:a16="http://schemas.microsoft.com/office/drawing/2014/main" id="{4F6F7ED8-770B-4D9E-86CD-35E2159D235E}"/>
                </a:ext>
              </a:extLst>
            </p:cNvPr>
            <p:cNvSpPr/>
            <p:nvPr/>
          </p:nvSpPr>
          <p:spPr>
            <a:xfrm>
              <a:off x="4289527" y="1943813"/>
              <a:ext cx="76104" cy="190676"/>
            </a:xfrm>
            <a:custGeom>
              <a:avLst/>
              <a:gdLst>
                <a:gd name="connsiteX0" fmla="*/ 9423 w 76104"/>
                <a:gd name="connsiteY0" fmla="*/ 39 h 190676"/>
                <a:gd name="connsiteX1" fmla="*/ 18948 w 76104"/>
                <a:gd name="connsiteY1" fmla="*/ 49251 h 190676"/>
                <a:gd name="connsiteX2" fmla="*/ 30061 w 76104"/>
                <a:gd name="connsiteY2" fmla="*/ 109576 h 190676"/>
                <a:gd name="connsiteX3" fmla="*/ 76098 w 76104"/>
                <a:gd name="connsiteY3" fmla="*/ 190539 h 190676"/>
                <a:gd name="connsiteX4" fmla="*/ 33236 w 76104"/>
                <a:gd name="connsiteY4" fmla="*/ 127039 h 190676"/>
                <a:gd name="connsiteX5" fmla="*/ 1486 w 76104"/>
                <a:gd name="connsiteY5" fmla="*/ 57189 h 190676"/>
                <a:gd name="connsiteX6" fmla="*/ 9423 w 76104"/>
                <a:gd name="connsiteY6" fmla="*/ 39 h 1906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6104" h="190676">
                  <a:moveTo>
                    <a:pt x="9423" y="39"/>
                  </a:moveTo>
                  <a:cubicBezTo>
                    <a:pt x="12333" y="-1284"/>
                    <a:pt x="15508" y="30995"/>
                    <a:pt x="18948" y="49251"/>
                  </a:cubicBezTo>
                  <a:cubicBezTo>
                    <a:pt x="22388" y="67507"/>
                    <a:pt x="20536" y="86028"/>
                    <a:pt x="30061" y="109576"/>
                  </a:cubicBezTo>
                  <a:cubicBezTo>
                    <a:pt x="39586" y="133124"/>
                    <a:pt x="75569" y="187629"/>
                    <a:pt x="76098" y="190539"/>
                  </a:cubicBezTo>
                  <a:cubicBezTo>
                    <a:pt x="76627" y="193450"/>
                    <a:pt x="45671" y="149264"/>
                    <a:pt x="33236" y="127039"/>
                  </a:cubicBezTo>
                  <a:cubicBezTo>
                    <a:pt x="20801" y="104814"/>
                    <a:pt x="6778" y="75445"/>
                    <a:pt x="1486" y="57189"/>
                  </a:cubicBezTo>
                  <a:cubicBezTo>
                    <a:pt x="-3806" y="38933"/>
                    <a:pt x="6513" y="1362"/>
                    <a:pt x="9423" y="39"/>
                  </a:cubicBezTo>
                  <a:close/>
                </a:path>
              </a:pathLst>
            </a:custGeom>
            <a:solidFill>
              <a:srgbClr val="FF0000"/>
            </a:solidFill>
            <a:ln cap="rnd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8" name="フリーフォーム: 図形 1057">
              <a:extLst>
                <a:ext uri="{FF2B5EF4-FFF2-40B4-BE49-F238E27FC236}">
                  <a16:creationId xmlns:a16="http://schemas.microsoft.com/office/drawing/2014/main" id="{EA02271B-2BDE-4765-B61E-D6BA8AAB2131}"/>
                </a:ext>
              </a:extLst>
            </p:cNvPr>
            <p:cNvSpPr/>
            <p:nvPr/>
          </p:nvSpPr>
          <p:spPr>
            <a:xfrm>
              <a:off x="4465949" y="507116"/>
              <a:ext cx="170573" cy="241534"/>
            </a:xfrm>
            <a:custGeom>
              <a:avLst/>
              <a:gdLst>
                <a:gd name="connsiteX0" fmla="*/ 169551 w 170573"/>
                <a:gd name="connsiteY0" fmla="*/ 48 h 241534"/>
                <a:gd name="connsiteX1" fmla="*/ 131451 w 170573"/>
                <a:gd name="connsiteY1" fmla="*/ 54023 h 241534"/>
                <a:gd name="connsiteX2" fmla="*/ 106051 w 170573"/>
                <a:gd name="connsiteY2" fmla="*/ 107998 h 241534"/>
                <a:gd name="connsiteX3" fmla="*/ 83826 w 170573"/>
                <a:gd name="connsiteY3" fmla="*/ 165148 h 241534"/>
                <a:gd name="connsiteX4" fmla="*/ 1276 w 170573"/>
                <a:gd name="connsiteY4" fmla="*/ 241348 h 241534"/>
                <a:gd name="connsiteX5" fmla="*/ 36201 w 170573"/>
                <a:gd name="connsiteY5" fmla="*/ 184198 h 241534"/>
                <a:gd name="connsiteX6" fmla="*/ 71126 w 170573"/>
                <a:gd name="connsiteY6" fmla="*/ 107998 h 241534"/>
                <a:gd name="connsiteX7" fmla="*/ 87001 w 170573"/>
                <a:gd name="connsiteY7" fmla="*/ 63548 h 241534"/>
                <a:gd name="connsiteX8" fmla="*/ 169551 w 170573"/>
                <a:gd name="connsiteY8" fmla="*/ 48 h 2415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70573" h="241534">
                  <a:moveTo>
                    <a:pt x="169551" y="48"/>
                  </a:moveTo>
                  <a:cubicBezTo>
                    <a:pt x="176959" y="-1539"/>
                    <a:pt x="142034" y="36031"/>
                    <a:pt x="131451" y="54023"/>
                  </a:cubicBezTo>
                  <a:cubicBezTo>
                    <a:pt x="120868" y="72015"/>
                    <a:pt x="113988" y="89477"/>
                    <a:pt x="106051" y="107998"/>
                  </a:cubicBezTo>
                  <a:cubicBezTo>
                    <a:pt x="98114" y="126519"/>
                    <a:pt x="101288" y="142923"/>
                    <a:pt x="83826" y="165148"/>
                  </a:cubicBezTo>
                  <a:cubicBezTo>
                    <a:pt x="66364" y="187373"/>
                    <a:pt x="9214" y="238173"/>
                    <a:pt x="1276" y="241348"/>
                  </a:cubicBezTo>
                  <a:cubicBezTo>
                    <a:pt x="-6662" y="244523"/>
                    <a:pt x="24559" y="206423"/>
                    <a:pt x="36201" y="184198"/>
                  </a:cubicBezTo>
                  <a:cubicBezTo>
                    <a:pt x="47843" y="161973"/>
                    <a:pt x="62659" y="128106"/>
                    <a:pt x="71126" y="107998"/>
                  </a:cubicBezTo>
                  <a:cubicBezTo>
                    <a:pt x="79593" y="87890"/>
                    <a:pt x="73243" y="79952"/>
                    <a:pt x="87001" y="63548"/>
                  </a:cubicBezTo>
                  <a:cubicBezTo>
                    <a:pt x="100759" y="47144"/>
                    <a:pt x="162143" y="1635"/>
                    <a:pt x="169551" y="48"/>
                  </a:cubicBezTo>
                  <a:close/>
                </a:path>
              </a:pathLst>
            </a:custGeom>
            <a:solidFill>
              <a:srgbClr val="FF0000"/>
            </a:solidFill>
            <a:ln cap="rnd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9" name="フリーフォーム: 図形 1058">
              <a:extLst>
                <a:ext uri="{FF2B5EF4-FFF2-40B4-BE49-F238E27FC236}">
                  <a16:creationId xmlns:a16="http://schemas.microsoft.com/office/drawing/2014/main" id="{44BDC575-BC53-4842-84E0-4A7DB9B373AF}"/>
                </a:ext>
              </a:extLst>
            </p:cNvPr>
            <p:cNvSpPr/>
            <p:nvPr/>
          </p:nvSpPr>
          <p:spPr>
            <a:xfrm>
              <a:off x="5427041" y="513452"/>
              <a:ext cx="434128" cy="339904"/>
            </a:xfrm>
            <a:custGeom>
              <a:avLst/>
              <a:gdLst>
                <a:gd name="connsiteX0" fmla="*/ 2209 w 434128"/>
                <a:gd name="connsiteY0" fmla="*/ 62 h 339904"/>
                <a:gd name="connsiteX1" fmla="*/ 110159 w 434128"/>
                <a:gd name="connsiteY1" fmla="*/ 76262 h 339904"/>
                <a:gd name="connsiteX2" fmla="*/ 243509 w 434128"/>
                <a:gd name="connsiteY2" fmla="*/ 158812 h 339904"/>
                <a:gd name="connsiteX3" fmla="*/ 341934 w 434128"/>
                <a:gd name="connsiteY3" fmla="*/ 250887 h 339904"/>
                <a:gd name="connsiteX4" fmla="*/ 434009 w 434128"/>
                <a:gd name="connsiteY4" fmla="*/ 339787 h 339904"/>
                <a:gd name="connsiteX5" fmla="*/ 357809 w 434128"/>
                <a:gd name="connsiteY5" fmla="*/ 231837 h 339904"/>
                <a:gd name="connsiteX6" fmla="*/ 211759 w 434128"/>
                <a:gd name="connsiteY6" fmla="*/ 88962 h 339904"/>
                <a:gd name="connsiteX7" fmla="*/ 2209 w 434128"/>
                <a:gd name="connsiteY7" fmla="*/ 62 h 3399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34128" h="339904">
                  <a:moveTo>
                    <a:pt x="2209" y="62"/>
                  </a:moveTo>
                  <a:cubicBezTo>
                    <a:pt x="-14724" y="-2055"/>
                    <a:pt x="69942" y="49804"/>
                    <a:pt x="110159" y="76262"/>
                  </a:cubicBezTo>
                  <a:cubicBezTo>
                    <a:pt x="150376" y="102720"/>
                    <a:pt x="204880" y="129708"/>
                    <a:pt x="243509" y="158812"/>
                  </a:cubicBezTo>
                  <a:cubicBezTo>
                    <a:pt x="282138" y="187916"/>
                    <a:pt x="310184" y="220725"/>
                    <a:pt x="341934" y="250887"/>
                  </a:cubicBezTo>
                  <a:cubicBezTo>
                    <a:pt x="373684" y="281049"/>
                    <a:pt x="431363" y="342962"/>
                    <a:pt x="434009" y="339787"/>
                  </a:cubicBezTo>
                  <a:cubicBezTo>
                    <a:pt x="436655" y="336612"/>
                    <a:pt x="394851" y="273641"/>
                    <a:pt x="357809" y="231837"/>
                  </a:cubicBezTo>
                  <a:cubicBezTo>
                    <a:pt x="320767" y="190033"/>
                    <a:pt x="267321" y="127591"/>
                    <a:pt x="211759" y="88962"/>
                  </a:cubicBezTo>
                  <a:cubicBezTo>
                    <a:pt x="156197" y="50333"/>
                    <a:pt x="19142" y="2179"/>
                    <a:pt x="2209" y="62"/>
                  </a:cubicBezTo>
                  <a:close/>
                </a:path>
              </a:pathLst>
            </a:custGeom>
            <a:solidFill>
              <a:srgbClr val="FF0000"/>
            </a:solidFill>
            <a:ln cap="rnd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0" name="フリーフォーム: 図形 1059">
              <a:extLst>
                <a:ext uri="{FF2B5EF4-FFF2-40B4-BE49-F238E27FC236}">
                  <a16:creationId xmlns:a16="http://schemas.microsoft.com/office/drawing/2014/main" id="{F7134230-9542-40AB-900D-3D4572B38D48}"/>
                </a:ext>
              </a:extLst>
            </p:cNvPr>
            <p:cNvSpPr/>
            <p:nvPr/>
          </p:nvSpPr>
          <p:spPr>
            <a:xfrm>
              <a:off x="5838448" y="821483"/>
              <a:ext cx="276667" cy="486548"/>
            </a:xfrm>
            <a:custGeom>
              <a:avLst/>
              <a:gdLst>
                <a:gd name="connsiteX0" fmla="*/ 377 w 276667"/>
                <a:gd name="connsiteY0" fmla="*/ 6 h 486548"/>
                <a:gd name="connsiteX1" fmla="*/ 89277 w 276667"/>
                <a:gd name="connsiteY1" fmla="*/ 177806 h 486548"/>
                <a:gd name="connsiteX2" fmla="*/ 190877 w 276667"/>
                <a:gd name="connsiteY2" fmla="*/ 387356 h 486548"/>
                <a:gd name="connsiteX3" fmla="*/ 276602 w 276667"/>
                <a:gd name="connsiteY3" fmla="*/ 485781 h 486548"/>
                <a:gd name="connsiteX4" fmla="*/ 203577 w 276667"/>
                <a:gd name="connsiteY4" fmla="*/ 339731 h 486548"/>
                <a:gd name="connsiteX5" fmla="*/ 124202 w 276667"/>
                <a:gd name="connsiteY5" fmla="*/ 171456 h 486548"/>
                <a:gd name="connsiteX6" fmla="*/ 377 w 276667"/>
                <a:gd name="connsiteY6" fmla="*/ 6 h 486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76667" h="486548">
                  <a:moveTo>
                    <a:pt x="377" y="6"/>
                  </a:moveTo>
                  <a:cubicBezTo>
                    <a:pt x="-5444" y="1064"/>
                    <a:pt x="57527" y="113248"/>
                    <a:pt x="89277" y="177806"/>
                  </a:cubicBezTo>
                  <a:cubicBezTo>
                    <a:pt x="121027" y="242364"/>
                    <a:pt x="159656" y="336027"/>
                    <a:pt x="190877" y="387356"/>
                  </a:cubicBezTo>
                  <a:cubicBezTo>
                    <a:pt x="222098" y="438685"/>
                    <a:pt x="274485" y="493718"/>
                    <a:pt x="276602" y="485781"/>
                  </a:cubicBezTo>
                  <a:cubicBezTo>
                    <a:pt x="278719" y="477844"/>
                    <a:pt x="228977" y="392119"/>
                    <a:pt x="203577" y="339731"/>
                  </a:cubicBezTo>
                  <a:cubicBezTo>
                    <a:pt x="178177" y="287344"/>
                    <a:pt x="154894" y="223843"/>
                    <a:pt x="124202" y="171456"/>
                  </a:cubicBezTo>
                  <a:cubicBezTo>
                    <a:pt x="93510" y="119069"/>
                    <a:pt x="6198" y="-1052"/>
                    <a:pt x="377" y="6"/>
                  </a:cubicBezTo>
                  <a:close/>
                </a:path>
              </a:pathLst>
            </a:custGeom>
            <a:solidFill>
              <a:srgbClr val="FF0000"/>
            </a:solidFill>
            <a:ln cap="rnd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1" name="フリーフォーム: 図形 1060">
              <a:extLst>
                <a:ext uri="{FF2B5EF4-FFF2-40B4-BE49-F238E27FC236}">
                  <a16:creationId xmlns:a16="http://schemas.microsoft.com/office/drawing/2014/main" id="{23B37DAC-D867-4410-BDBD-61352AEC637C}"/>
                </a:ext>
              </a:extLst>
            </p:cNvPr>
            <p:cNvSpPr/>
            <p:nvPr/>
          </p:nvSpPr>
          <p:spPr>
            <a:xfrm>
              <a:off x="6091853" y="1272268"/>
              <a:ext cx="195401" cy="550567"/>
            </a:xfrm>
            <a:custGeom>
              <a:avLst/>
              <a:gdLst>
                <a:gd name="connsiteX0" fmla="*/ 972 w 195401"/>
                <a:gd name="connsiteY0" fmla="*/ 71 h 550567"/>
                <a:gd name="connsiteX1" fmla="*/ 29547 w 195401"/>
                <a:gd name="connsiteY1" fmla="*/ 127071 h 550567"/>
                <a:gd name="connsiteX2" fmla="*/ 77172 w 195401"/>
                <a:gd name="connsiteY2" fmla="*/ 285821 h 550567"/>
                <a:gd name="connsiteX3" fmla="*/ 115272 w 195401"/>
                <a:gd name="connsiteY3" fmla="*/ 400121 h 550567"/>
                <a:gd name="connsiteX4" fmla="*/ 194647 w 195401"/>
                <a:gd name="connsiteY4" fmla="*/ 549346 h 550567"/>
                <a:gd name="connsiteX5" fmla="*/ 153372 w 195401"/>
                <a:gd name="connsiteY5" fmla="*/ 460446 h 550567"/>
                <a:gd name="connsiteX6" fmla="*/ 121622 w 195401"/>
                <a:gd name="connsiteY6" fmla="*/ 279471 h 550567"/>
                <a:gd name="connsiteX7" fmla="*/ 64472 w 195401"/>
                <a:gd name="connsiteY7" fmla="*/ 111196 h 550567"/>
                <a:gd name="connsiteX8" fmla="*/ 972 w 195401"/>
                <a:gd name="connsiteY8" fmla="*/ 71 h 5505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95401" h="550567">
                  <a:moveTo>
                    <a:pt x="972" y="71"/>
                  </a:moveTo>
                  <a:cubicBezTo>
                    <a:pt x="-4849" y="2717"/>
                    <a:pt x="16847" y="79446"/>
                    <a:pt x="29547" y="127071"/>
                  </a:cubicBezTo>
                  <a:cubicBezTo>
                    <a:pt x="42247" y="174696"/>
                    <a:pt x="62885" y="240313"/>
                    <a:pt x="77172" y="285821"/>
                  </a:cubicBezTo>
                  <a:cubicBezTo>
                    <a:pt x="91460" y="331329"/>
                    <a:pt x="95693" y="356200"/>
                    <a:pt x="115272" y="400121"/>
                  </a:cubicBezTo>
                  <a:cubicBezTo>
                    <a:pt x="134851" y="444042"/>
                    <a:pt x="188297" y="539292"/>
                    <a:pt x="194647" y="549346"/>
                  </a:cubicBezTo>
                  <a:cubicBezTo>
                    <a:pt x="200997" y="559400"/>
                    <a:pt x="165543" y="505425"/>
                    <a:pt x="153372" y="460446"/>
                  </a:cubicBezTo>
                  <a:cubicBezTo>
                    <a:pt x="141201" y="415467"/>
                    <a:pt x="136439" y="337679"/>
                    <a:pt x="121622" y="279471"/>
                  </a:cubicBezTo>
                  <a:cubicBezTo>
                    <a:pt x="106805" y="221263"/>
                    <a:pt x="82993" y="153529"/>
                    <a:pt x="64472" y="111196"/>
                  </a:cubicBezTo>
                  <a:cubicBezTo>
                    <a:pt x="45951" y="68863"/>
                    <a:pt x="6793" y="-2575"/>
                    <a:pt x="972" y="71"/>
                  </a:cubicBezTo>
                  <a:close/>
                </a:path>
              </a:pathLst>
            </a:custGeom>
            <a:solidFill>
              <a:srgbClr val="FF0000"/>
            </a:solidFill>
            <a:ln cap="rnd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2" name="フリーフォーム: 図形 1061">
              <a:extLst>
                <a:ext uri="{FF2B5EF4-FFF2-40B4-BE49-F238E27FC236}">
                  <a16:creationId xmlns:a16="http://schemas.microsoft.com/office/drawing/2014/main" id="{311244E7-6D2E-4DBA-8CC6-59A3AD1C5F27}"/>
                </a:ext>
              </a:extLst>
            </p:cNvPr>
            <p:cNvSpPr/>
            <p:nvPr/>
          </p:nvSpPr>
          <p:spPr>
            <a:xfrm>
              <a:off x="6251409" y="1735812"/>
              <a:ext cx="174826" cy="423290"/>
            </a:xfrm>
            <a:custGeom>
              <a:avLst/>
              <a:gdLst>
                <a:gd name="connsiteX0" fmla="*/ 166 w 174826"/>
                <a:gd name="connsiteY0" fmla="*/ 77 h 423290"/>
                <a:gd name="connsiteX1" fmla="*/ 41441 w 174826"/>
                <a:gd name="connsiteY1" fmla="*/ 146127 h 423290"/>
                <a:gd name="connsiteX2" fmla="*/ 85891 w 174826"/>
                <a:gd name="connsiteY2" fmla="*/ 298527 h 423290"/>
                <a:gd name="connsiteX3" fmla="*/ 136691 w 174826"/>
                <a:gd name="connsiteY3" fmla="*/ 365202 h 423290"/>
                <a:gd name="connsiteX4" fmla="*/ 174791 w 174826"/>
                <a:gd name="connsiteY4" fmla="*/ 422352 h 423290"/>
                <a:gd name="connsiteX5" fmla="*/ 143041 w 174826"/>
                <a:gd name="connsiteY5" fmla="*/ 317577 h 423290"/>
                <a:gd name="connsiteX6" fmla="*/ 114466 w 174826"/>
                <a:gd name="connsiteY6" fmla="*/ 231852 h 423290"/>
                <a:gd name="connsiteX7" fmla="*/ 57316 w 174826"/>
                <a:gd name="connsiteY7" fmla="*/ 127077 h 423290"/>
                <a:gd name="connsiteX8" fmla="*/ 166 w 174826"/>
                <a:gd name="connsiteY8" fmla="*/ 77 h 4232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74826" h="423290">
                  <a:moveTo>
                    <a:pt x="166" y="77"/>
                  </a:moveTo>
                  <a:cubicBezTo>
                    <a:pt x="-2480" y="3252"/>
                    <a:pt x="27154" y="96385"/>
                    <a:pt x="41441" y="146127"/>
                  </a:cubicBezTo>
                  <a:cubicBezTo>
                    <a:pt x="55729" y="195869"/>
                    <a:pt x="70016" y="262015"/>
                    <a:pt x="85891" y="298527"/>
                  </a:cubicBezTo>
                  <a:cubicBezTo>
                    <a:pt x="101766" y="335040"/>
                    <a:pt x="121874" y="344565"/>
                    <a:pt x="136691" y="365202"/>
                  </a:cubicBezTo>
                  <a:cubicBezTo>
                    <a:pt x="151508" y="385839"/>
                    <a:pt x="173733" y="430289"/>
                    <a:pt x="174791" y="422352"/>
                  </a:cubicBezTo>
                  <a:cubicBezTo>
                    <a:pt x="175849" y="414415"/>
                    <a:pt x="153095" y="349327"/>
                    <a:pt x="143041" y="317577"/>
                  </a:cubicBezTo>
                  <a:cubicBezTo>
                    <a:pt x="132987" y="285827"/>
                    <a:pt x="128754" y="263602"/>
                    <a:pt x="114466" y="231852"/>
                  </a:cubicBezTo>
                  <a:cubicBezTo>
                    <a:pt x="100179" y="200102"/>
                    <a:pt x="75837" y="161473"/>
                    <a:pt x="57316" y="127077"/>
                  </a:cubicBezTo>
                  <a:cubicBezTo>
                    <a:pt x="38795" y="92681"/>
                    <a:pt x="2812" y="-3098"/>
                    <a:pt x="166" y="77"/>
                  </a:cubicBezTo>
                  <a:close/>
                </a:path>
              </a:pathLst>
            </a:custGeom>
            <a:solidFill>
              <a:srgbClr val="FF0000"/>
            </a:solidFill>
            <a:ln cap="rnd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3" name="フリーフォーム: 図形 1062">
              <a:extLst>
                <a:ext uri="{FF2B5EF4-FFF2-40B4-BE49-F238E27FC236}">
                  <a16:creationId xmlns:a16="http://schemas.microsoft.com/office/drawing/2014/main" id="{C7E176F6-D2E7-4F3C-8DC6-04FCB3661A41}"/>
                </a:ext>
              </a:extLst>
            </p:cNvPr>
            <p:cNvSpPr/>
            <p:nvPr/>
          </p:nvSpPr>
          <p:spPr>
            <a:xfrm>
              <a:off x="6403369" y="2104181"/>
              <a:ext cx="149901" cy="467375"/>
            </a:xfrm>
            <a:custGeom>
              <a:avLst/>
              <a:gdLst>
                <a:gd name="connsiteX0" fmla="*/ 606 w 149901"/>
                <a:gd name="connsiteY0" fmla="*/ 8 h 467375"/>
                <a:gd name="connsiteX1" fmla="*/ 48231 w 149901"/>
                <a:gd name="connsiteY1" fmla="*/ 139708 h 467375"/>
                <a:gd name="connsiteX2" fmla="*/ 95856 w 149901"/>
                <a:gd name="connsiteY2" fmla="*/ 231783 h 467375"/>
                <a:gd name="connsiteX3" fmla="*/ 124431 w 149901"/>
                <a:gd name="connsiteY3" fmla="*/ 358783 h 467375"/>
                <a:gd name="connsiteX4" fmla="*/ 149831 w 149901"/>
                <a:gd name="connsiteY4" fmla="*/ 466733 h 467375"/>
                <a:gd name="connsiteX5" fmla="*/ 130781 w 149901"/>
                <a:gd name="connsiteY5" fmla="*/ 307983 h 467375"/>
                <a:gd name="connsiteX6" fmla="*/ 95856 w 149901"/>
                <a:gd name="connsiteY6" fmla="*/ 206383 h 467375"/>
                <a:gd name="connsiteX7" fmla="*/ 83156 w 149901"/>
                <a:gd name="connsiteY7" fmla="*/ 146058 h 467375"/>
                <a:gd name="connsiteX8" fmla="*/ 606 w 149901"/>
                <a:gd name="connsiteY8" fmla="*/ 8 h 4673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49901" h="467375">
                  <a:moveTo>
                    <a:pt x="606" y="8"/>
                  </a:moveTo>
                  <a:cubicBezTo>
                    <a:pt x="-5215" y="-1050"/>
                    <a:pt x="32356" y="101079"/>
                    <a:pt x="48231" y="139708"/>
                  </a:cubicBezTo>
                  <a:cubicBezTo>
                    <a:pt x="64106" y="178337"/>
                    <a:pt x="83156" y="195271"/>
                    <a:pt x="95856" y="231783"/>
                  </a:cubicBezTo>
                  <a:cubicBezTo>
                    <a:pt x="108556" y="268296"/>
                    <a:pt x="115435" y="319625"/>
                    <a:pt x="124431" y="358783"/>
                  </a:cubicBezTo>
                  <a:cubicBezTo>
                    <a:pt x="133427" y="397941"/>
                    <a:pt x="148773" y="475200"/>
                    <a:pt x="149831" y="466733"/>
                  </a:cubicBezTo>
                  <a:cubicBezTo>
                    <a:pt x="150889" y="458266"/>
                    <a:pt x="139777" y="351375"/>
                    <a:pt x="130781" y="307983"/>
                  </a:cubicBezTo>
                  <a:cubicBezTo>
                    <a:pt x="121785" y="264591"/>
                    <a:pt x="103793" y="233370"/>
                    <a:pt x="95856" y="206383"/>
                  </a:cubicBezTo>
                  <a:cubicBezTo>
                    <a:pt x="87919" y="179396"/>
                    <a:pt x="95856" y="178866"/>
                    <a:pt x="83156" y="146058"/>
                  </a:cubicBezTo>
                  <a:cubicBezTo>
                    <a:pt x="70456" y="113250"/>
                    <a:pt x="6427" y="1066"/>
                    <a:pt x="606" y="8"/>
                  </a:cubicBezTo>
                  <a:close/>
                </a:path>
              </a:pathLst>
            </a:custGeom>
            <a:solidFill>
              <a:srgbClr val="FF0000"/>
            </a:solidFill>
            <a:ln cap="rnd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4" name="フリーフォーム: 図形 1063">
              <a:extLst>
                <a:ext uri="{FF2B5EF4-FFF2-40B4-BE49-F238E27FC236}">
                  <a16:creationId xmlns:a16="http://schemas.microsoft.com/office/drawing/2014/main" id="{48A2F2B9-7BD9-4A1A-A99F-13DAB22AAE56}"/>
                </a:ext>
              </a:extLst>
            </p:cNvPr>
            <p:cNvSpPr/>
            <p:nvPr/>
          </p:nvSpPr>
          <p:spPr>
            <a:xfrm>
              <a:off x="6524973" y="2537180"/>
              <a:ext cx="33001" cy="450095"/>
            </a:xfrm>
            <a:custGeom>
              <a:avLst/>
              <a:gdLst>
                <a:gd name="connsiteX0" fmla="*/ 21877 w 33001"/>
                <a:gd name="connsiteY0" fmla="*/ 926 h 450095"/>
                <a:gd name="connsiteX1" fmla="*/ 21877 w 33001"/>
                <a:gd name="connsiteY1" fmla="*/ 110992 h 450095"/>
                <a:gd name="connsiteX2" fmla="*/ 11294 w 33001"/>
                <a:gd name="connsiteY2" fmla="*/ 193542 h 450095"/>
                <a:gd name="connsiteX3" fmla="*/ 710 w 33001"/>
                <a:gd name="connsiteY3" fmla="*/ 288792 h 450095"/>
                <a:gd name="connsiteX4" fmla="*/ 32460 w 33001"/>
                <a:gd name="connsiteY4" fmla="*/ 449659 h 450095"/>
                <a:gd name="connsiteX5" fmla="*/ 19760 w 33001"/>
                <a:gd name="connsiteY5" fmla="*/ 331126 h 450095"/>
                <a:gd name="connsiteX6" fmla="*/ 7060 w 33001"/>
                <a:gd name="connsiteY6" fmla="*/ 176609 h 450095"/>
                <a:gd name="connsiteX7" fmla="*/ 21877 w 33001"/>
                <a:gd name="connsiteY7" fmla="*/ 926 h 4500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3001" h="450095">
                  <a:moveTo>
                    <a:pt x="21877" y="926"/>
                  </a:moveTo>
                  <a:cubicBezTo>
                    <a:pt x="24346" y="-10010"/>
                    <a:pt x="23641" y="78889"/>
                    <a:pt x="21877" y="110992"/>
                  </a:cubicBezTo>
                  <a:cubicBezTo>
                    <a:pt x="20113" y="143095"/>
                    <a:pt x="14822" y="163909"/>
                    <a:pt x="11294" y="193542"/>
                  </a:cubicBezTo>
                  <a:cubicBezTo>
                    <a:pt x="7766" y="223175"/>
                    <a:pt x="-2818" y="246106"/>
                    <a:pt x="710" y="288792"/>
                  </a:cubicBezTo>
                  <a:cubicBezTo>
                    <a:pt x="4238" y="331478"/>
                    <a:pt x="29285" y="442603"/>
                    <a:pt x="32460" y="449659"/>
                  </a:cubicBezTo>
                  <a:cubicBezTo>
                    <a:pt x="35635" y="456715"/>
                    <a:pt x="23993" y="376634"/>
                    <a:pt x="19760" y="331126"/>
                  </a:cubicBezTo>
                  <a:cubicBezTo>
                    <a:pt x="15527" y="285618"/>
                    <a:pt x="6707" y="227762"/>
                    <a:pt x="7060" y="176609"/>
                  </a:cubicBezTo>
                  <a:cubicBezTo>
                    <a:pt x="7413" y="125456"/>
                    <a:pt x="19408" y="11862"/>
                    <a:pt x="21877" y="926"/>
                  </a:cubicBezTo>
                  <a:close/>
                </a:path>
              </a:pathLst>
            </a:custGeom>
            <a:solidFill>
              <a:srgbClr val="FF0000"/>
            </a:solidFill>
            <a:ln cap="rnd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5" name="フリーフォーム: 図形 1064">
              <a:extLst>
                <a:ext uri="{FF2B5EF4-FFF2-40B4-BE49-F238E27FC236}">
                  <a16:creationId xmlns:a16="http://schemas.microsoft.com/office/drawing/2014/main" id="{08244416-6EE3-419C-99E6-E30D10B19B33}"/>
                </a:ext>
              </a:extLst>
            </p:cNvPr>
            <p:cNvSpPr/>
            <p:nvPr/>
          </p:nvSpPr>
          <p:spPr>
            <a:xfrm>
              <a:off x="6553564" y="2937434"/>
              <a:ext cx="143999" cy="390924"/>
            </a:xfrm>
            <a:custGeom>
              <a:avLst/>
              <a:gdLst>
                <a:gd name="connsiteX0" fmla="*/ 5986 w 143999"/>
                <a:gd name="connsiteY0" fmla="*/ 722 h 390924"/>
                <a:gd name="connsiteX1" fmla="*/ 1753 w 143999"/>
                <a:gd name="connsiteY1" fmla="*/ 72688 h 390924"/>
                <a:gd name="connsiteX2" fmla="*/ 31386 w 143999"/>
                <a:gd name="connsiteY2" fmla="*/ 138305 h 390924"/>
                <a:gd name="connsiteX3" fmla="*/ 63136 w 143999"/>
                <a:gd name="connsiteY3" fmla="*/ 263188 h 390924"/>
                <a:gd name="connsiteX4" fmla="*/ 143569 w 143999"/>
                <a:gd name="connsiteY4" fmla="*/ 390188 h 390924"/>
                <a:gd name="connsiteX5" fmla="*/ 92769 w 143999"/>
                <a:gd name="connsiteY5" fmla="*/ 309755 h 390924"/>
                <a:gd name="connsiteX6" fmla="*/ 41969 w 143999"/>
                <a:gd name="connsiteY6" fmla="*/ 193338 h 390924"/>
                <a:gd name="connsiteX7" fmla="*/ 27153 w 143999"/>
                <a:gd name="connsiteY7" fmla="*/ 119255 h 390924"/>
                <a:gd name="connsiteX8" fmla="*/ 5986 w 143999"/>
                <a:gd name="connsiteY8" fmla="*/ 722 h 3909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43999" h="390924">
                  <a:moveTo>
                    <a:pt x="5986" y="722"/>
                  </a:moveTo>
                  <a:cubicBezTo>
                    <a:pt x="1753" y="-7039"/>
                    <a:pt x="-2480" y="49758"/>
                    <a:pt x="1753" y="72688"/>
                  </a:cubicBezTo>
                  <a:cubicBezTo>
                    <a:pt x="5986" y="95618"/>
                    <a:pt x="21156" y="106555"/>
                    <a:pt x="31386" y="138305"/>
                  </a:cubicBezTo>
                  <a:cubicBezTo>
                    <a:pt x="41616" y="170055"/>
                    <a:pt x="44439" y="221207"/>
                    <a:pt x="63136" y="263188"/>
                  </a:cubicBezTo>
                  <a:cubicBezTo>
                    <a:pt x="81833" y="305169"/>
                    <a:pt x="138630" y="382427"/>
                    <a:pt x="143569" y="390188"/>
                  </a:cubicBezTo>
                  <a:cubicBezTo>
                    <a:pt x="148508" y="397949"/>
                    <a:pt x="109702" y="342563"/>
                    <a:pt x="92769" y="309755"/>
                  </a:cubicBezTo>
                  <a:cubicBezTo>
                    <a:pt x="75836" y="276947"/>
                    <a:pt x="52905" y="225088"/>
                    <a:pt x="41969" y="193338"/>
                  </a:cubicBezTo>
                  <a:cubicBezTo>
                    <a:pt x="31033" y="161588"/>
                    <a:pt x="33503" y="147477"/>
                    <a:pt x="27153" y="119255"/>
                  </a:cubicBezTo>
                  <a:cubicBezTo>
                    <a:pt x="20803" y="91033"/>
                    <a:pt x="10219" y="8483"/>
                    <a:pt x="5986" y="722"/>
                  </a:cubicBezTo>
                  <a:close/>
                </a:path>
              </a:pathLst>
            </a:custGeom>
            <a:solidFill>
              <a:srgbClr val="FF0000"/>
            </a:solidFill>
            <a:ln cap="rnd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6" name="フリーフォーム: 図形 1065">
              <a:extLst>
                <a:ext uri="{FF2B5EF4-FFF2-40B4-BE49-F238E27FC236}">
                  <a16:creationId xmlns:a16="http://schemas.microsoft.com/office/drawing/2014/main" id="{4BE06024-2287-4441-8DFD-46267DEF0C0E}"/>
                </a:ext>
              </a:extLst>
            </p:cNvPr>
            <p:cNvSpPr/>
            <p:nvPr/>
          </p:nvSpPr>
          <p:spPr>
            <a:xfrm>
              <a:off x="4535521" y="613396"/>
              <a:ext cx="257947" cy="170252"/>
            </a:xfrm>
            <a:custGeom>
              <a:avLst/>
              <a:gdLst>
                <a:gd name="connsiteX0" fmla="*/ 57117 w 257947"/>
                <a:gd name="connsiteY0" fmla="*/ 131 h 170252"/>
                <a:gd name="connsiteX1" fmla="*/ 119029 w 257947"/>
                <a:gd name="connsiteY1" fmla="*/ 68393 h 170252"/>
                <a:gd name="connsiteX2" fmla="*/ 257142 w 257947"/>
                <a:gd name="connsiteY2" fmla="*/ 168406 h 170252"/>
                <a:gd name="connsiteX3" fmla="*/ 173004 w 257947"/>
                <a:gd name="connsiteY3" fmla="*/ 130306 h 170252"/>
                <a:gd name="connsiteX4" fmla="*/ 111092 w 257947"/>
                <a:gd name="connsiteY4" fmla="*/ 92206 h 170252"/>
                <a:gd name="connsiteX5" fmla="*/ 1554 w 257947"/>
                <a:gd name="connsiteY5" fmla="*/ 77918 h 170252"/>
                <a:gd name="connsiteX6" fmla="*/ 47592 w 257947"/>
                <a:gd name="connsiteY6" fmla="*/ 73156 h 170252"/>
                <a:gd name="connsiteX7" fmla="*/ 61879 w 257947"/>
                <a:gd name="connsiteY7" fmla="*/ 50931 h 170252"/>
                <a:gd name="connsiteX8" fmla="*/ 57117 w 257947"/>
                <a:gd name="connsiteY8" fmla="*/ 131 h 1702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57947" h="170252">
                  <a:moveTo>
                    <a:pt x="57117" y="131"/>
                  </a:moveTo>
                  <a:cubicBezTo>
                    <a:pt x="66642" y="3041"/>
                    <a:pt x="85691" y="40347"/>
                    <a:pt x="119029" y="68393"/>
                  </a:cubicBezTo>
                  <a:cubicBezTo>
                    <a:pt x="152367" y="96439"/>
                    <a:pt x="248146" y="158087"/>
                    <a:pt x="257142" y="168406"/>
                  </a:cubicBezTo>
                  <a:cubicBezTo>
                    <a:pt x="266138" y="178725"/>
                    <a:pt x="197346" y="143006"/>
                    <a:pt x="173004" y="130306"/>
                  </a:cubicBezTo>
                  <a:cubicBezTo>
                    <a:pt x="148662" y="117606"/>
                    <a:pt x="139667" y="100937"/>
                    <a:pt x="111092" y="92206"/>
                  </a:cubicBezTo>
                  <a:cubicBezTo>
                    <a:pt x="82517" y="83475"/>
                    <a:pt x="12137" y="81093"/>
                    <a:pt x="1554" y="77918"/>
                  </a:cubicBezTo>
                  <a:cubicBezTo>
                    <a:pt x="-9029" y="74743"/>
                    <a:pt x="37538" y="77654"/>
                    <a:pt x="47592" y="73156"/>
                  </a:cubicBezTo>
                  <a:cubicBezTo>
                    <a:pt x="57646" y="68658"/>
                    <a:pt x="59762" y="58339"/>
                    <a:pt x="61879" y="50931"/>
                  </a:cubicBezTo>
                  <a:cubicBezTo>
                    <a:pt x="63996" y="43523"/>
                    <a:pt x="47592" y="-2779"/>
                    <a:pt x="57117" y="131"/>
                  </a:cubicBezTo>
                  <a:close/>
                </a:path>
              </a:pathLst>
            </a:custGeom>
            <a:solidFill>
              <a:srgbClr val="FF0000"/>
            </a:solidFill>
            <a:ln cap="rnd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7" name="フリーフォーム: 図形 1066">
              <a:extLst>
                <a:ext uri="{FF2B5EF4-FFF2-40B4-BE49-F238E27FC236}">
                  <a16:creationId xmlns:a16="http://schemas.microsoft.com/office/drawing/2014/main" id="{3B4446F0-30C0-4077-8B3B-0C5DA9AE8B4A}"/>
                </a:ext>
              </a:extLst>
            </p:cNvPr>
            <p:cNvSpPr/>
            <p:nvPr/>
          </p:nvSpPr>
          <p:spPr>
            <a:xfrm>
              <a:off x="5857019" y="2063358"/>
              <a:ext cx="200292" cy="849717"/>
            </a:xfrm>
            <a:custGeom>
              <a:avLst/>
              <a:gdLst>
                <a:gd name="connsiteX0" fmla="*/ 221 w 200292"/>
                <a:gd name="connsiteY0" fmla="*/ 191 h 849717"/>
                <a:gd name="connsiteX1" fmla="*/ 71341 w 200292"/>
                <a:gd name="connsiteY1" fmla="*/ 188151 h 849717"/>
                <a:gd name="connsiteX2" fmla="*/ 106901 w 200292"/>
                <a:gd name="connsiteY2" fmla="*/ 310071 h 849717"/>
                <a:gd name="connsiteX3" fmla="*/ 106901 w 200292"/>
                <a:gd name="connsiteY3" fmla="*/ 396431 h 849717"/>
                <a:gd name="connsiteX4" fmla="*/ 111981 w 200292"/>
                <a:gd name="connsiteY4" fmla="*/ 538671 h 849717"/>
                <a:gd name="connsiteX5" fmla="*/ 147541 w 200292"/>
                <a:gd name="connsiteY5" fmla="*/ 660591 h 849717"/>
                <a:gd name="connsiteX6" fmla="*/ 198341 w 200292"/>
                <a:gd name="connsiteY6" fmla="*/ 848551 h 849717"/>
                <a:gd name="connsiteX7" fmla="*/ 188181 w 200292"/>
                <a:gd name="connsiteY7" fmla="*/ 731711 h 849717"/>
                <a:gd name="connsiteX8" fmla="*/ 172941 w 200292"/>
                <a:gd name="connsiteY8" fmla="*/ 564071 h 849717"/>
                <a:gd name="connsiteX9" fmla="*/ 117061 w 200292"/>
                <a:gd name="connsiteY9" fmla="*/ 396431 h 849717"/>
                <a:gd name="connsiteX10" fmla="*/ 96741 w 200292"/>
                <a:gd name="connsiteY10" fmla="*/ 157671 h 849717"/>
                <a:gd name="connsiteX11" fmla="*/ 221 w 200292"/>
                <a:gd name="connsiteY11" fmla="*/ 191 h 8497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00292" h="849717">
                  <a:moveTo>
                    <a:pt x="221" y="191"/>
                  </a:moveTo>
                  <a:cubicBezTo>
                    <a:pt x="-4012" y="5271"/>
                    <a:pt x="53561" y="136504"/>
                    <a:pt x="71341" y="188151"/>
                  </a:cubicBezTo>
                  <a:cubicBezTo>
                    <a:pt x="89121" y="239798"/>
                    <a:pt x="100974" y="275358"/>
                    <a:pt x="106901" y="310071"/>
                  </a:cubicBezTo>
                  <a:cubicBezTo>
                    <a:pt x="112828" y="344784"/>
                    <a:pt x="106054" y="358331"/>
                    <a:pt x="106901" y="396431"/>
                  </a:cubicBezTo>
                  <a:cubicBezTo>
                    <a:pt x="107748" y="434531"/>
                    <a:pt x="105208" y="494644"/>
                    <a:pt x="111981" y="538671"/>
                  </a:cubicBezTo>
                  <a:cubicBezTo>
                    <a:pt x="118754" y="582698"/>
                    <a:pt x="133148" y="608944"/>
                    <a:pt x="147541" y="660591"/>
                  </a:cubicBezTo>
                  <a:cubicBezTo>
                    <a:pt x="161934" y="712238"/>
                    <a:pt x="191568" y="836698"/>
                    <a:pt x="198341" y="848551"/>
                  </a:cubicBezTo>
                  <a:cubicBezTo>
                    <a:pt x="205114" y="860404"/>
                    <a:pt x="192414" y="779124"/>
                    <a:pt x="188181" y="731711"/>
                  </a:cubicBezTo>
                  <a:cubicBezTo>
                    <a:pt x="183948" y="684298"/>
                    <a:pt x="184794" y="619951"/>
                    <a:pt x="172941" y="564071"/>
                  </a:cubicBezTo>
                  <a:cubicBezTo>
                    <a:pt x="161088" y="508191"/>
                    <a:pt x="129761" y="464164"/>
                    <a:pt x="117061" y="396431"/>
                  </a:cubicBezTo>
                  <a:cubicBezTo>
                    <a:pt x="104361" y="328698"/>
                    <a:pt x="114521" y="222864"/>
                    <a:pt x="96741" y="157671"/>
                  </a:cubicBezTo>
                  <a:cubicBezTo>
                    <a:pt x="78961" y="92478"/>
                    <a:pt x="4454" y="-4889"/>
                    <a:pt x="221" y="191"/>
                  </a:cubicBezTo>
                  <a:close/>
                </a:path>
              </a:pathLst>
            </a:custGeom>
            <a:solidFill>
              <a:srgbClr val="FF0000"/>
            </a:solidFill>
            <a:ln cap="rnd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8" name="フリーフォーム: 図形 1067">
              <a:extLst>
                <a:ext uri="{FF2B5EF4-FFF2-40B4-BE49-F238E27FC236}">
                  <a16:creationId xmlns:a16="http://schemas.microsoft.com/office/drawing/2014/main" id="{E98651C7-ED77-4169-A165-2F6B587F7FE2}"/>
                </a:ext>
              </a:extLst>
            </p:cNvPr>
            <p:cNvSpPr/>
            <p:nvPr/>
          </p:nvSpPr>
          <p:spPr>
            <a:xfrm>
              <a:off x="6028265" y="2813365"/>
              <a:ext cx="492417" cy="733548"/>
            </a:xfrm>
            <a:custGeom>
              <a:avLst/>
              <a:gdLst>
                <a:gd name="connsiteX0" fmla="*/ 11855 w 492417"/>
                <a:gd name="connsiteY0" fmla="*/ 2024 h 733548"/>
                <a:gd name="connsiteX1" fmla="*/ 37255 w 492417"/>
                <a:gd name="connsiteY1" fmla="*/ 179824 h 733548"/>
                <a:gd name="connsiteX2" fmla="*/ 133775 w 492417"/>
                <a:gd name="connsiteY2" fmla="*/ 291584 h 733548"/>
                <a:gd name="connsiteX3" fmla="*/ 225215 w 492417"/>
                <a:gd name="connsiteY3" fmla="*/ 403344 h 733548"/>
                <a:gd name="connsiteX4" fmla="*/ 423335 w 492417"/>
                <a:gd name="connsiteY4" fmla="*/ 550664 h 733548"/>
                <a:gd name="connsiteX5" fmla="*/ 489375 w 492417"/>
                <a:gd name="connsiteY5" fmla="*/ 733544 h 733548"/>
                <a:gd name="connsiteX6" fmla="*/ 453815 w 492417"/>
                <a:gd name="connsiteY6" fmla="*/ 555744 h 733548"/>
                <a:gd name="connsiteX7" fmla="*/ 220135 w 492417"/>
                <a:gd name="connsiteY7" fmla="*/ 306824 h 733548"/>
                <a:gd name="connsiteX8" fmla="*/ 11855 w 492417"/>
                <a:gd name="connsiteY8" fmla="*/ 2024 h 733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92417" h="733548">
                  <a:moveTo>
                    <a:pt x="11855" y="2024"/>
                  </a:moveTo>
                  <a:cubicBezTo>
                    <a:pt x="-18625" y="-19143"/>
                    <a:pt x="16935" y="131564"/>
                    <a:pt x="37255" y="179824"/>
                  </a:cubicBezTo>
                  <a:cubicBezTo>
                    <a:pt x="57575" y="228084"/>
                    <a:pt x="102448" y="254331"/>
                    <a:pt x="133775" y="291584"/>
                  </a:cubicBezTo>
                  <a:cubicBezTo>
                    <a:pt x="165102" y="328837"/>
                    <a:pt x="176955" y="360164"/>
                    <a:pt x="225215" y="403344"/>
                  </a:cubicBezTo>
                  <a:cubicBezTo>
                    <a:pt x="273475" y="446524"/>
                    <a:pt x="379308" y="495631"/>
                    <a:pt x="423335" y="550664"/>
                  </a:cubicBezTo>
                  <a:cubicBezTo>
                    <a:pt x="467362" y="605697"/>
                    <a:pt x="484295" y="732697"/>
                    <a:pt x="489375" y="733544"/>
                  </a:cubicBezTo>
                  <a:cubicBezTo>
                    <a:pt x="494455" y="734391"/>
                    <a:pt x="498688" y="626864"/>
                    <a:pt x="453815" y="555744"/>
                  </a:cubicBezTo>
                  <a:cubicBezTo>
                    <a:pt x="408942" y="484624"/>
                    <a:pt x="293795" y="397417"/>
                    <a:pt x="220135" y="306824"/>
                  </a:cubicBezTo>
                  <a:cubicBezTo>
                    <a:pt x="146475" y="216231"/>
                    <a:pt x="42335" y="23191"/>
                    <a:pt x="11855" y="2024"/>
                  </a:cubicBezTo>
                  <a:close/>
                </a:path>
              </a:pathLst>
            </a:custGeom>
            <a:solidFill>
              <a:srgbClr val="FF0000"/>
            </a:solidFill>
            <a:ln cap="rnd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9" name="フリーフォーム: 図形 1068">
              <a:extLst>
                <a:ext uri="{FF2B5EF4-FFF2-40B4-BE49-F238E27FC236}">
                  <a16:creationId xmlns:a16="http://schemas.microsoft.com/office/drawing/2014/main" id="{BA6EFD34-C541-44DB-B2AB-F4677EE60401}"/>
                </a:ext>
              </a:extLst>
            </p:cNvPr>
            <p:cNvSpPr/>
            <p:nvPr/>
          </p:nvSpPr>
          <p:spPr>
            <a:xfrm>
              <a:off x="6507326" y="3497085"/>
              <a:ext cx="571460" cy="563629"/>
            </a:xfrm>
            <a:custGeom>
              <a:avLst/>
              <a:gdLst>
                <a:gd name="connsiteX0" fmla="*/ 5234 w 571460"/>
                <a:gd name="connsiteY0" fmla="*/ 4104 h 563629"/>
                <a:gd name="connsiteX1" fmla="*/ 101754 w 571460"/>
                <a:gd name="connsiteY1" fmla="*/ 120944 h 563629"/>
                <a:gd name="connsiteX2" fmla="*/ 203354 w 571460"/>
                <a:gd name="connsiteY2" fmla="*/ 263184 h 563629"/>
                <a:gd name="connsiteX3" fmla="*/ 315114 w 571460"/>
                <a:gd name="connsiteY3" fmla="*/ 364784 h 563629"/>
                <a:gd name="connsiteX4" fmla="*/ 569114 w 571460"/>
                <a:gd name="connsiteY4" fmla="*/ 562904 h 563629"/>
                <a:gd name="connsiteX5" fmla="*/ 431954 w 571460"/>
                <a:gd name="connsiteY5" fmla="*/ 425744 h 563629"/>
                <a:gd name="connsiteX6" fmla="*/ 269394 w 571460"/>
                <a:gd name="connsiteY6" fmla="*/ 273344 h 563629"/>
                <a:gd name="connsiteX7" fmla="*/ 5234 w 571460"/>
                <a:gd name="connsiteY7" fmla="*/ 4104 h 5636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71460" h="563629">
                  <a:moveTo>
                    <a:pt x="5234" y="4104"/>
                  </a:moveTo>
                  <a:cubicBezTo>
                    <a:pt x="-22706" y="-21296"/>
                    <a:pt x="68734" y="77764"/>
                    <a:pt x="101754" y="120944"/>
                  </a:cubicBezTo>
                  <a:cubicBezTo>
                    <a:pt x="134774" y="164124"/>
                    <a:pt x="167794" y="222544"/>
                    <a:pt x="203354" y="263184"/>
                  </a:cubicBezTo>
                  <a:cubicBezTo>
                    <a:pt x="238914" y="303824"/>
                    <a:pt x="254154" y="314831"/>
                    <a:pt x="315114" y="364784"/>
                  </a:cubicBezTo>
                  <a:cubicBezTo>
                    <a:pt x="376074" y="414737"/>
                    <a:pt x="549641" y="552744"/>
                    <a:pt x="569114" y="562904"/>
                  </a:cubicBezTo>
                  <a:cubicBezTo>
                    <a:pt x="588587" y="573064"/>
                    <a:pt x="481907" y="474004"/>
                    <a:pt x="431954" y="425744"/>
                  </a:cubicBezTo>
                  <a:cubicBezTo>
                    <a:pt x="382001" y="377484"/>
                    <a:pt x="339667" y="342771"/>
                    <a:pt x="269394" y="273344"/>
                  </a:cubicBezTo>
                  <a:cubicBezTo>
                    <a:pt x="199121" y="203917"/>
                    <a:pt x="33174" y="29504"/>
                    <a:pt x="5234" y="4104"/>
                  </a:cubicBezTo>
                  <a:close/>
                </a:path>
              </a:pathLst>
            </a:custGeom>
            <a:solidFill>
              <a:srgbClr val="FF0000"/>
            </a:solidFill>
            <a:ln cap="rnd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0" name="フリーフォーム: 図形 1069">
              <a:extLst>
                <a:ext uri="{FF2B5EF4-FFF2-40B4-BE49-F238E27FC236}">
                  <a16:creationId xmlns:a16="http://schemas.microsoft.com/office/drawing/2014/main" id="{5C1F9929-71D7-43CE-8958-9770DF9A72F8}"/>
                </a:ext>
              </a:extLst>
            </p:cNvPr>
            <p:cNvSpPr/>
            <p:nvPr/>
          </p:nvSpPr>
          <p:spPr>
            <a:xfrm>
              <a:off x="6649482" y="3246897"/>
              <a:ext cx="914645" cy="427109"/>
            </a:xfrm>
            <a:custGeom>
              <a:avLst/>
              <a:gdLst>
                <a:gd name="connsiteX0" fmla="*/ 238 w 914645"/>
                <a:gd name="connsiteY0" fmla="*/ 292 h 427109"/>
                <a:gd name="connsiteX1" fmla="*/ 183118 w 914645"/>
                <a:gd name="connsiteY1" fmla="*/ 188252 h 427109"/>
                <a:gd name="connsiteX2" fmla="*/ 498078 w 914645"/>
                <a:gd name="connsiteY2" fmla="*/ 305092 h 427109"/>
                <a:gd name="connsiteX3" fmla="*/ 914638 w 914645"/>
                <a:gd name="connsiteY3" fmla="*/ 427012 h 427109"/>
                <a:gd name="connsiteX4" fmla="*/ 487918 w 914645"/>
                <a:gd name="connsiteY4" fmla="*/ 284772 h 427109"/>
                <a:gd name="connsiteX5" fmla="*/ 218678 w 914645"/>
                <a:gd name="connsiteY5" fmla="*/ 147612 h 427109"/>
                <a:gd name="connsiteX6" fmla="*/ 238 w 914645"/>
                <a:gd name="connsiteY6" fmla="*/ 292 h 4271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645" h="427109">
                  <a:moveTo>
                    <a:pt x="238" y="292"/>
                  </a:moveTo>
                  <a:cubicBezTo>
                    <a:pt x="-5689" y="7065"/>
                    <a:pt x="100145" y="137452"/>
                    <a:pt x="183118" y="188252"/>
                  </a:cubicBezTo>
                  <a:cubicBezTo>
                    <a:pt x="266091" y="239052"/>
                    <a:pt x="376158" y="265299"/>
                    <a:pt x="498078" y="305092"/>
                  </a:cubicBezTo>
                  <a:cubicBezTo>
                    <a:pt x="619998" y="344885"/>
                    <a:pt x="916331" y="430399"/>
                    <a:pt x="914638" y="427012"/>
                  </a:cubicBezTo>
                  <a:cubicBezTo>
                    <a:pt x="912945" y="423625"/>
                    <a:pt x="603911" y="331339"/>
                    <a:pt x="487918" y="284772"/>
                  </a:cubicBezTo>
                  <a:cubicBezTo>
                    <a:pt x="371925" y="238205"/>
                    <a:pt x="302498" y="189099"/>
                    <a:pt x="218678" y="147612"/>
                  </a:cubicBezTo>
                  <a:cubicBezTo>
                    <a:pt x="134858" y="106125"/>
                    <a:pt x="6165" y="-6481"/>
                    <a:pt x="238" y="292"/>
                  </a:cubicBezTo>
                  <a:close/>
                </a:path>
              </a:pathLst>
            </a:custGeom>
            <a:solidFill>
              <a:srgbClr val="FF0000">
                <a:alpha val="50000"/>
              </a:srgbClr>
            </a:solidFill>
            <a:ln cap="rnd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1" name="フリーフォーム: 図形 1070">
              <a:extLst>
                <a:ext uri="{FF2B5EF4-FFF2-40B4-BE49-F238E27FC236}">
                  <a16:creationId xmlns:a16="http://schemas.microsoft.com/office/drawing/2014/main" id="{6BCA41B0-A439-4D05-ACC1-506C1923B1B1}"/>
                </a:ext>
              </a:extLst>
            </p:cNvPr>
            <p:cNvSpPr/>
            <p:nvPr/>
          </p:nvSpPr>
          <p:spPr>
            <a:xfrm>
              <a:off x="7063156" y="4044660"/>
              <a:ext cx="684604" cy="693305"/>
            </a:xfrm>
            <a:custGeom>
              <a:avLst/>
              <a:gdLst>
                <a:gd name="connsiteX0" fmla="*/ 3124 w 684604"/>
                <a:gd name="connsiteY0" fmla="*/ 89 h 693305"/>
                <a:gd name="connsiteX1" fmla="*/ 140284 w 684604"/>
                <a:gd name="connsiteY1" fmla="*/ 127089 h 693305"/>
                <a:gd name="connsiteX2" fmla="*/ 313004 w 684604"/>
                <a:gd name="connsiteY2" fmla="*/ 223609 h 693305"/>
                <a:gd name="connsiteX3" fmla="*/ 495884 w 684604"/>
                <a:gd name="connsiteY3" fmla="*/ 381089 h 693305"/>
                <a:gd name="connsiteX4" fmla="*/ 587324 w 684604"/>
                <a:gd name="connsiteY4" fmla="*/ 508089 h 693305"/>
                <a:gd name="connsiteX5" fmla="*/ 668604 w 684604"/>
                <a:gd name="connsiteY5" fmla="*/ 690969 h 693305"/>
                <a:gd name="connsiteX6" fmla="*/ 668604 w 684604"/>
                <a:gd name="connsiteY6" fmla="*/ 599529 h 693305"/>
                <a:gd name="connsiteX7" fmla="*/ 500964 w 684604"/>
                <a:gd name="connsiteY7" fmla="*/ 426809 h 693305"/>
                <a:gd name="connsiteX8" fmla="*/ 363804 w 684604"/>
                <a:gd name="connsiteY8" fmla="*/ 315049 h 693305"/>
                <a:gd name="connsiteX9" fmla="*/ 277444 w 684604"/>
                <a:gd name="connsiteY9" fmla="*/ 147409 h 693305"/>
                <a:gd name="connsiteX10" fmla="*/ 3124 w 684604"/>
                <a:gd name="connsiteY10" fmla="*/ 89 h 6933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84604" h="693305">
                  <a:moveTo>
                    <a:pt x="3124" y="89"/>
                  </a:moveTo>
                  <a:cubicBezTo>
                    <a:pt x="-19736" y="-3298"/>
                    <a:pt x="88637" y="89836"/>
                    <a:pt x="140284" y="127089"/>
                  </a:cubicBezTo>
                  <a:cubicBezTo>
                    <a:pt x="191931" y="164342"/>
                    <a:pt x="253737" y="181276"/>
                    <a:pt x="313004" y="223609"/>
                  </a:cubicBezTo>
                  <a:cubicBezTo>
                    <a:pt x="372271" y="265942"/>
                    <a:pt x="450164" y="333676"/>
                    <a:pt x="495884" y="381089"/>
                  </a:cubicBezTo>
                  <a:cubicBezTo>
                    <a:pt x="541604" y="428502"/>
                    <a:pt x="558537" y="456442"/>
                    <a:pt x="587324" y="508089"/>
                  </a:cubicBezTo>
                  <a:cubicBezTo>
                    <a:pt x="616111" y="559736"/>
                    <a:pt x="655057" y="675729"/>
                    <a:pt x="668604" y="690969"/>
                  </a:cubicBezTo>
                  <a:cubicBezTo>
                    <a:pt x="682151" y="706209"/>
                    <a:pt x="696544" y="643556"/>
                    <a:pt x="668604" y="599529"/>
                  </a:cubicBezTo>
                  <a:cubicBezTo>
                    <a:pt x="640664" y="555502"/>
                    <a:pt x="551764" y="474222"/>
                    <a:pt x="500964" y="426809"/>
                  </a:cubicBezTo>
                  <a:cubicBezTo>
                    <a:pt x="450164" y="379396"/>
                    <a:pt x="401057" y="361616"/>
                    <a:pt x="363804" y="315049"/>
                  </a:cubicBezTo>
                  <a:cubicBezTo>
                    <a:pt x="326551" y="268482"/>
                    <a:pt x="337557" y="195669"/>
                    <a:pt x="277444" y="147409"/>
                  </a:cubicBezTo>
                  <a:cubicBezTo>
                    <a:pt x="217331" y="99149"/>
                    <a:pt x="25984" y="3476"/>
                    <a:pt x="3124" y="89"/>
                  </a:cubicBezTo>
                  <a:close/>
                </a:path>
              </a:pathLst>
            </a:custGeom>
            <a:solidFill>
              <a:srgbClr val="FF0000"/>
            </a:solidFill>
            <a:ln cap="rnd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2" name="フリーフォーム: 図形 1071">
              <a:extLst>
                <a:ext uri="{FF2B5EF4-FFF2-40B4-BE49-F238E27FC236}">
                  <a16:creationId xmlns:a16="http://schemas.microsoft.com/office/drawing/2014/main" id="{F3803E12-8096-4644-A4C7-F28A906ED563}"/>
                </a:ext>
              </a:extLst>
            </p:cNvPr>
            <p:cNvSpPr/>
            <p:nvPr/>
          </p:nvSpPr>
          <p:spPr>
            <a:xfrm>
              <a:off x="7233211" y="3694225"/>
              <a:ext cx="708488" cy="502951"/>
            </a:xfrm>
            <a:custGeom>
              <a:avLst/>
              <a:gdLst>
                <a:gd name="connsiteX0" fmla="*/ 709 w 708488"/>
                <a:gd name="connsiteY0" fmla="*/ 4 h 502951"/>
                <a:gd name="connsiteX1" fmla="*/ 290269 w 708488"/>
                <a:gd name="connsiteY1" fmla="*/ 193044 h 502951"/>
                <a:gd name="connsiteX2" fmla="*/ 574749 w 708488"/>
                <a:gd name="connsiteY2" fmla="*/ 365764 h 502951"/>
                <a:gd name="connsiteX3" fmla="*/ 706829 w 708488"/>
                <a:gd name="connsiteY3" fmla="*/ 502924 h 502951"/>
                <a:gd name="connsiteX4" fmla="*/ 630629 w 708488"/>
                <a:gd name="connsiteY4" fmla="*/ 375924 h 502951"/>
                <a:gd name="connsiteX5" fmla="*/ 376629 w 708488"/>
                <a:gd name="connsiteY5" fmla="*/ 187964 h 502951"/>
                <a:gd name="connsiteX6" fmla="*/ 709 w 708488"/>
                <a:gd name="connsiteY6" fmla="*/ 4 h 5029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08488" h="502951">
                  <a:moveTo>
                    <a:pt x="709" y="4"/>
                  </a:moveTo>
                  <a:cubicBezTo>
                    <a:pt x="-13684" y="851"/>
                    <a:pt x="194596" y="132084"/>
                    <a:pt x="290269" y="193044"/>
                  </a:cubicBezTo>
                  <a:cubicBezTo>
                    <a:pt x="385942" y="254004"/>
                    <a:pt x="505322" y="314117"/>
                    <a:pt x="574749" y="365764"/>
                  </a:cubicBezTo>
                  <a:cubicBezTo>
                    <a:pt x="644176" y="417411"/>
                    <a:pt x="697516" y="501231"/>
                    <a:pt x="706829" y="502924"/>
                  </a:cubicBezTo>
                  <a:cubicBezTo>
                    <a:pt x="716142" y="504617"/>
                    <a:pt x="685662" y="428417"/>
                    <a:pt x="630629" y="375924"/>
                  </a:cubicBezTo>
                  <a:cubicBezTo>
                    <a:pt x="575596" y="323431"/>
                    <a:pt x="478229" y="248924"/>
                    <a:pt x="376629" y="187964"/>
                  </a:cubicBezTo>
                  <a:cubicBezTo>
                    <a:pt x="275029" y="127004"/>
                    <a:pt x="15102" y="-843"/>
                    <a:pt x="709" y="4"/>
                  </a:cubicBezTo>
                  <a:close/>
                </a:path>
              </a:pathLst>
            </a:custGeom>
            <a:solidFill>
              <a:srgbClr val="FF0000"/>
            </a:solidFill>
            <a:ln cap="rnd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3" name="フリーフォーム: 図形 1072">
              <a:extLst>
                <a:ext uri="{FF2B5EF4-FFF2-40B4-BE49-F238E27FC236}">
                  <a16:creationId xmlns:a16="http://schemas.microsoft.com/office/drawing/2014/main" id="{68022A76-8FCF-439B-BC80-DEACFF54EAA7}"/>
                </a:ext>
              </a:extLst>
            </p:cNvPr>
            <p:cNvSpPr/>
            <p:nvPr/>
          </p:nvSpPr>
          <p:spPr>
            <a:xfrm>
              <a:off x="7482262" y="4070087"/>
              <a:ext cx="420720" cy="701324"/>
            </a:xfrm>
            <a:custGeom>
              <a:avLst/>
              <a:gdLst>
                <a:gd name="connsiteX0" fmla="*/ 578 w 420720"/>
                <a:gd name="connsiteY0" fmla="*/ 62 h 701324"/>
                <a:gd name="connsiteX1" fmla="*/ 178378 w 420720"/>
                <a:gd name="connsiteY1" fmla="*/ 198182 h 701324"/>
                <a:gd name="connsiteX2" fmla="*/ 371418 w 420720"/>
                <a:gd name="connsiteY2" fmla="*/ 396302 h 701324"/>
                <a:gd name="connsiteX3" fmla="*/ 417138 w 420720"/>
                <a:gd name="connsiteY3" fmla="*/ 538542 h 701324"/>
                <a:gd name="connsiteX4" fmla="*/ 417138 w 420720"/>
                <a:gd name="connsiteY4" fmla="*/ 701102 h 701324"/>
                <a:gd name="connsiteX5" fmla="*/ 412058 w 420720"/>
                <a:gd name="connsiteY5" fmla="*/ 569022 h 701324"/>
                <a:gd name="connsiteX6" fmla="*/ 320618 w 420720"/>
                <a:gd name="connsiteY6" fmla="*/ 375982 h 701324"/>
                <a:gd name="connsiteX7" fmla="*/ 239338 w 420720"/>
                <a:gd name="connsiteY7" fmla="*/ 218502 h 701324"/>
                <a:gd name="connsiteX8" fmla="*/ 578 w 420720"/>
                <a:gd name="connsiteY8" fmla="*/ 62 h 7013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20720" h="701324">
                  <a:moveTo>
                    <a:pt x="578" y="62"/>
                  </a:moveTo>
                  <a:cubicBezTo>
                    <a:pt x="-9582" y="-3325"/>
                    <a:pt x="116571" y="132142"/>
                    <a:pt x="178378" y="198182"/>
                  </a:cubicBezTo>
                  <a:cubicBezTo>
                    <a:pt x="240185" y="264222"/>
                    <a:pt x="331625" y="339575"/>
                    <a:pt x="371418" y="396302"/>
                  </a:cubicBezTo>
                  <a:cubicBezTo>
                    <a:pt x="411211" y="453029"/>
                    <a:pt x="409518" y="487742"/>
                    <a:pt x="417138" y="538542"/>
                  </a:cubicBezTo>
                  <a:cubicBezTo>
                    <a:pt x="424758" y="589342"/>
                    <a:pt x="417985" y="696022"/>
                    <a:pt x="417138" y="701102"/>
                  </a:cubicBezTo>
                  <a:cubicBezTo>
                    <a:pt x="416291" y="706182"/>
                    <a:pt x="428145" y="623209"/>
                    <a:pt x="412058" y="569022"/>
                  </a:cubicBezTo>
                  <a:cubicBezTo>
                    <a:pt x="395971" y="514835"/>
                    <a:pt x="349405" y="434402"/>
                    <a:pt x="320618" y="375982"/>
                  </a:cubicBezTo>
                  <a:cubicBezTo>
                    <a:pt x="291831" y="317562"/>
                    <a:pt x="295218" y="282849"/>
                    <a:pt x="239338" y="218502"/>
                  </a:cubicBezTo>
                  <a:cubicBezTo>
                    <a:pt x="183458" y="154155"/>
                    <a:pt x="10738" y="3449"/>
                    <a:pt x="578" y="62"/>
                  </a:cubicBezTo>
                  <a:close/>
                </a:path>
              </a:pathLst>
            </a:custGeom>
            <a:solidFill>
              <a:srgbClr val="FF0000"/>
            </a:solidFill>
            <a:ln cap="rnd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4" name="フリーフォーム: 図形 1073">
              <a:extLst>
                <a:ext uri="{FF2B5EF4-FFF2-40B4-BE49-F238E27FC236}">
                  <a16:creationId xmlns:a16="http://schemas.microsoft.com/office/drawing/2014/main" id="{E5E646BD-F53C-4AB1-8C38-5C61E2DAA294}"/>
                </a:ext>
              </a:extLst>
            </p:cNvPr>
            <p:cNvSpPr/>
            <p:nvPr/>
          </p:nvSpPr>
          <p:spPr>
            <a:xfrm>
              <a:off x="5738774" y="3673860"/>
              <a:ext cx="416082" cy="652999"/>
            </a:xfrm>
            <a:custGeom>
              <a:avLst/>
              <a:gdLst>
                <a:gd name="connsiteX0" fmla="*/ 1626 w 416082"/>
                <a:gd name="connsiteY0" fmla="*/ 49 h 652999"/>
                <a:gd name="connsiteX1" fmla="*/ 98146 w 416082"/>
                <a:gd name="connsiteY1" fmla="*/ 248969 h 652999"/>
                <a:gd name="connsiteX2" fmla="*/ 214986 w 416082"/>
                <a:gd name="connsiteY2" fmla="*/ 391209 h 652999"/>
                <a:gd name="connsiteX3" fmla="*/ 413106 w 416082"/>
                <a:gd name="connsiteY3" fmla="*/ 650289 h 652999"/>
                <a:gd name="connsiteX4" fmla="*/ 326746 w 416082"/>
                <a:gd name="connsiteY4" fmla="*/ 518209 h 652999"/>
                <a:gd name="connsiteX5" fmla="*/ 225146 w 416082"/>
                <a:gd name="connsiteY5" fmla="*/ 381049 h 652999"/>
                <a:gd name="connsiteX6" fmla="*/ 179426 w 416082"/>
                <a:gd name="connsiteY6" fmla="*/ 228649 h 652999"/>
                <a:gd name="connsiteX7" fmla="*/ 1626 w 416082"/>
                <a:gd name="connsiteY7" fmla="*/ 49 h 652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16082" h="652999">
                  <a:moveTo>
                    <a:pt x="1626" y="49"/>
                  </a:moveTo>
                  <a:cubicBezTo>
                    <a:pt x="-11921" y="3436"/>
                    <a:pt x="62586" y="183776"/>
                    <a:pt x="98146" y="248969"/>
                  </a:cubicBezTo>
                  <a:cubicBezTo>
                    <a:pt x="133706" y="314162"/>
                    <a:pt x="162493" y="324322"/>
                    <a:pt x="214986" y="391209"/>
                  </a:cubicBezTo>
                  <a:cubicBezTo>
                    <a:pt x="267479" y="458096"/>
                    <a:pt x="394479" y="629122"/>
                    <a:pt x="413106" y="650289"/>
                  </a:cubicBezTo>
                  <a:cubicBezTo>
                    <a:pt x="431733" y="671456"/>
                    <a:pt x="358073" y="563082"/>
                    <a:pt x="326746" y="518209"/>
                  </a:cubicBezTo>
                  <a:cubicBezTo>
                    <a:pt x="295419" y="473336"/>
                    <a:pt x="249699" y="429309"/>
                    <a:pt x="225146" y="381049"/>
                  </a:cubicBezTo>
                  <a:cubicBezTo>
                    <a:pt x="200593" y="332789"/>
                    <a:pt x="214139" y="290456"/>
                    <a:pt x="179426" y="228649"/>
                  </a:cubicBezTo>
                  <a:cubicBezTo>
                    <a:pt x="144713" y="166842"/>
                    <a:pt x="15173" y="-3338"/>
                    <a:pt x="1626" y="49"/>
                  </a:cubicBezTo>
                  <a:close/>
                </a:path>
              </a:pathLst>
            </a:custGeom>
            <a:solidFill>
              <a:srgbClr val="FF0000"/>
            </a:solidFill>
            <a:ln cap="rnd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5" name="フリーフォーム: 図形 1074">
              <a:extLst>
                <a:ext uri="{FF2B5EF4-FFF2-40B4-BE49-F238E27FC236}">
                  <a16:creationId xmlns:a16="http://schemas.microsoft.com/office/drawing/2014/main" id="{59D62C66-76F7-43EC-B558-BBB1051E5C20}"/>
                </a:ext>
              </a:extLst>
            </p:cNvPr>
            <p:cNvSpPr/>
            <p:nvPr/>
          </p:nvSpPr>
          <p:spPr>
            <a:xfrm>
              <a:off x="6146788" y="4293157"/>
              <a:ext cx="213421" cy="634704"/>
            </a:xfrm>
            <a:custGeom>
              <a:avLst/>
              <a:gdLst>
                <a:gd name="connsiteX0" fmla="*/ 12 w 213421"/>
                <a:gd name="connsiteY0" fmla="*/ 512 h 634704"/>
                <a:gd name="connsiteX1" fmla="*/ 71132 w 213421"/>
                <a:gd name="connsiteY1" fmla="*/ 137672 h 634704"/>
                <a:gd name="connsiteX2" fmla="*/ 172732 w 213421"/>
                <a:gd name="connsiteY2" fmla="*/ 391672 h 634704"/>
                <a:gd name="connsiteX3" fmla="*/ 193052 w 213421"/>
                <a:gd name="connsiteY3" fmla="*/ 630432 h 634704"/>
                <a:gd name="connsiteX4" fmla="*/ 213372 w 213421"/>
                <a:gd name="connsiteY4" fmla="*/ 538992 h 634704"/>
                <a:gd name="connsiteX5" fmla="*/ 198132 w 213421"/>
                <a:gd name="connsiteY5" fmla="*/ 462792 h 634704"/>
                <a:gd name="connsiteX6" fmla="*/ 177812 w 213421"/>
                <a:gd name="connsiteY6" fmla="*/ 320552 h 634704"/>
                <a:gd name="connsiteX7" fmla="*/ 111772 w 213421"/>
                <a:gd name="connsiteY7" fmla="*/ 218952 h 634704"/>
                <a:gd name="connsiteX8" fmla="*/ 86372 w 213421"/>
                <a:gd name="connsiteY8" fmla="*/ 142752 h 634704"/>
                <a:gd name="connsiteX9" fmla="*/ 76212 w 213421"/>
                <a:gd name="connsiteY9" fmla="*/ 91952 h 634704"/>
                <a:gd name="connsiteX10" fmla="*/ 12 w 213421"/>
                <a:gd name="connsiteY10" fmla="*/ 512 h 6347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13421" h="634704">
                  <a:moveTo>
                    <a:pt x="12" y="512"/>
                  </a:moveTo>
                  <a:cubicBezTo>
                    <a:pt x="-835" y="8132"/>
                    <a:pt x="42345" y="72479"/>
                    <a:pt x="71132" y="137672"/>
                  </a:cubicBezTo>
                  <a:cubicBezTo>
                    <a:pt x="99919" y="202865"/>
                    <a:pt x="152412" y="309545"/>
                    <a:pt x="172732" y="391672"/>
                  </a:cubicBezTo>
                  <a:cubicBezTo>
                    <a:pt x="193052" y="473799"/>
                    <a:pt x="186279" y="605879"/>
                    <a:pt x="193052" y="630432"/>
                  </a:cubicBezTo>
                  <a:cubicBezTo>
                    <a:pt x="199825" y="654985"/>
                    <a:pt x="212525" y="566932"/>
                    <a:pt x="213372" y="538992"/>
                  </a:cubicBezTo>
                  <a:cubicBezTo>
                    <a:pt x="214219" y="511052"/>
                    <a:pt x="204059" y="499199"/>
                    <a:pt x="198132" y="462792"/>
                  </a:cubicBezTo>
                  <a:cubicBezTo>
                    <a:pt x="192205" y="426385"/>
                    <a:pt x="192205" y="361192"/>
                    <a:pt x="177812" y="320552"/>
                  </a:cubicBezTo>
                  <a:cubicBezTo>
                    <a:pt x="163419" y="279912"/>
                    <a:pt x="127012" y="248585"/>
                    <a:pt x="111772" y="218952"/>
                  </a:cubicBezTo>
                  <a:cubicBezTo>
                    <a:pt x="96532" y="189319"/>
                    <a:pt x="92299" y="163919"/>
                    <a:pt x="86372" y="142752"/>
                  </a:cubicBezTo>
                  <a:cubicBezTo>
                    <a:pt x="80445" y="121585"/>
                    <a:pt x="88065" y="111425"/>
                    <a:pt x="76212" y="91952"/>
                  </a:cubicBezTo>
                  <a:cubicBezTo>
                    <a:pt x="64359" y="72479"/>
                    <a:pt x="859" y="-7108"/>
                    <a:pt x="12" y="512"/>
                  </a:cubicBezTo>
                  <a:close/>
                </a:path>
              </a:pathLst>
            </a:custGeom>
            <a:solidFill>
              <a:srgbClr val="FF0000"/>
            </a:solidFill>
            <a:ln cap="rnd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6" name="フリーフォーム: 図形 1075">
              <a:extLst>
                <a:ext uri="{FF2B5EF4-FFF2-40B4-BE49-F238E27FC236}">
                  <a16:creationId xmlns:a16="http://schemas.microsoft.com/office/drawing/2014/main" id="{DE69887A-A33B-40B8-A4AE-CF14F6C70345}"/>
                </a:ext>
              </a:extLst>
            </p:cNvPr>
            <p:cNvSpPr/>
            <p:nvPr/>
          </p:nvSpPr>
          <p:spPr>
            <a:xfrm>
              <a:off x="5562417" y="2195197"/>
              <a:ext cx="451665" cy="1212891"/>
            </a:xfrm>
            <a:custGeom>
              <a:avLst/>
              <a:gdLst>
                <a:gd name="connsiteX0" fmla="*/ 324033 w 451665"/>
                <a:gd name="connsiteY0" fmla="*/ 9 h 1212891"/>
                <a:gd name="connsiteX1" fmla="*/ 364250 w 451665"/>
                <a:gd name="connsiteY1" fmla="*/ 124892 h 1212891"/>
                <a:gd name="connsiteX2" fmla="*/ 381183 w 451665"/>
                <a:gd name="connsiteY2" fmla="*/ 224375 h 1212891"/>
                <a:gd name="connsiteX3" fmla="*/ 387533 w 451665"/>
                <a:gd name="connsiteY3" fmla="*/ 319625 h 1212891"/>
                <a:gd name="connsiteX4" fmla="*/ 379066 w 451665"/>
                <a:gd name="connsiteY4" fmla="*/ 389475 h 1212891"/>
                <a:gd name="connsiteX5" fmla="*/ 408700 w 451665"/>
                <a:gd name="connsiteY5" fmla="*/ 505892 h 1212891"/>
                <a:gd name="connsiteX6" fmla="*/ 448916 w 451665"/>
                <a:gd name="connsiteY6" fmla="*/ 609609 h 1212891"/>
                <a:gd name="connsiteX7" fmla="*/ 446800 w 451665"/>
                <a:gd name="connsiteY7" fmla="*/ 666759 h 1212891"/>
                <a:gd name="connsiteX8" fmla="*/ 436216 w 451665"/>
                <a:gd name="connsiteY8" fmla="*/ 683692 h 1212891"/>
                <a:gd name="connsiteX9" fmla="*/ 440450 w 451665"/>
                <a:gd name="connsiteY9" fmla="*/ 635009 h 1212891"/>
                <a:gd name="connsiteX10" fmla="*/ 440450 w 451665"/>
                <a:gd name="connsiteY10" fmla="*/ 696392 h 1212891"/>
                <a:gd name="connsiteX11" fmla="*/ 400233 w 451665"/>
                <a:gd name="connsiteY11" fmla="*/ 751425 h 1212891"/>
                <a:gd name="connsiteX12" fmla="*/ 328266 w 451665"/>
                <a:gd name="connsiteY12" fmla="*/ 802225 h 1212891"/>
                <a:gd name="connsiteX13" fmla="*/ 389650 w 451665"/>
                <a:gd name="connsiteY13" fmla="*/ 895359 h 1212891"/>
                <a:gd name="connsiteX14" fmla="*/ 398116 w 451665"/>
                <a:gd name="connsiteY14" fmla="*/ 865725 h 1212891"/>
                <a:gd name="connsiteX15" fmla="*/ 370600 w 451665"/>
                <a:gd name="connsiteY15" fmla="*/ 891125 h 1212891"/>
                <a:gd name="connsiteX16" fmla="*/ 273233 w 451665"/>
                <a:gd name="connsiteY16" fmla="*/ 939809 h 1212891"/>
                <a:gd name="connsiteX17" fmla="*/ 84850 w 451665"/>
                <a:gd name="connsiteY17" fmla="*/ 1060459 h 1212891"/>
                <a:gd name="connsiteX18" fmla="*/ 25583 w 451665"/>
                <a:gd name="connsiteY18" fmla="*/ 1212859 h 1212891"/>
                <a:gd name="connsiteX19" fmla="*/ 48866 w 451665"/>
                <a:gd name="connsiteY19" fmla="*/ 1073159 h 1212891"/>
                <a:gd name="connsiteX20" fmla="*/ 19233 w 451665"/>
                <a:gd name="connsiteY20" fmla="*/ 973675 h 1212891"/>
                <a:gd name="connsiteX21" fmla="*/ 2300 w 451665"/>
                <a:gd name="connsiteY21" fmla="*/ 717559 h 1212891"/>
                <a:gd name="connsiteX22" fmla="*/ 27700 w 451665"/>
                <a:gd name="connsiteY22" fmla="*/ 615959 h 1212891"/>
                <a:gd name="connsiteX23" fmla="*/ 247833 w 451665"/>
                <a:gd name="connsiteY23" fmla="*/ 258242 h 1212891"/>
                <a:gd name="connsiteX24" fmla="*/ 283816 w 451665"/>
                <a:gd name="connsiteY24" fmla="*/ 131242 h 1212891"/>
                <a:gd name="connsiteX25" fmla="*/ 324033 w 451665"/>
                <a:gd name="connsiteY25" fmla="*/ 9 h 12128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451665" h="1212891">
                  <a:moveTo>
                    <a:pt x="324033" y="9"/>
                  </a:moveTo>
                  <a:cubicBezTo>
                    <a:pt x="337439" y="-1049"/>
                    <a:pt x="354725" y="87498"/>
                    <a:pt x="364250" y="124892"/>
                  </a:cubicBezTo>
                  <a:cubicBezTo>
                    <a:pt x="373775" y="162286"/>
                    <a:pt x="377303" y="191920"/>
                    <a:pt x="381183" y="224375"/>
                  </a:cubicBezTo>
                  <a:cubicBezTo>
                    <a:pt x="385064" y="256831"/>
                    <a:pt x="387886" y="292108"/>
                    <a:pt x="387533" y="319625"/>
                  </a:cubicBezTo>
                  <a:cubicBezTo>
                    <a:pt x="387180" y="347142"/>
                    <a:pt x="375538" y="358430"/>
                    <a:pt x="379066" y="389475"/>
                  </a:cubicBezTo>
                  <a:cubicBezTo>
                    <a:pt x="382594" y="420520"/>
                    <a:pt x="397058" y="469203"/>
                    <a:pt x="408700" y="505892"/>
                  </a:cubicBezTo>
                  <a:cubicBezTo>
                    <a:pt x="420342" y="542581"/>
                    <a:pt x="442566" y="582798"/>
                    <a:pt x="448916" y="609609"/>
                  </a:cubicBezTo>
                  <a:cubicBezTo>
                    <a:pt x="455266" y="636420"/>
                    <a:pt x="448917" y="654412"/>
                    <a:pt x="446800" y="666759"/>
                  </a:cubicBezTo>
                  <a:cubicBezTo>
                    <a:pt x="444683" y="679106"/>
                    <a:pt x="437274" y="688983"/>
                    <a:pt x="436216" y="683692"/>
                  </a:cubicBezTo>
                  <a:cubicBezTo>
                    <a:pt x="435158" y="678401"/>
                    <a:pt x="439744" y="632892"/>
                    <a:pt x="440450" y="635009"/>
                  </a:cubicBezTo>
                  <a:cubicBezTo>
                    <a:pt x="441156" y="637126"/>
                    <a:pt x="447153" y="676989"/>
                    <a:pt x="440450" y="696392"/>
                  </a:cubicBezTo>
                  <a:cubicBezTo>
                    <a:pt x="433747" y="715795"/>
                    <a:pt x="418930" y="733786"/>
                    <a:pt x="400233" y="751425"/>
                  </a:cubicBezTo>
                  <a:cubicBezTo>
                    <a:pt x="381536" y="769064"/>
                    <a:pt x="330030" y="778236"/>
                    <a:pt x="328266" y="802225"/>
                  </a:cubicBezTo>
                  <a:cubicBezTo>
                    <a:pt x="326502" y="826214"/>
                    <a:pt x="378008" y="884776"/>
                    <a:pt x="389650" y="895359"/>
                  </a:cubicBezTo>
                  <a:cubicBezTo>
                    <a:pt x="401292" y="905942"/>
                    <a:pt x="401291" y="866431"/>
                    <a:pt x="398116" y="865725"/>
                  </a:cubicBezTo>
                  <a:cubicBezTo>
                    <a:pt x="394941" y="865019"/>
                    <a:pt x="391414" y="878778"/>
                    <a:pt x="370600" y="891125"/>
                  </a:cubicBezTo>
                  <a:cubicBezTo>
                    <a:pt x="349786" y="903472"/>
                    <a:pt x="320858" y="911587"/>
                    <a:pt x="273233" y="939809"/>
                  </a:cubicBezTo>
                  <a:cubicBezTo>
                    <a:pt x="225608" y="968031"/>
                    <a:pt x="126125" y="1014951"/>
                    <a:pt x="84850" y="1060459"/>
                  </a:cubicBezTo>
                  <a:cubicBezTo>
                    <a:pt x="43575" y="1105967"/>
                    <a:pt x="31580" y="1210742"/>
                    <a:pt x="25583" y="1212859"/>
                  </a:cubicBezTo>
                  <a:cubicBezTo>
                    <a:pt x="19586" y="1214976"/>
                    <a:pt x="49924" y="1113023"/>
                    <a:pt x="48866" y="1073159"/>
                  </a:cubicBezTo>
                  <a:cubicBezTo>
                    <a:pt x="47808" y="1033295"/>
                    <a:pt x="26994" y="1032942"/>
                    <a:pt x="19233" y="973675"/>
                  </a:cubicBezTo>
                  <a:cubicBezTo>
                    <a:pt x="11472" y="914408"/>
                    <a:pt x="889" y="777178"/>
                    <a:pt x="2300" y="717559"/>
                  </a:cubicBezTo>
                  <a:cubicBezTo>
                    <a:pt x="3711" y="657940"/>
                    <a:pt x="-13222" y="692512"/>
                    <a:pt x="27700" y="615959"/>
                  </a:cubicBezTo>
                  <a:cubicBezTo>
                    <a:pt x="68622" y="539406"/>
                    <a:pt x="205147" y="339028"/>
                    <a:pt x="247833" y="258242"/>
                  </a:cubicBezTo>
                  <a:cubicBezTo>
                    <a:pt x="290519" y="177456"/>
                    <a:pt x="272527" y="167578"/>
                    <a:pt x="283816" y="131242"/>
                  </a:cubicBezTo>
                  <a:cubicBezTo>
                    <a:pt x="295105" y="94906"/>
                    <a:pt x="310627" y="1067"/>
                    <a:pt x="324033" y="9"/>
                  </a:cubicBezTo>
                  <a:close/>
                </a:path>
              </a:pathLst>
            </a:custGeom>
            <a:solidFill>
              <a:srgbClr val="FF0000"/>
            </a:solidFill>
            <a:ln cap="rnd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7" name="フリーフォーム: 図形 1076">
              <a:extLst>
                <a:ext uri="{FF2B5EF4-FFF2-40B4-BE49-F238E27FC236}">
                  <a16:creationId xmlns:a16="http://schemas.microsoft.com/office/drawing/2014/main" id="{ED5C00DE-D9AF-45BA-BB7A-59BB8A21D71B}"/>
                </a:ext>
              </a:extLst>
            </p:cNvPr>
            <p:cNvSpPr/>
            <p:nvPr/>
          </p:nvSpPr>
          <p:spPr>
            <a:xfrm>
              <a:off x="4622800" y="399085"/>
              <a:ext cx="254150" cy="100544"/>
            </a:xfrm>
            <a:custGeom>
              <a:avLst/>
              <a:gdLst>
                <a:gd name="connsiteX0" fmla="*/ 0 w 254150"/>
                <a:gd name="connsiteY0" fmla="*/ 100448 h 100544"/>
                <a:gd name="connsiteX1" fmla="*/ 55033 w 254150"/>
                <a:gd name="connsiteY1" fmla="*/ 41182 h 100544"/>
                <a:gd name="connsiteX2" fmla="*/ 169333 w 254150"/>
                <a:gd name="connsiteY2" fmla="*/ 36948 h 100544"/>
                <a:gd name="connsiteX3" fmla="*/ 254000 w 254150"/>
                <a:gd name="connsiteY3" fmla="*/ 3082 h 100544"/>
                <a:gd name="connsiteX4" fmla="*/ 186267 w 254150"/>
                <a:gd name="connsiteY4" fmla="*/ 7315 h 100544"/>
                <a:gd name="connsiteX5" fmla="*/ 55033 w 254150"/>
                <a:gd name="connsiteY5" fmla="*/ 53882 h 100544"/>
                <a:gd name="connsiteX6" fmla="*/ 0 w 254150"/>
                <a:gd name="connsiteY6" fmla="*/ 100448 h 1005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54150" h="100544">
                  <a:moveTo>
                    <a:pt x="0" y="100448"/>
                  </a:moveTo>
                  <a:cubicBezTo>
                    <a:pt x="0" y="98331"/>
                    <a:pt x="26811" y="51765"/>
                    <a:pt x="55033" y="41182"/>
                  </a:cubicBezTo>
                  <a:cubicBezTo>
                    <a:pt x="83255" y="30599"/>
                    <a:pt x="136172" y="43298"/>
                    <a:pt x="169333" y="36948"/>
                  </a:cubicBezTo>
                  <a:cubicBezTo>
                    <a:pt x="202494" y="30598"/>
                    <a:pt x="251178" y="8021"/>
                    <a:pt x="254000" y="3082"/>
                  </a:cubicBezTo>
                  <a:cubicBezTo>
                    <a:pt x="256822" y="-1857"/>
                    <a:pt x="219428" y="-1152"/>
                    <a:pt x="186267" y="7315"/>
                  </a:cubicBezTo>
                  <a:cubicBezTo>
                    <a:pt x="153106" y="15782"/>
                    <a:pt x="83255" y="38360"/>
                    <a:pt x="55033" y="53882"/>
                  </a:cubicBezTo>
                  <a:cubicBezTo>
                    <a:pt x="26811" y="69404"/>
                    <a:pt x="0" y="102565"/>
                    <a:pt x="0" y="100448"/>
                  </a:cubicBezTo>
                  <a:close/>
                </a:path>
              </a:pathLst>
            </a:custGeom>
            <a:solidFill>
              <a:srgbClr val="FF0000"/>
            </a:solidFill>
            <a:ln cap="rnd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8" name="フリーフォーム: 図形 1077">
              <a:extLst>
                <a:ext uri="{FF2B5EF4-FFF2-40B4-BE49-F238E27FC236}">
                  <a16:creationId xmlns:a16="http://schemas.microsoft.com/office/drawing/2014/main" id="{3CB0B988-4C2C-4361-8208-984879E5A47F}"/>
                </a:ext>
              </a:extLst>
            </p:cNvPr>
            <p:cNvSpPr/>
            <p:nvPr/>
          </p:nvSpPr>
          <p:spPr>
            <a:xfrm>
              <a:off x="4906164" y="350967"/>
              <a:ext cx="572041" cy="220555"/>
            </a:xfrm>
            <a:custGeom>
              <a:avLst/>
              <a:gdLst>
                <a:gd name="connsiteX0" fmla="*/ 269 w 572041"/>
                <a:gd name="connsiteY0" fmla="*/ 42733 h 220555"/>
                <a:gd name="connsiteX1" fmla="*/ 89169 w 572041"/>
                <a:gd name="connsiteY1" fmla="*/ 30033 h 220555"/>
                <a:gd name="connsiteX2" fmla="*/ 178069 w 572041"/>
                <a:gd name="connsiteY2" fmla="*/ 25800 h 220555"/>
                <a:gd name="connsiteX3" fmla="*/ 233103 w 572041"/>
                <a:gd name="connsiteY3" fmla="*/ 38500 h 220555"/>
                <a:gd name="connsiteX4" fmla="*/ 271203 w 572041"/>
                <a:gd name="connsiteY4" fmla="*/ 51200 h 220555"/>
                <a:gd name="connsiteX5" fmla="*/ 368569 w 572041"/>
                <a:gd name="connsiteY5" fmla="*/ 89300 h 220555"/>
                <a:gd name="connsiteX6" fmla="*/ 457469 w 572041"/>
                <a:gd name="connsiteY6" fmla="*/ 123166 h 220555"/>
                <a:gd name="connsiteX7" fmla="*/ 571769 w 572041"/>
                <a:gd name="connsiteY7" fmla="*/ 220533 h 220555"/>
                <a:gd name="connsiteX8" fmla="*/ 487103 w 572041"/>
                <a:gd name="connsiteY8" fmla="*/ 131633 h 220555"/>
                <a:gd name="connsiteX9" fmla="*/ 415136 w 572041"/>
                <a:gd name="connsiteY9" fmla="*/ 72366 h 220555"/>
                <a:gd name="connsiteX10" fmla="*/ 262736 w 572041"/>
                <a:gd name="connsiteY10" fmla="*/ 55433 h 220555"/>
                <a:gd name="connsiteX11" fmla="*/ 118803 w 572041"/>
                <a:gd name="connsiteY11" fmla="*/ 400 h 220555"/>
                <a:gd name="connsiteX12" fmla="*/ 269 w 572041"/>
                <a:gd name="connsiteY12" fmla="*/ 42733 h 2205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572041" h="220555">
                  <a:moveTo>
                    <a:pt x="269" y="42733"/>
                  </a:moveTo>
                  <a:cubicBezTo>
                    <a:pt x="-4670" y="47672"/>
                    <a:pt x="59536" y="32855"/>
                    <a:pt x="89169" y="30033"/>
                  </a:cubicBezTo>
                  <a:cubicBezTo>
                    <a:pt x="118802" y="27211"/>
                    <a:pt x="154080" y="24389"/>
                    <a:pt x="178069" y="25800"/>
                  </a:cubicBezTo>
                  <a:cubicBezTo>
                    <a:pt x="202058" y="27211"/>
                    <a:pt x="217581" y="34267"/>
                    <a:pt x="233103" y="38500"/>
                  </a:cubicBezTo>
                  <a:cubicBezTo>
                    <a:pt x="248625" y="42733"/>
                    <a:pt x="248625" y="42733"/>
                    <a:pt x="271203" y="51200"/>
                  </a:cubicBezTo>
                  <a:cubicBezTo>
                    <a:pt x="293781" y="59667"/>
                    <a:pt x="368569" y="89300"/>
                    <a:pt x="368569" y="89300"/>
                  </a:cubicBezTo>
                  <a:cubicBezTo>
                    <a:pt x="399613" y="101294"/>
                    <a:pt x="423602" y="101294"/>
                    <a:pt x="457469" y="123166"/>
                  </a:cubicBezTo>
                  <a:cubicBezTo>
                    <a:pt x="491336" y="145038"/>
                    <a:pt x="566830" y="219122"/>
                    <a:pt x="571769" y="220533"/>
                  </a:cubicBezTo>
                  <a:cubicBezTo>
                    <a:pt x="576708" y="221944"/>
                    <a:pt x="513208" y="156327"/>
                    <a:pt x="487103" y="131633"/>
                  </a:cubicBezTo>
                  <a:cubicBezTo>
                    <a:pt x="460998" y="106939"/>
                    <a:pt x="452530" y="85066"/>
                    <a:pt x="415136" y="72366"/>
                  </a:cubicBezTo>
                  <a:cubicBezTo>
                    <a:pt x="377742" y="59666"/>
                    <a:pt x="312125" y="67427"/>
                    <a:pt x="262736" y="55433"/>
                  </a:cubicBezTo>
                  <a:cubicBezTo>
                    <a:pt x="213347" y="43439"/>
                    <a:pt x="161136" y="5339"/>
                    <a:pt x="118803" y="400"/>
                  </a:cubicBezTo>
                  <a:cubicBezTo>
                    <a:pt x="76470" y="-4539"/>
                    <a:pt x="5208" y="37794"/>
                    <a:pt x="269" y="42733"/>
                  </a:cubicBezTo>
                  <a:close/>
                </a:path>
              </a:pathLst>
            </a:custGeom>
            <a:solidFill>
              <a:srgbClr val="FF0000"/>
            </a:solidFill>
            <a:ln cap="rnd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9" name="フリーフォーム: 図形 1078">
              <a:extLst>
                <a:ext uri="{FF2B5EF4-FFF2-40B4-BE49-F238E27FC236}">
                  <a16:creationId xmlns:a16="http://schemas.microsoft.com/office/drawing/2014/main" id="{F04A257E-575D-491B-A624-EDA870D48CA0}"/>
                </a:ext>
              </a:extLst>
            </p:cNvPr>
            <p:cNvSpPr/>
            <p:nvPr/>
          </p:nvSpPr>
          <p:spPr>
            <a:xfrm>
              <a:off x="5228167" y="1118327"/>
              <a:ext cx="635467" cy="664673"/>
            </a:xfrm>
            <a:custGeom>
              <a:avLst/>
              <a:gdLst>
                <a:gd name="connsiteX0" fmla="*/ 0 w 635467"/>
                <a:gd name="connsiteY0" fmla="*/ 11973 h 664673"/>
                <a:gd name="connsiteX1" fmla="*/ 97366 w 635467"/>
                <a:gd name="connsiteY1" fmla="*/ 138973 h 664673"/>
                <a:gd name="connsiteX2" fmla="*/ 215900 w 635467"/>
                <a:gd name="connsiteY2" fmla="*/ 321006 h 664673"/>
                <a:gd name="connsiteX3" fmla="*/ 376766 w 635467"/>
                <a:gd name="connsiteY3" fmla="*/ 515740 h 664673"/>
                <a:gd name="connsiteX4" fmla="*/ 626533 w 635467"/>
                <a:gd name="connsiteY4" fmla="*/ 659673 h 664673"/>
                <a:gd name="connsiteX5" fmla="*/ 584200 w 635467"/>
                <a:gd name="connsiteY5" fmla="*/ 634273 h 664673"/>
                <a:gd name="connsiteX6" fmla="*/ 465666 w 635467"/>
                <a:gd name="connsiteY6" fmla="*/ 566540 h 664673"/>
                <a:gd name="connsiteX7" fmla="*/ 397933 w 635467"/>
                <a:gd name="connsiteY7" fmla="*/ 452240 h 664673"/>
                <a:gd name="connsiteX8" fmla="*/ 232833 w 635467"/>
                <a:gd name="connsiteY8" fmla="*/ 244806 h 664673"/>
                <a:gd name="connsiteX9" fmla="*/ 97366 w 635467"/>
                <a:gd name="connsiteY9" fmla="*/ 33140 h 664673"/>
                <a:gd name="connsiteX10" fmla="*/ 0 w 635467"/>
                <a:gd name="connsiteY10" fmla="*/ 11973 h 6646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35467" h="664673">
                  <a:moveTo>
                    <a:pt x="0" y="11973"/>
                  </a:moveTo>
                  <a:cubicBezTo>
                    <a:pt x="0" y="29612"/>
                    <a:pt x="61383" y="87468"/>
                    <a:pt x="97366" y="138973"/>
                  </a:cubicBezTo>
                  <a:cubicBezTo>
                    <a:pt x="133349" y="190478"/>
                    <a:pt x="169333" y="258212"/>
                    <a:pt x="215900" y="321006"/>
                  </a:cubicBezTo>
                  <a:cubicBezTo>
                    <a:pt x="262467" y="383800"/>
                    <a:pt x="308327" y="459295"/>
                    <a:pt x="376766" y="515740"/>
                  </a:cubicBezTo>
                  <a:cubicBezTo>
                    <a:pt x="445205" y="572185"/>
                    <a:pt x="591961" y="639918"/>
                    <a:pt x="626533" y="659673"/>
                  </a:cubicBezTo>
                  <a:cubicBezTo>
                    <a:pt x="661105" y="679428"/>
                    <a:pt x="584200" y="634273"/>
                    <a:pt x="584200" y="634273"/>
                  </a:cubicBezTo>
                  <a:cubicBezTo>
                    <a:pt x="557389" y="618751"/>
                    <a:pt x="496710" y="596879"/>
                    <a:pt x="465666" y="566540"/>
                  </a:cubicBezTo>
                  <a:cubicBezTo>
                    <a:pt x="434622" y="536201"/>
                    <a:pt x="436738" y="505862"/>
                    <a:pt x="397933" y="452240"/>
                  </a:cubicBezTo>
                  <a:cubicBezTo>
                    <a:pt x="359128" y="398618"/>
                    <a:pt x="282928" y="314656"/>
                    <a:pt x="232833" y="244806"/>
                  </a:cubicBezTo>
                  <a:cubicBezTo>
                    <a:pt x="182739" y="174956"/>
                    <a:pt x="136171" y="74062"/>
                    <a:pt x="97366" y="33140"/>
                  </a:cubicBezTo>
                  <a:cubicBezTo>
                    <a:pt x="58561" y="-7782"/>
                    <a:pt x="0" y="-5666"/>
                    <a:pt x="0" y="11973"/>
                  </a:cubicBezTo>
                  <a:close/>
                </a:path>
              </a:pathLst>
            </a:custGeom>
            <a:solidFill>
              <a:srgbClr val="FF0000"/>
            </a:solidFill>
            <a:ln cap="rnd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0" name="フリーフォーム: 図形 1079">
              <a:extLst>
                <a:ext uri="{FF2B5EF4-FFF2-40B4-BE49-F238E27FC236}">
                  <a16:creationId xmlns:a16="http://schemas.microsoft.com/office/drawing/2014/main" id="{22EA0C00-5630-4C34-80EF-6FE03DC16E97}"/>
                </a:ext>
              </a:extLst>
            </p:cNvPr>
            <p:cNvSpPr/>
            <p:nvPr/>
          </p:nvSpPr>
          <p:spPr>
            <a:xfrm>
              <a:off x="5361921" y="1115488"/>
              <a:ext cx="525533" cy="633618"/>
            </a:xfrm>
            <a:custGeom>
              <a:avLst/>
              <a:gdLst>
                <a:gd name="connsiteX0" fmla="*/ 1712 w 525533"/>
                <a:gd name="connsiteY0" fmla="*/ 2112 h 633618"/>
                <a:gd name="connsiteX1" fmla="*/ 56746 w 525533"/>
                <a:gd name="connsiteY1" fmla="*/ 99479 h 633618"/>
                <a:gd name="connsiteX2" fmla="*/ 149879 w 525533"/>
                <a:gd name="connsiteY2" fmla="*/ 226479 h 633618"/>
                <a:gd name="connsiteX3" fmla="*/ 226079 w 525533"/>
                <a:gd name="connsiteY3" fmla="*/ 345012 h 633618"/>
                <a:gd name="connsiteX4" fmla="*/ 319212 w 525533"/>
                <a:gd name="connsiteY4" fmla="*/ 429679 h 633618"/>
                <a:gd name="connsiteX5" fmla="*/ 518179 w 525533"/>
                <a:gd name="connsiteY5" fmla="*/ 632879 h 633618"/>
                <a:gd name="connsiteX6" fmla="*/ 480079 w 525533"/>
                <a:gd name="connsiteY6" fmla="*/ 497412 h 633618"/>
                <a:gd name="connsiteX7" fmla="*/ 454679 w 525533"/>
                <a:gd name="connsiteY7" fmla="*/ 480479 h 633618"/>
                <a:gd name="connsiteX8" fmla="*/ 319212 w 525533"/>
                <a:gd name="connsiteY8" fmla="*/ 374645 h 633618"/>
                <a:gd name="connsiteX9" fmla="*/ 234546 w 525533"/>
                <a:gd name="connsiteY9" fmla="*/ 226479 h 633618"/>
                <a:gd name="connsiteX10" fmla="*/ 234546 w 525533"/>
                <a:gd name="connsiteY10" fmla="*/ 141812 h 633618"/>
                <a:gd name="connsiteX11" fmla="*/ 120246 w 525533"/>
                <a:gd name="connsiteY11" fmla="*/ 40212 h 633618"/>
                <a:gd name="connsiteX12" fmla="*/ 1712 w 525533"/>
                <a:gd name="connsiteY12" fmla="*/ 2112 h 6336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525533" h="633618">
                  <a:moveTo>
                    <a:pt x="1712" y="2112"/>
                  </a:moveTo>
                  <a:cubicBezTo>
                    <a:pt x="-8871" y="11990"/>
                    <a:pt x="32052" y="62085"/>
                    <a:pt x="56746" y="99479"/>
                  </a:cubicBezTo>
                  <a:cubicBezTo>
                    <a:pt x="81440" y="136873"/>
                    <a:pt x="121657" y="185557"/>
                    <a:pt x="149879" y="226479"/>
                  </a:cubicBezTo>
                  <a:cubicBezTo>
                    <a:pt x="178101" y="267401"/>
                    <a:pt x="197857" y="311145"/>
                    <a:pt x="226079" y="345012"/>
                  </a:cubicBezTo>
                  <a:cubicBezTo>
                    <a:pt x="254301" y="378879"/>
                    <a:pt x="270529" y="381701"/>
                    <a:pt x="319212" y="429679"/>
                  </a:cubicBezTo>
                  <a:cubicBezTo>
                    <a:pt x="367895" y="477657"/>
                    <a:pt x="491368" y="621590"/>
                    <a:pt x="518179" y="632879"/>
                  </a:cubicBezTo>
                  <a:cubicBezTo>
                    <a:pt x="544990" y="644168"/>
                    <a:pt x="490662" y="522812"/>
                    <a:pt x="480079" y="497412"/>
                  </a:cubicBezTo>
                  <a:cubicBezTo>
                    <a:pt x="469496" y="472012"/>
                    <a:pt x="481490" y="500940"/>
                    <a:pt x="454679" y="480479"/>
                  </a:cubicBezTo>
                  <a:cubicBezTo>
                    <a:pt x="427868" y="460018"/>
                    <a:pt x="355901" y="416978"/>
                    <a:pt x="319212" y="374645"/>
                  </a:cubicBezTo>
                  <a:cubicBezTo>
                    <a:pt x="282523" y="332312"/>
                    <a:pt x="248657" y="265284"/>
                    <a:pt x="234546" y="226479"/>
                  </a:cubicBezTo>
                  <a:cubicBezTo>
                    <a:pt x="220435" y="187674"/>
                    <a:pt x="253596" y="172856"/>
                    <a:pt x="234546" y="141812"/>
                  </a:cubicBezTo>
                  <a:cubicBezTo>
                    <a:pt x="215496" y="110768"/>
                    <a:pt x="152702" y="61379"/>
                    <a:pt x="120246" y="40212"/>
                  </a:cubicBezTo>
                  <a:cubicBezTo>
                    <a:pt x="87790" y="19045"/>
                    <a:pt x="12295" y="-7766"/>
                    <a:pt x="1712" y="2112"/>
                  </a:cubicBezTo>
                  <a:close/>
                </a:path>
              </a:pathLst>
            </a:custGeom>
            <a:solidFill>
              <a:srgbClr val="FF0000"/>
            </a:solidFill>
            <a:ln cap="rnd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1" name="フリーフォーム: 図形 1080">
              <a:extLst>
                <a:ext uri="{FF2B5EF4-FFF2-40B4-BE49-F238E27FC236}">
                  <a16:creationId xmlns:a16="http://schemas.microsoft.com/office/drawing/2014/main" id="{5CD176FB-BF4C-4C00-9EF5-5E89E212E851}"/>
                </a:ext>
              </a:extLst>
            </p:cNvPr>
            <p:cNvSpPr/>
            <p:nvPr/>
          </p:nvSpPr>
          <p:spPr>
            <a:xfrm>
              <a:off x="4790564" y="488906"/>
              <a:ext cx="560129" cy="381046"/>
            </a:xfrm>
            <a:custGeom>
              <a:avLst/>
              <a:gdLst>
                <a:gd name="connsiteX0" fmla="*/ 3686 w 560129"/>
                <a:gd name="connsiteY0" fmla="*/ 44 h 381046"/>
                <a:gd name="connsiteX1" fmla="*/ 257686 w 560129"/>
                <a:gd name="connsiteY1" fmla="*/ 82594 h 381046"/>
                <a:gd name="connsiteX2" fmla="*/ 470411 w 560129"/>
                <a:gd name="connsiteY2" fmla="*/ 215944 h 381046"/>
                <a:gd name="connsiteX3" fmla="*/ 524386 w 560129"/>
                <a:gd name="connsiteY3" fmla="*/ 311194 h 381046"/>
                <a:gd name="connsiteX4" fmla="*/ 464061 w 560129"/>
                <a:gd name="connsiteY4" fmla="*/ 269919 h 381046"/>
                <a:gd name="connsiteX5" fmla="*/ 559311 w 560129"/>
                <a:gd name="connsiteY5" fmla="*/ 381044 h 381046"/>
                <a:gd name="connsiteX6" fmla="*/ 505336 w 560129"/>
                <a:gd name="connsiteY6" fmla="*/ 273094 h 381046"/>
                <a:gd name="connsiteX7" fmla="*/ 422786 w 560129"/>
                <a:gd name="connsiteY7" fmla="*/ 200069 h 381046"/>
                <a:gd name="connsiteX8" fmla="*/ 127511 w 560129"/>
                <a:gd name="connsiteY8" fmla="*/ 73069 h 381046"/>
                <a:gd name="connsiteX9" fmla="*/ 3686 w 560129"/>
                <a:gd name="connsiteY9" fmla="*/ 44 h 3810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60129" h="381046">
                  <a:moveTo>
                    <a:pt x="3686" y="44"/>
                  </a:moveTo>
                  <a:cubicBezTo>
                    <a:pt x="25382" y="1631"/>
                    <a:pt x="179898" y="46611"/>
                    <a:pt x="257686" y="82594"/>
                  </a:cubicBezTo>
                  <a:cubicBezTo>
                    <a:pt x="335474" y="118577"/>
                    <a:pt x="425961" y="177844"/>
                    <a:pt x="470411" y="215944"/>
                  </a:cubicBezTo>
                  <a:cubicBezTo>
                    <a:pt x="514861" y="254044"/>
                    <a:pt x="525444" y="302198"/>
                    <a:pt x="524386" y="311194"/>
                  </a:cubicBezTo>
                  <a:cubicBezTo>
                    <a:pt x="523328" y="320190"/>
                    <a:pt x="458240" y="258277"/>
                    <a:pt x="464061" y="269919"/>
                  </a:cubicBezTo>
                  <a:cubicBezTo>
                    <a:pt x="469882" y="281561"/>
                    <a:pt x="552432" y="380515"/>
                    <a:pt x="559311" y="381044"/>
                  </a:cubicBezTo>
                  <a:cubicBezTo>
                    <a:pt x="566190" y="381573"/>
                    <a:pt x="528090" y="303256"/>
                    <a:pt x="505336" y="273094"/>
                  </a:cubicBezTo>
                  <a:cubicBezTo>
                    <a:pt x="482582" y="242932"/>
                    <a:pt x="485757" y="233407"/>
                    <a:pt x="422786" y="200069"/>
                  </a:cubicBezTo>
                  <a:cubicBezTo>
                    <a:pt x="359815" y="166731"/>
                    <a:pt x="194715" y="106406"/>
                    <a:pt x="127511" y="73069"/>
                  </a:cubicBezTo>
                  <a:cubicBezTo>
                    <a:pt x="60307" y="39732"/>
                    <a:pt x="-18010" y="-1543"/>
                    <a:pt x="3686" y="44"/>
                  </a:cubicBezTo>
                  <a:close/>
                </a:path>
              </a:pathLst>
            </a:custGeom>
            <a:solidFill>
              <a:srgbClr val="FF0000"/>
            </a:solidFill>
            <a:ln cap="rnd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2" name="フリーフォーム: 図形 1081">
              <a:extLst>
                <a:ext uri="{FF2B5EF4-FFF2-40B4-BE49-F238E27FC236}">
                  <a16:creationId xmlns:a16="http://schemas.microsoft.com/office/drawing/2014/main" id="{4B34613F-CBAC-41CD-8CE1-60B8D45BDD28}"/>
                </a:ext>
              </a:extLst>
            </p:cNvPr>
            <p:cNvSpPr/>
            <p:nvPr/>
          </p:nvSpPr>
          <p:spPr>
            <a:xfrm>
              <a:off x="4720411" y="478818"/>
              <a:ext cx="582589" cy="375334"/>
            </a:xfrm>
            <a:custGeom>
              <a:avLst/>
              <a:gdLst>
                <a:gd name="connsiteX0" fmla="*/ 3989 w 582589"/>
                <a:gd name="connsiteY0" fmla="*/ 607 h 375334"/>
                <a:gd name="connsiteX1" fmla="*/ 108764 w 582589"/>
                <a:gd name="connsiteY1" fmla="*/ 64107 h 375334"/>
                <a:gd name="connsiteX2" fmla="*/ 289739 w 582589"/>
                <a:gd name="connsiteY2" fmla="*/ 149832 h 375334"/>
                <a:gd name="connsiteX3" fmla="*/ 499289 w 582589"/>
                <a:gd name="connsiteY3" fmla="*/ 241907 h 375334"/>
                <a:gd name="connsiteX4" fmla="*/ 578664 w 582589"/>
                <a:gd name="connsiteY4" fmla="*/ 375257 h 375334"/>
                <a:gd name="connsiteX5" fmla="*/ 543739 w 582589"/>
                <a:gd name="connsiteY5" fmla="*/ 260957 h 375334"/>
                <a:gd name="connsiteX6" fmla="*/ 318314 w 582589"/>
                <a:gd name="connsiteY6" fmla="*/ 241907 h 375334"/>
                <a:gd name="connsiteX7" fmla="*/ 245289 w 582589"/>
                <a:gd name="connsiteY7" fmla="*/ 102207 h 375334"/>
                <a:gd name="connsiteX8" fmla="*/ 3989 w 582589"/>
                <a:gd name="connsiteY8" fmla="*/ 607 h 3753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82589" h="375334">
                  <a:moveTo>
                    <a:pt x="3989" y="607"/>
                  </a:moveTo>
                  <a:cubicBezTo>
                    <a:pt x="-18765" y="-5743"/>
                    <a:pt x="61139" y="39236"/>
                    <a:pt x="108764" y="64107"/>
                  </a:cubicBezTo>
                  <a:cubicBezTo>
                    <a:pt x="156389" y="88978"/>
                    <a:pt x="224651" y="120199"/>
                    <a:pt x="289739" y="149832"/>
                  </a:cubicBezTo>
                  <a:cubicBezTo>
                    <a:pt x="354827" y="179465"/>
                    <a:pt x="451135" y="204336"/>
                    <a:pt x="499289" y="241907"/>
                  </a:cubicBezTo>
                  <a:cubicBezTo>
                    <a:pt x="547443" y="279478"/>
                    <a:pt x="571256" y="372082"/>
                    <a:pt x="578664" y="375257"/>
                  </a:cubicBezTo>
                  <a:cubicBezTo>
                    <a:pt x="586072" y="378432"/>
                    <a:pt x="587131" y="283182"/>
                    <a:pt x="543739" y="260957"/>
                  </a:cubicBezTo>
                  <a:cubicBezTo>
                    <a:pt x="500347" y="238732"/>
                    <a:pt x="368056" y="268365"/>
                    <a:pt x="318314" y="241907"/>
                  </a:cubicBezTo>
                  <a:cubicBezTo>
                    <a:pt x="268572" y="215449"/>
                    <a:pt x="294501" y="139249"/>
                    <a:pt x="245289" y="102207"/>
                  </a:cubicBezTo>
                  <a:cubicBezTo>
                    <a:pt x="196077" y="65165"/>
                    <a:pt x="26743" y="6957"/>
                    <a:pt x="3989" y="607"/>
                  </a:cubicBezTo>
                  <a:close/>
                </a:path>
              </a:pathLst>
            </a:custGeom>
            <a:solidFill>
              <a:srgbClr val="FF0000"/>
            </a:solidFill>
            <a:ln cap="rnd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3" name="フリーフォーム: 図形 1082">
              <a:extLst>
                <a:ext uri="{FF2B5EF4-FFF2-40B4-BE49-F238E27FC236}">
                  <a16:creationId xmlns:a16="http://schemas.microsoft.com/office/drawing/2014/main" id="{639CA529-6E28-4875-B408-F655FA5A7A2A}"/>
                </a:ext>
              </a:extLst>
            </p:cNvPr>
            <p:cNvSpPr/>
            <p:nvPr/>
          </p:nvSpPr>
          <p:spPr>
            <a:xfrm>
              <a:off x="4708242" y="512572"/>
              <a:ext cx="403551" cy="300234"/>
            </a:xfrm>
            <a:custGeom>
              <a:avLst/>
              <a:gdLst>
                <a:gd name="connsiteX0" fmla="*/ 12983 w 403551"/>
                <a:gd name="connsiteY0" fmla="*/ 4953 h 300234"/>
                <a:gd name="connsiteX1" fmla="*/ 92358 w 403551"/>
                <a:gd name="connsiteY1" fmla="*/ 87503 h 300234"/>
                <a:gd name="connsiteX2" fmla="*/ 222533 w 403551"/>
                <a:gd name="connsiteY2" fmla="*/ 157353 h 300234"/>
                <a:gd name="connsiteX3" fmla="*/ 374933 w 403551"/>
                <a:gd name="connsiteY3" fmla="*/ 246253 h 300234"/>
                <a:gd name="connsiteX4" fmla="*/ 384458 w 403551"/>
                <a:gd name="connsiteY4" fmla="*/ 300228 h 300234"/>
                <a:gd name="connsiteX5" fmla="*/ 371758 w 403551"/>
                <a:gd name="connsiteY5" fmla="*/ 243078 h 300234"/>
                <a:gd name="connsiteX6" fmla="*/ 12983 w 403551"/>
                <a:gd name="connsiteY6" fmla="*/ 4953 h 3002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03551" h="300234">
                  <a:moveTo>
                    <a:pt x="12983" y="4953"/>
                  </a:moveTo>
                  <a:cubicBezTo>
                    <a:pt x="-33584" y="-20976"/>
                    <a:pt x="57433" y="62103"/>
                    <a:pt x="92358" y="87503"/>
                  </a:cubicBezTo>
                  <a:cubicBezTo>
                    <a:pt x="127283" y="112903"/>
                    <a:pt x="175437" y="130895"/>
                    <a:pt x="222533" y="157353"/>
                  </a:cubicBezTo>
                  <a:cubicBezTo>
                    <a:pt x="269629" y="183811"/>
                    <a:pt x="347946" y="222441"/>
                    <a:pt x="374933" y="246253"/>
                  </a:cubicBezTo>
                  <a:cubicBezTo>
                    <a:pt x="401920" y="270065"/>
                    <a:pt x="384987" y="300757"/>
                    <a:pt x="384458" y="300228"/>
                  </a:cubicBezTo>
                  <a:cubicBezTo>
                    <a:pt x="383929" y="299699"/>
                    <a:pt x="435258" y="289115"/>
                    <a:pt x="371758" y="243078"/>
                  </a:cubicBezTo>
                  <a:cubicBezTo>
                    <a:pt x="308258" y="197041"/>
                    <a:pt x="59550" y="30882"/>
                    <a:pt x="12983" y="4953"/>
                  </a:cubicBezTo>
                  <a:close/>
                </a:path>
              </a:pathLst>
            </a:custGeom>
            <a:solidFill>
              <a:srgbClr val="FF0000"/>
            </a:solidFill>
            <a:ln cap="rnd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4" name="フリーフォーム: 図形 1083">
              <a:extLst>
                <a:ext uri="{FF2B5EF4-FFF2-40B4-BE49-F238E27FC236}">
                  <a16:creationId xmlns:a16="http://schemas.microsoft.com/office/drawing/2014/main" id="{16B96E65-2CBE-4301-9BD1-F1298D322F5C}"/>
                </a:ext>
              </a:extLst>
            </p:cNvPr>
            <p:cNvSpPr/>
            <p:nvPr/>
          </p:nvSpPr>
          <p:spPr>
            <a:xfrm>
              <a:off x="4619366" y="479422"/>
              <a:ext cx="522113" cy="441735"/>
            </a:xfrm>
            <a:custGeom>
              <a:avLst/>
              <a:gdLst>
                <a:gd name="connsiteX0" fmla="*/ 60584 w 522113"/>
                <a:gd name="connsiteY0" fmla="*/ 3 h 441735"/>
                <a:gd name="connsiteX1" fmla="*/ 92334 w 522113"/>
                <a:gd name="connsiteY1" fmla="*/ 95253 h 441735"/>
                <a:gd name="connsiteX2" fmla="*/ 162184 w 522113"/>
                <a:gd name="connsiteY2" fmla="*/ 158753 h 441735"/>
                <a:gd name="connsiteX3" fmla="*/ 514609 w 522113"/>
                <a:gd name="connsiteY3" fmla="*/ 431803 h 441735"/>
                <a:gd name="connsiteX4" fmla="*/ 393959 w 522113"/>
                <a:gd name="connsiteY4" fmla="*/ 371478 h 441735"/>
                <a:gd name="connsiteX5" fmla="*/ 286009 w 522113"/>
                <a:gd name="connsiteY5" fmla="*/ 269878 h 441735"/>
                <a:gd name="connsiteX6" fmla="*/ 317759 w 522113"/>
                <a:gd name="connsiteY6" fmla="*/ 377828 h 441735"/>
                <a:gd name="connsiteX7" fmla="*/ 251084 w 522113"/>
                <a:gd name="connsiteY7" fmla="*/ 295278 h 441735"/>
                <a:gd name="connsiteX8" fmla="*/ 114559 w 522113"/>
                <a:gd name="connsiteY8" fmla="*/ 203203 h 441735"/>
                <a:gd name="connsiteX9" fmla="*/ 47884 w 522113"/>
                <a:gd name="connsiteY9" fmla="*/ 168278 h 441735"/>
                <a:gd name="connsiteX10" fmla="*/ 3434 w 522113"/>
                <a:gd name="connsiteY10" fmla="*/ 111128 h 441735"/>
                <a:gd name="connsiteX11" fmla="*/ 9784 w 522113"/>
                <a:gd name="connsiteY11" fmla="*/ 98428 h 441735"/>
                <a:gd name="connsiteX12" fmla="*/ 60584 w 522113"/>
                <a:gd name="connsiteY12" fmla="*/ 3 h 4417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522113" h="441735">
                  <a:moveTo>
                    <a:pt x="60584" y="3"/>
                  </a:moveTo>
                  <a:cubicBezTo>
                    <a:pt x="74342" y="-526"/>
                    <a:pt x="75401" y="68795"/>
                    <a:pt x="92334" y="95253"/>
                  </a:cubicBezTo>
                  <a:cubicBezTo>
                    <a:pt x="109267" y="121711"/>
                    <a:pt x="91805" y="102661"/>
                    <a:pt x="162184" y="158753"/>
                  </a:cubicBezTo>
                  <a:cubicBezTo>
                    <a:pt x="232563" y="214845"/>
                    <a:pt x="475980" y="396349"/>
                    <a:pt x="514609" y="431803"/>
                  </a:cubicBezTo>
                  <a:cubicBezTo>
                    <a:pt x="553238" y="467257"/>
                    <a:pt x="432059" y="398465"/>
                    <a:pt x="393959" y="371478"/>
                  </a:cubicBezTo>
                  <a:cubicBezTo>
                    <a:pt x="355859" y="344491"/>
                    <a:pt x="298709" y="268820"/>
                    <a:pt x="286009" y="269878"/>
                  </a:cubicBezTo>
                  <a:cubicBezTo>
                    <a:pt x="273309" y="270936"/>
                    <a:pt x="323580" y="373595"/>
                    <a:pt x="317759" y="377828"/>
                  </a:cubicBezTo>
                  <a:cubicBezTo>
                    <a:pt x="311938" y="382061"/>
                    <a:pt x="284951" y="324382"/>
                    <a:pt x="251084" y="295278"/>
                  </a:cubicBezTo>
                  <a:cubicBezTo>
                    <a:pt x="217217" y="266174"/>
                    <a:pt x="148426" y="224370"/>
                    <a:pt x="114559" y="203203"/>
                  </a:cubicBezTo>
                  <a:cubicBezTo>
                    <a:pt x="80692" y="182036"/>
                    <a:pt x="66405" y="183624"/>
                    <a:pt x="47884" y="168278"/>
                  </a:cubicBezTo>
                  <a:cubicBezTo>
                    <a:pt x="29363" y="152932"/>
                    <a:pt x="9784" y="122770"/>
                    <a:pt x="3434" y="111128"/>
                  </a:cubicBezTo>
                  <a:cubicBezTo>
                    <a:pt x="-2916" y="99486"/>
                    <a:pt x="-270" y="113245"/>
                    <a:pt x="9784" y="98428"/>
                  </a:cubicBezTo>
                  <a:cubicBezTo>
                    <a:pt x="19838" y="83611"/>
                    <a:pt x="46826" y="532"/>
                    <a:pt x="60584" y="3"/>
                  </a:cubicBezTo>
                  <a:close/>
                </a:path>
              </a:pathLst>
            </a:custGeom>
            <a:solidFill>
              <a:srgbClr val="FF0000"/>
            </a:solidFill>
            <a:ln cap="rnd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5" name="フリーフォーム: 図形 1084">
              <a:extLst>
                <a:ext uri="{FF2B5EF4-FFF2-40B4-BE49-F238E27FC236}">
                  <a16:creationId xmlns:a16="http://schemas.microsoft.com/office/drawing/2014/main" id="{3223FEB3-6F60-4166-89D7-E89ECF57F103}"/>
                </a:ext>
              </a:extLst>
            </p:cNvPr>
            <p:cNvSpPr/>
            <p:nvPr/>
          </p:nvSpPr>
          <p:spPr>
            <a:xfrm>
              <a:off x="4883148" y="420957"/>
              <a:ext cx="411751" cy="280780"/>
            </a:xfrm>
            <a:custGeom>
              <a:avLst/>
              <a:gdLst>
                <a:gd name="connsiteX0" fmla="*/ 2 w 411751"/>
                <a:gd name="connsiteY0" fmla="*/ 14018 h 280780"/>
                <a:gd name="connsiteX1" fmla="*/ 133352 w 411751"/>
                <a:gd name="connsiteY1" fmla="*/ 52118 h 280780"/>
                <a:gd name="connsiteX2" fmla="*/ 288927 w 411751"/>
                <a:gd name="connsiteY2" fmla="*/ 163243 h 280780"/>
                <a:gd name="connsiteX3" fmla="*/ 409577 w 411751"/>
                <a:gd name="connsiteY3" fmla="*/ 280718 h 280780"/>
                <a:gd name="connsiteX4" fmla="*/ 184152 w 411751"/>
                <a:gd name="connsiteY4" fmla="*/ 147368 h 280780"/>
                <a:gd name="connsiteX5" fmla="*/ 130177 w 411751"/>
                <a:gd name="connsiteY5" fmla="*/ 10843 h 280780"/>
                <a:gd name="connsiteX6" fmla="*/ 2 w 411751"/>
                <a:gd name="connsiteY6" fmla="*/ 14018 h 2807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11751" h="280780">
                  <a:moveTo>
                    <a:pt x="2" y="14018"/>
                  </a:moveTo>
                  <a:cubicBezTo>
                    <a:pt x="531" y="20897"/>
                    <a:pt x="85198" y="27247"/>
                    <a:pt x="133352" y="52118"/>
                  </a:cubicBezTo>
                  <a:cubicBezTo>
                    <a:pt x="181506" y="76989"/>
                    <a:pt x="242890" y="125143"/>
                    <a:pt x="288927" y="163243"/>
                  </a:cubicBezTo>
                  <a:cubicBezTo>
                    <a:pt x="334964" y="201343"/>
                    <a:pt x="427040" y="283364"/>
                    <a:pt x="409577" y="280718"/>
                  </a:cubicBezTo>
                  <a:cubicBezTo>
                    <a:pt x="392114" y="278072"/>
                    <a:pt x="230719" y="192347"/>
                    <a:pt x="184152" y="147368"/>
                  </a:cubicBezTo>
                  <a:cubicBezTo>
                    <a:pt x="137585" y="102389"/>
                    <a:pt x="159810" y="33597"/>
                    <a:pt x="130177" y="10843"/>
                  </a:cubicBezTo>
                  <a:cubicBezTo>
                    <a:pt x="100544" y="-11911"/>
                    <a:pt x="-527" y="7139"/>
                    <a:pt x="2" y="14018"/>
                  </a:cubicBezTo>
                  <a:close/>
                </a:path>
              </a:pathLst>
            </a:custGeom>
            <a:solidFill>
              <a:srgbClr val="FF0000"/>
            </a:solidFill>
            <a:ln cap="rnd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6" name="フリーフォーム: 図形 1085">
              <a:extLst>
                <a:ext uri="{FF2B5EF4-FFF2-40B4-BE49-F238E27FC236}">
                  <a16:creationId xmlns:a16="http://schemas.microsoft.com/office/drawing/2014/main" id="{46EB5800-BFA8-4A79-9C3B-BA92BB9C8D11}"/>
                </a:ext>
              </a:extLst>
            </p:cNvPr>
            <p:cNvSpPr/>
            <p:nvPr/>
          </p:nvSpPr>
          <p:spPr>
            <a:xfrm>
              <a:off x="4775192" y="452360"/>
              <a:ext cx="239539" cy="61814"/>
            </a:xfrm>
            <a:custGeom>
              <a:avLst/>
              <a:gdLst>
                <a:gd name="connsiteX0" fmla="*/ 8 w 239539"/>
                <a:gd name="connsiteY0" fmla="*/ 1665 h 61814"/>
                <a:gd name="connsiteX1" fmla="*/ 130183 w 239539"/>
                <a:gd name="connsiteY1" fmla="*/ 8015 h 61814"/>
                <a:gd name="connsiteX2" fmla="*/ 238133 w 239539"/>
                <a:gd name="connsiteY2" fmla="*/ 58815 h 61814"/>
                <a:gd name="connsiteX3" fmla="*/ 187333 w 239539"/>
                <a:gd name="connsiteY3" fmla="*/ 52465 h 61814"/>
                <a:gd name="connsiteX4" fmla="*/ 123833 w 239539"/>
                <a:gd name="connsiteY4" fmla="*/ 23890 h 61814"/>
                <a:gd name="connsiteX5" fmla="*/ 8 w 239539"/>
                <a:gd name="connsiteY5" fmla="*/ 1665 h 618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39539" h="61814">
                  <a:moveTo>
                    <a:pt x="8" y="1665"/>
                  </a:moveTo>
                  <a:cubicBezTo>
                    <a:pt x="1066" y="-981"/>
                    <a:pt x="90496" y="-1510"/>
                    <a:pt x="130183" y="8015"/>
                  </a:cubicBezTo>
                  <a:cubicBezTo>
                    <a:pt x="169871" y="17540"/>
                    <a:pt x="228608" y="51407"/>
                    <a:pt x="238133" y="58815"/>
                  </a:cubicBezTo>
                  <a:cubicBezTo>
                    <a:pt x="247658" y="66223"/>
                    <a:pt x="206383" y="58286"/>
                    <a:pt x="187333" y="52465"/>
                  </a:cubicBezTo>
                  <a:cubicBezTo>
                    <a:pt x="168283" y="46644"/>
                    <a:pt x="149762" y="31298"/>
                    <a:pt x="123833" y="23890"/>
                  </a:cubicBezTo>
                  <a:cubicBezTo>
                    <a:pt x="97904" y="16482"/>
                    <a:pt x="-1050" y="4311"/>
                    <a:pt x="8" y="1665"/>
                  </a:cubicBezTo>
                  <a:close/>
                </a:path>
              </a:pathLst>
            </a:custGeom>
            <a:solidFill>
              <a:srgbClr val="FF0000"/>
            </a:solidFill>
            <a:ln cap="rnd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7" name="フリーフォーム: 図形 1086">
              <a:extLst>
                <a:ext uri="{FF2B5EF4-FFF2-40B4-BE49-F238E27FC236}">
                  <a16:creationId xmlns:a16="http://schemas.microsoft.com/office/drawing/2014/main" id="{87EFEE14-375A-4B23-9C8C-39D89766C00C}"/>
                </a:ext>
              </a:extLst>
            </p:cNvPr>
            <p:cNvSpPr/>
            <p:nvPr/>
          </p:nvSpPr>
          <p:spPr>
            <a:xfrm>
              <a:off x="5009433" y="396665"/>
              <a:ext cx="648456" cy="384387"/>
            </a:xfrm>
            <a:custGeom>
              <a:avLst/>
              <a:gdLst>
                <a:gd name="connsiteX0" fmla="*/ 717 w 648456"/>
                <a:gd name="connsiteY0" fmla="*/ 210 h 384387"/>
                <a:gd name="connsiteX1" fmla="*/ 188042 w 648456"/>
                <a:gd name="connsiteY1" fmla="*/ 95460 h 384387"/>
                <a:gd name="connsiteX2" fmla="*/ 321392 w 648456"/>
                <a:gd name="connsiteY2" fmla="*/ 136735 h 384387"/>
                <a:gd name="connsiteX3" fmla="*/ 489667 w 648456"/>
                <a:gd name="connsiteY3" fmla="*/ 247860 h 384387"/>
                <a:gd name="connsiteX4" fmla="*/ 648417 w 648456"/>
                <a:gd name="connsiteY4" fmla="*/ 384385 h 384387"/>
                <a:gd name="connsiteX5" fmla="*/ 502367 w 648456"/>
                <a:gd name="connsiteY5" fmla="*/ 251035 h 384387"/>
                <a:gd name="connsiteX6" fmla="*/ 261067 w 648456"/>
                <a:gd name="connsiteY6" fmla="*/ 124035 h 384387"/>
                <a:gd name="connsiteX7" fmla="*/ 717 w 648456"/>
                <a:gd name="connsiteY7" fmla="*/ 210 h 3843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48456" h="384387">
                  <a:moveTo>
                    <a:pt x="717" y="210"/>
                  </a:moveTo>
                  <a:cubicBezTo>
                    <a:pt x="-11454" y="-4552"/>
                    <a:pt x="134596" y="72706"/>
                    <a:pt x="188042" y="95460"/>
                  </a:cubicBezTo>
                  <a:cubicBezTo>
                    <a:pt x="241488" y="118214"/>
                    <a:pt x="271121" y="111335"/>
                    <a:pt x="321392" y="136735"/>
                  </a:cubicBezTo>
                  <a:cubicBezTo>
                    <a:pt x="371663" y="162135"/>
                    <a:pt x="435163" y="206585"/>
                    <a:pt x="489667" y="247860"/>
                  </a:cubicBezTo>
                  <a:cubicBezTo>
                    <a:pt x="544171" y="289135"/>
                    <a:pt x="646300" y="383856"/>
                    <a:pt x="648417" y="384385"/>
                  </a:cubicBezTo>
                  <a:cubicBezTo>
                    <a:pt x="650534" y="384914"/>
                    <a:pt x="566925" y="294427"/>
                    <a:pt x="502367" y="251035"/>
                  </a:cubicBezTo>
                  <a:cubicBezTo>
                    <a:pt x="437809" y="207643"/>
                    <a:pt x="342559" y="164252"/>
                    <a:pt x="261067" y="124035"/>
                  </a:cubicBezTo>
                  <a:cubicBezTo>
                    <a:pt x="179575" y="83818"/>
                    <a:pt x="12888" y="4972"/>
                    <a:pt x="717" y="210"/>
                  </a:cubicBezTo>
                  <a:close/>
                </a:path>
              </a:pathLst>
            </a:custGeom>
            <a:solidFill>
              <a:srgbClr val="FF0000"/>
            </a:solidFill>
            <a:ln cap="rnd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8" name="フリーフォーム: 図形 1087">
              <a:extLst>
                <a:ext uri="{FF2B5EF4-FFF2-40B4-BE49-F238E27FC236}">
                  <a16:creationId xmlns:a16="http://schemas.microsoft.com/office/drawing/2014/main" id="{E89E6B85-B607-4E3D-B2F8-8B11390BEE8E}"/>
                </a:ext>
              </a:extLst>
            </p:cNvPr>
            <p:cNvSpPr/>
            <p:nvPr/>
          </p:nvSpPr>
          <p:spPr>
            <a:xfrm>
              <a:off x="5064108" y="460277"/>
              <a:ext cx="270635" cy="197429"/>
            </a:xfrm>
            <a:custGeom>
              <a:avLst/>
              <a:gdLst>
                <a:gd name="connsiteX0" fmla="*/ 17 w 270635"/>
                <a:gd name="connsiteY0" fmla="*/ 98 h 197429"/>
                <a:gd name="connsiteX1" fmla="*/ 149242 w 270635"/>
                <a:gd name="connsiteY1" fmla="*/ 85823 h 197429"/>
                <a:gd name="connsiteX2" fmla="*/ 266717 w 270635"/>
                <a:gd name="connsiteY2" fmla="*/ 196948 h 197429"/>
                <a:gd name="connsiteX3" fmla="*/ 234967 w 270635"/>
                <a:gd name="connsiteY3" fmla="*/ 123923 h 197429"/>
                <a:gd name="connsiteX4" fmla="*/ 158767 w 270635"/>
                <a:gd name="connsiteY4" fmla="*/ 69948 h 197429"/>
                <a:gd name="connsiteX5" fmla="*/ 17 w 270635"/>
                <a:gd name="connsiteY5" fmla="*/ 98 h 1974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70635" h="197429">
                  <a:moveTo>
                    <a:pt x="17" y="98"/>
                  </a:moveTo>
                  <a:cubicBezTo>
                    <a:pt x="-1571" y="2744"/>
                    <a:pt x="104792" y="53015"/>
                    <a:pt x="149242" y="85823"/>
                  </a:cubicBezTo>
                  <a:cubicBezTo>
                    <a:pt x="193692" y="118631"/>
                    <a:pt x="252429" y="190598"/>
                    <a:pt x="266717" y="196948"/>
                  </a:cubicBezTo>
                  <a:cubicBezTo>
                    <a:pt x="281005" y="203298"/>
                    <a:pt x="252959" y="145090"/>
                    <a:pt x="234967" y="123923"/>
                  </a:cubicBezTo>
                  <a:cubicBezTo>
                    <a:pt x="216975" y="102756"/>
                    <a:pt x="196338" y="91115"/>
                    <a:pt x="158767" y="69948"/>
                  </a:cubicBezTo>
                  <a:cubicBezTo>
                    <a:pt x="121196" y="48781"/>
                    <a:pt x="1605" y="-2548"/>
                    <a:pt x="17" y="98"/>
                  </a:cubicBezTo>
                  <a:close/>
                </a:path>
              </a:pathLst>
            </a:custGeom>
            <a:solidFill>
              <a:srgbClr val="FF0000"/>
            </a:solidFill>
            <a:ln cap="rnd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9" name="フリーフォーム: 図形 1088">
              <a:extLst>
                <a:ext uri="{FF2B5EF4-FFF2-40B4-BE49-F238E27FC236}">
                  <a16:creationId xmlns:a16="http://schemas.microsoft.com/office/drawing/2014/main" id="{0F17285F-D4A6-4D6C-9DCC-3C128D8A6474}"/>
                </a:ext>
              </a:extLst>
            </p:cNvPr>
            <p:cNvSpPr/>
            <p:nvPr/>
          </p:nvSpPr>
          <p:spPr>
            <a:xfrm>
              <a:off x="5688157" y="774570"/>
              <a:ext cx="819020" cy="2138816"/>
            </a:xfrm>
            <a:custGeom>
              <a:avLst/>
              <a:gdLst>
                <a:gd name="connsiteX0" fmla="*/ 52243 w 819020"/>
                <a:gd name="connsiteY0" fmla="*/ 4363 h 2138816"/>
                <a:gd name="connsiteX1" fmla="*/ 221576 w 819020"/>
                <a:gd name="connsiteY1" fmla="*/ 334563 h 2138816"/>
                <a:gd name="connsiteX2" fmla="*/ 407843 w 819020"/>
                <a:gd name="connsiteY2" fmla="*/ 707097 h 2138816"/>
                <a:gd name="connsiteX3" fmla="*/ 526376 w 819020"/>
                <a:gd name="connsiteY3" fmla="*/ 1054230 h 2138816"/>
                <a:gd name="connsiteX4" fmla="*/ 594110 w 819020"/>
                <a:gd name="connsiteY4" fmla="*/ 1274363 h 2138816"/>
                <a:gd name="connsiteX5" fmla="*/ 738043 w 819020"/>
                <a:gd name="connsiteY5" fmla="*/ 1511430 h 2138816"/>
                <a:gd name="connsiteX6" fmla="*/ 780376 w 819020"/>
                <a:gd name="connsiteY6" fmla="*/ 1646897 h 2138816"/>
                <a:gd name="connsiteX7" fmla="*/ 814243 w 819020"/>
                <a:gd name="connsiteY7" fmla="*/ 1943230 h 2138816"/>
                <a:gd name="connsiteX8" fmla="*/ 814243 w 819020"/>
                <a:gd name="connsiteY8" fmla="*/ 2137963 h 2138816"/>
                <a:gd name="connsiteX9" fmla="*/ 771910 w 819020"/>
                <a:gd name="connsiteY9" fmla="*/ 1994030 h 2138816"/>
                <a:gd name="connsiteX10" fmla="*/ 687243 w 819020"/>
                <a:gd name="connsiteY10" fmla="*/ 1553763 h 2138816"/>
                <a:gd name="connsiteX11" fmla="*/ 331643 w 819020"/>
                <a:gd name="connsiteY11" fmla="*/ 724030 h 2138816"/>
                <a:gd name="connsiteX12" fmla="*/ 18376 w 819020"/>
                <a:gd name="connsiteY12" fmla="*/ 182163 h 2138816"/>
                <a:gd name="connsiteX13" fmla="*/ 52243 w 819020"/>
                <a:gd name="connsiteY13" fmla="*/ 4363 h 21388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819020" h="2138816">
                  <a:moveTo>
                    <a:pt x="52243" y="4363"/>
                  </a:moveTo>
                  <a:cubicBezTo>
                    <a:pt x="86110" y="29763"/>
                    <a:pt x="162309" y="217441"/>
                    <a:pt x="221576" y="334563"/>
                  </a:cubicBezTo>
                  <a:cubicBezTo>
                    <a:pt x="280843" y="451685"/>
                    <a:pt x="357043" y="587153"/>
                    <a:pt x="407843" y="707097"/>
                  </a:cubicBezTo>
                  <a:cubicBezTo>
                    <a:pt x="458643" y="827042"/>
                    <a:pt x="495332" y="959686"/>
                    <a:pt x="526376" y="1054230"/>
                  </a:cubicBezTo>
                  <a:cubicBezTo>
                    <a:pt x="557420" y="1148774"/>
                    <a:pt x="558832" y="1198163"/>
                    <a:pt x="594110" y="1274363"/>
                  </a:cubicBezTo>
                  <a:cubicBezTo>
                    <a:pt x="629388" y="1350563"/>
                    <a:pt x="706999" y="1449341"/>
                    <a:pt x="738043" y="1511430"/>
                  </a:cubicBezTo>
                  <a:cubicBezTo>
                    <a:pt x="769087" y="1573519"/>
                    <a:pt x="767676" y="1574930"/>
                    <a:pt x="780376" y="1646897"/>
                  </a:cubicBezTo>
                  <a:cubicBezTo>
                    <a:pt x="793076" y="1718864"/>
                    <a:pt x="808599" y="1861386"/>
                    <a:pt x="814243" y="1943230"/>
                  </a:cubicBezTo>
                  <a:cubicBezTo>
                    <a:pt x="819888" y="2025074"/>
                    <a:pt x="821299" y="2129496"/>
                    <a:pt x="814243" y="2137963"/>
                  </a:cubicBezTo>
                  <a:cubicBezTo>
                    <a:pt x="807188" y="2146430"/>
                    <a:pt x="793077" y="2091397"/>
                    <a:pt x="771910" y="1994030"/>
                  </a:cubicBezTo>
                  <a:cubicBezTo>
                    <a:pt x="750743" y="1896663"/>
                    <a:pt x="760621" y="1765430"/>
                    <a:pt x="687243" y="1553763"/>
                  </a:cubicBezTo>
                  <a:cubicBezTo>
                    <a:pt x="613865" y="1342096"/>
                    <a:pt x="443121" y="952630"/>
                    <a:pt x="331643" y="724030"/>
                  </a:cubicBezTo>
                  <a:cubicBezTo>
                    <a:pt x="220165" y="495430"/>
                    <a:pt x="62120" y="296463"/>
                    <a:pt x="18376" y="182163"/>
                  </a:cubicBezTo>
                  <a:cubicBezTo>
                    <a:pt x="-25368" y="67863"/>
                    <a:pt x="18376" y="-21037"/>
                    <a:pt x="52243" y="4363"/>
                  </a:cubicBezTo>
                  <a:close/>
                </a:path>
              </a:pathLst>
            </a:custGeom>
            <a:solidFill>
              <a:srgbClr val="FF0000"/>
            </a:solidFill>
            <a:ln cap="rnd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0" name="フリーフォーム: 図形 1089">
              <a:extLst>
                <a:ext uri="{FF2B5EF4-FFF2-40B4-BE49-F238E27FC236}">
                  <a16:creationId xmlns:a16="http://schemas.microsoft.com/office/drawing/2014/main" id="{77F127CD-7A3A-4654-A96A-3171549C505F}"/>
                </a:ext>
              </a:extLst>
            </p:cNvPr>
            <p:cNvSpPr/>
            <p:nvPr/>
          </p:nvSpPr>
          <p:spPr>
            <a:xfrm>
              <a:off x="5574849" y="831006"/>
              <a:ext cx="851544" cy="2120272"/>
            </a:xfrm>
            <a:custGeom>
              <a:avLst/>
              <a:gdLst>
                <a:gd name="connsiteX0" fmla="*/ 13151 w 851544"/>
                <a:gd name="connsiteY0" fmla="*/ 15661 h 2120272"/>
                <a:gd name="connsiteX1" fmla="*/ 140151 w 851544"/>
                <a:gd name="connsiteY1" fmla="*/ 286594 h 2120272"/>
                <a:gd name="connsiteX2" fmla="*/ 470351 w 851544"/>
                <a:gd name="connsiteY2" fmla="*/ 879261 h 2120272"/>
                <a:gd name="connsiteX3" fmla="*/ 656618 w 851544"/>
                <a:gd name="connsiteY3" fmla="*/ 1353394 h 2120272"/>
                <a:gd name="connsiteX4" fmla="*/ 732818 w 851544"/>
                <a:gd name="connsiteY4" fmla="*/ 1708994 h 2120272"/>
                <a:gd name="connsiteX5" fmla="*/ 732818 w 851544"/>
                <a:gd name="connsiteY5" fmla="*/ 1937594 h 2120272"/>
                <a:gd name="connsiteX6" fmla="*/ 766684 w 851544"/>
                <a:gd name="connsiteY6" fmla="*/ 2106927 h 2120272"/>
                <a:gd name="connsiteX7" fmla="*/ 809018 w 851544"/>
                <a:gd name="connsiteY7" fmla="*/ 2073061 h 2120272"/>
                <a:gd name="connsiteX8" fmla="*/ 825951 w 851544"/>
                <a:gd name="connsiteY8" fmla="*/ 1785194 h 2120272"/>
                <a:gd name="connsiteX9" fmla="*/ 436484 w 851544"/>
                <a:gd name="connsiteY9" fmla="*/ 726861 h 2120272"/>
                <a:gd name="connsiteX10" fmla="*/ 13151 w 851544"/>
                <a:gd name="connsiteY10" fmla="*/ 15661 h 21202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851544" h="2120272">
                  <a:moveTo>
                    <a:pt x="13151" y="15661"/>
                  </a:moveTo>
                  <a:cubicBezTo>
                    <a:pt x="-36238" y="-57717"/>
                    <a:pt x="63951" y="142661"/>
                    <a:pt x="140151" y="286594"/>
                  </a:cubicBezTo>
                  <a:cubicBezTo>
                    <a:pt x="216351" y="430527"/>
                    <a:pt x="384273" y="701461"/>
                    <a:pt x="470351" y="879261"/>
                  </a:cubicBezTo>
                  <a:cubicBezTo>
                    <a:pt x="556429" y="1057061"/>
                    <a:pt x="612873" y="1215105"/>
                    <a:pt x="656618" y="1353394"/>
                  </a:cubicBezTo>
                  <a:cubicBezTo>
                    <a:pt x="700363" y="1491683"/>
                    <a:pt x="720118" y="1611627"/>
                    <a:pt x="732818" y="1708994"/>
                  </a:cubicBezTo>
                  <a:cubicBezTo>
                    <a:pt x="745518" y="1806361"/>
                    <a:pt x="727174" y="1871272"/>
                    <a:pt x="732818" y="1937594"/>
                  </a:cubicBezTo>
                  <a:cubicBezTo>
                    <a:pt x="738462" y="2003916"/>
                    <a:pt x="753984" y="2084349"/>
                    <a:pt x="766684" y="2106927"/>
                  </a:cubicBezTo>
                  <a:cubicBezTo>
                    <a:pt x="779384" y="2129505"/>
                    <a:pt x="799140" y="2126683"/>
                    <a:pt x="809018" y="2073061"/>
                  </a:cubicBezTo>
                  <a:cubicBezTo>
                    <a:pt x="818896" y="2019439"/>
                    <a:pt x="888040" y="2009561"/>
                    <a:pt x="825951" y="1785194"/>
                  </a:cubicBezTo>
                  <a:cubicBezTo>
                    <a:pt x="763862" y="1560827"/>
                    <a:pt x="570539" y="1014728"/>
                    <a:pt x="436484" y="726861"/>
                  </a:cubicBezTo>
                  <a:cubicBezTo>
                    <a:pt x="302429" y="438994"/>
                    <a:pt x="62540" y="89039"/>
                    <a:pt x="13151" y="15661"/>
                  </a:cubicBezTo>
                  <a:close/>
                </a:path>
              </a:pathLst>
            </a:custGeom>
            <a:solidFill>
              <a:srgbClr val="FF0000"/>
            </a:solidFill>
            <a:ln cap="rnd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1" name="フリーフォーム: 図形 1090">
              <a:extLst>
                <a:ext uri="{FF2B5EF4-FFF2-40B4-BE49-F238E27FC236}">
                  <a16:creationId xmlns:a16="http://schemas.microsoft.com/office/drawing/2014/main" id="{42684C03-03FF-4459-A873-B287A0FBFA3B}"/>
                </a:ext>
              </a:extLst>
            </p:cNvPr>
            <p:cNvSpPr/>
            <p:nvPr/>
          </p:nvSpPr>
          <p:spPr>
            <a:xfrm>
              <a:off x="5287261" y="720430"/>
              <a:ext cx="444342" cy="435772"/>
            </a:xfrm>
            <a:custGeom>
              <a:avLst/>
              <a:gdLst>
                <a:gd name="connsiteX0" fmla="*/ 172 w 444342"/>
                <a:gd name="connsiteY0" fmla="*/ 11937 h 435772"/>
                <a:gd name="connsiteX1" fmla="*/ 165272 w 444342"/>
                <a:gd name="connsiteY1" fmla="*/ 219370 h 435772"/>
                <a:gd name="connsiteX2" fmla="*/ 237239 w 444342"/>
                <a:gd name="connsiteY2" fmla="*/ 329437 h 435772"/>
                <a:gd name="connsiteX3" fmla="*/ 440439 w 444342"/>
                <a:gd name="connsiteY3" fmla="*/ 435270 h 435772"/>
                <a:gd name="connsiteX4" fmla="*/ 364239 w 444342"/>
                <a:gd name="connsiteY4" fmla="*/ 363303 h 435772"/>
                <a:gd name="connsiteX5" fmla="*/ 279572 w 444342"/>
                <a:gd name="connsiteY5" fmla="*/ 227837 h 435772"/>
                <a:gd name="connsiteX6" fmla="*/ 207606 w 444342"/>
                <a:gd name="connsiteY6" fmla="*/ 105070 h 435772"/>
                <a:gd name="connsiteX7" fmla="*/ 135639 w 444342"/>
                <a:gd name="connsiteY7" fmla="*/ 37337 h 435772"/>
                <a:gd name="connsiteX8" fmla="*/ 172 w 444342"/>
                <a:gd name="connsiteY8" fmla="*/ 11937 h 4357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44342" h="435772">
                  <a:moveTo>
                    <a:pt x="172" y="11937"/>
                  </a:moveTo>
                  <a:cubicBezTo>
                    <a:pt x="5111" y="42276"/>
                    <a:pt x="125761" y="166453"/>
                    <a:pt x="165272" y="219370"/>
                  </a:cubicBezTo>
                  <a:cubicBezTo>
                    <a:pt x="204783" y="272287"/>
                    <a:pt x="191378" y="293454"/>
                    <a:pt x="237239" y="329437"/>
                  </a:cubicBezTo>
                  <a:cubicBezTo>
                    <a:pt x="283100" y="365420"/>
                    <a:pt x="419272" y="429626"/>
                    <a:pt x="440439" y="435270"/>
                  </a:cubicBezTo>
                  <a:cubicBezTo>
                    <a:pt x="461606" y="440914"/>
                    <a:pt x="391050" y="397875"/>
                    <a:pt x="364239" y="363303"/>
                  </a:cubicBezTo>
                  <a:cubicBezTo>
                    <a:pt x="337428" y="328731"/>
                    <a:pt x="305677" y="270876"/>
                    <a:pt x="279572" y="227837"/>
                  </a:cubicBezTo>
                  <a:cubicBezTo>
                    <a:pt x="253467" y="184798"/>
                    <a:pt x="231595" y="136820"/>
                    <a:pt x="207606" y="105070"/>
                  </a:cubicBezTo>
                  <a:cubicBezTo>
                    <a:pt x="183617" y="73320"/>
                    <a:pt x="173739" y="58504"/>
                    <a:pt x="135639" y="37337"/>
                  </a:cubicBezTo>
                  <a:cubicBezTo>
                    <a:pt x="97539" y="16170"/>
                    <a:pt x="-4767" y="-18402"/>
                    <a:pt x="172" y="11937"/>
                  </a:cubicBezTo>
                  <a:close/>
                </a:path>
              </a:pathLst>
            </a:custGeom>
            <a:solidFill>
              <a:srgbClr val="FF0000"/>
            </a:solidFill>
            <a:ln cap="rnd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2" name="フリーフォーム: 図形 1091">
              <a:extLst>
                <a:ext uri="{FF2B5EF4-FFF2-40B4-BE49-F238E27FC236}">
                  <a16:creationId xmlns:a16="http://schemas.microsoft.com/office/drawing/2014/main" id="{1C5A4B6D-98F0-4ACD-8D5E-081C5780A813}"/>
                </a:ext>
              </a:extLst>
            </p:cNvPr>
            <p:cNvSpPr/>
            <p:nvPr/>
          </p:nvSpPr>
          <p:spPr>
            <a:xfrm>
              <a:off x="5784848" y="1809703"/>
              <a:ext cx="312097" cy="693067"/>
            </a:xfrm>
            <a:custGeom>
              <a:avLst/>
              <a:gdLst>
                <a:gd name="connsiteX0" fmla="*/ 2 w 312097"/>
                <a:gd name="connsiteY0" fmla="*/ 47 h 693067"/>
                <a:gd name="connsiteX1" fmla="*/ 101602 w 312097"/>
                <a:gd name="connsiteY1" fmla="*/ 171497 h 693067"/>
                <a:gd name="connsiteX2" fmla="*/ 177802 w 312097"/>
                <a:gd name="connsiteY2" fmla="*/ 288972 h 693067"/>
                <a:gd name="connsiteX3" fmla="*/ 212727 w 312097"/>
                <a:gd name="connsiteY3" fmla="*/ 393747 h 693067"/>
                <a:gd name="connsiteX4" fmla="*/ 212727 w 312097"/>
                <a:gd name="connsiteY4" fmla="*/ 501697 h 693067"/>
                <a:gd name="connsiteX5" fmla="*/ 295277 w 312097"/>
                <a:gd name="connsiteY5" fmla="*/ 689022 h 693067"/>
                <a:gd name="connsiteX6" fmla="*/ 295277 w 312097"/>
                <a:gd name="connsiteY6" fmla="*/ 619172 h 693067"/>
                <a:gd name="connsiteX7" fmla="*/ 311152 w 312097"/>
                <a:gd name="connsiteY7" fmla="*/ 488997 h 693067"/>
                <a:gd name="connsiteX8" fmla="*/ 263527 w 312097"/>
                <a:gd name="connsiteY8" fmla="*/ 311197 h 693067"/>
                <a:gd name="connsiteX9" fmla="*/ 104777 w 312097"/>
                <a:gd name="connsiteY9" fmla="*/ 155622 h 693067"/>
                <a:gd name="connsiteX10" fmla="*/ 2 w 312097"/>
                <a:gd name="connsiteY10" fmla="*/ 47 h 6930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12097" h="693067">
                  <a:moveTo>
                    <a:pt x="2" y="47"/>
                  </a:moveTo>
                  <a:cubicBezTo>
                    <a:pt x="-527" y="2693"/>
                    <a:pt x="71969" y="123343"/>
                    <a:pt x="101602" y="171497"/>
                  </a:cubicBezTo>
                  <a:cubicBezTo>
                    <a:pt x="131235" y="219651"/>
                    <a:pt x="159281" y="251930"/>
                    <a:pt x="177802" y="288972"/>
                  </a:cubicBezTo>
                  <a:cubicBezTo>
                    <a:pt x="196323" y="326014"/>
                    <a:pt x="206906" y="358293"/>
                    <a:pt x="212727" y="393747"/>
                  </a:cubicBezTo>
                  <a:cubicBezTo>
                    <a:pt x="218548" y="429201"/>
                    <a:pt x="198969" y="452485"/>
                    <a:pt x="212727" y="501697"/>
                  </a:cubicBezTo>
                  <a:cubicBezTo>
                    <a:pt x="226485" y="550909"/>
                    <a:pt x="281519" y="669443"/>
                    <a:pt x="295277" y="689022"/>
                  </a:cubicBezTo>
                  <a:cubicBezTo>
                    <a:pt x="309035" y="708601"/>
                    <a:pt x="292631" y="652510"/>
                    <a:pt x="295277" y="619172"/>
                  </a:cubicBezTo>
                  <a:cubicBezTo>
                    <a:pt x="297923" y="585835"/>
                    <a:pt x="316444" y="540326"/>
                    <a:pt x="311152" y="488997"/>
                  </a:cubicBezTo>
                  <a:cubicBezTo>
                    <a:pt x="305860" y="437668"/>
                    <a:pt x="297923" y="366759"/>
                    <a:pt x="263527" y="311197"/>
                  </a:cubicBezTo>
                  <a:cubicBezTo>
                    <a:pt x="229131" y="255635"/>
                    <a:pt x="147110" y="204834"/>
                    <a:pt x="104777" y="155622"/>
                  </a:cubicBezTo>
                  <a:cubicBezTo>
                    <a:pt x="62444" y="106410"/>
                    <a:pt x="531" y="-2599"/>
                    <a:pt x="2" y="47"/>
                  </a:cubicBezTo>
                  <a:close/>
                </a:path>
              </a:pathLst>
            </a:custGeom>
            <a:solidFill>
              <a:srgbClr val="FF0000"/>
            </a:solidFill>
            <a:ln cap="rnd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3" name="フリーフォーム: 図形 132">
              <a:extLst>
                <a:ext uri="{FF2B5EF4-FFF2-40B4-BE49-F238E27FC236}">
                  <a16:creationId xmlns:a16="http://schemas.microsoft.com/office/drawing/2014/main" id="{9A6FCD0B-16DD-4B7B-BB51-9B185C8D5F27}"/>
                </a:ext>
              </a:extLst>
            </p:cNvPr>
            <p:cNvSpPr/>
            <p:nvPr/>
          </p:nvSpPr>
          <p:spPr>
            <a:xfrm>
              <a:off x="5914944" y="1776661"/>
              <a:ext cx="312097" cy="693067"/>
            </a:xfrm>
            <a:custGeom>
              <a:avLst/>
              <a:gdLst>
                <a:gd name="connsiteX0" fmla="*/ 2 w 312097"/>
                <a:gd name="connsiteY0" fmla="*/ 47 h 693067"/>
                <a:gd name="connsiteX1" fmla="*/ 101602 w 312097"/>
                <a:gd name="connsiteY1" fmla="*/ 171497 h 693067"/>
                <a:gd name="connsiteX2" fmla="*/ 177802 w 312097"/>
                <a:gd name="connsiteY2" fmla="*/ 288972 h 693067"/>
                <a:gd name="connsiteX3" fmla="*/ 212727 w 312097"/>
                <a:gd name="connsiteY3" fmla="*/ 393747 h 693067"/>
                <a:gd name="connsiteX4" fmla="*/ 212727 w 312097"/>
                <a:gd name="connsiteY4" fmla="*/ 501697 h 693067"/>
                <a:gd name="connsiteX5" fmla="*/ 295277 w 312097"/>
                <a:gd name="connsiteY5" fmla="*/ 689022 h 693067"/>
                <a:gd name="connsiteX6" fmla="*/ 295277 w 312097"/>
                <a:gd name="connsiteY6" fmla="*/ 619172 h 693067"/>
                <a:gd name="connsiteX7" fmla="*/ 311152 w 312097"/>
                <a:gd name="connsiteY7" fmla="*/ 488997 h 693067"/>
                <a:gd name="connsiteX8" fmla="*/ 263527 w 312097"/>
                <a:gd name="connsiteY8" fmla="*/ 311197 h 693067"/>
                <a:gd name="connsiteX9" fmla="*/ 104777 w 312097"/>
                <a:gd name="connsiteY9" fmla="*/ 155622 h 693067"/>
                <a:gd name="connsiteX10" fmla="*/ 2 w 312097"/>
                <a:gd name="connsiteY10" fmla="*/ 47 h 6930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12097" h="693067">
                  <a:moveTo>
                    <a:pt x="2" y="47"/>
                  </a:moveTo>
                  <a:cubicBezTo>
                    <a:pt x="-527" y="2693"/>
                    <a:pt x="71969" y="123343"/>
                    <a:pt x="101602" y="171497"/>
                  </a:cubicBezTo>
                  <a:cubicBezTo>
                    <a:pt x="131235" y="219651"/>
                    <a:pt x="159281" y="251930"/>
                    <a:pt x="177802" y="288972"/>
                  </a:cubicBezTo>
                  <a:cubicBezTo>
                    <a:pt x="196323" y="326014"/>
                    <a:pt x="206906" y="358293"/>
                    <a:pt x="212727" y="393747"/>
                  </a:cubicBezTo>
                  <a:cubicBezTo>
                    <a:pt x="218548" y="429201"/>
                    <a:pt x="198969" y="452485"/>
                    <a:pt x="212727" y="501697"/>
                  </a:cubicBezTo>
                  <a:cubicBezTo>
                    <a:pt x="226485" y="550909"/>
                    <a:pt x="281519" y="669443"/>
                    <a:pt x="295277" y="689022"/>
                  </a:cubicBezTo>
                  <a:cubicBezTo>
                    <a:pt x="309035" y="708601"/>
                    <a:pt x="292631" y="652510"/>
                    <a:pt x="295277" y="619172"/>
                  </a:cubicBezTo>
                  <a:cubicBezTo>
                    <a:pt x="297923" y="585835"/>
                    <a:pt x="316444" y="540326"/>
                    <a:pt x="311152" y="488997"/>
                  </a:cubicBezTo>
                  <a:cubicBezTo>
                    <a:pt x="305860" y="437668"/>
                    <a:pt x="297923" y="366759"/>
                    <a:pt x="263527" y="311197"/>
                  </a:cubicBezTo>
                  <a:cubicBezTo>
                    <a:pt x="229131" y="255635"/>
                    <a:pt x="147110" y="204834"/>
                    <a:pt x="104777" y="155622"/>
                  </a:cubicBezTo>
                  <a:cubicBezTo>
                    <a:pt x="62444" y="106410"/>
                    <a:pt x="531" y="-2599"/>
                    <a:pt x="2" y="47"/>
                  </a:cubicBezTo>
                  <a:close/>
                </a:path>
              </a:pathLst>
            </a:custGeom>
            <a:solidFill>
              <a:srgbClr val="FF0000"/>
            </a:solidFill>
            <a:ln cap="rnd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4" name="フリーフォーム: 図形 133">
              <a:extLst>
                <a:ext uri="{FF2B5EF4-FFF2-40B4-BE49-F238E27FC236}">
                  <a16:creationId xmlns:a16="http://schemas.microsoft.com/office/drawing/2014/main" id="{0C64B326-1AB1-4C15-B470-3404B7495258}"/>
                </a:ext>
              </a:extLst>
            </p:cNvPr>
            <p:cNvSpPr/>
            <p:nvPr/>
          </p:nvSpPr>
          <p:spPr>
            <a:xfrm rot="20527306" flipH="1" flipV="1">
              <a:off x="5644701" y="1028806"/>
              <a:ext cx="312097" cy="693067"/>
            </a:xfrm>
            <a:custGeom>
              <a:avLst/>
              <a:gdLst>
                <a:gd name="connsiteX0" fmla="*/ 2 w 312097"/>
                <a:gd name="connsiteY0" fmla="*/ 47 h 693067"/>
                <a:gd name="connsiteX1" fmla="*/ 101602 w 312097"/>
                <a:gd name="connsiteY1" fmla="*/ 171497 h 693067"/>
                <a:gd name="connsiteX2" fmla="*/ 177802 w 312097"/>
                <a:gd name="connsiteY2" fmla="*/ 288972 h 693067"/>
                <a:gd name="connsiteX3" fmla="*/ 212727 w 312097"/>
                <a:gd name="connsiteY3" fmla="*/ 393747 h 693067"/>
                <a:gd name="connsiteX4" fmla="*/ 212727 w 312097"/>
                <a:gd name="connsiteY4" fmla="*/ 501697 h 693067"/>
                <a:gd name="connsiteX5" fmla="*/ 295277 w 312097"/>
                <a:gd name="connsiteY5" fmla="*/ 689022 h 693067"/>
                <a:gd name="connsiteX6" fmla="*/ 295277 w 312097"/>
                <a:gd name="connsiteY6" fmla="*/ 619172 h 693067"/>
                <a:gd name="connsiteX7" fmla="*/ 311152 w 312097"/>
                <a:gd name="connsiteY7" fmla="*/ 488997 h 693067"/>
                <a:gd name="connsiteX8" fmla="*/ 263527 w 312097"/>
                <a:gd name="connsiteY8" fmla="*/ 311197 h 693067"/>
                <a:gd name="connsiteX9" fmla="*/ 104777 w 312097"/>
                <a:gd name="connsiteY9" fmla="*/ 155622 h 693067"/>
                <a:gd name="connsiteX10" fmla="*/ 2 w 312097"/>
                <a:gd name="connsiteY10" fmla="*/ 47 h 6930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12097" h="693067">
                  <a:moveTo>
                    <a:pt x="2" y="47"/>
                  </a:moveTo>
                  <a:cubicBezTo>
                    <a:pt x="-527" y="2693"/>
                    <a:pt x="71969" y="123343"/>
                    <a:pt x="101602" y="171497"/>
                  </a:cubicBezTo>
                  <a:cubicBezTo>
                    <a:pt x="131235" y="219651"/>
                    <a:pt x="159281" y="251930"/>
                    <a:pt x="177802" y="288972"/>
                  </a:cubicBezTo>
                  <a:cubicBezTo>
                    <a:pt x="196323" y="326014"/>
                    <a:pt x="206906" y="358293"/>
                    <a:pt x="212727" y="393747"/>
                  </a:cubicBezTo>
                  <a:cubicBezTo>
                    <a:pt x="218548" y="429201"/>
                    <a:pt x="198969" y="452485"/>
                    <a:pt x="212727" y="501697"/>
                  </a:cubicBezTo>
                  <a:cubicBezTo>
                    <a:pt x="226485" y="550909"/>
                    <a:pt x="281519" y="669443"/>
                    <a:pt x="295277" y="689022"/>
                  </a:cubicBezTo>
                  <a:cubicBezTo>
                    <a:pt x="309035" y="708601"/>
                    <a:pt x="292631" y="652510"/>
                    <a:pt x="295277" y="619172"/>
                  </a:cubicBezTo>
                  <a:cubicBezTo>
                    <a:pt x="297923" y="585835"/>
                    <a:pt x="316444" y="540326"/>
                    <a:pt x="311152" y="488997"/>
                  </a:cubicBezTo>
                  <a:cubicBezTo>
                    <a:pt x="305860" y="437668"/>
                    <a:pt x="297923" y="366759"/>
                    <a:pt x="263527" y="311197"/>
                  </a:cubicBezTo>
                  <a:cubicBezTo>
                    <a:pt x="229131" y="255635"/>
                    <a:pt x="147110" y="204834"/>
                    <a:pt x="104777" y="155622"/>
                  </a:cubicBezTo>
                  <a:cubicBezTo>
                    <a:pt x="62444" y="106410"/>
                    <a:pt x="531" y="-2599"/>
                    <a:pt x="2" y="47"/>
                  </a:cubicBezTo>
                  <a:close/>
                </a:path>
              </a:pathLst>
            </a:custGeom>
            <a:solidFill>
              <a:srgbClr val="FF0000"/>
            </a:solidFill>
            <a:ln cap="rnd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3" name="フリーフォーム: 図形 1092">
              <a:extLst>
                <a:ext uri="{FF2B5EF4-FFF2-40B4-BE49-F238E27FC236}">
                  <a16:creationId xmlns:a16="http://schemas.microsoft.com/office/drawing/2014/main" id="{F2499FCE-92CA-4204-B785-607803825CAD}"/>
                </a:ext>
              </a:extLst>
            </p:cNvPr>
            <p:cNvSpPr/>
            <p:nvPr/>
          </p:nvSpPr>
          <p:spPr>
            <a:xfrm>
              <a:off x="5892259" y="1579739"/>
              <a:ext cx="274045" cy="401823"/>
            </a:xfrm>
            <a:custGeom>
              <a:avLst/>
              <a:gdLst>
                <a:gd name="connsiteX0" fmla="*/ 19591 w 274045"/>
                <a:gd name="connsiteY0" fmla="*/ 4586 h 401823"/>
                <a:gd name="connsiteX1" fmla="*/ 127541 w 274045"/>
                <a:gd name="connsiteY1" fmla="*/ 239536 h 401823"/>
                <a:gd name="connsiteX2" fmla="*/ 273591 w 274045"/>
                <a:gd name="connsiteY2" fmla="*/ 395111 h 401823"/>
                <a:gd name="connsiteX3" fmla="*/ 171991 w 274045"/>
                <a:gd name="connsiteY3" fmla="*/ 357011 h 401823"/>
                <a:gd name="connsiteX4" fmla="*/ 130716 w 274045"/>
                <a:gd name="connsiteY4" fmla="*/ 207786 h 401823"/>
                <a:gd name="connsiteX5" fmla="*/ 10066 w 274045"/>
                <a:gd name="connsiteY5" fmla="*/ 93486 h 401823"/>
                <a:gd name="connsiteX6" fmla="*/ 19591 w 274045"/>
                <a:gd name="connsiteY6" fmla="*/ 4586 h 4018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74045" h="401823">
                  <a:moveTo>
                    <a:pt x="19591" y="4586"/>
                  </a:moveTo>
                  <a:cubicBezTo>
                    <a:pt x="39170" y="28928"/>
                    <a:pt x="85208" y="174449"/>
                    <a:pt x="127541" y="239536"/>
                  </a:cubicBezTo>
                  <a:cubicBezTo>
                    <a:pt x="169874" y="304623"/>
                    <a:pt x="266183" y="375532"/>
                    <a:pt x="273591" y="395111"/>
                  </a:cubicBezTo>
                  <a:cubicBezTo>
                    <a:pt x="280999" y="414690"/>
                    <a:pt x="195803" y="388232"/>
                    <a:pt x="171991" y="357011"/>
                  </a:cubicBezTo>
                  <a:cubicBezTo>
                    <a:pt x="148179" y="325790"/>
                    <a:pt x="157704" y="251707"/>
                    <a:pt x="130716" y="207786"/>
                  </a:cubicBezTo>
                  <a:cubicBezTo>
                    <a:pt x="103729" y="163865"/>
                    <a:pt x="28058" y="127882"/>
                    <a:pt x="10066" y="93486"/>
                  </a:cubicBezTo>
                  <a:cubicBezTo>
                    <a:pt x="-7926" y="59090"/>
                    <a:pt x="12" y="-19756"/>
                    <a:pt x="19591" y="4586"/>
                  </a:cubicBezTo>
                  <a:close/>
                </a:path>
              </a:pathLst>
            </a:custGeom>
            <a:solidFill>
              <a:srgbClr val="FF0000"/>
            </a:solidFill>
            <a:ln cap="rnd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4" name="フリーフォーム: 図形 1093">
              <a:extLst>
                <a:ext uri="{FF2B5EF4-FFF2-40B4-BE49-F238E27FC236}">
                  <a16:creationId xmlns:a16="http://schemas.microsoft.com/office/drawing/2014/main" id="{09A3E69C-0AC6-44BE-A3BC-6A9EF8E06E2A}"/>
                </a:ext>
              </a:extLst>
            </p:cNvPr>
            <p:cNvSpPr/>
            <p:nvPr/>
          </p:nvSpPr>
          <p:spPr>
            <a:xfrm>
              <a:off x="4229688" y="1368215"/>
              <a:ext cx="155297" cy="509424"/>
            </a:xfrm>
            <a:custGeom>
              <a:avLst/>
              <a:gdLst>
                <a:gd name="connsiteX0" fmla="*/ 154987 w 155297"/>
                <a:gd name="connsiteY0" fmla="*/ 210 h 509424"/>
                <a:gd name="connsiteX1" fmla="*/ 94662 w 155297"/>
                <a:gd name="connsiteY1" fmla="*/ 89110 h 509424"/>
                <a:gd name="connsiteX2" fmla="*/ 72437 w 155297"/>
                <a:gd name="connsiteY2" fmla="*/ 174835 h 509424"/>
                <a:gd name="connsiteX3" fmla="*/ 91487 w 155297"/>
                <a:gd name="connsiteY3" fmla="*/ 289135 h 509424"/>
                <a:gd name="connsiteX4" fmla="*/ 101012 w 155297"/>
                <a:gd name="connsiteY4" fmla="*/ 374860 h 509424"/>
                <a:gd name="connsiteX5" fmla="*/ 104187 w 155297"/>
                <a:gd name="connsiteY5" fmla="*/ 428835 h 509424"/>
                <a:gd name="connsiteX6" fmla="*/ 75612 w 155297"/>
                <a:gd name="connsiteY6" fmla="*/ 508210 h 509424"/>
                <a:gd name="connsiteX7" fmla="*/ 88312 w 155297"/>
                <a:gd name="connsiteY7" fmla="*/ 476460 h 509424"/>
                <a:gd name="connsiteX8" fmla="*/ 50212 w 155297"/>
                <a:gd name="connsiteY8" fmla="*/ 470110 h 509424"/>
                <a:gd name="connsiteX9" fmla="*/ 62912 w 155297"/>
                <a:gd name="connsiteY9" fmla="*/ 397085 h 509424"/>
                <a:gd name="connsiteX10" fmla="*/ 5762 w 155297"/>
                <a:gd name="connsiteY10" fmla="*/ 346285 h 509424"/>
                <a:gd name="connsiteX11" fmla="*/ 2587 w 155297"/>
                <a:gd name="connsiteY11" fmla="*/ 270085 h 509424"/>
                <a:gd name="connsiteX12" fmla="*/ 2587 w 155297"/>
                <a:gd name="connsiteY12" fmla="*/ 228810 h 509424"/>
                <a:gd name="connsiteX13" fmla="*/ 2587 w 155297"/>
                <a:gd name="connsiteY13" fmla="*/ 228810 h 509424"/>
                <a:gd name="connsiteX14" fmla="*/ 2587 w 155297"/>
                <a:gd name="connsiteY14" fmla="*/ 184360 h 509424"/>
                <a:gd name="connsiteX15" fmla="*/ 37512 w 155297"/>
                <a:gd name="connsiteY15" fmla="*/ 152610 h 509424"/>
                <a:gd name="connsiteX16" fmla="*/ 66087 w 155297"/>
                <a:gd name="connsiteY16" fmla="*/ 66885 h 509424"/>
                <a:gd name="connsiteX17" fmla="*/ 154987 w 155297"/>
                <a:gd name="connsiteY17" fmla="*/ 210 h 509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55297" h="509424">
                  <a:moveTo>
                    <a:pt x="154987" y="210"/>
                  </a:moveTo>
                  <a:cubicBezTo>
                    <a:pt x="159749" y="3914"/>
                    <a:pt x="108420" y="60006"/>
                    <a:pt x="94662" y="89110"/>
                  </a:cubicBezTo>
                  <a:cubicBezTo>
                    <a:pt x="80904" y="118214"/>
                    <a:pt x="72966" y="141498"/>
                    <a:pt x="72437" y="174835"/>
                  </a:cubicBezTo>
                  <a:cubicBezTo>
                    <a:pt x="71908" y="208172"/>
                    <a:pt x="86725" y="255798"/>
                    <a:pt x="91487" y="289135"/>
                  </a:cubicBezTo>
                  <a:cubicBezTo>
                    <a:pt x="96249" y="322472"/>
                    <a:pt x="98895" y="351577"/>
                    <a:pt x="101012" y="374860"/>
                  </a:cubicBezTo>
                  <a:cubicBezTo>
                    <a:pt x="103129" y="398143"/>
                    <a:pt x="108420" y="406610"/>
                    <a:pt x="104187" y="428835"/>
                  </a:cubicBezTo>
                  <a:cubicBezTo>
                    <a:pt x="99954" y="451060"/>
                    <a:pt x="78258" y="500273"/>
                    <a:pt x="75612" y="508210"/>
                  </a:cubicBezTo>
                  <a:cubicBezTo>
                    <a:pt x="72966" y="516147"/>
                    <a:pt x="92545" y="482810"/>
                    <a:pt x="88312" y="476460"/>
                  </a:cubicBezTo>
                  <a:cubicBezTo>
                    <a:pt x="84079" y="470110"/>
                    <a:pt x="54445" y="483339"/>
                    <a:pt x="50212" y="470110"/>
                  </a:cubicBezTo>
                  <a:cubicBezTo>
                    <a:pt x="45979" y="456881"/>
                    <a:pt x="70320" y="417722"/>
                    <a:pt x="62912" y="397085"/>
                  </a:cubicBezTo>
                  <a:cubicBezTo>
                    <a:pt x="55504" y="376448"/>
                    <a:pt x="15816" y="367452"/>
                    <a:pt x="5762" y="346285"/>
                  </a:cubicBezTo>
                  <a:cubicBezTo>
                    <a:pt x="-4292" y="325118"/>
                    <a:pt x="3116" y="289664"/>
                    <a:pt x="2587" y="270085"/>
                  </a:cubicBezTo>
                  <a:cubicBezTo>
                    <a:pt x="2058" y="250506"/>
                    <a:pt x="2587" y="228810"/>
                    <a:pt x="2587" y="228810"/>
                  </a:cubicBezTo>
                  <a:lnTo>
                    <a:pt x="2587" y="228810"/>
                  </a:lnTo>
                  <a:cubicBezTo>
                    <a:pt x="2587" y="221402"/>
                    <a:pt x="-3234" y="197060"/>
                    <a:pt x="2587" y="184360"/>
                  </a:cubicBezTo>
                  <a:cubicBezTo>
                    <a:pt x="8408" y="171660"/>
                    <a:pt x="26929" y="172189"/>
                    <a:pt x="37512" y="152610"/>
                  </a:cubicBezTo>
                  <a:cubicBezTo>
                    <a:pt x="48095" y="133031"/>
                    <a:pt x="47037" y="91227"/>
                    <a:pt x="66087" y="66885"/>
                  </a:cubicBezTo>
                  <a:cubicBezTo>
                    <a:pt x="85137" y="42543"/>
                    <a:pt x="150225" y="-3494"/>
                    <a:pt x="154987" y="210"/>
                  </a:cubicBezTo>
                  <a:close/>
                </a:path>
              </a:pathLst>
            </a:custGeom>
            <a:solidFill>
              <a:srgbClr val="FF0000"/>
            </a:solidFill>
            <a:ln cap="rnd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5" name="フリーフォーム: 図形 1094">
              <a:extLst>
                <a:ext uri="{FF2B5EF4-FFF2-40B4-BE49-F238E27FC236}">
                  <a16:creationId xmlns:a16="http://schemas.microsoft.com/office/drawing/2014/main" id="{B2B75471-1B72-4090-AD81-844537A8FABE}"/>
                </a:ext>
              </a:extLst>
            </p:cNvPr>
            <p:cNvSpPr/>
            <p:nvPr/>
          </p:nvSpPr>
          <p:spPr>
            <a:xfrm>
              <a:off x="4457434" y="831799"/>
              <a:ext cx="305066" cy="299475"/>
            </a:xfrm>
            <a:custGeom>
              <a:avLst/>
              <a:gdLst>
                <a:gd name="connsiteX0" fmla="*/ 305066 w 305066"/>
                <a:gd name="connsiteY0" fmla="*/ 6401 h 299475"/>
                <a:gd name="connsiteX1" fmla="*/ 143141 w 305066"/>
                <a:gd name="connsiteY1" fmla="*/ 79426 h 299475"/>
                <a:gd name="connsiteX2" fmla="*/ 79641 w 305066"/>
                <a:gd name="connsiteY2" fmla="*/ 177851 h 299475"/>
                <a:gd name="connsiteX3" fmla="*/ 266 w 305066"/>
                <a:gd name="connsiteY3" fmla="*/ 298501 h 299475"/>
                <a:gd name="connsiteX4" fmla="*/ 108216 w 305066"/>
                <a:gd name="connsiteY4" fmla="*/ 108001 h 299475"/>
                <a:gd name="connsiteX5" fmla="*/ 143141 w 305066"/>
                <a:gd name="connsiteY5" fmla="*/ 15926 h 299475"/>
                <a:gd name="connsiteX6" fmla="*/ 305066 w 305066"/>
                <a:gd name="connsiteY6" fmla="*/ 6401 h 2994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05066" h="299475">
                  <a:moveTo>
                    <a:pt x="305066" y="6401"/>
                  </a:moveTo>
                  <a:cubicBezTo>
                    <a:pt x="305066" y="16984"/>
                    <a:pt x="180712" y="50851"/>
                    <a:pt x="143141" y="79426"/>
                  </a:cubicBezTo>
                  <a:cubicBezTo>
                    <a:pt x="105570" y="108001"/>
                    <a:pt x="103453" y="141339"/>
                    <a:pt x="79641" y="177851"/>
                  </a:cubicBezTo>
                  <a:cubicBezTo>
                    <a:pt x="55829" y="214363"/>
                    <a:pt x="-4496" y="310143"/>
                    <a:pt x="266" y="298501"/>
                  </a:cubicBezTo>
                  <a:cubicBezTo>
                    <a:pt x="5028" y="286859"/>
                    <a:pt x="84403" y="155097"/>
                    <a:pt x="108216" y="108001"/>
                  </a:cubicBezTo>
                  <a:cubicBezTo>
                    <a:pt x="132029" y="60905"/>
                    <a:pt x="110862" y="33918"/>
                    <a:pt x="143141" y="15926"/>
                  </a:cubicBezTo>
                  <a:cubicBezTo>
                    <a:pt x="175420" y="-2066"/>
                    <a:pt x="305066" y="-4182"/>
                    <a:pt x="305066" y="6401"/>
                  </a:cubicBezTo>
                  <a:close/>
                </a:path>
              </a:pathLst>
            </a:custGeom>
            <a:solidFill>
              <a:srgbClr val="FF0000"/>
            </a:solidFill>
            <a:ln cap="rnd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6" name="フリーフォーム: 図形 1095">
              <a:extLst>
                <a:ext uri="{FF2B5EF4-FFF2-40B4-BE49-F238E27FC236}">
                  <a16:creationId xmlns:a16="http://schemas.microsoft.com/office/drawing/2014/main" id="{9EDA03D4-1699-41E8-945B-5E1C8033C019}"/>
                </a:ext>
              </a:extLst>
            </p:cNvPr>
            <p:cNvSpPr/>
            <p:nvPr/>
          </p:nvSpPr>
          <p:spPr>
            <a:xfrm>
              <a:off x="4251321" y="794709"/>
              <a:ext cx="448388" cy="605530"/>
            </a:xfrm>
            <a:custGeom>
              <a:avLst/>
              <a:gdLst>
                <a:gd name="connsiteX0" fmla="*/ 447679 w 448388"/>
                <a:gd name="connsiteY0" fmla="*/ 2216 h 605530"/>
                <a:gd name="connsiteX1" fmla="*/ 254004 w 448388"/>
                <a:gd name="connsiteY1" fmla="*/ 122866 h 605530"/>
                <a:gd name="connsiteX2" fmla="*/ 177804 w 448388"/>
                <a:gd name="connsiteY2" fmla="*/ 291141 h 605530"/>
                <a:gd name="connsiteX3" fmla="*/ 73029 w 448388"/>
                <a:gd name="connsiteY3" fmla="*/ 449891 h 605530"/>
                <a:gd name="connsiteX4" fmla="*/ 4 w 448388"/>
                <a:gd name="connsiteY4" fmla="*/ 605466 h 605530"/>
                <a:gd name="connsiteX5" fmla="*/ 76204 w 448388"/>
                <a:gd name="connsiteY5" fmla="*/ 465766 h 605530"/>
                <a:gd name="connsiteX6" fmla="*/ 177804 w 448388"/>
                <a:gd name="connsiteY6" fmla="*/ 227641 h 605530"/>
                <a:gd name="connsiteX7" fmla="*/ 447679 w 448388"/>
                <a:gd name="connsiteY7" fmla="*/ 2216 h 6055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48388" h="605530">
                  <a:moveTo>
                    <a:pt x="447679" y="2216"/>
                  </a:moveTo>
                  <a:cubicBezTo>
                    <a:pt x="460379" y="-15247"/>
                    <a:pt x="298983" y="74712"/>
                    <a:pt x="254004" y="122866"/>
                  </a:cubicBezTo>
                  <a:cubicBezTo>
                    <a:pt x="209025" y="171020"/>
                    <a:pt x="207966" y="236637"/>
                    <a:pt x="177804" y="291141"/>
                  </a:cubicBezTo>
                  <a:cubicBezTo>
                    <a:pt x="147642" y="345645"/>
                    <a:pt x="102662" y="397504"/>
                    <a:pt x="73029" y="449891"/>
                  </a:cubicBezTo>
                  <a:cubicBezTo>
                    <a:pt x="43396" y="502278"/>
                    <a:pt x="-525" y="602820"/>
                    <a:pt x="4" y="605466"/>
                  </a:cubicBezTo>
                  <a:cubicBezTo>
                    <a:pt x="533" y="608112"/>
                    <a:pt x="46571" y="528737"/>
                    <a:pt x="76204" y="465766"/>
                  </a:cubicBezTo>
                  <a:cubicBezTo>
                    <a:pt x="105837" y="402795"/>
                    <a:pt x="118537" y="305958"/>
                    <a:pt x="177804" y="227641"/>
                  </a:cubicBezTo>
                  <a:cubicBezTo>
                    <a:pt x="237071" y="149324"/>
                    <a:pt x="434979" y="19679"/>
                    <a:pt x="447679" y="2216"/>
                  </a:cubicBezTo>
                  <a:close/>
                </a:path>
              </a:pathLst>
            </a:custGeom>
            <a:solidFill>
              <a:srgbClr val="FF0000"/>
            </a:solidFill>
            <a:ln cap="rnd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7" name="フリーフォーム: 図形 1096">
              <a:extLst>
                <a:ext uri="{FF2B5EF4-FFF2-40B4-BE49-F238E27FC236}">
                  <a16:creationId xmlns:a16="http://schemas.microsoft.com/office/drawing/2014/main" id="{30B3A197-7E7A-4B42-80B0-678B7C8ACC9A}"/>
                </a:ext>
              </a:extLst>
            </p:cNvPr>
            <p:cNvSpPr/>
            <p:nvPr/>
          </p:nvSpPr>
          <p:spPr>
            <a:xfrm>
              <a:off x="4219507" y="833917"/>
              <a:ext cx="340903" cy="595813"/>
            </a:xfrm>
            <a:custGeom>
              <a:avLst/>
              <a:gdLst>
                <a:gd name="connsiteX0" fmla="*/ 339793 w 340903"/>
                <a:gd name="connsiteY0" fmla="*/ 1108 h 595813"/>
                <a:gd name="connsiteX1" fmla="*/ 200093 w 340903"/>
                <a:gd name="connsiteY1" fmla="*/ 128108 h 595813"/>
                <a:gd name="connsiteX2" fmla="*/ 127068 w 340903"/>
                <a:gd name="connsiteY2" fmla="*/ 290033 h 595813"/>
                <a:gd name="connsiteX3" fmla="*/ 66743 w 340903"/>
                <a:gd name="connsiteY3" fmla="*/ 451958 h 595813"/>
                <a:gd name="connsiteX4" fmla="*/ 68 w 340903"/>
                <a:gd name="connsiteY4" fmla="*/ 594833 h 595813"/>
                <a:gd name="connsiteX5" fmla="*/ 79443 w 340903"/>
                <a:gd name="connsiteY5" fmla="*/ 378933 h 595813"/>
                <a:gd name="connsiteX6" fmla="*/ 117543 w 340903"/>
                <a:gd name="connsiteY6" fmla="*/ 201133 h 595813"/>
                <a:gd name="connsiteX7" fmla="*/ 339793 w 340903"/>
                <a:gd name="connsiteY7" fmla="*/ 1108 h 5958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40903" h="595813">
                  <a:moveTo>
                    <a:pt x="339793" y="1108"/>
                  </a:moveTo>
                  <a:cubicBezTo>
                    <a:pt x="353551" y="-11063"/>
                    <a:pt x="235547" y="79954"/>
                    <a:pt x="200093" y="128108"/>
                  </a:cubicBezTo>
                  <a:cubicBezTo>
                    <a:pt x="164639" y="176262"/>
                    <a:pt x="149293" y="236058"/>
                    <a:pt x="127068" y="290033"/>
                  </a:cubicBezTo>
                  <a:cubicBezTo>
                    <a:pt x="104843" y="344008"/>
                    <a:pt x="87910" y="401158"/>
                    <a:pt x="66743" y="451958"/>
                  </a:cubicBezTo>
                  <a:cubicBezTo>
                    <a:pt x="45576" y="502758"/>
                    <a:pt x="-2049" y="607004"/>
                    <a:pt x="68" y="594833"/>
                  </a:cubicBezTo>
                  <a:cubicBezTo>
                    <a:pt x="2185" y="582662"/>
                    <a:pt x="59864" y="444550"/>
                    <a:pt x="79443" y="378933"/>
                  </a:cubicBezTo>
                  <a:cubicBezTo>
                    <a:pt x="99022" y="313316"/>
                    <a:pt x="75739" y="261987"/>
                    <a:pt x="117543" y="201133"/>
                  </a:cubicBezTo>
                  <a:cubicBezTo>
                    <a:pt x="159347" y="140279"/>
                    <a:pt x="326035" y="13279"/>
                    <a:pt x="339793" y="1108"/>
                  </a:cubicBezTo>
                  <a:close/>
                </a:path>
              </a:pathLst>
            </a:custGeom>
            <a:solidFill>
              <a:srgbClr val="FF0000"/>
            </a:solidFill>
            <a:ln cap="rnd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8" name="フリーフォーム: 図形 1097">
              <a:extLst>
                <a:ext uri="{FF2B5EF4-FFF2-40B4-BE49-F238E27FC236}">
                  <a16:creationId xmlns:a16="http://schemas.microsoft.com/office/drawing/2014/main" id="{07FE54BF-0ABE-491B-8D2D-60D47506662E}"/>
                </a:ext>
              </a:extLst>
            </p:cNvPr>
            <p:cNvSpPr/>
            <p:nvPr/>
          </p:nvSpPr>
          <p:spPr>
            <a:xfrm>
              <a:off x="4206468" y="783217"/>
              <a:ext cx="343308" cy="710812"/>
            </a:xfrm>
            <a:custGeom>
              <a:avLst/>
              <a:gdLst>
                <a:gd name="connsiteX0" fmla="*/ 343307 w 343308"/>
                <a:gd name="connsiteY0" fmla="*/ 1008 h 710812"/>
                <a:gd name="connsiteX1" fmla="*/ 181382 w 343308"/>
                <a:gd name="connsiteY1" fmla="*/ 108958 h 710812"/>
                <a:gd name="connsiteX2" fmla="*/ 86132 w 343308"/>
                <a:gd name="connsiteY2" fmla="*/ 299458 h 710812"/>
                <a:gd name="connsiteX3" fmla="*/ 35332 w 343308"/>
                <a:gd name="connsiteY3" fmla="*/ 502658 h 710812"/>
                <a:gd name="connsiteX4" fmla="*/ 3582 w 343308"/>
                <a:gd name="connsiteY4" fmla="*/ 709033 h 710812"/>
                <a:gd name="connsiteX5" fmla="*/ 3582 w 343308"/>
                <a:gd name="connsiteY5" fmla="*/ 588383 h 710812"/>
                <a:gd name="connsiteX6" fmla="*/ 28982 w 343308"/>
                <a:gd name="connsiteY6" fmla="*/ 347083 h 710812"/>
                <a:gd name="connsiteX7" fmla="*/ 124232 w 343308"/>
                <a:gd name="connsiteY7" fmla="*/ 121658 h 710812"/>
                <a:gd name="connsiteX8" fmla="*/ 184557 w 343308"/>
                <a:gd name="connsiteY8" fmla="*/ 58158 h 710812"/>
                <a:gd name="connsiteX9" fmla="*/ 343307 w 343308"/>
                <a:gd name="connsiteY9" fmla="*/ 1008 h 7108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43308" h="710812">
                  <a:moveTo>
                    <a:pt x="343307" y="1008"/>
                  </a:moveTo>
                  <a:cubicBezTo>
                    <a:pt x="342778" y="9475"/>
                    <a:pt x="224244" y="59216"/>
                    <a:pt x="181382" y="108958"/>
                  </a:cubicBezTo>
                  <a:cubicBezTo>
                    <a:pt x="138519" y="158700"/>
                    <a:pt x="110474" y="233841"/>
                    <a:pt x="86132" y="299458"/>
                  </a:cubicBezTo>
                  <a:cubicBezTo>
                    <a:pt x="61790" y="365075"/>
                    <a:pt x="49090" y="434396"/>
                    <a:pt x="35332" y="502658"/>
                  </a:cubicBezTo>
                  <a:cubicBezTo>
                    <a:pt x="21574" y="570920"/>
                    <a:pt x="8874" y="694746"/>
                    <a:pt x="3582" y="709033"/>
                  </a:cubicBezTo>
                  <a:cubicBezTo>
                    <a:pt x="-1710" y="723320"/>
                    <a:pt x="-651" y="648708"/>
                    <a:pt x="3582" y="588383"/>
                  </a:cubicBezTo>
                  <a:cubicBezTo>
                    <a:pt x="7815" y="528058"/>
                    <a:pt x="8874" y="424871"/>
                    <a:pt x="28982" y="347083"/>
                  </a:cubicBezTo>
                  <a:cubicBezTo>
                    <a:pt x="49090" y="269296"/>
                    <a:pt x="98303" y="169812"/>
                    <a:pt x="124232" y="121658"/>
                  </a:cubicBezTo>
                  <a:cubicBezTo>
                    <a:pt x="150161" y="73504"/>
                    <a:pt x="152278" y="76679"/>
                    <a:pt x="184557" y="58158"/>
                  </a:cubicBezTo>
                  <a:cubicBezTo>
                    <a:pt x="216836" y="39637"/>
                    <a:pt x="343836" y="-7459"/>
                    <a:pt x="343307" y="1008"/>
                  </a:cubicBezTo>
                  <a:close/>
                </a:path>
              </a:pathLst>
            </a:custGeom>
            <a:solidFill>
              <a:srgbClr val="FF0000"/>
            </a:solidFill>
            <a:ln cap="rnd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9" name="フリーフォーム: 図形 1098">
              <a:extLst>
                <a:ext uri="{FF2B5EF4-FFF2-40B4-BE49-F238E27FC236}">
                  <a16:creationId xmlns:a16="http://schemas.microsoft.com/office/drawing/2014/main" id="{B9DBC5D8-BF08-4C93-BF91-28D4B160434E}"/>
                </a:ext>
              </a:extLst>
            </p:cNvPr>
            <p:cNvSpPr/>
            <p:nvPr/>
          </p:nvSpPr>
          <p:spPr>
            <a:xfrm>
              <a:off x="4314075" y="1094226"/>
              <a:ext cx="213614" cy="246285"/>
            </a:xfrm>
            <a:custGeom>
              <a:avLst/>
              <a:gdLst>
                <a:gd name="connsiteX0" fmla="*/ 213475 w 213614"/>
                <a:gd name="connsiteY0" fmla="*/ 20199 h 246285"/>
                <a:gd name="connsiteX1" fmla="*/ 105525 w 213614"/>
                <a:gd name="connsiteY1" fmla="*/ 131324 h 246285"/>
                <a:gd name="connsiteX2" fmla="*/ 73775 w 213614"/>
                <a:gd name="connsiteY2" fmla="*/ 229749 h 246285"/>
                <a:gd name="connsiteX3" fmla="*/ 42025 w 213614"/>
                <a:gd name="connsiteY3" fmla="*/ 194824 h 246285"/>
                <a:gd name="connsiteX4" fmla="*/ 750 w 213614"/>
                <a:gd name="connsiteY4" fmla="*/ 245624 h 246285"/>
                <a:gd name="connsiteX5" fmla="*/ 19800 w 213614"/>
                <a:gd name="connsiteY5" fmla="*/ 217049 h 246285"/>
                <a:gd name="connsiteX6" fmla="*/ 73775 w 213614"/>
                <a:gd name="connsiteY6" fmla="*/ 124974 h 246285"/>
                <a:gd name="connsiteX7" fmla="*/ 127750 w 213614"/>
                <a:gd name="connsiteY7" fmla="*/ 10674 h 246285"/>
                <a:gd name="connsiteX8" fmla="*/ 213475 w 213614"/>
                <a:gd name="connsiteY8" fmla="*/ 20199 h 2462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13614" h="246285">
                  <a:moveTo>
                    <a:pt x="213475" y="20199"/>
                  </a:moveTo>
                  <a:cubicBezTo>
                    <a:pt x="209771" y="40307"/>
                    <a:pt x="128808" y="96399"/>
                    <a:pt x="105525" y="131324"/>
                  </a:cubicBezTo>
                  <a:cubicBezTo>
                    <a:pt x="82242" y="166249"/>
                    <a:pt x="84358" y="219166"/>
                    <a:pt x="73775" y="229749"/>
                  </a:cubicBezTo>
                  <a:cubicBezTo>
                    <a:pt x="63192" y="240332"/>
                    <a:pt x="54196" y="192178"/>
                    <a:pt x="42025" y="194824"/>
                  </a:cubicBezTo>
                  <a:cubicBezTo>
                    <a:pt x="29854" y="197470"/>
                    <a:pt x="4454" y="241920"/>
                    <a:pt x="750" y="245624"/>
                  </a:cubicBezTo>
                  <a:cubicBezTo>
                    <a:pt x="-2954" y="249328"/>
                    <a:pt x="7629" y="237157"/>
                    <a:pt x="19800" y="217049"/>
                  </a:cubicBezTo>
                  <a:cubicBezTo>
                    <a:pt x="31971" y="196941"/>
                    <a:pt x="55783" y="159370"/>
                    <a:pt x="73775" y="124974"/>
                  </a:cubicBezTo>
                  <a:cubicBezTo>
                    <a:pt x="91767" y="90578"/>
                    <a:pt x="109229" y="29724"/>
                    <a:pt x="127750" y="10674"/>
                  </a:cubicBezTo>
                  <a:cubicBezTo>
                    <a:pt x="146271" y="-8376"/>
                    <a:pt x="217179" y="91"/>
                    <a:pt x="213475" y="20199"/>
                  </a:cubicBezTo>
                  <a:close/>
                </a:path>
              </a:pathLst>
            </a:custGeom>
            <a:solidFill>
              <a:srgbClr val="FF0000"/>
            </a:solidFill>
            <a:ln cap="rnd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0" name="フリーフォーム: 図形 1099">
              <a:extLst>
                <a:ext uri="{FF2B5EF4-FFF2-40B4-BE49-F238E27FC236}">
                  <a16:creationId xmlns:a16="http://schemas.microsoft.com/office/drawing/2014/main" id="{46F03948-3589-40AE-AE86-C2483BAFC327}"/>
                </a:ext>
              </a:extLst>
            </p:cNvPr>
            <p:cNvSpPr/>
            <p:nvPr/>
          </p:nvSpPr>
          <p:spPr>
            <a:xfrm>
              <a:off x="5558755" y="634958"/>
              <a:ext cx="141766" cy="111756"/>
            </a:xfrm>
            <a:custGeom>
              <a:avLst/>
              <a:gdLst>
                <a:gd name="connsiteX0" fmla="*/ 670 w 141766"/>
                <a:gd name="connsiteY0" fmla="*/ 42 h 111756"/>
                <a:gd name="connsiteX1" fmla="*/ 89570 w 141766"/>
                <a:gd name="connsiteY1" fmla="*/ 92117 h 111756"/>
                <a:gd name="connsiteX2" fmla="*/ 140370 w 141766"/>
                <a:gd name="connsiteY2" fmla="*/ 104817 h 111756"/>
                <a:gd name="connsiteX3" fmla="*/ 670 w 141766"/>
                <a:gd name="connsiteY3" fmla="*/ 42 h 1117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1766" h="111756">
                  <a:moveTo>
                    <a:pt x="670" y="42"/>
                  </a:moveTo>
                  <a:cubicBezTo>
                    <a:pt x="-7797" y="-2075"/>
                    <a:pt x="66287" y="74655"/>
                    <a:pt x="89570" y="92117"/>
                  </a:cubicBezTo>
                  <a:cubicBezTo>
                    <a:pt x="112853" y="109580"/>
                    <a:pt x="149366" y="119104"/>
                    <a:pt x="140370" y="104817"/>
                  </a:cubicBezTo>
                  <a:cubicBezTo>
                    <a:pt x="131374" y="90530"/>
                    <a:pt x="9137" y="2159"/>
                    <a:pt x="670" y="42"/>
                  </a:cubicBezTo>
                  <a:close/>
                </a:path>
              </a:pathLst>
            </a:custGeom>
            <a:solidFill>
              <a:srgbClr val="FF0000"/>
            </a:solidFill>
            <a:ln cap="rnd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1" name="フリーフォーム: 図形 1100">
              <a:extLst>
                <a:ext uri="{FF2B5EF4-FFF2-40B4-BE49-F238E27FC236}">
                  <a16:creationId xmlns:a16="http://schemas.microsoft.com/office/drawing/2014/main" id="{5A147579-50B0-463B-8591-9B9CE6C0C151}"/>
                </a:ext>
              </a:extLst>
            </p:cNvPr>
            <p:cNvSpPr/>
            <p:nvPr/>
          </p:nvSpPr>
          <p:spPr>
            <a:xfrm>
              <a:off x="4908550" y="695325"/>
              <a:ext cx="286605" cy="212951"/>
            </a:xfrm>
            <a:custGeom>
              <a:avLst/>
              <a:gdLst>
                <a:gd name="connsiteX0" fmla="*/ 0 w 286605"/>
                <a:gd name="connsiteY0" fmla="*/ 0 h 212951"/>
                <a:gd name="connsiteX1" fmla="*/ 41275 w 286605"/>
                <a:gd name="connsiteY1" fmla="*/ 41275 h 212951"/>
                <a:gd name="connsiteX2" fmla="*/ 206375 w 286605"/>
                <a:gd name="connsiteY2" fmla="*/ 117475 h 212951"/>
                <a:gd name="connsiteX3" fmla="*/ 285750 w 286605"/>
                <a:gd name="connsiteY3" fmla="*/ 212725 h 212951"/>
                <a:gd name="connsiteX4" fmla="*/ 241300 w 286605"/>
                <a:gd name="connsiteY4" fmla="*/ 88900 h 212951"/>
                <a:gd name="connsiteX5" fmla="*/ 133350 w 286605"/>
                <a:gd name="connsiteY5" fmla="*/ 53975 h 212951"/>
                <a:gd name="connsiteX6" fmla="*/ 0 w 286605"/>
                <a:gd name="connsiteY6" fmla="*/ 0 h 2129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86605" h="212951">
                  <a:moveTo>
                    <a:pt x="0" y="0"/>
                  </a:moveTo>
                  <a:cubicBezTo>
                    <a:pt x="3439" y="10848"/>
                    <a:pt x="6879" y="21696"/>
                    <a:pt x="41275" y="41275"/>
                  </a:cubicBezTo>
                  <a:cubicBezTo>
                    <a:pt x="75671" y="60854"/>
                    <a:pt x="165629" y="88900"/>
                    <a:pt x="206375" y="117475"/>
                  </a:cubicBezTo>
                  <a:cubicBezTo>
                    <a:pt x="247121" y="146050"/>
                    <a:pt x="279929" y="217487"/>
                    <a:pt x="285750" y="212725"/>
                  </a:cubicBezTo>
                  <a:cubicBezTo>
                    <a:pt x="291571" y="207963"/>
                    <a:pt x="266700" y="115358"/>
                    <a:pt x="241300" y="88900"/>
                  </a:cubicBezTo>
                  <a:cubicBezTo>
                    <a:pt x="215900" y="62442"/>
                    <a:pt x="133350" y="53975"/>
                    <a:pt x="133350" y="53975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F0000"/>
            </a:solidFill>
            <a:ln cap="rnd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2" name="フリーフォーム: 図形 1101">
              <a:extLst>
                <a:ext uri="{FF2B5EF4-FFF2-40B4-BE49-F238E27FC236}">
                  <a16:creationId xmlns:a16="http://schemas.microsoft.com/office/drawing/2014/main" id="{DB63A6D6-A0B3-494A-99DD-DBB2935691AE}"/>
                </a:ext>
              </a:extLst>
            </p:cNvPr>
            <p:cNvSpPr/>
            <p:nvPr/>
          </p:nvSpPr>
          <p:spPr>
            <a:xfrm>
              <a:off x="6002429" y="3025526"/>
              <a:ext cx="827034" cy="1474682"/>
            </a:xfrm>
            <a:custGeom>
              <a:avLst/>
              <a:gdLst>
                <a:gd name="connsiteX0" fmla="*/ 13138 w 827034"/>
                <a:gd name="connsiteY0" fmla="*/ 1307 h 1474682"/>
                <a:gd name="connsiteX1" fmla="*/ 224804 w 827034"/>
                <a:gd name="connsiteY1" fmla="*/ 280707 h 1474682"/>
                <a:gd name="connsiteX2" fmla="*/ 309471 w 827034"/>
                <a:gd name="connsiteY2" fmla="*/ 352674 h 1474682"/>
                <a:gd name="connsiteX3" fmla="*/ 313704 w 827034"/>
                <a:gd name="connsiteY3" fmla="*/ 492374 h 1474682"/>
                <a:gd name="connsiteX4" fmla="*/ 301004 w 827034"/>
                <a:gd name="connsiteY4" fmla="*/ 644774 h 1474682"/>
                <a:gd name="connsiteX5" fmla="*/ 279838 w 827034"/>
                <a:gd name="connsiteY5" fmla="*/ 754841 h 1474682"/>
                <a:gd name="connsiteX6" fmla="*/ 753971 w 827034"/>
                <a:gd name="connsiteY6" fmla="*/ 1351741 h 1474682"/>
                <a:gd name="connsiteX7" fmla="*/ 821704 w 827034"/>
                <a:gd name="connsiteY7" fmla="*/ 1474507 h 1474682"/>
                <a:gd name="connsiteX8" fmla="*/ 715871 w 827034"/>
                <a:gd name="connsiteY8" fmla="*/ 1343274 h 1474682"/>
                <a:gd name="connsiteX9" fmla="*/ 648138 w 827034"/>
                <a:gd name="connsiteY9" fmla="*/ 1038474 h 1474682"/>
                <a:gd name="connsiteX10" fmla="*/ 174004 w 827034"/>
                <a:gd name="connsiteY10" fmla="*/ 653241 h 1474682"/>
                <a:gd name="connsiteX11" fmla="*/ 38538 w 827034"/>
                <a:gd name="connsiteY11" fmla="*/ 407707 h 1474682"/>
                <a:gd name="connsiteX12" fmla="*/ 13138 w 827034"/>
                <a:gd name="connsiteY12" fmla="*/ 1307 h 14746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827034" h="1474682">
                  <a:moveTo>
                    <a:pt x="13138" y="1307"/>
                  </a:moveTo>
                  <a:cubicBezTo>
                    <a:pt x="44182" y="-19860"/>
                    <a:pt x="175415" y="222146"/>
                    <a:pt x="224804" y="280707"/>
                  </a:cubicBezTo>
                  <a:cubicBezTo>
                    <a:pt x="274193" y="339268"/>
                    <a:pt x="294654" y="317396"/>
                    <a:pt x="309471" y="352674"/>
                  </a:cubicBezTo>
                  <a:cubicBezTo>
                    <a:pt x="324288" y="387952"/>
                    <a:pt x="315115" y="443691"/>
                    <a:pt x="313704" y="492374"/>
                  </a:cubicBezTo>
                  <a:cubicBezTo>
                    <a:pt x="312293" y="541057"/>
                    <a:pt x="306648" y="601030"/>
                    <a:pt x="301004" y="644774"/>
                  </a:cubicBezTo>
                  <a:cubicBezTo>
                    <a:pt x="295360" y="688519"/>
                    <a:pt x="204344" y="637013"/>
                    <a:pt x="279838" y="754841"/>
                  </a:cubicBezTo>
                  <a:cubicBezTo>
                    <a:pt x="355332" y="872669"/>
                    <a:pt x="663660" y="1231797"/>
                    <a:pt x="753971" y="1351741"/>
                  </a:cubicBezTo>
                  <a:cubicBezTo>
                    <a:pt x="844282" y="1471685"/>
                    <a:pt x="828054" y="1475918"/>
                    <a:pt x="821704" y="1474507"/>
                  </a:cubicBezTo>
                  <a:cubicBezTo>
                    <a:pt x="815354" y="1473096"/>
                    <a:pt x="744799" y="1415946"/>
                    <a:pt x="715871" y="1343274"/>
                  </a:cubicBezTo>
                  <a:cubicBezTo>
                    <a:pt x="686943" y="1270602"/>
                    <a:pt x="738449" y="1153480"/>
                    <a:pt x="648138" y="1038474"/>
                  </a:cubicBezTo>
                  <a:cubicBezTo>
                    <a:pt x="557827" y="923468"/>
                    <a:pt x="275604" y="758369"/>
                    <a:pt x="174004" y="653241"/>
                  </a:cubicBezTo>
                  <a:cubicBezTo>
                    <a:pt x="72404" y="548113"/>
                    <a:pt x="64643" y="511424"/>
                    <a:pt x="38538" y="407707"/>
                  </a:cubicBezTo>
                  <a:cubicBezTo>
                    <a:pt x="12433" y="303990"/>
                    <a:pt x="-17906" y="22474"/>
                    <a:pt x="13138" y="1307"/>
                  </a:cubicBezTo>
                  <a:close/>
                </a:path>
              </a:pathLst>
            </a:custGeom>
            <a:solidFill>
              <a:srgbClr val="FF0000"/>
            </a:solidFill>
            <a:ln cap="rnd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3" name="フリーフォーム: 図形 1102">
              <a:extLst>
                <a:ext uri="{FF2B5EF4-FFF2-40B4-BE49-F238E27FC236}">
                  <a16:creationId xmlns:a16="http://schemas.microsoft.com/office/drawing/2014/main" id="{1AC69015-28E2-4294-9422-104A8974BA42}"/>
                </a:ext>
              </a:extLst>
            </p:cNvPr>
            <p:cNvSpPr/>
            <p:nvPr/>
          </p:nvSpPr>
          <p:spPr>
            <a:xfrm>
              <a:off x="5841718" y="3132332"/>
              <a:ext cx="160024" cy="326980"/>
            </a:xfrm>
            <a:custGeom>
              <a:avLst/>
              <a:gdLst>
                <a:gd name="connsiteX0" fmla="*/ 89182 w 160024"/>
                <a:gd name="connsiteY0" fmla="*/ 335 h 326980"/>
                <a:gd name="connsiteX1" fmla="*/ 282 w 160024"/>
                <a:gd name="connsiteY1" fmla="*/ 72301 h 326980"/>
                <a:gd name="connsiteX2" fmla="*/ 63782 w 160024"/>
                <a:gd name="connsiteY2" fmla="*/ 156968 h 326980"/>
                <a:gd name="connsiteX3" fmla="*/ 139982 w 160024"/>
                <a:gd name="connsiteY3" fmla="*/ 326301 h 326980"/>
                <a:gd name="connsiteX4" fmla="*/ 156915 w 160024"/>
                <a:gd name="connsiteY4" fmla="*/ 212001 h 326980"/>
                <a:gd name="connsiteX5" fmla="*/ 89182 w 160024"/>
                <a:gd name="connsiteY5" fmla="*/ 101935 h 326980"/>
                <a:gd name="connsiteX6" fmla="*/ 89182 w 160024"/>
                <a:gd name="connsiteY6" fmla="*/ 335 h 3269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0024" h="326980">
                  <a:moveTo>
                    <a:pt x="89182" y="335"/>
                  </a:moveTo>
                  <a:cubicBezTo>
                    <a:pt x="74365" y="-4604"/>
                    <a:pt x="4515" y="46195"/>
                    <a:pt x="282" y="72301"/>
                  </a:cubicBezTo>
                  <a:cubicBezTo>
                    <a:pt x="-3951" y="98407"/>
                    <a:pt x="40499" y="114635"/>
                    <a:pt x="63782" y="156968"/>
                  </a:cubicBezTo>
                  <a:cubicBezTo>
                    <a:pt x="87065" y="199301"/>
                    <a:pt x="124460" y="317129"/>
                    <a:pt x="139982" y="326301"/>
                  </a:cubicBezTo>
                  <a:cubicBezTo>
                    <a:pt x="155504" y="335473"/>
                    <a:pt x="165382" y="249395"/>
                    <a:pt x="156915" y="212001"/>
                  </a:cubicBezTo>
                  <a:cubicBezTo>
                    <a:pt x="148448" y="174607"/>
                    <a:pt x="100471" y="132274"/>
                    <a:pt x="89182" y="101935"/>
                  </a:cubicBezTo>
                  <a:cubicBezTo>
                    <a:pt x="77893" y="71596"/>
                    <a:pt x="103999" y="5274"/>
                    <a:pt x="89182" y="335"/>
                  </a:cubicBezTo>
                  <a:close/>
                </a:path>
              </a:pathLst>
            </a:custGeom>
            <a:solidFill>
              <a:srgbClr val="FF0000"/>
            </a:solidFill>
            <a:ln cap="rnd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4" name="フリーフォーム: 図形 1103">
              <a:extLst>
                <a:ext uri="{FF2B5EF4-FFF2-40B4-BE49-F238E27FC236}">
                  <a16:creationId xmlns:a16="http://schemas.microsoft.com/office/drawing/2014/main" id="{24A902ED-A973-4FD1-A8C1-A42B276D9DE7}"/>
                </a:ext>
              </a:extLst>
            </p:cNvPr>
            <p:cNvSpPr/>
            <p:nvPr/>
          </p:nvSpPr>
          <p:spPr>
            <a:xfrm>
              <a:off x="5777253" y="3176960"/>
              <a:ext cx="87305" cy="188548"/>
            </a:xfrm>
            <a:custGeom>
              <a:avLst/>
              <a:gdLst>
                <a:gd name="connsiteX0" fmla="*/ 86972 w 87305"/>
                <a:gd name="connsiteY0" fmla="*/ 1215 h 188548"/>
                <a:gd name="connsiteX1" fmla="*/ 32997 w 87305"/>
                <a:gd name="connsiteY1" fmla="*/ 74240 h 188548"/>
                <a:gd name="connsiteX2" fmla="*/ 20297 w 87305"/>
                <a:gd name="connsiteY2" fmla="*/ 134565 h 188548"/>
                <a:gd name="connsiteX3" fmla="*/ 4422 w 87305"/>
                <a:gd name="connsiteY3" fmla="*/ 188540 h 188548"/>
                <a:gd name="connsiteX4" fmla="*/ 4422 w 87305"/>
                <a:gd name="connsiteY4" fmla="*/ 137740 h 188548"/>
                <a:gd name="connsiteX5" fmla="*/ 86972 w 87305"/>
                <a:gd name="connsiteY5" fmla="*/ 1215 h 188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7305" h="188548">
                  <a:moveTo>
                    <a:pt x="86972" y="1215"/>
                  </a:moveTo>
                  <a:cubicBezTo>
                    <a:pt x="91735" y="-9368"/>
                    <a:pt x="44109" y="52015"/>
                    <a:pt x="32997" y="74240"/>
                  </a:cubicBezTo>
                  <a:cubicBezTo>
                    <a:pt x="21885" y="96465"/>
                    <a:pt x="25059" y="115515"/>
                    <a:pt x="20297" y="134565"/>
                  </a:cubicBezTo>
                  <a:cubicBezTo>
                    <a:pt x="15535" y="153615"/>
                    <a:pt x="7068" y="188011"/>
                    <a:pt x="4422" y="188540"/>
                  </a:cubicBezTo>
                  <a:cubicBezTo>
                    <a:pt x="1776" y="189069"/>
                    <a:pt x="-4045" y="164198"/>
                    <a:pt x="4422" y="137740"/>
                  </a:cubicBezTo>
                  <a:cubicBezTo>
                    <a:pt x="12889" y="111282"/>
                    <a:pt x="82209" y="11798"/>
                    <a:pt x="86972" y="1215"/>
                  </a:cubicBezTo>
                  <a:close/>
                </a:path>
              </a:pathLst>
            </a:custGeom>
            <a:solidFill>
              <a:srgbClr val="FF0000"/>
            </a:solidFill>
            <a:ln cap="rnd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5" name="フリーフォーム: 図形 1104">
              <a:extLst>
                <a:ext uri="{FF2B5EF4-FFF2-40B4-BE49-F238E27FC236}">
                  <a16:creationId xmlns:a16="http://schemas.microsoft.com/office/drawing/2014/main" id="{A633D9CF-77BF-48B5-BACC-F67CDDF00AB4}"/>
                </a:ext>
              </a:extLst>
            </p:cNvPr>
            <p:cNvSpPr/>
            <p:nvPr/>
          </p:nvSpPr>
          <p:spPr>
            <a:xfrm>
              <a:off x="5666842" y="3339498"/>
              <a:ext cx="109652" cy="267304"/>
            </a:xfrm>
            <a:custGeom>
              <a:avLst/>
              <a:gdLst>
                <a:gd name="connsiteX0" fmla="*/ 108483 w 109652"/>
                <a:gd name="connsiteY0" fmla="*/ 602 h 267304"/>
                <a:gd name="connsiteX1" fmla="*/ 60858 w 109652"/>
                <a:gd name="connsiteY1" fmla="*/ 64102 h 267304"/>
                <a:gd name="connsiteX2" fmla="*/ 41808 w 109652"/>
                <a:gd name="connsiteY2" fmla="*/ 99027 h 267304"/>
                <a:gd name="connsiteX3" fmla="*/ 25933 w 109652"/>
                <a:gd name="connsiteY3" fmla="*/ 143477 h 267304"/>
                <a:gd name="connsiteX4" fmla="*/ 25933 w 109652"/>
                <a:gd name="connsiteY4" fmla="*/ 267302 h 267304"/>
                <a:gd name="connsiteX5" fmla="*/ 6883 w 109652"/>
                <a:gd name="connsiteY5" fmla="*/ 146652 h 267304"/>
                <a:gd name="connsiteX6" fmla="*/ 6883 w 109652"/>
                <a:gd name="connsiteY6" fmla="*/ 105377 h 267304"/>
                <a:gd name="connsiteX7" fmla="*/ 108483 w 109652"/>
                <a:gd name="connsiteY7" fmla="*/ 602 h 2673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9652" h="267304">
                  <a:moveTo>
                    <a:pt x="108483" y="602"/>
                  </a:moveTo>
                  <a:cubicBezTo>
                    <a:pt x="117479" y="-6277"/>
                    <a:pt x="71970" y="47698"/>
                    <a:pt x="60858" y="64102"/>
                  </a:cubicBezTo>
                  <a:cubicBezTo>
                    <a:pt x="49746" y="80506"/>
                    <a:pt x="47629" y="85798"/>
                    <a:pt x="41808" y="99027"/>
                  </a:cubicBezTo>
                  <a:cubicBezTo>
                    <a:pt x="35987" y="112256"/>
                    <a:pt x="28579" y="115431"/>
                    <a:pt x="25933" y="143477"/>
                  </a:cubicBezTo>
                  <a:cubicBezTo>
                    <a:pt x="23287" y="171523"/>
                    <a:pt x="29108" y="266773"/>
                    <a:pt x="25933" y="267302"/>
                  </a:cubicBezTo>
                  <a:cubicBezTo>
                    <a:pt x="22758" y="267831"/>
                    <a:pt x="10058" y="173640"/>
                    <a:pt x="6883" y="146652"/>
                  </a:cubicBezTo>
                  <a:cubicBezTo>
                    <a:pt x="3708" y="119664"/>
                    <a:pt x="-6875" y="128131"/>
                    <a:pt x="6883" y="105377"/>
                  </a:cubicBezTo>
                  <a:cubicBezTo>
                    <a:pt x="20641" y="82623"/>
                    <a:pt x="99487" y="7481"/>
                    <a:pt x="108483" y="602"/>
                  </a:cubicBezTo>
                  <a:close/>
                </a:path>
              </a:pathLst>
            </a:custGeom>
            <a:solidFill>
              <a:srgbClr val="FF0000"/>
            </a:solidFill>
            <a:ln cap="rnd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6" name="フリーフォーム: 図形 1105">
              <a:extLst>
                <a:ext uri="{FF2B5EF4-FFF2-40B4-BE49-F238E27FC236}">
                  <a16:creationId xmlns:a16="http://schemas.microsoft.com/office/drawing/2014/main" id="{24DEA2BC-0C13-4E23-B404-E64D523A6AAD}"/>
                </a:ext>
              </a:extLst>
            </p:cNvPr>
            <p:cNvSpPr/>
            <p:nvPr/>
          </p:nvSpPr>
          <p:spPr>
            <a:xfrm>
              <a:off x="4555526" y="2609601"/>
              <a:ext cx="64275" cy="495840"/>
            </a:xfrm>
            <a:custGeom>
              <a:avLst/>
              <a:gdLst>
                <a:gd name="connsiteX0" fmla="*/ 13299 w 64275"/>
                <a:gd name="connsiteY0" fmla="*/ 249 h 495840"/>
                <a:gd name="connsiteX1" fmla="*/ 10124 w 64275"/>
                <a:gd name="connsiteY1" fmla="*/ 105024 h 495840"/>
                <a:gd name="connsiteX2" fmla="*/ 25999 w 64275"/>
                <a:gd name="connsiteY2" fmla="*/ 270124 h 495840"/>
                <a:gd name="connsiteX3" fmla="*/ 64099 w 64275"/>
                <a:gd name="connsiteY3" fmla="*/ 489199 h 495840"/>
                <a:gd name="connsiteX4" fmla="*/ 38699 w 64275"/>
                <a:gd name="connsiteY4" fmla="*/ 422524 h 495840"/>
                <a:gd name="connsiteX5" fmla="*/ 3774 w 64275"/>
                <a:gd name="connsiteY5" fmla="*/ 254249 h 495840"/>
                <a:gd name="connsiteX6" fmla="*/ 599 w 64275"/>
                <a:gd name="connsiteY6" fmla="*/ 133599 h 495840"/>
                <a:gd name="connsiteX7" fmla="*/ 13299 w 64275"/>
                <a:gd name="connsiteY7" fmla="*/ 249 h 4958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4275" h="495840">
                  <a:moveTo>
                    <a:pt x="13299" y="249"/>
                  </a:moveTo>
                  <a:cubicBezTo>
                    <a:pt x="14886" y="-4513"/>
                    <a:pt x="8007" y="60045"/>
                    <a:pt x="10124" y="105024"/>
                  </a:cubicBezTo>
                  <a:cubicBezTo>
                    <a:pt x="12241" y="150003"/>
                    <a:pt x="17003" y="206095"/>
                    <a:pt x="25999" y="270124"/>
                  </a:cubicBezTo>
                  <a:cubicBezTo>
                    <a:pt x="34995" y="334153"/>
                    <a:pt x="61982" y="463799"/>
                    <a:pt x="64099" y="489199"/>
                  </a:cubicBezTo>
                  <a:cubicBezTo>
                    <a:pt x="66216" y="514599"/>
                    <a:pt x="48753" y="461682"/>
                    <a:pt x="38699" y="422524"/>
                  </a:cubicBezTo>
                  <a:cubicBezTo>
                    <a:pt x="28645" y="383366"/>
                    <a:pt x="10124" y="302403"/>
                    <a:pt x="3774" y="254249"/>
                  </a:cubicBezTo>
                  <a:cubicBezTo>
                    <a:pt x="-2576" y="206095"/>
                    <a:pt x="1128" y="169053"/>
                    <a:pt x="599" y="133599"/>
                  </a:cubicBezTo>
                  <a:cubicBezTo>
                    <a:pt x="70" y="98145"/>
                    <a:pt x="11712" y="5011"/>
                    <a:pt x="13299" y="249"/>
                  </a:cubicBezTo>
                  <a:close/>
                </a:path>
              </a:pathLst>
            </a:custGeom>
            <a:solidFill>
              <a:srgbClr val="FF0000"/>
            </a:solidFill>
            <a:ln cap="rnd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7" name="フリーフォーム: 図形 1106">
              <a:extLst>
                <a:ext uri="{FF2B5EF4-FFF2-40B4-BE49-F238E27FC236}">
                  <a16:creationId xmlns:a16="http://schemas.microsoft.com/office/drawing/2014/main" id="{D2516058-278C-465B-8DEA-6D38AC6785E0}"/>
                </a:ext>
              </a:extLst>
            </p:cNvPr>
            <p:cNvSpPr/>
            <p:nvPr/>
          </p:nvSpPr>
          <p:spPr>
            <a:xfrm>
              <a:off x="4587875" y="2716838"/>
              <a:ext cx="1149396" cy="790935"/>
            </a:xfrm>
            <a:custGeom>
              <a:avLst/>
              <a:gdLst>
                <a:gd name="connsiteX0" fmla="*/ 0 w 1149396"/>
                <a:gd name="connsiteY0" fmla="*/ 962 h 790935"/>
                <a:gd name="connsiteX1" fmla="*/ 130175 w 1149396"/>
                <a:gd name="connsiteY1" fmla="*/ 150187 h 790935"/>
                <a:gd name="connsiteX2" fmla="*/ 222250 w 1149396"/>
                <a:gd name="connsiteY2" fmla="*/ 251787 h 790935"/>
                <a:gd name="connsiteX3" fmla="*/ 450850 w 1149396"/>
                <a:gd name="connsiteY3" fmla="*/ 439112 h 790935"/>
                <a:gd name="connsiteX4" fmla="*/ 695325 w 1149396"/>
                <a:gd name="connsiteY4" fmla="*/ 667712 h 790935"/>
                <a:gd name="connsiteX5" fmla="*/ 831850 w 1149396"/>
                <a:gd name="connsiteY5" fmla="*/ 775662 h 790935"/>
                <a:gd name="connsiteX6" fmla="*/ 1035050 w 1149396"/>
                <a:gd name="connsiteY6" fmla="*/ 785187 h 790935"/>
                <a:gd name="connsiteX7" fmla="*/ 1092200 w 1149396"/>
                <a:gd name="connsiteY7" fmla="*/ 728037 h 790935"/>
                <a:gd name="connsiteX8" fmla="*/ 1149350 w 1149396"/>
                <a:gd name="connsiteY8" fmla="*/ 696287 h 790935"/>
                <a:gd name="connsiteX9" fmla="*/ 1082675 w 1149396"/>
                <a:gd name="connsiteY9" fmla="*/ 753437 h 790935"/>
                <a:gd name="connsiteX10" fmla="*/ 1006475 w 1149396"/>
                <a:gd name="connsiteY10" fmla="*/ 740737 h 790935"/>
                <a:gd name="connsiteX11" fmla="*/ 977900 w 1149396"/>
                <a:gd name="connsiteY11" fmla="*/ 693112 h 790935"/>
                <a:gd name="connsiteX12" fmla="*/ 996950 w 1149396"/>
                <a:gd name="connsiteY12" fmla="*/ 575637 h 790935"/>
                <a:gd name="connsiteX13" fmla="*/ 984250 w 1149396"/>
                <a:gd name="connsiteY13" fmla="*/ 502612 h 790935"/>
                <a:gd name="connsiteX14" fmla="*/ 952500 w 1149396"/>
                <a:gd name="connsiteY14" fmla="*/ 375612 h 790935"/>
                <a:gd name="connsiteX15" fmla="*/ 942975 w 1149396"/>
                <a:gd name="connsiteY15" fmla="*/ 204162 h 790935"/>
                <a:gd name="connsiteX16" fmla="*/ 993775 w 1149396"/>
                <a:gd name="connsiteY16" fmla="*/ 67637 h 790935"/>
                <a:gd name="connsiteX17" fmla="*/ 942975 w 1149396"/>
                <a:gd name="connsiteY17" fmla="*/ 147012 h 790935"/>
                <a:gd name="connsiteX18" fmla="*/ 809625 w 1149396"/>
                <a:gd name="connsiteY18" fmla="*/ 204162 h 790935"/>
                <a:gd name="connsiteX19" fmla="*/ 615950 w 1149396"/>
                <a:gd name="connsiteY19" fmla="*/ 267662 h 790935"/>
                <a:gd name="connsiteX20" fmla="*/ 428625 w 1149396"/>
                <a:gd name="connsiteY20" fmla="*/ 235912 h 790935"/>
                <a:gd name="connsiteX21" fmla="*/ 257175 w 1149396"/>
                <a:gd name="connsiteY21" fmla="*/ 162887 h 790935"/>
                <a:gd name="connsiteX22" fmla="*/ 130175 w 1149396"/>
                <a:gd name="connsiteY22" fmla="*/ 89862 h 790935"/>
                <a:gd name="connsiteX23" fmla="*/ 0 w 1149396"/>
                <a:gd name="connsiteY23" fmla="*/ 962 h 790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1149396" h="790935">
                  <a:moveTo>
                    <a:pt x="0" y="962"/>
                  </a:moveTo>
                  <a:cubicBezTo>
                    <a:pt x="0" y="11016"/>
                    <a:pt x="93133" y="108383"/>
                    <a:pt x="130175" y="150187"/>
                  </a:cubicBezTo>
                  <a:cubicBezTo>
                    <a:pt x="167217" y="191991"/>
                    <a:pt x="168804" y="203633"/>
                    <a:pt x="222250" y="251787"/>
                  </a:cubicBezTo>
                  <a:cubicBezTo>
                    <a:pt x="275696" y="299941"/>
                    <a:pt x="372004" y="369791"/>
                    <a:pt x="450850" y="439112"/>
                  </a:cubicBezTo>
                  <a:cubicBezTo>
                    <a:pt x="529696" y="508433"/>
                    <a:pt x="631825" y="611620"/>
                    <a:pt x="695325" y="667712"/>
                  </a:cubicBezTo>
                  <a:cubicBezTo>
                    <a:pt x="758825" y="723804"/>
                    <a:pt x="775229" y="756083"/>
                    <a:pt x="831850" y="775662"/>
                  </a:cubicBezTo>
                  <a:cubicBezTo>
                    <a:pt x="888471" y="795241"/>
                    <a:pt x="991658" y="793125"/>
                    <a:pt x="1035050" y="785187"/>
                  </a:cubicBezTo>
                  <a:cubicBezTo>
                    <a:pt x="1078442" y="777249"/>
                    <a:pt x="1073150" y="742854"/>
                    <a:pt x="1092200" y="728037"/>
                  </a:cubicBezTo>
                  <a:cubicBezTo>
                    <a:pt x="1111250" y="713220"/>
                    <a:pt x="1150937" y="692054"/>
                    <a:pt x="1149350" y="696287"/>
                  </a:cubicBezTo>
                  <a:cubicBezTo>
                    <a:pt x="1147763" y="700520"/>
                    <a:pt x="1106488" y="746029"/>
                    <a:pt x="1082675" y="753437"/>
                  </a:cubicBezTo>
                  <a:cubicBezTo>
                    <a:pt x="1058863" y="760845"/>
                    <a:pt x="1023937" y="750791"/>
                    <a:pt x="1006475" y="740737"/>
                  </a:cubicBezTo>
                  <a:cubicBezTo>
                    <a:pt x="989013" y="730683"/>
                    <a:pt x="979487" y="720629"/>
                    <a:pt x="977900" y="693112"/>
                  </a:cubicBezTo>
                  <a:cubicBezTo>
                    <a:pt x="976313" y="665595"/>
                    <a:pt x="995892" y="607387"/>
                    <a:pt x="996950" y="575637"/>
                  </a:cubicBezTo>
                  <a:cubicBezTo>
                    <a:pt x="998008" y="543887"/>
                    <a:pt x="991658" y="535949"/>
                    <a:pt x="984250" y="502612"/>
                  </a:cubicBezTo>
                  <a:cubicBezTo>
                    <a:pt x="976842" y="469275"/>
                    <a:pt x="959379" y="425354"/>
                    <a:pt x="952500" y="375612"/>
                  </a:cubicBezTo>
                  <a:cubicBezTo>
                    <a:pt x="945621" y="325870"/>
                    <a:pt x="936096" y="255491"/>
                    <a:pt x="942975" y="204162"/>
                  </a:cubicBezTo>
                  <a:cubicBezTo>
                    <a:pt x="949854" y="152833"/>
                    <a:pt x="993775" y="77162"/>
                    <a:pt x="993775" y="67637"/>
                  </a:cubicBezTo>
                  <a:cubicBezTo>
                    <a:pt x="993775" y="58112"/>
                    <a:pt x="973667" y="124258"/>
                    <a:pt x="942975" y="147012"/>
                  </a:cubicBezTo>
                  <a:cubicBezTo>
                    <a:pt x="912283" y="169766"/>
                    <a:pt x="864129" y="184054"/>
                    <a:pt x="809625" y="204162"/>
                  </a:cubicBezTo>
                  <a:cubicBezTo>
                    <a:pt x="755121" y="224270"/>
                    <a:pt x="679450" y="262370"/>
                    <a:pt x="615950" y="267662"/>
                  </a:cubicBezTo>
                  <a:cubicBezTo>
                    <a:pt x="552450" y="272954"/>
                    <a:pt x="488421" y="253374"/>
                    <a:pt x="428625" y="235912"/>
                  </a:cubicBezTo>
                  <a:cubicBezTo>
                    <a:pt x="368829" y="218450"/>
                    <a:pt x="306917" y="187229"/>
                    <a:pt x="257175" y="162887"/>
                  </a:cubicBezTo>
                  <a:cubicBezTo>
                    <a:pt x="207433" y="138545"/>
                    <a:pt x="171979" y="117379"/>
                    <a:pt x="130175" y="89862"/>
                  </a:cubicBezTo>
                  <a:cubicBezTo>
                    <a:pt x="88371" y="62345"/>
                    <a:pt x="0" y="-9092"/>
                    <a:pt x="0" y="962"/>
                  </a:cubicBezTo>
                  <a:close/>
                </a:path>
              </a:pathLst>
            </a:custGeom>
            <a:solidFill>
              <a:srgbClr val="FF0000">
                <a:alpha val="30000"/>
              </a:srgbClr>
            </a:solidFill>
            <a:ln cap="rnd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8" name="フリーフォーム: 図形 1107">
              <a:extLst>
                <a:ext uri="{FF2B5EF4-FFF2-40B4-BE49-F238E27FC236}">
                  <a16:creationId xmlns:a16="http://schemas.microsoft.com/office/drawing/2014/main" id="{27A6AE41-9DD3-4F33-88B0-2C8D6F560B9C}"/>
                </a:ext>
              </a:extLst>
            </p:cNvPr>
            <p:cNvSpPr/>
            <p:nvPr/>
          </p:nvSpPr>
          <p:spPr>
            <a:xfrm>
              <a:off x="4579261" y="2944406"/>
              <a:ext cx="994592" cy="1627992"/>
            </a:xfrm>
            <a:custGeom>
              <a:avLst/>
              <a:gdLst>
                <a:gd name="connsiteX0" fmla="*/ 40364 w 994592"/>
                <a:gd name="connsiteY0" fmla="*/ 5169 h 1627992"/>
                <a:gd name="connsiteX1" fmla="*/ 8614 w 994592"/>
                <a:gd name="connsiteY1" fmla="*/ 55969 h 1627992"/>
                <a:gd name="connsiteX2" fmla="*/ 8614 w 994592"/>
                <a:gd name="connsiteY2" fmla="*/ 109944 h 1627992"/>
                <a:gd name="connsiteX3" fmla="*/ 107039 w 994592"/>
                <a:gd name="connsiteY3" fmla="*/ 208369 h 1627992"/>
                <a:gd name="connsiteX4" fmla="*/ 262614 w 994592"/>
                <a:gd name="connsiteY4" fmla="*/ 427444 h 1627992"/>
                <a:gd name="connsiteX5" fmla="*/ 500739 w 994592"/>
                <a:gd name="connsiteY5" fmla="*/ 779869 h 1627992"/>
                <a:gd name="connsiteX6" fmla="*/ 669014 w 994592"/>
                <a:gd name="connsiteY6" fmla="*/ 1110069 h 1627992"/>
                <a:gd name="connsiteX7" fmla="*/ 789664 w 994592"/>
                <a:gd name="connsiteY7" fmla="*/ 1275169 h 1627992"/>
                <a:gd name="connsiteX8" fmla="*/ 989689 w 994592"/>
                <a:gd name="connsiteY8" fmla="*/ 1627594 h 1627992"/>
                <a:gd name="connsiteX9" fmla="*/ 903964 w 994592"/>
                <a:gd name="connsiteY9" fmla="*/ 1335494 h 1627992"/>
                <a:gd name="connsiteX10" fmla="*/ 589639 w 994592"/>
                <a:gd name="connsiteY10" fmla="*/ 910044 h 1627992"/>
                <a:gd name="connsiteX11" fmla="*/ 72114 w 994592"/>
                <a:gd name="connsiteY11" fmla="*/ 189319 h 1627992"/>
                <a:gd name="connsiteX12" fmla="*/ 40364 w 994592"/>
                <a:gd name="connsiteY12" fmla="*/ 5169 h 16279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94592" h="1627992">
                  <a:moveTo>
                    <a:pt x="40364" y="5169"/>
                  </a:moveTo>
                  <a:cubicBezTo>
                    <a:pt x="29781" y="-17056"/>
                    <a:pt x="13906" y="38507"/>
                    <a:pt x="8614" y="55969"/>
                  </a:cubicBezTo>
                  <a:cubicBezTo>
                    <a:pt x="3322" y="73431"/>
                    <a:pt x="-7790" y="84544"/>
                    <a:pt x="8614" y="109944"/>
                  </a:cubicBezTo>
                  <a:cubicBezTo>
                    <a:pt x="25018" y="135344"/>
                    <a:pt x="64706" y="155452"/>
                    <a:pt x="107039" y="208369"/>
                  </a:cubicBezTo>
                  <a:cubicBezTo>
                    <a:pt x="149372" y="261286"/>
                    <a:pt x="196997" y="332194"/>
                    <a:pt x="262614" y="427444"/>
                  </a:cubicBezTo>
                  <a:cubicBezTo>
                    <a:pt x="328231" y="522694"/>
                    <a:pt x="433006" y="666098"/>
                    <a:pt x="500739" y="779869"/>
                  </a:cubicBezTo>
                  <a:cubicBezTo>
                    <a:pt x="568472" y="893640"/>
                    <a:pt x="620860" y="1027519"/>
                    <a:pt x="669014" y="1110069"/>
                  </a:cubicBezTo>
                  <a:cubicBezTo>
                    <a:pt x="717168" y="1192619"/>
                    <a:pt x="736218" y="1188915"/>
                    <a:pt x="789664" y="1275169"/>
                  </a:cubicBezTo>
                  <a:cubicBezTo>
                    <a:pt x="843110" y="1361423"/>
                    <a:pt x="970639" y="1617540"/>
                    <a:pt x="989689" y="1627594"/>
                  </a:cubicBezTo>
                  <a:cubicBezTo>
                    <a:pt x="1008739" y="1637648"/>
                    <a:pt x="970639" y="1455086"/>
                    <a:pt x="903964" y="1335494"/>
                  </a:cubicBezTo>
                  <a:cubicBezTo>
                    <a:pt x="837289" y="1215902"/>
                    <a:pt x="728281" y="1101073"/>
                    <a:pt x="589639" y="910044"/>
                  </a:cubicBezTo>
                  <a:cubicBezTo>
                    <a:pt x="450997" y="719015"/>
                    <a:pt x="168952" y="339602"/>
                    <a:pt x="72114" y="189319"/>
                  </a:cubicBezTo>
                  <a:cubicBezTo>
                    <a:pt x="-24724" y="39036"/>
                    <a:pt x="50947" y="27394"/>
                    <a:pt x="40364" y="5169"/>
                  </a:cubicBezTo>
                  <a:close/>
                </a:path>
              </a:pathLst>
            </a:custGeom>
            <a:solidFill>
              <a:srgbClr val="FF0000"/>
            </a:solidFill>
            <a:ln cap="rnd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9" name="フリーフォーム: 図形 1108">
              <a:extLst>
                <a:ext uri="{FF2B5EF4-FFF2-40B4-BE49-F238E27FC236}">
                  <a16:creationId xmlns:a16="http://schemas.microsoft.com/office/drawing/2014/main" id="{9523EE4F-EFBB-44C0-A26F-91923C6FDEC4}"/>
                </a:ext>
              </a:extLst>
            </p:cNvPr>
            <p:cNvSpPr/>
            <p:nvPr/>
          </p:nvSpPr>
          <p:spPr>
            <a:xfrm>
              <a:off x="5708199" y="3450964"/>
              <a:ext cx="210063" cy="1436253"/>
            </a:xfrm>
            <a:custGeom>
              <a:avLst/>
              <a:gdLst>
                <a:gd name="connsiteX0" fmla="*/ 9976 w 210063"/>
                <a:gd name="connsiteY0" fmla="*/ 261 h 1436253"/>
                <a:gd name="connsiteX1" fmla="*/ 19501 w 210063"/>
                <a:gd name="connsiteY1" fmla="*/ 212986 h 1436253"/>
                <a:gd name="connsiteX2" fmla="*/ 32201 w 210063"/>
                <a:gd name="connsiteY2" fmla="*/ 359036 h 1436253"/>
                <a:gd name="connsiteX3" fmla="*/ 95701 w 210063"/>
                <a:gd name="connsiteY3" fmla="*/ 730511 h 1436253"/>
                <a:gd name="connsiteX4" fmla="*/ 187776 w 210063"/>
                <a:gd name="connsiteY4" fmla="*/ 1127386 h 1436253"/>
                <a:gd name="connsiteX5" fmla="*/ 210001 w 210063"/>
                <a:gd name="connsiteY5" fmla="*/ 1425836 h 1436253"/>
                <a:gd name="connsiteX6" fmla="*/ 194126 w 210063"/>
                <a:gd name="connsiteY6" fmla="*/ 1324236 h 1436253"/>
                <a:gd name="connsiteX7" fmla="*/ 184601 w 210063"/>
                <a:gd name="connsiteY7" fmla="*/ 905136 h 1436253"/>
                <a:gd name="connsiteX8" fmla="*/ 63951 w 210063"/>
                <a:gd name="connsiteY8" fmla="*/ 435236 h 1436253"/>
                <a:gd name="connsiteX9" fmla="*/ 3626 w 210063"/>
                <a:gd name="connsiteY9" fmla="*/ 174886 h 1436253"/>
                <a:gd name="connsiteX10" fmla="*/ 9976 w 210063"/>
                <a:gd name="connsiteY10" fmla="*/ 261 h 14362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10063" h="1436253">
                  <a:moveTo>
                    <a:pt x="9976" y="261"/>
                  </a:moveTo>
                  <a:cubicBezTo>
                    <a:pt x="12622" y="6611"/>
                    <a:pt x="15797" y="153190"/>
                    <a:pt x="19501" y="212986"/>
                  </a:cubicBezTo>
                  <a:cubicBezTo>
                    <a:pt x="23205" y="272782"/>
                    <a:pt x="19501" y="272782"/>
                    <a:pt x="32201" y="359036"/>
                  </a:cubicBezTo>
                  <a:cubicBezTo>
                    <a:pt x="44901" y="445290"/>
                    <a:pt x="69772" y="602453"/>
                    <a:pt x="95701" y="730511"/>
                  </a:cubicBezTo>
                  <a:cubicBezTo>
                    <a:pt x="121630" y="858569"/>
                    <a:pt x="168726" y="1011499"/>
                    <a:pt x="187776" y="1127386"/>
                  </a:cubicBezTo>
                  <a:cubicBezTo>
                    <a:pt x="206826" y="1243274"/>
                    <a:pt x="208943" y="1393028"/>
                    <a:pt x="210001" y="1425836"/>
                  </a:cubicBezTo>
                  <a:cubicBezTo>
                    <a:pt x="211059" y="1458644"/>
                    <a:pt x="198359" y="1411019"/>
                    <a:pt x="194126" y="1324236"/>
                  </a:cubicBezTo>
                  <a:cubicBezTo>
                    <a:pt x="189893" y="1237453"/>
                    <a:pt x="206297" y="1053303"/>
                    <a:pt x="184601" y="905136"/>
                  </a:cubicBezTo>
                  <a:cubicBezTo>
                    <a:pt x="162905" y="756969"/>
                    <a:pt x="94113" y="556944"/>
                    <a:pt x="63951" y="435236"/>
                  </a:cubicBezTo>
                  <a:cubicBezTo>
                    <a:pt x="33789" y="313528"/>
                    <a:pt x="13680" y="245265"/>
                    <a:pt x="3626" y="174886"/>
                  </a:cubicBezTo>
                  <a:cubicBezTo>
                    <a:pt x="-6428" y="104507"/>
                    <a:pt x="7330" y="-6089"/>
                    <a:pt x="9976" y="261"/>
                  </a:cubicBezTo>
                  <a:close/>
                </a:path>
              </a:pathLst>
            </a:custGeom>
            <a:solidFill>
              <a:srgbClr val="FF0000"/>
            </a:solidFill>
            <a:ln cap="rnd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0" name="フリーフォーム: 図形 1109">
              <a:extLst>
                <a:ext uri="{FF2B5EF4-FFF2-40B4-BE49-F238E27FC236}">
                  <a16:creationId xmlns:a16="http://schemas.microsoft.com/office/drawing/2014/main" id="{D94F95EC-2CA9-4114-91FD-1D6DB42A01DF}"/>
                </a:ext>
              </a:extLst>
            </p:cNvPr>
            <p:cNvSpPr/>
            <p:nvPr/>
          </p:nvSpPr>
          <p:spPr>
            <a:xfrm>
              <a:off x="5568651" y="4539924"/>
              <a:ext cx="324737" cy="641839"/>
            </a:xfrm>
            <a:custGeom>
              <a:avLst/>
              <a:gdLst>
                <a:gd name="connsiteX0" fmla="*/ 299 w 324737"/>
                <a:gd name="connsiteY0" fmla="*/ 326 h 641839"/>
                <a:gd name="connsiteX1" fmla="*/ 54274 w 324737"/>
                <a:gd name="connsiteY1" fmla="*/ 86051 h 641839"/>
                <a:gd name="connsiteX2" fmla="*/ 98724 w 324737"/>
                <a:gd name="connsiteY2" fmla="*/ 184476 h 641839"/>
                <a:gd name="connsiteX3" fmla="*/ 162224 w 324737"/>
                <a:gd name="connsiteY3" fmla="*/ 349576 h 641839"/>
                <a:gd name="connsiteX4" fmla="*/ 247949 w 324737"/>
                <a:gd name="connsiteY4" fmla="*/ 505151 h 641839"/>
                <a:gd name="connsiteX5" fmla="*/ 324149 w 324737"/>
                <a:gd name="connsiteY5" fmla="*/ 641676 h 641839"/>
                <a:gd name="connsiteX6" fmla="*/ 276524 w 324737"/>
                <a:gd name="connsiteY6" fmla="*/ 527376 h 641839"/>
                <a:gd name="connsiteX7" fmla="*/ 159049 w 324737"/>
                <a:gd name="connsiteY7" fmla="*/ 292426 h 641839"/>
                <a:gd name="connsiteX8" fmla="*/ 79674 w 324737"/>
                <a:gd name="connsiteY8" fmla="*/ 117801 h 641839"/>
                <a:gd name="connsiteX9" fmla="*/ 299 w 324737"/>
                <a:gd name="connsiteY9" fmla="*/ 326 h 6418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24737" h="641839">
                  <a:moveTo>
                    <a:pt x="299" y="326"/>
                  </a:moveTo>
                  <a:cubicBezTo>
                    <a:pt x="-3934" y="-4966"/>
                    <a:pt x="37870" y="55359"/>
                    <a:pt x="54274" y="86051"/>
                  </a:cubicBezTo>
                  <a:cubicBezTo>
                    <a:pt x="70678" y="116743"/>
                    <a:pt x="80732" y="140555"/>
                    <a:pt x="98724" y="184476"/>
                  </a:cubicBezTo>
                  <a:cubicBezTo>
                    <a:pt x="116716" y="228397"/>
                    <a:pt x="137353" y="296130"/>
                    <a:pt x="162224" y="349576"/>
                  </a:cubicBezTo>
                  <a:cubicBezTo>
                    <a:pt x="187095" y="403022"/>
                    <a:pt x="220962" y="456468"/>
                    <a:pt x="247949" y="505151"/>
                  </a:cubicBezTo>
                  <a:cubicBezTo>
                    <a:pt x="274937" y="553834"/>
                    <a:pt x="319387" y="637972"/>
                    <a:pt x="324149" y="641676"/>
                  </a:cubicBezTo>
                  <a:cubicBezTo>
                    <a:pt x="328911" y="645380"/>
                    <a:pt x="304041" y="585584"/>
                    <a:pt x="276524" y="527376"/>
                  </a:cubicBezTo>
                  <a:cubicBezTo>
                    <a:pt x="249007" y="469168"/>
                    <a:pt x="191857" y="360688"/>
                    <a:pt x="159049" y="292426"/>
                  </a:cubicBezTo>
                  <a:cubicBezTo>
                    <a:pt x="126241" y="224164"/>
                    <a:pt x="106132" y="165426"/>
                    <a:pt x="79674" y="117801"/>
                  </a:cubicBezTo>
                  <a:cubicBezTo>
                    <a:pt x="53216" y="70176"/>
                    <a:pt x="4532" y="5618"/>
                    <a:pt x="299" y="326"/>
                  </a:cubicBezTo>
                  <a:close/>
                </a:path>
              </a:pathLst>
            </a:custGeom>
            <a:solidFill>
              <a:srgbClr val="FF0000"/>
            </a:solidFill>
            <a:ln cap="rnd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1" name="フリーフォーム: 図形 1110">
              <a:extLst>
                <a:ext uri="{FF2B5EF4-FFF2-40B4-BE49-F238E27FC236}">
                  <a16:creationId xmlns:a16="http://schemas.microsoft.com/office/drawing/2014/main" id="{28464811-CB32-4102-99D4-D98728845CAD}"/>
                </a:ext>
              </a:extLst>
            </p:cNvPr>
            <p:cNvSpPr/>
            <p:nvPr/>
          </p:nvSpPr>
          <p:spPr>
            <a:xfrm>
              <a:off x="5835452" y="4864084"/>
              <a:ext cx="102094" cy="342998"/>
            </a:xfrm>
            <a:custGeom>
              <a:avLst/>
              <a:gdLst>
                <a:gd name="connsiteX0" fmla="*/ 101798 w 102094"/>
                <a:gd name="connsiteY0" fmla="*/ 16 h 342998"/>
                <a:gd name="connsiteX1" fmla="*/ 70048 w 102094"/>
                <a:gd name="connsiteY1" fmla="*/ 155591 h 342998"/>
                <a:gd name="connsiteX2" fmla="*/ 57348 w 102094"/>
                <a:gd name="connsiteY2" fmla="*/ 263541 h 342998"/>
                <a:gd name="connsiteX3" fmla="*/ 198 w 102094"/>
                <a:gd name="connsiteY3" fmla="*/ 342916 h 342998"/>
                <a:gd name="connsiteX4" fmla="*/ 79573 w 102094"/>
                <a:gd name="connsiteY4" fmla="*/ 276241 h 342998"/>
                <a:gd name="connsiteX5" fmla="*/ 85923 w 102094"/>
                <a:gd name="connsiteY5" fmla="*/ 165116 h 342998"/>
                <a:gd name="connsiteX6" fmla="*/ 101798 w 102094"/>
                <a:gd name="connsiteY6" fmla="*/ 16 h 342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2094" h="342998">
                  <a:moveTo>
                    <a:pt x="101798" y="16"/>
                  </a:moveTo>
                  <a:cubicBezTo>
                    <a:pt x="99152" y="-1572"/>
                    <a:pt x="77456" y="111670"/>
                    <a:pt x="70048" y="155591"/>
                  </a:cubicBezTo>
                  <a:cubicBezTo>
                    <a:pt x="62640" y="199512"/>
                    <a:pt x="68990" y="232320"/>
                    <a:pt x="57348" y="263541"/>
                  </a:cubicBezTo>
                  <a:cubicBezTo>
                    <a:pt x="45706" y="294762"/>
                    <a:pt x="-3506" y="340799"/>
                    <a:pt x="198" y="342916"/>
                  </a:cubicBezTo>
                  <a:cubicBezTo>
                    <a:pt x="3902" y="345033"/>
                    <a:pt x="65285" y="305874"/>
                    <a:pt x="79573" y="276241"/>
                  </a:cubicBezTo>
                  <a:cubicBezTo>
                    <a:pt x="93861" y="246608"/>
                    <a:pt x="83277" y="207449"/>
                    <a:pt x="85923" y="165116"/>
                  </a:cubicBezTo>
                  <a:cubicBezTo>
                    <a:pt x="88569" y="122783"/>
                    <a:pt x="104444" y="1604"/>
                    <a:pt x="101798" y="16"/>
                  </a:cubicBezTo>
                  <a:close/>
                </a:path>
              </a:pathLst>
            </a:custGeom>
            <a:solidFill>
              <a:srgbClr val="FF0000"/>
            </a:solidFill>
            <a:ln cap="rnd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2" name="フリーフォーム: 図形 1111">
              <a:extLst>
                <a:ext uri="{FF2B5EF4-FFF2-40B4-BE49-F238E27FC236}">
                  <a16:creationId xmlns:a16="http://schemas.microsoft.com/office/drawing/2014/main" id="{5A28AFD3-0624-4090-8B86-83F0CBE72258}"/>
                </a:ext>
              </a:extLst>
            </p:cNvPr>
            <p:cNvSpPr/>
            <p:nvPr/>
          </p:nvSpPr>
          <p:spPr>
            <a:xfrm>
              <a:off x="4504246" y="2953653"/>
              <a:ext cx="224387" cy="464633"/>
            </a:xfrm>
            <a:custGeom>
              <a:avLst/>
              <a:gdLst>
                <a:gd name="connsiteX0" fmla="*/ 80454 w 224387"/>
                <a:gd name="connsiteY0" fmla="*/ 1214 h 464633"/>
                <a:gd name="connsiteX1" fmla="*/ 76221 w 224387"/>
                <a:gd name="connsiteY1" fmla="*/ 140914 h 464633"/>
                <a:gd name="connsiteX2" fmla="*/ 152421 w 224387"/>
                <a:gd name="connsiteY2" fmla="*/ 263680 h 464633"/>
                <a:gd name="connsiteX3" fmla="*/ 224387 w 224387"/>
                <a:gd name="connsiteY3" fmla="*/ 344114 h 464633"/>
                <a:gd name="connsiteX4" fmla="*/ 224387 w 224387"/>
                <a:gd name="connsiteY4" fmla="*/ 344114 h 464633"/>
                <a:gd name="connsiteX5" fmla="*/ 186287 w 224387"/>
                <a:gd name="connsiteY5" fmla="*/ 462647 h 464633"/>
                <a:gd name="connsiteX6" fmla="*/ 194754 w 224387"/>
                <a:gd name="connsiteY6" fmla="*/ 411847 h 464633"/>
                <a:gd name="connsiteX7" fmla="*/ 207454 w 224387"/>
                <a:gd name="connsiteY7" fmla="*/ 327180 h 464633"/>
                <a:gd name="connsiteX8" fmla="*/ 55054 w 224387"/>
                <a:gd name="connsiteY8" fmla="*/ 132447 h 464633"/>
                <a:gd name="connsiteX9" fmla="*/ 21 w 224387"/>
                <a:gd name="connsiteY9" fmla="*/ 77414 h 464633"/>
                <a:gd name="connsiteX10" fmla="*/ 80454 w 224387"/>
                <a:gd name="connsiteY10" fmla="*/ 1214 h 4646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24387" h="464633">
                  <a:moveTo>
                    <a:pt x="80454" y="1214"/>
                  </a:moveTo>
                  <a:cubicBezTo>
                    <a:pt x="93154" y="11797"/>
                    <a:pt x="64227" y="97170"/>
                    <a:pt x="76221" y="140914"/>
                  </a:cubicBezTo>
                  <a:cubicBezTo>
                    <a:pt x="88215" y="184658"/>
                    <a:pt x="127727" y="229813"/>
                    <a:pt x="152421" y="263680"/>
                  </a:cubicBezTo>
                  <a:cubicBezTo>
                    <a:pt x="177115" y="297547"/>
                    <a:pt x="224387" y="344114"/>
                    <a:pt x="224387" y="344114"/>
                  </a:cubicBezTo>
                  <a:lnTo>
                    <a:pt x="224387" y="344114"/>
                  </a:lnTo>
                  <a:cubicBezTo>
                    <a:pt x="218037" y="363869"/>
                    <a:pt x="191226" y="451358"/>
                    <a:pt x="186287" y="462647"/>
                  </a:cubicBezTo>
                  <a:cubicBezTo>
                    <a:pt x="181348" y="473936"/>
                    <a:pt x="191226" y="434425"/>
                    <a:pt x="194754" y="411847"/>
                  </a:cubicBezTo>
                  <a:cubicBezTo>
                    <a:pt x="198282" y="389269"/>
                    <a:pt x="230737" y="373747"/>
                    <a:pt x="207454" y="327180"/>
                  </a:cubicBezTo>
                  <a:cubicBezTo>
                    <a:pt x="184171" y="280613"/>
                    <a:pt x="89626" y="174075"/>
                    <a:pt x="55054" y="132447"/>
                  </a:cubicBezTo>
                  <a:cubicBezTo>
                    <a:pt x="20482" y="90819"/>
                    <a:pt x="1432" y="102814"/>
                    <a:pt x="21" y="77414"/>
                  </a:cubicBezTo>
                  <a:cubicBezTo>
                    <a:pt x="-1390" y="52014"/>
                    <a:pt x="67754" y="-9369"/>
                    <a:pt x="80454" y="1214"/>
                  </a:cubicBezTo>
                  <a:close/>
                </a:path>
              </a:pathLst>
            </a:custGeom>
            <a:solidFill>
              <a:srgbClr val="FF0000"/>
            </a:solidFill>
            <a:ln cap="rnd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3" name="フリーフォーム: 図形 1112">
              <a:extLst>
                <a:ext uri="{FF2B5EF4-FFF2-40B4-BE49-F238E27FC236}">
                  <a16:creationId xmlns:a16="http://schemas.microsoft.com/office/drawing/2014/main" id="{196D5067-C624-4A6A-AF5A-AFDADD021065}"/>
                </a:ext>
              </a:extLst>
            </p:cNvPr>
            <p:cNvSpPr/>
            <p:nvPr/>
          </p:nvSpPr>
          <p:spPr>
            <a:xfrm>
              <a:off x="4453438" y="3306062"/>
              <a:ext cx="287895" cy="434363"/>
            </a:xfrm>
            <a:custGeom>
              <a:avLst/>
              <a:gdLst>
                <a:gd name="connsiteX0" fmla="*/ 287895 w 287895"/>
                <a:gd name="connsiteY0" fmla="*/ 171 h 434363"/>
                <a:gd name="connsiteX1" fmla="*/ 228629 w 287895"/>
                <a:gd name="connsiteY1" fmla="*/ 106005 h 434363"/>
                <a:gd name="connsiteX2" fmla="*/ 160895 w 287895"/>
                <a:gd name="connsiteY2" fmla="*/ 209721 h 434363"/>
                <a:gd name="connsiteX3" fmla="*/ 97395 w 287895"/>
                <a:gd name="connsiteY3" fmla="*/ 324021 h 434363"/>
                <a:gd name="connsiteX4" fmla="*/ 48712 w 287895"/>
                <a:gd name="connsiteY4" fmla="*/ 410805 h 434363"/>
                <a:gd name="connsiteX5" fmla="*/ 29 w 287895"/>
                <a:gd name="connsiteY5" fmla="*/ 434088 h 434363"/>
                <a:gd name="connsiteX6" fmla="*/ 42362 w 287895"/>
                <a:gd name="connsiteY6" fmla="*/ 419271 h 434363"/>
                <a:gd name="connsiteX7" fmla="*/ 93162 w 287895"/>
                <a:gd name="connsiteY7" fmla="*/ 360005 h 434363"/>
                <a:gd name="connsiteX8" fmla="*/ 137612 w 287895"/>
                <a:gd name="connsiteY8" fmla="*/ 288038 h 434363"/>
                <a:gd name="connsiteX9" fmla="*/ 228629 w 287895"/>
                <a:gd name="connsiteY9" fmla="*/ 131405 h 434363"/>
                <a:gd name="connsiteX10" fmla="*/ 287895 w 287895"/>
                <a:gd name="connsiteY10" fmla="*/ 171 h 434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87895" h="434363">
                  <a:moveTo>
                    <a:pt x="287895" y="171"/>
                  </a:moveTo>
                  <a:cubicBezTo>
                    <a:pt x="287895" y="-4062"/>
                    <a:pt x="249796" y="71080"/>
                    <a:pt x="228629" y="106005"/>
                  </a:cubicBezTo>
                  <a:cubicBezTo>
                    <a:pt x="207462" y="140930"/>
                    <a:pt x="182767" y="173385"/>
                    <a:pt x="160895" y="209721"/>
                  </a:cubicBezTo>
                  <a:cubicBezTo>
                    <a:pt x="139023" y="246057"/>
                    <a:pt x="97395" y="324021"/>
                    <a:pt x="97395" y="324021"/>
                  </a:cubicBezTo>
                  <a:cubicBezTo>
                    <a:pt x="78698" y="357535"/>
                    <a:pt x="64940" y="392461"/>
                    <a:pt x="48712" y="410805"/>
                  </a:cubicBezTo>
                  <a:cubicBezTo>
                    <a:pt x="32484" y="429149"/>
                    <a:pt x="1087" y="432677"/>
                    <a:pt x="29" y="434088"/>
                  </a:cubicBezTo>
                  <a:cubicBezTo>
                    <a:pt x="-1029" y="435499"/>
                    <a:pt x="26840" y="431618"/>
                    <a:pt x="42362" y="419271"/>
                  </a:cubicBezTo>
                  <a:cubicBezTo>
                    <a:pt x="57884" y="406924"/>
                    <a:pt x="77287" y="381877"/>
                    <a:pt x="93162" y="360005"/>
                  </a:cubicBezTo>
                  <a:cubicBezTo>
                    <a:pt x="109037" y="338133"/>
                    <a:pt x="115034" y="326138"/>
                    <a:pt x="137612" y="288038"/>
                  </a:cubicBezTo>
                  <a:cubicBezTo>
                    <a:pt x="160190" y="249938"/>
                    <a:pt x="202524" y="177266"/>
                    <a:pt x="228629" y="131405"/>
                  </a:cubicBezTo>
                  <a:cubicBezTo>
                    <a:pt x="254734" y="85544"/>
                    <a:pt x="287895" y="4404"/>
                    <a:pt x="287895" y="171"/>
                  </a:cubicBezTo>
                  <a:close/>
                </a:path>
              </a:pathLst>
            </a:custGeom>
            <a:solidFill>
              <a:srgbClr val="FF0000"/>
            </a:solidFill>
            <a:ln cap="rnd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4" name="フリーフォーム: 図形 1113">
              <a:extLst>
                <a:ext uri="{FF2B5EF4-FFF2-40B4-BE49-F238E27FC236}">
                  <a16:creationId xmlns:a16="http://schemas.microsoft.com/office/drawing/2014/main" id="{064469A2-DE33-4572-B8F1-A12164D0537F}"/>
                </a:ext>
              </a:extLst>
            </p:cNvPr>
            <p:cNvSpPr/>
            <p:nvPr/>
          </p:nvSpPr>
          <p:spPr>
            <a:xfrm>
              <a:off x="4271762" y="3370663"/>
              <a:ext cx="298301" cy="368454"/>
            </a:xfrm>
            <a:custGeom>
              <a:avLst/>
              <a:gdLst>
                <a:gd name="connsiteX0" fmla="*/ 67405 w 298301"/>
                <a:gd name="connsiteY0" fmla="*/ 1187 h 368454"/>
                <a:gd name="connsiteX1" fmla="*/ 88571 w 298301"/>
                <a:gd name="connsiteY1" fmla="*/ 68920 h 368454"/>
                <a:gd name="connsiteX2" fmla="*/ 46238 w 298301"/>
                <a:gd name="connsiteY2" fmla="*/ 164170 h 368454"/>
                <a:gd name="connsiteX3" fmla="*/ 20838 w 298301"/>
                <a:gd name="connsiteY3" fmla="*/ 242487 h 368454"/>
                <a:gd name="connsiteX4" fmla="*/ 10255 w 298301"/>
                <a:gd name="connsiteY4" fmla="*/ 272120 h 368454"/>
                <a:gd name="connsiteX5" fmla="*/ 29305 w 298301"/>
                <a:gd name="connsiteY5" fmla="*/ 295404 h 368454"/>
                <a:gd name="connsiteX6" fmla="*/ 124555 w 298301"/>
                <a:gd name="connsiteY6" fmla="*/ 337737 h 368454"/>
                <a:gd name="connsiteX7" fmla="*/ 298121 w 298301"/>
                <a:gd name="connsiteY7" fmla="*/ 367370 h 368454"/>
                <a:gd name="connsiteX8" fmla="*/ 156305 w 298301"/>
                <a:gd name="connsiteY8" fmla="*/ 356787 h 368454"/>
                <a:gd name="connsiteX9" fmla="*/ 92805 w 298301"/>
                <a:gd name="connsiteY9" fmla="*/ 308104 h 368454"/>
                <a:gd name="connsiteX10" fmla="*/ 20838 w 298301"/>
                <a:gd name="connsiteY10" fmla="*/ 276354 h 368454"/>
                <a:gd name="connsiteX11" fmla="*/ 3905 w 298301"/>
                <a:gd name="connsiteY11" fmla="*/ 246720 h 368454"/>
                <a:gd name="connsiteX12" fmla="*/ 84338 w 298301"/>
                <a:gd name="connsiteY12" fmla="*/ 126070 h 368454"/>
                <a:gd name="connsiteX13" fmla="*/ 67405 w 298301"/>
                <a:gd name="connsiteY13" fmla="*/ 1187 h 3684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98301" h="368454">
                  <a:moveTo>
                    <a:pt x="67405" y="1187"/>
                  </a:moveTo>
                  <a:cubicBezTo>
                    <a:pt x="68110" y="-8338"/>
                    <a:pt x="92099" y="41756"/>
                    <a:pt x="88571" y="68920"/>
                  </a:cubicBezTo>
                  <a:cubicBezTo>
                    <a:pt x="85043" y="96084"/>
                    <a:pt x="57527" y="135242"/>
                    <a:pt x="46238" y="164170"/>
                  </a:cubicBezTo>
                  <a:cubicBezTo>
                    <a:pt x="34949" y="193098"/>
                    <a:pt x="26835" y="224495"/>
                    <a:pt x="20838" y="242487"/>
                  </a:cubicBezTo>
                  <a:cubicBezTo>
                    <a:pt x="14841" y="260479"/>
                    <a:pt x="8844" y="263300"/>
                    <a:pt x="10255" y="272120"/>
                  </a:cubicBezTo>
                  <a:cubicBezTo>
                    <a:pt x="11666" y="280940"/>
                    <a:pt x="10255" y="284468"/>
                    <a:pt x="29305" y="295404"/>
                  </a:cubicBezTo>
                  <a:cubicBezTo>
                    <a:pt x="48355" y="306340"/>
                    <a:pt x="79752" y="325743"/>
                    <a:pt x="124555" y="337737"/>
                  </a:cubicBezTo>
                  <a:cubicBezTo>
                    <a:pt x="169358" y="349731"/>
                    <a:pt x="292829" y="364195"/>
                    <a:pt x="298121" y="367370"/>
                  </a:cubicBezTo>
                  <a:cubicBezTo>
                    <a:pt x="303413" y="370545"/>
                    <a:pt x="190524" y="366665"/>
                    <a:pt x="156305" y="356787"/>
                  </a:cubicBezTo>
                  <a:cubicBezTo>
                    <a:pt x="122086" y="346909"/>
                    <a:pt x="115383" y="321510"/>
                    <a:pt x="92805" y="308104"/>
                  </a:cubicBezTo>
                  <a:cubicBezTo>
                    <a:pt x="70227" y="294699"/>
                    <a:pt x="35655" y="286585"/>
                    <a:pt x="20838" y="276354"/>
                  </a:cubicBezTo>
                  <a:cubicBezTo>
                    <a:pt x="6021" y="266123"/>
                    <a:pt x="-6678" y="271767"/>
                    <a:pt x="3905" y="246720"/>
                  </a:cubicBezTo>
                  <a:cubicBezTo>
                    <a:pt x="14488" y="221673"/>
                    <a:pt x="69874" y="164170"/>
                    <a:pt x="84338" y="126070"/>
                  </a:cubicBezTo>
                  <a:cubicBezTo>
                    <a:pt x="98802" y="87970"/>
                    <a:pt x="66700" y="10712"/>
                    <a:pt x="67405" y="1187"/>
                  </a:cubicBezTo>
                  <a:close/>
                </a:path>
              </a:pathLst>
            </a:custGeom>
            <a:solidFill>
              <a:srgbClr val="FF0000"/>
            </a:solidFill>
            <a:ln cap="rnd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5" name="フリーフォーム: 図形 1114">
              <a:extLst>
                <a:ext uri="{FF2B5EF4-FFF2-40B4-BE49-F238E27FC236}">
                  <a16:creationId xmlns:a16="http://schemas.microsoft.com/office/drawing/2014/main" id="{8DFA93B7-39D7-41A6-B5DE-887B58C68BF0}"/>
                </a:ext>
              </a:extLst>
            </p:cNvPr>
            <p:cNvSpPr/>
            <p:nvPr/>
          </p:nvSpPr>
          <p:spPr>
            <a:xfrm>
              <a:off x="4336882" y="2932830"/>
              <a:ext cx="233021" cy="448881"/>
            </a:xfrm>
            <a:custGeom>
              <a:avLst/>
              <a:gdLst>
                <a:gd name="connsiteX0" fmla="*/ 233001 w 233021"/>
                <a:gd name="connsiteY0" fmla="*/ 870 h 448881"/>
                <a:gd name="connsiteX1" fmla="*/ 180085 w 233021"/>
                <a:gd name="connsiteY1" fmla="*/ 38970 h 448881"/>
                <a:gd name="connsiteX2" fmla="*/ 152568 w 233021"/>
                <a:gd name="connsiteY2" fmla="*/ 87653 h 448881"/>
                <a:gd name="connsiteX3" fmla="*/ 152568 w 233021"/>
                <a:gd name="connsiteY3" fmla="*/ 168087 h 448881"/>
                <a:gd name="connsiteX4" fmla="*/ 133518 w 233021"/>
                <a:gd name="connsiteY4" fmla="*/ 214653 h 448881"/>
                <a:gd name="connsiteX5" fmla="*/ 95418 w 233021"/>
                <a:gd name="connsiteY5" fmla="*/ 314137 h 448881"/>
                <a:gd name="connsiteX6" fmla="*/ 38268 w 233021"/>
                <a:gd name="connsiteY6" fmla="*/ 377637 h 448881"/>
                <a:gd name="connsiteX7" fmla="*/ 168 w 233021"/>
                <a:gd name="connsiteY7" fmla="*/ 447487 h 448881"/>
                <a:gd name="connsiteX8" fmla="*/ 25568 w 233021"/>
                <a:gd name="connsiteY8" fmla="*/ 417853 h 448881"/>
                <a:gd name="connsiteX9" fmla="*/ 55201 w 233021"/>
                <a:gd name="connsiteY9" fmla="*/ 341653 h 448881"/>
                <a:gd name="connsiteX10" fmla="*/ 139868 w 233021"/>
                <a:gd name="connsiteY10" fmla="*/ 212537 h 448881"/>
                <a:gd name="connsiteX11" fmla="*/ 169501 w 233021"/>
                <a:gd name="connsiteY11" fmla="*/ 149037 h 448881"/>
                <a:gd name="connsiteX12" fmla="*/ 173735 w 233021"/>
                <a:gd name="connsiteY12" fmla="*/ 77070 h 448881"/>
                <a:gd name="connsiteX13" fmla="*/ 233001 w 233021"/>
                <a:gd name="connsiteY13" fmla="*/ 870 h 4488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33021" h="448881">
                  <a:moveTo>
                    <a:pt x="233001" y="870"/>
                  </a:moveTo>
                  <a:cubicBezTo>
                    <a:pt x="234059" y="-5480"/>
                    <a:pt x="193491" y="24506"/>
                    <a:pt x="180085" y="38970"/>
                  </a:cubicBezTo>
                  <a:cubicBezTo>
                    <a:pt x="166679" y="53434"/>
                    <a:pt x="157154" y="66134"/>
                    <a:pt x="152568" y="87653"/>
                  </a:cubicBezTo>
                  <a:cubicBezTo>
                    <a:pt x="147982" y="109172"/>
                    <a:pt x="155743" y="146920"/>
                    <a:pt x="152568" y="168087"/>
                  </a:cubicBezTo>
                  <a:cubicBezTo>
                    <a:pt x="149393" y="189254"/>
                    <a:pt x="143043" y="190311"/>
                    <a:pt x="133518" y="214653"/>
                  </a:cubicBezTo>
                  <a:cubicBezTo>
                    <a:pt x="123993" y="238995"/>
                    <a:pt x="111293" y="286973"/>
                    <a:pt x="95418" y="314137"/>
                  </a:cubicBezTo>
                  <a:cubicBezTo>
                    <a:pt x="79543" y="341301"/>
                    <a:pt x="54143" y="355412"/>
                    <a:pt x="38268" y="377637"/>
                  </a:cubicBezTo>
                  <a:cubicBezTo>
                    <a:pt x="22393" y="399862"/>
                    <a:pt x="2285" y="440784"/>
                    <a:pt x="168" y="447487"/>
                  </a:cubicBezTo>
                  <a:cubicBezTo>
                    <a:pt x="-1949" y="454190"/>
                    <a:pt x="16396" y="435492"/>
                    <a:pt x="25568" y="417853"/>
                  </a:cubicBezTo>
                  <a:cubicBezTo>
                    <a:pt x="34740" y="400214"/>
                    <a:pt x="36151" y="375872"/>
                    <a:pt x="55201" y="341653"/>
                  </a:cubicBezTo>
                  <a:cubicBezTo>
                    <a:pt x="74251" y="307434"/>
                    <a:pt x="120818" y="244640"/>
                    <a:pt x="139868" y="212537"/>
                  </a:cubicBezTo>
                  <a:cubicBezTo>
                    <a:pt x="158918" y="180434"/>
                    <a:pt x="163857" y="171615"/>
                    <a:pt x="169501" y="149037"/>
                  </a:cubicBezTo>
                  <a:cubicBezTo>
                    <a:pt x="175145" y="126459"/>
                    <a:pt x="163857" y="102823"/>
                    <a:pt x="173735" y="77070"/>
                  </a:cubicBezTo>
                  <a:cubicBezTo>
                    <a:pt x="183613" y="51317"/>
                    <a:pt x="231943" y="7220"/>
                    <a:pt x="233001" y="870"/>
                  </a:cubicBezTo>
                  <a:close/>
                </a:path>
              </a:pathLst>
            </a:custGeom>
            <a:solidFill>
              <a:srgbClr val="FF0000"/>
            </a:solidFill>
            <a:ln cap="rnd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6" name="フリーフォーム: 図形 1115">
              <a:extLst>
                <a:ext uri="{FF2B5EF4-FFF2-40B4-BE49-F238E27FC236}">
                  <a16:creationId xmlns:a16="http://schemas.microsoft.com/office/drawing/2014/main" id="{5E52AB6A-9D64-4241-A13E-689848BAAA08}"/>
                </a:ext>
              </a:extLst>
            </p:cNvPr>
            <p:cNvSpPr/>
            <p:nvPr/>
          </p:nvSpPr>
          <p:spPr>
            <a:xfrm>
              <a:off x="3361267" y="3389460"/>
              <a:ext cx="1035933" cy="378207"/>
            </a:xfrm>
            <a:custGeom>
              <a:avLst/>
              <a:gdLst>
                <a:gd name="connsiteX0" fmla="*/ 1028700 w 1035933"/>
                <a:gd name="connsiteY0" fmla="*/ 1440 h 378207"/>
                <a:gd name="connsiteX1" fmla="*/ 905933 w 1035933"/>
                <a:gd name="connsiteY1" fmla="*/ 77640 h 378207"/>
                <a:gd name="connsiteX2" fmla="*/ 694266 w 1035933"/>
                <a:gd name="connsiteY2" fmla="*/ 179240 h 378207"/>
                <a:gd name="connsiteX3" fmla="*/ 584200 w 1035933"/>
                <a:gd name="connsiteY3" fmla="*/ 179240 h 378207"/>
                <a:gd name="connsiteX4" fmla="*/ 287866 w 1035933"/>
                <a:gd name="connsiteY4" fmla="*/ 280840 h 378207"/>
                <a:gd name="connsiteX5" fmla="*/ 0 w 1035933"/>
                <a:gd name="connsiteY5" fmla="*/ 378207 h 378207"/>
                <a:gd name="connsiteX6" fmla="*/ 347133 w 1035933"/>
                <a:gd name="connsiteY6" fmla="*/ 246973 h 378207"/>
                <a:gd name="connsiteX7" fmla="*/ 694266 w 1035933"/>
                <a:gd name="connsiteY7" fmla="*/ 145373 h 378207"/>
                <a:gd name="connsiteX8" fmla="*/ 1028700 w 1035933"/>
                <a:gd name="connsiteY8" fmla="*/ 1440 h 3782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35933" h="378207">
                  <a:moveTo>
                    <a:pt x="1028700" y="1440"/>
                  </a:moveTo>
                  <a:cubicBezTo>
                    <a:pt x="1063978" y="-9849"/>
                    <a:pt x="961672" y="48007"/>
                    <a:pt x="905933" y="77640"/>
                  </a:cubicBezTo>
                  <a:cubicBezTo>
                    <a:pt x="850194" y="107273"/>
                    <a:pt x="747888" y="162307"/>
                    <a:pt x="694266" y="179240"/>
                  </a:cubicBezTo>
                  <a:cubicBezTo>
                    <a:pt x="640644" y="196173"/>
                    <a:pt x="651933" y="162307"/>
                    <a:pt x="584200" y="179240"/>
                  </a:cubicBezTo>
                  <a:cubicBezTo>
                    <a:pt x="516467" y="196173"/>
                    <a:pt x="287866" y="280840"/>
                    <a:pt x="287866" y="280840"/>
                  </a:cubicBezTo>
                  <a:lnTo>
                    <a:pt x="0" y="378207"/>
                  </a:lnTo>
                  <a:cubicBezTo>
                    <a:pt x="9878" y="372563"/>
                    <a:pt x="231422" y="285779"/>
                    <a:pt x="347133" y="246973"/>
                  </a:cubicBezTo>
                  <a:cubicBezTo>
                    <a:pt x="462844" y="208167"/>
                    <a:pt x="587022" y="186295"/>
                    <a:pt x="694266" y="145373"/>
                  </a:cubicBezTo>
                  <a:cubicBezTo>
                    <a:pt x="801510" y="104451"/>
                    <a:pt x="993422" y="12729"/>
                    <a:pt x="1028700" y="1440"/>
                  </a:cubicBezTo>
                  <a:close/>
                </a:path>
              </a:pathLst>
            </a:custGeom>
            <a:solidFill>
              <a:srgbClr val="FF0000"/>
            </a:solidFill>
            <a:ln cap="rnd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8" name="フリーフォーム: 図形 1117">
              <a:extLst>
                <a:ext uri="{FF2B5EF4-FFF2-40B4-BE49-F238E27FC236}">
                  <a16:creationId xmlns:a16="http://schemas.microsoft.com/office/drawing/2014/main" id="{46962933-BFB2-46D5-A34A-17E81F7B9E2C}"/>
                </a:ext>
              </a:extLst>
            </p:cNvPr>
            <p:cNvSpPr/>
            <p:nvPr/>
          </p:nvSpPr>
          <p:spPr>
            <a:xfrm>
              <a:off x="3695584" y="3559068"/>
              <a:ext cx="302883" cy="106529"/>
            </a:xfrm>
            <a:custGeom>
              <a:avLst/>
              <a:gdLst>
                <a:gd name="connsiteX0" fmla="*/ 301741 w 302883"/>
                <a:gd name="connsiteY0" fmla="*/ 3282 h 106529"/>
                <a:gd name="connsiteX1" fmla="*/ 190616 w 302883"/>
                <a:gd name="connsiteY1" fmla="*/ 63607 h 106529"/>
                <a:gd name="connsiteX2" fmla="*/ 116 w 302883"/>
                <a:gd name="connsiteY2" fmla="*/ 106470 h 106529"/>
                <a:gd name="connsiteX3" fmla="*/ 163629 w 302883"/>
                <a:gd name="connsiteY3" fmla="*/ 71545 h 106529"/>
                <a:gd name="connsiteX4" fmla="*/ 243004 w 302883"/>
                <a:gd name="connsiteY4" fmla="*/ 14395 h 106529"/>
                <a:gd name="connsiteX5" fmla="*/ 301741 w 302883"/>
                <a:gd name="connsiteY5" fmla="*/ 3282 h 1065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02883" h="106529">
                  <a:moveTo>
                    <a:pt x="301741" y="3282"/>
                  </a:moveTo>
                  <a:cubicBezTo>
                    <a:pt x="293010" y="11484"/>
                    <a:pt x="240887" y="46409"/>
                    <a:pt x="190616" y="63607"/>
                  </a:cubicBezTo>
                  <a:cubicBezTo>
                    <a:pt x="140345" y="80805"/>
                    <a:pt x="4614" y="105147"/>
                    <a:pt x="116" y="106470"/>
                  </a:cubicBezTo>
                  <a:cubicBezTo>
                    <a:pt x="-4382" y="107793"/>
                    <a:pt x="123148" y="86891"/>
                    <a:pt x="163629" y="71545"/>
                  </a:cubicBezTo>
                  <a:cubicBezTo>
                    <a:pt x="204110" y="56199"/>
                    <a:pt x="218927" y="25243"/>
                    <a:pt x="243004" y="14395"/>
                  </a:cubicBezTo>
                  <a:cubicBezTo>
                    <a:pt x="267081" y="3547"/>
                    <a:pt x="310472" y="-4920"/>
                    <a:pt x="301741" y="3282"/>
                  </a:cubicBezTo>
                  <a:close/>
                </a:path>
              </a:pathLst>
            </a:custGeom>
            <a:solidFill>
              <a:srgbClr val="FF0000"/>
            </a:solidFill>
            <a:ln cap="rnd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9" name="フリーフォーム: 図形 1118">
              <a:extLst>
                <a:ext uri="{FF2B5EF4-FFF2-40B4-BE49-F238E27FC236}">
                  <a16:creationId xmlns:a16="http://schemas.microsoft.com/office/drawing/2014/main" id="{76B9F455-3FAF-4087-A99C-8EAD3CB43799}"/>
                </a:ext>
              </a:extLst>
            </p:cNvPr>
            <p:cNvSpPr/>
            <p:nvPr/>
          </p:nvSpPr>
          <p:spPr>
            <a:xfrm>
              <a:off x="5897651" y="3454309"/>
              <a:ext cx="832055" cy="950421"/>
            </a:xfrm>
            <a:custGeom>
              <a:avLst/>
              <a:gdLst>
                <a:gd name="connsiteX0" fmla="*/ 229 w 832055"/>
                <a:gd name="connsiteY0" fmla="*/ 91 h 950421"/>
                <a:gd name="connsiteX1" fmla="*/ 254229 w 832055"/>
                <a:gd name="connsiteY1" fmla="*/ 376011 h 950421"/>
                <a:gd name="connsiteX2" fmla="*/ 467589 w 832055"/>
                <a:gd name="connsiteY2" fmla="*/ 589371 h 950421"/>
                <a:gd name="connsiteX3" fmla="*/ 828269 w 832055"/>
                <a:gd name="connsiteY3" fmla="*/ 944971 h 950421"/>
                <a:gd name="connsiteX4" fmla="*/ 635229 w 832055"/>
                <a:gd name="connsiteY4" fmla="*/ 777331 h 950421"/>
                <a:gd name="connsiteX5" fmla="*/ 299949 w 832055"/>
                <a:gd name="connsiteY5" fmla="*/ 411571 h 950421"/>
                <a:gd name="connsiteX6" fmla="*/ 229 w 832055"/>
                <a:gd name="connsiteY6" fmla="*/ 91 h 9504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32055" h="950421">
                  <a:moveTo>
                    <a:pt x="229" y="91"/>
                  </a:moveTo>
                  <a:cubicBezTo>
                    <a:pt x="-7391" y="-5836"/>
                    <a:pt x="176336" y="277798"/>
                    <a:pt x="254229" y="376011"/>
                  </a:cubicBezTo>
                  <a:cubicBezTo>
                    <a:pt x="332122" y="474224"/>
                    <a:pt x="467589" y="589371"/>
                    <a:pt x="467589" y="589371"/>
                  </a:cubicBezTo>
                  <a:cubicBezTo>
                    <a:pt x="563262" y="684198"/>
                    <a:pt x="800329" y="913644"/>
                    <a:pt x="828269" y="944971"/>
                  </a:cubicBezTo>
                  <a:cubicBezTo>
                    <a:pt x="856209" y="976298"/>
                    <a:pt x="723282" y="866231"/>
                    <a:pt x="635229" y="777331"/>
                  </a:cubicBezTo>
                  <a:cubicBezTo>
                    <a:pt x="547176" y="688431"/>
                    <a:pt x="404089" y="536031"/>
                    <a:pt x="299949" y="411571"/>
                  </a:cubicBezTo>
                  <a:cubicBezTo>
                    <a:pt x="195809" y="287111"/>
                    <a:pt x="7849" y="6018"/>
                    <a:pt x="229" y="91"/>
                  </a:cubicBezTo>
                  <a:close/>
                </a:path>
              </a:pathLst>
            </a:custGeom>
            <a:solidFill>
              <a:srgbClr val="FF0000"/>
            </a:solidFill>
            <a:ln cap="rnd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0" name="フリーフォーム: 図形 1119">
              <a:extLst>
                <a:ext uri="{FF2B5EF4-FFF2-40B4-BE49-F238E27FC236}">
                  <a16:creationId xmlns:a16="http://schemas.microsoft.com/office/drawing/2014/main" id="{F583CA96-F7B7-42ED-9A84-25BC121DA15B}"/>
                </a:ext>
              </a:extLst>
            </p:cNvPr>
            <p:cNvSpPr/>
            <p:nvPr/>
          </p:nvSpPr>
          <p:spPr>
            <a:xfrm>
              <a:off x="5800409" y="3336822"/>
              <a:ext cx="708163" cy="1252140"/>
            </a:xfrm>
            <a:custGeom>
              <a:avLst/>
              <a:gdLst>
                <a:gd name="connsiteX0" fmla="*/ 66991 w 708163"/>
                <a:gd name="connsiteY0" fmla="*/ 738 h 1252140"/>
                <a:gd name="connsiteX1" fmla="*/ 82231 w 708163"/>
                <a:gd name="connsiteY1" fmla="*/ 259818 h 1252140"/>
                <a:gd name="connsiteX2" fmla="*/ 315911 w 708163"/>
                <a:gd name="connsiteY2" fmla="*/ 620498 h 1252140"/>
                <a:gd name="connsiteX3" fmla="*/ 549591 w 708163"/>
                <a:gd name="connsiteY3" fmla="*/ 889738 h 1252140"/>
                <a:gd name="connsiteX4" fmla="*/ 696911 w 708163"/>
                <a:gd name="connsiteY4" fmla="*/ 1250418 h 1252140"/>
                <a:gd name="connsiteX5" fmla="*/ 656271 w 708163"/>
                <a:gd name="connsiteY5" fmla="*/ 1011658 h 1252140"/>
                <a:gd name="connsiteX6" fmla="*/ 326071 w 708163"/>
                <a:gd name="connsiteY6" fmla="*/ 681458 h 1252140"/>
                <a:gd name="connsiteX7" fmla="*/ 107631 w 708163"/>
                <a:gd name="connsiteY7" fmla="*/ 391898 h 1252140"/>
                <a:gd name="connsiteX8" fmla="*/ 951 w 708163"/>
                <a:gd name="connsiteY8" fmla="*/ 188698 h 1252140"/>
                <a:gd name="connsiteX9" fmla="*/ 66991 w 708163"/>
                <a:gd name="connsiteY9" fmla="*/ 738 h 12521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08163" h="1252140">
                  <a:moveTo>
                    <a:pt x="66991" y="738"/>
                  </a:moveTo>
                  <a:cubicBezTo>
                    <a:pt x="80538" y="12591"/>
                    <a:pt x="40744" y="156525"/>
                    <a:pt x="82231" y="259818"/>
                  </a:cubicBezTo>
                  <a:cubicBezTo>
                    <a:pt x="123718" y="363111"/>
                    <a:pt x="238018" y="515511"/>
                    <a:pt x="315911" y="620498"/>
                  </a:cubicBezTo>
                  <a:cubicBezTo>
                    <a:pt x="393804" y="725485"/>
                    <a:pt x="486091" y="784751"/>
                    <a:pt x="549591" y="889738"/>
                  </a:cubicBezTo>
                  <a:cubicBezTo>
                    <a:pt x="613091" y="994725"/>
                    <a:pt x="679131" y="1230098"/>
                    <a:pt x="696911" y="1250418"/>
                  </a:cubicBezTo>
                  <a:cubicBezTo>
                    <a:pt x="714691" y="1270738"/>
                    <a:pt x="718078" y="1106485"/>
                    <a:pt x="656271" y="1011658"/>
                  </a:cubicBezTo>
                  <a:cubicBezTo>
                    <a:pt x="594464" y="916831"/>
                    <a:pt x="417511" y="784751"/>
                    <a:pt x="326071" y="681458"/>
                  </a:cubicBezTo>
                  <a:cubicBezTo>
                    <a:pt x="234631" y="578165"/>
                    <a:pt x="161818" y="474025"/>
                    <a:pt x="107631" y="391898"/>
                  </a:cubicBezTo>
                  <a:cubicBezTo>
                    <a:pt x="53444" y="309771"/>
                    <a:pt x="10264" y="254738"/>
                    <a:pt x="951" y="188698"/>
                  </a:cubicBezTo>
                  <a:cubicBezTo>
                    <a:pt x="-8362" y="122658"/>
                    <a:pt x="53444" y="-11115"/>
                    <a:pt x="66991" y="738"/>
                  </a:cubicBezTo>
                  <a:close/>
                </a:path>
              </a:pathLst>
            </a:custGeom>
            <a:solidFill>
              <a:srgbClr val="FF0000"/>
            </a:solidFill>
            <a:ln cap="rnd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1" name="フリーフォーム: 図形 1120">
              <a:extLst>
                <a:ext uri="{FF2B5EF4-FFF2-40B4-BE49-F238E27FC236}">
                  <a16:creationId xmlns:a16="http://schemas.microsoft.com/office/drawing/2014/main" id="{DC13050B-390D-448D-8FB4-046F1EE31C2C}"/>
                </a:ext>
              </a:extLst>
            </p:cNvPr>
            <p:cNvSpPr/>
            <p:nvPr/>
          </p:nvSpPr>
          <p:spPr>
            <a:xfrm>
              <a:off x="5801100" y="3631934"/>
              <a:ext cx="699873" cy="1373754"/>
            </a:xfrm>
            <a:custGeom>
              <a:avLst/>
              <a:gdLst>
                <a:gd name="connsiteX0" fmla="*/ 260 w 699873"/>
                <a:gd name="connsiteY0" fmla="*/ 266 h 1373754"/>
                <a:gd name="connsiteX1" fmla="*/ 233940 w 699873"/>
                <a:gd name="connsiteY1" fmla="*/ 386346 h 1373754"/>
                <a:gd name="connsiteX2" fmla="*/ 477780 w 699873"/>
                <a:gd name="connsiteY2" fmla="*/ 731786 h 1373754"/>
                <a:gd name="connsiteX3" fmla="*/ 609860 w 699873"/>
                <a:gd name="connsiteY3" fmla="*/ 965466 h 1373754"/>
                <a:gd name="connsiteX4" fmla="*/ 696220 w 699873"/>
                <a:gd name="connsiteY4" fmla="*/ 1371866 h 1373754"/>
                <a:gd name="connsiteX5" fmla="*/ 670820 w 699873"/>
                <a:gd name="connsiteY5" fmla="*/ 1097546 h 1373754"/>
                <a:gd name="connsiteX6" fmla="*/ 553980 w 699873"/>
                <a:gd name="connsiteY6" fmla="*/ 645426 h 1373754"/>
                <a:gd name="connsiteX7" fmla="*/ 279660 w 699873"/>
                <a:gd name="connsiteY7" fmla="*/ 330466 h 1373754"/>
                <a:gd name="connsiteX8" fmla="*/ 260 w 699873"/>
                <a:gd name="connsiteY8" fmla="*/ 266 h 13737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99873" h="1373754">
                  <a:moveTo>
                    <a:pt x="260" y="266"/>
                  </a:moveTo>
                  <a:cubicBezTo>
                    <a:pt x="-7360" y="9579"/>
                    <a:pt x="154353" y="264426"/>
                    <a:pt x="233940" y="386346"/>
                  </a:cubicBezTo>
                  <a:cubicBezTo>
                    <a:pt x="313527" y="508266"/>
                    <a:pt x="415127" y="635266"/>
                    <a:pt x="477780" y="731786"/>
                  </a:cubicBezTo>
                  <a:cubicBezTo>
                    <a:pt x="540433" y="828306"/>
                    <a:pt x="573453" y="858786"/>
                    <a:pt x="609860" y="965466"/>
                  </a:cubicBezTo>
                  <a:cubicBezTo>
                    <a:pt x="646267" y="1072146"/>
                    <a:pt x="686060" y="1349853"/>
                    <a:pt x="696220" y="1371866"/>
                  </a:cubicBezTo>
                  <a:cubicBezTo>
                    <a:pt x="706380" y="1393879"/>
                    <a:pt x="694527" y="1218619"/>
                    <a:pt x="670820" y="1097546"/>
                  </a:cubicBezTo>
                  <a:cubicBezTo>
                    <a:pt x="647113" y="976473"/>
                    <a:pt x="619173" y="773273"/>
                    <a:pt x="553980" y="645426"/>
                  </a:cubicBezTo>
                  <a:cubicBezTo>
                    <a:pt x="488787" y="517579"/>
                    <a:pt x="370253" y="432913"/>
                    <a:pt x="279660" y="330466"/>
                  </a:cubicBezTo>
                  <a:cubicBezTo>
                    <a:pt x="189067" y="228019"/>
                    <a:pt x="7880" y="-9047"/>
                    <a:pt x="260" y="266"/>
                  </a:cubicBezTo>
                  <a:close/>
                </a:path>
              </a:pathLst>
            </a:custGeom>
            <a:solidFill>
              <a:srgbClr val="FF0000"/>
            </a:solidFill>
            <a:ln cap="rnd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2" name="フリーフォーム: 図形 1121">
              <a:extLst>
                <a:ext uri="{FF2B5EF4-FFF2-40B4-BE49-F238E27FC236}">
                  <a16:creationId xmlns:a16="http://schemas.microsoft.com/office/drawing/2014/main" id="{B869622A-3B93-454E-9B5D-9D374F1087B1}"/>
                </a:ext>
              </a:extLst>
            </p:cNvPr>
            <p:cNvSpPr/>
            <p:nvPr/>
          </p:nvSpPr>
          <p:spPr>
            <a:xfrm>
              <a:off x="6841482" y="4093984"/>
              <a:ext cx="372244" cy="914977"/>
            </a:xfrm>
            <a:custGeom>
              <a:avLst/>
              <a:gdLst>
                <a:gd name="connsiteX0" fmla="*/ 143518 w 372244"/>
                <a:gd name="connsiteY0" fmla="*/ 496 h 914977"/>
                <a:gd name="connsiteX1" fmla="*/ 316238 w 372244"/>
                <a:gd name="connsiteY1" fmla="*/ 208776 h 914977"/>
                <a:gd name="connsiteX2" fmla="*/ 372118 w 372244"/>
                <a:gd name="connsiteY2" fmla="*/ 523736 h 914977"/>
                <a:gd name="connsiteX3" fmla="*/ 331478 w 372244"/>
                <a:gd name="connsiteY3" fmla="*/ 691376 h 914977"/>
                <a:gd name="connsiteX4" fmla="*/ 331478 w 372244"/>
                <a:gd name="connsiteY4" fmla="*/ 914896 h 914977"/>
                <a:gd name="connsiteX5" fmla="*/ 311158 w 372244"/>
                <a:gd name="connsiteY5" fmla="*/ 665976 h 914977"/>
                <a:gd name="connsiteX6" fmla="*/ 295918 w 372244"/>
                <a:gd name="connsiteY6" fmla="*/ 665976 h 914977"/>
                <a:gd name="connsiteX7" fmla="*/ 179078 w 372244"/>
                <a:gd name="connsiteY7" fmla="*/ 808216 h 914977"/>
                <a:gd name="connsiteX8" fmla="*/ 153678 w 372244"/>
                <a:gd name="connsiteY8" fmla="*/ 635496 h 914977"/>
                <a:gd name="connsiteX9" fmla="*/ 16518 w 372244"/>
                <a:gd name="connsiteY9" fmla="*/ 284976 h 914977"/>
                <a:gd name="connsiteX10" fmla="*/ 6358 w 372244"/>
                <a:gd name="connsiteY10" fmla="*/ 81776 h 914977"/>
                <a:gd name="connsiteX11" fmla="*/ 52078 w 372244"/>
                <a:gd name="connsiteY11" fmla="*/ 147816 h 914977"/>
                <a:gd name="connsiteX12" fmla="*/ 143518 w 372244"/>
                <a:gd name="connsiteY12" fmla="*/ 496 h 9149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72244" h="914977">
                  <a:moveTo>
                    <a:pt x="143518" y="496"/>
                  </a:moveTo>
                  <a:cubicBezTo>
                    <a:pt x="187545" y="10656"/>
                    <a:pt x="278138" y="121569"/>
                    <a:pt x="316238" y="208776"/>
                  </a:cubicBezTo>
                  <a:cubicBezTo>
                    <a:pt x="354338" y="295983"/>
                    <a:pt x="369578" y="443303"/>
                    <a:pt x="372118" y="523736"/>
                  </a:cubicBezTo>
                  <a:cubicBezTo>
                    <a:pt x="374658" y="604169"/>
                    <a:pt x="338251" y="626183"/>
                    <a:pt x="331478" y="691376"/>
                  </a:cubicBezTo>
                  <a:cubicBezTo>
                    <a:pt x="324705" y="756569"/>
                    <a:pt x="334865" y="919129"/>
                    <a:pt x="331478" y="914896"/>
                  </a:cubicBezTo>
                  <a:cubicBezTo>
                    <a:pt x="328091" y="910663"/>
                    <a:pt x="311158" y="665976"/>
                    <a:pt x="311158" y="665976"/>
                  </a:cubicBezTo>
                  <a:cubicBezTo>
                    <a:pt x="305231" y="624489"/>
                    <a:pt x="317931" y="642269"/>
                    <a:pt x="295918" y="665976"/>
                  </a:cubicBezTo>
                  <a:cubicBezTo>
                    <a:pt x="273905" y="689683"/>
                    <a:pt x="202785" y="813296"/>
                    <a:pt x="179078" y="808216"/>
                  </a:cubicBezTo>
                  <a:cubicBezTo>
                    <a:pt x="155371" y="803136"/>
                    <a:pt x="180771" y="722703"/>
                    <a:pt x="153678" y="635496"/>
                  </a:cubicBezTo>
                  <a:cubicBezTo>
                    <a:pt x="126585" y="548289"/>
                    <a:pt x="41071" y="377263"/>
                    <a:pt x="16518" y="284976"/>
                  </a:cubicBezTo>
                  <a:cubicBezTo>
                    <a:pt x="-8035" y="192689"/>
                    <a:pt x="431" y="104636"/>
                    <a:pt x="6358" y="81776"/>
                  </a:cubicBezTo>
                  <a:cubicBezTo>
                    <a:pt x="12285" y="58916"/>
                    <a:pt x="24985" y="156283"/>
                    <a:pt x="52078" y="147816"/>
                  </a:cubicBezTo>
                  <a:cubicBezTo>
                    <a:pt x="79171" y="139349"/>
                    <a:pt x="99491" y="-9664"/>
                    <a:pt x="143518" y="496"/>
                  </a:cubicBezTo>
                  <a:close/>
                </a:path>
              </a:pathLst>
            </a:custGeom>
            <a:solidFill>
              <a:srgbClr val="FF0000"/>
            </a:solidFill>
            <a:ln cap="rnd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3" name="フリーフォーム: 図形 1122">
              <a:extLst>
                <a:ext uri="{FF2B5EF4-FFF2-40B4-BE49-F238E27FC236}">
                  <a16:creationId xmlns:a16="http://schemas.microsoft.com/office/drawing/2014/main" id="{8DF5228B-D166-46BD-9B42-799D1B5B7F98}"/>
                </a:ext>
              </a:extLst>
            </p:cNvPr>
            <p:cNvSpPr/>
            <p:nvPr/>
          </p:nvSpPr>
          <p:spPr>
            <a:xfrm>
              <a:off x="6465203" y="4830892"/>
              <a:ext cx="201614" cy="665749"/>
            </a:xfrm>
            <a:custGeom>
              <a:avLst/>
              <a:gdLst>
                <a:gd name="connsiteX0" fmla="*/ 199757 w 201614"/>
                <a:gd name="connsiteY0" fmla="*/ 188 h 665749"/>
                <a:gd name="connsiteX1" fmla="*/ 103237 w 201614"/>
                <a:gd name="connsiteY1" fmla="*/ 299908 h 665749"/>
                <a:gd name="connsiteX2" fmla="*/ 82917 w 201614"/>
                <a:gd name="connsiteY2" fmla="*/ 492948 h 665749"/>
                <a:gd name="connsiteX3" fmla="*/ 179437 w 201614"/>
                <a:gd name="connsiteY3" fmla="*/ 665668 h 665749"/>
                <a:gd name="connsiteX4" fmla="*/ 42277 w 201614"/>
                <a:gd name="connsiteY4" fmla="*/ 513268 h 665749"/>
                <a:gd name="connsiteX5" fmla="*/ 6717 w 201614"/>
                <a:gd name="connsiteY5" fmla="*/ 345628 h 665749"/>
                <a:gd name="connsiteX6" fmla="*/ 199757 w 201614"/>
                <a:gd name="connsiteY6" fmla="*/ 188 h 6657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01614" h="665749">
                  <a:moveTo>
                    <a:pt x="199757" y="188"/>
                  </a:moveTo>
                  <a:cubicBezTo>
                    <a:pt x="215844" y="-7432"/>
                    <a:pt x="122710" y="217781"/>
                    <a:pt x="103237" y="299908"/>
                  </a:cubicBezTo>
                  <a:cubicBezTo>
                    <a:pt x="83764" y="382035"/>
                    <a:pt x="70217" y="431988"/>
                    <a:pt x="82917" y="492948"/>
                  </a:cubicBezTo>
                  <a:cubicBezTo>
                    <a:pt x="95617" y="553908"/>
                    <a:pt x="186210" y="662281"/>
                    <a:pt x="179437" y="665668"/>
                  </a:cubicBezTo>
                  <a:cubicBezTo>
                    <a:pt x="172664" y="669055"/>
                    <a:pt x="71064" y="566608"/>
                    <a:pt x="42277" y="513268"/>
                  </a:cubicBezTo>
                  <a:cubicBezTo>
                    <a:pt x="13490" y="459928"/>
                    <a:pt x="-12756" y="426908"/>
                    <a:pt x="6717" y="345628"/>
                  </a:cubicBezTo>
                  <a:cubicBezTo>
                    <a:pt x="26190" y="264348"/>
                    <a:pt x="183670" y="7808"/>
                    <a:pt x="199757" y="188"/>
                  </a:cubicBezTo>
                  <a:close/>
                </a:path>
              </a:pathLst>
            </a:custGeom>
            <a:solidFill>
              <a:srgbClr val="FF0000"/>
            </a:solidFill>
            <a:ln cap="rnd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4" name="フリーフォーム: 図形 1123">
              <a:extLst>
                <a:ext uri="{FF2B5EF4-FFF2-40B4-BE49-F238E27FC236}">
                  <a16:creationId xmlns:a16="http://schemas.microsoft.com/office/drawing/2014/main" id="{C8EE680E-6CFC-42E8-9387-1929B936F421}"/>
                </a:ext>
              </a:extLst>
            </p:cNvPr>
            <p:cNvSpPr/>
            <p:nvPr/>
          </p:nvSpPr>
          <p:spPr>
            <a:xfrm>
              <a:off x="6660427" y="4964077"/>
              <a:ext cx="843013" cy="857742"/>
            </a:xfrm>
            <a:custGeom>
              <a:avLst/>
              <a:gdLst>
                <a:gd name="connsiteX0" fmla="*/ 512533 w 843013"/>
                <a:gd name="connsiteY0" fmla="*/ 65123 h 857742"/>
                <a:gd name="connsiteX1" fmla="*/ 639533 w 843013"/>
                <a:gd name="connsiteY1" fmla="*/ 278483 h 857742"/>
                <a:gd name="connsiteX2" fmla="*/ 771613 w 843013"/>
                <a:gd name="connsiteY2" fmla="*/ 359763 h 857742"/>
                <a:gd name="connsiteX3" fmla="*/ 664933 w 843013"/>
                <a:gd name="connsiteY3" fmla="*/ 354683 h 857742"/>
                <a:gd name="connsiteX4" fmla="*/ 842733 w 843013"/>
                <a:gd name="connsiteY4" fmla="*/ 435963 h 857742"/>
                <a:gd name="connsiteX5" fmla="*/ 705573 w 843013"/>
                <a:gd name="connsiteY5" fmla="*/ 400403 h 857742"/>
                <a:gd name="connsiteX6" fmla="*/ 685253 w 843013"/>
                <a:gd name="connsiteY6" fmla="*/ 517243 h 857742"/>
                <a:gd name="connsiteX7" fmla="*/ 654773 w 843013"/>
                <a:gd name="connsiteY7" fmla="*/ 578203 h 857742"/>
                <a:gd name="connsiteX8" fmla="*/ 568413 w 843013"/>
                <a:gd name="connsiteY8" fmla="*/ 583283 h 857742"/>
                <a:gd name="connsiteX9" fmla="*/ 639533 w 843013"/>
                <a:gd name="connsiteY9" fmla="*/ 613763 h 857742"/>
                <a:gd name="connsiteX10" fmla="*/ 568413 w 843013"/>
                <a:gd name="connsiteY10" fmla="*/ 639163 h 857742"/>
                <a:gd name="connsiteX11" fmla="*/ 517613 w 843013"/>
                <a:gd name="connsiteY11" fmla="*/ 674723 h 857742"/>
                <a:gd name="connsiteX12" fmla="*/ 446493 w 843013"/>
                <a:gd name="connsiteY12" fmla="*/ 771243 h 857742"/>
                <a:gd name="connsiteX13" fmla="*/ 456653 w 843013"/>
                <a:gd name="connsiteY13" fmla="*/ 857603 h 857742"/>
                <a:gd name="connsiteX14" fmla="*/ 339813 w 843013"/>
                <a:gd name="connsiteY14" fmla="*/ 750923 h 857742"/>
                <a:gd name="connsiteX15" fmla="*/ 431253 w 843013"/>
                <a:gd name="connsiteY15" fmla="*/ 593443 h 857742"/>
                <a:gd name="connsiteX16" fmla="*/ 182333 w 843013"/>
                <a:gd name="connsiteY16" fmla="*/ 329283 h 857742"/>
                <a:gd name="connsiteX17" fmla="*/ 9613 w 843013"/>
                <a:gd name="connsiteY17" fmla="*/ 9243 h 857742"/>
                <a:gd name="connsiteX18" fmla="*/ 45173 w 843013"/>
                <a:gd name="connsiteY18" fmla="*/ 95603 h 857742"/>
                <a:gd name="connsiteX19" fmla="*/ 238213 w 843013"/>
                <a:gd name="connsiteY19" fmla="*/ 192123 h 857742"/>
                <a:gd name="connsiteX20" fmla="*/ 421093 w 843013"/>
                <a:gd name="connsiteY20" fmla="*/ 176883 h 857742"/>
                <a:gd name="connsiteX21" fmla="*/ 512533 w 843013"/>
                <a:gd name="connsiteY21" fmla="*/ 65123 h 8577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843013" h="857742">
                  <a:moveTo>
                    <a:pt x="512533" y="65123"/>
                  </a:moveTo>
                  <a:cubicBezTo>
                    <a:pt x="548940" y="82056"/>
                    <a:pt x="596353" y="229376"/>
                    <a:pt x="639533" y="278483"/>
                  </a:cubicBezTo>
                  <a:cubicBezTo>
                    <a:pt x="682713" y="327590"/>
                    <a:pt x="767380" y="347063"/>
                    <a:pt x="771613" y="359763"/>
                  </a:cubicBezTo>
                  <a:cubicBezTo>
                    <a:pt x="775846" y="372463"/>
                    <a:pt x="653080" y="341983"/>
                    <a:pt x="664933" y="354683"/>
                  </a:cubicBezTo>
                  <a:cubicBezTo>
                    <a:pt x="676786" y="367383"/>
                    <a:pt x="835960" y="428343"/>
                    <a:pt x="842733" y="435963"/>
                  </a:cubicBezTo>
                  <a:cubicBezTo>
                    <a:pt x="849506" y="443583"/>
                    <a:pt x="731820" y="386856"/>
                    <a:pt x="705573" y="400403"/>
                  </a:cubicBezTo>
                  <a:cubicBezTo>
                    <a:pt x="679326" y="413950"/>
                    <a:pt x="693720" y="487610"/>
                    <a:pt x="685253" y="517243"/>
                  </a:cubicBezTo>
                  <a:cubicBezTo>
                    <a:pt x="676786" y="546876"/>
                    <a:pt x="674246" y="567196"/>
                    <a:pt x="654773" y="578203"/>
                  </a:cubicBezTo>
                  <a:cubicBezTo>
                    <a:pt x="635300" y="589210"/>
                    <a:pt x="570953" y="577356"/>
                    <a:pt x="568413" y="583283"/>
                  </a:cubicBezTo>
                  <a:cubicBezTo>
                    <a:pt x="565873" y="589210"/>
                    <a:pt x="639533" y="604450"/>
                    <a:pt x="639533" y="613763"/>
                  </a:cubicBezTo>
                  <a:cubicBezTo>
                    <a:pt x="639533" y="623076"/>
                    <a:pt x="588733" y="629003"/>
                    <a:pt x="568413" y="639163"/>
                  </a:cubicBezTo>
                  <a:cubicBezTo>
                    <a:pt x="548093" y="649323"/>
                    <a:pt x="537933" y="652710"/>
                    <a:pt x="517613" y="674723"/>
                  </a:cubicBezTo>
                  <a:cubicBezTo>
                    <a:pt x="497293" y="696736"/>
                    <a:pt x="456653" y="740763"/>
                    <a:pt x="446493" y="771243"/>
                  </a:cubicBezTo>
                  <a:cubicBezTo>
                    <a:pt x="436333" y="801723"/>
                    <a:pt x="474433" y="860990"/>
                    <a:pt x="456653" y="857603"/>
                  </a:cubicBezTo>
                  <a:cubicBezTo>
                    <a:pt x="438873" y="854216"/>
                    <a:pt x="344046" y="794950"/>
                    <a:pt x="339813" y="750923"/>
                  </a:cubicBezTo>
                  <a:cubicBezTo>
                    <a:pt x="335580" y="706896"/>
                    <a:pt x="457500" y="663716"/>
                    <a:pt x="431253" y="593443"/>
                  </a:cubicBezTo>
                  <a:cubicBezTo>
                    <a:pt x="405006" y="523170"/>
                    <a:pt x="252606" y="426650"/>
                    <a:pt x="182333" y="329283"/>
                  </a:cubicBezTo>
                  <a:cubicBezTo>
                    <a:pt x="112060" y="231916"/>
                    <a:pt x="32473" y="48190"/>
                    <a:pt x="9613" y="9243"/>
                  </a:cubicBezTo>
                  <a:cubicBezTo>
                    <a:pt x="-13247" y="-29704"/>
                    <a:pt x="7073" y="65123"/>
                    <a:pt x="45173" y="95603"/>
                  </a:cubicBezTo>
                  <a:cubicBezTo>
                    <a:pt x="83273" y="126083"/>
                    <a:pt x="175560" y="178576"/>
                    <a:pt x="238213" y="192123"/>
                  </a:cubicBezTo>
                  <a:cubicBezTo>
                    <a:pt x="300866" y="205670"/>
                    <a:pt x="376220" y="197203"/>
                    <a:pt x="421093" y="176883"/>
                  </a:cubicBezTo>
                  <a:cubicBezTo>
                    <a:pt x="465966" y="156563"/>
                    <a:pt x="476126" y="48190"/>
                    <a:pt x="512533" y="65123"/>
                  </a:cubicBezTo>
                  <a:close/>
                </a:path>
              </a:pathLst>
            </a:custGeom>
            <a:solidFill>
              <a:srgbClr val="FF0000"/>
            </a:solidFill>
            <a:ln cap="rnd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5" name="フリーフォーム: 図形 1124">
              <a:extLst>
                <a:ext uri="{FF2B5EF4-FFF2-40B4-BE49-F238E27FC236}">
                  <a16:creationId xmlns:a16="http://schemas.microsoft.com/office/drawing/2014/main" id="{E77A8B81-0187-43AD-B68F-2BDBDE0D6764}"/>
                </a:ext>
              </a:extLst>
            </p:cNvPr>
            <p:cNvSpPr/>
            <p:nvPr/>
          </p:nvSpPr>
          <p:spPr>
            <a:xfrm>
              <a:off x="6785346" y="4433936"/>
              <a:ext cx="175818" cy="577141"/>
            </a:xfrm>
            <a:custGeom>
              <a:avLst/>
              <a:gdLst>
                <a:gd name="connsiteX0" fmla="*/ 21854 w 175818"/>
                <a:gd name="connsiteY0" fmla="*/ 904 h 577141"/>
                <a:gd name="connsiteX1" fmla="*/ 174254 w 175818"/>
                <a:gd name="connsiteY1" fmla="*/ 265064 h 577141"/>
                <a:gd name="connsiteX2" fmla="*/ 103134 w 175818"/>
                <a:gd name="connsiteY2" fmla="*/ 564784 h 577141"/>
                <a:gd name="connsiteX3" fmla="*/ 138694 w 175818"/>
                <a:gd name="connsiteY3" fmla="*/ 503824 h 577141"/>
                <a:gd name="connsiteX4" fmla="*/ 52334 w 175818"/>
                <a:gd name="connsiteY4" fmla="*/ 356504 h 577141"/>
                <a:gd name="connsiteX5" fmla="*/ 1534 w 175818"/>
                <a:gd name="connsiteY5" fmla="*/ 183784 h 577141"/>
                <a:gd name="connsiteX6" fmla="*/ 21854 w 175818"/>
                <a:gd name="connsiteY6" fmla="*/ 904 h 5771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5818" h="577141">
                  <a:moveTo>
                    <a:pt x="21854" y="904"/>
                  </a:moveTo>
                  <a:cubicBezTo>
                    <a:pt x="50641" y="14451"/>
                    <a:pt x="160707" y="171084"/>
                    <a:pt x="174254" y="265064"/>
                  </a:cubicBezTo>
                  <a:cubicBezTo>
                    <a:pt x="187801" y="359044"/>
                    <a:pt x="109061" y="524991"/>
                    <a:pt x="103134" y="564784"/>
                  </a:cubicBezTo>
                  <a:cubicBezTo>
                    <a:pt x="97207" y="604577"/>
                    <a:pt x="147161" y="538537"/>
                    <a:pt x="138694" y="503824"/>
                  </a:cubicBezTo>
                  <a:cubicBezTo>
                    <a:pt x="130227" y="469111"/>
                    <a:pt x="75194" y="409844"/>
                    <a:pt x="52334" y="356504"/>
                  </a:cubicBezTo>
                  <a:cubicBezTo>
                    <a:pt x="29474" y="303164"/>
                    <a:pt x="2381" y="237971"/>
                    <a:pt x="1534" y="183784"/>
                  </a:cubicBezTo>
                  <a:cubicBezTo>
                    <a:pt x="687" y="129597"/>
                    <a:pt x="-6933" y="-12643"/>
                    <a:pt x="21854" y="904"/>
                  </a:cubicBezTo>
                  <a:close/>
                </a:path>
              </a:pathLst>
            </a:custGeom>
            <a:solidFill>
              <a:srgbClr val="FF0000"/>
            </a:solidFill>
            <a:ln cap="rnd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6" name="フリーフォーム: 図形 1125">
              <a:extLst>
                <a:ext uri="{FF2B5EF4-FFF2-40B4-BE49-F238E27FC236}">
                  <a16:creationId xmlns:a16="http://schemas.microsoft.com/office/drawing/2014/main" id="{9BA29982-44E4-4756-A54F-4B714A9CFC5F}"/>
                </a:ext>
              </a:extLst>
            </p:cNvPr>
            <p:cNvSpPr/>
            <p:nvPr/>
          </p:nvSpPr>
          <p:spPr>
            <a:xfrm>
              <a:off x="6562287" y="5081265"/>
              <a:ext cx="396149" cy="589415"/>
            </a:xfrm>
            <a:custGeom>
              <a:avLst/>
              <a:gdLst>
                <a:gd name="connsiteX0" fmla="*/ 102673 w 396149"/>
                <a:gd name="connsiteY0" fmla="*/ 3815 h 589415"/>
                <a:gd name="connsiteX1" fmla="*/ 26473 w 396149"/>
                <a:gd name="connsiteY1" fmla="*/ 161295 h 589415"/>
                <a:gd name="connsiteX2" fmla="*/ 31553 w 396149"/>
                <a:gd name="connsiteY2" fmla="*/ 318775 h 589415"/>
                <a:gd name="connsiteX3" fmla="*/ 392233 w 396149"/>
                <a:gd name="connsiteY3" fmla="*/ 588015 h 589415"/>
                <a:gd name="connsiteX4" fmla="*/ 214433 w 396149"/>
                <a:gd name="connsiteY4" fmla="*/ 420375 h 589415"/>
                <a:gd name="connsiteX5" fmla="*/ 77273 w 396149"/>
                <a:gd name="connsiteY5" fmla="*/ 328935 h 589415"/>
                <a:gd name="connsiteX6" fmla="*/ 102673 w 396149"/>
                <a:gd name="connsiteY6" fmla="*/ 3815 h 5894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96149" h="589415">
                  <a:moveTo>
                    <a:pt x="102673" y="3815"/>
                  </a:moveTo>
                  <a:cubicBezTo>
                    <a:pt x="94206" y="-24125"/>
                    <a:pt x="38326" y="108802"/>
                    <a:pt x="26473" y="161295"/>
                  </a:cubicBezTo>
                  <a:cubicBezTo>
                    <a:pt x="14620" y="213788"/>
                    <a:pt x="-29407" y="247655"/>
                    <a:pt x="31553" y="318775"/>
                  </a:cubicBezTo>
                  <a:cubicBezTo>
                    <a:pt x="92513" y="389895"/>
                    <a:pt x="361753" y="571082"/>
                    <a:pt x="392233" y="588015"/>
                  </a:cubicBezTo>
                  <a:cubicBezTo>
                    <a:pt x="422713" y="604948"/>
                    <a:pt x="266926" y="463555"/>
                    <a:pt x="214433" y="420375"/>
                  </a:cubicBezTo>
                  <a:cubicBezTo>
                    <a:pt x="161940" y="377195"/>
                    <a:pt x="99286" y="393282"/>
                    <a:pt x="77273" y="328935"/>
                  </a:cubicBezTo>
                  <a:cubicBezTo>
                    <a:pt x="55260" y="264588"/>
                    <a:pt x="111140" y="31755"/>
                    <a:pt x="102673" y="3815"/>
                  </a:cubicBezTo>
                  <a:close/>
                </a:path>
              </a:pathLst>
            </a:custGeom>
            <a:solidFill>
              <a:srgbClr val="FF0000"/>
            </a:solidFill>
            <a:ln cap="rnd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7" name="フリーフォーム: 図形 1126">
              <a:extLst>
                <a:ext uri="{FF2B5EF4-FFF2-40B4-BE49-F238E27FC236}">
                  <a16:creationId xmlns:a16="http://schemas.microsoft.com/office/drawing/2014/main" id="{D51F2639-1F83-4914-8F2D-92BE4AF5D92B}"/>
                </a:ext>
              </a:extLst>
            </p:cNvPr>
            <p:cNvSpPr/>
            <p:nvPr/>
          </p:nvSpPr>
          <p:spPr>
            <a:xfrm>
              <a:off x="6847750" y="5297491"/>
              <a:ext cx="183365" cy="332784"/>
            </a:xfrm>
            <a:custGeom>
              <a:avLst/>
              <a:gdLst>
                <a:gd name="connsiteX0" fmla="*/ 90 w 183365"/>
                <a:gd name="connsiteY0" fmla="*/ 949 h 332784"/>
                <a:gd name="connsiteX1" fmla="*/ 137250 w 183365"/>
                <a:gd name="connsiteY1" fmla="*/ 193989 h 332784"/>
                <a:gd name="connsiteX2" fmla="*/ 182970 w 183365"/>
                <a:gd name="connsiteY2" fmla="*/ 326069 h 332784"/>
                <a:gd name="connsiteX3" fmla="*/ 116930 w 183365"/>
                <a:gd name="connsiteY3" fmla="*/ 280349 h 332784"/>
                <a:gd name="connsiteX4" fmla="*/ 90 w 183365"/>
                <a:gd name="connsiteY4" fmla="*/ 949 h 3327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3365" h="332784">
                  <a:moveTo>
                    <a:pt x="90" y="949"/>
                  </a:moveTo>
                  <a:cubicBezTo>
                    <a:pt x="3477" y="-13444"/>
                    <a:pt x="106770" y="139802"/>
                    <a:pt x="137250" y="193989"/>
                  </a:cubicBezTo>
                  <a:cubicBezTo>
                    <a:pt x="167730" y="248176"/>
                    <a:pt x="186357" y="311676"/>
                    <a:pt x="182970" y="326069"/>
                  </a:cubicBezTo>
                  <a:cubicBezTo>
                    <a:pt x="179583" y="340462"/>
                    <a:pt x="144870" y="334536"/>
                    <a:pt x="116930" y="280349"/>
                  </a:cubicBezTo>
                  <a:cubicBezTo>
                    <a:pt x="88990" y="226162"/>
                    <a:pt x="-3297" y="15342"/>
                    <a:pt x="90" y="949"/>
                  </a:cubicBezTo>
                  <a:close/>
                </a:path>
              </a:pathLst>
            </a:custGeom>
            <a:solidFill>
              <a:srgbClr val="FF0000"/>
            </a:solidFill>
            <a:ln cap="rnd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8" name="フリーフォーム: 図形 1127">
              <a:extLst>
                <a:ext uri="{FF2B5EF4-FFF2-40B4-BE49-F238E27FC236}">
                  <a16:creationId xmlns:a16="http://schemas.microsoft.com/office/drawing/2014/main" id="{B23EC363-78B8-4EBD-980B-7A4DACBF04D8}"/>
                </a:ext>
              </a:extLst>
            </p:cNvPr>
            <p:cNvSpPr/>
            <p:nvPr/>
          </p:nvSpPr>
          <p:spPr>
            <a:xfrm>
              <a:off x="7484530" y="3936948"/>
              <a:ext cx="791907" cy="1746705"/>
            </a:xfrm>
            <a:custGeom>
              <a:avLst/>
              <a:gdLst>
                <a:gd name="connsiteX0" fmla="*/ 3 w 791907"/>
                <a:gd name="connsiteY0" fmla="*/ 52 h 1746705"/>
                <a:gd name="connsiteX1" fmla="*/ 482603 w 791907"/>
                <a:gd name="connsiteY1" fmla="*/ 355652 h 1746705"/>
                <a:gd name="connsiteX2" fmla="*/ 414870 w 791907"/>
                <a:gd name="connsiteY2" fmla="*/ 643519 h 1746705"/>
                <a:gd name="connsiteX3" fmla="*/ 381003 w 791907"/>
                <a:gd name="connsiteY3" fmla="*/ 855185 h 1746705"/>
                <a:gd name="connsiteX4" fmla="*/ 330203 w 791907"/>
                <a:gd name="connsiteY4" fmla="*/ 1168452 h 1746705"/>
                <a:gd name="connsiteX5" fmla="*/ 592670 w 791907"/>
                <a:gd name="connsiteY5" fmla="*/ 1659519 h 1746705"/>
                <a:gd name="connsiteX6" fmla="*/ 787403 w 791907"/>
                <a:gd name="connsiteY6" fmla="*/ 1727252 h 1746705"/>
                <a:gd name="connsiteX7" fmla="*/ 397937 w 791907"/>
                <a:gd name="connsiteY7" fmla="*/ 1439385 h 1746705"/>
                <a:gd name="connsiteX8" fmla="*/ 423337 w 791907"/>
                <a:gd name="connsiteY8" fmla="*/ 863652 h 1746705"/>
                <a:gd name="connsiteX9" fmla="*/ 474137 w 791907"/>
                <a:gd name="connsiteY9" fmla="*/ 381052 h 1746705"/>
                <a:gd name="connsiteX10" fmla="*/ 3 w 791907"/>
                <a:gd name="connsiteY10" fmla="*/ 52 h 17467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91907" h="1746705">
                  <a:moveTo>
                    <a:pt x="3" y="52"/>
                  </a:moveTo>
                  <a:cubicBezTo>
                    <a:pt x="1414" y="-4181"/>
                    <a:pt x="413459" y="248408"/>
                    <a:pt x="482603" y="355652"/>
                  </a:cubicBezTo>
                  <a:cubicBezTo>
                    <a:pt x="551747" y="462896"/>
                    <a:pt x="431803" y="560264"/>
                    <a:pt x="414870" y="643519"/>
                  </a:cubicBezTo>
                  <a:cubicBezTo>
                    <a:pt x="397937" y="726775"/>
                    <a:pt x="395114" y="767696"/>
                    <a:pt x="381003" y="855185"/>
                  </a:cubicBezTo>
                  <a:cubicBezTo>
                    <a:pt x="366892" y="942674"/>
                    <a:pt x="294925" y="1034396"/>
                    <a:pt x="330203" y="1168452"/>
                  </a:cubicBezTo>
                  <a:cubicBezTo>
                    <a:pt x="365481" y="1302508"/>
                    <a:pt x="516470" y="1566386"/>
                    <a:pt x="592670" y="1659519"/>
                  </a:cubicBezTo>
                  <a:cubicBezTo>
                    <a:pt x="668870" y="1752652"/>
                    <a:pt x="819858" y="1763941"/>
                    <a:pt x="787403" y="1727252"/>
                  </a:cubicBezTo>
                  <a:cubicBezTo>
                    <a:pt x="754948" y="1690563"/>
                    <a:pt x="458615" y="1583318"/>
                    <a:pt x="397937" y="1439385"/>
                  </a:cubicBezTo>
                  <a:cubicBezTo>
                    <a:pt x="337259" y="1295452"/>
                    <a:pt x="410637" y="1040041"/>
                    <a:pt x="423337" y="863652"/>
                  </a:cubicBezTo>
                  <a:cubicBezTo>
                    <a:pt x="436037" y="687263"/>
                    <a:pt x="543281" y="526396"/>
                    <a:pt x="474137" y="381052"/>
                  </a:cubicBezTo>
                  <a:cubicBezTo>
                    <a:pt x="404993" y="235708"/>
                    <a:pt x="-1408" y="4285"/>
                    <a:pt x="3" y="52"/>
                  </a:cubicBezTo>
                  <a:close/>
                </a:path>
              </a:pathLst>
            </a:custGeom>
            <a:solidFill>
              <a:srgbClr val="FF0000"/>
            </a:solidFill>
            <a:ln cap="rnd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9" name="フリーフォーム: 図形 1128">
              <a:extLst>
                <a:ext uri="{FF2B5EF4-FFF2-40B4-BE49-F238E27FC236}">
                  <a16:creationId xmlns:a16="http://schemas.microsoft.com/office/drawing/2014/main" id="{FB8CAA3B-8C1D-4388-9789-B03983FDE078}"/>
                </a:ext>
              </a:extLst>
            </p:cNvPr>
            <p:cNvSpPr/>
            <p:nvPr/>
          </p:nvSpPr>
          <p:spPr>
            <a:xfrm>
              <a:off x="7602042" y="4885853"/>
              <a:ext cx="589035" cy="1426611"/>
            </a:xfrm>
            <a:custGeom>
              <a:avLst/>
              <a:gdLst>
                <a:gd name="connsiteX0" fmla="*/ 190678 w 589035"/>
                <a:gd name="connsiteY0" fmla="*/ 1107 h 1426611"/>
                <a:gd name="connsiteX1" fmla="*/ 17958 w 589035"/>
                <a:gd name="connsiteY1" fmla="*/ 178907 h 1426611"/>
                <a:gd name="connsiteX2" fmla="*/ 48438 w 589035"/>
                <a:gd name="connsiteY2" fmla="*/ 377027 h 1426611"/>
                <a:gd name="connsiteX3" fmla="*/ 398958 w 589035"/>
                <a:gd name="connsiteY3" fmla="*/ 605627 h 1426611"/>
                <a:gd name="connsiteX4" fmla="*/ 561518 w 589035"/>
                <a:gd name="connsiteY4" fmla="*/ 788507 h 1426611"/>
                <a:gd name="connsiteX5" fmla="*/ 566598 w 589035"/>
                <a:gd name="connsiteY5" fmla="*/ 930747 h 1426611"/>
                <a:gd name="connsiteX6" fmla="*/ 337998 w 589035"/>
                <a:gd name="connsiteY6" fmla="*/ 1423507 h 1426611"/>
                <a:gd name="connsiteX7" fmla="*/ 470078 w 589035"/>
                <a:gd name="connsiteY7" fmla="*/ 1123787 h 1426611"/>
                <a:gd name="connsiteX8" fmla="*/ 500558 w 589035"/>
                <a:gd name="connsiteY8" fmla="*/ 788507 h 1426611"/>
                <a:gd name="connsiteX9" fmla="*/ 271958 w 589035"/>
                <a:gd name="connsiteY9" fmla="*/ 488787 h 1426611"/>
                <a:gd name="connsiteX10" fmla="*/ 114478 w 589035"/>
                <a:gd name="connsiteY10" fmla="*/ 265267 h 1426611"/>
                <a:gd name="connsiteX11" fmla="*/ 190678 w 589035"/>
                <a:gd name="connsiteY11" fmla="*/ 1107 h 14266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589035" h="1426611">
                  <a:moveTo>
                    <a:pt x="190678" y="1107"/>
                  </a:moveTo>
                  <a:cubicBezTo>
                    <a:pt x="174591" y="-13286"/>
                    <a:pt x="41665" y="116254"/>
                    <a:pt x="17958" y="178907"/>
                  </a:cubicBezTo>
                  <a:cubicBezTo>
                    <a:pt x="-5749" y="241560"/>
                    <a:pt x="-15062" y="305907"/>
                    <a:pt x="48438" y="377027"/>
                  </a:cubicBezTo>
                  <a:cubicBezTo>
                    <a:pt x="111938" y="448147"/>
                    <a:pt x="313445" y="537047"/>
                    <a:pt x="398958" y="605627"/>
                  </a:cubicBezTo>
                  <a:cubicBezTo>
                    <a:pt x="484471" y="674207"/>
                    <a:pt x="533578" y="734320"/>
                    <a:pt x="561518" y="788507"/>
                  </a:cubicBezTo>
                  <a:cubicBezTo>
                    <a:pt x="589458" y="842694"/>
                    <a:pt x="603851" y="824914"/>
                    <a:pt x="566598" y="930747"/>
                  </a:cubicBezTo>
                  <a:cubicBezTo>
                    <a:pt x="529345" y="1036580"/>
                    <a:pt x="354085" y="1391334"/>
                    <a:pt x="337998" y="1423507"/>
                  </a:cubicBezTo>
                  <a:cubicBezTo>
                    <a:pt x="321911" y="1455680"/>
                    <a:pt x="442985" y="1229620"/>
                    <a:pt x="470078" y="1123787"/>
                  </a:cubicBezTo>
                  <a:cubicBezTo>
                    <a:pt x="497171" y="1017954"/>
                    <a:pt x="533578" y="894340"/>
                    <a:pt x="500558" y="788507"/>
                  </a:cubicBezTo>
                  <a:cubicBezTo>
                    <a:pt x="467538" y="682674"/>
                    <a:pt x="336305" y="575994"/>
                    <a:pt x="271958" y="488787"/>
                  </a:cubicBezTo>
                  <a:cubicBezTo>
                    <a:pt x="207611" y="401580"/>
                    <a:pt x="126331" y="354167"/>
                    <a:pt x="114478" y="265267"/>
                  </a:cubicBezTo>
                  <a:cubicBezTo>
                    <a:pt x="102625" y="176367"/>
                    <a:pt x="206765" y="15500"/>
                    <a:pt x="190678" y="1107"/>
                  </a:cubicBezTo>
                  <a:close/>
                </a:path>
              </a:pathLst>
            </a:custGeom>
            <a:solidFill>
              <a:srgbClr val="FF0000"/>
            </a:solidFill>
            <a:ln cap="rnd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0" name="フリーフォーム: 図形 1129">
              <a:extLst>
                <a:ext uri="{FF2B5EF4-FFF2-40B4-BE49-F238E27FC236}">
                  <a16:creationId xmlns:a16="http://schemas.microsoft.com/office/drawing/2014/main" id="{52F701A8-4C5D-4CC7-82F1-C53E0F5B962D}"/>
                </a:ext>
              </a:extLst>
            </p:cNvPr>
            <p:cNvSpPr/>
            <p:nvPr/>
          </p:nvSpPr>
          <p:spPr>
            <a:xfrm>
              <a:off x="7533635" y="5156104"/>
              <a:ext cx="497820" cy="469666"/>
            </a:xfrm>
            <a:custGeom>
              <a:avLst/>
              <a:gdLst>
                <a:gd name="connsiteX0" fmla="*/ 5 w 497820"/>
                <a:gd name="connsiteY0" fmla="*/ 96 h 469666"/>
                <a:gd name="connsiteX1" fmla="*/ 172725 w 497820"/>
                <a:gd name="connsiteY1" fmla="*/ 208376 h 469666"/>
                <a:gd name="connsiteX2" fmla="*/ 492765 w 497820"/>
                <a:gd name="connsiteY2" fmla="*/ 467456 h 469666"/>
                <a:gd name="connsiteX3" fmla="*/ 355605 w 497820"/>
                <a:gd name="connsiteY3" fmla="*/ 325216 h 469666"/>
                <a:gd name="connsiteX4" fmla="*/ 177805 w 497820"/>
                <a:gd name="connsiteY4" fmla="*/ 182976 h 469666"/>
                <a:gd name="connsiteX5" fmla="*/ 5 w 497820"/>
                <a:gd name="connsiteY5" fmla="*/ 96 h 469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97820" h="469666">
                  <a:moveTo>
                    <a:pt x="5" y="96"/>
                  </a:moveTo>
                  <a:cubicBezTo>
                    <a:pt x="-842" y="4329"/>
                    <a:pt x="90598" y="130483"/>
                    <a:pt x="172725" y="208376"/>
                  </a:cubicBezTo>
                  <a:cubicBezTo>
                    <a:pt x="254852" y="286269"/>
                    <a:pt x="462285" y="447983"/>
                    <a:pt x="492765" y="467456"/>
                  </a:cubicBezTo>
                  <a:cubicBezTo>
                    <a:pt x="523245" y="486929"/>
                    <a:pt x="408098" y="372629"/>
                    <a:pt x="355605" y="325216"/>
                  </a:cubicBezTo>
                  <a:cubicBezTo>
                    <a:pt x="303112" y="277803"/>
                    <a:pt x="233685" y="233776"/>
                    <a:pt x="177805" y="182976"/>
                  </a:cubicBezTo>
                  <a:cubicBezTo>
                    <a:pt x="121925" y="132176"/>
                    <a:pt x="852" y="-4137"/>
                    <a:pt x="5" y="96"/>
                  </a:cubicBezTo>
                  <a:close/>
                </a:path>
              </a:pathLst>
            </a:custGeom>
            <a:solidFill>
              <a:srgbClr val="FF0000"/>
            </a:solidFill>
            <a:ln cap="rnd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1" name="フリーフォーム: 図形 1130">
              <a:extLst>
                <a:ext uri="{FF2B5EF4-FFF2-40B4-BE49-F238E27FC236}">
                  <a16:creationId xmlns:a16="http://schemas.microsoft.com/office/drawing/2014/main" id="{CB4A55C3-4B42-4FDC-8E49-FC4E01AD37DB}"/>
                </a:ext>
              </a:extLst>
            </p:cNvPr>
            <p:cNvSpPr/>
            <p:nvPr/>
          </p:nvSpPr>
          <p:spPr>
            <a:xfrm>
              <a:off x="6344163" y="4911299"/>
              <a:ext cx="374155" cy="905755"/>
            </a:xfrm>
            <a:custGeom>
              <a:avLst/>
              <a:gdLst>
                <a:gd name="connsiteX0" fmla="*/ 31237 w 374155"/>
                <a:gd name="connsiteY0" fmla="*/ 1061 h 905755"/>
                <a:gd name="connsiteX1" fmla="*/ 757 w 374155"/>
                <a:gd name="connsiteY1" fmla="*/ 285541 h 905755"/>
                <a:gd name="connsiteX2" fmla="*/ 46477 w 374155"/>
                <a:gd name="connsiteY2" fmla="*/ 509061 h 905755"/>
                <a:gd name="connsiteX3" fmla="*/ 371597 w 374155"/>
                <a:gd name="connsiteY3" fmla="*/ 900221 h 905755"/>
                <a:gd name="connsiteX4" fmla="*/ 193797 w 374155"/>
                <a:gd name="connsiteY4" fmla="*/ 722421 h 905755"/>
                <a:gd name="connsiteX5" fmla="*/ 112517 w 374155"/>
                <a:gd name="connsiteY5" fmla="*/ 488741 h 905755"/>
                <a:gd name="connsiteX6" fmla="*/ 21077 w 374155"/>
                <a:gd name="connsiteY6" fmla="*/ 199181 h 905755"/>
                <a:gd name="connsiteX7" fmla="*/ 31237 w 374155"/>
                <a:gd name="connsiteY7" fmla="*/ 1061 h 9057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74155" h="905755">
                  <a:moveTo>
                    <a:pt x="31237" y="1061"/>
                  </a:moveTo>
                  <a:cubicBezTo>
                    <a:pt x="27850" y="15454"/>
                    <a:pt x="-1783" y="200874"/>
                    <a:pt x="757" y="285541"/>
                  </a:cubicBezTo>
                  <a:cubicBezTo>
                    <a:pt x="3297" y="370208"/>
                    <a:pt x="-15330" y="406614"/>
                    <a:pt x="46477" y="509061"/>
                  </a:cubicBezTo>
                  <a:cubicBezTo>
                    <a:pt x="108284" y="611508"/>
                    <a:pt x="347044" y="864661"/>
                    <a:pt x="371597" y="900221"/>
                  </a:cubicBezTo>
                  <a:cubicBezTo>
                    <a:pt x="396150" y="935781"/>
                    <a:pt x="236977" y="791001"/>
                    <a:pt x="193797" y="722421"/>
                  </a:cubicBezTo>
                  <a:cubicBezTo>
                    <a:pt x="150617" y="653841"/>
                    <a:pt x="141304" y="575948"/>
                    <a:pt x="112517" y="488741"/>
                  </a:cubicBezTo>
                  <a:cubicBezTo>
                    <a:pt x="83730" y="401534"/>
                    <a:pt x="36317" y="276228"/>
                    <a:pt x="21077" y="199181"/>
                  </a:cubicBezTo>
                  <a:cubicBezTo>
                    <a:pt x="5837" y="122134"/>
                    <a:pt x="34624" y="-13332"/>
                    <a:pt x="31237" y="1061"/>
                  </a:cubicBezTo>
                  <a:close/>
                </a:path>
              </a:pathLst>
            </a:custGeom>
            <a:solidFill>
              <a:srgbClr val="FF0000"/>
            </a:solidFill>
            <a:ln cap="rnd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2" name="フリーフォーム: 図形 1131">
              <a:extLst>
                <a:ext uri="{FF2B5EF4-FFF2-40B4-BE49-F238E27FC236}">
                  <a16:creationId xmlns:a16="http://schemas.microsoft.com/office/drawing/2014/main" id="{BA60F424-4C5D-40F6-86A0-C65CAEC80120}"/>
                </a:ext>
              </a:extLst>
            </p:cNvPr>
            <p:cNvSpPr/>
            <p:nvPr/>
          </p:nvSpPr>
          <p:spPr>
            <a:xfrm>
              <a:off x="7193280" y="4221480"/>
              <a:ext cx="412120" cy="417183"/>
            </a:xfrm>
            <a:custGeom>
              <a:avLst/>
              <a:gdLst>
                <a:gd name="connsiteX0" fmla="*/ 0 w 412120"/>
                <a:gd name="connsiteY0" fmla="*/ 0 h 417183"/>
                <a:gd name="connsiteX1" fmla="*/ 167640 w 412120"/>
                <a:gd name="connsiteY1" fmla="*/ 167640 h 417183"/>
                <a:gd name="connsiteX2" fmla="*/ 411480 w 412120"/>
                <a:gd name="connsiteY2" fmla="*/ 416560 h 417183"/>
                <a:gd name="connsiteX3" fmla="*/ 243840 w 412120"/>
                <a:gd name="connsiteY3" fmla="*/ 243840 h 417183"/>
                <a:gd name="connsiteX4" fmla="*/ 0 w 412120"/>
                <a:gd name="connsiteY4" fmla="*/ 0 h 4171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12120" h="417183">
                  <a:moveTo>
                    <a:pt x="0" y="0"/>
                  </a:moveTo>
                  <a:lnTo>
                    <a:pt x="167640" y="167640"/>
                  </a:lnTo>
                  <a:lnTo>
                    <a:pt x="411480" y="416560"/>
                  </a:lnTo>
                  <a:cubicBezTo>
                    <a:pt x="424180" y="429260"/>
                    <a:pt x="243840" y="243840"/>
                    <a:pt x="243840" y="24384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F0000"/>
            </a:solidFill>
            <a:ln cap="rnd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3" name="フリーフォーム: 図形 1132">
              <a:extLst>
                <a:ext uri="{FF2B5EF4-FFF2-40B4-BE49-F238E27FC236}">
                  <a16:creationId xmlns:a16="http://schemas.microsoft.com/office/drawing/2014/main" id="{BFFCDA79-ABF8-44D7-B6D0-62A8DB8739B1}"/>
                </a:ext>
              </a:extLst>
            </p:cNvPr>
            <p:cNvSpPr/>
            <p:nvPr/>
          </p:nvSpPr>
          <p:spPr>
            <a:xfrm>
              <a:off x="7377401" y="4232494"/>
              <a:ext cx="435639" cy="557966"/>
            </a:xfrm>
            <a:custGeom>
              <a:avLst/>
              <a:gdLst>
                <a:gd name="connsiteX0" fmla="*/ 252759 w 435639"/>
                <a:gd name="connsiteY0" fmla="*/ 44866 h 557966"/>
                <a:gd name="connsiteX1" fmla="*/ 405159 w 435639"/>
                <a:gd name="connsiteY1" fmla="*/ 242986 h 557966"/>
                <a:gd name="connsiteX2" fmla="*/ 435639 w 435639"/>
                <a:gd name="connsiteY2" fmla="*/ 390306 h 557966"/>
                <a:gd name="connsiteX3" fmla="*/ 405159 w 435639"/>
                <a:gd name="connsiteY3" fmla="*/ 557946 h 557966"/>
                <a:gd name="connsiteX4" fmla="*/ 405159 w 435639"/>
                <a:gd name="connsiteY4" fmla="*/ 400466 h 557966"/>
                <a:gd name="connsiteX5" fmla="*/ 308639 w 435639"/>
                <a:gd name="connsiteY5" fmla="*/ 232826 h 557966"/>
                <a:gd name="connsiteX6" fmla="*/ 8919 w 435639"/>
                <a:gd name="connsiteY6" fmla="*/ 4226 h 557966"/>
                <a:gd name="connsiteX7" fmla="*/ 90199 w 435639"/>
                <a:gd name="connsiteY7" fmla="*/ 85506 h 557966"/>
                <a:gd name="connsiteX8" fmla="*/ 207039 w 435639"/>
                <a:gd name="connsiteY8" fmla="*/ 100746 h 557966"/>
                <a:gd name="connsiteX9" fmla="*/ 252759 w 435639"/>
                <a:gd name="connsiteY9" fmla="*/ 44866 h 5579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35639" h="557966">
                  <a:moveTo>
                    <a:pt x="252759" y="44866"/>
                  </a:moveTo>
                  <a:cubicBezTo>
                    <a:pt x="285779" y="68573"/>
                    <a:pt x="374679" y="185413"/>
                    <a:pt x="405159" y="242986"/>
                  </a:cubicBezTo>
                  <a:cubicBezTo>
                    <a:pt x="435639" y="300559"/>
                    <a:pt x="435639" y="337813"/>
                    <a:pt x="435639" y="390306"/>
                  </a:cubicBezTo>
                  <a:cubicBezTo>
                    <a:pt x="435639" y="442799"/>
                    <a:pt x="410239" y="556253"/>
                    <a:pt x="405159" y="557946"/>
                  </a:cubicBezTo>
                  <a:cubicBezTo>
                    <a:pt x="400079" y="559639"/>
                    <a:pt x="421246" y="454653"/>
                    <a:pt x="405159" y="400466"/>
                  </a:cubicBezTo>
                  <a:cubicBezTo>
                    <a:pt x="389072" y="346279"/>
                    <a:pt x="374679" y="298866"/>
                    <a:pt x="308639" y="232826"/>
                  </a:cubicBezTo>
                  <a:cubicBezTo>
                    <a:pt x="242599" y="166786"/>
                    <a:pt x="45326" y="28779"/>
                    <a:pt x="8919" y="4226"/>
                  </a:cubicBezTo>
                  <a:cubicBezTo>
                    <a:pt x="-27488" y="-20327"/>
                    <a:pt x="57179" y="69419"/>
                    <a:pt x="90199" y="85506"/>
                  </a:cubicBezTo>
                  <a:cubicBezTo>
                    <a:pt x="123219" y="101593"/>
                    <a:pt x="184179" y="104133"/>
                    <a:pt x="207039" y="100746"/>
                  </a:cubicBezTo>
                  <a:cubicBezTo>
                    <a:pt x="229899" y="97359"/>
                    <a:pt x="219739" y="21159"/>
                    <a:pt x="252759" y="44866"/>
                  </a:cubicBezTo>
                  <a:close/>
                </a:path>
              </a:pathLst>
            </a:custGeom>
            <a:solidFill>
              <a:srgbClr val="FF0000"/>
            </a:solidFill>
            <a:ln cap="rnd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4" name="フリーフォーム: 図形 1133">
              <a:extLst>
                <a:ext uri="{FF2B5EF4-FFF2-40B4-BE49-F238E27FC236}">
                  <a16:creationId xmlns:a16="http://schemas.microsoft.com/office/drawing/2014/main" id="{44693019-7B3A-4366-8051-6E87DE4B74DC}"/>
                </a:ext>
              </a:extLst>
            </p:cNvPr>
            <p:cNvSpPr/>
            <p:nvPr/>
          </p:nvSpPr>
          <p:spPr>
            <a:xfrm>
              <a:off x="7522794" y="5278032"/>
              <a:ext cx="231155" cy="720944"/>
            </a:xfrm>
            <a:custGeom>
              <a:avLst/>
              <a:gdLst>
                <a:gd name="connsiteX0" fmla="*/ 686 w 231155"/>
                <a:gd name="connsiteY0" fmla="*/ 88 h 720944"/>
                <a:gd name="connsiteX1" fmla="*/ 102286 w 231155"/>
                <a:gd name="connsiteY1" fmla="*/ 309968 h 720944"/>
                <a:gd name="connsiteX2" fmla="*/ 229286 w 231155"/>
                <a:gd name="connsiteY2" fmla="*/ 599528 h 720944"/>
                <a:gd name="connsiteX3" fmla="*/ 178486 w 231155"/>
                <a:gd name="connsiteY3" fmla="*/ 716368 h 720944"/>
                <a:gd name="connsiteX4" fmla="*/ 183566 w 231155"/>
                <a:gd name="connsiteY4" fmla="*/ 457288 h 720944"/>
                <a:gd name="connsiteX5" fmla="*/ 153086 w 231155"/>
                <a:gd name="connsiteY5" fmla="*/ 340448 h 720944"/>
                <a:gd name="connsiteX6" fmla="*/ 686 w 231155"/>
                <a:gd name="connsiteY6" fmla="*/ 88 h 7209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31155" h="720944">
                  <a:moveTo>
                    <a:pt x="686" y="88"/>
                  </a:moveTo>
                  <a:cubicBezTo>
                    <a:pt x="-7781" y="-4992"/>
                    <a:pt x="64186" y="210061"/>
                    <a:pt x="102286" y="309968"/>
                  </a:cubicBezTo>
                  <a:cubicBezTo>
                    <a:pt x="140386" y="409875"/>
                    <a:pt x="216586" y="531795"/>
                    <a:pt x="229286" y="599528"/>
                  </a:cubicBezTo>
                  <a:cubicBezTo>
                    <a:pt x="241986" y="667261"/>
                    <a:pt x="186106" y="740075"/>
                    <a:pt x="178486" y="716368"/>
                  </a:cubicBezTo>
                  <a:cubicBezTo>
                    <a:pt x="170866" y="692661"/>
                    <a:pt x="187799" y="519941"/>
                    <a:pt x="183566" y="457288"/>
                  </a:cubicBezTo>
                  <a:cubicBezTo>
                    <a:pt x="179333" y="394635"/>
                    <a:pt x="184413" y="415801"/>
                    <a:pt x="153086" y="340448"/>
                  </a:cubicBezTo>
                  <a:cubicBezTo>
                    <a:pt x="121759" y="265095"/>
                    <a:pt x="9153" y="5168"/>
                    <a:pt x="686" y="88"/>
                  </a:cubicBezTo>
                  <a:close/>
                </a:path>
              </a:pathLst>
            </a:custGeom>
            <a:solidFill>
              <a:srgbClr val="FF0000"/>
            </a:solidFill>
            <a:ln cap="rnd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5" name="フリーフォーム: 図形 1134">
              <a:extLst>
                <a:ext uri="{FF2B5EF4-FFF2-40B4-BE49-F238E27FC236}">
                  <a16:creationId xmlns:a16="http://schemas.microsoft.com/office/drawing/2014/main" id="{F9CA15D9-9105-4B1E-A100-D555D19CF70F}"/>
                </a:ext>
              </a:extLst>
            </p:cNvPr>
            <p:cNvSpPr/>
            <p:nvPr/>
          </p:nvSpPr>
          <p:spPr>
            <a:xfrm>
              <a:off x="7609184" y="5605187"/>
              <a:ext cx="170168" cy="663669"/>
            </a:xfrm>
            <a:custGeom>
              <a:avLst/>
              <a:gdLst>
                <a:gd name="connsiteX0" fmla="*/ 61616 w 170168"/>
                <a:gd name="connsiteY0" fmla="*/ 3133 h 663669"/>
                <a:gd name="connsiteX1" fmla="*/ 168296 w 170168"/>
                <a:gd name="connsiteY1" fmla="*/ 150453 h 663669"/>
                <a:gd name="connsiteX2" fmla="*/ 127656 w 170168"/>
                <a:gd name="connsiteY2" fmla="*/ 328253 h 663669"/>
                <a:gd name="connsiteX3" fmla="*/ 102256 w 170168"/>
                <a:gd name="connsiteY3" fmla="*/ 485733 h 663669"/>
                <a:gd name="connsiteX4" fmla="*/ 656 w 170168"/>
                <a:gd name="connsiteY4" fmla="*/ 663533 h 663669"/>
                <a:gd name="connsiteX5" fmla="*/ 61616 w 170168"/>
                <a:gd name="connsiteY5" fmla="*/ 511133 h 663669"/>
                <a:gd name="connsiteX6" fmla="*/ 122576 w 170168"/>
                <a:gd name="connsiteY6" fmla="*/ 292693 h 663669"/>
                <a:gd name="connsiteX7" fmla="*/ 61616 w 170168"/>
                <a:gd name="connsiteY7" fmla="*/ 3133 h 6636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70168" h="663669">
                  <a:moveTo>
                    <a:pt x="61616" y="3133"/>
                  </a:moveTo>
                  <a:cubicBezTo>
                    <a:pt x="69236" y="-20574"/>
                    <a:pt x="157289" y="96266"/>
                    <a:pt x="168296" y="150453"/>
                  </a:cubicBezTo>
                  <a:cubicBezTo>
                    <a:pt x="179303" y="204640"/>
                    <a:pt x="138663" y="272373"/>
                    <a:pt x="127656" y="328253"/>
                  </a:cubicBezTo>
                  <a:cubicBezTo>
                    <a:pt x="116649" y="384133"/>
                    <a:pt x="123423" y="429853"/>
                    <a:pt x="102256" y="485733"/>
                  </a:cubicBezTo>
                  <a:cubicBezTo>
                    <a:pt x="81089" y="541613"/>
                    <a:pt x="7429" y="659300"/>
                    <a:pt x="656" y="663533"/>
                  </a:cubicBezTo>
                  <a:cubicBezTo>
                    <a:pt x="-6117" y="667766"/>
                    <a:pt x="41296" y="572940"/>
                    <a:pt x="61616" y="511133"/>
                  </a:cubicBezTo>
                  <a:cubicBezTo>
                    <a:pt x="81936" y="449326"/>
                    <a:pt x="120036" y="377360"/>
                    <a:pt x="122576" y="292693"/>
                  </a:cubicBezTo>
                  <a:cubicBezTo>
                    <a:pt x="125116" y="208026"/>
                    <a:pt x="53996" y="26840"/>
                    <a:pt x="61616" y="3133"/>
                  </a:cubicBezTo>
                  <a:close/>
                </a:path>
              </a:pathLst>
            </a:custGeom>
            <a:solidFill>
              <a:srgbClr val="FF0000"/>
            </a:solidFill>
            <a:ln cap="rnd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6" name="フリーフォーム: 図形 1135">
              <a:extLst>
                <a:ext uri="{FF2B5EF4-FFF2-40B4-BE49-F238E27FC236}">
                  <a16:creationId xmlns:a16="http://schemas.microsoft.com/office/drawing/2014/main" id="{B4C78B24-FF9F-4B47-B62A-9F0500DBC2DF}"/>
                </a:ext>
              </a:extLst>
            </p:cNvPr>
            <p:cNvSpPr/>
            <p:nvPr/>
          </p:nvSpPr>
          <p:spPr>
            <a:xfrm>
              <a:off x="6730659" y="5846644"/>
              <a:ext cx="241556" cy="667000"/>
            </a:xfrm>
            <a:custGeom>
              <a:avLst/>
              <a:gdLst>
                <a:gd name="connsiteX0" fmla="*/ 341 w 241556"/>
                <a:gd name="connsiteY0" fmla="*/ 436 h 667000"/>
                <a:gd name="connsiteX1" fmla="*/ 183221 w 241556"/>
                <a:gd name="connsiteY1" fmla="*/ 157916 h 667000"/>
                <a:gd name="connsiteX2" fmla="*/ 239101 w 241556"/>
                <a:gd name="connsiteY2" fmla="*/ 295076 h 667000"/>
                <a:gd name="connsiteX3" fmla="*/ 137501 w 241556"/>
                <a:gd name="connsiteY3" fmla="*/ 665916 h 667000"/>
                <a:gd name="connsiteX4" fmla="*/ 188301 w 241556"/>
                <a:gd name="connsiteY4" fmla="*/ 401756 h 667000"/>
                <a:gd name="connsiteX5" fmla="*/ 234021 w 241556"/>
                <a:gd name="connsiteY5" fmla="*/ 208716 h 667000"/>
                <a:gd name="connsiteX6" fmla="*/ 341 w 241556"/>
                <a:gd name="connsiteY6" fmla="*/ 436 h 667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41556" h="667000">
                  <a:moveTo>
                    <a:pt x="341" y="436"/>
                  </a:moveTo>
                  <a:cubicBezTo>
                    <a:pt x="-8126" y="-8031"/>
                    <a:pt x="143428" y="108809"/>
                    <a:pt x="183221" y="157916"/>
                  </a:cubicBezTo>
                  <a:cubicBezTo>
                    <a:pt x="223014" y="207023"/>
                    <a:pt x="246721" y="210409"/>
                    <a:pt x="239101" y="295076"/>
                  </a:cubicBezTo>
                  <a:cubicBezTo>
                    <a:pt x="231481" y="379743"/>
                    <a:pt x="145968" y="648136"/>
                    <a:pt x="137501" y="665916"/>
                  </a:cubicBezTo>
                  <a:cubicBezTo>
                    <a:pt x="129034" y="683696"/>
                    <a:pt x="172214" y="477956"/>
                    <a:pt x="188301" y="401756"/>
                  </a:cubicBezTo>
                  <a:cubicBezTo>
                    <a:pt x="204388" y="325556"/>
                    <a:pt x="261961" y="277296"/>
                    <a:pt x="234021" y="208716"/>
                  </a:cubicBezTo>
                  <a:cubicBezTo>
                    <a:pt x="206081" y="140136"/>
                    <a:pt x="8808" y="8903"/>
                    <a:pt x="341" y="436"/>
                  </a:cubicBezTo>
                  <a:close/>
                </a:path>
              </a:pathLst>
            </a:custGeom>
            <a:solidFill>
              <a:srgbClr val="FF0000"/>
            </a:solidFill>
            <a:ln cap="rnd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7" name="フリーフォーム: 図形 1136">
              <a:extLst>
                <a:ext uri="{FF2B5EF4-FFF2-40B4-BE49-F238E27FC236}">
                  <a16:creationId xmlns:a16="http://schemas.microsoft.com/office/drawing/2014/main" id="{F178313B-FA5A-4C67-A415-8DA337CC5D16}"/>
                </a:ext>
              </a:extLst>
            </p:cNvPr>
            <p:cNvSpPr/>
            <p:nvPr/>
          </p:nvSpPr>
          <p:spPr>
            <a:xfrm>
              <a:off x="7162634" y="4223478"/>
              <a:ext cx="346001" cy="873030"/>
            </a:xfrm>
            <a:custGeom>
              <a:avLst/>
              <a:gdLst>
                <a:gd name="connsiteX0" fmla="*/ 166 w 346001"/>
                <a:gd name="connsiteY0" fmla="*/ 3082 h 873030"/>
                <a:gd name="connsiteX1" fmla="*/ 238926 w 346001"/>
                <a:gd name="connsiteY1" fmla="*/ 231682 h 873030"/>
                <a:gd name="connsiteX2" fmla="*/ 325286 w 346001"/>
                <a:gd name="connsiteY2" fmla="*/ 541562 h 873030"/>
                <a:gd name="connsiteX3" fmla="*/ 188126 w 346001"/>
                <a:gd name="connsiteY3" fmla="*/ 871762 h 873030"/>
                <a:gd name="connsiteX4" fmla="*/ 244006 w 346001"/>
                <a:gd name="connsiteY4" fmla="*/ 643162 h 873030"/>
                <a:gd name="connsiteX5" fmla="*/ 345606 w 346001"/>
                <a:gd name="connsiteY5" fmla="*/ 338362 h 873030"/>
                <a:gd name="connsiteX6" fmla="*/ 203366 w 346001"/>
                <a:gd name="connsiteY6" fmla="*/ 114842 h 873030"/>
                <a:gd name="connsiteX7" fmla="*/ 166 w 346001"/>
                <a:gd name="connsiteY7" fmla="*/ 3082 h 8730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46001" h="873030">
                  <a:moveTo>
                    <a:pt x="166" y="3082"/>
                  </a:moveTo>
                  <a:cubicBezTo>
                    <a:pt x="6093" y="22555"/>
                    <a:pt x="184739" y="141935"/>
                    <a:pt x="238926" y="231682"/>
                  </a:cubicBezTo>
                  <a:cubicBezTo>
                    <a:pt x="293113" y="321429"/>
                    <a:pt x="333753" y="434882"/>
                    <a:pt x="325286" y="541562"/>
                  </a:cubicBezTo>
                  <a:cubicBezTo>
                    <a:pt x="316819" y="648242"/>
                    <a:pt x="201673" y="854829"/>
                    <a:pt x="188126" y="871762"/>
                  </a:cubicBezTo>
                  <a:cubicBezTo>
                    <a:pt x="174579" y="888695"/>
                    <a:pt x="217759" y="732062"/>
                    <a:pt x="244006" y="643162"/>
                  </a:cubicBezTo>
                  <a:cubicBezTo>
                    <a:pt x="270253" y="554262"/>
                    <a:pt x="352379" y="426415"/>
                    <a:pt x="345606" y="338362"/>
                  </a:cubicBezTo>
                  <a:cubicBezTo>
                    <a:pt x="338833" y="250309"/>
                    <a:pt x="258399" y="169029"/>
                    <a:pt x="203366" y="114842"/>
                  </a:cubicBezTo>
                  <a:cubicBezTo>
                    <a:pt x="148333" y="60655"/>
                    <a:pt x="-5761" y="-16391"/>
                    <a:pt x="166" y="3082"/>
                  </a:cubicBezTo>
                  <a:close/>
                </a:path>
              </a:pathLst>
            </a:custGeom>
            <a:solidFill>
              <a:srgbClr val="FF0000"/>
            </a:solidFill>
            <a:ln cap="rnd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8" name="フリーフォーム: 図形 1137">
              <a:extLst>
                <a:ext uri="{FF2B5EF4-FFF2-40B4-BE49-F238E27FC236}">
                  <a16:creationId xmlns:a16="http://schemas.microsoft.com/office/drawing/2014/main" id="{14BC3352-5EE6-45CF-8E54-AFB90825862F}"/>
                </a:ext>
              </a:extLst>
            </p:cNvPr>
            <p:cNvSpPr/>
            <p:nvPr/>
          </p:nvSpPr>
          <p:spPr>
            <a:xfrm>
              <a:off x="6314273" y="3122610"/>
              <a:ext cx="828800" cy="641677"/>
            </a:xfrm>
            <a:custGeom>
              <a:avLst/>
              <a:gdLst>
                <a:gd name="connsiteX0" fmla="*/ 167 w 828800"/>
                <a:gd name="connsiteY0" fmla="*/ 1590 h 641677"/>
                <a:gd name="connsiteX1" fmla="*/ 274487 w 828800"/>
                <a:gd name="connsiteY1" fmla="*/ 387670 h 641677"/>
                <a:gd name="connsiteX2" fmla="*/ 482767 w 828800"/>
                <a:gd name="connsiteY2" fmla="*/ 550230 h 641677"/>
                <a:gd name="connsiteX3" fmla="*/ 823127 w 828800"/>
                <a:gd name="connsiteY3" fmla="*/ 641670 h 641677"/>
                <a:gd name="connsiteX4" fmla="*/ 691047 w 828800"/>
                <a:gd name="connsiteY4" fmla="*/ 555310 h 641677"/>
                <a:gd name="connsiteX5" fmla="*/ 630087 w 828800"/>
                <a:gd name="connsiteY5" fmla="*/ 524830 h 641677"/>
                <a:gd name="connsiteX6" fmla="*/ 315127 w 828800"/>
                <a:gd name="connsiteY6" fmla="*/ 260670 h 641677"/>
                <a:gd name="connsiteX7" fmla="*/ 167 w 828800"/>
                <a:gd name="connsiteY7" fmla="*/ 1590 h 6416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28800" h="641677">
                  <a:moveTo>
                    <a:pt x="167" y="1590"/>
                  </a:moveTo>
                  <a:cubicBezTo>
                    <a:pt x="-6606" y="22757"/>
                    <a:pt x="194054" y="296230"/>
                    <a:pt x="274487" y="387670"/>
                  </a:cubicBezTo>
                  <a:cubicBezTo>
                    <a:pt x="354920" y="479110"/>
                    <a:pt x="391327" y="507897"/>
                    <a:pt x="482767" y="550230"/>
                  </a:cubicBezTo>
                  <a:cubicBezTo>
                    <a:pt x="574207" y="592563"/>
                    <a:pt x="788414" y="640823"/>
                    <a:pt x="823127" y="641670"/>
                  </a:cubicBezTo>
                  <a:cubicBezTo>
                    <a:pt x="857840" y="642517"/>
                    <a:pt x="723220" y="574783"/>
                    <a:pt x="691047" y="555310"/>
                  </a:cubicBezTo>
                  <a:cubicBezTo>
                    <a:pt x="658874" y="535837"/>
                    <a:pt x="692740" y="573937"/>
                    <a:pt x="630087" y="524830"/>
                  </a:cubicBezTo>
                  <a:cubicBezTo>
                    <a:pt x="567434" y="475723"/>
                    <a:pt x="419267" y="345337"/>
                    <a:pt x="315127" y="260670"/>
                  </a:cubicBezTo>
                  <a:cubicBezTo>
                    <a:pt x="210987" y="176003"/>
                    <a:pt x="6940" y="-19577"/>
                    <a:pt x="167" y="1590"/>
                  </a:cubicBezTo>
                  <a:close/>
                </a:path>
              </a:pathLst>
            </a:custGeom>
            <a:solidFill>
              <a:srgbClr val="FF0000"/>
            </a:solidFill>
            <a:ln cap="rnd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9" name="フリーフォーム: 図形 1138">
              <a:extLst>
                <a:ext uri="{FF2B5EF4-FFF2-40B4-BE49-F238E27FC236}">
                  <a16:creationId xmlns:a16="http://schemas.microsoft.com/office/drawing/2014/main" id="{B6E865AB-BD82-4F1A-B647-C3BA49BA4A6C}"/>
                </a:ext>
              </a:extLst>
            </p:cNvPr>
            <p:cNvSpPr/>
            <p:nvPr/>
          </p:nvSpPr>
          <p:spPr>
            <a:xfrm>
              <a:off x="4893725" y="2823381"/>
              <a:ext cx="388002" cy="76597"/>
            </a:xfrm>
            <a:custGeom>
              <a:avLst/>
              <a:gdLst>
                <a:gd name="connsiteX0" fmla="*/ 8 w 388002"/>
                <a:gd name="connsiteY0" fmla="*/ 252 h 76597"/>
                <a:gd name="connsiteX1" fmla="*/ 86792 w 388002"/>
                <a:gd name="connsiteY1" fmla="*/ 51052 h 76597"/>
                <a:gd name="connsiteX2" fmla="*/ 249775 w 388002"/>
                <a:gd name="connsiteY2" fmla="*/ 76452 h 76597"/>
                <a:gd name="connsiteX3" fmla="*/ 387358 w 388002"/>
                <a:gd name="connsiteY3" fmla="*/ 61636 h 76597"/>
                <a:gd name="connsiteX4" fmla="*/ 304808 w 388002"/>
                <a:gd name="connsiteY4" fmla="*/ 65869 h 76597"/>
                <a:gd name="connsiteX5" fmla="*/ 91025 w 388002"/>
                <a:gd name="connsiteY5" fmla="*/ 74336 h 76597"/>
                <a:gd name="connsiteX6" fmla="*/ 8 w 388002"/>
                <a:gd name="connsiteY6" fmla="*/ 252 h 765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88002" h="76597">
                  <a:moveTo>
                    <a:pt x="8" y="252"/>
                  </a:moveTo>
                  <a:cubicBezTo>
                    <a:pt x="-697" y="-3629"/>
                    <a:pt x="45164" y="38352"/>
                    <a:pt x="86792" y="51052"/>
                  </a:cubicBezTo>
                  <a:cubicBezTo>
                    <a:pt x="128420" y="63752"/>
                    <a:pt x="199681" y="74688"/>
                    <a:pt x="249775" y="76452"/>
                  </a:cubicBezTo>
                  <a:cubicBezTo>
                    <a:pt x="299869" y="78216"/>
                    <a:pt x="378186" y="63400"/>
                    <a:pt x="387358" y="61636"/>
                  </a:cubicBezTo>
                  <a:cubicBezTo>
                    <a:pt x="396530" y="59872"/>
                    <a:pt x="304808" y="65869"/>
                    <a:pt x="304808" y="65869"/>
                  </a:cubicBezTo>
                  <a:cubicBezTo>
                    <a:pt x="255419" y="67986"/>
                    <a:pt x="140414" y="81744"/>
                    <a:pt x="91025" y="74336"/>
                  </a:cubicBezTo>
                  <a:cubicBezTo>
                    <a:pt x="41636" y="66928"/>
                    <a:pt x="713" y="4133"/>
                    <a:pt x="8" y="252"/>
                  </a:cubicBezTo>
                  <a:close/>
                </a:path>
              </a:pathLst>
            </a:custGeom>
            <a:solidFill>
              <a:srgbClr val="FF0000"/>
            </a:solidFill>
            <a:ln cap="rnd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0" name="フリーフォーム: 図形 1139">
              <a:extLst>
                <a:ext uri="{FF2B5EF4-FFF2-40B4-BE49-F238E27FC236}">
                  <a16:creationId xmlns:a16="http://schemas.microsoft.com/office/drawing/2014/main" id="{56EE6AB4-A0FB-4205-8677-230124F9B807}"/>
                </a:ext>
              </a:extLst>
            </p:cNvPr>
            <p:cNvSpPr/>
            <p:nvPr/>
          </p:nvSpPr>
          <p:spPr>
            <a:xfrm>
              <a:off x="6860345" y="2198260"/>
              <a:ext cx="219665" cy="248611"/>
            </a:xfrm>
            <a:custGeom>
              <a:avLst/>
              <a:gdLst>
                <a:gd name="connsiteX0" fmla="*/ 1888 w 219665"/>
                <a:gd name="connsiteY0" fmla="*/ 9423 h 248611"/>
                <a:gd name="connsiteX1" fmla="*/ 18822 w 219665"/>
                <a:gd name="connsiteY1" fmla="*/ 104673 h 248611"/>
                <a:gd name="connsiteX2" fmla="*/ 18822 w 219665"/>
                <a:gd name="connsiteY2" fmla="*/ 185107 h 248611"/>
                <a:gd name="connsiteX3" fmla="*/ 44222 w 219665"/>
                <a:gd name="connsiteY3" fmla="*/ 218973 h 248611"/>
                <a:gd name="connsiteX4" fmla="*/ 131005 w 219665"/>
                <a:gd name="connsiteY4" fmla="*/ 248607 h 248611"/>
                <a:gd name="connsiteX5" fmla="*/ 202972 w 219665"/>
                <a:gd name="connsiteY5" fmla="*/ 216857 h 248611"/>
                <a:gd name="connsiteX6" fmla="*/ 207205 w 219665"/>
                <a:gd name="connsiteY6" fmla="*/ 153357 h 248611"/>
                <a:gd name="connsiteX7" fmla="*/ 205088 w 219665"/>
                <a:gd name="connsiteY7" fmla="*/ 34823 h 248611"/>
                <a:gd name="connsiteX8" fmla="*/ 217788 w 219665"/>
                <a:gd name="connsiteY8" fmla="*/ 20007 h 248611"/>
                <a:gd name="connsiteX9" fmla="*/ 158522 w 219665"/>
                <a:gd name="connsiteY9" fmla="*/ 13657 h 248611"/>
                <a:gd name="connsiteX10" fmla="*/ 162755 w 219665"/>
                <a:gd name="connsiteY10" fmla="*/ 30590 h 248611"/>
                <a:gd name="connsiteX11" fmla="*/ 169105 w 219665"/>
                <a:gd name="connsiteY11" fmla="*/ 81390 h 248611"/>
                <a:gd name="connsiteX12" fmla="*/ 160638 w 219665"/>
                <a:gd name="connsiteY12" fmla="*/ 178757 h 248611"/>
                <a:gd name="connsiteX13" fmla="*/ 135238 w 219665"/>
                <a:gd name="connsiteY13" fmla="*/ 214740 h 248611"/>
                <a:gd name="connsiteX14" fmla="*/ 99255 w 219665"/>
                <a:gd name="connsiteY14" fmla="*/ 221090 h 248611"/>
                <a:gd name="connsiteX15" fmla="*/ 75972 w 219665"/>
                <a:gd name="connsiteY15" fmla="*/ 202040 h 248611"/>
                <a:gd name="connsiteX16" fmla="*/ 59038 w 219665"/>
                <a:gd name="connsiteY16" fmla="*/ 134307 h 248611"/>
                <a:gd name="connsiteX17" fmla="*/ 50572 w 219665"/>
                <a:gd name="connsiteY17" fmla="*/ 41173 h 248611"/>
                <a:gd name="connsiteX18" fmla="*/ 69622 w 219665"/>
                <a:gd name="connsiteY18" fmla="*/ 7307 h 248611"/>
                <a:gd name="connsiteX19" fmla="*/ 1888 w 219665"/>
                <a:gd name="connsiteY19" fmla="*/ 9423 h 2486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219665" h="248611">
                  <a:moveTo>
                    <a:pt x="1888" y="9423"/>
                  </a:moveTo>
                  <a:cubicBezTo>
                    <a:pt x="-6579" y="25651"/>
                    <a:pt x="16000" y="75392"/>
                    <a:pt x="18822" y="104673"/>
                  </a:cubicBezTo>
                  <a:cubicBezTo>
                    <a:pt x="21644" y="133954"/>
                    <a:pt x="14589" y="166057"/>
                    <a:pt x="18822" y="185107"/>
                  </a:cubicBezTo>
                  <a:cubicBezTo>
                    <a:pt x="23055" y="204157"/>
                    <a:pt x="25525" y="208390"/>
                    <a:pt x="44222" y="218973"/>
                  </a:cubicBezTo>
                  <a:cubicBezTo>
                    <a:pt x="62919" y="229556"/>
                    <a:pt x="104547" y="248960"/>
                    <a:pt x="131005" y="248607"/>
                  </a:cubicBezTo>
                  <a:cubicBezTo>
                    <a:pt x="157463" y="248254"/>
                    <a:pt x="190272" y="232732"/>
                    <a:pt x="202972" y="216857"/>
                  </a:cubicBezTo>
                  <a:cubicBezTo>
                    <a:pt x="215672" y="200982"/>
                    <a:pt x="206852" y="183696"/>
                    <a:pt x="207205" y="153357"/>
                  </a:cubicBezTo>
                  <a:cubicBezTo>
                    <a:pt x="207558" y="123018"/>
                    <a:pt x="203324" y="57048"/>
                    <a:pt x="205088" y="34823"/>
                  </a:cubicBezTo>
                  <a:cubicBezTo>
                    <a:pt x="206852" y="12598"/>
                    <a:pt x="225549" y="23535"/>
                    <a:pt x="217788" y="20007"/>
                  </a:cubicBezTo>
                  <a:cubicBezTo>
                    <a:pt x="210027" y="16479"/>
                    <a:pt x="167694" y="11893"/>
                    <a:pt x="158522" y="13657"/>
                  </a:cubicBezTo>
                  <a:cubicBezTo>
                    <a:pt x="149350" y="15421"/>
                    <a:pt x="160991" y="19301"/>
                    <a:pt x="162755" y="30590"/>
                  </a:cubicBezTo>
                  <a:cubicBezTo>
                    <a:pt x="164519" y="41879"/>
                    <a:pt x="169458" y="56696"/>
                    <a:pt x="169105" y="81390"/>
                  </a:cubicBezTo>
                  <a:cubicBezTo>
                    <a:pt x="168752" y="106084"/>
                    <a:pt x="166283" y="156532"/>
                    <a:pt x="160638" y="178757"/>
                  </a:cubicBezTo>
                  <a:cubicBezTo>
                    <a:pt x="154994" y="200982"/>
                    <a:pt x="145468" y="207685"/>
                    <a:pt x="135238" y="214740"/>
                  </a:cubicBezTo>
                  <a:cubicBezTo>
                    <a:pt x="125008" y="221795"/>
                    <a:pt x="109133" y="223207"/>
                    <a:pt x="99255" y="221090"/>
                  </a:cubicBezTo>
                  <a:cubicBezTo>
                    <a:pt x="89377" y="218973"/>
                    <a:pt x="82675" y="216504"/>
                    <a:pt x="75972" y="202040"/>
                  </a:cubicBezTo>
                  <a:cubicBezTo>
                    <a:pt x="69269" y="187576"/>
                    <a:pt x="63271" y="161118"/>
                    <a:pt x="59038" y="134307"/>
                  </a:cubicBezTo>
                  <a:cubicBezTo>
                    <a:pt x="54805" y="107496"/>
                    <a:pt x="48808" y="62340"/>
                    <a:pt x="50572" y="41173"/>
                  </a:cubicBezTo>
                  <a:cubicBezTo>
                    <a:pt x="52336" y="20006"/>
                    <a:pt x="72444" y="12951"/>
                    <a:pt x="69622" y="7307"/>
                  </a:cubicBezTo>
                  <a:cubicBezTo>
                    <a:pt x="66800" y="1663"/>
                    <a:pt x="10355" y="-6805"/>
                    <a:pt x="1888" y="9423"/>
                  </a:cubicBezTo>
                  <a:close/>
                </a:path>
              </a:pathLst>
            </a:custGeom>
            <a:solidFill>
              <a:srgbClr val="FF0000"/>
            </a:solidFill>
            <a:ln cap="rnd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2" name="フリーフォーム: 図形 1141">
              <a:extLst>
                <a:ext uri="{FF2B5EF4-FFF2-40B4-BE49-F238E27FC236}">
                  <a16:creationId xmlns:a16="http://schemas.microsoft.com/office/drawing/2014/main" id="{9DE3492E-6088-4AFC-8D72-5025D37EFD11}"/>
                </a:ext>
              </a:extLst>
            </p:cNvPr>
            <p:cNvSpPr/>
            <p:nvPr/>
          </p:nvSpPr>
          <p:spPr>
            <a:xfrm>
              <a:off x="7108510" y="2193763"/>
              <a:ext cx="56132" cy="256396"/>
            </a:xfrm>
            <a:custGeom>
              <a:avLst/>
              <a:gdLst>
                <a:gd name="connsiteX0" fmla="*/ 41590 w 56132"/>
                <a:gd name="connsiteY0" fmla="*/ 54137 h 256396"/>
                <a:gd name="connsiteX1" fmla="*/ 38415 w 56132"/>
                <a:gd name="connsiteY1" fmla="*/ 149387 h 256396"/>
                <a:gd name="connsiteX2" fmla="*/ 36828 w 56132"/>
                <a:gd name="connsiteY2" fmla="*/ 224000 h 256396"/>
                <a:gd name="connsiteX3" fmla="*/ 55878 w 56132"/>
                <a:gd name="connsiteY3" fmla="*/ 254162 h 256396"/>
                <a:gd name="connsiteX4" fmla="*/ 20953 w 56132"/>
                <a:gd name="connsiteY4" fmla="*/ 254162 h 256396"/>
                <a:gd name="connsiteX5" fmla="*/ 315 w 56132"/>
                <a:gd name="connsiteY5" fmla="*/ 254162 h 256396"/>
                <a:gd name="connsiteX6" fmla="*/ 14603 w 56132"/>
                <a:gd name="connsiteY6" fmla="*/ 244637 h 256396"/>
                <a:gd name="connsiteX7" fmla="*/ 20953 w 56132"/>
                <a:gd name="connsiteY7" fmla="*/ 173200 h 256396"/>
                <a:gd name="connsiteX8" fmla="*/ 315 w 56132"/>
                <a:gd name="connsiteY8" fmla="*/ 12862 h 256396"/>
                <a:gd name="connsiteX9" fmla="*/ 11428 w 56132"/>
                <a:gd name="connsiteY9" fmla="*/ 9687 h 256396"/>
                <a:gd name="connsiteX10" fmla="*/ 41590 w 56132"/>
                <a:gd name="connsiteY10" fmla="*/ 54137 h 2563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6132" h="256396">
                  <a:moveTo>
                    <a:pt x="41590" y="54137"/>
                  </a:moveTo>
                  <a:cubicBezTo>
                    <a:pt x="46088" y="77420"/>
                    <a:pt x="39209" y="121077"/>
                    <a:pt x="38415" y="149387"/>
                  </a:cubicBezTo>
                  <a:cubicBezTo>
                    <a:pt x="37621" y="177697"/>
                    <a:pt x="33918" y="206538"/>
                    <a:pt x="36828" y="224000"/>
                  </a:cubicBezTo>
                  <a:cubicBezTo>
                    <a:pt x="39738" y="241462"/>
                    <a:pt x="58524" y="249135"/>
                    <a:pt x="55878" y="254162"/>
                  </a:cubicBezTo>
                  <a:cubicBezTo>
                    <a:pt x="53232" y="259189"/>
                    <a:pt x="20953" y="254162"/>
                    <a:pt x="20953" y="254162"/>
                  </a:cubicBezTo>
                  <a:cubicBezTo>
                    <a:pt x="11693" y="254162"/>
                    <a:pt x="1373" y="255750"/>
                    <a:pt x="315" y="254162"/>
                  </a:cubicBezTo>
                  <a:cubicBezTo>
                    <a:pt x="-743" y="252574"/>
                    <a:pt x="11163" y="258131"/>
                    <a:pt x="14603" y="244637"/>
                  </a:cubicBezTo>
                  <a:cubicBezTo>
                    <a:pt x="18043" y="231143"/>
                    <a:pt x="23334" y="211829"/>
                    <a:pt x="20953" y="173200"/>
                  </a:cubicBezTo>
                  <a:cubicBezTo>
                    <a:pt x="18572" y="134571"/>
                    <a:pt x="1902" y="40114"/>
                    <a:pt x="315" y="12862"/>
                  </a:cubicBezTo>
                  <a:cubicBezTo>
                    <a:pt x="-1272" y="-14390"/>
                    <a:pt x="3226" y="10216"/>
                    <a:pt x="11428" y="9687"/>
                  </a:cubicBezTo>
                  <a:cubicBezTo>
                    <a:pt x="19630" y="9158"/>
                    <a:pt x="37092" y="30854"/>
                    <a:pt x="41590" y="54137"/>
                  </a:cubicBezTo>
                  <a:close/>
                </a:path>
              </a:pathLst>
            </a:custGeom>
            <a:solidFill>
              <a:srgbClr val="FF0000"/>
            </a:solidFill>
            <a:ln cap="rnd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3" name="フリーフォーム: 図形 1142">
              <a:extLst>
                <a:ext uri="{FF2B5EF4-FFF2-40B4-BE49-F238E27FC236}">
                  <a16:creationId xmlns:a16="http://schemas.microsoft.com/office/drawing/2014/main" id="{34A4151F-8A8F-4BFF-8061-AF8AD4E30292}"/>
                </a:ext>
              </a:extLst>
            </p:cNvPr>
            <p:cNvSpPr/>
            <p:nvPr/>
          </p:nvSpPr>
          <p:spPr>
            <a:xfrm>
              <a:off x="7140438" y="2197923"/>
              <a:ext cx="198614" cy="262702"/>
            </a:xfrm>
            <a:custGeom>
              <a:avLst/>
              <a:gdLst>
                <a:gd name="connsiteX0" fmla="*/ 6487 w 198614"/>
                <a:gd name="connsiteY0" fmla="*/ 3940 h 262702"/>
                <a:gd name="connsiteX1" fmla="*/ 128725 w 198614"/>
                <a:gd name="connsiteY1" fmla="*/ 157927 h 262702"/>
                <a:gd name="connsiteX2" fmla="*/ 149362 w 198614"/>
                <a:gd name="connsiteY2" fmla="*/ 178565 h 262702"/>
                <a:gd name="connsiteX3" fmla="*/ 154125 w 198614"/>
                <a:gd name="connsiteY3" fmla="*/ 56327 h 262702"/>
                <a:gd name="connsiteX4" fmla="*/ 154125 w 198614"/>
                <a:gd name="connsiteY4" fmla="*/ 27752 h 262702"/>
                <a:gd name="connsiteX5" fmla="*/ 136662 w 198614"/>
                <a:gd name="connsiteY5" fmla="*/ 7115 h 262702"/>
                <a:gd name="connsiteX6" fmla="*/ 196987 w 198614"/>
                <a:gd name="connsiteY6" fmla="*/ 15052 h 262702"/>
                <a:gd name="connsiteX7" fmla="*/ 181112 w 198614"/>
                <a:gd name="connsiteY7" fmla="*/ 22990 h 262702"/>
                <a:gd name="connsiteX8" fmla="*/ 177937 w 198614"/>
                <a:gd name="connsiteY8" fmla="*/ 127765 h 262702"/>
                <a:gd name="connsiteX9" fmla="*/ 177937 w 198614"/>
                <a:gd name="connsiteY9" fmla="*/ 200790 h 262702"/>
                <a:gd name="connsiteX10" fmla="*/ 185875 w 198614"/>
                <a:gd name="connsiteY10" fmla="*/ 262702 h 262702"/>
                <a:gd name="connsiteX11" fmla="*/ 141425 w 198614"/>
                <a:gd name="connsiteY11" fmla="*/ 200790 h 262702"/>
                <a:gd name="connsiteX12" fmla="*/ 30300 w 198614"/>
                <a:gd name="connsiteY12" fmla="*/ 57915 h 262702"/>
                <a:gd name="connsiteX13" fmla="*/ 6487 w 198614"/>
                <a:gd name="connsiteY13" fmla="*/ 3940 h 26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98614" h="262702">
                  <a:moveTo>
                    <a:pt x="6487" y="3940"/>
                  </a:moveTo>
                  <a:cubicBezTo>
                    <a:pt x="22891" y="20609"/>
                    <a:pt x="104913" y="128823"/>
                    <a:pt x="128725" y="157927"/>
                  </a:cubicBezTo>
                  <a:cubicBezTo>
                    <a:pt x="152537" y="187031"/>
                    <a:pt x="145129" y="195498"/>
                    <a:pt x="149362" y="178565"/>
                  </a:cubicBezTo>
                  <a:cubicBezTo>
                    <a:pt x="153595" y="161632"/>
                    <a:pt x="153331" y="81462"/>
                    <a:pt x="154125" y="56327"/>
                  </a:cubicBezTo>
                  <a:cubicBezTo>
                    <a:pt x="154919" y="31192"/>
                    <a:pt x="157036" y="35954"/>
                    <a:pt x="154125" y="27752"/>
                  </a:cubicBezTo>
                  <a:cubicBezTo>
                    <a:pt x="151215" y="19550"/>
                    <a:pt x="129518" y="9232"/>
                    <a:pt x="136662" y="7115"/>
                  </a:cubicBezTo>
                  <a:cubicBezTo>
                    <a:pt x="143806" y="4998"/>
                    <a:pt x="189579" y="12406"/>
                    <a:pt x="196987" y="15052"/>
                  </a:cubicBezTo>
                  <a:cubicBezTo>
                    <a:pt x="204395" y="17698"/>
                    <a:pt x="184287" y="4205"/>
                    <a:pt x="181112" y="22990"/>
                  </a:cubicBezTo>
                  <a:cubicBezTo>
                    <a:pt x="177937" y="41776"/>
                    <a:pt x="178466" y="98132"/>
                    <a:pt x="177937" y="127765"/>
                  </a:cubicBezTo>
                  <a:cubicBezTo>
                    <a:pt x="177408" y="157398"/>
                    <a:pt x="176614" y="178301"/>
                    <a:pt x="177937" y="200790"/>
                  </a:cubicBezTo>
                  <a:cubicBezTo>
                    <a:pt x="179260" y="223279"/>
                    <a:pt x="191960" y="262702"/>
                    <a:pt x="185875" y="262702"/>
                  </a:cubicBezTo>
                  <a:cubicBezTo>
                    <a:pt x="179790" y="262702"/>
                    <a:pt x="167354" y="234921"/>
                    <a:pt x="141425" y="200790"/>
                  </a:cubicBezTo>
                  <a:cubicBezTo>
                    <a:pt x="115496" y="166659"/>
                    <a:pt x="53319" y="88871"/>
                    <a:pt x="30300" y="57915"/>
                  </a:cubicBezTo>
                  <a:cubicBezTo>
                    <a:pt x="7281" y="26959"/>
                    <a:pt x="-9917" y="-12729"/>
                    <a:pt x="6487" y="3940"/>
                  </a:cubicBezTo>
                  <a:close/>
                </a:path>
              </a:pathLst>
            </a:custGeom>
            <a:solidFill>
              <a:srgbClr val="FF0000"/>
            </a:solidFill>
            <a:ln cap="rnd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4" name="フリーフォーム: 図形 1143">
              <a:extLst>
                <a:ext uri="{FF2B5EF4-FFF2-40B4-BE49-F238E27FC236}">
                  <a16:creationId xmlns:a16="http://schemas.microsoft.com/office/drawing/2014/main" id="{55F42F13-DC88-4D61-BD83-EE1BE5723157}"/>
                </a:ext>
              </a:extLst>
            </p:cNvPr>
            <p:cNvSpPr/>
            <p:nvPr/>
          </p:nvSpPr>
          <p:spPr>
            <a:xfrm>
              <a:off x="7421330" y="2213598"/>
              <a:ext cx="76447" cy="233147"/>
            </a:xfrm>
            <a:custGeom>
              <a:avLst/>
              <a:gdLst>
                <a:gd name="connsiteX0" fmla="*/ 16108 w 76447"/>
                <a:gd name="connsiteY0" fmla="*/ 16840 h 233147"/>
                <a:gd name="connsiteX1" fmla="*/ 16108 w 76447"/>
                <a:gd name="connsiteY1" fmla="*/ 94627 h 233147"/>
                <a:gd name="connsiteX2" fmla="*/ 25633 w 76447"/>
                <a:gd name="connsiteY2" fmla="*/ 172415 h 233147"/>
                <a:gd name="connsiteX3" fmla="*/ 22458 w 76447"/>
                <a:gd name="connsiteY3" fmla="*/ 199402 h 233147"/>
                <a:gd name="connsiteX4" fmla="*/ 233 w 76447"/>
                <a:gd name="connsiteY4" fmla="*/ 220040 h 233147"/>
                <a:gd name="connsiteX5" fmla="*/ 38333 w 76447"/>
                <a:gd name="connsiteY5" fmla="*/ 223215 h 233147"/>
                <a:gd name="connsiteX6" fmla="*/ 71670 w 76447"/>
                <a:gd name="connsiteY6" fmla="*/ 231152 h 233147"/>
                <a:gd name="connsiteX7" fmla="*/ 62145 w 76447"/>
                <a:gd name="connsiteY7" fmla="*/ 181940 h 233147"/>
                <a:gd name="connsiteX8" fmla="*/ 76433 w 76447"/>
                <a:gd name="connsiteY8" fmla="*/ 15252 h 233147"/>
                <a:gd name="connsiteX9" fmla="*/ 16108 w 76447"/>
                <a:gd name="connsiteY9" fmla="*/ 16840 h 2331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6447" h="233147">
                  <a:moveTo>
                    <a:pt x="16108" y="16840"/>
                  </a:moveTo>
                  <a:cubicBezTo>
                    <a:pt x="6054" y="30069"/>
                    <a:pt x="14520" y="68698"/>
                    <a:pt x="16108" y="94627"/>
                  </a:cubicBezTo>
                  <a:cubicBezTo>
                    <a:pt x="17696" y="120556"/>
                    <a:pt x="24575" y="154953"/>
                    <a:pt x="25633" y="172415"/>
                  </a:cubicBezTo>
                  <a:cubicBezTo>
                    <a:pt x="26691" y="189877"/>
                    <a:pt x="26691" y="191465"/>
                    <a:pt x="22458" y="199402"/>
                  </a:cubicBezTo>
                  <a:cubicBezTo>
                    <a:pt x="18225" y="207339"/>
                    <a:pt x="-2413" y="216071"/>
                    <a:pt x="233" y="220040"/>
                  </a:cubicBezTo>
                  <a:cubicBezTo>
                    <a:pt x="2879" y="224009"/>
                    <a:pt x="26427" y="221363"/>
                    <a:pt x="38333" y="223215"/>
                  </a:cubicBezTo>
                  <a:cubicBezTo>
                    <a:pt x="50239" y="225067"/>
                    <a:pt x="67701" y="238031"/>
                    <a:pt x="71670" y="231152"/>
                  </a:cubicBezTo>
                  <a:cubicBezTo>
                    <a:pt x="75639" y="224273"/>
                    <a:pt x="61351" y="217923"/>
                    <a:pt x="62145" y="181940"/>
                  </a:cubicBezTo>
                  <a:cubicBezTo>
                    <a:pt x="62939" y="145957"/>
                    <a:pt x="76962" y="43033"/>
                    <a:pt x="76433" y="15252"/>
                  </a:cubicBezTo>
                  <a:cubicBezTo>
                    <a:pt x="75904" y="-12529"/>
                    <a:pt x="26162" y="3611"/>
                    <a:pt x="16108" y="16840"/>
                  </a:cubicBezTo>
                  <a:close/>
                </a:path>
              </a:pathLst>
            </a:custGeom>
            <a:solidFill>
              <a:srgbClr val="FF0000"/>
            </a:solidFill>
            <a:ln cap="rnd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5" name="フリーフォーム: 図形 1144">
              <a:extLst>
                <a:ext uri="{FF2B5EF4-FFF2-40B4-BE49-F238E27FC236}">
                  <a16:creationId xmlns:a16="http://schemas.microsoft.com/office/drawing/2014/main" id="{BFD625DA-6DC4-463A-BFF4-5CF13442D382}"/>
                </a:ext>
              </a:extLst>
            </p:cNvPr>
            <p:cNvSpPr/>
            <p:nvPr/>
          </p:nvSpPr>
          <p:spPr>
            <a:xfrm>
              <a:off x="7357796" y="2200274"/>
              <a:ext cx="198298" cy="49754"/>
            </a:xfrm>
            <a:custGeom>
              <a:avLst/>
              <a:gdLst>
                <a:gd name="connsiteX0" fmla="*/ 267 w 198298"/>
                <a:gd name="connsiteY0" fmla="*/ 49214 h 49754"/>
                <a:gd name="connsiteX1" fmla="*/ 119329 w 198298"/>
                <a:gd name="connsiteY1" fmla="*/ 30164 h 49754"/>
                <a:gd name="connsiteX2" fmla="*/ 159017 w 198298"/>
                <a:gd name="connsiteY2" fmla="*/ 25401 h 49754"/>
                <a:gd name="connsiteX3" fmla="*/ 182829 w 198298"/>
                <a:gd name="connsiteY3" fmla="*/ 31751 h 49754"/>
                <a:gd name="connsiteX4" fmla="*/ 193942 w 198298"/>
                <a:gd name="connsiteY4" fmla="*/ 39689 h 49754"/>
                <a:gd name="connsiteX5" fmla="*/ 197117 w 198298"/>
                <a:gd name="connsiteY5" fmla="*/ 6351 h 49754"/>
                <a:gd name="connsiteX6" fmla="*/ 174892 w 198298"/>
                <a:gd name="connsiteY6" fmla="*/ 1 h 49754"/>
                <a:gd name="connsiteX7" fmla="*/ 89167 w 198298"/>
                <a:gd name="connsiteY7" fmla="*/ 6351 h 49754"/>
                <a:gd name="connsiteX8" fmla="*/ 267 w 198298"/>
                <a:gd name="connsiteY8" fmla="*/ 49214 h 497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98298" h="49754">
                  <a:moveTo>
                    <a:pt x="267" y="49214"/>
                  </a:moveTo>
                  <a:cubicBezTo>
                    <a:pt x="5294" y="53183"/>
                    <a:pt x="92871" y="34133"/>
                    <a:pt x="119329" y="30164"/>
                  </a:cubicBezTo>
                  <a:cubicBezTo>
                    <a:pt x="145787" y="26195"/>
                    <a:pt x="148434" y="25136"/>
                    <a:pt x="159017" y="25401"/>
                  </a:cubicBezTo>
                  <a:cubicBezTo>
                    <a:pt x="169600" y="25666"/>
                    <a:pt x="177008" y="29370"/>
                    <a:pt x="182829" y="31751"/>
                  </a:cubicBezTo>
                  <a:cubicBezTo>
                    <a:pt x="188650" y="34132"/>
                    <a:pt x="191561" y="43922"/>
                    <a:pt x="193942" y="39689"/>
                  </a:cubicBezTo>
                  <a:cubicBezTo>
                    <a:pt x="196323" y="35456"/>
                    <a:pt x="200292" y="12966"/>
                    <a:pt x="197117" y="6351"/>
                  </a:cubicBezTo>
                  <a:cubicBezTo>
                    <a:pt x="193942" y="-264"/>
                    <a:pt x="192884" y="1"/>
                    <a:pt x="174892" y="1"/>
                  </a:cubicBezTo>
                  <a:cubicBezTo>
                    <a:pt x="156900" y="1"/>
                    <a:pt x="115890" y="4764"/>
                    <a:pt x="89167" y="6351"/>
                  </a:cubicBezTo>
                  <a:cubicBezTo>
                    <a:pt x="62444" y="7938"/>
                    <a:pt x="-4760" y="45245"/>
                    <a:pt x="267" y="49214"/>
                  </a:cubicBezTo>
                  <a:close/>
                </a:path>
              </a:pathLst>
            </a:custGeom>
            <a:solidFill>
              <a:srgbClr val="FF0000"/>
            </a:solidFill>
            <a:ln cap="rnd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6" name="フリーフォーム: 図形 1145">
              <a:extLst>
                <a:ext uri="{FF2B5EF4-FFF2-40B4-BE49-F238E27FC236}">
                  <a16:creationId xmlns:a16="http://schemas.microsoft.com/office/drawing/2014/main" id="{4FF9F936-FA2D-4462-97ED-53D034319688}"/>
                </a:ext>
              </a:extLst>
            </p:cNvPr>
            <p:cNvSpPr/>
            <p:nvPr/>
          </p:nvSpPr>
          <p:spPr>
            <a:xfrm>
              <a:off x="7362582" y="2203066"/>
              <a:ext cx="102959" cy="8784"/>
            </a:xfrm>
            <a:custGeom>
              <a:avLst/>
              <a:gdLst>
                <a:gd name="connsiteX0" fmla="*/ 243 w 102959"/>
                <a:gd name="connsiteY0" fmla="*/ 384 h 8784"/>
                <a:gd name="connsiteX1" fmla="*/ 100256 w 102959"/>
                <a:gd name="connsiteY1" fmla="*/ 1972 h 8784"/>
                <a:gd name="connsiteX2" fmla="*/ 71681 w 102959"/>
                <a:gd name="connsiteY2" fmla="*/ 8322 h 8784"/>
                <a:gd name="connsiteX3" fmla="*/ 243 w 102959"/>
                <a:gd name="connsiteY3" fmla="*/ 384 h 87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2959" h="8784">
                  <a:moveTo>
                    <a:pt x="243" y="384"/>
                  </a:moveTo>
                  <a:cubicBezTo>
                    <a:pt x="5005" y="-674"/>
                    <a:pt x="88350" y="649"/>
                    <a:pt x="100256" y="1972"/>
                  </a:cubicBezTo>
                  <a:cubicBezTo>
                    <a:pt x="112162" y="3295"/>
                    <a:pt x="81471" y="5676"/>
                    <a:pt x="71681" y="8322"/>
                  </a:cubicBezTo>
                  <a:cubicBezTo>
                    <a:pt x="61891" y="10968"/>
                    <a:pt x="-4519" y="1442"/>
                    <a:pt x="243" y="384"/>
                  </a:cubicBezTo>
                  <a:close/>
                </a:path>
              </a:pathLst>
            </a:custGeom>
            <a:solidFill>
              <a:srgbClr val="FF0000"/>
            </a:solidFill>
            <a:ln cap="rnd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7" name="フリーフォーム: 図形 1146">
              <a:extLst>
                <a:ext uri="{FF2B5EF4-FFF2-40B4-BE49-F238E27FC236}">
                  <a16:creationId xmlns:a16="http://schemas.microsoft.com/office/drawing/2014/main" id="{2F67D096-FECC-42EC-AE18-2CCF2946906E}"/>
                </a:ext>
              </a:extLst>
            </p:cNvPr>
            <p:cNvSpPr/>
            <p:nvPr/>
          </p:nvSpPr>
          <p:spPr>
            <a:xfrm>
              <a:off x="7594392" y="2224648"/>
              <a:ext cx="68805" cy="228681"/>
            </a:xfrm>
            <a:custGeom>
              <a:avLst/>
              <a:gdLst>
                <a:gd name="connsiteX0" fmla="*/ 16083 w 68805"/>
                <a:gd name="connsiteY0" fmla="*/ 1027 h 228681"/>
                <a:gd name="connsiteX1" fmla="*/ 16083 w 68805"/>
                <a:gd name="connsiteY1" fmla="*/ 112152 h 228681"/>
                <a:gd name="connsiteX2" fmla="*/ 19258 w 68805"/>
                <a:gd name="connsiteY2" fmla="*/ 194702 h 228681"/>
                <a:gd name="connsiteX3" fmla="*/ 208 w 68805"/>
                <a:gd name="connsiteY3" fmla="*/ 228040 h 228681"/>
                <a:gd name="connsiteX4" fmla="*/ 33546 w 68805"/>
                <a:gd name="connsiteY4" fmla="*/ 216927 h 228681"/>
                <a:gd name="connsiteX5" fmla="*/ 68471 w 68805"/>
                <a:gd name="connsiteY5" fmla="*/ 220102 h 228681"/>
                <a:gd name="connsiteX6" fmla="*/ 51008 w 68805"/>
                <a:gd name="connsiteY6" fmla="*/ 182002 h 228681"/>
                <a:gd name="connsiteX7" fmla="*/ 16083 w 68805"/>
                <a:gd name="connsiteY7" fmla="*/ 1027 h 2286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8805" h="228681">
                  <a:moveTo>
                    <a:pt x="16083" y="1027"/>
                  </a:moveTo>
                  <a:cubicBezTo>
                    <a:pt x="10262" y="-10615"/>
                    <a:pt x="15554" y="79873"/>
                    <a:pt x="16083" y="112152"/>
                  </a:cubicBezTo>
                  <a:cubicBezTo>
                    <a:pt x="16612" y="144431"/>
                    <a:pt x="21904" y="175387"/>
                    <a:pt x="19258" y="194702"/>
                  </a:cubicBezTo>
                  <a:cubicBezTo>
                    <a:pt x="16612" y="214017"/>
                    <a:pt x="-2173" y="224336"/>
                    <a:pt x="208" y="228040"/>
                  </a:cubicBezTo>
                  <a:cubicBezTo>
                    <a:pt x="2589" y="231744"/>
                    <a:pt x="22169" y="218250"/>
                    <a:pt x="33546" y="216927"/>
                  </a:cubicBezTo>
                  <a:cubicBezTo>
                    <a:pt x="44923" y="215604"/>
                    <a:pt x="65561" y="225923"/>
                    <a:pt x="68471" y="220102"/>
                  </a:cubicBezTo>
                  <a:cubicBezTo>
                    <a:pt x="71381" y="214281"/>
                    <a:pt x="54448" y="212958"/>
                    <a:pt x="51008" y="182002"/>
                  </a:cubicBezTo>
                  <a:cubicBezTo>
                    <a:pt x="47568" y="151046"/>
                    <a:pt x="21904" y="12669"/>
                    <a:pt x="16083" y="1027"/>
                  </a:cubicBezTo>
                  <a:close/>
                </a:path>
              </a:pathLst>
            </a:custGeom>
            <a:solidFill>
              <a:srgbClr val="FF0000"/>
            </a:solidFill>
            <a:ln cap="rnd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8" name="フリーフォーム: 図形 1147">
              <a:extLst>
                <a:ext uri="{FF2B5EF4-FFF2-40B4-BE49-F238E27FC236}">
                  <a16:creationId xmlns:a16="http://schemas.microsoft.com/office/drawing/2014/main" id="{E2D69BE1-ACA1-4FA9-BC79-E1846FD28A91}"/>
                </a:ext>
              </a:extLst>
            </p:cNvPr>
            <p:cNvSpPr/>
            <p:nvPr/>
          </p:nvSpPr>
          <p:spPr>
            <a:xfrm>
              <a:off x="7596662" y="2201263"/>
              <a:ext cx="59032" cy="181546"/>
            </a:xfrm>
            <a:custGeom>
              <a:avLst/>
              <a:gdLst>
                <a:gd name="connsiteX0" fmla="*/ 45563 w 59032"/>
                <a:gd name="connsiteY0" fmla="*/ 179987 h 181546"/>
                <a:gd name="connsiteX1" fmla="*/ 48738 w 59032"/>
                <a:gd name="connsiteY1" fmla="*/ 97437 h 181546"/>
                <a:gd name="connsiteX2" fmla="*/ 48738 w 59032"/>
                <a:gd name="connsiteY2" fmla="*/ 18062 h 181546"/>
                <a:gd name="connsiteX3" fmla="*/ 56676 w 59032"/>
                <a:gd name="connsiteY3" fmla="*/ 2187 h 181546"/>
                <a:gd name="connsiteX4" fmla="*/ 1113 w 59032"/>
                <a:gd name="connsiteY4" fmla="*/ 2187 h 181546"/>
                <a:gd name="connsiteX5" fmla="*/ 21751 w 59032"/>
                <a:gd name="connsiteY5" fmla="*/ 21237 h 181546"/>
                <a:gd name="connsiteX6" fmla="*/ 45563 w 59032"/>
                <a:gd name="connsiteY6" fmla="*/ 179987 h 1815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9032" h="181546">
                  <a:moveTo>
                    <a:pt x="45563" y="179987"/>
                  </a:moveTo>
                  <a:cubicBezTo>
                    <a:pt x="50061" y="192687"/>
                    <a:pt x="48209" y="124424"/>
                    <a:pt x="48738" y="97437"/>
                  </a:cubicBezTo>
                  <a:cubicBezTo>
                    <a:pt x="49267" y="70450"/>
                    <a:pt x="47415" y="33937"/>
                    <a:pt x="48738" y="18062"/>
                  </a:cubicBezTo>
                  <a:cubicBezTo>
                    <a:pt x="50061" y="2187"/>
                    <a:pt x="64613" y="4833"/>
                    <a:pt x="56676" y="2187"/>
                  </a:cubicBezTo>
                  <a:cubicBezTo>
                    <a:pt x="48739" y="-459"/>
                    <a:pt x="6934" y="-988"/>
                    <a:pt x="1113" y="2187"/>
                  </a:cubicBezTo>
                  <a:cubicBezTo>
                    <a:pt x="-4708" y="5362"/>
                    <a:pt x="13813" y="-2046"/>
                    <a:pt x="21751" y="21237"/>
                  </a:cubicBezTo>
                  <a:cubicBezTo>
                    <a:pt x="29688" y="44520"/>
                    <a:pt x="41065" y="167287"/>
                    <a:pt x="45563" y="179987"/>
                  </a:cubicBezTo>
                  <a:close/>
                </a:path>
              </a:pathLst>
            </a:custGeom>
            <a:solidFill>
              <a:srgbClr val="FF0000"/>
            </a:solidFill>
            <a:ln cap="rnd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9" name="フリーフォーム: 図形 1148">
              <a:extLst>
                <a:ext uri="{FF2B5EF4-FFF2-40B4-BE49-F238E27FC236}">
                  <a16:creationId xmlns:a16="http://schemas.microsoft.com/office/drawing/2014/main" id="{1D915E50-2C0A-4434-A18B-B9CF496BBD9E}"/>
                </a:ext>
              </a:extLst>
            </p:cNvPr>
            <p:cNvSpPr/>
            <p:nvPr/>
          </p:nvSpPr>
          <p:spPr>
            <a:xfrm>
              <a:off x="7683166" y="2196704"/>
              <a:ext cx="216850" cy="252355"/>
            </a:xfrm>
            <a:custGeom>
              <a:avLst/>
              <a:gdLst>
                <a:gd name="connsiteX0" fmla="*/ 95584 w 216850"/>
                <a:gd name="connsiteY0" fmla="*/ 33734 h 252355"/>
                <a:gd name="connsiteX1" fmla="*/ 93997 w 216850"/>
                <a:gd name="connsiteY1" fmla="*/ 176609 h 252355"/>
                <a:gd name="connsiteX2" fmla="*/ 93997 w 216850"/>
                <a:gd name="connsiteY2" fmla="*/ 221059 h 252355"/>
                <a:gd name="connsiteX3" fmla="*/ 68597 w 216850"/>
                <a:gd name="connsiteY3" fmla="*/ 248046 h 252355"/>
                <a:gd name="connsiteX4" fmla="*/ 144797 w 216850"/>
                <a:gd name="connsiteY4" fmla="*/ 251221 h 252355"/>
                <a:gd name="connsiteX5" fmla="*/ 122572 w 216850"/>
                <a:gd name="connsiteY5" fmla="*/ 236934 h 252355"/>
                <a:gd name="connsiteX6" fmla="*/ 124159 w 216850"/>
                <a:gd name="connsiteY6" fmla="*/ 159146 h 252355"/>
                <a:gd name="connsiteX7" fmla="*/ 149559 w 216850"/>
                <a:gd name="connsiteY7" fmla="*/ 25796 h 252355"/>
                <a:gd name="connsiteX8" fmla="*/ 184484 w 216850"/>
                <a:gd name="connsiteY8" fmla="*/ 24209 h 252355"/>
                <a:gd name="connsiteX9" fmla="*/ 214647 w 216850"/>
                <a:gd name="connsiteY9" fmla="*/ 32146 h 252355"/>
                <a:gd name="connsiteX10" fmla="*/ 192422 w 216850"/>
                <a:gd name="connsiteY10" fmla="*/ 3571 h 252355"/>
                <a:gd name="connsiteX11" fmla="*/ 17797 w 216850"/>
                <a:gd name="connsiteY11" fmla="*/ 3571 h 252355"/>
                <a:gd name="connsiteX12" fmla="*/ 5097 w 216850"/>
                <a:gd name="connsiteY12" fmla="*/ 32146 h 252355"/>
                <a:gd name="connsiteX13" fmla="*/ 11447 w 216850"/>
                <a:gd name="connsiteY13" fmla="*/ 48021 h 252355"/>
                <a:gd name="connsiteX14" fmla="*/ 41609 w 216850"/>
                <a:gd name="connsiteY14" fmla="*/ 38496 h 252355"/>
                <a:gd name="connsiteX15" fmla="*/ 95584 w 216850"/>
                <a:gd name="connsiteY15" fmla="*/ 33734 h 2523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16850" h="252355">
                  <a:moveTo>
                    <a:pt x="95584" y="33734"/>
                  </a:moveTo>
                  <a:cubicBezTo>
                    <a:pt x="104315" y="56753"/>
                    <a:pt x="94261" y="145388"/>
                    <a:pt x="93997" y="176609"/>
                  </a:cubicBezTo>
                  <a:cubicBezTo>
                    <a:pt x="93733" y="207830"/>
                    <a:pt x="98230" y="209153"/>
                    <a:pt x="93997" y="221059"/>
                  </a:cubicBezTo>
                  <a:cubicBezTo>
                    <a:pt x="89764" y="232965"/>
                    <a:pt x="60130" y="243019"/>
                    <a:pt x="68597" y="248046"/>
                  </a:cubicBezTo>
                  <a:cubicBezTo>
                    <a:pt x="77064" y="253073"/>
                    <a:pt x="135801" y="253073"/>
                    <a:pt x="144797" y="251221"/>
                  </a:cubicBezTo>
                  <a:cubicBezTo>
                    <a:pt x="153793" y="249369"/>
                    <a:pt x="126012" y="252280"/>
                    <a:pt x="122572" y="236934"/>
                  </a:cubicBezTo>
                  <a:cubicBezTo>
                    <a:pt x="119132" y="221588"/>
                    <a:pt x="119661" y="194336"/>
                    <a:pt x="124159" y="159146"/>
                  </a:cubicBezTo>
                  <a:cubicBezTo>
                    <a:pt x="128657" y="123956"/>
                    <a:pt x="139505" y="48286"/>
                    <a:pt x="149559" y="25796"/>
                  </a:cubicBezTo>
                  <a:cubicBezTo>
                    <a:pt x="159613" y="3306"/>
                    <a:pt x="173636" y="23151"/>
                    <a:pt x="184484" y="24209"/>
                  </a:cubicBezTo>
                  <a:cubicBezTo>
                    <a:pt x="195332" y="25267"/>
                    <a:pt x="213324" y="35586"/>
                    <a:pt x="214647" y="32146"/>
                  </a:cubicBezTo>
                  <a:cubicBezTo>
                    <a:pt x="215970" y="28706"/>
                    <a:pt x="225230" y="8334"/>
                    <a:pt x="192422" y="3571"/>
                  </a:cubicBezTo>
                  <a:cubicBezTo>
                    <a:pt x="159614" y="-1192"/>
                    <a:pt x="49018" y="-1191"/>
                    <a:pt x="17797" y="3571"/>
                  </a:cubicBezTo>
                  <a:cubicBezTo>
                    <a:pt x="-13424" y="8333"/>
                    <a:pt x="6155" y="24738"/>
                    <a:pt x="5097" y="32146"/>
                  </a:cubicBezTo>
                  <a:cubicBezTo>
                    <a:pt x="4039" y="39554"/>
                    <a:pt x="5362" y="46963"/>
                    <a:pt x="11447" y="48021"/>
                  </a:cubicBezTo>
                  <a:cubicBezTo>
                    <a:pt x="17532" y="49079"/>
                    <a:pt x="27851" y="40348"/>
                    <a:pt x="41609" y="38496"/>
                  </a:cubicBezTo>
                  <a:cubicBezTo>
                    <a:pt x="55367" y="36644"/>
                    <a:pt x="86853" y="10715"/>
                    <a:pt x="95584" y="33734"/>
                  </a:cubicBezTo>
                  <a:close/>
                </a:path>
              </a:pathLst>
            </a:custGeom>
            <a:solidFill>
              <a:srgbClr val="FF0000"/>
            </a:solidFill>
            <a:ln cap="rnd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0" name="フリーフォーム: 図形 1149">
              <a:extLst>
                <a:ext uri="{FF2B5EF4-FFF2-40B4-BE49-F238E27FC236}">
                  <a16:creationId xmlns:a16="http://schemas.microsoft.com/office/drawing/2014/main" id="{74B42739-DA5A-460B-BD9C-6DD77FFD21CB}"/>
                </a:ext>
              </a:extLst>
            </p:cNvPr>
            <p:cNvSpPr/>
            <p:nvPr/>
          </p:nvSpPr>
          <p:spPr>
            <a:xfrm>
              <a:off x="7904116" y="2202743"/>
              <a:ext cx="160577" cy="250327"/>
            </a:xfrm>
            <a:custGeom>
              <a:avLst/>
              <a:gdLst>
                <a:gd name="connsiteX0" fmla="*/ 25447 w 160577"/>
                <a:gd name="connsiteY0" fmla="*/ 5470 h 250327"/>
                <a:gd name="connsiteX1" fmla="*/ 34972 w 160577"/>
                <a:gd name="connsiteY1" fmla="*/ 54682 h 250327"/>
                <a:gd name="connsiteX2" fmla="*/ 42909 w 160577"/>
                <a:gd name="connsiteY2" fmla="*/ 230895 h 250327"/>
                <a:gd name="connsiteX3" fmla="*/ 47 w 160577"/>
                <a:gd name="connsiteY3" fmla="*/ 245182 h 250327"/>
                <a:gd name="connsiteX4" fmla="*/ 52434 w 160577"/>
                <a:gd name="connsiteY4" fmla="*/ 245182 h 250327"/>
                <a:gd name="connsiteX5" fmla="*/ 131809 w 160577"/>
                <a:gd name="connsiteY5" fmla="*/ 246770 h 250327"/>
                <a:gd name="connsiteX6" fmla="*/ 160384 w 160577"/>
                <a:gd name="connsiteY6" fmla="*/ 192795 h 250327"/>
                <a:gd name="connsiteX7" fmla="*/ 139747 w 160577"/>
                <a:gd name="connsiteY7" fmla="*/ 213432 h 250327"/>
                <a:gd name="connsiteX8" fmla="*/ 60372 w 160577"/>
                <a:gd name="connsiteY8" fmla="*/ 208670 h 250327"/>
                <a:gd name="connsiteX9" fmla="*/ 69897 w 160577"/>
                <a:gd name="connsiteY9" fmla="*/ 72145 h 250327"/>
                <a:gd name="connsiteX10" fmla="*/ 74659 w 160577"/>
                <a:gd name="connsiteY10" fmla="*/ 27695 h 250327"/>
                <a:gd name="connsiteX11" fmla="*/ 84184 w 160577"/>
                <a:gd name="connsiteY11" fmla="*/ 3882 h 250327"/>
                <a:gd name="connsiteX12" fmla="*/ 25447 w 160577"/>
                <a:gd name="connsiteY12" fmla="*/ 5470 h 2503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60577" h="250327">
                  <a:moveTo>
                    <a:pt x="25447" y="5470"/>
                  </a:moveTo>
                  <a:cubicBezTo>
                    <a:pt x="17245" y="13937"/>
                    <a:pt x="32062" y="17111"/>
                    <a:pt x="34972" y="54682"/>
                  </a:cubicBezTo>
                  <a:cubicBezTo>
                    <a:pt x="37882" y="92253"/>
                    <a:pt x="48730" y="199145"/>
                    <a:pt x="42909" y="230895"/>
                  </a:cubicBezTo>
                  <a:cubicBezTo>
                    <a:pt x="37088" y="262645"/>
                    <a:pt x="-1541" y="242801"/>
                    <a:pt x="47" y="245182"/>
                  </a:cubicBezTo>
                  <a:cubicBezTo>
                    <a:pt x="1634" y="247563"/>
                    <a:pt x="52434" y="245182"/>
                    <a:pt x="52434" y="245182"/>
                  </a:cubicBezTo>
                  <a:cubicBezTo>
                    <a:pt x="74394" y="245447"/>
                    <a:pt x="113817" y="255501"/>
                    <a:pt x="131809" y="246770"/>
                  </a:cubicBezTo>
                  <a:cubicBezTo>
                    <a:pt x="149801" y="238039"/>
                    <a:pt x="159061" y="198351"/>
                    <a:pt x="160384" y="192795"/>
                  </a:cubicBezTo>
                  <a:cubicBezTo>
                    <a:pt x="161707" y="187239"/>
                    <a:pt x="156416" y="210786"/>
                    <a:pt x="139747" y="213432"/>
                  </a:cubicBezTo>
                  <a:cubicBezTo>
                    <a:pt x="123078" y="216078"/>
                    <a:pt x="72014" y="232218"/>
                    <a:pt x="60372" y="208670"/>
                  </a:cubicBezTo>
                  <a:cubicBezTo>
                    <a:pt x="48730" y="185122"/>
                    <a:pt x="67516" y="102308"/>
                    <a:pt x="69897" y="72145"/>
                  </a:cubicBezTo>
                  <a:cubicBezTo>
                    <a:pt x="72278" y="41983"/>
                    <a:pt x="72278" y="39072"/>
                    <a:pt x="74659" y="27695"/>
                  </a:cubicBezTo>
                  <a:cubicBezTo>
                    <a:pt x="77040" y="16318"/>
                    <a:pt x="87888" y="7851"/>
                    <a:pt x="84184" y="3882"/>
                  </a:cubicBezTo>
                  <a:cubicBezTo>
                    <a:pt x="80480" y="-87"/>
                    <a:pt x="33649" y="-2997"/>
                    <a:pt x="25447" y="5470"/>
                  </a:cubicBezTo>
                  <a:close/>
                </a:path>
              </a:pathLst>
            </a:custGeom>
            <a:solidFill>
              <a:srgbClr val="FF0000"/>
            </a:solidFill>
            <a:ln cap="rnd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1" name="フリーフォーム: 図形 1150">
              <a:extLst>
                <a:ext uri="{FF2B5EF4-FFF2-40B4-BE49-F238E27FC236}">
                  <a16:creationId xmlns:a16="http://schemas.microsoft.com/office/drawing/2014/main" id="{8C41EDE2-E47B-49EF-A519-9FF12BF2DFCD}"/>
                </a:ext>
              </a:extLst>
            </p:cNvPr>
            <p:cNvSpPr/>
            <p:nvPr/>
          </p:nvSpPr>
          <p:spPr>
            <a:xfrm>
              <a:off x="8087084" y="2195481"/>
              <a:ext cx="156871" cy="253561"/>
            </a:xfrm>
            <a:custGeom>
              <a:avLst/>
              <a:gdLst>
                <a:gd name="connsiteX0" fmla="*/ 4404 w 156871"/>
                <a:gd name="connsiteY0" fmla="*/ 12732 h 253561"/>
                <a:gd name="connsiteX1" fmla="*/ 20279 w 156871"/>
                <a:gd name="connsiteY1" fmla="*/ 142907 h 253561"/>
                <a:gd name="connsiteX2" fmla="*/ 23454 w 156871"/>
                <a:gd name="connsiteY2" fmla="*/ 215932 h 253561"/>
                <a:gd name="connsiteX3" fmla="*/ 1229 w 156871"/>
                <a:gd name="connsiteY3" fmla="*/ 247682 h 253561"/>
                <a:gd name="connsiteX4" fmla="*/ 66316 w 156871"/>
                <a:gd name="connsiteY4" fmla="*/ 249269 h 253561"/>
                <a:gd name="connsiteX5" fmla="*/ 131404 w 156871"/>
                <a:gd name="connsiteY5" fmla="*/ 249269 h 253561"/>
                <a:gd name="connsiteX6" fmla="*/ 156804 w 156871"/>
                <a:gd name="connsiteY6" fmla="*/ 192119 h 253561"/>
                <a:gd name="connsiteX7" fmla="*/ 137754 w 156871"/>
                <a:gd name="connsiteY7" fmla="*/ 215932 h 253561"/>
                <a:gd name="connsiteX8" fmla="*/ 106004 w 156871"/>
                <a:gd name="connsiteY8" fmla="*/ 223869 h 253561"/>
                <a:gd name="connsiteX9" fmla="*/ 55204 w 156871"/>
                <a:gd name="connsiteY9" fmla="*/ 223869 h 253561"/>
                <a:gd name="connsiteX10" fmla="*/ 56791 w 156871"/>
                <a:gd name="connsiteY10" fmla="*/ 138144 h 253561"/>
                <a:gd name="connsiteX11" fmla="*/ 104416 w 156871"/>
                <a:gd name="connsiteY11" fmla="*/ 138144 h 253561"/>
                <a:gd name="connsiteX12" fmla="*/ 121879 w 156871"/>
                <a:gd name="connsiteY12" fmla="*/ 139732 h 253561"/>
                <a:gd name="connsiteX13" fmla="*/ 118704 w 156871"/>
                <a:gd name="connsiteY13" fmla="*/ 115919 h 253561"/>
                <a:gd name="connsiteX14" fmla="*/ 69491 w 156871"/>
                <a:gd name="connsiteY14" fmla="*/ 104807 h 253561"/>
                <a:gd name="connsiteX15" fmla="*/ 58379 w 156871"/>
                <a:gd name="connsiteY15" fmla="*/ 55594 h 253561"/>
                <a:gd name="connsiteX16" fmla="*/ 64729 w 156871"/>
                <a:gd name="connsiteY16" fmla="*/ 34957 h 253561"/>
                <a:gd name="connsiteX17" fmla="*/ 102829 w 156871"/>
                <a:gd name="connsiteY17" fmla="*/ 31782 h 253561"/>
                <a:gd name="connsiteX18" fmla="*/ 134579 w 156871"/>
                <a:gd name="connsiteY18" fmla="*/ 38132 h 253561"/>
                <a:gd name="connsiteX19" fmla="*/ 104416 w 156871"/>
                <a:gd name="connsiteY19" fmla="*/ 7969 h 253561"/>
                <a:gd name="connsiteX20" fmla="*/ 4404 w 156871"/>
                <a:gd name="connsiteY20" fmla="*/ 12732 h 2535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156871" h="253561">
                  <a:moveTo>
                    <a:pt x="4404" y="12732"/>
                  </a:moveTo>
                  <a:cubicBezTo>
                    <a:pt x="-9619" y="35222"/>
                    <a:pt x="17104" y="109040"/>
                    <a:pt x="20279" y="142907"/>
                  </a:cubicBezTo>
                  <a:cubicBezTo>
                    <a:pt x="23454" y="176774"/>
                    <a:pt x="26629" y="198470"/>
                    <a:pt x="23454" y="215932"/>
                  </a:cubicBezTo>
                  <a:cubicBezTo>
                    <a:pt x="20279" y="233395"/>
                    <a:pt x="-5915" y="242126"/>
                    <a:pt x="1229" y="247682"/>
                  </a:cubicBezTo>
                  <a:cubicBezTo>
                    <a:pt x="8373" y="253238"/>
                    <a:pt x="44620" y="249005"/>
                    <a:pt x="66316" y="249269"/>
                  </a:cubicBezTo>
                  <a:cubicBezTo>
                    <a:pt x="88012" y="249533"/>
                    <a:pt x="116323" y="258794"/>
                    <a:pt x="131404" y="249269"/>
                  </a:cubicBezTo>
                  <a:cubicBezTo>
                    <a:pt x="146485" y="239744"/>
                    <a:pt x="155746" y="197675"/>
                    <a:pt x="156804" y="192119"/>
                  </a:cubicBezTo>
                  <a:cubicBezTo>
                    <a:pt x="157862" y="186563"/>
                    <a:pt x="146221" y="210640"/>
                    <a:pt x="137754" y="215932"/>
                  </a:cubicBezTo>
                  <a:cubicBezTo>
                    <a:pt x="129287" y="221224"/>
                    <a:pt x="119762" y="222546"/>
                    <a:pt x="106004" y="223869"/>
                  </a:cubicBezTo>
                  <a:cubicBezTo>
                    <a:pt x="92246" y="225192"/>
                    <a:pt x="63406" y="238157"/>
                    <a:pt x="55204" y="223869"/>
                  </a:cubicBezTo>
                  <a:cubicBezTo>
                    <a:pt x="47002" y="209581"/>
                    <a:pt x="48589" y="152431"/>
                    <a:pt x="56791" y="138144"/>
                  </a:cubicBezTo>
                  <a:cubicBezTo>
                    <a:pt x="64993" y="123857"/>
                    <a:pt x="93568" y="137879"/>
                    <a:pt x="104416" y="138144"/>
                  </a:cubicBezTo>
                  <a:cubicBezTo>
                    <a:pt x="115264" y="138409"/>
                    <a:pt x="119498" y="143436"/>
                    <a:pt x="121879" y="139732"/>
                  </a:cubicBezTo>
                  <a:cubicBezTo>
                    <a:pt x="124260" y="136028"/>
                    <a:pt x="127435" y="121740"/>
                    <a:pt x="118704" y="115919"/>
                  </a:cubicBezTo>
                  <a:cubicBezTo>
                    <a:pt x="109973" y="110098"/>
                    <a:pt x="79545" y="114861"/>
                    <a:pt x="69491" y="104807"/>
                  </a:cubicBezTo>
                  <a:cubicBezTo>
                    <a:pt x="59437" y="94753"/>
                    <a:pt x="59173" y="67236"/>
                    <a:pt x="58379" y="55594"/>
                  </a:cubicBezTo>
                  <a:cubicBezTo>
                    <a:pt x="57585" y="43952"/>
                    <a:pt x="57321" y="38926"/>
                    <a:pt x="64729" y="34957"/>
                  </a:cubicBezTo>
                  <a:cubicBezTo>
                    <a:pt x="72137" y="30988"/>
                    <a:pt x="91187" y="31253"/>
                    <a:pt x="102829" y="31782"/>
                  </a:cubicBezTo>
                  <a:cubicBezTo>
                    <a:pt x="114471" y="32311"/>
                    <a:pt x="134315" y="42101"/>
                    <a:pt x="134579" y="38132"/>
                  </a:cubicBezTo>
                  <a:cubicBezTo>
                    <a:pt x="134843" y="34163"/>
                    <a:pt x="121349" y="12467"/>
                    <a:pt x="104416" y="7969"/>
                  </a:cubicBezTo>
                  <a:cubicBezTo>
                    <a:pt x="87483" y="3471"/>
                    <a:pt x="18427" y="-9758"/>
                    <a:pt x="4404" y="12732"/>
                  </a:cubicBezTo>
                  <a:close/>
                </a:path>
              </a:pathLst>
            </a:custGeom>
            <a:solidFill>
              <a:srgbClr val="FF0000"/>
            </a:solidFill>
            <a:ln cap="rnd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6" name="フリーフォーム: 図形 195">
              <a:extLst>
                <a:ext uri="{FF2B5EF4-FFF2-40B4-BE49-F238E27FC236}">
                  <a16:creationId xmlns:a16="http://schemas.microsoft.com/office/drawing/2014/main" id="{82732C1C-ED72-44D4-B812-849AEA9E0776}"/>
                </a:ext>
              </a:extLst>
            </p:cNvPr>
            <p:cNvSpPr/>
            <p:nvPr/>
          </p:nvSpPr>
          <p:spPr>
            <a:xfrm>
              <a:off x="8258389" y="2198483"/>
              <a:ext cx="215809" cy="258265"/>
            </a:xfrm>
            <a:custGeom>
              <a:avLst/>
              <a:gdLst>
                <a:gd name="connsiteX0" fmla="*/ 48205 w 215809"/>
                <a:gd name="connsiteY0" fmla="*/ 205 h 258265"/>
                <a:gd name="connsiteX1" fmla="*/ 104561 w 215809"/>
                <a:gd name="connsiteY1" fmla="*/ 6555 h 258265"/>
                <a:gd name="connsiteX2" fmla="*/ 183936 w 215809"/>
                <a:gd name="connsiteY2" fmla="*/ 35130 h 258265"/>
                <a:gd name="connsiteX3" fmla="*/ 214099 w 215809"/>
                <a:gd name="connsiteY3" fmla="*/ 155780 h 258265"/>
                <a:gd name="connsiteX4" fmla="*/ 137899 w 215809"/>
                <a:gd name="connsiteY4" fmla="*/ 251030 h 258265"/>
                <a:gd name="connsiteX5" fmla="*/ 75986 w 215809"/>
                <a:gd name="connsiteY5" fmla="*/ 251030 h 258265"/>
                <a:gd name="connsiteX6" fmla="*/ 14074 w 215809"/>
                <a:gd name="connsiteY6" fmla="*/ 246267 h 258265"/>
                <a:gd name="connsiteX7" fmla="*/ 25186 w 215809"/>
                <a:gd name="connsiteY7" fmla="*/ 216105 h 258265"/>
                <a:gd name="connsiteX8" fmla="*/ 22011 w 215809"/>
                <a:gd name="connsiteY8" fmla="*/ 125617 h 258265"/>
                <a:gd name="connsiteX9" fmla="*/ 26774 w 215809"/>
                <a:gd name="connsiteY9" fmla="*/ 58942 h 258265"/>
                <a:gd name="connsiteX10" fmla="*/ 2961 w 215809"/>
                <a:gd name="connsiteY10" fmla="*/ 4967 h 258265"/>
                <a:gd name="connsiteX11" fmla="*/ 48205 w 215809"/>
                <a:gd name="connsiteY11" fmla="*/ 205 h 258265"/>
                <a:gd name="connsiteX12" fmla="*/ 74833 w 215809"/>
                <a:gd name="connsiteY12" fmla="*/ 24191 h 258265"/>
                <a:gd name="connsiteX13" fmla="*/ 61699 w 215809"/>
                <a:gd name="connsiteY13" fmla="*/ 30367 h 258265"/>
                <a:gd name="connsiteX14" fmla="*/ 58524 w 215809"/>
                <a:gd name="connsiteY14" fmla="*/ 119267 h 258265"/>
                <a:gd name="connsiteX15" fmla="*/ 60111 w 215809"/>
                <a:gd name="connsiteY15" fmla="*/ 224042 h 258265"/>
                <a:gd name="connsiteX16" fmla="*/ 102974 w 215809"/>
                <a:gd name="connsiteY16" fmla="*/ 230392 h 258265"/>
                <a:gd name="connsiteX17" fmla="*/ 164886 w 215809"/>
                <a:gd name="connsiteY17" fmla="*/ 192292 h 258265"/>
                <a:gd name="connsiteX18" fmla="*/ 179174 w 215809"/>
                <a:gd name="connsiteY18" fmla="*/ 122442 h 258265"/>
                <a:gd name="connsiteX19" fmla="*/ 163299 w 215809"/>
                <a:gd name="connsiteY19" fmla="*/ 66880 h 258265"/>
                <a:gd name="connsiteX20" fmla="*/ 128374 w 215809"/>
                <a:gd name="connsiteY20" fmla="*/ 35130 h 258265"/>
                <a:gd name="connsiteX21" fmla="*/ 74833 w 215809"/>
                <a:gd name="connsiteY21" fmla="*/ 24191 h 2582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215809" h="258265">
                  <a:moveTo>
                    <a:pt x="48205" y="205"/>
                  </a:moveTo>
                  <a:cubicBezTo>
                    <a:pt x="68512" y="933"/>
                    <a:pt x="90671" y="3512"/>
                    <a:pt x="104561" y="6555"/>
                  </a:cubicBezTo>
                  <a:cubicBezTo>
                    <a:pt x="132342" y="12640"/>
                    <a:pt x="165680" y="10259"/>
                    <a:pt x="183936" y="35130"/>
                  </a:cubicBezTo>
                  <a:cubicBezTo>
                    <a:pt x="202192" y="60001"/>
                    <a:pt x="221772" y="119797"/>
                    <a:pt x="214099" y="155780"/>
                  </a:cubicBezTo>
                  <a:cubicBezTo>
                    <a:pt x="206426" y="191763"/>
                    <a:pt x="160918" y="235155"/>
                    <a:pt x="137899" y="251030"/>
                  </a:cubicBezTo>
                  <a:cubicBezTo>
                    <a:pt x="114880" y="266905"/>
                    <a:pt x="96623" y="251824"/>
                    <a:pt x="75986" y="251030"/>
                  </a:cubicBezTo>
                  <a:cubicBezTo>
                    <a:pt x="55349" y="250236"/>
                    <a:pt x="22541" y="252088"/>
                    <a:pt x="14074" y="246267"/>
                  </a:cubicBezTo>
                  <a:cubicBezTo>
                    <a:pt x="5607" y="240446"/>
                    <a:pt x="23863" y="236213"/>
                    <a:pt x="25186" y="216105"/>
                  </a:cubicBezTo>
                  <a:cubicBezTo>
                    <a:pt x="26509" y="195997"/>
                    <a:pt x="21746" y="151811"/>
                    <a:pt x="22011" y="125617"/>
                  </a:cubicBezTo>
                  <a:cubicBezTo>
                    <a:pt x="22276" y="99423"/>
                    <a:pt x="29949" y="79050"/>
                    <a:pt x="26774" y="58942"/>
                  </a:cubicBezTo>
                  <a:cubicBezTo>
                    <a:pt x="23599" y="38834"/>
                    <a:pt x="-10003" y="13698"/>
                    <a:pt x="2961" y="4967"/>
                  </a:cubicBezTo>
                  <a:cubicBezTo>
                    <a:pt x="9443" y="601"/>
                    <a:pt x="27898" y="-523"/>
                    <a:pt x="48205" y="205"/>
                  </a:cubicBezTo>
                  <a:close/>
                  <a:moveTo>
                    <a:pt x="74833" y="24191"/>
                  </a:moveTo>
                  <a:cubicBezTo>
                    <a:pt x="69257" y="24960"/>
                    <a:pt x="64610" y="26861"/>
                    <a:pt x="61699" y="30367"/>
                  </a:cubicBezTo>
                  <a:cubicBezTo>
                    <a:pt x="50057" y="44390"/>
                    <a:pt x="58789" y="86988"/>
                    <a:pt x="58524" y="119267"/>
                  </a:cubicBezTo>
                  <a:cubicBezTo>
                    <a:pt x="58259" y="151546"/>
                    <a:pt x="52703" y="205521"/>
                    <a:pt x="60111" y="224042"/>
                  </a:cubicBezTo>
                  <a:cubicBezTo>
                    <a:pt x="67519" y="242563"/>
                    <a:pt x="85512" y="235684"/>
                    <a:pt x="102974" y="230392"/>
                  </a:cubicBezTo>
                  <a:cubicBezTo>
                    <a:pt x="120436" y="225100"/>
                    <a:pt x="152186" y="210284"/>
                    <a:pt x="164886" y="192292"/>
                  </a:cubicBezTo>
                  <a:cubicBezTo>
                    <a:pt x="177586" y="174300"/>
                    <a:pt x="179439" y="143344"/>
                    <a:pt x="179174" y="122442"/>
                  </a:cubicBezTo>
                  <a:cubicBezTo>
                    <a:pt x="178910" y="101540"/>
                    <a:pt x="171766" y="81432"/>
                    <a:pt x="163299" y="66880"/>
                  </a:cubicBezTo>
                  <a:cubicBezTo>
                    <a:pt x="154832" y="52328"/>
                    <a:pt x="143984" y="42274"/>
                    <a:pt x="128374" y="35130"/>
                  </a:cubicBezTo>
                  <a:cubicBezTo>
                    <a:pt x="116667" y="29772"/>
                    <a:pt x="91564" y="21884"/>
                    <a:pt x="74833" y="24191"/>
                  </a:cubicBezTo>
                  <a:close/>
                </a:path>
              </a:pathLst>
            </a:custGeom>
            <a:solidFill>
              <a:srgbClr val="FF0000"/>
            </a:solidFill>
            <a:ln cap="rnd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kumimoji="1" lang="ja-JP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32226950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安室奈美恵、ワールド キャリアブランド「アンタイトル」の顔に - 写真1" hidden="1">
            <a:extLst>
              <a:ext uri="{FF2B5EF4-FFF2-40B4-BE49-F238E27FC236}">
                <a16:creationId xmlns:a16="http://schemas.microsoft.com/office/drawing/2014/main" id="{AB2824BB-191B-40FB-8C1E-38EF820FBB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7100" y="530303"/>
            <a:ext cx="5270500" cy="68727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フリーフォーム: 図形 4" hidden="1">
            <a:extLst>
              <a:ext uri="{FF2B5EF4-FFF2-40B4-BE49-F238E27FC236}">
                <a16:creationId xmlns:a16="http://schemas.microsoft.com/office/drawing/2014/main" id="{81A9D027-1564-4557-B9C6-10B4BA7AD3B9}"/>
              </a:ext>
            </a:extLst>
          </p:cNvPr>
          <p:cNvSpPr/>
          <p:nvPr/>
        </p:nvSpPr>
        <p:spPr>
          <a:xfrm>
            <a:off x="4339351" y="728062"/>
            <a:ext cx="1593571" cy="2257933"/>
          </a:xfrm>
          <a:custGeom>
            <a:avLst/>
            <a:gdLst>
              <a:gd name="connsiteX0" fmla="*/ 448549 w 1593571"/>
              <a:gd name="connsiteY0" fmla="*/ 106127 h 2257933"/>
              <a:gd name="connsiteX1" fmla="*/ 270749 w 1593571"/>
              <a:gd name="connsiteY1" fmla="*/ 207727 h 2257933"/>
              <a:gd name="connsiteX2" fmla="*/ 54849 w 1593571"/>
              <a:gd name="connsiteY2" fmla="*/ 669160 h 2257933"/>
              <a:gd name="connsiteX3" fmla="*/ 8282 w 1593571"/>
              <a:gd name="connsiteY3" fmla="*/ 978194 h 2257933"/>
              <a:gd name="connsiteX4" fmla="*/ 12516 w 1593571"/>
              <a:gd name="connsiteY4" fmla="*/ 1257594 h 2257933"/>
              <a:gd name="connsiteX5" fmla="*/ 131049 w 1593571"/>
              <a:gd name="connsiteY5" fmla="*/ 1714794 h 2257933"/>
              <a:gd name="connsiteX6" fmla="*/ 169149 w 1593571"/>
              <a:gd name="connsiteY6" fmla="*/ 1824860 h 2257933"/>
              <a:gd name="connsiteX7" fmla="*/ 372349 w 1593571"/>
              <a:gd name="connsiteY7" fmla="*/ 2006894 h 2257933"/>
              <a:gd name="connsiteX8" fmla="*/ 584016 w 1593571"/>
              <a:gd name="connsiteY8" fmla="*/ 2184694 h 2257933"/>
              <a:gd name="connsiteX9" fmla="*/ 905749 w 1593571"/>
              <a:gd name="connsiteY9" fmla="*/ 2248194 h 2257933"/>
              <a:gd name="connsiteX10" fmla="*/ 1295216 w 1593571"/>
              <a:gd name="connsiteY10" fmla="*/ 1989960 h 2257933"/>
              <a:gd name="connsiteX11" fmla="*/ 1451849 w 1593571"/>
              <a:gd name="connsiteY11" fmla="*/ 1668227 h 2257933"/>
              <a:gd name="connsiteX12" fmla="*/ 1570382 w 1593571"/>
              <a:gd name="connsiteY12" fmla="*/ 1194094 h 2257933"/>
              <a:gd name="connsiteX13" fmla="*/ 1544982 w 1593571"/>
              <a:gd name="connsiteY13" fmla="*/ 804627 h 2257933"/>
              <a:gd name="connsiteX14" fmla="*/ 1092016 w 1593571"/>
              <a:gd name="connsiteY14" fmla="*/ 123060 h 2257933"/>
              <a:gd name="connsiteX15" fmla="*/ 694082 w 1593571"/>
              <a:gd name="connsiteY15" fmla="*/ 294 h 2257933"/>
              <a:gd name="connsiteX16" fmla="*/ 448549 w 1593571"/>
              <a:gd name="connsiteY16" fmla="*/ 106127 h 2257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593571" h="2257933">
                <a:moveTo>
                  <a:pt x="448549" y="106127"/>
                </a:moveTo>
                <a:cubicBezTo>
                  <a:pt x="377994" y="140699"/>
                  <a:pt x="336366" y="113888"/>
                  <a:pt x="270749" y="207727"/>
                </a:cubicBezTo>
                <a:cubicBezTo>
                  <a:pt x="205132" y="301566"/>
                  <a:pt x="98593" y="540749"/>
                  <a:pt x="54849" y="669160"/>
                </a:cubicBezTo>
                <a:cubicBezTo>
                  <a:pt x="11104" y="797571"/>
                  <a:pt x="15337" y="880122"/>
                  <a:pt x="8282" y="978194"/>
                </a:cubicBezTo>
                <a:cubicBezTo>
                  <a:pt x="1226" y="1076266"/>
                  <a:pt x="-7945" y="1134827"/>
                  <a:pt x="12516" y="1257594"/>
                </a:cubicBezTo>
                <a:cubicBezTo>
                  <a:pt x="32977" y="1380361"/>
                  <a:pt x="104943" y="1620250"/>
                  <a:pt x="131049" y="1714794"/>
                </a:cubicBezTo>
                <a:cubicBezTo>
                  <a:pt x="157154" y="1809338"/>
                  <a:pt x="128932" y="1776177"/>
                  <a:pt x="169149" y="1824860"/>
                </a:cubicBezTo>
                <a:cubicBezTo>
                  <a:pt x="209366" y="1873543"/>
                  <a:pt x="303204" y="1946922"/>
                  <a:pt x="372349" y="2006894"/>
                </a:cubicBezTo>
                <a:cubicBezTo>
                  <a:pt x="441493" y="2066866"/>
                  <a:pt x="495116" y="2144477"/>
                  <a:pt x="584016" y="2184694"/>
                </a:cubicBezTo>
                <a:cubicBezTo>
                  <a:pt x="672916" y="2224911"/>
                  <a:pt x="787216" y="2280650"/>
                  <a:pt x="905749" y="2248194"/>
                </a:cubicBezTo>
                <a:cubicBezTo>
                  <a:pt x="1024282" y="2215738"/>
                  <a:pt x="1204199" y="2086621"/>
                  <a:pt x="1295216" y="1989960"/>
                </a:cubicBezTo>
                <a:cubicBezTo>
                  <a:pt x="1386233" y="1893299"/>
                  <a:pt x="1405988" y="1800871"/>
                  <a:pt x="1451849" y="1668227"/>
                </a:cubicBezTo>
                <a:cubicBezTo>
                  <a:pt x="1497710" y="1535583"/>
                  <a:pt x="1554860" y="1338027"/>
                  <a:pt x="1570382" y="1194094"/>
                </a:cubicBezTo>
                <a:cubicBezTo>
                  <a:pt x="1585904" y="1050161"/>
                  <a:pt x="1624710" y="983133"/>
                  <a:pt x="1544982" y="804627"/>
                </a:cubicBezTo>
                <a:cubicBezTo>
                  <a:pt x="1465254" y="626121"/>
                  <a:pt x="1233833" y="257115"/>
                  <a:pt x="1092016" y="123060"/>
                </a:cubicBezTo>
                <a:cubicBezTo>
                  <a:pt x="950199" y="-10995"/>
                  <a:pt x="802738" y="5938"/>
                  <a:pt x="694082" y="294"/>
                </a:cubicBezTo>
                <a:cubicBezTo>
                  <a:pt x="585426" y="-5350"/>
                  <a:pt x="519104" y="71555"/>
                  <a:pt x="448549" y="106127"/>
                </a:cubicBezTo>
                <a:close/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フリーフォーム: 図形 5">
            <a:extLst>
              <a:ext uri="{FF2B5EF4-FFF2-40B4-BE49-F238E27FC236}">
                <a16:creationId xmlns:a16="http://schemas.microsoft.com/office/drawing/2014/main" id="{C613D496-E725-4136-B250-3E2AD58B9639}"/>
              </a:ext>
            </a:extLst>
          </p:cNvPr>
          <p:cNvSpPr/>
          <p:nvPr/>
        </p:nvSpPr>
        <p:spPr>
          <a:xfrm>
            <a:off x="4738666" y="1481399"/>
            <a:ext cx="284501" cy="86361"/>
          </a:xfrm>
          <a:custGeom>
            <a:avLst/>
            <a:gdLst>
              <a:gd name="connsiteX0" fmla="*/ 22 w 284501"/>
              <a:gd name="connsiteY0" fmla="*/ 33828 h 86361"/>
              <a:gd name="connsiteX1" fmla="*/ 74634 w 284501"/>
              <a:gd name="connsiteY1" fmla="*/ 5253 h 86361"/>
              <a:gd name="connsiteX2" fmla="*/ 114322 w 284501"/>
              <a:gd name="connsiteY2" fmla="*/ 490 h 86361"/>
              <a:gd name="connsiteX3" fmla="*/ 174647 w 284501"/>
              <a:gd name="connsiteY3" fmla="*/ 11603 h 86361"/>
              <a:gd name="connsiteX4" fmla="*/ 227034 w 284501"/>
              <a:gd name="connsiteY4" fmla="*/ 21128 h 86361"/>
              <a:gd name="connsiteX5" fmla="*/ 242909 w 284501"/>
              <a:gd name="connsiteY5" fmla="*/ 37003 h 86361"/>
              <a:gd name="connsiteX6" fmla="*/ 282597 w 284501"/>
              <a:gd name="connsiteY6" fmla="*/ 67165 h 86361"/>
              <a:gd name="connsiteX7" fmla="*/ 269897 w 284501"/>
              <a:gd name="connsiteY7" fmla="*/ 86215 h 86361"/>
              <a:gd name="connsiteX8" fmla="*/ 198459 w 284501"/>
              <a:gd name="connsiteY8" fmla="*/ 75103 h 86361"/>
              <a:gd name="connsiteX9" fmla="*/ 147659 w 284501"/>
              <a:gd name="connsiteY9" fmla="*/ 59228 h 86361"/>
              <a:gd name="connsiteX10" fmla="*/ 82572 w 284501"/>
              <a:gd name="connsiteY10" fmla="*/ 33828 h 86361"/>
              <a:gd name="connsiteX11" fmla="*/ 22 w 284501"/>
              <a:gd name="connsiteY11" fmla="*/ 33828 h 863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84501" h="86361">
                <a:moveTo>
                  <a:pt x="22" y="33828"/>
                </a:moveTo>
                <a:cubicBezTo>
                  <a:pt x="-1301" y="29066"/>
                  <a:pt x="55584" y="10809"/>
                  <a:pt x="74634" y="5253"/>
                </a:cubicBezTo>
                <a:cubicBezTo>
                  <a:pt x="93684" y="-303"/>
                  <a:pt x="97653" y="-568"/>
                  <a:pt x="114322" y="490"/>
                </a:cubicBezTo>
                <a:cubicBezTo>
                  <a:pt x="130991" y="1548"/>
                  <a:pt x="174647" y="11603"/>
                  <a:pt x="174647" y="11603"/>
                </a:cubicBezTo>
                <a:cubicBezTo>
                  <a:pt x="193432" y="15043"/>
                  <a:pt x="215657" y="16895"/>
                  <a:pt x="227034" y="21128"/>
                </a:cubicBezTo>
                <a:cubicBezTo>
                  <a:pt x="238411" y="25361"/>
                  <a:pt x="233649" y="29330"/>
                  <a:pt x="242909" y="37003"/>
                </a:cubicBezTo>
                <a:cubicBezTo>
                  <a:pt x="252169" y="44676"/>
                  <a:pt x="278099" y="58963"/>
                  <a:pt x="282597" y="67165"/>
                </a:cubicBezTo>
                <a:cubicBezTo>
                  <a:pt x="287095" y="75367"/>
                  <a:pt x="283920" y="84892"/>
                  <a:pt x="269897" y="86215"/>
                </a:cubicBezTo>
                <a:cubicBezTo>
                  <a:pt x="255874" y="87538"/>
                  <a:pt x="218832" y="79601"/>
                  <a:pt x="198459" y="75103"/>
                </a:cubicBezTo>
                <a:cubicBezTo>
                  <a:pt x="178086" y="70605"/>
                  <a:pt x="166974" y="66107"/>
                  <a:pt x="147659" y="59228"/>
                </a:cubicBezTo>
                <a:cubicBezTo>
                  <a:pt x="128345" y="52349"/>
                  <a:pt x="107178" y="37268"/>
                  <a:pt x="82572" y="33828"/>
                </a:cubicBezTo>
                <a:cubicBezTo>
                  <a:pt x="57966" y="30388"/>
                  <a:pt x="1345" y="38590"/>
                  <a:pt x="22" y="33828"/>
                </a:cubicBezTo>
                <a:close/>
              </a:path>
            </a:pathLst>
          </a:custGeom>
          <a:solidFill>
            <a:srgbClr val="FF0000">
              <a:alpha val="70000"/>
            </a:srgbClr>
          </a:solidFill>
          <a:ln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フリーフォーム: 図形 6">
            <a:extLst>
              <a:ext uri="{FF2B5EF4-FFF2-40B4-BE49-F238E27FC236}">
                <a16:creationId xmlns:a16="http://schemas.microsoft.com/office/drawing/2014/main" id="{E49B7C71-9F94-418D-93B9-D179B5C9D3FE}"/>
              </a:ext>
            </a:extLst>
          </p:cNvPr>
          <p:cNvSpPr/>
          <p:nvPr/>
        </p:nvSpPr>
        <p:spPr>
          <a:xfrm>
            <a:off x="4529939" y="1462524"/>
            <a:ext cx="438988" cy="104658"/>
          </a:xfrm>
          <a:custGeom>
            <a:avLst/>
            <a:gdLst>
              <a:gd name="connsiteX0" fmla="*/ 438936 w 438988"/>
              <a:gd name="connsiteY0" fmla="*/ 103503 h 104658"/>
              <a:gd name="connsiteX1" fmla="*/ 343686 w 438988"/>
              <a:gd name="connsiteY1" fmla="*/ 82865 h 104658"/>
              <a:gd name="connsiteX2" fmla="*/ 257961 w 438988"/>
              <a:gd name="connsiteY2" fmla="*/ 60640 h 104658"/>
              <a:gd name="connsiteX3" fmla="*/ 200811 w 438988"/>
              <a:gd name="connsiteY3" fmla="*/ 46353 h 104658"/>
              <a:gd name="connsiteX4" fmla="*/ 126199 w 438988"/>
              <a:gd name="connsiteY4" fmla="*/ 25715 h 104658"/>
              <a:gd name="connsiteX5" fmla="*/ 40474 w 438988"/>
              <a:gd name="connsiteY5" fmla="*/ 60640 h 104658"/>
              <a:gd name="connsiteX6" fmla="*/ 786 w 438988"/>
              <a:gd name="connsiteY6" fmla="*/ 71753 h 104658"/>
              <a:gd name="connsiteX7" fmla="*/ 21424 w 438988"/>
              <a:gd name="connsiteY7" fmla="*/ 52703 h 104658"/>
              <a:gd name="connsiteX8" fmla="*/ 105561 w 438988"/>
              <a:gd name="connsiteY8" fmla="*/ 9840 h 104658"/>
              <a:gd name="connsiteX9" fmla="*/ 200811 w 438988"/>
              <a:gd name="connsiteY9" fmla="*/ 315 h 104658"/>
              <a:gd name="connsiteX10" fmla="*/ 299236 w 438988"/>
              <a:gd name="connsiteY10" fmla="*/ 6665 h 104658"/>
              <a:gd name="connsiteX11" fmla="*/ 356386 w 438988"/>
              <a:gd name="connsiteY11" fmla="*/ 46353 h 104658"/>
              <a:gd name="connsiteX12" fmla="*/ 438936 w 438988"/>
              <a:gd name="connsiteY12" fmla="*/ 103503 h 1046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38988" h="104658">
                <a:moveTo>
                  <a:pt x="438936" y="103503"/>
                </a:moveTo>
                <a:cubicBezTo>
                  <a:pt x="436819" y="109588"/>
                  <a:pt x="373848" y="90009"/>
                  <a:pt x="343686" y="82865"/>
                </a:cubicBezTo>
                <a:cubicBezTo>
                  <a:pt x="313524" y="75721"/>
                  <a:pt x="257961" y="60640"/>
                  <a:pt x="257961" y="60640"/>
                </a:cubicBezTo>
                <a:lnTo>
                  <a:pt x="200811" y="46353"/>
                </a:lnTo>
                <a:cubicBezTo>
                  <a:pt x="178851" y="40532"/>
                  <a:pt x="152922" y="23334"/>
                  <a:pt x="126199" y="25715"/>
                </a:cubicBezTo>
                <a:cubicBezTo>
                  <a:pt x="99476" y="28096"/>
                  <a:pt x="61376" y="52967"/>
                  <a:pt x="40474" y="60640"/>
                </a:cubicBezTo>
                <a:cubicBezTo>
                  <a:pt x="19572" y="68313"/>
                  <a:pt x="3961" y="73076"/>
                  <a:pt x="786" y="71753"/>
                </a:cubicBezTo>
                <a:cubicBezTo>
                  <a:pt x="-2389" y="70430"/>
                  <a:pt x="3961" y="63022"/>
                  <a:pt x="21424" y="52703"/>
                </a:cubicBezTo>
                <a:cubicBezTo>
                  <a:pt x="38887" y="42384"/>
                  <a:pt x="75663" y="18571"/>
                  <a:pt x="105561" y="9840"/>
                </a:cubicBezTo>
                <a:cubicBezTo>
                  <a:pt x="135459" y="1109"/>
                  <a:pt x="168532" y="844"/>
                  <a:pt x="200811" y="315"/>
                </a:cubicBezTo>
                <a:cubicBezTo>
                  <a:pt x="233090" y="-214"/>
                  <a:pt x="273307" y="-1008"/>
                  <a:pt x="299236" y="6665"/>
                </a:cubicBezTo>
                <a:cubicBezTo>
                  <a:pt x="325165" y="14338"/>
                  <a:pt x="333632" y="32859"/>
                  <a:pt x="356386" y="46353"/>
                </a:cubicBezTo>
                <a:cubicBezTo>
                  <a:pt x="379140" y="59847"/>
                  <a:pt x="441053" y="97418"/>
                  <a:pt x="438936" y="103503"/>
                </a:cubicBezTo>
                <a:close/>
              </a:path>
            </a:pathLst>
          </a:custGeom>
          <a:solidFill>
            <a:srgbClr val="FF0000">
              <a:alpha val="70000"/>
            </a:srgbClr>
          </a:solidFill>
          <a:ln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フリーフォーム: 図形 7">
            <a:extLst>
              <a:ext uri="{FF2B5EF4-FFF2-40B4-BE49-F238E27FC236}">
                <a16:creationId xmlns:a16="http://schemas.microsoft.com/office/drawing/2014/main" id="{CBABA139-6841-48EA-B0CF-9FC11FE92596}"/>
              </a:ext>
            </a:extLst>
          </p:cNvPr>
          <p:cNvSpPr/>
          <p:nvPr/>
        </p:nvSpPr>
        <p:spPr>
          <a:xfrm>
            <a:off x="4849336" y="1478483"/>
            <a:ext cx="150909" cy="28870"/>
          </a:xfrm>
          <a:custGeom>
            <a:avLst/>
            <a:gdLst>
              <a:gd name="connsiteX0" fmla="*/ 477 w 150909"/>
              <a:gd name="connsiteY0" fmla="*/ 231 h 28870"/>
              <a:gd name="connsiteX1" fmla="*/ 111602 w 150909"/>
              <a:gd name="connsiteY1" fmla="*/ 6581 h 28870"/>
              <a:gd name="connsiteX2" fmla="*/ 149702 w 150909"/>
              <a:gd name="connsiteY2" fmla="*/ 28806 h 28870"/>
              <a:gd name="connsiteX3" fmla="*/ 73502 w 150909"/>
              <a:gd name="connsiteY3" fmla="*/ 12931 h 28870"/>
              <a:gd name="connsiteX4" fmla="*/ 477 w 150909"/>
              <a:gd name="connsiteY4" fmla="*/ 231 h 288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0909" h="28870">
                <a:moveTo>
                  <a:pt x="477" y="231"/>
                </a:moveTo>
                <a:cubicBezTo>
                  <a:pt x="6827" y="-827"/>
                  <a:pt x="86731" y="1819"/>
                  <a:pt x="111602" y="6581"/>
                </a:cubicBezTo>
                <a:cubicBezTo>
                  <a:pt x="136473" y="11343"/>
                  <a:pt x="156052" y="27748"/>
                  <a:pt x="149702" y="28806"/>
                </a:cubicBezTo>
                <a:cubicBezTo>
                  <a:pt x="143352" y="29864"/>
                  <a:pt x="94139" y="17693"/>
                  <a:pt x="73502" y="12931"/>
                </a:cubicBezTo>
                <a:cubicBezTo>
                  <a:pt x="52865" y="8169"/>
                  <a:pt x="-5873" y="1289"/>
                  <a:pt x="477" y="231"/>
                </a:cubicBezTo>
                <a:close/>
              </a:path>
            </a:pathLst>
          </a:custGeom>
          <a:solidFill>
            <a:srgbClr val="FF0000">
              <a:alpha val="70000"/>
            </a:srgbClr>
          </a:solidFill>
          <a:ln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フリーフォーム: 図形 9">
            <a:extLst>
              <a:ext uri="{FF2B5EF4-FFF2-40B4-BE49-F238E27FC236}">
                <a16:creationId xmlns:a16="http://schemas.microsoft.com/office/drawing/2014/main" id="{CE5C4D0B-3A8F-48E4-80C5-A48B2481BC21}"/>
              </a:ext>
            </a:extLst>
          </p:cNvPr>
          <p:cNvSpPr/>
          <p:nvPr/>
        </p:nvSpPr>
        <p:spPr>
          <a:xfrm>
            <a:off x="4505325" y="1715252"/>
            <a:ext cx="84138" cy="82139"/>
          </a:xfrm>
          <a:custGeom>
            <a:avLst/>
            <a:gdLst>
              <a:gd name="connsiteX0" fmla="*/ 0 w 84138"/>
              <a:gd name="connsiteY0" fmla="*/ 0 h 82139"/>
              <a:gd name="connsiteX1" fmla="*/ 47625 w 84138"/>
              <a:gd name="connsiteY1" fmla="*/ 31750 h 82139"/>
              <a:gd name="connsiteX2" fmla="*/ 58738 w 84138"/>
              <a:gd name="connsiteY2" fmla="*/ 31750 h 82139"/>
              <a:gd name="connsiteX3" fmla="*/ 77788 w 84138"/>
              <a:gd name="connsiteY3" fmla="*/ 25400 h 82139"/>
              <a:gd name="connsiteX4" fmla="*/ 80963 w 84138"/>
              <a:gd name="connsiteY4" fmla="*/ 34925 h 82139"/>
              <a:gd name="connsiteX5" fmla="*/ 84138 w 84138"/>
              <a:gd name="connsiteY5" fmla="*/ 66675 h 82139"/>
              <a:gd name="connsiteX6" fmla="*/ 80963 w 84138"/>
              <a:gd name="connsiteY6" fmla="*/ 79375 h 82139"/>
              <a:gd name="connsiteX7" fmla="*/ 71438 w 84138"/>
              <a:gd name="connsiteY7" fmla="*/ 80962 h 82139"/>
              <a:gd name="connsiteX8" fmla="*/ 55563 w 84138"/>
              <a:gd name="connsiteY8" fmla="*/ 65087 h 82139"/>
              <a:gd name="connsiteX9" fmla="*/ 36513 w 84138"/>
              <a:gd name="connsiteY9" fmla="*/ 42862 h 82139"/>
              <a:gd name="connsiteX10" fmla="*/ 0 w 84138"/>
              <a:gd name="connsiteY10" fmla="*/ 0 h 821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84138" h="82139">
                <a:moveTo>
                  <a:pt x="0" y="0"/>
                </a:moveTo>
                <a:cubicBezTo>
                  <a:pt x="18917" y="13229"/>
                  <a:pt x="37835" y="26458"/>
                  <a:pt x="47625" y="31750"/>
                </a:cubicBezTo>
                <a:cubicBezTo>
                  <a:pt x="57415" y="37042"/>
                  <a:pt x="53711" y="32808"/>
                  <a:pt x="58738" y="31750"/>
                </a:cubicBezTo>
                <a:cubicBezTo>
                  <a:pt x="63765" y="30692"/>
                  <a:pt x="74084" y="24871"/>
                  <a:pt x="77788" y="25400"/>
                </a:cubicBezTo>
                <a:cubicBezTo>
                  <a:pt x="81492" y="25929"/>
                  <a:pt x="79905" y="28046"/>
                  <a:pt x="80963" y="34925"/>
                </a:cubicBezTo>
                <a:cubicBezTo>
                  <a:pt x="82021" y="41804"/>
                  <a:pt x="84138" y="59267"/>
                  <a:pt x="84138" y="66675"/>
                </a:cubicBezTo>
                <a:cubicBezTo>
                  <a:pt x="84138" y="74083"/>
                  <a:pt x="83080" y="76994"/>
                  <a:pt x="80963" y="79375"/>
                </a:cubicBezTo>
                <a:cubicBezTo>
                  <a:pt x="78846" y="81756"/>
                  <a:pt x="75671" y="83343"/>
                  <a:pt x="71438" y="80962"/>
                </a:cubicBezTo>
                <a:cubicBezTo>
                  <a:pt x="67205" y="78581"/>
                  <a:pt x="61384" y="71437"/>
                  <a:pt x="55563" y="65087"/>
                </a:cubicBezTo>
                <a:cubicBezTo>
                  <a:pt x="49742" y="58737"/>
                  <a:pt x="36513" y="42862"/>
                  <a:pt x="36513" y="42862"/>
                </a:cubicBezTo>
                <a:lnTo>
                  <a:pt x="0" y="0"/>
                </a:lnTo>
                <a:close/>
              </a:path>
            </a:pathLst>
          </a:custGeom>
          <a:solidFill>
            <a:srgbClr val="FF0000"/>
          </a:solidFill>
          <a:ln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フリーフォーム: 図形 10">
            <a:extLst>
              <a:ext uri="{FF2B5EF4-FFF2-40B4-BE49-F238E27FC236}">
                <a16:creationId xmlns:a16="http://schemas.microsoft.com/office/drawing/2014/main" id="{D9C8A7C3-5276-48D5-A7EE-24258E74B553}"/>
              </a:ext>
            </a:extLst>
          </p:cNvPr>
          <p:cNvSpPr/>
          <p:nvPr/>
        </p:nvSpPr>
        <p:spPr>
          <a:xfrm>
            <a:off x="4590213" y="1651493"/>
            <a:ext cx="326913" cy="138371"/>
          </a:xfrm>
          <a:custGeom>
            <a:avLst/>
            <a:gdLst>
              <a:gd name="connsiteX0" fmla="*/ 16712 w 326913"/>
              <a:gd name="connsiteY0" fmla="*/ 138371 h 138371"/>
              <a:gd name="connsiteX1" fmla="*/ 23062 w 326913"/>
              <a:gd name="connsiteY1" fmla="*/ 78046 h 138371"/>
              <a:gd name="connsiteX2" fmla="*/ 43700 w 326913"/>
              <a:gd name="connsiteY2" fmla="*/ 60584 h 138371"/>
              <a:gd name="connsiteX3" fmla="*/ 77037 w 326913"/>
              <a:gd name="connsiteY3" fmla="*/ 38359 h 138371"/>
              <a:gd name="connsiteX4" fmla="*/ 146887 w 326913"/>
              <a:gd name="connsiteY4" fmla="*/ 16134 h 138371"/>
              <a:gd name="connsiteX5" fmla="*/ 207212 w 326913"/>
              <a:gd name="connsiteY5" fmla="*/ 11371 h 138371"/>
              <a:gd name="connsiteX6" fmla="*/ 251662 w 326913"/>
              <a:gd name="connsiteY6" fmla="*/ 19309 h 138371"/>
              <a:gd name="connsiteX7" fmla="*/ 285000 w 326913"/>
              <a:gd name="connsiteY7" fmla="*/ 36771 h 138371"/>
              <a:gd name="connsiteX8" fmla="*/ 326275 w 326913"/>
              <a:gd name="connsiteY8" fmla="*/ 62171 h 138371"/>
              <a:gd name="connsiteX9" fmla="*/ 308812 w 326913"/>
              <a:gd name="connsiteY9" fmla="*/ 47884 h 138371"/>
              <a:gd name="connsiteX10" fmla="*/ 291350 w 326913"/>
              <a:gd name="connsiteY10" fmla="*/ 20896 h 138371"/>
              <a:gd name="connsiteX11" fmla="*/ 227850 w 326913"/>
              <a:gd name="connsiteY11" fmla="*/ 3434 h 138371"/>
              <a:gd name="connsiteX12" fmla="*/ 153237 w 326913"/>
              <a:gd name="connsiteY12" fmla="*/ 1846 h 138371"/>
              <a:gd name="connsiteX13" fmla="*/ 80212 w 326913"/>
              <a:gd name="connsiteY13" fmla="*/ 24071 h 138371"/>
              <a:gd name="connsiteX14" fmla="*/ 19887 w 326913"/>
              <a:gd name="connsiteY14" fmla="*/ 57409 h 138371"/>
              <a:gd name="connsiteX15" fmla="*/ 837 w 326913"/>
              <a:gd name="connsiteY15" fmla="*/ 78046 h 138371"/>
              <a:gd name="connsiteX16" fmla="*/ 16712 w 326913"/>
              <a:gd name="connsiteY16" fmla="*/ 138371 h 1383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326913" h="138371">
                <a:moveTo>
                  <a:pt x="16712" y="138371"/>
                </a:moveTo>
                <a:cubicBezTo>
                  <a:pt x="20416" y="138371"/>
                  <a:pt x="18564" y="91010"/>
                  <a:pt x="23062" y="78046"/>
                </a:cubicBezTo>
                <a:cubicBezTo>
                  <a:pt x="27560" y="65082"/>
                  <a:pt x="34704" y="67199"/>
                  <a:pt x="43700" y="60584"/>
                </a:cubicBezTo>
                <a:cubicBezTo>
                  <a:pt x="52696" y="53969"/>
                  <a:pt x="59839" y="45767"/>
                  <a:pt x="77037" y="38359"/>
                </a:cubicBezTo>
                <a:cubicBezTo>
                  <a:pt x="94235" y="30951"/>
                  <a:pt x="125191" y="20632"/>
                  <a:pt x="146887" y="16134"/>
                </a:cubicBezTo>
                <a:cubicBezTo>
                  <a:pt x="168583" y="11636"/>
                  <a:pt x="189750" y="10842"/>
                  <a:pt x="207212" y="11371"/>
                </a:cubicBezTo>
                <a:cubicBezTo>
                  <a:pt x="224674" y="11900"/>
                  <a:pt x="238697" y="15076"/>
                  <a:pt x="251662" y="19309"/>
                </a:cubicBezTo>
                <a:cubicBezTo>
                  <a:pt x="264627" y="23542"/>
                  <a:pt x="272565" y="29627"/>
                  <a:pt x="285000" y="36771"/>
                </a:cubicBezTo>
                <a:cubicBezTo>
                  <a:pt x="297435" y="43915"/>
                  <a:pt x="322306" y="60319"/>
                  <a:pt x="326275" y="62171"/>
                </a:cubicBezTo>
                <a:cubicBezTo>
                  <a:pt x="330244" y="64023"/>
                  <a:pt x="314633" y="54763"/>
                  <a:pt x="308812" y="47884"/>
                </a:cubicBezTo>
                <a:cubicBezTo>
                  <a:pt x="302991" y="41005"/>
                  <a:pt x="304844" y="28304"/>
                  <a:pt x="291350" y="20896"/>
                </a:cubicBezTo>
                <a:cubicBezTo>
                  <a:pt x="277856" y="13488"/>
                  <a:pt x="250869" y="6609"/>
                  <a:pt x="227850" y="3434"/>
                </a:cubicBezTo>
                <a:cubicBezTo>
                  <a:pt x="204831" y="259"/>
                  <a:pt x="177843" y="-1593"/>
                  <a:pt x="153237" y="1846"/>
                </a:cubicBezTo>
                <a:cubicBezTo>
                  <a:pt x="128631" y="5285"/>
                  <a:pt x="102437" y="14811"/>
                  <a:pt x="80212" y="24071"/>
                </a:cubicBezTo>
                <a:cubicBezTo>
                  <a:pt x="57987" y="33331"/>
                  <a:pt x="33116" y="48413"/>
                  <a:pt x="19887" y="57409"/>
                </a:cubicBezTo>
                <a:cubicBezTo>
                  <a:pt x="6658" y="66405"/>
                  <a:pt x="5600" y="70373"/>
                  <a:pt x="837" y="78046"/>
                </a:cubicBezTo>
                <a:cubicBezTo>
                  <a:pt x="-3926" y="85719"/>
                  <a:pt x="13008" y="138371"/>
                  <a:pt x="16712" y="138371"/>
                </a:cubicBezTo>
                <a:close/>
              </a:path>
            </a:pathLst>
          </a:custGeom>
          <a:solidFill>
            <a:srgbClr val="FF0000">
              <a:alpha val="70000"/>
            </a:srgbClr>
          </a:solidFill>
          <a:ln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フリーフォーム: 図形 1">
            <a:extLst>
              <a:ext uri="{FF2B5EF4-FFF2-40B4-BE49-F238E27FC236}">
                <a16:creationId xmlns:a16="http://schemas.microsoft.com/office/drawing/2014/main" id="{7F85A4F0-085E-4364-B3CF-DFE6DFE4CC88}"/>
              </a:ext>
            </a:extLst>
          </p:cNvPr>
          <p:cNvSpPr/>
          <p:nvPr/>
        </p:nvSpPr>
        <p:spPr>
          <a:xfrm>
            <a:off x="4615890" y="1697319"/>
            <a:ext cx="334250" cy="102085"/>
          </a:xfrm>
          <a:custGeom>
            <a:avLst/>
            <a:gdLst>
              <a:gd name="connsiteX0" fmla="*/ 560 w 334250"/>
              <a:gd name="connsiteY0" fmla="*/ 102070 h 102085"/>
              <a:gd name="connsiteX1" fmla="*/ 49773 w 334250"/>
              <a:gd name="connsiteY1" fmla="*/ 35395 h 102085"/>
              <a:gd name="connsiteX2" fmla="*/ 68823 w 334250"/>
              <a:gd name="connsiteY2" fmla="*/ 24283 h 102085"/>
              <a:gd name="connsiteX3" fmla="*/ 100573 w 334250"/>
              <a:gd name="connsiteY3" fmla="*/ 17933 h 102085"/>
              <a:gd name="connsiteX4" fmla="*/ 125973 w 334250"/>
              <a:gd name="connsiteY4" fmla="*/ 17933 h 102085"/>
              <a:gd name="connsiteX5" fmla="*/ 143435 w 334250"/>
              <a:gd name="connsiteY5" fmla="*/ 17933 h 102085"/>
              <a:gd name="connsiteX6" fmla="*/ 178360 w 334250"/>
              <a:gd name="connsiteY6" fmla="*/ 21108 h 102085"/>
              <a:gd name="connsiteX7" fmla="*/ 230748 w 334250"/>
              <a:gd name="connsiteY7" fmla="*/ 27458 h 102085"/>
              <a:gd name="connsiteX8" fmla="*/ 270435 w 334250"/>
              <a:gd name="connsiteY8" fmla="*/ 48095 h 102085"/>
              <a:gd name="connsiteX9" fmla="*/ 284723 w 334250"/>
              <a:gd name="connsiteY9" fmla="*/ 68733 h 102085"/>
              <a:gd name="connsiteX10" fmla="*/ 295835 w 334250"/>
              <a:gd name="connsiteY10" fmla="*/ 78258 h 102085"/>
              <a:gd name="connsiteX11" fmla="*/ 333935 w 334250"/>
              <a:gd name="connsiteY11" fmla="*/ 87783 h 102085"/>
              <a:gd name="connsiteX12" fmla="*/ 311710 w 334250"/>
              <a:gd name="connsiteY12" fmla="*/ 54445 h 102085"/>
              <a:gd name="connsiteX13" fmla="*/ 272023 w 334250"/>
              <a:gd name="connsiteY13" fmla="*/ 25870 h 102085"/>
              <a:gd name="connsiteX14" fmla="*/ 230748 w 334250"/>
              <a:gd name="connsiteY14" fmla="*/ 3645 h 102085"/>
              <a:gd name="connsiteX15" fmla="*/ 198998 w 334250"/>
              <a:gd name="connsiteY15" fmla="*/ 470 h 102085"/>
              <a:gd name="connsiteX16" fmla="*/ 152960 w 334250"/>
              <a:gd name="connsiteY16" fmla="*/ 8408 h 102085"/>
              <a:gd name="connsiteX17" fmla="*/ 132323 w 334250"/>
              <a:gd name="connsiteY17" fmla="*/ 5233 h 102085"/>
              <a:gd name="connsiteX18" fmla="*/ 76760 w 334250"/>
              <a:gd name="connsiteY18" fmla="*/ 6820 h 102085"/>
              <a:gd name="connsiteX19" fmla="*/ 54535 w 334250"/>
              <a:gd name="connsiteY19" fmla="*/ 17933 h 102085"/>
              <a:gd name="connsiteX20" fmla="*/ 24373 w 334250"/>
              <a:gd name="connsiteY20" fmla="*/ 41745 h 102085"/>
              <a:gd name="connsiteX21" fmla="*/ 560 w 334250"/>
              <a:gd name="connsiteY21" fmla="*/ 102070 h 102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334250" h="102085">
                <a:moveTo>
                  <a:pt x="560" y="102070"/>
                </a:moveTo>
                <a:cubicBezTo>
                  <a:pt x="4793" y="101012"/>
                  <a:pt x="38396" y="48360"/>
                  <a:pt x="49773" y="35395"/>
                </a:cubicBezTo>
                <a:cubicBezTo>
                  <a:pt x="61150" y="22430"/>
                  <a:pt x="60356" y="27193"/>
                  <a:pt x="68823" y="24283"/>
                </a:cubicBezTo>
                <a:cubicBezTo>
                  <a:pt x="77290" y="21373"/>
                  <a:pt x="91048" y="18991"/>
                  <a:pt x="100573" y="17933"/>
                </a:cubicBezTo>
                <a:cubicBezTo>
                  <a:pt x="110098" y="16875"/>
                  <a:pt x="125973" y="17933"/>
                  <a:pt x="125973" y="17933"/>
                </a:cubicBezTo>
                <a:cubicBezTo>
                  <a:pt x="133117" y="17933"/>
                  <a:pt x="134704" y="17404"/>
                  <a:pt x="143435" y="17933"/>
                </a:cubicBezTo>
                <a:cubicBezTo>
                  <a:pt x="152166" y="18462"/>
                  <a:pt x="163808" y="19521"/>
                  <a:pt x="178360" y="21108"/>
                </a:cubicBezTo>
                <a:cubicBezTo>
                  <a:pt x="192912" y="22695"/>
                  <a:pt x="215402" y="22960"/>
                  <a:pt x="230748" y="27458"/>
                </a:cubicBezTo>
                <a:cubicBezTo>
                  <a:pt x="246094" y="31956"/>
                  <a:pt x="261439" y="41216"/>
                  <a:pt x="270435" y="48095"/>
                </a:cubicBezTo>
                <a:cubicBezTo>
                  <a:pt x="279431" y="54974"/>
                  <a:pt x="280490" y="63706"/>
                  <a:pt x="284723" y="68733"/>
                </a:cubicBezTo>
                <a:cubicBezTo>
                  <a:pt x="288956" y="73760"/>
                  <a:pt x="287633" y="75083"/>
                  <a:pt x="295835" y="78258"/>
                </a:cubicBezTo>
                <a:cubicBezTo>
                  <a:pt x="304037" y="81433"/>
                  <a:pt x="331289" y="91752"/>
                  <a:pt x="333935" y="87783"/>
                </a:cubicBezTo>
                <a:cubicBezTo>
                  <a:pt x="336581" y="83814"/>
                  <a:pt x="322029" y="64764"/>
                  <a:pt x="311710" y="54445"/>
                </a:cubicBezTo>
                <a:cubicBezTo>
                  <a:pt x="301391" y="44126"/>
                  <a:pt x="285517" y="34337"/>
                  <a:pt x="272023" y="25870"/>
                </a:cubicBezTo>
                <a:cubicBezTo>
                  <a:pt x="258529" y="17403"/>
                  <a:pt x="242919" y="7878"/>
                  <a:pt x="230748" y="3645"/>
                </a:cubicBezTo>
                <a:cubicBezTo>
                  <a:pt x="218577" y="-588"/>
                  <a:pt x="211963" y="-324"/>
                  <a:pt x="198998" y="470"/>
                </a:cubicBezTo>
                <a:cubicBezTo>
                  <a:pt x="186033" y="1264"/>
                  <a:pt x="164072" y="7614"/>
                  <a:pt x="152960" y="8408"/>
                </a:cubicBezTo>
                <a:cubicBezTo>
                  <a:pt x="141848" y="9202"/>
                  <a:pt x="132323" y="5233"/>
                  <a:pt x="132323" y="5233"/>
                </a:cubicBezTo>
                <a:cubicBezTo>
                  <a:pt x="119623" y="4968"/>
                  <a:pt x="89725" y="4703"/>
                  <a:pt x="76760" y="6820"/>
                </a:cubicBezTo>
                <a:cubicBezTo>
                  <a:pt x="63795" y="8937"/>
                  <a:pt x="63266" y="12112"/>
                  <a:pt x="54535" y="17933"/>
                </a:cubicBezTo>
                <a:cubicBezTo>
                  <a:pt x="45804" y="23754"/>
                  <a:pt x="31517" y="35130"/>
                  <a:pt x="24373" y="41745"/>
                </a:cubicBezTo>
                <a:cubicBezTo>
                  <a:pt x="17229" y="48360"/>
                  <a:pt x="-3673" y="103128"/>
                  <a:pt x="560" y="102070"/>
                </a:cubicBezTo>
                <a:close/>
              </a:path>
            </a:pathLst>
          </a:custGeom>
          <a:solidFill>
            <a:srgbClr val="FF0000">
              <a:alpha val="70000"/>
            </a:srgbClr>
          </a:solidFill>
          <a:ln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フリーフォーム: 図形 12">
            <a:extLst>
              <a:ext uri="{FF2B5EF4-FFF2-40B4-BE49-F238E27FC236}">
                <a16:creationId xmlns:a16="http://schemas.microsoft.com/office/drawing/2014/main" id="{A791C3F8-0593-41B7-9691-53377493D7D6}"/>
              </a:ext>
            </a:extLst>
          </p:cNvPr>
          <p:cNvSpPr/>
          <p:nvPr/>
        </p:nvSpPr>
        <p:spPr>
          <a:xfrm>
            <a:off x="4636818" y="1731645"/>
            <a:ext cx="65378" cy="64931"/>
          </a:xfrm>
          <a:custGeom>
            <a:avLst/>
            <a:gdLst>
              <a:gd name="connsiteX0" fmla="*/ 65357 w 65378"/>
              <a:gd name="connsiteY0" fmla="*/ 21707 h 64931"/>
              <a:gd name="connsiteX1" fmla="*/ 20907 w 65378"/>
              <a:gd name="connsiteY1" fmla="*/ 53457 h 64931"/>
              <a:gd name="connsiteX2" fmla="*/ 19320 w 65378"/>
              <a:gd name="connsiteY2" fmla="*/ 55044 h 64931"/>
              <a:gd name="connsiteX3" fmla="*/ 270 w 65378"/>
              <a:gd name="connsiteY3" fmla="*/ 64569 h 64931"/>
              <a:gd name="connsiteX4" fmla="*/ 8207 w 65378"/>
              <a:gd name="connsiteY4" fmla="*/ 40757 h 64931"/>
              <a:gd name="connsiteX5" fmla="*/ 9795 w 65378"/>
              <a:gd name="connsiteY5" fmla="*/ 21707 h 64931"/>
              <a:gd name="connsiteX6" fmla="*/ 14557 w 65378"/>
              <a:gd name="connsiteY6" fmla="*/ 1069 h 64931"/>
              <a:gd name="connsiteX7" fmla="*/ 65357 w 65378"/>
              <a:gd name="connsiteY7" fmla="*/ 21707 h 649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5378" h="64931">
                <a:moveTo>
                  <a:pt x="65357" y="21707"/>
                </a:moveTo>
                <a:cubicBezTo>
                  <a:pt x="66415" y="30438"/>
                  <a:pt x="28580" y="47901"/>
                  <a:pt x="20907" y="53457"/>
                </a:cubicBezTo>
                <a:cubicBezTo>
                  <a:pt x="13234" y="59013"/>
                  <a:pt x="22759" y="53192"/>
                  <a:pt x="19320" y="55044"/>
                </a:cubicBezTo>
                <a:cubicBezTo>
                  <a:pt x="15881" y="56896"/>
                  <a:pt x="2122" y="66950"/>
                  <a:pt x="270" y="64569"/>
                </a:cubicBezTo>
                <a:cubicBezTo>
                  <a:pt x="-1582" y="62188"/>
                  <a:pt x="6619" y="47901"/>
                  <a:pt x="8207" y="40757"/>
                </a:cubicBezTo>
                <a:cubicBezTo>
                  <a:pt x="9794" y="33613"/>
                  <a:pt x="8737" y="28322"/>
                  <a:pt x="9795" y="21707"/>
                </a:cubicBezTo>
                <a:cubicBezTo>
                  <a:pt x="10853" y="15092"/>
                  <a:pt x="9794" y="6625"/>
                  <a:pt x="14557" y="1069"/>
                </a:cubicBezTo>
                <a:cubicBezTo>
                  <a:pt x="19319" y="-4487"/>
                  <a:pt x="64299" y="12976"/>
                  <a:pt x="65357" y="21707"/>
                </a:cubicBezTo>
                <a:close/>
              </a:path>
            </a:pathLst>
          </a:custGeom>
          <a:solidFill>
            <a:srgbClr val="FF0000">
              <a:alpha val="70000"/>
            </a:srgbClr>
          </a:solidFill>
          <a:ln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フリーフォーム: 図形 14">
            <a:extLst>
              <a:ext uri="{FF2B5EF4-FFF2-40B4-BE49-F238E27FC236}">
                <a16:creationId xmlns:a16="http://schemas.microsoft.com/office/drawing/2014/main" id="{A3A2DCBF-A500-47DC-B368-F0F396DC6174}"/>
              </a:ext>
            </a:extLst>
          </p:cNvPr>
          <p:cNvSpPr/>
          <p:nvPr/>
        </p:nvSpPr>
        <p:spPr>
          <a:xfrm>
            <a:off x="4604454" y="1708829"/>
            <a:ext cx="98025" cy="103007"/>
          </a:xfrm>
          <a:custGeom>
            <a:avLst/>
            <a:gdLst>
              <a:gd name="connsiteX0" fmla="*/ 11996 w 98025"/>
              <a:gd name="connsiteY0" fmla="*/ 73 h 103007"/>
              <a:gd name="connsiteX1" fmla="*/ 884 w 98025"/>
              <a:gd name="connsiteY1" fmla="*/ 60398 h 103007"/>
              <a:gd name="connsiteX2" fmla="*/ 884 w 98025"/>
              <a:gd name="connsiteY2" fmla="*/ 76273 h 103007"/>
              <a:gd name="connsiteX3" fmla="*/ 2471 w 98025"/>
              <a:gd name="connsiteY3" fmla="*/ 87385 h 103007"/>
              <a:gd name="connsiteX4" fmla="*/ 27871 w 98025"/>
              <a:gd name="connsiteY4" fmla="*/ 95323 h 103007"/>
              <a:gd name="connsiteX5" fmla="*/ 73909 w 98025"/>
              <a:gd name="connsiteY5" fmla="*/ 101673 h 103007"/>
              <a:gd name="connsiteX6" fmla="*/ 97721 w 98025"/>
              <a:gd name="connsiteY6" fmla="*/ 101673 h 103007"/>
              <a:gd name="connsiteX7" fmla="*/ 85021 w 98025"/>
              <a:gd name="connsiteY7" fmla="*/ 87385 h 103007"/>
              <a:gd name="connsiteX8" fmla="*/ 51684 w 98025"/>
              <a:gd name="connsiteY8" fmla="*/ 77860 h 103007"/>
              <a:gd name="connsiteX9" fmla="*/ 32634 w 98025"/>
              <a:gd name="connsiteY9" fmla="*/ 68335 h 103007"/>
              <a:gd name="connsiteX10" fmla="*/ 32634 w 98025"/>
              <a:gd name="connsiteY10" fmla="*/ 47698 h 103007"/>
              <a:gd name="connsiteX11" fmla="*/ 11996 w 98025"/>
              <a:gd name="connsiteY11" fmla="*/ 73 h 1030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98025" h="103007">
                <a:moveTo>
                  <a:pt x="11996" y="73"/>
                </a:moveTo>
                <a:cubicBezTo>
                  <a:pt x="6704" y="2190"/>
                  <a:pt x="2736" y="47698"/>
                  <a:pt x="884" y="60398"/>
                </a:cubicBezTo>
                <a:cubicBezTo>
                  <a:pt x="-968" y="73098"/>
                  <a:pt x="620" y="71775"/>
                  <a:pt x="884" y="76273"/>
                </a:cubicBezTo>
                <a:cubicBezTo>
                  <a:pt x="1148" y="80771"/>
                  <a:pt x="-2027" y="84210"/>
                  <a:pt x="2471" y="87385"/>
                </a:cubicBezTo>
                <a:cubicBezTo>
                  <a:pt x="6969" y="90560"/>
                  <a:pt x="15965" y="92942"/>
                  <a:pt x="27871" y="95323"/>
                </a:cubicBezTo>
                <a:cubicBezTo>
                  <a:pt x="39777" y="97704"/>
                  <a:pt x="62267" y="100615"/>
                  <a:pt x="73909" y="101673"/>
                </a:cubicBezTo>
                <a:cubicBezTo>
                  <a:pt x="85551" y="102731"/>
                  <a:pt x="95869" y="104054"/>
                  <a:pt x="97721" y="101673"/>
                </a:cubicBezTo>
                <a:cubicBezTo>
                  <a:pt x="99573" y="99292"/>
                  <a:pt x="92694" y="91354"/>
                  <a:pt x="85021" y="87385"/>
                </a:cubicBezTo>
                <a:cubicBezTo>
                  <a:pt x="77348" y="83416"/>
                  <a:pt x="60415" y="81035"/>
                  <a:pt x="51684" y="77860"/>
                </a:cubicBezTo>
                <a:cubicBezTo>
                  <a:pt x="42953" y="74685"/>
                  <a:pt x="35809" y="73362"/>
                  <a:pt x="32634" y="68335"/>
                </a:cubicBezTo>
                <a:cubicBezTo>
                  <a:pt x="29459" y="63308"/>
                  <a:pt x="31576" y="53254"/>
                  <a:pt x="32634" y="47698"/>
                </a:cubicBezTo>
                <a:cubicBezTo>
                  <a:pt x="33692" y="42142"/>
                  <a:pt x="17288" y="-2044"/>
                  <a:pt x="11996" y="73"/>
                </a:cubicBezTo>
                <a:close/>
              </a:path>
            </a:pathLst>
          </a:custGeom>
          <a:solidFill>
            <a:srgbClr val="FF0000">
              <a:alpha val="70000"/>
            </a:srgbClr>
          </a:solidFill>
          <a:ln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フリーフォーム: 図形 15">
            <a:extLst>
              <a:ext uri="{FF2B5EF4-FFF2-40B4-BE49-F238E27FC236}">
                <a16:creationId xmlns:a16="http://schemas.microsoft.com/office/drawing/2014/main" id="{54AFBF5B-F7F6-4DA6-9A40-3958C7EC0440}"/>
              </a:ext>
            </a:extLst>
          </p:cNvPr>
          <p:cNvSpPr/>
          <p:nvPr/>
        </p:nvSpPr>
        <p:spPr>
          <a:xfrm>
            <a:off x="4632307" y="1691167"/>
            <a:ext cx="231798" cy="57422"/>
          </a:xfrm>
          <a:custGeom>
            <a:avLst/>
            <a:gdLst>
              <a:gd name="connsiteX0" fmla="*/ 18 w 231798"/>
              <a:gd name="connsiteY0" fmla="*/ 57422 h 57422"/>
              <a:gd name="connsiteX1" fmla="*/ 55581 w 231798"/>
              <a:gd name="connsiteY1" fmla="*/ 11385 h 57422"/>
              <a:gd name="connsiteX2" fmla="*/ 82568 w 231798"/>
              <a:gd name="connsiteY2" fmla="*/ 8210 h 57422"/>
              <a:gd name="connsiteX3" fmla="*/ 119081 w 231798"/>
              <a:gd name="connsiteY3" fmla="*/ 8210 h 57422"/>
              <a:gd name="connsiteX4" fmla="*/ 139718 w 231798"/>
              <a:gd name="connsiteY4" fmla="*/ 11385 h 57422"/>
              <a:gd name="connsiteX5" fmla="*/ 176231 w 231798"/>
              <a:gd name="connsiteY5" fmla="*/ 5035 h 57422"/>
              <a:gd name="connsiteX6" fmla="*/ 211156 w 231798"/>
              <a:gd name="connsiteY6" fmla="*/ 3447 h 57422"/>
              <a:gd name="connsiteX7" fmla="*/ 231793 w 231798"/>
              <a:gd name="connsiteY7" fmla="*/ 22497 h 57422"/>
              <a:gd name="connsiteX8" fmla="*/ 212743 w 231798"/>
              <a:gd name="connsiteY8" fmla="*/ 5035 h 57422"/>
              <a:gd name="connsiteX9" fmla="*/ 176231 w 231798"/>
              <a:gd name="connsiteY9" fmla="*/ 272 h 57422"/>
              <a:gd name="connsiteX10" fmla="*/ 141306 w 231798"/>
              <a:gd name="connsiteY10" fmla="*/ 11385 h 57422"/>
              <a:gd name="connsiteX11" fmla="*/ 95268 w 231798"/>
              <a:gd name="connsiteY11" fmla="*/ 11385 h 57422"/>
              <a:gd name="connsiteX12" fmla="*/ 65106 w 231798"/>
              <a:gd name="connsiteY12" fmla="*/ 8210 h 57422"/>
              <a:gd name="connsiteX13" fmla="*/ 49231 w 231798"/>
              <a:gd name="connsiteY13" fmla="*/ 11385 h 57422"/>
              <a:gd name="connsiteX14" fmla="*/ 18 w 231798"/>
              <a:gd name="connsiteY14" fmla="*/ 57422 h 574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31798" h="57422">
                <a:moveTo>
                  <a:pt x="18" y="57422"/>
                </a:moveTo>
                <a:cubicBezTo>
                  <a:pt x="1076" y="57422"/>
                  <a:pt x="41823" y="19587"/>
                  <a:pt x="55581" y="11385"/>
                </a:cubicBezTo>
                <a:cubicBezTo>
                  <a:pt x="69339" y="3183"/>
                  <a:pt x="71985" y="8739"/>
                  <a:pt x="82568" y="8210"/>
                </a:cubicBezTo>
                <a:cubicBezTo>
                  <a:pt x="93151" y="7681"/>
                  <a:pt x="109556" y="7681"/>
                  <a:pt x="119081" y="8210"/>
                </a:cubicBezTo>
                <a:cubicBezTo>
                  <a:pt x="128606" y="8739"/>
                  <a:pt x="130193" y="11914"/>
                  <a:pt x="139718" y="11385"/>
                </a:cubicBezTo>
                <a:cubicBezTo>
                  <a:pt x="149243" y="10856"/>
                  <a:pt x="164325" y="6358"/>
                  <a:pt x="176231" y="5035"/>
                </a:cubicBezTo>
                <a:cubicBezTo>
                  <a:pt x="188137" y="3712"/>
                  <a:pt x="201896" y="537"/>
                  <a:pt x="211156" y="3447"/>
                </a:cubicBezTo>
                <a:cubicBezTo>
                  <a:pt x="220416" y="6357"/>
                  <a:pt x="231529" y="22232"/>
                  <a:pt x="231793" y="22497"/>
                </a:cubicBezTo>
                <a:cubicBezTo>
                  <a:pt x="232057" y="22762"/>
                  <a:pt x="222003" y="8739"/>
                  <a:pt x="212743" y="5035"/>
                </a:cubicBezTo>
                <a:cubicBezTo>
                  <a:pt x="203483" y="1331"/>
                  <a:pt x="188137" y="-786"/>
                  <a:pt x="176231" y="272"/>
                </a:cubicBezTo>
                <a:cubicBezTo>
                  <a:pt x="164325" y="1330"/>
                  <a:pt x="154800" y="9533"/>
                  <a:pt x="141306" y="11385"/>
                </a:cubicBezTo>
                <a:cubicBezTo>
                  <a:pt x="127812" y="13237"/>
                  <a:pt x="107968" y="11914"/>
                  <a:pt x="95268" y="11385"/>
                </a:cubicBezTo>
                <a:cubicBezTo>
                  <a:pt x="82568" y="10856"/>
                  <a:pt x="72779" y="8210"/>
                  <a:pt x="65106" y="8210"/>
                </a:cubicBezTo>
                <a:cubicBezTo>
                  <a:pt x="57433" y="8210"/>
                  <a:pt x="55846" y="7416"/>
                  <a:pt x="49231" y="11385"/>
                </a:cubicBezTo>
                <a:cubicBezTo>
                  <a:pt x="42616" y="15354"/>
                  <a:pt x="-1040" y="57422"/>
                  <a:pt x="18" y="57422"/>
                </a:cubicBezTo>
                <a:close/>
              </a:path>
            </a:pathLst>
          </a:custGeom>
          <a:solidFill>
            <a:srgbClr val="FF0000">
              <a:alpha val="70000"/>
            </a:srgbClr>
          </a:solidFill>
          <a:ln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フリーフォーム: 図形 16">
            <a:extLst>
              <a:ext uri="{FF2B5EF4-FFF2-40B4-BE49-F238E27FC236}">
                <a16:creationId xmlns:a16="http://schemas.microsoft.com/office/drawing/2014/main" id="{3BCB7BF8-C889-4160-AEFD-E9577BAD1CC5}"/>
              </a:ext>
            </a:extLst>
          </p:cNvPr>
          <p:cNvSpPr/>
          <p:nvPr/>
        </p:nvSpPr>
        <p:spPr>
          <a:xfrm>
            <a:off x="4723130" y="1799968"/>
            <a:ext cx="190283" cy="20064"/>
          </a:xfrm>
          <a:custGeom>
            <a:avLst/>
            <a:gdLst>
              <a:gd name="connsiteX0" fmla="*/ 190183 w 190283"/>
              <a:gd name="connsiteY0" fmla="*/ 1009 h 20064"/>
              <a:gd name="connsiteX1" fmla="*/ 120333 w 190283"/>
              <a:gd name="connsiteY1" fmla="*/ 13709 h 20064"/>
              <a:gd name="connsiteX2" fmla="*/ 101283 w 190283"/>
              <a:gd name="connsiteY2" fmla="*/ 7359 h 20064"/>
              <a:gd name="connsiteX3" fmla="*/ 74295 w 190283"/>
              <a:gd name="connsiteY3" fmla="*/ 7359 h 20064"/>
              <a:gd name="connsiteX4" fmla="*/ 33020 w 190283"/>
              <a:gd name="connsiteY4" fmla="*/ 8946 h 20064"/>
              <a:gd name="connsiteX5" fmla="*/ 1270 w 190283"/>
              <a:gd name="connsiteY5" fmla="*/ 20059 h 20064"/>
              <a:gd name="connsiteX6" fmla="*/ 10795 w 190283"/>
              <a:gd name="connsiteY6" fmla="*/ 7359 h 20064"/>
              <a:gd name="connsiteX7" fmla="*/ 52070 w 190283"/>
              <a:gd name="connsiteY7" fmla="*/ 2596 h 20064"/>
              <a:gd name="connsiteX8" fmla="*/ 109220 w 190283"/>
              <a:gd name="connsiteY8" fmla="*/ 2596 h 20064"/>
              <a:gd name="connsiteX9" fmla="*/ 136208 w 190283"/>
              <a:gd name="connsiteY9" fmla="*/ 2596 h 20064"/>
              <a:gd name="connsiteX10" fmla="*/ 190183 w 190283"/>
              <a:gd name="connsiteY10" fmla="*/ 1009 h 200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90283" h="20064">
                <a:moveTo>
                  <a:pt x="190183" y="1009"/>
                </a:moveTo>
                <a:cubicBezTo>
                  <a:pt x="187537" y="2861"/>
                  <a:pt x="135150" y="12651"/>
                  <a:pt x="120333" y="13709"/>
                </a:cubicBezTo>
                <a:cubicBezTo>
                  <a:pt x="105516" y="14767"/>
                  <a:pt x="108956" y="8417"/>
                  <a:pt x="101283" y="7359"/>
                </a:cubicBezTo>
                <a:cubicBezTo>
                  <a:pt x="93610" y="6301"/>
                  <a:pt x="85672" y="7095"/>
                  <a:pt x="74295" y="7359"/>
                </a:cubicBezTo>
                <a:cubicBezTo>
                  <a:pt x="62918" y="7623"/>
                  <a:pt x="45191" y="6829"/>
                  <a:pt x="33020" y="8946"/>
                </a:cubicBezTo>
                <a:cubicBezTo>
                  <a:pt x="20849" y="11063"/>
                  <a:pt x="4974" y="20323"/>
                  <a:pt x="1270" y="20059"/>
                </a:cubicBezTo>
                <a:cubicBezTo>
                  <a:pt x="-2434" y="19795"/>
                  <a:pt x="2328" y="10269"/>
                  <a:pt x="10795" y="7359"/>
                </a:cubicBezTo>
                <a:cubicBezTo>
                  <a:pt x="19262" y="4449"/>
                  <a:pt x="35666" y="3390"/>
                  <a:pt x="52070" y="2596"/>
                </a:cubicBezTo>
                <a:cubicBezTo>
                  <a:pt x="68474" y="1802"/>
                  <a:pt x="109220" y="2596"/>
                  <a:pt x="109220" y="2596"/>
                </a:cubicBezTo>
                <a:cubicBezTo>
                  <a:pt x="123243" y="2596"/>
                  <a:pt x="129858" y="5242"/>
                  <a:pt x="136208" y="2596"/>
                </a:cubicBezTo>
                <a:cubicBezTo>
                  <a:pt x="142558" y="-50"/>
                  <a:pt x="192829" y="-843"/>
                  <a:pt x="190183" y="1009"/>
                </a:cubicBezTo>
                <a:close/>
              </a:path>
            </a:pathLst>
          </a:custGeom>
          <a:solidFill>
            <a:srgbClr val="FF0000">
              <a:alpha val="70000"/>
            </a:srgbClr>
          </a:solidFill>
          <a:ln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フリーフォーム: 図形 17">
            <a:extLst>
              <a:ext uri="{FF2B5EF4-FFF2-40B4-BE49-F238E27FC236}">
                <a16:creationId xmlns:a16="http://schemas.microsoft.com/office/drawing/2014/main" id="{C36E765A-10BD-4815-AFE2-A429FCA5532E}"/>
              </a:ext>
            </a:extLst>
          </p:cNvPr>
          <p:cNvSpPr/>
          <p:nvPr/>
        </p:nvSpPr>
        <p:spPr>
          <a:xfrm>
            <a:off x="4704854" y="1710817"/>
            <a:ext cx="214925" cy="57547"/>
          </a:xfrm>
          <a:custGeom>
            <a:avLst/>
            <a:gdLst>
              <a:gd name="connsiteX0" fmla="*/ 496 w 214925"/>
              <a:gd name="connsiteY0" fmla="*/ 39360 h 57547"/>
              <a:gd name="connsiteX1" fmla="*/ 68759 w 214925"/>
              <a:gd name="connsiteY1" fmla="*/ 15547 h 57547"/>
              <a:gd name="connsiteX2" fmla="*/ 98921 w 214925"/>
              <a:gd name="connsiteY2" fmla="*/ 12372 h 57547"/>
              <a:gd name="connsiteX3" fmla="*/ 122734 w 214925"/>
              <a:gd name="connsiteY3" fmla="*/ 10785 h 57547"/>
              <a:gd name="connsiteX4" fmla="*/ 148134 w 214925"/>
              <a:gd name="connsiteY4" fmla="*/ 23485 h 57547"/>
              <a:gd name="connsiteX5" fmla="*/ 162421 w 214925"/>
              <a:gd name="connsiteY5" fmla="*/ 40947 h 57547"/>
              <a:gd name="connsiteX6" fmla="*/ 170359 w 214925"/>
              <a:gd name="connsiteY6" fmla="*/ 50472 h 57547"/>
              <a:gd name="connsiteX7" fmla="*/ 214809 w 214925"/>
              <a:gd name="connsiteY7" fmla="*/ 56822 h 57547"/>
              <a:gd name="connsiteX8" fmla="*/ 181471 w 214925"/>
              <a:gd name="connsiteY8" fmla="*/ 33010 h 57547"/>
              <a:gd name="connsiteX9" fmla="*/ 127496 w 214925"/>
              <a:gd name="connsiteY9" fmla="*/ 2847 h 57547"/>
              <a:gd name="connsiteX10" fmla="*/ 43359 w 214925"/>
              <a:gd name="connsiteY10" fmla="*/ 1260 h 57547"/>
              <a:gd name="connsiteX11" fmla="*/ 496 w 214925"/>
              <a:gd name="connsiteY11" fmla="*/ 39360 h 575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14925" h="57547">
                <a:moveTo>
                  <a:pt x="496" y="39360"/>
                </a:moveTo>
                <a:cubicBezTo>
                  <a:pt x="4729" y="41741"/>
                  <a:pt x="52355" y="20045"/>
                  <a:pt x="68759" y="15547"/>
                </a:cubicBezTo>
                <a:cubicBezTo>
                  <a:pt x="85163" y="11049"/>
                  <a:pt x="89925" y="13166"/>
                  <a:pt x="98921" y="12372"/>
                </a:cubicBezTo>
                <a:cubicBezTo>
                  <a:pt x="107917" y="11578"/>
                  <a:pt x="114532" y="8933"/>
                  <a:pt x="122734" y="10785"/>
                </a:cubicBezTo>
                <a:cubicBezTo>
                  <a:pt x="130936" y="12637"/>
                  <a:pt x="141520" y="18458"/>
                  <a:pt x="148134" y="23485"/>
                </a:cubicBezTo>
                <a:cubicBezTo>
                  <a:pt x="154748" y="28512"/>
                  <a:pt x="158717" y="36449"/>
                  <a:pt x="162421" y="40947"/>
                </a:cubicBezTo>
                <a:cubicBezTo>
                  <a:pt x="166125" y="45445"/>
                  <a:pt x="161628" y="47826"/>
                  <a:pt x="170359" y="50472"/>
                </a:cubicBezTo>
                <a:cubicBezTo>
                  <a:pt x="179090" y="53118"/>
                  <a:pt x="212957" y="59732"/>
                  <a:pt x="214809" y="56822"/>
                </a:cubicBezTo>
                <a:cubicBezTo>
                  <a:pt x="216661" y="53912"/>
                  <a:pt x="196023" y="42006"/>
                  <a:pt x="181471" y="33010"/>
                </a:cubicBezTo>
                <a:cubicBezTo>
                  <a:pt x="166919" y="24014"/>
                  <a:pt x="150515" y="8139"/>
                  <a:pt x="127496" y="2847"/>
                </a:cubicBezTo>
                <a:cubicBezTo>
                  <a:pt x="104477" y="-2445"/>
                  <a:pt x="66907" y="1260"/>
                  <a:pt x="43359" y="1260"/>
                </a:cubicBezTo>
                <a:cubicBezTo>
                  <a:pt x="19811" y="1260"/>
                  <a:pt x="-3737" y="36979"/>
                  <a:pt x="496" y="39360"/>
                </a:cubicBezTo>
                <a:close/>
              </a:path>
            </a:pathLst>
          </a:custGeom>
          <a:solidFill>
            <a:srgbClr val="FF0000">
              <a:alpha val="70000"/>
            </a:srgbClr>
          </a:solidFill>
          <a:ln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フリーフォーム: 図形 18">
            <a:extLst>
              <a:ext uri="{FF2B5EF4-FFF2-40B4-BE49-F238E27FC236}">
                <a16:creationId xmlns:a16="http://schemas.microsoft.com/office/drawing/2014/main" id="{01F39E07-182E-4E42-BD46-F9DA2A60BA6C}"/>
              </a:ext>
            </a:extLst>
          </p:cNvPr>
          <p:cNvSpPr/>
          <p:nvPr/>
        </p:nvSpPr>
        <p:spPr>
          <a:xfrm>
            <a:off x="4668222" y="1708854"/>
            <a:ext cx="187703" cy="87064"/>
          </a:xfrm>
          <a:custGeom>
            <a:avLst/>
            <a:gdLst>
              <a:gd name="connsiteX0" fmla="*/ 616 w 187703"/>
              <a:gd name="connsiteY0" fmla="*/ 20685 h 87064"/>
              <a:gd name="connsiteX1" fmla="*/ 53003 w 187703"/>
              <a:gd name="connsiteY1" fmla="*/ 74660 h 87064"/>
              <a:gd name="connsiteX2" fmla="*/ 86341 w 187703"/>
              <a:gd name="connsiteY2" fmla="*/ 85773 h 87064"/>
              <a:gd name="connsiteX3" fmla="*/ 146666 w 187703"/>
              <a:gd name="connsiteY3" fmla="*/ 85773 h 87064"/>
              <a:gd name="connsiteX4" fmla="*/ 168891 w 187703"/>
              <a:gd name="connsiteY4" fmla="*/ 76248 h 87064"/>
              <a:gd name="connsiteX5" fmla="*/ 180003 w 187703"/>
              <a:gd name="connsiteY5" fmla="*/ 52435 h 87064"/>
              <a:gd name="connsiteX6" fmla="*/ 186353 w 187703"/>
              <a:gd name="connsiteY6" fmla="*/ 11160 h 87064"/>
              <a:gd name="connsiteX7" fmla="*/ 153016 w 187703"/>
              <a:gd name="connsiteY7" fmla="*/ 1635 h 87064"/>
              <a:gd name="connsiteX8" fmla="*/ 91103 w 187703"/>
              <a:gd name="connsiteY8" fmla="*/ 48 h 87064"/>
              <a:gd name="connsiteX9" fmla="*/ 616 w 187703"/>
              <a:gd name="connsiteY9" fmla="*/ 20685 h 870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87703" h="87064">
                <a:moveTo>
                  <a:pt x="616" y="20685"/>
                </a:moveTo>
                <a:cubicBezTo>
                  <a:pt x="-5734" y="33120"/>
                  <a:pt x="38716" y="63812"/>
                  <a:pt x="53003" y="74660"/>
                </a:cubicBezTo>
                <a:cubicBezTo>
                  <a:pt x="67290" y="85508"/>
                  <a:pt x="70731" y="83921"/>
                  <a:pt x="86341" y="85773"/>
                </a:cubicBezTo>
                <a:cubicBezTo>
                  <a:pt x="101951" y="87625"/>
                  <a:pt x="132908" y="87360"/>
                  <a:pt x="146666" y="85773"/>
                </a:cubicBezTo>
                <a:cubicBezTo>
                  <a:pt x="160424" y="84186"/>
                  <a:pt x="163335" y="81804"/>
                  <a:pt x="168891" y="76248"/>
                </a:cubicBezTo>
                <a:cubicBezTo>
                  <a:pt x="174447" y="70692"/>
                  <a:pt x="177093" y="63283"/>
                  <a:pt x="180003" y="52435"/>
                </a:cubicBezTo>
                <a:cubicBezTo>
                  <a:pt x="182913" y="41587"/>
                  <a:pt x="190851" y="19627"/>
                  <a:pt x="186353" y="11160"/>
                </a:cubicBezTo>
                <a:cubicBezTo>
                  <a:pt x="181855" y="2693"/>
                  <a:pt x="168891" y="3487"/>
                  <a:pt x="153016" y="1635"/>
                </a:cubicBezTo>
                <a:cubicBezTo>
                  <a:pt x="137141" y="-217"/>
                  <a:pt x="109359" y="842"/>
                  <a:pt x="91103" y="48"/>
                </a:cubicBezTo>
                <a:cubicBezTo>
                  <a:pt x="72847" y="-746"/>
                  <a:pt x="6966" y="8250"/>
                  <a:pt x="616" y="20685"/>
                </a:cubicBezTo>
                <a:close/>
              </a:path>
            </a:pathLst>
          </a:custGeom>
          <a:solidFill>
            <a:srgbClr val="FF0000">
              <a:alpha val="50000"/>
            </a:srgbClr>
          </a:solidFill>
          <a:ln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楕円 20">
            <a:extLst>
              <a:ext uri="{FF2B5EF4-FFF2-40B4-BE49-F238E27FC236}">
                <a16:creationId xmlns:a16="http://schemas.microsoft.com/office/drawing/2014/main" id="{03FE7ED6-11C8-48B5-B722-AEAB390EFE93}"/>
              </a:ext>
            </a:extLst>
          </p:cNvPr>
          <p:cNvSpPr/>
          <p:nvPr/>
        </p:nvSpPr>
        <p:spPr>
          <a:xfrm>
            <a:off x="4742465" y="1727938"/>
            <a:ext cx="60325" cy="60325"/>
          </a:xfrm>
          <a:prstGeom prst="ellipse">
            <a:avLst/>
          </a:prstGeom>
          <a:solidFill>
            <a:srgbClr val="FF0000">
              <a:alpha val="80000"/>
            </a:srgbClr>
          </a:solidFill>
          <a:ln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月 21">
            <a:extLst>
              <a:ext uri="{FF2B5EF4-FFF2-40B4-BE49-F238E27FC236}">
                <a16:creationId xmlns:a16="http://schemas.microsoft.com/office/drawing/2014/main" id="{C951CB93-AF2E-4C33-A93C-A563527C2384}"/>
              </a:ext>
            </a:extLst>
          </p:cNvPr>
          <p:cNvSpPr/>
          <p:nvPr/>
        </p:nvSpPr>
        <p:spPr>
          <a:xfrm rot="17001394">
            <a:off x="4748744" y="1731750"/>
            <a:ext cx="45719" cy="101600"/>
          </a:xfrm>
          <a:prstGeom prst="moon">
            <a:avLst/>
          </a:prstGeom>
          <a:solidFill>
            <a:schemeClr val="bg1"/>
          </a:solidFill>
          <a:ln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フリーフォーム: 図形 22">
            <a:extLst>
              <a:ext uri="{FF2B5EF4-FFF2-40B4-BE49-F238E27FC236}">
                <a16:creationId xmlns:a16="http://schemas.microsoft.com/office/drawing/2014/main" id="{3D3EEB6E-4E5F-4AB6-99D6-E06D48F58CC6}"/>
              </a:ext>
            </a:extLst>
          </p:cNvPr>
          <p:cNvSpPr/>
          <p:nvPr/>
        </p:nvSpPr>
        <p:spPr>
          <a:xfrm>
            <a:off x="5229378" y="1530880"/>
            <a:ext cx="160241" cy="319336"/>
          </a:xfrm>
          <a:custGeom>
            <a:avLst/>
            <a:gdLst>
              <a:gd name="connsiteX0" fmla="*/ 160185 w 160241"/>
              <a:gd name="connsiteY0" fmla="*/ 44672 h 319336"/>
              <a:gd name="connsiteX1" fmla="*/ 101447 w 160241"/>
              <a:gd name="connsiteY1" fmla="*/ 104997 h 319336"/>
              <a:gd name="connsiteX2" fmla="*/ 71285 w 160241"/>
              <a:gd name="connsiteY2" fmla="*/ 143097 h 319336"/>
              <a:gd name="connsiteX3" fmla="*/ 50647 w 160241"/>
              <a:gd name="connsiteY3" fmla="*/ 197072 h 319336"/>
              <a:gd name="connsiteX4" fmla="*/ 47472 w 160241"/>
              <a:gd name="connsiteY4" fmla="*/ 252634 h 319336"/>
              <a:gd name="connsiteX5" fmla="*/ 71285 w 160241"/>
              <a:gd name="connsiteY5" fmla="*/ 319309 h 319336"/>
              <a:gd name="connsiteX6" fmla="*/ 36360 w 160241"/>
              <a:gd name="connsiteY6" fmla="*/ 260572 h 319336"/>
              <a:gd name="connsiteX7" fmla="*/ 3022 w 160241"/>
              <a:gd name="connsiteY7" fmla="*/ 239934 h 319336"/>
              <a:gd name="connsiteX8" fmla="*/ 4610 w 160241"/>
              <a:gd name="connsiteY8" fmla="*/ 185959 h 319336"/>
              <a:gd name="connsiteX9" fmla="*/ 30010 w 160241"/>
              <a:gd name="connsiteY9" fmla="*/ 111347 h 319336"/>
              <a:gd name="connsiteX10" fmla="*/ 44297 w 160241"/>
              <a:gd name="connsiteY10" fmla="*/ 78009 h 319336"/>
              <a:gd name="connsiteX11" fmla="*/ 64935 w 160241"/>
              <a:gd name="connsiteY11" fmla="*/ 36734 h 319336"/>
              <a:gd name="connsiteX12" fmla="*/ 96685 w 160241"/>
              <a:gd name="connsiteY12" fmla="*/ 9747 h 319336"/>
              <a:gd name="connsiteX13" fmla="*/ 112560 w 160241"/>
              <a:gd name="connsiteY13" fmla="*/ 222 h 319336"/>
              <a:gd name="connsiteX14" fmla="*/ 160185 w 160241"/>
              <a:gd name="connsiteY14" fmla="*/ 44672 h 3193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60241" h="319336">
                <a:moveTo>
                  <a:pt x="160185" y="44672"/>
                </a:moveTo>
                <a:cubicBezTo>
                  <a:pt x="158333" y="62134"/>
                  <a:pt x="116264" y="88593"/>
                  <a:pt x="101447" y="104997"/>
                </a:cubicBezTo>
                <a:cubicBezTo>
                  <a:pt x="86630" y="121401"/>
                  <a:pt x="79752" y="127751"/>
                  <a:pt x="71285" y="143097"/>
                </a:cubicBezTo>
                <a:cubicBezTo>
                  <a:pt x="62818" y="158443"/>
                  <a:pt x="54616" y="178816"/>
                  <a:pt x="50647" y="197072"/>
                </a:cubicBezTo>
                <a:cubicBezTo>
                  <a:pt x="46678" y="215328"/>
                  <a:pt x="44032" y="232261"/>
                  <a:pt x="47472" y="252634"/>
                </a:cubicBezTo>
                <a:cubicBezTo>
                  <a:pt x="50912" y="273007"/>
                  <a:pt x="73137" y="317986"/>
                  <a:pt x="71285" y="319309"/>
                </a:cubicBezTo>
                <a:cubicBezTo>
                  <a:pt x="69433" y="320632"/>
                  <a:pt x="47737" y="273801"/>
                  <a:pt x="36360" y="260572"/>
                </a:cubicBezTo>
                <a:cubicBezTo>
                  <a:pt x="24983" y="247343"/>
                  <a:pt x="8314" y="252369"/>
                  <a:pt x="3022" y="239934"/>
                </a:cubicBezTo>
                <a:cubicBezTo>
                  <a:pt x="-2270" y="227499"/>
                  <a:pt x="112" y="207390"/>
                  <a:pt x="4610" y="185959"/>
                </a:cubicBezTo>
                <a:cubicBezTo>
                  <a:pt x="9108" y="164528"/>
                  <a:pt x="23396" y="129338"/>
                  <a:pt x="30010" y="111347"/>
                </a:cubicBezTo>
                <a:cubicBezTo>
                  <a:pt x="36624" y="93356"/>
                  <a:pt x="38476" y="90445"/>
                  <a:pt x="44297" y="78009"/>
                </a:cubicBezTo>
                <a:cubicBezTo>
                  <a:pt x="50118" y="65574"/>
                  <a:pt x="56204" y="48111"/>
                  <a:pt x="64935" y="36734"/>
                </a:cubicBezTo>
                <a:cubicBezTo>
                  <a:pt x="73666" y="25357"/>
                  <a:pt x="88748" y="15832"/>
                  <a:pt x="96685" y="9747"/>
                </a:cubicBezTo>
                <a:cubicBezTo>
                  <a:pt x="104622" y="3662"/>
                  <a:pt x="107268" y="-1101"/>
                  <a:pt x="112560" y="222"/>
                </a:cubicBezTo>
                <a:cubicBezTo>
                  <a:pt x="117852" y="1545"/>
                  <a:pt x="162037" y="27210"/>
                  <a:pt x="160185" y="44672"/>
                </a:cubicBezTo>
                <a:close/>
              </a:path>
            </a:pathLst>
          </a:custGeom>
          <a:solidFill>
            <a:srgbClr val="FF0000">
              <a:alpha val="30000"/>
            </a:srgbClr>
          </a:solidFill>
          <a:ln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フリーフォーム: 図形 23">
            <a:extLst>
              <a:ext uri="{FF2B5EF4-FFF2-40B4-BE49-F238E27FC236}">
                <a16:creationId xmlns:a16="http://schemas.microsoft.com/office/drawing/2014/main" id="{BFEE0EBD-1100-455D-9916-D626D538E2AD}"/>
              </a:ext>
            </a:extLst>
          </p:cNvPr>
          <p:cNvSpPr/>
          <p:nvPr/>
        </p:nvSpPr>
        <p:spPr>
          <a:xfrm>
            <a:off x="5301990" y="1542146"/>
            <a:ext cx="55878" cy="68331"/>
          </a:xfrm>
          <a:custGeom>
            <a:avLst/>
            <a:gdLst>
              <a:gd name="connsiteX0" fmla="*/ 38360 w 55878"/>
              <a:gd name="connsiteY0" fmla="*/ 68 h 68331"/>
              <a:gd name="connsiteX1" fmla="*/ 55823 w 55878"/>
              <a:gd name="connsiteY1" fmla="*/ 49281 h 68331"/>
              <a:gd name="connsiteX2" fmla="*/ 43123 w 55878"/>
              <a:gd name="connsiteY2" fmla="*/ 54043 h 68331"/>
              <a:gd name="connsiteX3" fmla="*/ 22485 w 55878"/>
              <a:gd name="connsiteY3" fmla="*/ 68331 h 68331"/>
              <a:gd name="connsiteX4" fmla="*/ 6610 w 55878"/>
              <a:gd name="connsiteY4" fmla="*/ 54043 h 68331"/>
              <a:gd name="connsiteX5" fmla="*/ 260 w 55878"/>
              <a:gd name="connsiteY5" fmla="*/ 38168 h 68331"/>
              <a:gd name="connsiteX6" fmla="*/ 38360 w 55878"/>
              <a:gd name="connsiteY6" fmla="*/ 68 h 68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5878" h="68331">
                <a:moveTo>
                  <a:pt x="38360" y="68"/>
                </a:moveTo>
                <a:cubicBezTo>
                  <a:pt x="47620" y="1920"/>
                  <a:pt x="55029" y="40285"/>
                  <a:pt x="55823" y="49281"/>
                </a:cubicBezTo>
                <a:cubicBezTo>
                  <a:pt x="56617" y="58277"/>
                  <a:pt x="48679" y="50868"/>
                  <a:pt x="43123" y="54043"/>
                </a:cubicBezTo>
                <a:cubicBezTo>
                  <a:pt x="37567" y="57218"/>
                  <a:pt x="28570" y="68331"/>
                  <a:pt x="22485" y="68331"/>
                </a:cubicBezTo>
                <a:cubicBezTo>
                  <a:pt x="16400" y="68331"/>
                  <a:pt x="10314" y="59070"/>
                  <a:pt x="6610" y="54043"/>
                </a:cubicBezTo>
                <a:cubicBezTo>
                  <a:pt x="2906" y="49016"/>
                  <a:pt x="-1063" y="41607"/>
                  <a:pt x="260" y="38168"/>
                </a:cubicBezTo>
                <a:cubicBezTo>
                  <a:pt x="1583" y="34729"/>
                  <a:pt x="29100" y="-1784"/>
                  <a:pt x="38360" y="68"/>
                </a:cubicBezTo>
                <a:close/>
              </a:path>
            </a:pathLst>
          </a:custGeom>
          <a:solidFill>
            <a:srgbClr val="FF0000">
              <a:alpha val="70000"/>
            </a:srgbClr>
          </a:solidFill>
          <a:ln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フリーフォーム: 図形 24">
            <a:extLst>
              <a:ext uri="{FF2B5EF4-FFF2-40B4-BE49-F238E27FC236}">
                <a16:creationId xmlns:a16="http://schemas.microsoft.com/office/drawing/2014/main" id="{1DB91B5D-C411-4AA1-A75A-52EE5CD84937}"/>
              </a:ext>
            </a:extLst>
          </p:cNvPr>
          <p:cNvSpPr/>
          <p:nvPr/>
        </p:nvSpPr>
        <p:spPr>
          <a:xfrm>
            <a:off x="5256190" y="1931148"/>
            <a:ext cx="60506" cy="184900"/>
          </a:xfrm>
          <a:custGeom>
            <a:avLst/>
            <a:gdLst>
              <a:gd name="connsiteX0" fmla="*/ 23 w 60506"/>
              <a:gd name="connsiteY0" fmla="*/ 4 h 184900"/>
              <a:gd name="connsiteX1" fmla="*/ 23835 w 60506"/>
              <a:gd name="connsiteY1" fmla="*/ 71441 h 184900"/>
              <a:gd name="connsiteX2" fmla="*/ 41298 w 60506"/>
              <a:gd name="connsiteY2" fmla="*/ 120654 h 184900"/>
              <a:gd name="connsiteX3" fmla="*/ 60348 w 60506"/>
              <a:gd name="connsiteY3" fmla="*/ 184154 h 184900"/>
              <a:gd name="connsiteX4" fmla="*/ 30185 w 60506"/>
              <a:gd name="connsiteY4" fmla="*/ 153991 h 184900"/>
              <a:gd name="connsiteX5" fmla="*/ 19073 w 60506"/>
              <a:gd name="connsiteY5" fmla="*/ 131766 h 184900"/>
              <a:gd name="connsiteX6" fmla="*/ 19073 w 60506"/>
              <a:gd name="connsiteY6" fmla="*/ 107954 h 184900"/>
              <a:gd name="connsiteX7" fmla="*/ 19073 w 60506"/>
              <a:gd name="connsiteY7" fmla="*/ 74616 h 184900"/>
              <a:gd name="connsiteX8" fmla="*/ 23 w 60506"/>
              <a:gd name="connsiteY8" fmla="*/ 4 h 184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0506" h="184900">
                <a:moveTo>
                  <a:pt x="23" y="4"/>
                </a:moveTo>
                <a:cubicBezTo>
                  <a:pt x="817" y="-525"/>
                  <a:pt x="16956" y="51333"/>
                  <a:pt x="23835" y="71441"/>
                </a:cubicBezTo>
                <a:cubicBezTo>
                  <a:pt x="30714" y="91549"/>
                  <a:pt x="35213" y="101869"/>
                  <a:pt x="41298" y="120654"/>
                </a:cubicBezTo>
                <a:cubicBezTo>
                  <a:pt x="47383" y="139439"/>
                  <a:pt x="62200" y="178598"/>
                  <a:pt x="60348" y="184154"/>
                </a:cubicBezTo>
                <a:cubicBezTo>
                  <a:pt x="58496" y="189710"/>
                  <a:pt x="37064" y="162722"/>
                  <a:pt x="30185" y="153991"/>
                </a:cubicBezTo>
                <a:cubicBezTo>
                  <a:pt x="23306" y="145260"/>
                  <a:pt x="20925" y="139439"/>
                  <a:pt x="19073" y="131766"/>
                </a:cubicBezTo>
                <a:cubicBezTo>
                  <a:pt x="17221" y="124093"/>
                  <a:pt x="19073" y="107954"/>
                  <a:pt x="19073" y="107954"/>
                </a:cubicBezTo>
                <a:cubicBezTo>
                  <a:pt x="19073" y="98429"/>
                  <a:pt x="19602" y="89433"/>
                  <a:pt x="19073" y="74616"/>
                </a:cubicBezTo>
                <a:cubicBezTo>
                  <a:pt x="18544" y="59799"/>
                  <a:pt x="-771" y="533"/>
                  <a:pt x="23" y="4"/>
                </a:cubicBezTo>
                <a:close/>
              </a:path>
            </a:pathLst>
          </a:custGeom>
          <a:solidFill>
            <a:srgbClr val="FF0000">
              <a:alpha val="70000"/>
            </a:srgbClr>
          </a:solidFill>
          <a:ln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フリーフォーム: 図形 25">
            <a:extLst>
              <a:ext uri="{FF2B5EF4-FFF2-40B4-BE49-F238E27FC236}">
                <a16:creationId xmlns:a16="http://schemas.microsoft.com/office/drawing/2014/main" id="{C21C517A-9FA9-45E5-A05F-64CF26BE23B5}"/>
              </a:ext>
            </a:extLst>
          </p:cNvPr>
          <p:cNvSpPr/>
          <p:nvPr/>
        </p:nvSpPr>
        <p:spPr>
          <a:xfrm>
            <a:off x="5413286" y="1848331"/>
            <a:ext cx="257958" cy="54666"/>
          </a:xfrm>
          <a:custGeom>
            <a:avLst/>
            <a:gdLst>
              <a:gd name="connsiteX0" fmla="*/ 89 w 257958"/>
              <a:gd name="connsiteY0" fmla="*/ 271 h 54666"/>
              <a:gd name="connsiteX1" fmla="*/ 73114 w 257958"/>
              <a:gd name="connsiteY1" fmla="*/ 38371 h 54666"/>
              <a:gd name="connsiteX2" fmla="*/ 114389 w 257958"/>
              <a:gd name="connsiteY2" fmla="*/ 41546 h 54666"/>
              <a:gd name="connsiteX3" fmla="*/ 204877 w 257958"/>
              <a:gd name="connsiteY3" fmla="*/ 54246 h 54666"/>
              <a:gd name="connsiteX4" fmla="*/ 257264 w 257958"/>
              <a:gd name="connsiteY4" fmla="*/ 49483 h 54666"/>
              <a:gd name="connsiteX5" fmla="*/ 230277 w 257958"/>
              <a:gd name="connsiteY5" fmla="*/ 28846 h 54666"/>
              <a:gd name="connsiteX6" fmla="*/ 165189 w 257958"/>
              <a:gd name="connsiteY6" fmla="*/ 27258 h 54666"/>
              <a:gd name="connsiteX7" fmla="*/ 122327 w 257958"/>
              <a:gd name="connsiteY7" fmla="*/ 27258 h 54666"/>
              <a:gd name="connsiteX8" fmla="*/ 88989 w 257958"/>
              <a:gd name="connsiteY8" fmla="*/ 20908 h 54666"/>
              <a:gd name="connsiteX9" fmla="*/ 89 w 257958"/>
              <a:gd name="connsiteY9" fmla="*/ 271 h 54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57958" h="54666">
                <a:moveTo>
                  <a:pt x="89" y="271"/>
                </a:moveTo>
                <a:cubicBezTo>
                  <a:pt x="-2557" y="3181"/>
                  <a:pt x="54064" y="31492"/>
                  <a:pt x="73114" y="38371"/>
                </a:cubicBezTo>
                <a:cubicBezTo>
                  <a:pt x="92164" y="45250"/>
                  <a:pt x="92429" y="38900"/>
                  <a:pt x="114389" y="41546"/>
                </a:cubicBezTo>
                <a:cubicBezTo>
                  <a:pt x="136349" y="44192"/>
                  <a:pt x="181065" y="52923"/>
                  <a:pt x="204877" y="54246"/>
                </a:cubicBezTo>
                <a:cubicBezTo>
                  <a:pt x="228689" y="55569"/>
                  <a:pt x="253031" y="53716"/>
                  <a:pt x="257264" y="49483"/>
                </a:cubicBezTo>
                <a:cubicBezTo>
                  <a:pt x="261497" y="45250"/>
                  <a:pt x="245623" y="32550"/>
                  <a:pt x="230277" y="28846"/>
                </a:cubicBezTo>
                <a:cubicBezTo>
                  <a:pt x="214931" y="25142"/>
                  <a:pt x="183181" y="27523"/>
                  <a:pt x="165189" y="27258"/>
                </a:cubicBezTo>
                <a:cubicBezTo>
                  <a:pt x="147197" y="26993"/>
                  <a:pt x="135027" y="28316"/>
                  <a:pt x="122327" y="27258"/>
                </a:cubicBezTo>
                <a:cubicBezTo>
                  <a:pt x="109627" y="26200"/>
                  <a:pt x="104335" y="23025"/>
                  <a:pt x="88989" y="20908"/>
                </a:cubicBezTo>
                <a:cubicBezTo>
                  <a:pt x="73643" y="18791"/>
                  <a:pt x="2735" y="-2639"/>
                  <a:pt x="89" y="271"/>
                </a:cubicBezTo>
                <a:close/>
              </a:path>
            </a:pathLst>
          </a:custGeom>
          <a:solidFill>
            <a:srgbClr val="FF0000">
              <a:alpha val="70000"/>
            </a:srgbClr>
          </a:solidFill>
          <a:ln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フリーフォーム: 図形 26">
            <a:extLst>
              <a:ext uri="{FF2B5EF4-FFF2-40B4-BE49-F238E27FC236}">
                <a16:creationId xmlns:a16="http://schemas.microsoft.com/office/drawing/2014/main" id="{0EBDAA74-ACB2-4455-9D4A-E3984E9707A0}"/>
              </a:ext>
            </a:extLst>
          </p:cNvPr>
          <p:cNvSpPr/>
          <p:nvPr/>
        </p:nvSpPr>
        <p:spPr>
          <a:xfrm>
            <a:off x="5378327" y="1661265"/>
            <a:ext cx="197000" cy="71505"/>
          </a:xfrm>
          <a:custGeom>
            <a:avLst/>
            <a:gdLst>
              <a:gd name="connsiteX0" fmla="*/ 123 w 197000"/>
              <a:gd name="connsiteY0" fmla="*/ 71449 h 71505"/>
              <a:gd name="connsiteX1" fmla="*/ 55686 w 197000"/>
              <a:gd name="connsiteY1" fmla="*/ 31762 h 71505"/>
              <a:gd name="connsiteX2" fmla="*/ 92198 w 197000"/>
              <a:gd name="connsiteY2" fmla="*/ 15887 h 71505"/>
              <a:gd name="connsiteX3" fmla="*/ 135061 w 197000"/>
              <a:gd name="connsiteY3" fmla="*/ 15887 h 71505"/>
              <a:gd name="connsiteX4" fmla="*/ 166811 w 197000"/>
              <a:gd name="connsiteY4" fmla="*/ 22237 h 71505"/>
              <a:gd name="connsiteX5" fmla="*/ 196973 w 197000"/>
              <a:gd name="connsiteY5" fmla="*/ 34937 h 71505"/>
              <a:gd name="connsiteX6" fmla="*/ 171573 w 197000"/>
              <a:gd name="connsiteY6" fmla="*/ 6362 h 71505"/>
              <a:gd name="connsiteX7" fmla="*/ 138236 w 197000"/>
              <a:gd name="connsiteY7" fmla="*/ 4774 h 71505"/>
              <a:gd name="connsiteX8" fmla="*/ 104898 w 197000"/>
              <a:gd name="connsiteY8" fmla="*/ 12 h 71505"/>
              <a:gd name="connsiteX9" fmla="*/ 73148 w 197000"/>
              <a:gd name="connsiteY9" fmla="*/ 6362 h 71505"/>
              <a:gd name="connsiteX10" fmla="*/ 41398 w 197000"/>
              <a:gd name="connsiteY10" fmla="*/ 22237 h 71505"/>
              <a:gd name="connsiteX11" fmla="*/ 123 w 197000"/>
              <a:gd name="connsiteY11" fmla="*/ 71449 h 715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97000" h="71505">
                <a:moveTo>
                  <a:pt x="123" y="71449"/>
                </a:moveTo>
                <a:cubicBezTo>
                  <a:pt x="2504" y="73036"/>
                  <a:pt x="40340" y="41022"/>
                  <a:pt x="55686" y="31762"/>
                </a:cubicBezTo>
                <a:cubicBezTo>
                  <a:pt x="71032" y="22502"/>
                  <a:pt x="78969" y="18533"/>
                  <a:pt x="92198" y="15887"/>
                </a:cubicBezTo>
                <a:cubicBezTo>
                  <a:pt x="105427" y="13241"/>
                  <a:pt x="122626" y="14829"/>
                  <a:pt x="135061" y="15887"/>
                </a:cubicBezTo>
                <a:cubicBezTo>
                  <a:pt x="147496" y="16945"/>
                  <a:pt x="156492" y="19062"/>
                  <a:pt x="166811" y="22237"/>
                </a:cubicBezTo>
                <a:cubicBezTo>
                  <a:pt x="177130" y="25412"/>
                  <a:pt x="196179" y="37583"/>
                  <a:pt x="196973" y="34937"/>
                </a:cubicBezTo>
                <a:cubicBezTo>
                  <a:pt x="197767" y="32291"/>
                  <a:pt x="181363" y="11389"/>
                  <a:pt x="171573" y="6362"/>
                </a:cubicBezTo>
                <a:cubicBezTo>
                  <a:pt x="161784" y="1335"/>
                  <a:pt x="149348" y="5832"/>
                  <a:pt x="138236" y="4774"/>
                </a:cubicBezTo>
                <a:cubicBezTo>
                  <a:pt x="127124" y="3716"/>
                  <a:pt x="115746" y="-253"/>
                  <a:pt x="104898" y="12"/>
                </a:cubicBezTo>
                <a:cubicBezTo>
                  <a:pt x="94050" y="277"/>
                  <a:pt x="83731" y="2658"/>
                  <a:pt x="73148" y="6362"/>
                </a:cubicBezTo>
                <a:cubicBezTo>
                  <a:pt x="62565" y="10066"/>
                  <a:pt x="52246" y="15623"/>
                  <a:pt x="41398" y="22237"/>
                </a:cubicBezTo>
                <a:cubicBezTo>
                  <a:pt x="30550" y="28851"/>
                  <a:pt x="-2258" y="69862"/>
                  <a:pt x="123" y="71449"/>
                </a:cubicBezTo>
                <a:close/>
              </a:path>
            </a:pathLst>
          </a:custGeom>
          <a:solidFill>
            <a:srgbClr val="FF0000">
              <a:alpha val="70000"/>
            </a:srgbClr>
          </a:solidFill>
          <a:ln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フリーフォーム: 図形 27">
            <a:extLst>
              <a:ext uri="{FF2B5EF4-FFF2-40B4-BE49-F238E27FC236}">
                <a16:creationId xmlns:a16="http://schemas.microsoft.com/office/drawing/2014/main" id="{FB723E39-DEEA-4A5D-8437-9F6B1D956531}"/>
              </a:ext>
            </a:extLst>
          </p:cNvPr>
          <p:cNvSpPr/>
          <p:nvPr/>
        </p:nvSpPr>
        <p:spPr>
          <a:xfrm>
            <a:off x="5326356" y="1703334"/>
            <a:ext cx="256911" cy="103993"/>
          </a:xfrm>
          <a:custGeom>
            <a:avLst/>
            <a:gdLst>
              <a:gd name="connsiteX0" fmla="*/ 114007 w 256911"/>
              <a:gd name="connsiteY0" fmla="*/ 100818 h 103993"/>
              <a:gd name="connsiteX1" fmla="*/ 15582 w 256911"/>
              <a:gd name="connsiteY1" fmla="*/ 102405 h 103993"/>
              <a:gd name="connsiteX2" fmla="*/ 1294 w 256911"/>
              <a:gd name="connsiteY2" fmla="*/ 102405 h 103993"/>
              <a:gd name="connsiteX3" fmla="*/ 26694 w 256911"/>
              <a:gd name="connsiteY3" fmla="*/ 81768 h 103993"/>
              <a:gd name="connsiteX4" fmla="*/ 56857 w 256911"/>
              <a:gd name="connsiteY4" fmla="*/ 51605 h 103993"/>
              <a:gd name="connsiteX5" fmla="*/ 90194 w 256911"/>
              <a:gd name="connsiteY5" fmla="*/ 24618 h 103993"/>
              <a:gd name="connsiteX6" fmla="*/ 131469 w 256911"/>
              <a:gd name="connsiteY6" fmla="*/ 5568 h 103993"/>
              <a:gd name="connsiteX7" fmla="*/ 158457 w 256911"/>
              <a:gd name="connsiteY7" fmla="*/ 805 h 103993"/>
              <a:gd name="connsiteX8" fmla="*/ 185444 w 256911"/>
              <a:gd name="connsiteY8" fmla="*/ 805 h 103993"/>
              <a:gd name="connsiteX9" fmla="*/ 210844 w 256911"/>
              <a:gd name="connsiteY9" fmla="*/ 8743 h 103993"/>
              <a:gd name="connsiteX10" fmla="*/ 256882 w 256911"/>
              <a:gd name="connsiteY10" fmla="*/ 26205 h 103993"/>
              <a:gd name="connsiteX11" fmla="*/ 217194 w 256911"/>
              <a:gd name="connsiteY11" fmla="*/ 24618 h 103993"/>
              <a:gd name="connsiteX12" fmla="*/ 180682 w 256911"/>
              <a:gd name="connsiteY12" fmla="*/ 24618 h 103993"/>
              <a:gd name="connsiteX13" fmla="*/ 139407 w 256911"/>
              <a:gd name="connsiteY13" fmla="*/ 29380 h 103993"/>
              <a:gd name="connsiteX14" fmla="*/ 129882 w 256911"/>
              <a:gd name="connsiteY14" fmla="*/ 38905 h 103993"/>
              <a:gd name="connsiteX15" fmla="*/ 96544 w 256911"/>
              <a:gd name="connsiteY15" fmla="*/ 42080 h 103993"/>
              <a:gd name="connsiteX16" fmla="*/ 88607 w 256911"/>
              <a:gd name="connsiteY16" fmla="*/ 54780 h 103993"/>
              <a:gd name="connsiteX17" fmla="*/ 71144 w 256911"/>
              <a:gd name="connsiteY17" fmla="*/ 65893 h 103993"/>
              <a:gd name="connsiteX18" fmla="*/ 60032 w 256911"/>
              <a:gd name="connsiteY18" fmla="*/ 77005 h 103993"/>
              <a:gd name="connsiteX19" fmla="*/ 63207 w 256911"/>
              <a:gd name="connsiteY19" fmla="*/ 84943 h 103993"/>
              <a:gd name="connsiteX20" fmla="*/ 114007 w 256911"/>
              <a:gd name="connsiteY20" fmla="*/ 100818 h 1039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256911" h="103993">
                <a:moveTo>
                  <a:pt x="114007" y="100818"/>
                </a:moveTo>
                <a:cubicBezTo>
                  <a:pt x="106070" y="103728"/>
                  <a:pt x="34367" y="102141"/>
                  <a:pt x="15582" y="102405"/>
                </a:cubicBezTo>
                <a:cubicBezTo>
                  <a:pt x="-3203" y="102669"/>
                  <a:pt x="-558" y="105844"/>
                  <a:pt x="1294" y="102405"/>
                </a:cubicBezTo>
                <a:cubicBezTo>
                  <a:pt x="3146" y="98966"/>
                  <a:pt x="17433" y="90235"/>
                  <a:pt x="26694" y="81768"/>
                </a:cubicBezTo>
                <a:cubicBezTo>
                  <a:pt x="35955" y="73301"/>
                  <a:pt x="46274" y="61130"/>
                  <a:pt x="56857" y="51605"/>
                </a:cubicBezTo>
                <a:cubicBezTo>
                  <a:pt x="67440" y="42080"/>
                  <a:pt x="77759" y="32291"/>
                  <a:pt x="90194" y="24618"/>
                </a:cubicBezTo>
                <a:cubicBezTo>
                  <a:pt x="102629" y="16945"/>
                  <a:pt x="120092" y="9537"/>
                  <a:pt x="131469" y="5568"/>
                </a:cubicBezTo>
                <a:cubicBezTo>
                  <a:pt x="142846" y="1599"/>
                  <a:pt x="149461" y="1599"/>
                  <a:pt x="158457" y="805"/>
                </a:cubicBezTo>
                <a:cubicBezTo>
                  <a:pt x="167453" y="11"/>
                  <a:pt x="176713" y="-518"/>
                  <a:pt x="185444" y="805"/>
                </a:cubicBezTo>
                <a:cubicBezTo>
                  <a:pt x="194175" y="2128"/>
                  <a:pt x="198938" y="4510"/>
                  <a:pt x="210844" y="8743"/>
                </a:cubicBezTo>
                <a:cubicBezTo>
                  <a:pt x="222750" y="12976"/>
                  <a:pt x="255824" y="23559"/>
                  <a:pt x="256882" y="26205"/>
                </a:cubicBezTo>
                <a:cubicBezTo>
                  <a:pt x="257940" y="28851"/>
                  <a:pt x="229894" y="24882"/>
                  <a:pt x="217194" y="24618"/>
                </a:cubicBezTo>
                <a:cubicBezTo>
                  <a:pt x="204494" y="24353"/>
                  <a:pt x="193646" y="23824"/>
                  <a:pt x="180682" y="24618"/>
                </a:cubicBezTo>
                <a:cubicBezTo>
                  <a:pt x="167718" y="25412"/>
                  <a:pt x="147873" y="26999"/>
                  <a:pt x="139407" y="29380"/>
                </a:cubicBezTo>
                <a:cubicBezTo>
                  <a:pt x="130941" y="31761"/>
                  <a:pt x="137026" y="36788"/>
                  <a:pt x="129882" y="38905"/>
                </a:cubicBezTo>
                <a:cubicBezTo>
                  <a:pt x="122738" y="41022"/>
                  <a:pt x="103423" y="39434"/>
                  <a:pt x="96544" y="42080"/>
                </a:cubicBezTo>
                <a:cubicBezTo>
                  <a:pt x="89665" y="44726"/>
                  <a:pt x="92840" y="50811"/>
                  <a:pt x="88607" y="54780"/>
                </a:cubicBezTo>
                <a:cubicBezTo>
                  <a:pt x="84374" y="58749"/>
                  <a:pt x="75906" y="62189"/>
                  <a:pt x="71144" y="65893"/>
                </a:cubicBezTo>
                <a:cubicBezTo>
                  <a:pt x="66382" y="69597"/>
                  <a:pt x="61355" y="73830"/>
                  <a:pt x="60032" y="77005"/>
                </a:cubicBezTo>
                <a:cubicBezTo>
                  <a:pt x="58709" y="80180"/>
                  <a:pt x="56593" y="82033"/>
                  <a:pt x="63207" y="84943"/>
                </a:cubicBezTo>
                <a:cubicBezTo>
                  <a:pt x="69821" y="87853"/>
                  <a:pt x="121944" y="97908"/>
                  <a:pt x="114007" y="100818"/>
                </a:cubicBezTo>
                <a:close/>
              </a:path>
            </a:pathLst>
          </a:custGeom>
          <a:solidFill>
            <a:srgbClr val="FF0000">
              <a:alpha val="70000"/>
            </a:srgbClr>
          </a:solidFill>
          <a:ln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フリーフォーム: 図形 28">
            <a:extLst>
              <a:ext uri="{FF2B5EF4-FFF2-40B4-BE49-F238E27FC236}">
                <a16:creationId xmlns:a16="http://schemas.microsoft.com/office/drawing/2014/main" id="{245F25FC-4DB6-4B40-8DCD-A8A40EB1D406}"/>
              </a:ext>
            </a:extLst>
          </p:cNvPr>
          <p:cNvSpPr/>
          <p:nvPr/>
        </p:nvSpPr>
        <p:spPr>
          <a:xfrm>
            <a:off x="5441903" y="1724774"/>
            <a:ext cx="147019" cy="87784"/>
          </a:xfrm>
          <a:custGeom>
            <a:avLst/>
            <a:gdLst>
              <a:gd name="connsiteX0" fmla="*/ 1635 w 147019"/>
              <a:gd name="connsiteY0" fmla="*/ 25403 h 87784"/>
              <a:gd name="connsiteX1" fmla="*/ 22272 w 147019"/>
              <a:gd name="connsiteY1" fmla="*/ 74615 h 87784"/>
              <a:gd name="connsiteX2" fmla="*/ 42910 w 147019"/>
              <a:gd name="connsiteY2" fmla="*/ 68265 h 87784"/>
              <a:gd name="connsiteX3" fmla="*/ 79422 w 147019"/>
              <a:gd name="connsiteY3" fmla="*/ 87315 h 87784"/>
              <a:gd name="connsiteX4" fmla="*/ 104822 w 147019"/>
              <a:gd name="connsiteY4" fmla="*/ 80965 h 87784"/>
              <a:gd name="connsiteX5" fmla="*/ 128635 w 147019"/>
              <a:gd name="connsiteY5" fmla="*/ 69853 h 87784"/>
              <a:gd name="connsiteX6" fmla="*/ 146097 w 147019"/>
              <a:gd name="connsiteY6" fmla="*/ 53978 h 87784"/>
              <a:gd name="connsiteX7" fmla="*/ 142922 w 147019"/>
              <a:gd name="connsiteY7" fmla="*/ 30165 h 87784"/>
              <a:gd name="connsiteX8" fmla="*/ 128635 w 147019"/>
              <a:gd name="connsiteY8" fmla="*/ 6353 h 87784"/>
              <a:gd name="connsiteX9" fmla="*/ 107997 w 147019"/>
              <a:gd name="connsiteY9" fmla="*/ 1590 h 87784"/>
              <a:gd name="connsiteX10" fmla="*/ 68310 w 147019"/>
              <a:gd name="connsiteY10" fmla="*/ 3 h 87784"/>
              <a:gd name="connsiteX11" fmla="*/ 1635 w 147019"/>
              <a:gd name="connsiteY11" fmla="*/ 25403 h 877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47019" h="87784">
                <a:moveTo>
                  <a:pt x="1635" y="25403"/>
                </a:moveTo>
                <a:cubicBezTo>
                  <a:pt x="-6038" y="37838"/>
                  <a:pt x="15393" y="67471"/>
                  <a:pt x="22272" y="74615"/>
                </a:cubicBezTo>
                <a:cubicBezTo>
                  <a:pt x="29151" y="81759"/>
                  <a:pt x="33385" y="66148"/>
                  <a:pt x="42910" y="68265"/>
                </a:cubicBezTo>
                <a:cubicBezTo>
                  <a:pt x="52435" y="70382"/>
                  <a:pt x="69103" y="85198"/>
                  <a:pt x="79422" y="87315"/>
                </a:cubicBezTo>
                <a:cubicBezTo>
                  <a:pt x="89741" y="89432"/>
                  <a:pt x="96620" y="83875"/>
                  <a:pt x="104822" y="80965"/>
                </a:cubicBezTo>
                <a:cubicBezTo>
                  <a:pt x="113024" y="78055"/>
                  <a:pt x="121756" y="74351"/>
                  <a:pt x="128635" y="69853"/>
                </a:cubicBezTo>
                <a:cubicBezTo>
                  <a:pt x="135514" y="65355"/>
                  <a:pt x="143716" y="60593"/>
                  <a:pt x="146097" y="53978"/>
                </a:cubicBezTo>
                <a:cubicBezTo>
                  <a:pt x="148478" y="47363"/>
                  <a:pt x="145832" y="38102"/>
                  <a:pt x="142922" y="30165"/>
                </a:cubicBezTo>
                <a:cubicBezTo>
                  <a:pt x="140012" y="22228"/>
                  <a:pt x="134456" y="11115"/>
                  <a:pt x="128635" y="6353"/>
                </a:cubicBezTo>
                <a:cubicBezTo>
                  <a:pt x="122814" y="1591"/>
                  <a:pt x="118051" y="2648"/>
                  <a:pt x="107997" y="1590"/>
                </a:cubicBezTo>
                <a:cubicBezTo>
                  <a:pt x="97943" y="532"/>
                  <a:pt x="79952" y="267"/>
                  <a:pt x="68310" y="3"/>
                </a:cubicBezTo>
                <a:cubicBezTo>
                  <a:pt x="56668" y="-262"/>
                  <a:pt x="9308" y="12968"/>
                  <a:pt x="1635" y="25403"/>
                </a:cubicBezTo>
                <a:close/>
              </a:path>
            </a:pathLst>
          </a:custGeom>
          <a:solidFill>
            <a:srgbClr val="FF0000">
              <a:alpha val="70000"/>
            </a:srgbClr>
          </a:solidFill>
          <a:ln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楕円 30">
            <a:extLst>
              <a:ext uri="{FF2B5EF4-FFF2-40B4-BE49-F238E27FC236}">
                <a16:creationId xmlns:a16="http://schemas.microsoft.com/office/drawing/2014/main" id="{9025B2C6-361B-44B5-AFD3-F6B73345C629}"/>
              </a:ext>
            </a:extLst>
          </p:cNvPr>
          <p:cNvSpPr/>
          <p:nvPr/>
        </p:nvSpPr>
        <p:spPr>
          <a:xfrm>
            <a:off x="5479847" y="1730433"/>
            <a:ext cx="58722" cy="58722"/>
          </a:xfrm>
          <a:prstGeom prst="ellipse">
            <a:avLst/>
          </a:prstGeom>
          <a:solidFill>
            <a:srgbClr val="FF0000">
              <a:alpha val="80000"/>
            </a:srgbClr>
          </a:solidFill>
          <a:ln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フリーフォーム: 図形 29">
            <a:extLst>
              <a:ext uri="{FF2B5EF4-FFF2-40B4-BE49-F238E27FC236}">
                <a16:creationId xmlns:a16="http://schemas.microsoft.com/office/drawing/2014/main" id="{8112B5E8-D2E8-4ECA-BDDA-20149D4060A5}"/>
              </a:ext>
            </a:extLst>
          </p:cNvPr>
          <p:cNvSpPr/>
          <p:nvPr/>
        </p:nvSpPr>
        <p:spPr>
          <a:xfrm>
            <a:off x="5489142" y="1786678"/>
            <a:ext cx="172013" cy="55398"/>
          </a:xfrm>
          <a:custGeom>
            <a:avLst/>
            <a:gdLst>
              <a:gd name="connsiteX0" fmla="*/ 433 w 172013"/>
              <a:gd name="connsiteY0" fmla="*/ 17474 h 55398"/>
              <a:gd name="connsiteX1" fmla="*/ 48058 w 172013"/>
              <a:gd name="connsiteY1" fmla="*/ 41286 h 55398"/>
              <a:gd name="connsiteX2" fmla="*/ 100446 w 172013"/>
              <a:gd name="connsiteY2" fmla="*/ 50811 h 55398"/>
              <a:gd name="connsiteX3" fmla="*/ 146483 w 172013"/>
              <a:gd name="connsiteY3" fmla="*/ 52399 h 55398"/>
              <a:gd name="connsiteX4" fmla="*/ 165533 w 172013"/>
              <a:gd name="connsiteY4" fmla="*/ 52399 h 55398"/>
              <a:gd name="connsiteX5" fmla="*/ 171883 w 172013"/>
              <a:gd name="connsiteY5" fmla="*/ 12711 h 55398"/>
              <a:gd name="connsiteX6" fmla="*/ 160771 w 172013"/>
              <a:gd name="connsiteY6" fmla="*/ 11 h 55398"/>
              <a:gd name="connsiteX7" fmla="*/ 130608 w 172013"/>
              <a:gd name="connsiteY7" fmla="*/ 14299 h 55398"/>
              <a:gd name="connsiteX8" fmla="*/ 95683 w 172013"/>
              <a:gd name="connsiteY8" fmla="*/ 23824 h 55398"/>
              <a:gd name="connsiteX9" fmla="*/ 76633 w 172013"/>
              <a:gd name="connsiteY9" fmla="*/ 30174 h 55398"/>
              <a:gd name="connsiteX10" fmla="*/ 433 w 172013"/>
              <a:gd name="connsiteY10" fmla="*/ 17474 h 553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72013" h="55398">
                <a:moveTo>
                  <a:pt x="433" y="17474"/>
                </a:moveTo>
                <a:cubicBezTo>
                  <a:pt x="-4330" y="19326"/>
                  <a:pt x="31389" y="35730"/>
                  <a:pt x="48058" y="41286"/>
                </a:cubicBezTo>
                <a:cubicBezTo>
                  <a:pt x="64727" y="46842"/>
                  <a:pt x="84042" y="48959"/>
                  <a:pt x="100446" y="50811"/>
                </a:cubicBezTo>
                <a:cubicBezTo>
                  <a:pt x="116850" y="52663"/>
                  <a:pt x="135635" y="52134"/>
                  <a:pt x="146483" y="52399"/>
                </a:cubicBezTo>
                <a:cubicBezTo>
                  <a:pt x="157331" y="52664"/>
                  <a:pt x="161300" y="59014"/>
                  <a:pt x="165533" y="52399"/>
                </a:cubicBezTo>
                <a:cubicBezTo>
                  <a:pt x="169766" y="45784"/>
                  <a:pt x="172677" y="21442"/>
                  <a:pt x="171883" y="12711"/>
                </a:cubicBezTo>
                <a:cubicBezTo>
                  <a:pt x="171089" y="3980"/>
                  <a:pt x="167650" y="-254"/>
                  <a:pt x="160771" y="11"/>
                </a:cubicBezTo>
                <a:cubicBezTo>
                  <a:pt x="153892" y="276"/>
                  <a:pt x="141456" y="10330"/>
                  <a:pt x="130608" y="14299"/>
                </a:cubicBezTo>
                <a:cubicBezTo>
                  <a:pt x="119760" y="18268"/>
                  <a:pt x="104679" y="21178"/>
                  <a:pt x="95683" y="23824"/>
                </a:cubicBezTo>
                <a:cubicBezTo>
                  <a:pt x="86687" y="26470"/>
                  <a:pt x="86422" y="29116"/>
                  <a:pt x="76633" y="30174"/>
                </a:cubicBezTo>
                <a:cubicBezTo>
                  <a:pt x="66844" y="31232"/>
                  <a:pt x="5196" y="15622"/>
                  <a:pt x="433" y="17474"/>
                </a:cubicBezTo>
                <a:close/>
              </a:path>
            </a:pathLst>
          </a:custGeom>
          <a:solidFill>
            <a:srgbClr val="FF0000">
              <a:alpha val="70000"/>
            </a:srgbClr>
          </a:solidFill>
          <a:ln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フリーフォーム: 図形 32">
            <a:extLst>
              <a:ext uri="{FF2B5EF4-FFF2-40B4-BE49-F238E27FC236}">
                <a16:creationId xmlns:a16="http://schemas.microsoft.com/office/drawing/2014/main" id="{BFB37314-C38A-4A93-9758-E6BC3F336AB9}"/>
              </a:ext>
            </a:extLst>
          </p:cNvPr>
          <p:cNvSpPr/>
          <p:nvPr/>
        </p:nvSpPr>
        <p:spPr>
          <a:xfrm>
            <a:off x="5328642" y="1693698"/>
            <a:ext cx="229423" cy="99356"/>
          </a:xfrm>
          <a:custGeom>
            <a:avLst/>
            <a:gdLst>
              <a:gd name="connsiteX0" fmla="*/ 229196 w 229423"/>
              <a:gd name="connsiteY0" fmla="*/ 18379 h 99356"/>
              <a:gd name="connsiteX1" fmla="*/ 160933 w 229423"/>
              <a:gd name="connsiteY1" fmla="*/ 2504 h 99356"/>
              <a:gd name="connsiteX2" fmla="*/ 130771 w 229423"/>
              <a:gd name="connsiteY2" fmla="*/ 2504 h 99356"/>
              <a:gd name="connsiteX3" fmla="*/ 84733 w 229423"/>
              <a:gd name="connsiteY3" fmla="*/ 26316 h 99356"/>
              <a:gd name="connsiteX4" fmla="*/ 56158 w 229423"/>
              <a:gd name="connsiteY4" fmla="*/ 51716 h 99356"/>
              <a:gd name="connsiteX5" fmla="*/ 30758 w 229423"/>
              <a:gd name="connsiteY5" fmla="*/ 61241 h 99356"/>
              <a:gd name="connsiteX6" fmla="*/ 16471 w 229423"/>
              <a:gd name="connsiteY6" fmla="*/ 77116 h 99356"/>
              <a:gd name="connsiteX7" fmla="*/ 596 w 229423"/>
              <a:gd name="connsiteY7" fmla="*/ 99341 h 99356"/>
              <a:gd name="connsiteX8" fmla="*/ 38696 w 229423"/>
              <a:gd name="connsiteY8" fmla="*/ 80291 h 99356"/>
              <a:gd name="connsiteX9" fmla="*/ 59333 w 229423"/>
              <a:gd name="connsiteY9" fmla="*/ 62829 h 99356"/>
              <a:gd name="connsiteX10" fmla="*/ 102196 w 229423"/>
              <a:gd name="connsiteY10" fmla="*/ 18379 h 99356"/>
              <a:gd name="connsiteX11" fmla="*/ 135533 w 229423"/>
              <a:gd name="connsiteY11" fmla="*/ 10441 h 99356"/>
              <a:gd name="connsiteX12" fmla="*/ 229196 w 229423"/>
              <a:gd name="connsiteY12" fmla="*/ 18379 h 993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29423" h="99356">
                <a:moveTo>
                  <a:pt x="229196" y="18379"/>
                </a:moveTo>
                <a:cubicBezTo>
                  <a:pt x="233429" y="17056"/>
                  <a:pt x="177337" y="5150"/>
                  <a:pt x="160933" y="2504"/>
                </a:cubicBezTo>
                <a:cubicBezTo>
                  <a:pt x="144529" y="-142"/>
                  <a:pt x="143471" y="-1465"/>
                  <a:pt x="130771" y="2504"/>
                </a:cubicBezTo>
                <a:cubicBezTo>
                  <a:pt x="118071" y="6473"/>
                  <a:pt x="97168" y="18114"/>
                  <a:pt x="84733" y="26316"/>
                </a:cubicBezTo>
                <a:cubicBezTo>
                  <a:pt x="72297" y="34518"/>
                  <a:pt x="65154" y="45895"/>
                  <a:pt x="56158" y="51716"/>
                </a:cubicBezTo>
                <a:cubicBezTo>
                  <a:pt x="47162" y="57537"/>
                  <a:pt x="37372" y="57008"/>
                  <a:pt x="30758" y="61241"/>
                </a:cubicBezTo>
                <a:cubicBezTo>
                  <a:pt x="24144" y="65474"/>
                  <a:pt x="21498" y="70766"/>
                  <a:pt x="16471" y="77116"/>
                </a:cubicBezTo>
                <a:cubicBezTo>
                  <a:pt x="11444" y="83466"/>
                  <a:pt x="-3108" y="98812"/>
                  <a:pt x="596" y="99341"/>
                </a:cubicBezTo>
                <a:cubicBezTo>
                  <a:pt x="4300" y="99870"/>
                  <a:pt x="28906" y="86376"/>
                  <a:pt x="38696" y="80291"/>
                </a:cubicBezTo>
                <a:cubicBezTo>
                  <a:pt x="48485" y="74206"/>
                  <a:pt x="48750" y="73148"/>
                  <a:pt x="59333" y="62829"/>
                </a:cubicBezTo>
                <a:cubicBezTo>
                  <a:pt x="69916" y="52510"/>
                  <a:pt x="89496" y="27110"/>
                  <a:pt x="102196" y="18379"/>
                </a:cubicBezTo>
                <a:cubicBezTo>
                  <a:pt x="114896" y="9648"/>
                  <a:pt x="119394" y="10441"/>
                  <a:pt x="135533" y="10441"/>
                </a:cubicBezTo>
                <a:cubicBezTo>
                  <a:pt x="151672" y="10441"/>
                  <a:pt x="224963" y="19702"/>
                  <a:pt x="229196" y="18379"/>
                </a:cubicBezTo>
                <a:close/>
              </a:path>
            </a:pathLst>
          </a:custGeom>
          <a:solidFill>
            <a:srgbClr val="FF0000">
              <a:alpha val="70000"/>
            </a:srgbClr>
          </a:solidFill>
          <a:ln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月 34">
            <a:extLst>
              <a:ext uri="{FF2B5EF4-FFF2-40B4-BE49-F238E27FC236}">
                <a16:creationId xmlns:a16="http://schemas.microsoft.com/office/drawing/2014/main" id="{A344E047-5DE0-4D17-AE70-98E6F65EC15D}"/>
              </a:ext>
            </a:extLst>
          </p:cNvPr>
          <p:cNvSpPr/>
          <p:nvPr/>
        </p:nvSpPr>
        <p:spPr>
          <a:xfrm rot="15300000">
            <a:off x="5497970" y="1728349"/>
            <a:ext cx="45719" cy="101600"/>
          </a:xfrm>
          <a:prstGeom prst="moon">
            <a:avLst/>
          </a:prstGeom>
          <a:solidFill>
            <a:schemeClr val="bg1"/>
          </a:solidFill>
          <a:ln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フリーフォーム: 図形 33">
            <a:extLst>
              <a:ext uri="{FF2B5EF4-FFF2-40B4-BE49-F238E27FC236}">
                <a16:creationId xmlns:a16="http://schemas.microsoft.com/office/drawing/2014/main" id="{93E53711-978B-422F-9D8A-E60F8DB977B4}"/>
              </a:ext>
            </a:extLst>
          </p:cNvPr>
          <p:cNvSpPr/>
          <p:nvPr/>
        </p:nvSpPr>
        <p:spPr>
          <a:xfrm>
            <a:off x="5324279" y="1462430"/>
            <a:ext cx="493930" cy="551344"/>
          </a:xfrm>
          <a:custGeom>
            <a:avLst/>
            <a:gdLst>
              <a:gd name="connsiteX0" fmla="*/ 1784 w 493930"/>
              <a:gd name="connsiteY0" fmla="*/ 1997 h 551344"/>
              <a:gd name="connsiteX1" fmla="*/ 39884 w 493930"/>
              <a:gd name="connsiteY1" fmla="*/ 111534 h 551344"/>
              <a:gd name="connsiteX2" fmla="*/ 160534 w 493930"/>
              <a:gd name="connsiteY2" fmla="*/ 225834 h 551344"/>
              <a:gd name="connsiteX3" fmla="*/ 243084 w 493930"/>
              <a:gd name="connsiteY3" fmla="*/ 268697 h 551344"/>
              <a:gd name="connsiteX4" fmla="*/ 284359 w 493930"/>
              <a:gd name="connsiteY4" fmla="*/ 297272 h 551344"/>
              <a:gd name="connsiteX5" fmla="*/ 297059 w 493930"/>
              <a:gd name="connsiteY5" fmla="*/ 330609 h 551344"/>
              <a:gd name="connsiteX6" fmla="*/ 309759 w 493930"/>
              <a:gd name="connsiteY6" fmla="*/ 370297 h 551344"/>
              <a:gd name="connsiteX7" fmla="*/ 371671 w 493930"/>
              <a:gd name="connsiteY7" fmla="*/ 454434 h 551344"/>
              <a:gd name="connsiteX8" fmla="*/ 431996 w 493930"/>
              <a:gd name="connsiteY8" fmla="*/ 519522 h 551344"/>
              <a:gd name="connsiteX9" fmla="*/ 474859 w 493930"/>
              <a:gd name="connsiteY9" fmla="*/ 551272 h 551344"/>
              <a:gd name="connsiteX10" fmla="*/ 493909 w 493930"/>
              <a:gd name="connsiteY10" fmla="*/ 511584 h 551344"/>
              <a:gd name="connsiteX11" fmla="*/ 471684 w 493930"/>
              <a:gd name="connsiteY11" fmla="*/ 473484 h 551344"/>
              <a:gd name="connsiteX12" fmla="*/ 378021 w 493930"/>
              <a:gd name="connsiteY12" fmla="*/ 348072 h 551344"/>
              <a:gd name="connsiteX13" fmla="*/ 416121 w 493930"/>
              <a:gd name="connsiteY13" fmla="*/ 376647 h 551344"/>
              <a:gd name="connsiteX14" fmla="*/ 373259 w 493930"/>
              <a:gd name="connsiteY14" fmla="*/ 306797 h 551344"/>
              <a:gd name="connsiteX15" fmla="*/ 282771 w 493930"/>
              <a:gd name="connsiteY15" fmla="*/ 225834 h 551344"/>
              <a:gd name="connsiteX16" fmla="*/ 179584 w 493930"/>
              <a:gd name="connsiteY16" fmla="*/ 124234 h 551344"/>
              <a:gd name="connsiteX17" fmla="*/ 87509 w 493930"/>
              <a:gd name="connsiteY17" fmla="*/ 46447 h 551344"/>
              <a:gd name="connsiteX18" fmla="*/ 1784 w 493930"/>
              <a:gd name="connsiteY18" fmla="*/ 1997 h 5513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493930" h="551344">
                <a:moveTo>
                  <a:pt x="1784" y="1997"/>
                </a:moveTo>
                <a:cubicBezTo>
                  <a:pt x="-6153" y="12845"/>
                  <a:pt x="13426" y="74228"/>
                  <a:pt x="39884" y="111534"/>
                </a:cubicBezTo>
                <a:cubicBezTo>
                  <a:pt x="66342" y="148840"/>
                  <a:pt x="126667" y="199640"/>
                  <a:pt x="160534" y="225834"/>
                </a:cubicBezTo>
                <a:cubicBezTo>
                  <a:pt x="194401" y="252028"/>
                  <a:pt x="222447" y="256791"/>
                  <a:pt x="243084" y="268697"/>
                </a:cubicBezTo>
                <a:cubicBezTo>
                  <a:pt x="263721" y="280603"/>
                  <a:pt x="275363" y="286953"/>
                  <a:pt x="284359" y="297272"/>
                </a:cubicBezTo>
                <a:cubicBezTo>
                  <a:pt x="293355" y="307591"/>
                  <a:pt x="292826" y="318438"/>
                  <a:pt x="297059" y="330609"/>
                </a:cubicBezTo>
                <a:cubicBezTo>
                  <a:pt x="301292" y="342780"/>
                  <a:pt x="297324" y="349660"/>
                  <a:pt x="309759" y="370297"/>
                </a:cubicBezTo>
                <a:cubicBezTo>
                  <a:pt x="322194" y="390934"/>
                  <a:pt x="351298" y="429563"/>
                  <a:pt x="371671" y="454434"/>
                </a:cubicBezTo>
                <a:cubicBezTo>
                  <a:pt x="392044" y="479305"/>
                  <a:pt x="414798" y="503382"/>
                  <a:pt x="431996" y="519522"/>
                </a:cubicBezTo>
                <a:cubicBezTo>
                  <a:pt x="449194" y="535662"/>
                  <a:pt x="464540" y="552595"/>
                  <a:pt x="474859" y="551272"/>
                </a:cubicBezTo>
                <a:cubicBezTo>
                  <a:pt x="485178" y="549949"/>
                  <a:pt x="494438" y="524549"/>
                  <a:pt x="493909" y="511584"/>
                </a:cubicBezTo>
                <a:cubicBezTo>
                  <a:pt x="493380" y="498619"/>
                  <a:pt x="490999" y="500736"/>
                  <a:pt x="471684" y="473484"/>
                </a:cubicBezTo>
                <a:cubicBezTo>
                  <a:pt x="452369" y="446232"/>
                  <a:pt x="387282" y="364212"/>
                  <a:pt x="378021" y="348072"/>
                </a:cubicBezTo>
                <a:cubicBezTo>
                  <a:pt x="368761" y="331933"/>
                  <a:pt x="416915" y="383526"/>
                  <a:pt x="416121" y="376647"/>
                </a:cubicBezTo>
                <a:cubicBezTo>
                  <a:pt x="415327" y="369768"/>
                  <a:pt x="395484" y="331933"/>
                  <a:pt x="373259" y="306797"/>
                </a:cubicBezTo>
                <a:cubicBezTo>
                  <a:pt x="351034" y="281661"/>
                  <a:pt x="315050" y="256261"/>
                  <a:pt x="282771" y="225834"/>
                </a:cubicBezTo>
                <a:cubicBezTo>
                  <a:pt x="250492" y="195407"/>
                  <a:pt x="212127" y="154132"/>
                  <a:pt x="179584" y="124234"/>
                </a:cubicBezTo>
                <a:cubicBezTo>
                  <a:pt x="147041" y="94336"/>
                  <a:pt x="112909" y="65761"/>
                  <a:pt x="87509" y="46447"/>
                </a:cubicBezTo>
                <a:cubicBezTo>
                  <a:pt x="62109" y="27133"/>
                  <a:pt x="9721" y="-8851"/>
                  <a:pt x="1784" y="1997"/>
                </a:cubicBezTo>
                <a:close/>
              </a:path>
            </a:pathLst>
          </a:custGeom>
          <a:solidFill>
            <a:srgbClr val="FF0000">
              <a:alpha val="70000"/>
            </a:srgbClr>
          </a:solidFill>
          <a:ln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フリーフォーム: 図形 35">
            <a:extLst>
              <a:ext uri="{FF2B5EF4-FFF2-40B4-BE49-F238E27FC236}">
                <a16:creationId xmlns:a16="http://schemas.microsoft.com/office/drawing/2014/main" id="{B4BD66E0-C197-4FA9-A018-F08F9AFAB5A1}"/>
              </a:ext>
            </a:extLst>
          </p:cNvPr>
          <p:cNvSpPr/>
          <p:nvPr/>
        </p:nvSpPr>
        <p:spPr>
          <a:xfrm>
            <a:off x="5318125" y="2011790"/>
            <a:ext cx="551280" cy="885187"/>
          </a:xfrm>
          <a:custGeom>
            <a:avLst/>
            <a:gdLst>
              <a:gd name="connsiteX0" fmla="*/ 446088 w 551280"/>
              <a:gd name="connsiteY0" fmla="*/ 324 h 885187"/>
              <a:gd name="connsiteX1" fmla="*/ 401638 w 551280"/>
              <a:gd name="connsiteY1" fmla="*/ 152724 h 885187"/>
              <a:gd name="connsiteX2" fmla="*/ 374650 w 551280"/>
              <a:gd name="connsiteY2" fmla="*/ 300362 h 885187"/>
              <a:gd name="connsiteX3" fmla="*/ 311150 w 551280"/>
              <a:gd name="connsiteY3" fmla="*/ 495624 h 885187"/>
              <a:gd name="connsiteX4" fmla="*/ 280988 w 551280"/>
              <a:gd name="connsiteY4" fmla="*/ 562299 h 885187"/>
              <a:gd name="connsiteX5" fmla="*/ 204788 w 551280"/>
              <a:gd name="connsiteY5" fmla="*/ 640087 h 885187"/>
              <a:gd name="connsiteX6" fmla="*/ 158750 w 551280"/>
              <a:gd name="connsiteY6" fmla="*/ 711524 h 885187"/>
              <a:gd name="connsiteX7" fmla="*/ 114300 w 551280"/>
              <a:gd name="connsiteY7" fmla="*/ 790899 h 885187"/>
              <a:gd name="connsiteX8" fmla="*/ 0 w 551280"/>
              <a:gd name="connsiteY8" fmla="*/ 881387 h 885187"/>
              <a:gd name="connsiteX9" fmla="*/ 115888 w 551280"/>
              <a:gd name="connsiteY9" fmla="*/ 860749 h 885187"/>
              <a:gd name="connsiteX10" fmla="*/ 234950 w 551280"/>
              <a:gd name="connsiteY10" fmla="*/ 792487 h 885187"/>
              <a:gd name="connsiteX11" fmla="*/ 396875 w 551280"/>
              <a:gd name="connsiteY11" fmla="*/ 582937 h 885187"/>
              <a:gd name="connsiteX12" fmla="*/ 496888 w 551280"/>
              <a:gd name="connsiteY12" fmla="*/ 309887 h 885187"/>
              <a:gd name="connsiteX13" fmla="*/ 550863 w 551280"/>
              <a:gd name="connsiteY13" fmla="*/ 117799 h 885187"/>
              <a:gd name="connsiteX14" fmla="*/ 446088 w 551280"/>
              <a:gd name="connsiteY14" fmla="*/ 324 h 885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551280" h="885187">
                <a:moveTo>
                  <a:pt x="446088" y="324"/>
                </a:moveTo>
                <a:cubicBezTo>
                  <a:pt x="421217" y="6145"/>
                  <a:pt x="413544" y="102718"/>
                  <a:pt x="401638" y="152724"/>
                </a:cubicBezTo>
                <a:cubicBezTo>
                  <a:pt x="389732" y="202730"/>
                  <a:pt x="389731" y="243212"/>
                  <a:pt x="374650" y="300362"/>
                </a:cubicBezTo>
                <a:cubicBezTo>
                  <a:pt x="359569" y="357512"/>
                  <a:pt x="326760" y="451968"/>
                  <a:pt x="311150" y="495624"/>
                </a:cubicBezTo>
                <a:cubicBezTo>
                  <a:pt x="295540" y="539280"/>
                  <a:pt x="298715" y="538222"/>
                  <a:pt x="280988" y="562299"/>
                </a:cubicBezTo>
                <a:cubicBezTo>
                  <a:pt x="263261" y="586376"/>
                  <a:pt x="225161" y="615216"/>
                  <a:pt x="204788" y="640087"/>
                </a:cubicBezTo>
                <a:cubicBezTo>
                  <a:pt x="184415" y="664958"/>
                  <a:pt x="173831" y="686389"/>
                  <a:pt x="158750" y="711524"/>
                </a:cubicBezTo>
                <a:cubicBezTo>
                  <a:pt x="143669" y="736659"/>
                  <a:pt x="140758" y="762589"/>
                  <a:pt x="114300" y="790899"/>
                </a:cubicBezTo>
                <a:cubicBezTo>
                  <a:pt x="87842" y="819209"/>
                  <a:pt x="-265" y="869745"/>
                  <a:pt x="0" y="881387"/>
                </a:cubicBezTo>
                <a:cubicBezTo>
                  <a:pt x="265" y="893029"/>
                  <a:pt x="76730" y="875566"/>
                  <a:pt x="115888" y="860749"/>
                </a:cubicBezTo>
                <a:cubicBezTo>
                  <a:pt x="155046" y="845932"/>
                  <a:pt x="188119" y="838789"/>
                  <a:pt x="234950" y="792487"/>
                </a:cubicBezTo>
                <a:cubicBezTo>
                  <a:pt x="281781" y="746185"/>
                  <a:pt x="353219" y="663370"/>
                  <a:pt x="396875" y="582937"/>
                </a:cubicBezTo>
                <a:cubicBezTo>
                  <a:pt x="440531" y="502504"/>
                  <a:pt x="471223" y="387410"/>
                  <a:pt x="496888" y="309887"/>
                </a:cubicBezTo>
                <a:cubicBezTo>
                  <a:pt x="522553" y="232364"/>
                  <a:pt x="555361" y="167276"/>
                  <a:pt x="550863" y="117799"/>
                </a:cubicBezTo>
                <a:cubicBezTo>
                  <a:pt x="546365" y="68322"/>
                  <a:pt x="470959" y="-5497"/>
                  <a:pt x="446088" y="324"/>
                </a:cubicBezTo>
                <a:close/>
              </a:path>
            </a:pathLst>
          </a:custGeom>
          <a:solidFill>
            <a:srgbClr val="FF0000">
              <a:alpha val="70000"/>
            </a:srgbClr>
          </a:solidFill>
          <a:ln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フリーフォーム: 図形 36">
            <a:extLst>
              <a:ext uri="{FF2B5EF4-FFF2-40B4-BE49-F238E27FC236}">
                <a16:creationId xmlns:a16="http://schemas.microsoft.com/office/drawing/2014/main" id="{8BE021B5-3564-4A9F-9972-0491CED23D31}"/>
              </a:ext>
            </a:extLst>
          </p:cNvPr>
          <p:cNvSpPr/>
          <p:nvPr/>
        </p:nvSpPr>
        <p:spPr>
          <a:xfrm>
            <a:off x="4967288" y="2221664"/>
            <a:ext cx="95958" cy="46711"/>
          </a:xfrm>
          <a:custGeom>
            <a:avLst/>
            <a:gdLst>
              <a:gd name="connsiteX0" fmla="*/ 0 w 95958"/>
              <a:gd name="connsiteY0" fmla="*/ 0 h 46711"/>
              <a:gd name="connsiteX1" fmla="*/ 31750 w 95958"/>
              <a:gd name="connsiteY1" fmla="*/ 42863 h 46711"/>
              <a:gd name="connsiteX2" fmla="*/ 52387 w 95958"/>
              <a:gd name="connsiteY2" fmla="*/ 42863 h 46711"/>
              <a:gd name="connsiteX3" fmla="*/ 95250 w 95958"/>
              <a:gd name="connsiteY3" fmla="*/ 26988 h 46711"/>
              <a:gd name="connsiteX4" fmla="*/ 77787 w 95958"/>
              <a:gd name="connsiteY4" fmla="*/ 26988 h 46711"/>
              <a:gd name="connsiteX5" fmla="*/ 60325 w 95958"/>
              <a:gd name="connsiteY5" fmla="*/ 28575 h 46711"/>
              <a:gd name="connsiteX6" fmla="*/ 46037 w 95958"/>
              <a:gd name="connsiteY6" fmla="*/ 26988 h 46711"/>
              <a:gd name="connsiteX7" fmla="*/ 0 w 95958"/>
              <a:gd name="connsiteY7" fmla="*/ 0 h 467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5958" h="46711">
                <a:moveTo>
                  <a:pt x="0" y="0"/>
                </a:moveTo>
                <a:cubicBezTo>
                  <a:pt x="11509" y="17859"/>
                  <a:pt x="23019" y="35719"/>
                  <a:pt x="31750" y="42863"/>
                </a:cubicBezTo>
                <a:cubicBezTo>
                  <a:pt x="40481" y="50007"/>
                  <a:pt x="41804" y="45509"/>
                  <a:pt x="52387" y="42863"/>
                </a:cubicBezTo>
                <a:cubicBezTo>
                  <a:pt x="62970" y="40217"/>
                  <a:pt x="91017" y="29634"/>
                  <a:pt x="95250" y="26988"/>
                </a:cubicBezTo>
                <a:cubicBezTo>
                  <a:pt x="99483" y="24342"/>
                  <a:pt x="83608" y="26724"/>
                  <a:pt x="77787" y="26988"/>
                </a:cubicBezTo>
                <a:cubicBezTo>
                  <a:pt x="71966" y="27252"/>
                  <a:pt x="65617" y="28575"/>
                  <a:pt x="60325" y="28575"/>
                </a:cubicBezTo>
                <a:cubicBezTo>
                  <a:pt x="55033" y="28575"/>
                  <a:pt x="46037" y="26988"/>
                  <a:pt x="46037" y="26988"/>
                </a:cubicBezTo>
                <a:lnTo>
                  <a:pt x="0" y="0"/>
                </a:lnTo>
                <a:close/>
              </a:path>
            </a:pathLst>
          </a:custGeom>
          <a:solidFill>
            <a:srgbClr val="FF0000">
              <a:alpha val="70000"/>
            </a:srgbClr>
          </a:solidFill>
          <a:ln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フリーフォーム: 図形 37">
            <a:extLst>
              <a:ext uri="{FF2B5EF4-FFF2-40B4-BE49-F238E27FC236}">
                <a16:creationId xmlns:a16="http://schemas.microsoft.com/office/drawing/2014/main" id="{F298B4CE-7EF8-43BF-BC35-C7E0BCB21315}"/>
              </a:ext>
            </a:extLst>
          </p:cNvPr>
          <p:cNvSpPr/>
          <p:nvPr/>
        </p:nvSpPr>
        <p:spPr>
          <a:xfrm>
            <a:off x="5126018" y="2250192"/>
            <a:ext cx="236780" cy="71102"/>
          </a:xfrm>
          <a:custGeom>
            <a:avLst/>
            <a:gdLst>
              <a:gd name="connsiteX0" fmla="*/ 20 w 236780"/>
              <a:gd name="connsiteY0" fmla="*/ 47 h 71102"/>
              <a:gd name="connsiteX1" fmla="*/ 58757 w 236780"/>
              <a:gd name="connsiteY1" fmla="*/ 49260 h 71102"/>
              <a:gd name="connsiteX2" fmla="*/ 120670 w 236780"/>
              <a:gd name="connsiteY2" fmla="*/ 68310 h 71102"/>
              <a:gd name="connsiteX3" fmla="*/ 163532 w 236780"/>
              <a:gd name="connsiteY3" fmla="*/ 68310 h 71102"/>
              <a:gd name="connsiteX4" fmla="*/ 209570 w 236780"/>
              <a:gd name="connsiteY4" fmla="*/ 42910 h 71102"/>
              <a:gd name="connsiteX5" fmla="*/ 236557 w 236780"/>
              <a:gd name="connsiteY5" fmla="*/ 17510 h 71102"/>
              <a:gd name="connsiteX6" fmla="*/ 195282 w 236780"/>
              <a:gd name="connsiteY6" fmla="*/ 36560 h 71102"/>
              <a:gd name="connsiteX7" fmla="*/ 146070 w 236780"/>
              <a:gd name="connsiteY7" fmla="*/ 44497 h 71102"/>
              <a:gd name="connsiteX8" fmla="*/ 114320 w 236780"/>
              <a:gd name="connsiteY8" fmla="*/ 44497 h 71102"/>
              <a:gd name="connsiteX9" fmla="*/ 92095 w 236780"/>
              <a:gd name="connsiteY9" fmla="*/ 44497 h 71102"/>
              <a:gd name="connsiteX10" fmla="*/ 65107 w 236780"/>
              <a:gd name="connsiteY10" fmla="*/ 39735 h 71102"/>
              <a:gd name="connsiteX11" fmla="*/ 20 w 236780"/>
              <a:gd name="connsiteY11" fmla="*/ 47 h 711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36780" h="71102">
                <a:moveTo>
                  <a:pt x="20" y="47"/>
                </a:moveTo>
                <a:cubicBezTo>
                  <a:pt x="-1038" y="1635"/>
                  <a:pt x="38649" y="37883"/>
                  <a:pt x="58757" y="49260"/>
                </a:cubicBezTo>
                <a:cubicBezTo>
                  <a:pt x="78865" y="60637"/>
                  <a:pt x="103208" y="65135"/>
                  <a:pt x="120670" y="68310"/>
                </a:cubicBezTo>
                <a:cubicBezTo>
                  <a:pt x="138133" y="71485"/>
                  <a:pt x="148715" y="72543"/>
                  <a:pt x="163532" y="68310"/>
                </a:cubicBezTo>
                <a:cubicBezTo>
                  <a:pt x="178349" y="64077"/>
                  <a:pt x="197399" y="51377"/>
                  <a:pt x="209570" y="42910"/>
                </a:cubicBezTo>
                <a:cubicBezTo>
                  <a:pt x="221741" y="34443"/>
                  <a:pt x="238938" y="18568"/>
                  <a:pt x="236557" y="17510"/>
                </a:cubicBezTo>
                <a:cubicBezTo>
                  <a:pt x="234176" y="16452"/>
                  <a:pt x="210363" y="32062"/>
                  <a:pt x="195282" y="36560"/>
                </a:cubicBezTo>
                <a:cubicBezTo>
                  <a:pt x="180201" y="41058"/>
                  <a:pt x="159564" y="43174"/>
                  <a:pt x="146070" y="44497"/>
                </a:cubicBezTo>
                <a:cubicBezTo>
                  <a:pt x="132576" y="45820"/>
                  <a:pt x="114320" y="44497"/>
                  <a:pt x="114320" y="44497"/>
                </a:cubicBezTo>
                <a:cubicBezTo>
                  <a:pt x="105324" y="44497"/>
                  <a:pt x="100297" y="45291"/>
                  <a:pt x="92095" y="44497"/>
                </a:cubicBezTo>
                <a:cubicBezTo>
                  <a:pt x="83893" y="43703"/>
                  <a:pt x="75955" y="42116"/>
                  <a:pt x="65107" y="39735"/>
                </a:cubicBezTo>
                <a:cubicBezTo>
                  <a:pt x="54259" y="37354"/>
                  <a:pt x="1078" y="-1541"/>
                  <a:pt x="20" y="47"/>
                </a:cubicBezTo>
                <a:close/>
              </a:path>
            </a:pathLst>
          </a:custGeom>
          <a:solidFill>
            <a:srgbClr val="FF0000">
              <a:alpha val="70000"/>
            </a:srgbClr>
          </a:solidFill>
          <a:ln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フリーフォーム: 図形 38">
            <a:extLst>
              <a:ext uri="{FF2B5EF4-FFF2-40B4-BE49-F238E27FC236}">
                <a16:creationId xmlns:a16="http://schemas.microsoft.com/office/drawing/2014/main" id="{9EA62453-9F55-45DD-9D2C-FD45D63A481A}"/>
              </a:ext>
            </a:extLst>
          </p:cNvPr>
          <p:cNvSpPr/>
          <p:nvPr/>
        </p:nvSpPr>
        <p:spPr>
          <a:xfrm>
            <a:off x="5017844" y="2170753"/>
            <a:ext cx="114704" cy="36625"/>
          </a:xfrm>
          <a:custGeom>
            <a:avLst/>
            <a:gdLst>
              <a:gd name="connsiteX0" fmla="*/ 244 w 114704"/>
              <a:gd name="connsiteY0" fmla="*/ 36624 h 36625"/>
              <a:gd name="connsiteX1" fmla="*/ 58981 w 114704"/>
              <a:gd name="connsiteY1" fmla="*/ 3286 h 36625"/>
              <a:gd name="connsiteX2" fmla="*/ 76444 w 114704"/>
              <a:gd name="connsiteY2" fmla="*/ 8049 h 36625"/>
              <a:gd name="connsiteX3" fmla="*/ 114544 w 114704"/>
              <a:gd name="connsiteY3" fmla="*/ 31861 h 36625"/>
              <a:gd name="connsiteX4" fmla="*/ 89144 w 114704"/>
              <a:gd name="connsiteY4" fmla="*/ 17574 h 36625"/>
              <a:gd name="connsiteX5" fmla="*/ 65331 w 114704"/>
              <a:gd name="connsiteY5" fmla="*/ 1699 h 36625"/>
              <a:gd name="connsiteX6" fmla="*/ 38344 w 114704"/>
              <a:gd name="connsiteY6" fmla="*/ 1699 h 36625"/>
              <a:gd name="connsiteX7" fmla="*/ 244 w 114704"/>
              <a:gd name="connsiteY7" fmla="*/ 36624 h 36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4704" h="36625">
                <a:moveTo>
                  <a:pt x="244" y="36624"/>
                </a:moveTo>
                <a:cubicBezTo>
                  <a:pt x="3683" y="36888"/>
                  <a:pt x="46281" y="8049"/>
                  <a:pt x="58981" y="3286"/>
                </a:cubicBezTo>
                <a:cubicBezTo>
                  <a:pt x="71681" y="-1477"/>
                  <a:pt x="67184" y="3286"/>
                  <a:pt x="76444" y="8049"/>
                </a:cubicBezTo>
                <a:cubicBezTo>
                  <a:pt x="85705" y="12811"/>
                  <a:pt x="112427" y="30273"/>
                  <a:pt x="114544" y="31861"/>
                </a:cubicBezTo>
                <a:cubicBezTo>
                  <a:pt x="116661" y="33449"/>
                  <a:pt x="97346" y="22601"/>
                  <a:pt x="89144" y="17574"/>
                </a:cubicBezTo>
                <a:cubicBezTo>
                  <a:pt x="80942" y="12547"/>
                  <a:pt x="73798" y="4345"/>
                  <a:pt x="65331" y="1699"/>
                </a:cubicBezTo>
                <a:cubicBezTo>
                  <a:pt x="56864" y="-947"/>
                  <a:pt x="46017" y="-153"/>
                  <a:pt x="38344" y="1699"/>
                </a:cubicBezTo>
                <a:cubicBezTo>
                  <a:pt x="30671" y="3551"/>
                  <a:pt x="-3195" y="36360"/>
                  <a:pt x="244" y="36624"/>
                </a:cubicBezTo>
                <a:close/>
              </a:path>
            </a:pathLst>
          </a:custGeom>
          <a:solidFill>
            <a:srgbClr val="FF0000"/>
          </a:solidFill>
          <a:ln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フリーフォーム: 図形 39">
            <a:extLst>
              <a:ext uri="{FF2B5EF4-FFF2-40B4-BE49-F238E27FC236}">
                <a16:creationId xmlns:a16="http://schemas.microsoft.com/office/drawing/2014/main" id="{789B115A-F0AF-44D6-BCB7-7B265E30E6C2}"/>
              </a:ext>
            </a:extLst>
          </p:cNvPr>
          <p:cNvSpPr/>
          <p:nvPr/>
        </p:nvSpPr>
        <p:spPr>
          <a:xfrm>
            <a:off x="5233845" y="2178802"/>
            <a:ext cx="68881" cy="39535"/>
          </a:xfrm>
          <a:custGeom>
            <a:avLst/>
            <a:gdLst>
              <a:gd name="connsiteX0" fmla="*/ 143 w 68881"/>
              <a:gd name="connsiteY0" fmla="*/ 0 h 39535"/>
              <a:gd name="connsiteX1" fmla="*/ 50943 w 68881"/>
              <a:gd name="connsiteY1" fmla="*/ 36512 h 39535"/>
              <a:gd name="connsiteX2" fmla="*/ 68405 w 68881"/>
              <a:gd name="connsiteY2" fmla="*/ 36512 h 39535"/>
              <a:gd name="connsiteX3" fmla="*/ 143 w 68881"/>
              <a:gd name="connsiteY3" fmla="*/ 0 h 395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8881" h="39535">
                <a:moveTo>
                  <a:pt x="143" y="0"/>
                </a:moveTo>
                <a:cubicBezTo>
                  <a:pt x="-2767" y="0"/>
                  <a:pt x="39566" y="30427"/>
                  <a:pt x="50943" y="36512"/>
                </a:cubicBezTo>
                <a:cubicBezTo>
                  <a:pt x="62320" y="42597"/>
                  <a:pt x="71051" y="37835"/>
                  <a:pt x="68405" y="36512"/>
                </a:cubicBezTo>
                <a:cubicBezTo>
                  <a:pt x="65759" y="35189"/>
                  <a:pt x="3053" y="0"/>
                  <a:pt x="143" y="0"/>
                </a:cubicBezTo>
                <a:close/>
              </a:path>
            </a:pathLst>
          </a:custGeom>
          <a:solidFill>
            <a:srgbClr val="FF0000"/>
          </a:solidFill>
          <a:ln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フリーフォーム: 図形 40">
            <a:extLst>
              <a:ext uri="{FF2B5EF4-FFF2-40B4-BE49-F238E27FC236}">
                <a16:creationId xmlns:a16="http://schemas.microsoft.com/office/drawing/2014/main" id="{1147DA0E-6579-410B-98A9-991E7383DEEA}"/>
              </a:ext>
            </a:extLst>
          </p:cNvPr>
          <p:cNvSpPr/>
          <p:nvPr/>
        </p:nvSpPr>
        <p:spPr>
          <a:xfrm>
            <a:off x="4598164" y="1777890"/>
            <a:ext cx="383164" cy="116135"/>
          </a:xfrm>
          <a:custGeom>
            <a:avLst/>
            <a:gdLst>
              <a:gd name="connsiteX0" fmla="*/ 824 w 383164"/>
              <a:gd name="connsiteY0" fmla="*/ 26262 h 116135"/>
              <a:gd name="connsiteX1" fmla="*/ 38924 w 383164"/>
              <a:gd name="connsiteY1" fmla="*/ 89762 h 116135"/>
              <a:gd name="connsiteX2" fmla="*/ 75436 w 383164"/>
              <a:gd name="connsiteY2" fmla="*/ 107224 h 116135"/>
              <a:gd name="connsiteX3" fmla="*/ 142111 w 383164"/>
              <a:gd name="connsiteY3" fmla="*/ 110399 h 116135"/>
              <a:gd name="connsiteX4" fmla="*/ 232599 w 383164"/>
              <a:gd name="connsiteY4" fmla="*/ 107224 h 116135"/>
              <a:gd name="connsiteX5" fmla="*/ 380236 w 383164"/>
              <a:gd name="connsiteY5" fmla="*/ 2449 h 116135"/>
              <a:gd name="connsiteX6" fmla="*/ 329436 w 383164"/>
              <a:gd name="connsiteY6" fmla="*/ 34199 h 116135"/>
              <a:gd name="connsiteX7" fmla="*/ 310386 w 383164"/>
              <a:gd name="connsiteY7" fmla="*/ 45312 h 116135"/>
              <a:gd name="connsiteX8" fmla="*/ 289749 w 383164"/>
              <a:gd name="connsiteY8" fmla="*/ 45312 h 116135"/>
              <a:gd name="connsiteX9" fmla="*/ 227836 w 383164"/>
              <a:gd name="connsiteY9" fmla="*/ 58012 h 116135"/>
              <a:gd name="connsiteX10" fmla="*/ 169099 w 383164"/>
              <a:gd name="connsiteY10" fmla="*/ 65949 h 116135"/>
              <a:gd name="connsiteX11" fmla="*/ 116711 w 383164"/>
              <a:gd name="connsiteY11" fmla="*/ 67537 h 116135"/>
              <a:gd name="connsiteX12" fmla="*/ 77024 w 383164"/>
              <a:gd name="connsiteY12" fmla="*/ 67537 h 116135"/>
              <a:gd name="connsiteX13" fmla="*/ 824 w 383164"/>
              <a:gd name="connsiteY13" fmla="*/ 26262 h 1161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83164" h="116135">
                <a:moveTo>
                  <a:pt x="824" y="26262"/>
                </a:moveTo>
                <a:cubicBezTo>
                  <a:pt x="-5526" y="29966"/>
                  <a:pt x="26489" y="76268"/>
                  <a:pt x="38924" y="89762"/>
                </a:cubicBezTo>
                <a:cubicBezTo>
                  <a:pt x="51359" y="103256"/>
                  <a:pt x="58238" y="103785"/>
                  <a:pt x="75436" y="107224"/>
                </a:cubicBezTo>
                <a:cubicBezTo>
                  <a:pt x="92634" y="110663"/>
                  <a:pt x="115917" y="110399"/>
                  <a:pt x="142111" y="110399"/>
                </a:cubicBezTo>
                <a:cubicBezTo>
                  <a:pt x="168305" y="110399"/>
                  <a:pt x="192911" y="125216"/>
                  <a:pt x="232599" y="107224"/>
                </a:cubicBezTo>
                <a:cubicBezTo>
                  <a:pt x="272287" y="89232"/>
                  <a:pt x="364097" y="14620"/>
                  <a:pt x="380236" y="2449"/>
                </a:cubicBezTo>
                <a:cubicBezTo>
                  <a:pt x="396375" y="-9722"/>
                  <a:pt x="341078" y="27055"/>
                  <a:pt x="329436" y="34199"/>
                </a:cubicBezTo>
                <a:cubicBezTo>
                  <a:pt x="317794" y="41343"/>
                  <a:pt x="317001" y="43460"/>
                  <a:pt x="310386" y="45312"/>
                </a:cubicBezTo>
                <a:cubicBezTo>
                  <a:pt x="303772" y="47164"/>
                  <a:pt x="303507" y="43195"/>
                  <a:pt x="289749" y="45312"/>
                </a:cubicBezTo>
                <a:cubicBezTo>
                  <a:pt x="275991" y="47429"/>
                  <a:pt x="247944" y="54573"/>
                  <a:pt x="227836" y="58012"/>
                </a:cubicBezTo>
                <a:cubicBezTo>
                  <a:pt x="207728" y="61451"/>
                  <a:pt x="187620" y="64362"/>
                  <a:pt x="169099" y="65949"/>
                </a:cubicBezTo>
                <a:cubicBezTo>
                  <a:pt x="150578" y="67536"/>
                  <a:pt x="132057" y="67272"/>
                  <a:pt x="116711" y="67537"/>
                </a:cubicBezTo>
                <a:cubicBezTo>
                  <a:pt x="101365" y="67802"/>
                  <a:pt x="91841" y="72300"/>
                  <a:pt x="77024" y="67537"/>
                </a:cubicBezTo>
                <a:cubicBezTo>
                  <a:pt x="62207" y="62774"/>
                  <a:pt x="7174" y="22558"/>
                  <a:pt x="824" y="26262"/>
                </a:cubicBezTo>
                <a:close/>
              </a:path>
            </a:pathLst>
          </a:custGeom>
          <a:solidFill>
            <a:srgbClr val="FF0000">
              <a:alpha val="40000"/>
            </a:srgbClr>
          </a:solidFill>
          <a:ln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フリーフォーム: 図形 41">
            <a:extLst>
              <a:ext uri="{FF2B5EF4-FFF2-40B4-BE49-F238E27FC236}">
                <a16:creationId xmlns:a16="http://schemas.microsoft.com/office/drawing/2014/main" id="{D1BAE260-3B30-467B-8779-AA7122C13CA6}"/>
              </a:ext>
            </a:extLst>
          </p:cNvPr>
          <p:cNvSpPr/>
          <p:nvPr/>
        </p:nvSpPr>
        <p:spPr>
          <a:xfrm>
            <a:off x="5377411" y="2074138"/>
            <a:ext cx="367481" cy="737018"/>
          </a:xfrm>
          <a:custGeom>
            <a:avLst/>
            <a:gdLst>
              <a:gd name="connsiteX0" fmla="*/ 365106 w 367481"/>
              <a:gd name="connsiteY0" fmla="*/ 418 h 737018"/>
              <a:gd name="connsiteX1" fmla="*/ 346056 w 367481"/>
              <a:gd name="connsiteY1" fmla="*/ 89318 h 737018"/>
              <a:gd name="connsiteX2" fmla="*/ 314306 w 367481"/>
              <a:gd name="connsiteY2" fmla="*/ 252301 h 737018"/>
              <a:gd name="connsiteX3" fmla="*/ 252922 w 367481"/>
              <a:gd name="connsiteY3" fmla="*/ 411051 h 737018"/>
              <a:gd name="connsiteX4" fmla="*/ 214822 w 367481"/>
              <a:gd name="connsiteY4" fmla="*/ 480901 h 737018"/>
              <a:gd name="connsiteX5" fmla="*/ 153439 w 367481"/>
              <a:gd name="connsiteY5" fmla="*/ 550751 h 737018"/>
              <a:gd name="connsiteX6" fmla="*/ 121689 w 367481"/>
              <a:gd name="connsiteY6" fmla="*/ 631184 h 737018"/>
              <a:gd name="connsiteX7" fmla="*/ 75122 w 367481"/>
              <a:gd name="connsiteY7" fmla="*/ 705268 h 737018"/>
              <a:gd name="connsiteX8" fmla="*/ 3156 w 367481"/>
              <a:gd name="connsiteY8" fmla="*/ 737018 h 737018"/>
              <a:gd name="connsiteX9" fmla="*/ 13739 w 367481"/>
              <a:gd name="connsiteY9" fmla="*/ 705268 h 737018"/>
              <a:gd name="connsiteX10" fmla="*/ 22206 w 367481"/>
              <a:gd name="connsiteY10" fmla="*/ 641768 h 737018"/>
              <a:gd name="connsiteX11" fmla="*/ 121689 w 367481"/>
              <a:gd name="connsiteY11" fmla="*/ 542284 h 737018"/>
              <a:gd name="connsiteX12" fmla="*/ 170372 w 367481"/>
              <a:gd name="connsiteY12" fmla="*/ 436451 h 737018"/>
              <a:gd name="connsiteX13" fmla="*/ 252922 w 367481"/>
              <a:gd name="connsiteY13" fmla="*/ 224784 h 737018"/>
              <a:gd name="connsiteX14" fmla="*/ 291022 w 367481"/>
              <a:gd name="connsiteY14" fmla="*/ 123184 h 737018"/>
              <a:gd name="connsiteX15" fmla="*/ 365106 w 367481"/>
              <a:gd name="connsiteY15" fmla="*/ 418 h 7370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67481" h="737018">
                <a:moveTo>
                  <a:pt x="365106" y="418"/>
                </a:moveTo>
                <a:cubicBezTo>
                  <a:pt x="374278" y="-5226"/>
                  <a:pt x="354523" y="47338"/>
                  <a:pt x="346056" y="89318"/>
                </a:cubicBezTo>
                <a:cubicBezTo>
                  <a:pt x="337589" y="131299"/>
                  <a:pt x="329828" y="198679"/>
                  <a:pt x="314306" y="252301"/>
                </a:cubicBezTo>
                <a:cubicBezTo>
                  <a:pt x="298784" y="305923"/>
                  <a:pt x="269503" y="372951"/>
                  <a:pt x="252922" y="411051"/>
                </a:cubicBezTo>
                <a:cubicBezTo>
                  <a:pt x="236341" y="449151"/>
                  <a:pt x="231402" y="457618"/>
                  <a:pt x="214822" y="480901"/>
                </a:cubicBezTo>
                <a:cubicBezTo>
                  <a:pt x="198241" y="504184"/>
                  <a:pt x="168961" y="525704"/>
                  <a:pt x="153439" y="550751"/>
                </a:cubicBezTo>
                <a:cubicBezTo>
                  <a:pt x="137917" y="575798"/>
                  <a:pt x="134742" y="605431"/>
                  <a:pt x="121689" y="631184"/>
                </a:cubicBezTo>
                <a:cubicBezTo>
                  <a:pt x="108636" y="656937"/>
                  <a:pt x="94877" y="687629"/>
                  <a:pt x="75122" y="705268"/>
                </a:cubicBezTo>
                <a:cubicBezTo>
                  <a:pt x="55367" y="722907"/>
                  <a:pt x="13386" y="737018"/>
                  <a:pt x="3156" y="737018"/>
                </a:cubicBezTo>
                <a:cubicBezTo>
                  <a:pt x="-7074" y="737018"/>
                  <a:pt x="10564" y="721143"/>
                  <a:pt x="13739" y="705268"/>
                </a:cubicBezTo>
                <a:cubicBezTo>
                  <a:pt x="16914" y="689393"/>
                  <a:pt x="4214" y="668932"/>
                  <a:pt x="22206" y="641768"/>
                </a:cubicBezTo>
                <a:cubicBezTo>
                  <a:pt x="40198" y="614604"/>
                  <a:pt x="96995" y="576503"/>
                  <a:pt x="121689" y="542284"/>
                </a:cubicBezTo>
                <a:cubicBezTo>
                  <a:pt x="146383" y="508065"/>
                  <a:pt x="148500" y="489368"/>
                  <a:pt x="170372" y="436451"/>
                </a:cubicBezTo>
                <a:cubicBezTo>
                  <a:pt x="192244" y="383534"/>
                  <a:pt x="232814" y="276995"/>
                  <a:pt x="252922" y="224784"/>
                </a:cubicBezTo>
                <a:cubicBezTo>
                  <a:pt x="273030" y="172573"/>
                  <a:pt x="275853" y="158814"/>
                  <a:pt x="291022" y="123184"/>
                </a:cubicBezTo>
                <a:cubicBezTo>
                  <a:pt x="306191" y="87554"/>
                  <a:pt x="355934" y="6062"/>
                  <a:pt x="365106" y="418"/>
                </a:cubicBezTo>
                <a:close/>
              </a:path>
            </a:pathLst>
          </a:custGeom>
          <a:solidFill>
            <a:srgbClr val="FF0000">
              <a:alpha val="30000"/>
            </a:srgbClr>
          </a:solidFill>
          <a:ln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フリーフォーム: 図形 42">
            <a:extLst>
              <a:ext uri="{FF2B5EF4-FFF2-40B4-BE49-F238E27FC236}">
                <a16:creationId xmlns:a16="http://schemas.microsoft.com/office/drawing/2014/main" id="{3AD446FF-67B5-433A-9F45-B554F8EF8D1F}"/>
              </a:ext>
            </a:extLst>
          </p:cNvPr>
          <p:cNvSpPr/>
          <p:nvPr/>
        </p:nvSpPr>
        <p:spPr>
          <a:xfrm>
            <a:off x="4881546" y="2456572"/>
            <a:ext cx="533496" cy="106819"/>
          </a:xfrm>
          <a:custGeom>
            <a:avLst/>
            <a:gdLst>
              <a:gd name="connsiteX0" fmla="*/ 17 w 533496"/>
              <a:gd name="connsiteY0" fmla="*/ 52430 h 106819"/>
              <a:gd name="connsiteX1" fmla="*/ 65104 w 533496"/>
              <a:gd name="connsiteY1" fmla="*/ 46080 h 106819"/>
              <a:gd name="connsiteX2" fmla="*/ 115904 w 533496"/>
              <a:gd name="connsiteY2" fmla="*/ 28617 h 106819"/>
              <a:gd name="connsiteX3" fmla="*/ 152417 w 533496"/>
              <a:gd name="connsiteY3" fmla="*/ 31792 h 106819"/>
              <a:gd name="connsiteX4" fmla="*/ 201629 w 533496"/>
              <a:gd name="connsiteY4" fmla="*/ 20680 h 106819"/>
              <a:gd name="connsiteX5" fmla="*/ 231792 w 533496"/>
              <a:gd name="connsiteY5" fmla="*/ 28617 h 106819"/>
              <a:gd name="connsiteX6" fmla="*/ 292117 w 533496"/>
              <a:gd name="connsiteY6" fmla="*/ 42 h 106819"/>
              <a:gd name="connsiteX7" fmla="*/ 312754 w 533496"/>
              <a:gd name="connsiteY7" fmla="*/ 22267 h 106819"/>
              <a:gd name="connsiteX8" fmla="*/ 350854 w 533496"/>
              <a:gd name="connsiteY8" fmla="*/ 27030 h 106819"/>
              <a:gd name="connsiteX9" fmla="*/ 373079 w 533496"/>
              <a:gd name="connsiteY9" fmla="*/ 6392 h 106819"/>
              <a:gd name="connsiteX10" fmla="*/ 393717 w 533496"/>
              <a:gd name="connsiteY10" fmla="*/ 7980 h 106819"/>
              <a:gd name="connsiteX11" fmla="*/ 422292 w 533496"/>
              <a:gd name="connsiteY11" fmla="*/ 30205 h 106819"/>
              <a:gd name="connsiteX12" fmla="*/ 468329 w 533496"/>
              <a:gd name="connsiteY12" fmla="*/ 42905 h 106819"/>
              <a:gd name="connsiteX13" fmla="*/ 528654 w 533496"/>
              <a:gd name="connsiteY13" fmla="*/ 46080 h 106819"/>
              <a:gd name="connsiteX14" fmla="*/ 528654 w 533496"/>
              <a:gd name="connsiteY14" fmla="*/ 63542 h 106819"/>
              <a:gd name="connsiteX15" fmla="*/ 519129 w 533496"/>
              <a:gd name="connsiteY15" fmla="*/ 88942 h 106819"/>
              <a:gd name="connsiteX16" fmla="*/ 492142 w 533496"/>
              <a:gd name="connsiteY16" fmla="*/ 106405 h 106819"/>
              <a:gd name="connsiteX17" fmla="*/ 438167 w 533496"/>
              <a:gd name="connsiteY17" fmla="*/ 100055 h 106819"/>
              <a:gd name="connsiteX18" fmla="*/ 377842 w 533496"/>
              <a:gd name="connsiteY18" fmla="*/ 85767 h 106819"/>
              <a:gd name="connsiteX19" fmla="*/ 320692 w 533496"/>
              <a:gd name="connsiteY19" fmla="*/ 76242 h 106819"/>
              <a:gd name="connsiteX20" fmla="*/ 214329 w 533496"/>
              <a:gd name="connsiteY20" fmla="*/ 68305 h 106819"/>
              <a:gd name="connsiteX21" fmla="*/ 147654 w 533496"/>
              <a:gd name="connsiteY21" fmla="*/ 73067 h 106819"/>
              <a:gd name="connsiteX22" fmla="*/ 93679 w 533496"/>
              <a:gd name="connsiteY22" fmla="*/ 85767 h 106819"/>
              <a:gd name="connsiteX23" fmla="*/ 71454 w 533496"/>
              <a:gd name="connsiteY23" fmla="*/ 88942 h 106819"/>
              <a:gd name="connsiteX24" fmla="*/ 17 w 533496"/>
              <a:gd name="connsiteY24" fmla="*/ 52430 h 1068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533496" h="106819">
                <a:moveTo>
                  <a:pt x="17" y="52430"/>
                </a:moveTo>
                <a:cubicBezTo>
                  <a:pt x="-1041" y="45286"/>
                  <a:pt x="45790" y="50049"/>
                  <a:pt x="65104" y="46080"/>
                </a:cubicBezTo>
                <a:cubicBezTo>
                  <a:pt x="84419" y="42111"/>
                  <a:pt x="101352" y="30998"/>
                  <a:pt x="115904" y="28617"/>
                </a:cubicBezTo>
                <a:cubicBezTo>
                  <a:pt x="130456" y="26236"/>
                  <a:pt x="138130" y="33115"/>
                  <a:pt x="152417" y="31792"/>
                </a:cubicBezTo>
                <a:cubicBezTo>
                  <a:pt x="166705" y="30469"/>
                  <a:pt x="188400" y="21209"/>
                  <a:pt x="201629" y="20680"/>
                </a:cubicBezTo>
                <a:cubicBezTo>
                  <a:pt x="214858" y="20151"/>
                  <a:pt x="216711" y="32057"/>
                  <a:pt x="231792" y="28617"/>
                </a:cubicBezTo>
                <a:cubicBezTo>
                  <a:pt x="246873" y="25177"/>
                  <a:pt x="278623" y="1100"/>
                  <a:pt x="292117" y="42"/>
                </a:cubicBezTo>
                <a:cubicBezTo>
                  <a:pt x="305611" y="-1016"/>
                  <a:pt x="302965" y="17769"/>
                  <a:pt x="312754" y="22267"/>
                </a:cubicBezTo>
                <a:cubicBezTo>
                  <a:pt x="322544" y="26765"/>
                  <a:pt x="340800" y="29676"/>
                  <a:pt x="350854" y="27030"/>
                </a:cubicBezTo>
                <a:cubicBezTo>
                  <a:pt x="360908" y="24384"/>
                  <a:pt x="365935" y="9567"/>
                  <a:pt x="373079" y="6392"/>
                </a:cubicBezTo>
                <a:cubicBezTo>
                  <a:pt x="380223" y="3217"/>
                  <a:pt x="385515" y="4011"/>
                  <a:pt x="393717" y="7980"/>
                </a:cubicBezTo>
                <a:cubicBezTo>
                  <a:pt x="401919" y="11949"/>
                  <a:pt x="409857" y="24384"/>
                  <a:pt x="422292" y="30205"/>
                </a:cubicBezTo>
                <a:cubicBezTo>
                  <a:pt x="434727" y="36026"/>
                  <a:pt x="450602" y="40259"/>
                  <a:pt x="468329" y="42905"/>
                </a:cubicBezTo>
                <a:cubicBezTo>
                  <a:pt x="486056" y="45551"/>
                  <a:pt x="518600" y="42640"/>
                  <a:pt x="528654" y="46080"/>
                </a:cubicBezTo>
                <a:cubicBezTo>
                  <a:pt x="538708" y="49519"/>
                  <a:pt x="530242" y="56398"/>
                  <a:pt x="528654" y="63542"/>
                </a:cubicBezTo>
                <a:cubicBezTo>
                  <a:pt x="527067" y="70686"/>
                  <a:pt x="525214" y="81798"/>
                  <a:pt x="519129" y="88942"/>
                </a:cubicBezTo>
                <a:cubicBezTo>
                  <a:pt x="513044" y="96086"/>
                  <a:pt x="505636" y="104553"/>
                  <a:pt x="492142" y="106405"/>
                </a:cubicBezTo>
                <a:cubicBezTo>
                  <a:pt x="478648" y="108257"/>
                  <a:pt x="457217" y="103495"/>
                  <a:pt x="438167" y="100055"/>
                </a:cubicBezTo>
                <a:cubicBezTo>
                  <a:pt x="419117" y="96615"/>
                  <a:pt x="397421" y="89736"/>
                  <a:pt x="377842" y="85767"/>
                </a:cubicBezTo>
                <a:cubicBezTo>
                  <a:pt x="358263" y="81798"/>
                  <a:pt x="347944" y="79152"/>
                  <a:pt x="320692" y="76242"/>
                </a:cubicBezTo>
                <a:cubicBezTo>
                  <a:pt x="293440" y="73332"/>
                  <a:pt x="243169" y="68834"/>
                  <a:pt x="214329" y="68305"/>
                </a:cubicBezTo>
                <a:cubicBezTo>
                  <a:pt x="185489" y="67776"/>
                  <a:pt x="167762" y="70157"/>
                  <a:pt x="147654" y="73067"/>
                </a:cubicBezTo>
                <a:cubicBezTo>
                  <a:pt x="127546" y="75977"/>
                  <a:pt x="106379" y="83121"/>
                  <a:pt x="93679" y="85767"/>
                </a:cubicBezTo>
                <a:cubicBezTo>
                  <a:pt x="80979" y="88413"/>
                  <a:pt x="81243" y="88677"/>
                  <a:pt x="71454" y="88942"/>
                </a:cubicBezTo>
                <a:cubicBezTo>
                  <a:pt x="61665" y="89207"/>
                  <a:pt x="1075" y="59574"/>
                  <a:pt x="17" y="52430"/>
                </a:cubicBezTo>
                <a:close/>
              </a:path>
            </a:pathLst>
          </a:custGeom>
          <a:solidFill>
            <a:srgbClr val="FF0000">
              <a:alpha val="90000"/>
            </a:srgbClr>
          </a:solidFill>
          <a:ln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フリーフォーム: 図形 44">
            <a:extLst>
              <a:ext uri="{FF2B5EF4-FFF2-40B4-BE49-F238E27FC236}">
                <a16:creationId xmlns:a16="http://schemas.microsoft.com/office/drawing/2014/main" id="{C6723586-DCAF-487D-ADC4-8087C500F83A}"/>
              </a:ext>
            </a:extLst>
          </p:cNvPr>
          <p:cNvSpPr/>
          <p:nvPr/>
        </p:nvSpPr>
        <p:spPr>
          <a:xfrm>
            <a:off x="4929106" y="2402537"/>
            <a:ext cx="465244" cy="108441"/>
          </a:xfrm>
          <a:custGeom>
            <a:avLst/>
            <a:gdLst>
              <a:gd name="connsiteX0" fmla="*/ 82 w 465244"/>
              <a:gd name="connsiteY0" fmla="*/ 108052 h 108441"/>
              <a:gd name="connsiteX1" fmla="*/ 52469 w 465244"/>
              <a:gd name="connsiteY1" fmla="*/ 79477 h 108441"/>
              <a:gd name="connsiteX2" fmla="*/ 90569 w 465244"/>
              <a:gd name="connsiteY2" fmla="*/ 77890 h 108441"/>
              <a:gd name="connsiteX3" fmla="*/ 142957 w 465244"/>
              <a:gd name="connsiteY3" fmla="*/ 68365 h 108441"/>
              <a:gd name="connsiteX4" fmla="*/ 179469 w 465244"/>
              <a:gd name="connsiteY4" fmla="*/ 79477 h 108441"/>
              <a:gd name="connsiteX5" fmla="*/ 239794 w 465244"/>
              <a:gd name="connsiteY5" fmla="*/ 55665 h 108441"/>
              <a:gd name="connsiteX6" fmla="*/ 274719 w 465244"/>
              <a:gd name="connsiteY6" fmla="*/ 69952 h 108441"/>
              <a:gd name="connsiteX7" fmla="*/ 309644 w 465244"/>
              <a:gd name="connsiteY7" fmla="*/ 74715 h 108441"/>
              <a:gd name="connsiteX8" fmla="*/ 339807 w 465244"/>
              <a:gd name="connsiteY8" fmla="*/ 62015 h 108441"/>
              <a:gd name="connsiteX9" fmla="*/ 389019 w 465244"/>
              <a:gd name="connsiteY9" fmla="*/ 84240 h 108441"/>
              <a:gd name="connsiteX10" fmla="*/ 465219 w 465244"/>
              <a:gd name="connsiteY10" fmla="*/ 103290 h 108441"/>
              <a:gd name="connsiteX11" fmla="*/ 396957 w 465244"/>
              <a:gd name="connsiteY11" fmla="*/ 62015 h 108441"/>
              <a:gd name="connsiteX12" fmla="*/ 346157 w 465244"/>
              <a:gd name="connsiteY12" fmla="*/ 38202 h 108441"/>
              <a:gd name="connsiteX13" fmla="*/ 311232 w 465244"/>
              <a:gd name="connsiteY13" fmla="*/ 12802 h 108441"/>
              <a:gd name="connsiteX14" fmla="*/ 239794 w 465244"/>
              <a:gd name="connsiteY14" fmla="*/ 14390 h 108441"/>
              <a:gd name="connsiteX15" fmla="*/ 230269 w 465244"/>
              <a:gd name="connsiteY15" fmla="*/ 22327 h 108441"/>
              <a:gd name="connsiteX16" fmla="*/ 196932 w 465244"/>
              <a:gd name="connsiteY16" fmla="*/ 14390 h 108441"/>
              <a:gd name="connsiteX17" fmla="*/ 155657 w 465244"/>
              <a:gd name="connsiteY17" fmla="*/ 102 h 108441"/>
              <a:gd name="connsiteX18" fmla="*/ 109619 w 465244"/>
              <a:gd name="connsiteY18" fmla="*/ 22327 h 108441"/>
              <a:gd name="connsiteX19" fmla="*/ 65169 w 465244"/>
              <a:gd name="connsiteY19" fmla="*/ 55665 h 108441"/>
              <a:gd name="connsiteX20" fmla="*/ 82 w 465244"/>
              <a:gd name="connsiteY20" fmla="*/ 108052 h 1084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65244" h="108441">
                <a:moveTo>
                  <a:pt x="82" y="108052"/>
                </a:moveTo>
                <a:cubicBezTo>
                  <a:pt x="-2035" y="112021"/>
                  <a:pt x="37388" y="84504"/>
                  <a:pt x="52469" y="79477"/>
                </a:cubicBezTo>
                <a:cubicBezTo>
                  <a:pt x="67550" y="74450"/>
                  <a:pt x="75488" y="79742"/>
                  <a:pt x="90569" y="77890"/>
                </a:cubicBezTo>
                <a:cubicBezTo>
                  <a:pt x="105650" y="76038"/>
                  <a:pt x="128140" y="68100"/>
                  <a:pt x="142957" y="68365"/>
                </a:cubicBezTo>
                <a:cubicBezTo>
                  <a:pt x="157774" y="68629"/>
                  <a:pt x="163330" y="81594"/>
                  <a:pt x="179469" y="79477"/>
                </a:cubicBezTo>
                <a:cubicBezTo>
                  <a:pt x="195608" y="77360"/>
                  <a:pt x="223919" y="57252"/>
                  <a:pt x="239794" y="55665"/>
                </a:cubicBezTo>
                <a:cubicBezTo>
                  <a:pt x="255669" y="54077"/>
                  <a:pt x="263077" y="66777"/>
                  <a:pt x="274719" y="69952"/>
                </a:cubicBezTo>
                <a:cubicBezTo>
                  <a:pt x="286361" y="73127"/>
                  <a:pt x="298796" y="76038"/>
                  <a:pt x="309644" y="74715"/>
                </a:cubicBezTo>
                <a:cubicBezTo>
                  <a:pt x="320492" y="73392"/>
                  <a:pt x="326578" y="60428"/>
                  <a:pt x="339807" y="62015"/>
                </a:cubicBezTo>
                <a:cubicBezTo>
                  <a:pt x="353036" y="63602"/>
                  <a:pt x="368117" y="77361"/>
                  <a:pt x="389019" y="84240"/>
                </a:cubicBezTo>
                <a:cubicBezTo>
                  <a:pt x="409921" y="91119"/>
                  <a:pt x="463896" y="106994"/>
                  <a:pt x="465219" y="103290"/>
                </a:cubicBezTo>
                <a:cubicBezTo>
                  <a:pt x="466542" y="99586"/>
                  <a:pt x="416801" y="72863"/>
                  <a:pt x="396957" y="62015"/>
                </a:cubicBezTo>
                <a:cubicBezTo>
                  <a:pt x="377113" y="51167"/>
                  <a:pt x="360445" y="46404"/>
                  <a:pt x="346157" y="38202"/>
                </a:cubicBezTo>
                <a:cubicBezTo>
                  <a:pt x="331869" y="30000"/>
                  <a:pt x="328959" y="16771"/>
                  <a:pt x="311232" y="12802"/>
                </a:cubicBezTo>
                <a:cubicBezTo>
                  <a:pt x="293505" y="8833"/>
                  <a:pt x="253288" y="12803"/>
                  <a:pt x="239794" y="14390"/>
                </a:cubicBezTo>
                <a:cubicBezTo>
                  <a:pt x="226300" y="15977"/>
                  <a:pt x="237413" y="22327"/>
                  <a:pt x="230269" y="22327"/>
                </a:cubicBezTo>
                <a:cubicBezTo>
                  <a:pt x="223125" y="22327"/>
                  <a:pt x="209367" y="18094"/>
                  <a:pt x="196932" y="14390"/>
                </a:cubicBezTo>
                <a:cubicBezTo>
                  <a:pt x="184497" y="10686"/>
                  <a:pt x="170209" y="-1221"/>
                  <a:pt x="155657" y="102"/>
                </a:cubicBezTo>
                <a:cubicBezTo>
                  <a:pt x="141105" y="1425"/>
                  <a:pt x="124700" y="13067"/>
                  <a:pt x="109619" y="22327"/>
                </a:cubicBezTo>
                <a:cubicBezTo>
                  <a:pt x="94538" y="31587"/>
                  <a:pt x="79986" y="45346"/>
                  <a:pt x="65169" y="55665"/>
                </a:cubicBezTo>
                <a:cubicBezTo>
                  <a:pt x="50352" y="65984"/>
                  <a:pt x="2199" y="104083"/>
                  <a:pt x="82" y="108052"/>
                </a:cubicBezTo>
                <a:close/>
              </a:path>
            </a:pathLst>
          </a:custGeom>
          <a:solidFill>
            <a:srgbClr val="FF0000">
              <a:alpha val="69804"/>
            </a:srgbClr>
          </a:solidFill>
          <a:ln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フリーフォーム: 図形 45">
            <a:extLst>
              <a:ext uri="{FF2B5EF4-FFF2-40B4-BE49-F238E27FC236}">
                <a16:creationId xmlns:a16="http://schemas.microsoft.com/office/drawing/2014/main" id="{F1C8245E-2CAB-41D8-9769-4F0504F34A29}"/>
              </a:ext>
            </a:extLst>
          </p:cNvPr>
          <p:cNvSpPr/>
          <p:nvPr/>
        </p:nvSpPr>
        <p:spPr>
          <a:xfrm>
            <a:off x="5056085" y="2590525"/>
            <a:ext cx="259873" cy="61851"/>
          </a:xfrm>
          <a:custGeom>
            <a:avLst/>
            <a:gdLst>
              <a:gd name="connsiteX0" fmla="*/ 103 w 259873"/>
              <a:gd name="connsiteY0" fmla="*/ 37539 h 61851"/>
              <a:gd name="connsiteX1" fmla="*/ 76303 w 259873"/>
              <a:gd name="connsiteY1" fmla="*/ 61352 h 61851"/>
              <a:gd name="connsiteX2" fmla="*/ 117578 w 259873"/>
              <a:gd name="connsiteY2" fmla="*/ 51827 h 61851"/>
              <a:gd name="connsiteX3" fmla="*/ 189015 w 259873"/>
              <a:gd name="connsiteY3" fmla="*/ 29602 h 61851"/>
              <a:gd name="connsiteX4" fmla="*/ 258865 w 259873"/>
              <a:gd name="connsiteY4" fmla="*/ 7377 h 61851"/>
              <a:gd name="connsiteX5" fmla="*/ 225528 w 259873"/>
              <a:gd name="connsiteY5" fmla="*/ 1027 h 61851"/>
              <a:gd name="connsiteX6" fmla="*/ 158853 w 259873"/>
              <a:gd name="connsiteY6" fmla="*/ 26427 h 61851"/>
              <a:gd name="connsiteX7" fmla="*/ 125515 w 259873"/>
              <a:gd name="connsiteY7" fmla="*/ 35952 h 61851"/>
              <a:gd name="connsiteX8" fmla="*/ 106465 w 259873"/>
              <a:gd name="connsiteY8" fmla="*/ 34364 h 61851"/>
              <a:gd name="connsiteX9" fmla="*/ 93765 w 259873"/>
              <a:gd name="connsiteY9" fmla="*/ 35952 h 61851"/>
              <a:gd name="connsiteX10" fmla="*/ 103 w 259873"/>
              <a:gd name="connsiteY10" fmla="*/ 37539 h 618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59873" h="61851">
                <a:moveTo>
                  <a:pt x="103" y="37539"/>
                </a:moveTo>
                <a:cubicBezTo>
                  <a:pt x="-2807" y="41772"/>
                  <a:pt x="56724" y="58971"/>
                  <a:pt x="76303" y="61352"/>
                </a:cubicBezTo>
                <a:cubicBezTo>
                  <a:pt x="95882" y="63733"/>
                  <a:pt x="98793" y="57119"/>
                  <a:pt x="117578" y="51827"/>
                </a:cubicBezTo>
                <a:cubicBezTo>
                  <a:pt x="136363" y="46535"/>
                  <a:pt x="189015" y="29602"/>
                  <a:pt x="189015" y="29602"/>
                </a:cubicBezTo>
                <a:cubicBezTo>
                  <a:pt x="212563" y="22194"/>
                  <a:pt x="252780" y="12139"/>
                  <a:pt x="258865" y="7377"/>
                </a:cubicBezTo>
                <a:cubicBezTo>
                  <a:pt x="264950" y="2615"/>
                  <a:pt x="242197" y="-2148"/>
                  <a:pt x="225528" y="1027"/>
                </a:cubicBezTo>
                <a:cubicBezTo>
                  <a:pt x="208859" y="4202"/>
                  <a:pt x="175522" y="20606"/>
                  <a:pt x="158853" y="26427"/>
                </a:cubicBezTo>
                <a:cubicBezTo>
                  <a:pt x="142184" y="32248"/>
                  <a:pt x="134246" y="34629"/>
                  <a:pt x="125515" y="35952"/>
                </a:cubicBezTo>
                <a:cubicBezTo>
                  <a:pt x="116784" y="37275"/>
                  <a:pt x="111757" y="34364"/>
                  <a:pt x="106465" y="34364"/>
                </a:cubicBezTo>
                <a:cubicBezTo>
                  <a:pt x="101173" y="34364"/>
                  <a:pt x="104348" y="36746"/>
                  <a:pt x="93765" y="35952"/>
                </a:cubicBezTo>
                <a:cubicBezTo>
                  <a:pt x="83182" y="35158"/>
                  <a:pt x="3013" y="33306"/>
                  <a:pt x="103" y="37539"/>
                </a:cubicBezTo>
                <a:close/>
              </a:path>
            </a:pathLst>
          </a:custGeom>
          <a:solidFill>
            <a:srgbClr val="FF0000">
              <a:alpha val="70000"/>
            </a:srgbClr>
          </a:solidFill>
          <a:ln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フリーフォーム: 図形 46">
            <a:extLst>
              <a:ext uri="{FF2B5EF4-FFF2-40B4-BE49-F238E27FC236}">
                <a16:creationId xmlns:a16="http://schemas.microsoft.com/office/drawing/2014/main" id="{6B19E65D-EDD2-4305-B98E-D307EB96CB57}"/>
              </a:ext>
            </a:extLst>
          </p:cNvPr>
          <p:cNvSpPr/>
          <p:nvPr/>
        </p:nvSpPr>
        <p:spPr>
          <a:xfrm>
            <a:off x="4910133" y="2521702"/>
            <a:ext cx="430604" cy="94132"/>
          </a:xfrm>
          <a:custGeom>
            <a:avLst/>
            <a:gdLst>
              <a:gd name="connsiteX0" fmla="*/ 430217 w 430604"/>
              <a:gd name="connsiteY0" fmla="*/ 47625 h 94132"/>
              <a:gd name="connsiteX1" fmla="*/ 376242 w 430604"/>
              <a:gd name="connsiteY1" fmla="*/ 60325 h 94132"/>
              <a:gd name="connsiteX2" fmla="*/ 347667 w 430604"/>
              <a:gd name="connsiteY2" fmla="*/ 71437 h 94132"/>
              <a:gd name="connsiteX3" fmla="*/ 295280 w 430604"/>
              <a:gd name="connsiteY3" fmla="*/ 90487 h 94132"/>
              <a:gd name="connsiteX4" fmla="*/ 225430 w 430604"/>
              <a:gd name="connsiteY4" fmla="*/ 93662 h 94132"/>
              <a:gd name="connsiteX5" fmla="*/ 166692 w 430604"/>
              <a:gd name="connsiteY5" fmla="*/ 93662 h 94132"/>
              <a:gd name="connsiteX6" fmla="*/ 128592 w 430604"/>
              <a:gd name="connsiteY6" fmla="*/ 93662 h 94132"/>
              <a:gd name="connsiteX7" fmla="*/ 87317 w 430604"/>
              <a:gd name="connsiteY7" fmla="*/ 87312 h 94132"/>
              <a:gd name="connsiteX8" fmla="*/ 36517 w 430604"/>
              <a:gd name="connsiteY8" fmla="*/ 63500 h 94132"/>
              <a:gd name="connsiteX9" fmla="*/ 1592 w 430604"/>
              <a:gd name="connsiteY9" fmla="*/ 44450 h 94132"/>
              <a:gd name="connsiteX10" fmla="*/ 88905 w 430604"/>
              <a:gd name="connsiteY10" fmla="*/ 22225 h 94132"/>
              <a:gd name="connsiteX11" fmla="*/ 163517 w 430604"/>
              <a:gd name="connsiteY11" fmla="*/ 6350 h 94132"/>
              <a:gd name="connsiteX12" fmla="*/ 211142 w 430604"/>
              <a:gd name="connsiteY12" fmla="*/ 0 h 94132"/>
              <a:gd name="connsiteX13" fmla="*/ 282580 w 430604"/>
              <a:gd name="connsiteY13" fmla="*/ 6350 h 94132"/>
              <a:gd name="connsiteX14" fmla="*/ 346080 w 430604"/>
              <a:gd name="connsiteY14" fmla="*/ 19050 h 94132"/>
              <a:gd name="connsiteX15" fmla="*/ 430217 w 430604"/>
              <a:gd name="connsiteY15" fmla="*/ 47625 h 941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430604" h="94132">
                <a:moveTo>
                  <a:pt x="430217" y="47625"/>
                </a:moveTo>
                <a:cubicBezTo>
                  <a:pt x="435244" y="54504"/>
                  <a:pt x="390000" y="56356"/>
                  <a:pt x="376242" y="60325"/>
                </a:cubicBezTo>
                <a:cubicBezTo>
                  <a:pt x="362484" y="64294"/>
                  <a:pt x="347667" y="71437"/>
                  <a:pt x="347667" y="71437"/>
                </a:cubicBezTo>
                <a:cubicBezTo>
                  <a:pt x="334173" y="76464"/>
                  <a:pt x="315653" y="86783"/>
                  <a:pt x="295280" y="90487"/>
                </a:cubicBezTo>
                <a:cubicBezTo>
                  <a:pt x="274907" y="94191"/>
                  <a:pt x="246861" y="93133"/>
                  <a:pt x="225430" y="93662"/>
                </a:cubicBezTo>
                <a:cubicBezTo>
                  <a:pt x="203999" y="94191"/>
                  <a:pt x="166692" y="93662"/>
                  <a:pt x="166692" y="93662"/>
                </a:cubicBezTo>
                <a:cubicBezTo>
                  <a:pt x="150552" y="93662"/>
                  <a:pt x="141821" y="94720"/>
                  <a:pt x="128592" y="93662"/>
                </a:cubicBezTo>
                <a:cubicBezTo>
                  <a:pt x="115363" y="92604"/>
                  <a:pt x="102663" y="92339"/>
                  <a:pt x="87317" y="87312"/>
                </a:cubicBezTo>
                <a:cubicBezTo>
                  <a:pt x="71971" y="82285"/>
                  <a:pt x="50804" y="70644"/>
                  <a:pt x="36517" y="63500"/>
                </a:cubicBezTo>
                <a:cubicBezTo>
                  <a:pt x="22230" y="56356"/>
                  <a:pt x="-7139" y="51329"/>
                  <a:pt x="1592" y="44450"/>
                </a:cubicBezTo>
                <a:cubicBezTo>
                  <a:pt x="10323" y="37571"/>
                  <a:pt x="61918" y="28575"/>
                  <a:pt x="88905" y="22225"/>
                </a:cubicBezTo>
                <a:cubicBezTo>
                  <a:pt x="115892" y="15875"/>
                  <a:pt x="143144" y="10054"/>
                  <a:pt x="163517" y="6350"/>
                </a:cubicBezTo>
                <a:cubicBezTo>
                  <a:pt x="183890" y="2646"/>
                  <a:pt x="191298" y="0"/>
                  <a:pt x="211142" y="0"/>
                </a:cubicBezTo>
                <a:cubicBezTo>
                  <a:pt x="230986" y="0"/>
                  <a:pt x="260090" y="3175"/>
                  <a:pt x="282580" y="6350"/>
                </a:cubicBezTo>
                <a:cubicBezTo>
                  <a:pt x="305070" y="9525"/>
                  <a:pt x="326236" y="12435"/>
                  <a:pt x="346080" y="19050"/>
                </a:cubicBezTo>
                <a:cubicBezTo>
                  <a:pt x="365924" y="25665"/>
                  <a:pt x="425190" y="40746"/>
                  <a:pt x="430217" y="47625"/>
                </a:cubicBezTo>
                <a:close/>
              </a:path>
            </a:pathLst>
          </a:custGeom>
          <a:solidFill>
            <a:srgbClr val="FF0000">
              <a:alpha val="70000"/>
            </a:srgbClr>
          </a:solidFill>
          <a:ln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フリーフォーム: 図形 47">
            <a:extLst>
              <a:ext uri="{FF2B5EF4-FFF2-40B4-BE49-F238E27FC236}">
                <a16:creationId xmlns:a16="http://schemas.microsoft.com/office/drawing/2014/main" id="{26D8D02F-89F3-4DE0-A551-37E10E4240D0}"/>
              </a:ext>
            </a:extLst>
          </p:cNvPr>
          <p:cNvSpPr/>
          <p:nvPr/>
        </p:nvSpPr>
        <p:spPr>
          <a:xfrm>
            <a:off x="5049619" y="2635962"/>
            <a:ext cx="206297" cy="76417"/>
          </a:xfrm>
          <a:custGeom>
            <a:avLst/>
            <a:gdLst>
              <a:gd name="connsiteX0" fmla="*/ 1806 w 206297"/>
              <a:gd name="connsiteY0" fmla="*/ 3215 h 76417"/>
              <a:gd name="connsiteX1" fmla="*/ 39906 w 206297"/>
              <a:gd name="connsiteY1" fmla="*/ 71477 h 76417"/>
              <a:gd name="connsiteX2" fmla="*/ 104994 w 206297"/>
              <a:gd name="connsiteY2" fmla="*/ 71477 h 76417"/>
              <a:gd name="connsiteX3" fmla="*/ 162144 w 206297"/>
              <a:gd name="connsiteY3" fmla="*/ 74652 h 76417"/>
              <a:gd name="connsiteX4" fmla="*/ 146269 w 206297"/>
              <a:gd name="connsiteY4" fmla="*/ 58777 h 76417"/>
              <a:gd name="connsiteX5" fmla="*/ 127219 w 206297"/>
              <a:gd name="connsiteY5" fmla="*/ 30202 h 76417"/>
              <a:gd name="connsiteX6" fmla="*/ 190719 w 206297"/>
              <a:gd name="connsiteY6" fmla="*/ 31790 h 76417"/>
              <a:gd name="connsiteX7" fmla="*/ 205006 w 206297"/>
              <a:gd name="connsiteY7" fmla="*/ 19090 h 76417"/>
              <a:gd name="connsiteX8" fmla="*/ 166906 w 206297"/>
              <a:gd name="connsiteY8" fmla="*/ 15915 h 76417"/>
              <a:gd name="connsiteX9" fmla="*/ 141506 w 206297"/>
              <a:gd name="connsiteY9" fmla="*/ 40 h 76417"/>
              <a:gd name="connsiteX10" fmla="*/ 97056 w 206297"/>
              <a:gd name="connsiteY10" fmla="*/ 11152 h 76417"/>
              <a:gd name="connsiteX11" fmla="*/ 1806 w 206297"/>
              <a:gd name="connsiteY11" fmla="*/ 3215 h 764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06297" h="76417">
                <a:moveTo>
                  <a:pt x="1806" y="3215"/>
                </a:moveTo>
                <a:cubicBezTo>
                  <a:pt x="-7719" y="13269"/>
                  <a:pt x="22708" y="60100"/>
                  <a:pt x="39906" y="71477"/>
                </a:cubicBezTo>
                <a:cubicBezTo>
                  <a:pt x="57104" y="82854"/>
                  <a:pt x="84621" y="70948"/>
                  <a:pt x="104994" y="71477"/>
                </a:cubicBezTo>
                <a:cubicBezTo>
                  <a:pt x="125367" y="72006"/>
                  <a:pt x="155265" y="76769"/>
                  <a:pt x="162144" y="74652"/>
                </a:cubicBezTo>
                <a:cubicBezTo>
                  <a:pt x="169023" y="72535"/>
                  <a:pt x="152090" y="66185"/>
                  <a:pt x="146269" y="58777"/>
                </a:cubicBezTo>
                <a:cubicBezTo>
                  <a:pt x="140448" y="51369"/>
                  <a:pt x="119811" y="34700"/>
                  <a:pt x="127219" y="30202"/>
                </a:cubicBezTo>
                <a:cubicBezTo>
                  <a:pt x="134627" y="25704"/>
                  <a:pt x="177755" y="33642"/>
                  <a:pt x="190719" y="31790"/>
                </a:cubicBezTo>
                <a:cubicBezTo>
                  <a:pt x="203683" y="29938"/>
                  <a:pt x="208975" y="21736"/>
                  <a:pt x="205006" y="19090"/>
                </a:cubicBezTo>
                <a:cubicBezTo>
                  <a:pt x="201037" y="16444"/>
                  <a:pt x="177489" y="19090"/>
                  <a:pt x="166906" y="15915"/>
                </a:cubicBezTo>
                <a:cubicBezTo>
                  <a:pt x="156323" y="12740"/>
                  <a:pt x="153148" y="834"/>
                  <a:pt x="141506" y="40"/>
                </a:cubicBezTo>
                <a:cubicBezTo>
                  <a:pt x="129864" y="-754"/>
                  <a:pt x="115577" y="10358"/>
                  <a:pt x="97056" y="11152"/>
                </a:cubicBezTo>
                <a:cubicBezTo>
                  <a:pt x="78535" y="11946"/>
                  <a:pt x="11331" y="-6839"/>
                  <a:pt x="1806" y="3215"/>
                </a:cubicBezTo>
                <a:close/>
              </a:path>
            </a:pathLst>
          </a:custGeom>
          <a:solidFill>
            <a:srgbClr val="FF0000">
              <a:alpha val="70000"/>
            </a:srgbClr>
          </a:solidFill>
          <a:ln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フリーフォーム: 図形 49">
            <a:extLst>
              <a:ext uri="{FF2B5EF4-FFF2-40B4-BE49-F238E27FC236}">
                <a16:creationId xmlns:a16="http://schemas.microsoft.com/office/drawing/2014/main" id="{28F122D6-867C-4BF5-B142-95F362F0053E}"/>
              </a:ext>
            </a:extLst>
          </p:cNvPr>
          <p:cNvSpPr/>
          <p:nvPr/>
        </p:nvSpPr>
        <p:spPr>
          <a:xfrm>
            <a:off x="4867589" y="2505907"/>
            <a:ext cx="112420" cy="40302"/>
          </a:xfrm>
          <a:custGeom>
            <a:avLst/>
            <a:gdLst>
              <a:gd name="connsiteX0" fmla="*/ 112399 w 112420"/>
              <a:gd name="connsiteY0" fmla="*/ 36432 h 40302"/>
              <a:gd name="connsiteX1" fmla="*/ 36199 w 112420"/>
              <a:gd name="connsiteY1" fmla="*/ 39607 h 40302"/>
              <a:gd name="connsiteX2" fmla="*/ 2861 w 112420"/>
              <a:gd name="connsiteY2" fmla="*/ 36432 h 40302"/>
              <a:gd name="connsiteX3" fmla="*/ 2861 w 112420"/>
              <a:gd name="connsiteY3" fmla="*/ 23732 h 40302"/>
              <a:gd name="connsiteX4" fmla="*/ 12386 w 112420"/>
              <a:gd name="connsiteY4" fmla="*/ 3095 h 40302"/>
              <a:gd name="connsiteX5" fmla="*/ 28261 w 112420"/>
              <a:gd name="connsiteY5" fmla="*/ 3095 h 40302"/>
              <a:gd name="connsiteX6" fmla="*/ 112399 w 112420"/>
              <a:gd name="connsiteY6" fmla="*/ 36432 h 40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2420" h="40302">
                <a:moveTo>
                  <a:pt x="112399" y="36432"/>
                </a:moveTo>
                <a:cubicBezTo>
                  <a:pt x="113722" y="42517"/>
                  <a:pt x="54455" y="39607"/>
                  <a:pt x="36199" y="39607"/>
                </a:cubicBezTo>
                <a:cubicBezTo>
                  <a:pt x="17943" y="39607"/>
                  <a:pt x="8417" y="39078"/>
                  <a:pt x="2861" y="36432"/>
                </a:cubicBezTo>
                <a:cubicBezTo>
                  <a:pt x="-2695" y="33786"/>
                  <a:pt x="1274" y="29288"/>
                  <a:pt x="2861" y="23732"/>
                </a:cubicBezTo>
                <a:cubicBezTo>
                  <a:pt x="4448" y="18176"/>
                  <a:pt x="8153" y="6534"/>
                  <a:pt x="12386" y="3095"/>
                </a:cubicBezTo>
                <a:cubicBezTo>
                  <a:pt x="16619" y="-344"/>
                  <a:pt x="16884" y="-1667"/>
                  <a:pt x="28261" y="3095"/>
                </a:cubicBezTo>
                <a:cubicBezTo>
                  <a:pt x="39638" y="7857"/>
                  <a:pt x="111076" y="30347"/>
                  <a:pt x="112399" y="36432"/>
                </a:cubicBezTo>
                <a:close/>
              </a:path>
            </a:pathLst>
          </a:custGeom>
          <a:solidFill>
            <a:srgbClr val="FF0000">
              <a:alpha val="70000"/>
            </a:srgbClr>
          </a:solidFill>
          <a:ln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フリーフォーム: 図形 50">
            <a:extLst>
              <a:ext uri="{FF2B5EF4-FFF2-40B4-BE49-F238E27FC236}">
                <a16:creationId xmlns:a16="http://schemas.microsoft.com/office/drawing/2014/main" id="{E81DBA75-DDDF-4025-8496-2661B282DEFA}"/>
              </a:ext>
            </a:extLst>
          </p:cNvPr>
          <p:cNvSpPr/>
          <p:nvPr/>
        </p:nvSpPr>
        <p:spPr>
          <a:xfrm>
            <a:off x="5032374" y="2877302"/>
            <a:ext cx="391133" cy="94865"/>
          </a:xfrm>
          <a:custGeom>
            <a:avLst/>
            <a:gdLst>
              <a:gd name="connsiteX0" fmla="*/ 390526 w 391133"/>
              <a:gd name="connsiteY0" fmla="*/ 0 h 94865"/>
              <a:gd name="connsiteX1" fmla="*/ 312739 w 391133"/>
              <a:gd name="connsiteY1" fmla="*/ 38100 h 94865"/>
              <a:gd name="connsiteX2" fmla="*/ 227014 w 391133"/>
              <a:gd name="connsiteY2" fmla="*/ 85725 h 94865"/>
              <a:gd name="connsiteX3" fmla="*/ 142876 w 391133"/>
              <a:gd name="connsiteY3" fmla="*/ 93662 h 94865"/>
              <a:gd name="connsiteX4" fmla="*/ 1 w 391133"/>
              <a:gd name="connsiteY4" fmla="*/ 69850 h 94865"/>
              <a:gd name="connsiteX5" fmla="*/ 146051 w 391133"/>
              <a:gd name="connsiteY5" fmla="*/ 69850 h 94865"/>
              <a:gd name="connsiteX6" fmla="*/ 206376 w 391133"/>
              <a:gd name="connsiteY6" fmla="*/ 61912 h 94865"/>
              <a:gd name="connsiteX7" fmla="*/ 269876 w 391133"/>
              <a:gd name="connsiteY7" fmla="*/ 38100 h 94865"/>
              <a:gd name="connsiteX8" fmla="*/ 390526 w 391133"/>
              <a:gd name="connsiteY8" fmla="*/ 0 h 948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1133" h="94865">
                <a:moveTo>
                  <a:pt x="390526" y="0"/>
                </a:moveTo>
                <a:cubicBezTo>
                  <a:pt x="397670" y="0"/>
                  <a:pt x="339991" y="23813"/>
                  <a:pt x="312739" y="38100"/>
                </a:cubicBezTo>
                <a:cubicBezTo>
                  <a:pt x="285487" y="52387"/>
                  <a:pt x="255324" y="76465"/>
                  <a:pt x="227014" y="85725"/>
                </a:cubicBezTo>
                <a:cubicBezTo>
                  <a:pt x="198704" y="94985"/>
                  <a:pt x="180711" y="96308"/>
                  <a:pt x="142876" y="93662"/>
                </a:cubicBezTo>
                <a:cubicBezTo>
                  <a:pt x="105041" y="91016"/>
                  <a:pt x="-528" y="73819"/>
                  <a:pt x="1" y="69850"/>
                </a:cubicBezTo>
                <a:cubicBezTo>
                  <a:pt x="530" y="65881"/>
                  <a:pt x="111655" y="71173"/>
                  <a:pt x="146051" y="69850"/>
                </a:cubicBezTo>
                <a:cubicBezTo>
                  <a:pt x="180447" y="68527"/>
                  <a:pt x="185739" y="67204"/>
                  <a:pt x="206376" y="61912"/>
                </a:cubicBezTo>
                <a:cubicBezTo>
                  <a:pt x="227013" y="56620"/>
                  <a:pt x="244741" y="46567"/>
                  <a:pt x="269876" y="38100"/>
                </a:cubicBezTo>
                <a:cubicBezTo>
                  <a:pt x="295011" y="29633"/>
                  <a:pt x="383382" y="0"/>
                  <a:pt x="390526" y="0"/>
                </a:cubicBezTo>
                <a:close/>
              </a:path>
            </a:pathLst>
          </a:custGeom>
          <a:solidFill>
            <a:srgbClr val="FF0000"/>
          </a:solidFill>
          <a:ln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フリーフォーム: 図形 51">
            <a:extLst>
              <a:ext uri="{FF2B5EF4-FFF2-40B4-BE49-F238E27FC236}">
                <a16:creationId xmlns:a16="http://schemas.microsoft.com/office/drawing/2014/main" id="{0545D3C4-66E9-4719-BA12-8F9DE3C9413C}"/>
              </a:ext>
            </a:extLst>
          </p:cNvPr>
          <p:cNvSpPr/>
          <p:nvPr/>
        </p:nvSpPr>
        <p:spPr>
          <a:xfrm>
            <a:off x="4505560" y="1667577"/>
            <a:ext cx="115730" cy="74471"/>
          </a:xfrm>
          <a:custGeom>
            <a:avLst/>
            <a:gdLst>
              <a:gd name="connsiteX0" fmla="*/ 115653 w 115730"/>
              <a:gd name="connsiteY0" fmla="*/ 27037 h 74471"/>
              <a:gd name="connsiteX1" fmla="*/ 58503 w 115730"/>
              <a:gd name="connsiteY1" fmla="*/ 50 h 74471"/>
              <a:gd name="connsiteX2" fmla="*/ 20403 w 115730"/>
              <a:gd name="connsiteY2" fmla="*/ 20687 h 74471"/>
              <a:gd name="connsiteX3" fmla="*/ 1353 w 115730"/>
              <a:gd name="connsiteY3" fmla="*/ 34975 h 74471"/>
              <a:gd name="connsiteX4" fmla="*/ 4528 w 115730"/>
              <a:gd name="connsiteY4" fmla="*/ 52437 h 74471"/>
              <a:gd name="connsiteX5" fmla="*/ 28340 w 115730"/>
              <a:gd name="connsiteY5" fmla="*/ 63550 h 74471"/>
              <a:gd name="connsiteX6" fmla="*/ 55328 w 115730"/>
              <a:gd name="connsiteY6" fmla="*/ 73075 h 74471"/>
              <a:gd name="connsiteX7" fmla="*/ 71203 w 115730"/>
              <a:gd name="connsiteY7" fmla="*/ 73075 h 74471"/>
              <a:gd name="connsiteX8" fmla="*/ 115653 w 115730"/>
              <a:gd name="connsiteY8" fmla="*/ 27037 h 744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5730" h="74471">
                <a:moveTo>
                  <a:pt x="115653" y="27037"/>
                </a:moveTo>
                <a:cubicBezTo>
                  <a:pt x="113536" y="14866"/>
                  <a:pt x="74378" y="1108"/>
                  <a:pt x="58503" y="50"/>
                </a:cubicBezTo>
                <a:cubicBezTo>
                  <a:pt x="42628" y="-1008"/>
                  <a:pt x="29928" y="14866"/>
                  <a:pt x="20403" y="20687"/>
                </a:cubicBezTo>
                <a:cubicBezTo>
                  <a:pt x="10878" y="26508"/>
                  <a:pt x="3999" y="29683"/>
                  <a:pt x="1353" y="34975"/>
                </a:cubicBezTo>
                <a:cubicBezTo>
                  <a:pt x="-1293" y="40267"/>
                  <a:pt x="30" y="47675"/>
                  <a:pt x="4528" y="52437"/>
                </a:cubicBezTo>
                <a:cubicBezTo>
                  <a:pt x="9026" y="57199"/>
                  <a:pt x="19873" y="60110"/>
                  <a:pt x="28340" y="63550"/>
                </a:cubicBezTo>
                <a:cubicBezTo>
                  <a:pt x="36807" y="66990"/>
                  <a:pt x="48184" y="71488"/>
                  <a:pt x="55328" y="73075"/>
                </a:cubicBezTo>
                <a:cubicBezTo>
                  <a:pt x="62472" y="74663"/>
                  <a:pt x="66441" y="75192"/>
                  <a:pt x="71203" y="73075"/>
                </a:cubicBezTo>
                <a:cubicBezTo>
                  <a:pt x="75965" y="70958"/>
                  <a:pt x="117770" y="39208"/>
                  <a:pt x="115653" y="27037"/>
                </a:cubicBezTo>
                <a:close/>
              </a:path>
            </a:pathLst>
          </a:custGeom>
          <a:solidFill>
            <a:srgbClr val="FF0000">
              <a:alpha val="70000"/>
            </a:srgbClr>
          </a:solidFill>
          <a:ln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フリーフォーム: 図形 52">
            <a:extLst>
              <a:ext uri="{FF2B5EF4-FFF2-40B4-BE49-F238E27FC236}">
                <a16:creationId xmlns:a16="http://schemas.microsoft.com/office/drawing/2014/main" id="{E0B52DFF-B604-4DD7-8DD0-EECFDE364E8D}"/>
              </a:ext>
            </a:extLst>
          </p:cNvPr>
          <p:cNvSpPr/>
          <p:nvPr/>
        </p:nvSpPr>
        <p:spPr>
          <a:xfrm>
            <a:off x="4947941" y="1696783"/>
            <a:ext cx="209777" cy="413928"/>
          </a:xfrm>
          <a:custGeom>
            <a:avLst/>
            <a:gdLst>
              <a:gd name="connsiteX0" fmla="*/ 206672 w 209777"/>
              <a:gd name="connsiteY0" fmla="*/ 1006 h 413928"/>
              <a:gd name="connsiteX1" fmla="*/ 182859 w 209777"/>
              <a:gd name="connsiteY1" fmla="*/ 77206 h 413928"/>
              <a:gd name="connsiteX2" fmla="*/ 174922 w 209777"/>
              <a:gd name="connsiteY2" fmla="*/ 191506 h 413928"/>
              <a:gd name="connsiteX3" fmla="*/ 181272 w 209777"/>
              <a:gd name="connsiteY3" fmla="*/ 267706 h 413928"/>
              <a:gd name="connsiteX4" fmla="*/ 171747 w 209777"/>
              <a:gd name="connsiteY4" fmla="*/ 339144 h 413928"/>
              <a:gd name="connsiteX5" fmla="*/ 152697 w 209777"/>
              <a:gd name="connsiteY5" fmla="*/ 404231 h 413928"/>
              <a:gd name="connsiteX6" fmla="*/ 143172 w 209777"/>
              <a:gd name="connsiteY6" fmla="*/ 386769 h 413928"/>
              <a:gd name="connsiteX7" fmla="*/ 119359 w 209777"/>
              <a:gd name="connsiteY7" fmla="*/ 334381 h 413928"/>
              <a:gd name="connsiteX8" fmla="*/ 141584 w 209777"/>
              <a:gd name="connsiteY8" fmla="*/ 275644 h 413928"/>
              <a:gd name="connsiteX9" fmla="*/ 124122 w 209777"/>
              <a:gd name="connsiteY9" fmla="*/ 239131 h 413928"/>
              <a:gd name="connsiteX10" fmla="*/ 119359 w 209777"/>
              <a:gd name="connsiteY10" fmla="*/ 231194 h 413928"/>
              <a:gd name="connsiteX11" fmla="*/ 81259 w 209777"/>
              <a:gd name="connsiteY11" fmla="*/ 291519 h 413928"/>
              <a:gd name="connsiteX12" fmla="*/ 60622 w 209777"/>
              <a:gd name="connsiteY12" fmla="*/ 328031 h 413928"/>
              <a:gd name="connsiteX13" fmla="*/ 17759 w 209777"/>
              <a:gd name="connsiteY13" fmla="*/ 413756 h 413928"/>
              <a:gd name="connsiteX14" fmla="*/ 297 w 209777"/>
              <a:gd name="connsiteY14" fmla="*/ 347081 h 413928"/>
              <a:gd name="connsiteX15" fmla="*/ 30459 w 209777"/>
              <a:gd name="connsiteY15" fmla="*/ 242306 h 413928"/>
              <a:gd name="connsiteX16" fmla="*/ 97134 w 209777"/>
              <a:gd name="connsiteY16" fmla="*/ 161344 h 413928"/>
              <a:gd name="connsiteX17" fmla="*/ 105072 w 209777"/>
              <a:gd name="connsiteY17" fmla="*/ 131181 h 413928"/>
              <a:gd name="connsiteX18" fmla="*/ 206672 w 209777"/>
              <a:gd name="connsiteY18" fmla="*/ 1006 h 4139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209777" h="413928">
                <a:moveTo>
                  <a:pt x="206672" y="1006"/>
                </a:moveTo>
                <a:cubicBezTo>
                  <a:pt x="219637" y="-7990"/>
                  <a:pt x="188151" y="45456"/>
                  <a:pt x="182859" y="77206"/>
                </a:cubicBezTo>
                <a:cubicBezTo>
                  <a:pt x="177567" y="108956"/>
                  <a:pt x="175186" y="159756"/>
                  <a:pt x="174922" y="191506"/>
                </a:cubicBezTo>
                <a:cubicBezTo>
                  <a:pt x="174657" y="223256"/>
                  <a:pt x="181801" y="243100"/>
                  <a:pt x="181272" y="267706"/>
                </a:cubicBezTo>
                <a:cubicBezTo>
                  <a:pt x="180743" y="292312"/>
                  <a:pt x="176510" y="316390"/>
                  <a:pt x="171747" y="339144"/>
                </a:cubicBezTo>
                <a:cubicBezTo>
                  <a:pt x="166984" y="361898"/>
                  <a:pt x="157459" y="396294"/>
                  <a:pt x="152697" y="404231"/>
                </a:cubicBezTo>
                <a:cubicBezTo>
                  <a:pt x="147934" y="412169"/>
                  <a:pt x="148728" y="398411"/>
                  <a:pt x="143172" y="386769"/>
                </a:cubicBezTo>
                <a:cubicBezTo>
                  <a:pt x="137616" y="375127"/>
                  <a:pt x="119624" y="352902"/>
                  <a:pt x="119359" y="334381"/>
                </a:cubicBezTo>
                <a:cubicBezTo>
                  <a:pt x="119094" y="315860"/>
                  <a:pt x="140790" y="291519"/>
                  <a:pt x="141584" y="275644"/>
                </a:cubicBezTo>
                <a:cubicBezTo>
                  <a:pt x="142378" y="259769"/>
                  <a:pt x="127826" y="246539"/>
                  <a:pt x="124122" y="239131"/>
                </a:cubicBezTo>
                <a:cubicBezTo>
                  <a:pt x="120418" y="231723"/>
                  <a:pt x="126503" y="222463"/>
                  <a:pt x="119359" y="231194"/>
                </a:cubicBezTo>
                <a:cubicBezTo>
                  <a:pt x="112215" y="239925"/>
                  <a:pt x="91048" y="275380"/>
                  <a:pt x="81259" y="291519"/>
                </a:cubicBezTo>
                <a:cubicBezTo>
                  <a:pt x="71470" y="307658"/>
                  <a:pt x="71205" y="307658"/>
                  <a:pt x="60622" y="328031"/>
                </a:cubicBezTo>
                <a:cubicBezTo>
                  <a:pt x="50039" y="348404"/>
                  <a:pt x="27813" y="410581"/>
                  <a:pt x="17759" y="413756"/>
                </a:cubicBezTo>
                <a:cubicBezTo>
                  <a:pt x="7705" y="416931"/>
                  <a:pt x="-1820" y="375656"/>
                  <a:pt x="297" y="347081"/>
                </a:cubicBezTo>
                <a:cubicBezTo>
                  <a:pt x="2414" y="318506"/>
                  <a:pt x="14320" y="273262"/>
                  <a:pt x="30459" y="242306"/>
                </a:cubicBezTo>
                <a:cubicBezTo>
                  <a:pt x="46598" y="211350"/>
                  <a:pt x="84699" y="179865"/>
                  <a:pt x="97134" y="161344"/>
                </a:cubicBezTo>
                <a:cubicBezTo>
                  <a:pt x="109569" y="142823"/>
                  <a:pt x="88668" y="151554"/>
                  <a:pt x="105072" y="131181"/>
                </a:cubicBezTo>
                <a:cubicBezTo>
                  <a:pt x="121476" y="110808"/>
                  <a:pt x="193707" y="10002"/>
                  <a:pt x="206672" y="1006"/>
                </a:cubicBezTo>
                <a:close/>
              </a:path>
            </a:pathLst>
          </a:custGeom>
          <a:solidFill>
            <a:srgbClr val="FF0000">
              <a:alpha val="20000"/>
            </a:srgbClr>
          </a:solidFill>
          <a:ln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フリーフォーム: 図形 53">
            <a:extLst>
              <a:ext uri="{FF2B5EF4-FFF2-40B4-BE49-F238E27FC236}">
                <a16:creationId xmlns:a16="http://schemas.microsoft.com/office/drawing/2014/main" id="{BFB08509-AF84-4D82-B800-8E3D04EE7182}"/>
              </a:ext>
            </a:extLst>
          </p:cNvPr>
          <p:cNvSpPr/>
          <p:nvPr/>
        </p:nvSpPr>
        <p:spPr>
          <a:xfrm>
            <a:off x="4485964" y="1621501"/>
            <a:ext cx="181994" cy="79930"/>
          </a:xfrm>
          <a:custGeom>
            <a:avLst/>
            <a:gdLst>
              <a:gd name="connsiteX0" fmla="*/ 143186 w 181994"/>
              <a:gd name="connsiteY0" fmla="*/ 71526 h 79930"/>
              <a:gd name="connsiteX1" fmla="*/ 181286 w 181994"/>
              <a:gd name="connsiteY1" fmla="*/ 36601 h 79930"/>
              <a:gd name="connsiteX2" fmla="*/ 165411 w 181994"/>
              <a:gd name="connsiteY2" fmla="*/ 8026 h 79930"/>
              <a:gd name="connsiteX3" fmla="*/ 133661 w 181994"/>
              <a:gd name="connsiteY3" fmla="*/ 1676 h 79930"/>
              <a:gd name="connsiteX4" fmla="*/ 97149 w 181994"/>
              <a:gd name="connsiteY4" fmla="*/ 1676 h 79930"/>
              <a:gd name="connsiteX5" fmla="*/ 28886 w 181994"/>
              <a:gd name="connsiteY5" fmla="*/ 20726 h 79930"/>
              <a:gd name="connsiteX6" fmla="*/ 8249 w 181994"/>
              <a:gd name="connsiteY6" fmla="*/ 38188 h 79930"/>
              <a:gd name="connsiteX7" fmla="*/ 311 w 181994"/>
              <a:gd name="connsiteY7" fmla="*/ 79463 h 79930"/>
              <a:gd name="connsiteX8" fmla="*/ 17774 w 181994"/>
              <a:gd name="connsiteY8" fmla="*/ 58826 h 79930"/>
              <a:gd name="connsiteX9" fmla="*/ 57461 w 181994"/>
              <a:gd name="connsiteY9" fmla="*/ 33426 h 79930"/>
              <a:gd name="connsiteX10" fmla="*/ 143186 w 181994"/>
              <a:gd name="connsiteY10" fmla="*/ 71526 h 799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81994" h="79930">
                <a:moveTo>
                  <a:pt x="143186" y="71526"/>
                </a:moveTo>
                <a:cubicBezTo>
                  <a:pt x="163823" y="72055"/>
                  <a:pt x="177582" y="47184"/>
                  <a:pt x="181286" y="36601"/>
                </a:cubicBezTo>
                <a:cubicBezTo>
                  <a:pt x="184990" y="26018"/>
                  <a:pt x="173348" y="13847"/>
                  <a:pt x="165411" y="8026"/>
                </a:cubicBezTo>
                <a:cubicBezTo>
                  <a:pt x="157474" y="2205"/>
                  <a:pt x="145038" y="2734"/>
                  <a:pt x="133661" y="1676"/>
                </a:cubicBezTo>
                <a:cubicBezTo>
                  <a:pt x="122284" y="618"/>
                  <a:pt x="114611" y="-1499"/>
                  <a:pt x="97149" y="1676"/>
                </a:cubicBezTo>
                <a:cubicBezTo>
                  <a:pt x="79686" y="4851"/>
                  <a:pt x="43703" y="14641"/>
                  <a:pt x="28886" y="20726"/>
                </a:cubicBezTo>
                <a:cubicBezTo>
                  <a:pt x="14069" y="26811"/>
                  <a:pt x="13011" y="28399"/>
                  <a:pt x="8249" y="38188"/>
                </a:cubicBezTo>
                <a:cubicBezTo>
                  <a:pt x="3487" y="47977"/>
                  <a:pt x="-1277" y="76023"/>
                  <a:pt x="311" y="79463"/>
                </a:cubicBezTo>
                <a:cubicBezTo>
                  <a:pt x="1898" y="82903"/>
                  <a:pt x="8249" y="66499"/>
                  <a:pt x="17774" y="58826"/>
                </a:cubicBezTo>
                <a:cubicBezTo>
                  <a:pt x="27299" y="51153"/>
                  <a:pt x="41851" y="37395"/>
                  <a:pt x="57461" y="33426"/>
                </a:cubicBezTo>
                <a:cubicBezTo>
                  <a:pt x="73071" y="29457"/>
                  <a:pt x="122549" y="70997"/>
                  <a:pt x="143186" y="71526"/>
                </a:cubicBezTo>
                <a:close/>
              </a:path>
            </a:pathLst>
          </a:custGeom>
          <a:solidFill>
            <a:srgbClr val="FF0000">
              <a:alpha val="30000"/>
            </a:srgbClr>
          </a:solidFill>
          <a:ln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フリーフォーム: 図形 54">
            <a:extLst>
              <a:ext uri="{FF2B5EF4-FFF2-40B4-BE49-F238E27FC236}">
                <a16:creationId xmlns:a16="http://schemas.microsoft.com/office/drawing/2014/main" id="{04D8391F-427E-4D81-AD58-544645948D2A}"/>
              </a:ext>
            </a:extLst>
          </p:cNvPr>
          <p:cNvSpPr/>
          <p:nvPr/>
        </p:nvSpPr>
        <p:spPr>
          <a:xfrm>
            <a:off x="4840663" y="2224800"/>
            <a:ext cx="115513" cy="147779"/>
          </a:xfrm>
          <a:custGeom>
            <a:avLst/>
            <a:gdLst>
              <a:gd name="connsiteX0" fmla="*/ 115512 w 115513"/>
              <a:gd name="connsiteY0" fmla="*/ 39 h 147779"/>
              <a:gd name="connsiteX1" fmla="*/ 67887 w 115513"/>
              <a:gd name="connsiteY1" fmla="*/ 47664 h 147779"/>
              <a:gd name="connsiteX2" fmla="*/ 10737 w 115513"/>
              <a:gd name="connsiteY2" fmla="*/ 120689 h 147779"/>
              <a:gd name="connsiteX3" fmla="*/ 1212 w 115513"/>
              <a:gd name="connsiteY3" fmla="*/ 147677 h 147779"/>
              <a:gd name="connsiteX4" fmla="*/ 26612 w 115513"/>
              <a:gd name="connsiteY4" fmla="*/ 112752 h 147779"/>
              <a:gd name="connsiteX5" fmla="*/ 61537 w 115513"/>
              <a:gd name="connsiteY5" fmla="*/ 65127 h 147779"/>
              <a:gd name="connsiteX6" fmla="*/ 66300 w 115513"/>
              <a:gd name="connsiteY6" fmla="*/ 39727 h 147779"/>
              <a:gd name="connsiteX7" fmla="*/ 115512 w 115513"/>
              <a:gd name="connsiteY7" fmla="*/ 39 h 1477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5513" h="147779">
                <a:moveTo>
                  <a:pt x="115512" y="39"/>
                </a:moveTo>
                <a:cubicBezTo>
                  <a:pt x="115776" y="1362"/>
                  <a:pt x="85349" y="27556"/>
                  <a:pt x="67887" y="47664"/>
                </a:cubicBezTo>
                <a:cubicBezTo>
                  <a:pt x="50425" y="67772"/>
                  <a:pt x="21849" y="104020"/>
                  <a:pt x="10737" y="120689"/>
                </a:cubicBezTo>
                <a:cubicBezTo>
                  <a:pt x="-375" y="137358"/>
                  <a:pt x="-1434" y="149000"/>
                  <a:pt x="1212" y="147677"/>
                </a:cubicBezTo>
                <a:cubicBezTo>
                  <a:pt x="3858" y="146354"/>
                  <a:pt x="26612" y="112752"/>
                  <a:pt x="26612" y="112752"/>
                </a:cubicBezTo>
                <a:cubicBezTo>
                  <a:pt x="36666" y="98994"/>
                  <a:pt x="54922" y="77298"/>
                  <a:pt x="61537" y="65127"/>
                </a:cubicBezTo>
                <a:cubicBezTo>
                  <a:pt x="68152" y="52956"/>
                  <a:pt x="60215" y="48723"/>
                  <a:pt x="66300" y="39727"/>
                </a:cubicBezTo>
                <a:cubicBezTo>
                  <a:pt x="72385" y="30731"/>
                  <a:pt x="115248" y="-1284"/>
                  <a:pt x="115512" y="39"/>
                </a:cubicBezTo>
                <a:close/>
              </a:path>
            </a:pathLst>
          </a:custGeom>
          <a:solidFill>
            <a:srgbClr val="FF0000">
              <a:alpha val="70000"/>
            </a:srgbClr>
          </a:solidFill>
          <a:ln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フリーフォーム: 図形 56">
            <a:extLst>
              <a:ext uri="{FF2B5EF4-FFF2-40B4-BE49-F238E27FC236}">
                <a16:creationId xmlns:a16="http://schemas.microsoft.com/office/drawing/2014/main" id="{D2A6F99B-BED1-49E2-9A5F-C36C311AA01D}"/>
              </a:ext>
            </a:extLst>
          </p:cNvPr>
          <p:cNvSpPr/>
          <p:nvPr/>
        </p:nvSpPr>
        <p:spPr>
          <a:xfrm>
            <a:off x="5235078" y="1529228"/>
            <a:ext cx="99405" cy="156760"/>
          </a:xfrm>
          <a:custGeom>
            <a:avLst/>
            <a:gdLst>
              <a:gd name="connsiteX0" fmla="*/ 98922 w 99405"/>
              <a:gd name="connsiteY0" fmla="*/ 286 h 156760"/>
              <a:gd name="connsiteX1" fmla="*/ 48122 w 99405"/>
              <a:gd name="connsiteY1" fmla="*/ 49499 h 156760"/>
              <a:gd name="connsiteX2" fmla="*/ 24310 w 99405"/>
              <a:gd name="connsiteY2" fmla="*/ 89186 h 156760"/>
              <a:gd name="connsiteX3" fmla="*/ 5260 w 99405"/>
              <a:gd name="connsiteY3" fmla="*/ 155861 h 156760"/>
              <a:gd name="connsiteX4" fmla="*/ 497 w 99405"/>
              <a:gd name="connsiteY4" fmla="*/ 124111 h 156760"/>
              <a:gd name="connsiteX5" fmla="*/ 14785 w 99405"/>
              <a:gd name="connsiteY5" fmla="*/ 73311 h 156760"/>
              <a:gd name="connsiteX6" fmla="*/ 98922 w 99405"/>
              <a:gd name="connsiteY6" fmla="*/ 286 h 156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9405" h="156760">
                <a:moveTo>
                  <a:pt x="98922" y="286"/>
                </a:moveTo>
                <a:cubicBezTo>
                  <a:pt x="104478" y="-3683"/>
                  <a:pt x="60557" y="34682"/>
                  <a:pt x="48122" y="49499"/>
                </a:cubicBezTo>
                <a:cubicBezTo>
                  <a:pt x="35687" y="64316"/>
                  <a:pt x="31454" y="71459"/>
                  <a:pt x="24310" y="89186"/>
                </a:cubicBezTo>
                <a:cubicBezTo>
                  <a:pt x="17166" y="106913"/>
                  <a:pt x="9229" y="150040"/>
                  <a:pt x="5260" y="155861"/>
                </a:cubicBezTo>
                <a:cubicBezTo>
                  <a:pt x="1291" y="161682"/>
                  <a:pt x="-1090" y="137869"/>
                  <a:pt x="497" y="124111"/>
                </a:cubicBezTo>
                <a:cubicBezTo>
                  <a:pt x="2084" y="110353"/>
                  <a:pt x="1027" y="92096"/>
                  <a:pt x="14785" y="73311"/>
                </a:cubicBezTo>
                <a:cubicBezTo>
                  <a:pt x="28543" y="54526"/>
                  <a:pt x="93366" y="4255"/>
                  <a:pt x="98922" y="286"/>
                </a:cubicBezTo>
                <a:close/>
              </a:path>
            </a:pathLst>
          </a:custGeom>
          <a:solidFill>
            <a:srgbClr val="FF0000">
              <a:alpha val="70000"/>
            </a:srgbClr>
          </a:solidFill>
          <a:ln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フリーフォーム: 図形 57">
            <a:extLst>
              <a:ext uri="{FF2B5EF4-FFF2-40B4-BE49-F238E27FC236}">
                <a16:creationId xmlns:a16="http://schemas.microsoft.com/office/drawing/2014/main" id="{322B78FE-B5AF-4518-AAD6-FB3FE172CA73}"/>
              </a:ext>
            </a:extLst>
          </p:cNvPr>
          <p:cNvSpPr/>
          <p:nvPr/>
        </p:nvSpPr>
        <p:spPr>
          <a:xfrm>
            <a:off x="4367439" y="1757300"/>
            <a:ext cx="503041" cy="1098518"/>
          </a:xfrm>
          <a:custGeom>
            <a:avLst/>
            <a:gdLst>
              <a:gd name="connsiteX0" fmla="*/ 48986 w 503041"/>
              <a:gd name="connsiteY0" fmla="*/ 137339 h 1098518"/>
              <a:gd name="connsiteX1" fmla="*/ 112486 w 503041"/>
              <a:gd name="connsiteY1" fmla="*/ 369114 h 1098518"/>
              <a:gd name="connsiteX2" fmla="*/ 172811 w 503041"/>
              <a:gd name="connsiteY2" fmla="*/ 588189 h 1098518"/>
              <a:gd name="connsiteX3" fmla="*/ 280761 w 503041"/>
              <a:gd name="connsiteY3" fmla="*/ 775514 h 1098518"/>
              <a:gd name="connsiteX4" fmla="*/ 407761 w 503041"/>
              <a:gd name="connsiteY4" fmla="*/ 940614 h 1098518"/>
              <a:gd name="connsiteX5" fmla="*/ 503011 w 503041"/>
              <a:gd name="connsiteY5" fmla="*/ 1096189 h 1098518"/>
              <a:gd name="connsiteX6" fmla="*/ 398236 w 503041"/>
              <a:gd name="connsiteY6" fmla="*/ 1019989 h 1098518"/>
              <a:gd name="connsiteX7" fmla="*/ 201386 w 503041"/>
              <a:gd name="connsiteY7" fmla="*/ 832664 h 1098518"/>
              <a:gd name="connsiteX8" fmla="*/ 150586 w 503041"/>
              <a:gd name="connsiteY8" fmla="*/ 765989 h 1098518"/>
              <a:gd name="connsiteX9" fmla="*/ 17236 w 503041"/>
              <a:gd name="connsiteY9" fmla="*/ 327839 h 1098518"/>
              <a:gd name="connsiteX10" fmla="*/ 1361 w 503041"/>
              <a:gd name="connsiteY10" fmla="*/ 184964 h 1098518"/>
              <a:gd name="connsiteX11" fmla="*/ 14061 w 503041"/>
              <a:gd name="connsiteY11" fmla="*/ 814 h 1098518"/>
              <a:gd name="connsiteX12" fmla="*/ 48986 w 503041"/>
              <a:gd name="connsiteY12" fmla="*/ 137339 h 10985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03041" h="1098518">
                <a:moveTo>
                  <a:pt x="48986" y="137339"/>
                </a:moveTo>
                <a:cubicBezTo>
                  <a:pt x="65390" y="198722"/>
                  <a:pt x="112486" y="369114"/>
                  <a:pt x="112486" y="369114"/>
                </a:cubicBezTo>
                <a:cubicBezTo>
                  <a:pt x="133124" y="444256"/>
                  <a:pt x="144765" y="520456"/>
                  <a:pt x="172811" y="588189"/>
                </a:cubicBezTo>
                <a:cubicBezTo>
                  <a:pt x="200857" y="655922"/>
                  <a:pt x="241603" y="716777"/>
                  <a:pt x="280761" y="775514"/>
                </a:cubicBezTo>
                <a:cubicBezTo>
                  <a:pt x="319919" y="834251"/>
                  <a:pt x="370719" y="887168"/>
                  <a:pt x="407761" y="940614"/>
                </a:cubicBezTo>
                <a:cubicBezTo>
                  <a:pt x="444803" y="994060"/>
                  <a:pt x="504598" y="1082960"/>
                  <a:pt x="503011" y="1096189"/>
                </a:cubicBezTo>
                <a:cubicBezTo>
                  <a:pt x="501424" y="1109418"/>
                  <a:pt x="448507" y="1063910"/>
                  <a:pt x="398236" y="1019989"/>
                </a:cubicBezTo>
                <a:cubicBezTo>
                  <a:pt x="347965" y="976068"/>
                  <a:pt x="242661" y="874997"/>
                  <a:pt x="201386" y="832664"/>
                </a:cubicBezTo>
                <a:cubicBezTo>
                  <a:pt x="160111" y="790331"/>
                  <a:pt x="181278" y="850126"/>
                  <a:pt x="150586" y="765989"/>
                </a:cubicBezTo>
                <a:cubicBezTo>
                  <a:pt x="119894" y="681852"/>
                  <a:pt x="42107" y="424676"/>
                  <a:pt x="17236" y="327839"/>
                </a:cubicBezTo>
                <a:cubicBezTo>
                  <a:pt x="-7635" y="231002"/>
                  <a:pt x="1890" y="239468"/>
                  <a:pt x="1361" y="184964"/>
                </a:cubicBezTo>
                <a:cubicBezTo>
                  <a:pt x="832" y="130460"/>
                  <a:pt x="8769" y="10868"/>
                  <a:pt x="14061" y="814"/>
                </a:cubicBezTo>
                <a:cubicBezTo>
                  <a:pt x="19353" y="-9240"/>
                  <a:pt x="32582" y="75956"/>
                  <a:pt x="48986" y="137339"/>
                </a:cubicBezTo>
                <a:close/>
              </a:path>
            </a:pathLst>
          </a:custGeom>
          <a:solidFill>
            <a:srgbClr val="FF0000">
              <a:alpha val="35000"/>
            </a:srgbClr>
          </a:solidFill>
          <a:ln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フリーフォーム: 図形 58">
            <a:extLst>
              <a:ext uri="{FF2B5EF4-FFF2-40B4-BE49-F238E27FC236}">
                <a16:creationId xmlns:a16="http://schemas.microsoft.com/office/drawing/2014/main" id="{D7BD9B23-8AE7-4D03-BF3F-0AF7C8B08277}"/>
              </a:ext>
            </a:extLst>
          </p:cNvPr>
          <p:cNvSpPr/>
          <p:nvPr/>
        </p:nvSpPr>
        <p:spPr>
          <a:xfrm>
            <a:off x="5289840" y="2410283"/>
            <a:ext cx="133924" cy="85322"/>
          </a:xfrm>
          <a:custGeom>
            <a:avLst/>
            <a:gdLst>
              <a:gd name="connsiteX0" fmla="*/ 1298 w 133924"/>
              <a:gd name="connsiteY0" fmla="*/ 294 h 85322"/>
              <a:gd name="connsiteX1" fmla="*/ 34635 w 133924"/>
              <a:gd name="connsiteY1" fmla="*/ 38394 h 85322"/>
              <a:gd name="connsiteX2" fmla="*/ 77498 w 133924"/>
              <a:gd name="connsiteY2" fmla="*/ 57444 h 85322"/>
              <a:gd name="connsiteX3" fmla="*/ 133060 w 133924"/>
              <a:gd name="connsiteY3" fmla="*/ 78081 h 85322"/>
              <a:gd name="connsiteX4" fmla="*/ 109248 w 133924"/>
              <a:gd name="connsiteY4" fmla="*/ 84431 h 85322"/>
              <a:gd name="connsiteX5" fmla="*/ 80673 w 133924"/>
              <a:gd name="connsiteY5" fmla="*/ 60619 h 85322"/>
              <a:gd name="connsiteX6" fmla="*/ 1298 w 133924"/>
              <a:gd name="connsiteY6" fmla="*/ 294 h 853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3924" h="85322">
                <a:moveTo>
                  <a:pt x="1298" y="294"/>
                </a:moveTo>
                <a:cubicBezTo>
                  <a:pt x="-6375" y="-3410"/>
                  <a:pt x="21935" y="28869"/>
                  <a:pt x="34635" y="38394"/>
                </a:cubicBezTo>
                <a:cubicBezTo>
                  <a:pt x="47335" y="47919"/>
                  <a:pt x="61094" y="50830"/>
                  <a:pt x="77498" y="57444"/>
                </a:cubicBezTo>
                <a:cubicBezTo>
                  <a:pt x="93902" y="64059"/>
                  <a:pt x="127768" y="73583"/>
                  <a:pt x="133060" y="78081"/>
                </a:cubicBezTo>
                <a:cubicBezTo>
                  <a:pt x="138352" y="82579"/>
                  <a:pt x="117979" y="87341"/>
                  <a:pt x="109248" y="84431"/>
                </a:cubicBezTo>
                <a:cubicBezTo>
                  <a:pt x="100517" y="81521"/>
                  <a:pt x="99458" y="74377"/>
                  <a:pt x="80673" y="60619"/>
                </a:cubicBezTo>
                <a:cubicBezTo>
                  <a:pt x="61888" y="46861"/>
                  <a:pt x="8971" y="3998"/>
                  <a:pt x="1298" y="294"/>
                </a:cubicBezTo>
                <a:close/>
              </a:path>
            </a:pathLst>
          </a:custGeom>
          <a:solidFill>
            <a:srgbClr val="FF0000">
              <a:alpha val="70000"/>
            </a:srgbClr>
          </a:solidFill>
          <a:ln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フリーフォーム: 図形 59">
            <a:extLst>
              <a:ext uri="{FF2B5EF4-FFF2-40B4-BE49-F238E27FC236}">
                <a16:creationId xmlns:a16="http://schemas.microsoft.com/office/drawing/2014/main" id="{A8E08787-6307-4849-8F2C-2EF43C36DED4}"/>
              </a:ext>
            </a:extLst>
          </p:cNvPr>
          <p:cNvSpPr/>
          <p:nvPr/>
        </p:nvSpPr>
        <p:spPr>
          <a:xfrm>
            <a:off x="5011560" y="2664538"/>
            <a:ext cx="74814" cy="54124"/>
          </a:xfrm>
          <a:custGeom>
            <a:avLst/>
            <a:gdLst>
              <a:gd name="connsiteX0" fmla="*/ 74790 w 74814"/>
              <a:gd name="connsiteY0" fmla="*/ 28614 h 54124"/>
              <a:gd name="connsiteX1" fmla="*/ 9703 w 74814"/>
              <a:gd name="connsiteY1" fmla="*/ 54014 h 54124"/>
              <a:gd name="connsiteX2" fmla="*/ 178 w 74814"/>
              <a:gd name="connsiteY2" fmla="*/ 36551 h 54124"/>
              <a:gd name="connsiteX3" fmla="*/ 8115 w 74814"/>
              <a:gd name="connsiteY3" fmla="*/ 6389 h 54124"/>
              <a:gd name="connsiteX4" fmla="*/ 17640 w 74814"/>
              <a:gd name="connsiteY4" fmla="*/ 39 h 54124"/>
              <a:gd name="connsiteX5" fmla="*/ 74790 w 74814"/>
              <a:gd name="connsiteY5" fmla="*/ 28614 h 541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4814" h="54124">
                <a:moveTo>
                  <a:pt x="74790" y="28614"/>
                </a:moveTo>
                <a:cubicBezTo>
                  <a:pt x="73467" y="37610"/>
                  <a:pt x="22138" y="52691"/>
                  <a:pt x="9703" y="54014"/>
                </a:cubicBezTo>
                <a:cubicBezTo>
                  <a:pt x="-2732" y="55337"/>
                  <a:pt x="443" y="44488"/>
                  <a:pt x="178" y="36551"/>
                </a:cubicBezTo>
                <a:cubicBezTo>
                  <a:pt x="-87" y="28614"/>
                  <a:pt x="5205" y="12474"/>
                  <a:pt x="8115" y="6389"/>
                </a:cubicBezTo>
                <a:cubicBezTo>
                  <a:pt x="11025" y="304"/>
                  <a:pt x="11819" y="1097"/>
                  <a:pt x="17640" y="39"/>
                </a:cubicBezTo>
                <a:cubicBezTo>
                  <a:pt x="23461" y="-1019"/>
                  <a:pt x="76113" y="19618"/>
                  <a:pt x="74790" y="28614"/>
                </a:cubicBezTo>
                <a:close/>
              </a:path>
            </a:pathLst>
          </a:custGeom>
          <a:solidFill>
            <a:srgbClr val="FF0000">
              <a:alpha val="70000"/>
            </a:srgbClr>
          </a:solidFill>
          <a:ln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フリーフォーム: 図形 62">
            <a:extLst>
              <a:ext uri="{FF2B5EF4-FFF2-40B4-BE49-F238E27FC236}">
                <a16:creationId xmlns:a16="http://schemas.microsoft.com/office/drawing/2014/main" id="{EC31AEEC-C6A3-4BE7-97EF-89CBEBCDDAAC}"/>
              </a:ext>
            </a:extLst>
          </p:cNvPr>
          <p:cNvSpPr/>
          <p:nvPr/>
        </p:nvSpPr>
        <p:spPr>
          <a:xfrm>
            <a:off x="5210166" y="2397330"/>
            <a:ext cx="310386" cy="471503"/>
          </a:xfrm>
          <a:custGeom>
            <a:avLst/>
            <a:gdLst>
              <a:gd name="connsiteX0" fmla="*/ 9 w 310386"/>
              <a:gd name="connsiteY0" fmla="*/ 305347 h 471503"/>
              <a:gd name="connsiteX1" fmla="*/ 103197 w 310386"/>
              <a:gd name="connsiteY1" fmla="*/ 367259 h 471503"/>
              <a:gd name="connsiteX2" fmla="*/ 107959 w 310386"/>
              <a:gd name="connsiteY2" fmla="*/ 433934 h 471503"/>
              <a:gd name="connsiteX3" fmla="*/ 69859 w 310386"/>
              <a:gd name="connsiteY3" fmla="*/ 470447 h 471503"/>
              <a:gd name="connsiteX4" fmla="*/ 160347 w 310386"/>
              <a:gd name="connsiteY4" fmla="*/ 394247 h 471503"/>
              <a:gd name="connsiteX5" fmla="*/ 168284 w 310386"/>
              <a:gd name="connsiteY5" fmla="*/ 340272 h 471503"/>
              <a:gd name="connsiteX6" fmla="*/ 230197 w 310386"/>
              <a:gd name="connsiteY6" fmla="*/ 229147 h 471503"/>
              <a:gd name="connsiteX7" fmla="*/ 303222 w 310386"/>
              <a:gd name="connsiteY7" fmla="*/ 140247 h 471503"/>
              <a:gd name="connsiteX8" fmla="*/ 306397 w 310386"/>
              <a:gd name="connsiteY8" fmla="*/ 3722 h 471503"/>
              <a:gd name="connsiteX9" fmla="*/ 292109 w 310386"/>
              <a:gd name="connsiteY9" fmla="*/ 40234 h 471503"/>
              <a:gd name="connsiteX10" fmla="*/ 244484 w 310386"/>
              <a:gd name="connsiteY10" fmla="*/ 57697 h 471503"/>
              <a:gd name="connsiteX11" fmla="*/ 149234 w 310386"/>
              <a:gd name="connsiteY11" fmla="*/ 37059 h 471503"/>
              <a:gd name="connsiteX12" fmla="*/ 173047 w 310386"/>
              <a:gd name="connsiteY12" fmla="*/ 57697 h 471503"/>
              <a:gd name="connsiteX13" fmla="*/ 225434 w 310386"/>
              <a:gd name="connsiteY13" fmla="*/ 86272 h 471503"/>
              <a:gd name="connsiteX14" fmla="*/ 220672 w 310386"/>
              <a:gd name="connsiteY14" fmla="*/ 125959 h 471503"/>
              <a:gd name="connsiteX15" fmla="*/ 142884 w 310386"/>
              <a:gd name="connsiteY15" fmla="*/ 192634 h 471503"/>
              <a:gd name="connsiteX16" fmla="*/ 6359 w 310386"/>
              <a:gd name="connsiteY16" fmla="*/ 235497 h 471503"/>
              <a:gd name="connsiteX17" fmla="*/ 65097 w 310386"/>
              <a:gd name="connsiteY17" fmla="*/ 241847 h 471503"/>
              <a:gd name="connsiteX18" fmla="*/ 96847 w 310386"/>
              <a:gd name="connsiteY18" fmla="*/ 241847 h 471503"/>
              <a:gd name="connsiteX19" fmla="*/ 9 w 310386"/>
              <a:gd name="connsiteY19" fmla="*/ 305347 h 4715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310386" h="471503">
                <a:moveTo>
                  <a:pt x="9" y="305347"/>
                </a:moveTo>
                <a:cubicBezTo>
                  <a:pt x="1067" y="326249"/>
                  <a:pt x="85205" y="345828"/>
                  <a:pt x="103197" y="367259"/>
                </a:cubicBezTo>
                <a:cubicBezTo>
                  <a:pt x="121189" y="388690"/>
                  <a:pt x="113515" y="416736"/>
                  <a:pt x="107959" y="433934"/>
                </a:cubicBezTo>
                <a:cubicBezTo>
                  <a:pt x="102403" y="451132"/>
                  <a:pt x="61128" y="477062"/>
                  <a:pt x="69859" y="470447"/>
                </a:cubicBezTo>
                <a:cubicBezTo>
                  <a:pt x="78590" y="463832"/>
                  <a:pt x="143943" y="415943"/>
                  <a:pt x="160347" y="394247"/>
                </a:cubicBezTo>
                <a:cubicBezTo>
                  <a:pt x="176751" y="372551"/>
                  <a:pt x="156642" y="367789"/>
                  <a:pt x="168284" y="340272"/>
                </a:cubicBezTo>
                <a:cubicBezTo>
                  <a:pt x="179926" y="312755"/>
                  <a:pt x="207707" y="262484"/>
                  <a:pt x="230197" y="229147"/>
                </a:cubicBezTo>
                <a:cubicBezTo>
                  <a:pt x="252687" y="195810"/>
                  <a:pt x="290522" y="177818"/>
                  <a:pt x="303222" y="140247"/>
                </a:cubicBezTo>
                <a:cubicBezTo>
                  <a:pt x="315922" y="102676"/>
                  <a:pt x="308249" y="20391"/>
                  <a:pt x="306397" y="3722"/>
                </a:cubicBezTo>
                <a:cubicBezTo>
                  <a:pt x="304545" y="-12947"/>
                  <a:pt x="302428" y="31238"/>
                  <a:pt x="292109" y="40234"/>
                </a:cubicBezTo>
                <a:cubicBezTo>
                  <a:pt x="281790" y="49230"/>
                  <a:pt x="268296" y="58226"/>
                  <a:pt x="244484" y="57697"/>
                </a:cubicBezTo>
                <a:cubicBezTo>
                  <a:pt x="220672" y="57168"/>
                  <a:pt x="161140" y="37059"/>
                  <a:pt x="149234" y="37059"/>
                </a:cubicBezTo>
                <a:cubicBezTo>
                  <a:pt x="137328" y="37059"/>
                  <a:pt x="160347" y="49495"/>
                  <a:pt x="173047" y="57697"/>
                </a:cubicBezTo>
                <a:cubicBezTo>
                  <a:pt x="185747" y="65899"/>
                  <a:pt x="217497" y="74895"/>
                  <a:pt x="225434" y="86272"/>
                </a:cubicBezTo>
                <a:cubicBezTo>
                  <a:pt x="233371" y="97649"/>
                  <a:pt x="234430" y="108232"/>
                  <a:pt x="220672" y="125959"/>
                </a:cubicBezTo>
                <a:cubicBezTo>
                  <a:pt x="206914" y="143686"/>
                  <a:pt x="178603" y="174378"/>
                  <a:pt x="142884" y="192634"/>
                </a:cubicBezTo>
                <a:cubicBezTo>
                  <a:pt x="107165" y="210890"/>
                  <a:pt x="19324" y="227295"/>
                  <a:pt x="6359" y="235497"/>
                </a:cubicBezTo>
                <a:cubicBezTo>
                  <a:pt x="-6606" y="243699"/>
                  <a:pt x="50016" y="240789"/>
                  <a:pt x="65097" y="241847"/>
                </a:cubicBezTo>
                <a:cubicBezTo>
                  <a:pt x="80178" y="242905"/>
                  <a:pt x="105314" y="236291"/>
                  <a:pt x="96847" y="241847"/>
                </a:cubicBezTo>
                <a:cubicBezTo>
                  <a:pt x="88380" y="247403"/>
                  <a:pt x="-1049" y="284445"/>
                  <a:pt x="9" y="305347"/>
                </a:cubicBezTo>
                <a:close/>
              </a:path>
            </a:pathLst>
          </a:custGeom>
          <a:solidFill>
            <a:srgbClr val="FF0000">
              <a:alpha val="70000"/>
            </a:srgbClr>
          </a:solidFill>
          <a:ln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4" name="フリーフォーム: 図形 1023">
            <a:extLst>
              <a:ext uri="{FF2B5EF4-FFF2-40B4-BE49-F238E27FC236}">
                <a16:creationId xmlns:a16="http://schemas.microsoft.com/office/drawing/2014/main" id="{2E2A61F4-E61F-4CA4-B7A6-2658F48C9F61}"/>
              </a:ext>
            </a:extLst>
          </p:cNvPr>
          <p:cNvSpPr/>
          <p:nvPr/>
        </p:nvSpPr>
        <p:spPr>
          <a:xfrm>
            <a:off x="4783444" y="1515220"/>
            <a:ext cx="319476" cy="400392"/>
          </a:xfrm>
          <a:custGeom>
            <a:avLst/>
            <a:gdLst>
              <a:gd name="connsiteX0" fmla="*/ 1281 w 319476"/>
              <a:gd name="connsiteY0" fmla="*/ 11119 h 400392"/>
              <a:gd name="connsiteX1" fmla="*/ 74306 w 319476"/>
              <a:gd name="connsiteY1" fmla="*/ 57157 h 400392"/>
              <a:gd name="connsiteX2" fmla="*/ 207656 w 319476"/>
              <a:gd name="connsiteY2" fmla="*/ 87319 h 400392"/>
              <a:gd name="connsiteX3" fmla="*/ 239406 w 319476"/>
              <a:gd name="connsiteY3" fmla="*/ 119069 h 400392"/>
              <a:gd name="connsiteX4" fmla="*/ 244169 w 319476"/>
              <a:gd name="connsiteY4" fmla="*/ 198444 h 400392"/>
              <a:gd name="connsiteX5" fmla="*/ 228294 w 319476"/>
              <a:gd name="connsiteY5" fmla="*/ 285757 h 400392"/>
              <a:gd name="connsiteX6" fmla="*/ 210831 w 319476"/>
              <a:gd name="connsiteY6" fmla="*/ 336557 h 400392"/>
              <a:gd name="connsiteX7" fmla="*/ 193369 w 319476"/>
              <a:gd name="connsiteY7" fmla="*/ 400057 h 400392"/>
              <a:gd name="connsiteX8" fmla="*/ 253694 w 319476"/>
              <a:gd name="connsiteY8" fmla="*/ 358782 h 400392"/>
              <a:gd name="connsiteX9" fmla="*/ 263219 w 319476"/>
              <a:gd name="connsiteY9" fmla="*/ 296869 h 400392"/>
              <a:gd name="connsiteX10" fmla="*/ 264806 w 319476"/>
              <a:gd name="connsiteY10" fmla="*/ 231782 h 400392"/>
              <a:gd name="connsiteX11" fmla="*/ 272744 w 319476"/>
              <a:gd name="connsiteY11" fmla="*/ 158757 h 400392"/>
              <a:gd name="connsiteX12" fmla="*/ 317194 w 319476"/>
              <a:gd name="connsiteY12" fmla="*/ 76207 h 400392"/>
              <a:gd name="connsiteX13" fmla="*/ 302906 w 319476"/>
              <a:gd name="connsiteY13" fmla="*/ 17469 h 400392"/>
              <a:gd name="connsiteX14" fmla="*/ 217181 w 319476"/>
              <a:gd name="connsiteY14" fmla="*/ 7 h 400392"/>
              <a:gd name="connsiteX15" fmla="*/ 229881 w 319476"/>
              <a:gd name="connsiteY15" fmla="*/ 15882 h 400392"/>
              <a:gd name="connsiteX16" fmla="*/ 248931 w 319476"/>
              <a:gd name="connsiteY16" fmla="*/ 53982 h 400392"/>
              <a:gd name="connsiteX17" fmla="*/ 226706 w 319476"/>
              <a:gd name="connsiteY17" fmla="*/ 61919 h 400392"/>
              <a:gd name="connsiteX18" fmla="*/ 180669 w 319476"/>
              <a:gd name="connsiteY18" fmla="*/ 63507 h 400392"/>
              <a:gd name="connsiteX19" fmla="*/ 133044 w 319476"/>
              <a:gd name="connsiteY19" fmla="*/ 58744 h 400392"/>
              <a:gd name="connsiteX20" fmla="*/ 1281 w 319476"/>
              <a:gd name="connsiteY20" fmla="*/ 11119 h 4003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319476" h="400392">
                <a:moveTo>
                  <a:pt x="1281" y="11119"/>
                </a:moveTo>
                <a:cubicBezTo>
                  <a:pt x="-8509" y="10855"/>
                  <a:pt x="39910" y="44457"/>
                  <a:pt x="74306" y="57157"/>
                </a:cubicBezTo>
                <a:cubicBezTo>
                  <a:pt x="108702" y="69857"/>
                  <a:pt x="180139" y="77000"/>
                  <a:pt x="207656" y="87319"/>
                </a:cubicBezTo>
                <a:cubicBezTo>
                  <a:pt x="235173" y="97638"/>
                  <a:pt x="233321" y="100548"/>
                  <a:pt x="239406" y="119069"/>
                </a:cubicBezTo>
                <a:cubicBezTo>
                  <a:pt x="245491" y="137590"/>
                  <a:pt x="246021" y="170663"/>
                  <a:pt x="244169" y="198444"/>
                </a:cubicBezTo>
                <a:cubicBezTo>
                  <a:pt x="242317" y="226225"/>
                  <a:pt x="233850" y="262738"/>
                  <a:pt x="228294" y="285757"/>
                </a:cubicBezTo>
                <a:cubicBezTo>
                  <a:pt x="222738" y="308776"/>
                  <a:pt x="216652" y="317507"/>
                  <a:pt x="210831" y="336557"/>
                </a:cubicBezTo>
                <a:cubicBezTo>
                  <a:pt x="205010" y="355607"/>
                  <a:pt x="186225" y="396353"/>
                  <a:pt x="193369" y="400057"/>
                </a:cubicBezTo>
                <a:cubicBezTo>
                  <a:pt x="200513" y="403761"/>
                  <a:pt x="242052" y="375980"/>
                  <a:pt x="253694" y="358782"/>
                </a:cubicBezTo>
                <a:cubicBezTo>
                  <a:pt x="265336" y="341584"/>
                  <a:pt x="261367" y="318036"/>
                  <a:pt x="263219" y="296869"/>
                </a:cubicBezTo>
                <a:cubicBezTo>
                  <a:pt x="265071" y="275702"/>
                  <a:pt x="263219" y="254801"/>
                  <a:pt x="264806" y="231782"/>
                </a:cubicBezTo>
                <a:cubicBezTo>
                  <a:pt x="266393" y="208763"/>
                  <a:pt x="264013" y="184686"/>
                  <a:pt x="272744" y="158757"/>
                </a:cubicBezTo>
                <a:cubicBezTo>
                  <a:pt x="281475" y="132828"/>
                  <a:pt x="312167" y="99755"/>
                  <a:pt x="317194" y="76207"/>
                </a:cubicBezTo>
                <a:cubicBezTo>
                  <a:pt x="322221" y="52659"/>
                  <a:pt x="319575" y="30169"/>
                  <a:pt x="302906" y="17469"/>
                </a:cubicBezTo>
                <a:cubicBezTo>
                  <a:pt x="286237" y="4769"/>
                  <a:pt x="229352" y="271"/>
                  <a:pt x="217181" y="7"/>
                </a:cubicBezTo>
                <a:cubicBezTo>
                  <a:pt x="205010" y="-257"/>
                  <a:pt x="224589" y="6886"/>
                  <a:pt x="229881" y="15882"/>
                </a:cubicBezTo>
                <a:cubicBezTo>
                  <a:pt x="235173" y="24878"/>
                  <a:pt x="249460" y="46309"/>
                  <a:pt x="248931" y="53982"/>
                </a:cubicBezTo>
                <a:cubicBezTo>
                  <a:pt x="248402" y="61655"/>
                  <a:pt x="238083" y="60332"/>
                  <a:pt x="226706" y="61919"/>
                </a:cubicBezTo>
                <a:cubicBezTo>
                  <a:pt x="215329" y="63507"/>
                  <a:pt x="196279" y="64036"/>
                  <a:pt x="180669" y="63507"/>
                </a:cubicBezTo>
                <a:cubicBezTo>
                  <a:pt x="165059" y="62978"/>
                  <a:pt x="158444" y="64300"/>
                  <a:pt x="133044" y="58744"/>
                </a:cubicBezTo>
                <a:cubicBezTo>
                  <a:pt x="107644" y="53188"/>
                  <a:pt x="11071" y="11383"/>
                  <a:pt x="1281" y="11119"/>
                </a:cubicBezTo>
                <a:close/>
              </a:path>
            </a:pathLst>
          </a:custGeom>
          <a:solidFill>
            <a:srgbClr val="FF0000">
              <a:alpha val="40000"/>
            </a:srgbClr>
          </a:solidFill>
          <a:ln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7" name="フリーフォーム: 図形 1026">
            <a:extLst>
              <a:ext uri="{FF2B5EF4-FFF2-40B4-BE49-F238E27FC236}">
                <a16:creationId xmlns:a16="http://schemas.microsoft.com/office/drawing/2014/main" id="{48740C3C-37B2-4F0A-88C5-CC2CFF7A4F28}"/>
              </a:ext>
            </a:extLst>
          </p:cNvPr>
          <p:cNvSpPr/>
          <p:nvPr/>
        </p:nvSpPr>
        <p:spPr>
          <a:xfrm>
            <a:off x="4832513" y="1532426"/>
            <a:ext cx="202306" cy="41570"/>
          </a:xfrm>
          <a:custGeom>
            <a:avLst/>
            <a:gdLst>
              <a:gd name="connsiteX0" fmla="*/ 1425 w 202306"/>
              <a:gd name="connsiteY0" fmla="*/ 263 h 41570"/>
              <a:gd name="connsiteX1" fmla="*/ 49050 w 202306"/>
              <a:gd name="connsiteY1" fmla="*/ 22488 h 41570"/>
              <a:gd name="connsiteX2" fmla="*/ 126837 w 202306"/>
              <a:gd name="connsiteY2" fmla="*/ 41538 h 41570"/>
              <a:gd name="connsiteX3" fmla="*/ 201450 w 202306"/>
              <a:gd name="connsiteY3" fmla="*/ 27251 h 41570"/>
              <a:gd name="connsiteX4" fmla="*/ 163350 w 202306"/>
              <a:gd name="connsiteY4" fmla="*/ 35188 h 41570"/>
              <a:gd name="connsiteX5" fmla="*/ 103025 w 202306"/>
              <a:gd name="connsiteY5" fmla="*/ 38363 h 41570"/>
              <a:gd name="connsiteX6" fmla="*/ 1425 w 202306"/>
              <a:gd name="connsiteY6" fmla="*/ 263 h 415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2306" h="41570">
                <a:moveTo>
                  <a:pt x="1425" y="263"/>
                </a:moveTo>
                <a:cubicBezTo>
                  <a:pt x="-7571" y="-2383"/>
                  <a:pt x="28148" y="15609"/>
                  <a:pt x="49050" y="22488"/>
                </a:cubicBezTo>
                <a:cubicBezTo>
                  <a:pt x="69952" y="29367"/>
                  <a:pt x="101437" y="40744"/>
                  <a:pt x="126837" y="41538"/>
                </a:cubicBezTo>
                <a:cubicBezTo>
                  <a:pt x="152237" y="42332"/>
                  <a:pt x="195365" y="28309"/>
                  <a:pt x="201450" y="27251"/>
                </a:cubicBezTo>
                <a:cubicBezTo>
                  <a:pt x="207536" y="26193"/>
                  <a:pt x="179754" y="33336"/>
                  <a:pt x="163350" y="35188"/>
                </a:cubicBezTo>
                <a:cubicBezTo>
                  <a:pt x="146946" y="37040"/>
                  <a:pt x="125515" y="42596"/>
                  <a:pt x="103025" y="38363"/>
                </a:cubicBezTo>
                <a:cubicBezTo>
                  <a:pt x="80535" y="34130"/>
                  <a:pt x="10421" y="2909"/>
                  <a:pt x="1425" y="263"/>
                </a:cubicBezTo>
                <a:close/>
              </a:path>
            </a:pathLst>
          </a:custGeom>
          <a:solidFill>
            <a:srgbClr val="FF0000">
              <a:alpha val="70000"/>
            </a:srgbClr>
          </a:solidFill>
          <a:ln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8" name="フリーフォーム: 図形 1027">
            <a:extLst>
              <a:ext uri="{FF2B5EF4-FFF2-40B4-BE49-F238E27FC236}">
                <a16:creationId xmlns:a16="http://schemas.microsoft.com/office/drawing/2014/main" id="{9EBBD202-F489-4C43-A3E0-F161FC95A5CE}"/>
              </a:ext>
            </a:extLst>
          </p:cNvPr>
          <p:cNvSpPr/>
          <p:nvPr/>
        </p:nvSpPr>
        <p:spPr>
          <a:xfrm>
            <a:off x="4721206" y="1596579"/>
            <a:ext cx="273142" cy="183834"/>
          </a:xfrm>
          <a:custGeom>
            <a:avLst/>
            <a:gdLst>
              <a:gd name="connsiteX0" fmla="*/ 19 w 273142"/>
              <a:gd name="connsiteY0" fmla="*/ 20248 h 183834"/>
              <a:gd name="connsiteX1" fmla="*/ 98444 w 273142"/>
              <a:gd name="connsiteY1" fmla="*/ 4373 h 183834"/>
              <a:gd name="connsiteX2" fmla="*/ 161944 w 273142"/>
              <a:gd name="connsiteY2" fmla="*/ 1198 h 183834"/>
              <a:gd name="connsiteX3" fmla="*/ 220682 w 273142"/>
              <a:gd name="connsiteY3" fmla="*/ 21835 h 183834"/>
              <a:gd name="connsiteX4" fmla="*/ 255607 w 273142"/>
              <a:gd name="connsiteY4" fmla="*/ 42473 h 183834"/>
              <a:gd name="connsiteX5" fmla="*/ 265132 w 273142"/>
              <a:gd name="connsiteY5" fmla="*/ 93273 h 183834"/>
              <a:gd name="connsiteX6" fmla="*/ 273069 w 273142"/>
              <a:gd name="connsiteY6" fmla="*/ 134548 h 183834"/>
              <a:gd name="connsiteX7" fmla="*/ 260369 w 273142"/>
              <a:gd name="connsiteY7" fmla="*/ 183760 h 183834"/>
              <a:gd name="connsiteX8" fmla="*/ 230207 w 273142"/>
              <a:gd name="connsiteY8" fmla="*/ 144073 h 183834"/>
              <a:gd name="connsiteX9" fmla="*/ 228619 w 273142"/>
              <a:gd name="connsiteY9" fmla="*/ 80573 h 183834"/>
              <a:gd name="connsiteX10" fmla="*/ 173057 w 273142"/>
              <a:gd name="connsiteY10" fmla="*/ 61523 h 183834"/>
              <a:gd name="connsiteX11" fmla="*/ 90507 w 273142"/>
              <a:gd name="connsiteY11" fmla="*/ 47235 h 183834"/>
              <a:gd name="connsiteX12" fmla="*/ 19 w 273142"/>
              <a:gd name="connsiteY12" fmla="*/ 20248 h 1838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73142" h="183834">
                <a:moveTo>
                  <a:pt x="19" y="20248"/>
                </a:moveTo>
                <a:cubicBezTo>
                  <a:pt x="1342" y="13105"/>
                  <a:pt x="71456" y="7548"/>
                  <a:pt x="98444" y="4373"/>
                </a:cubicBezTo>
                <a:cubicBezTo>
                  <a:pt x="125432" y="1198"/>
                  <a:pt x="141571" y="-1712"/>
                  <a:pt x="161944" y="1198"/>
                </a:cubicBezTo>
                <a:cubicBezTo>
                  <a:pt x="182317" y="4108"/>
                  <a:pt x="205072" y="14956"/>
                  <a:pt x="220682" y="21835"/>
                </a:cubicBezTo>
                <a:cubicBezTo>
                  <a:pt x="236292" y="28714"/>
                  <a:pt x="248199" y="30567"/>
                  <a:pt x="255607" y="42473"/>
                </a:cubicBezTo>
                <a:cubicBezTo>
                  <a:pt x="263015" y="54379"/>
                  <a:pt x="262222" y="77927"/>
                  <a:pt x="265132" y="93273"/>
                </a:cubicBezTo>
                <a:cubicBezTo>
                  <a:pt x="268042" y="108619"/>
                  <a:pt x="273863" y="119467"/>
                  <a:pt x="273069" y="134548"/>
                </a:cubicBezTo>
                <a:cubicBezTo>
                  <a:pt x="272275" y="149629"/>
                  <a:pt x="267513" y="182173"/>
                  <a:pt x="260369" y="183760"/>
                </a:cubicBezTo>
                <a:cubicBezTo>
                  <a:pt x="253225" y="185348"/>
                  <a:pt x="235499" y="161271"/>
                  <a:pt x="230207" y="144073"/>
                </a:cubicBezTo>
                <a:cubicBezTo>
                  <a:pt x="224915" y="126875"/>
                  <a:pt x="238144" y="94331"/>
                  <a:pt x="228619" y="80573"/>
                </a:cubicBezTo>
                <a:cubicBezTo>
                  <a:pt x="219094" y="66815"/>
                  <a:pt x="196076" y="67079"/>
                  <a:pt x="173057" y="61523"/>
                </a:cubicBezTo>
                <a:cubicBezTo>
                  <a:pt x="150038" y="55967"/>
                  <a:pt x="116965" y="48823"/>
                  <a:pt x="90507" y="47235"/>
                </a:cubicBezTo>
                <a:cubicBezTo>
                  <a:pt x="64049" y="45648"/>
                  <a:pt x="-1304" y="27391"/>
                  <a:pt x="19" y="20248"/>
                </a:cubicBezTo>
                <a:close/>
              </a:path>
            </a:pathLst>
          </a:custGeom>
          <a:solidFill>
            <a:srgbClr val="FF0000">
              <a:alpha val="70000"/>
            </a:srgbClr>
          </a:solidFill>
          <a:ln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9" name="フリーフォーム: 図形 1028">
            <a:extLst>
              <a:ext uri="{FF2B5EF4-FFF2-40B4-BE49-F238E27FC236}">
                <a16:creationId xmlns:a16="http://schemas.microsoft.com/office/drawing/2014/main" id="{21795C34-3147-4C6D-9929-E87C58D48CA2}"/>
              </a:ext>
            </a:extLst>
          </p:cNvPr>
          <p:cNvSpPr/>
          <p:nvPr/>
        </p:nvSpPr>
        <p:spPr>
          <a:xfrm>
            <a:off x="4751386" y="1611689"/>
            <a:ext cx="94067" cy="25892"/>
          </a:xfrm>
          <a:custGeom>
            <a:avLst/>
            <a:gdLst>
              <a:gd name="connsiteX0" fmla="*/ 2 w 94067"/>
              <a:gd name="connsiteY0" fmla="*/ 6725 h 25892"/>
              <a:gd name="connsiteX1" fmla="*/ 84139 w 94067"/>
              <a:gd name="connsiteY1" fmla="*/ 375 h 25892"/>
              <a:gd name="connsiteX2" fmla="*/ 92077 w 94067"/>
              <a:gd name="connsiteY2" fmla="*/ 16250 h 25892"/>
              <a:gd name="connsiteX3" fmla="*/ 80964 w 94067"/>
              <a:gd name="connsiteY3" fmla="*/ 25775 h 25892"/>
              <a:gd name="connsiteX4" fmla="*/ 2 w 94067"/>
              <a:gd name="connsiteY4" fmla="*/ 6725 h 258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4067" h="25892">
                <a:moveTo>
                  <a:pt x="2" y="6725"/>
                </a:moveTo>
                <a:cubicBezTo>
                  <a:pt x="531" y="2492"/>
                  <a:pt x="68793" y="-1213"/>
                  <a:pt x="84139" y="375"/>
                </a:cubicBezTo>
                <a:cubicBezTo>
                  <a:pt x="99485" y="1962"/>
                  <a:pt x="92606" y="12017"/>
                  <a:pt x="92077" y="16250"/>
                </a:cubicBezTo>
                <a:cubicBezTo>
                  <a:pt x="91548" y="20483"/>
                  <a:pt x="91283" y="26833"/>
                  <a:pt x="80964" y="25775"/>
                </a:cubicBezTo>
                <a:cubicBezTo>
                  <a:pt x="70645" y="24717"/>
                  <a:pt x="-527" y="10958"/>
                  <a:pt x="2" y="6725"/>
                </a:cubicBezTo>
                <a:close/>
              </a:path>
            </a:pathLst>
          </a:custGeom>
          <a:solidFill>
            <a:schemeClr val="bg1"/>
          </a:solidFill>
          <a:ln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0" name="フリーフォーム: 図形 1029">
            <a:extLst>
              <a:ext uri="{FF2B5EF4-FFF2-40B4-BE49-F238E27FC236}">
                <a16:creationId xmlns:a16="http://schemas.microsoft.com/office/drawing/2014/main" id="{532D8ABB-45B9-45D3-98DC-F3C36F7A2CFC}"/>
              </a:ext>
            </a:extLst>
          </p:cNvPr>
          <p:cNvSpPr/>
          <p:nvPr/>
        </p:nvSpPr>
        <p:spPr>
          <a:xfrm>
            <a:off x="4834802" y="808581"/>
            <a:ext cx="571139" cy="644412"/>
          </a:xfrm>
          <a:custGeom>
            <a:avLst/>
            <a:gdLst>
              <a:gd name="connsiteX0" fmla="*/ 9330 w 571139"/>
              <a:gd name="connsiteY0" fmla="*/ 225 h 644412"/>
              <a:gd name="connsiteX1" fmla="*/ 19913 w 571139"/>
              <a:gd name="connsiteY1" fmla="*/ 89125 h 644412"/>
              <a:gd name="connsiteX2" fmla="*/ 89763 w 571139"/>
              <a:gd name="connsiteY2" fmla="*/ 161091 h 644412"/>
              <a:gd name="connsiteX3" fmla="*/ 151147 w 571139"/>
              <a:gd name="connsiteY3" fmla="*/ 275391 h 644412"/>
              <a:gd name="connsiteX4" fmla="*/ 225230 w 571139"/>
              <a:gd name="connsiteY4" fmla="*/ 396041 h 644412"/>
              <a:gd name="connsiteX5" fmla="*/ 343763 w 571139"/>
              <a:gd name="connsiteY5" fmla="*/ 539975 h 644412"/>
              <a:gd name="connsiteX6" fmla="*/ 561780 w 571139"/>
              <a:gd name="connsiteY6" fmla="*/ 643691 h 644412"/>
              <a:gd name="connsiteX7" fmla="*/ 513097 w 571139"/>
              <a:gd name="connsiteY7" fmla="*/ 573841 h 644412"/>
              <a:gd name="connsiteX8" fmla="*/ 347997 w 571139"/>
              <a:gd name="connsiteY8" fmla="*/ 357941 h 644412"/>
              <a:gd name="connsiteX9" fmla="*/ 142680 w 571139"/>
              <a:gd name="connsiteY9" fmla="*/ 116641 h 644412"/>
              <a:gd name="connsiteX10" fmla="*/ 9330 w 571139"/>
              <a:gd name="connsiteY10" fmla="*/ 225 h 6444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71139" h="644412">
                <a:moveTo>
                  <a:pt x="9330" y="225"/>
                </a:moveTo>
                <a:cubicBezTo>
                  <a:pt x="-11131" y="-4361"/>
                  <a:pt x="6507" y="62314"/>
                  <a:pt x="19913" y="89125"/>
                </a:cubicBezTo>
                <a:cubicBezTo>
                  <a:pt x="33319" y="115936"/>
                  <a:pt x="67891" y="130047"/>
                  <a:pt x="89763" y="161091"/>
                </a:cubicBezTo>
                <a:cubicBezTo>
                  <a:pt x="111635" y="192135"/>
                  <a:pt x="128569" y="236233"/>
                  <a:pt x="151147" y="275391"/>
                </a:cubicBezTo>
                <a:cubicBezTo>
                  <a:pt x="173725" y="314549"/>
                  <a:pt x="193127" y="351944"/>
                  <a:pt x="225230" y="396041"/>
                </a:cubicBezTo>
                <a:cubicBezTo>
                  <a:pt x="257333" y="440138"/>
                  <a:pt x="287671" y="498700"/>
                  <a:pt x="343763" y="539975"/>
                </a:cubicBezTo>
                <a:cubicBezTo>
                  <a:pt x="399855" y="581250"/>
                  <a:pt x="533558" y="638047"/>
                  <a:pt x="561780" y="643691"/>
                </a:cubicBezTo>
                <a:cubicBezTo>
                  <a:pt x="590002" y="649335"/>
                  <a:pt x="548728" y="621466"/>
                  <a:pt x="513097" y="573841"/>
                </a:cubicBezTo>
                <a:cubicBezTo>
                  <a:pt x="477466" y="526216"/>
                  <a:pt x="409733" y="434141"/>
                  <a:pt x="347997" y="357941"/>
                </a:cubicBezTo>
                <a:cubicBezTo>
                  <a:pt x="286261" y="281741"/>
                  <a:pt x="194891" y="176613"/>
                  <a:pt x="142680" y="116641"/>
                </a:cubicBezTo>
                <a:cubicBezTo>
                  <a:pt x="90469" y="56669"/>
                  <a:pt x="29791" y="4811"/>
                  <a:pt x="9330" y="225"/>
                </a:cubicBezTo>
                <a:close/>
              </a:path>
            </a:pathLst>
          </a:custGeom>
          <a:solidFill>
            <a:srgbClr val="FF0000">
              <a:alpha val="70000"/>
            </a:srgbClr>
          </a:solidFill>
          <a:ln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3" name="フリーフォーム: 図形 1032">
            <a:extLst>
              <a:ext uri="{FF2B5EF4-FFF2-40B4-BE49-F238E27FC236}">
                <a16:creationId xmlns:a16="http://schemas.microsoft.com/office/drawing/2014/main" id="{63AEA9F0-2645-43B3-9084-EFEAD861E047}"/>
              </a:ext>
            </a:extLst>
          </p:cNvPr>
          <p:cNvSpPr/>
          <p:nvPr/>
        </p:nvSpPr>
        <p:spPr>
          <a:xfrm>
            <a:off x="5172058" y="1526527"/>
            <a:ext cx="162314" cy="337048"/>
          </a:xfrm>
          <a:custGeom>
            <a:avLst/>
            <a:gdLst>
              <a:gd name="connsiteX0" fmla="*/ 161942 w 162314"/>
              <a:gd name="connsiteY0" fmla="*/ 2987 h 337048"/>
              <a:gd name="connsiteX1" fmla="*/ 63517 w 162314"/>
              <a:gd name="connsiteY1" fmla="*/ 53787 h 337048"/>
              <a:gd name="connsiteX2" fmla="*/ 44467 w 162314"/>
              <a:gd name="connsiteY2" fmla="*/ 126812 h 337048"/>
              <a:gd name="connsiteX3" fmla="*/ 41292 w 162314"/>
              <a:gd name="connsiteY3" fmla="*/ 230000 h 337048"/>
              <a:gd name="connsiteX4" fmla="*/ 42880 w 162314"/>
              <a:gd name="connsiteY4" fmla="*/ 336362 h 337048"/>
              <a:gd name="connsiteX5" fmla="*/ 22242 w 162314"/>
              <a:gd name="connsiteY5" fmla="*/ 268100 h 337048"/>
              <a:gd name="connsiteX6" fmla="*/ 23830 w 162314"/>
              <a:gd name="connsiteY6" fmla="*/ 122050 h 337048"/>
              <a:gd name="connsiteX7" fmla="*/ 17 w 162314"/>
              <a:gd name="connsiteY7" fmla="*/ 37912 h 337048"/>
              <a:gd name="connsiteX8" fmla="*/ 20655 w 162314"/>
              <a:gd name="connsiteY8" fmla="*/ 61725 h 337048"/>
              <a:gd name="connsiteX9" fmla="*/ 57167 w 162314"/>
              <a:gd name="connsiteY9" fmla="*/ 45850 h 337048"/>
              <a:gd name="connsiteX10" fmla="*/ 96855 w 162314"/>
              <a:gd name="connsiteY10" fmla="*/ 10925 h 337048"/>
              <a:gd name="connsiteX11" fmla="*/ 161942 w 162314"/>
              <a:gd name="connsiteY11" fmla="*/ 2987 h 337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62314" h="337048">
                <a:moveTo>
                  <a:pt x="161942" y="2987"/>
                </a:moveTo>
                <a:cubicBezTo>
                  <a:pt x="156386" y="10131"/>
                  <a:pt x="83096" y="33150"/>
                  <a:pt x="63517" y="53787"/>
                </a:cubicBezTo>
                <a:cubicBezTo>
                  <a:pt x="43938" y="74424"/>
                  <a:pt x="48171" y="97443"/>
                  <a:pt x="44467" y="126812"/>
                </a:cubicBezTo>
                <a:cubicBezTo>
                  <a:pt x="40763" y="156181"/>
                  <a:pt x="41556" y="195075"/>
                  <a:pt x="41292" y="230000"/>
                </a:cubicBezTo>
                <a:cubicBezTo>
                  <a:pt x="41027" y="264925"/>
                  <a:pt x="46055" y="330012"/>
                  <a:pt x="42880" y="336362"/>
                </a:cubicBezTo>
                <a:cubicBezTo>
                  <a:pt x="39705" y="342712"/>
                  <a:pt x="25417" y="303819"/>
                  <a:pt x="22242" y="268100"/>
                </a:cubicBezTo>
                <a:cubicBezTo>
                  <a:pt x="19067" y="232381"/>
                  <a:pt x="27534" y="160415"/>
                  <a:pt x="23830" y="122050"/>
                </a:cubicBezTo>
                <a:cubicBezTo>
                  <a:pt x="20126" y="83685"/>
                  <a:pt x="546" y="47966"/>
                  <a:pt x="17" y="37912"/>
                </a:cubicBezTo>
                <a:cubicBezTo>
                  <a:pt x="-512" y="27858"/>
                  <a:pt x="11130" y="60402"/>
                  <a:pt x="20655" y="61725"/>
                </a:cubicBezTo>
                <a:cubicBezTo>
                  <a:pt x="30180" y="63048"/>
                  <a:pt x="44467" y="54317"/>
                  <a:pt x="57167" y="45850"/>
                </a:cubicBezTo>
                <a:cubicBezTo>
                  <a:pt x="69867" y="37383"/>
                  <a:pt x="84420" y="19127"/>
                  <a:pt x="96855" y="10925"/>
                </a:cubicBezTo>
                <a:cubicBezTo>
                  <a:pt x="109290" y="2723"/>
                  <a:pt x="167498" y="-4157"/>
                  <a:pt x="161942" y="2987"/>
                </a:cubicBezTo>
                <a:close/>
              </a:path>
            </a:pathLst>
          </a:custGeom>
          <a:solidFill>
            <a:srgbClr val="FF0000">
              <a:alpha val="30000"/>
            </a:srgbClr>
          </a:solidFill>
          <a:ln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4" name="フリーフォーム: 図形 1033">
            <a:extLst>
              <a:ext uri="{FF2B5EF4-FFF2-40B4-BE49-F238E27FC236}">
                <a16:creationId xmlns:a16="http://schemas.microsoft.com/office/drawing/2014/main" id="{9C88187E-DB02-4304-8350-A8E456D6BB34}"/>
              </a:ext>
            </a:extLst>
          </p:cNvPr>
          <p:cNvSpPr/>
          <p:nvPr/>
        </p:nvSpPr>
        <p:spPr>
          <a:xfrm>
            <a:off x="5167256" y="2089874"/>
            <a:ext cx="98494" cy="124358"/>
          </a:xfrm>
          <a:custGeom>
            <a:avLst/>
            <a:gdLst>
              <a:gd name="connsiteX0" fmla="*/ 98482 w 98494"/>
              <a:gd name="connsiteY0" fmla="*/ 28 h 124358"/>
              <a:gd name="connsiteX1" fmla="*/ 47682 w 98494"/>
              <a:gd name="connsiteY1" fmla="*/ 60353 h 124358"/>
              <a:gd name="connsiteX2" fmla="*/ 20694 w 98494"/>
              <a:gd name="connsiteY2" fmla="*/ 96865 h 124358"/>
              <a:gd name="connsiteX3" fmla="*/ 57 w 98494"/>
              <a:gd name="connsiteY3" fmla="*/ 123853 h 124358"/>
              <a:gd name="connsiteX4" fmla="*/ 27044 w 98494"/>
              <a:gd name="connsiteY4" fmla="*/ 73053 h 124358"/>
              <a:gd name="connsiteX5" fmla="*/ 42919 w 98494"/>
              <a:gd name="connsiteY5" fmla="*/ 52415 h 124358"/>
              <a:gd name="connsiteX6" fmla="*/ 98482 w 98494"/>
              <a:gd name="connsiteY6" fmla="*/ 28 h 1243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8494" h="124358">
                <a:moveTo>
                  <a:pt x="98482" y="28"/>
                </a:moveTo>
                <a:cubicBezTo>
                  <a:pt x="99276" y="1351"/>
                  <a:pt x="60647" y="44214"/>
                  <a:pt x="47682" y="60353"/>
                </a:cubicBezTo>
                <a:cubicBezTo>
                  <a:pt x="34717" y="76493"/>
                  <a:pt x="28631" y="86282"/>
                  <a:pt x="20694" y="96865"/>
                </a:cubicBezTo>
                <a:cubicBezTo>
                  <a:pt x="12757" y="107448"/>
                  <a:pt x="-1001" y="127822"/>
                  <a:pt x="57" y="123853"/>
                </a:cubicBezTo>
                <a:cubicBezTo>
                  <a:pt x="1115" y="119884"/>
                  <a:pt x="19900" y="84959"/>
                  <a:pt x="27044" y="73053"/>
                </a:cubicBezTo>
                <a:cubicBezTo>
                  <a:pt x="34188" y="61147"/>
                  <a:pt x="34717" y="61146"/>
                  <a:pt x="42919" y="52415"/>
                </a:cubicBezTo>
                <a:cubicBezTo>
                  <a:pt x="51121" y="43684"/>
                  <a:pt x="97688" y="-1295"/>
                  <a:pt x="98482" y="28"/>
                </a:cubicBezTo>
                <a:close/>
              </a:path>
            </a:pathLst>
          </a:custGeom>
          <a:solidFill>
            <a:srgbClr val="FF0000"/>
          </a:solidFill>
          <a:ln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5" name="フリーフォーム: 図形 1034">
            <a:extLst>
              <a:ext uri="{FF2B5EF4-FFF2-40B4-BE49-F238E27FC236}">
                <a16:creationId xmlns:a16="http://schemas.microsoft.com/office/drawing/2014/main" id="{3400DA85-0801-481E-B35A-C27938F721FF}"/>
              </a:ext>
            </a:extLst>
          </p:cNvPr>
          <p:cNvSpPr/>
          <p:nvPr/>
        </p:nvSpPr>
        <p:spPr>
          <a:xfrm>
            <a:off x="5067204" y="2123195"/>
            <a:ext cx="85875" cy="78009"/>
          </a:xfrm>
          <a:custGeom>
            <a:avLst/>
            <a:gdLst>
              <a:gd name="connsiteX0" fmla="*/ 96 w 85875"/>
              <a:gd name="connsiteY0" fmla="*/ 44 h 78009"/>
              <a:gd name="connsiteX1" fmla="*/ 39784 w 85875"/>
              <a:gd name="connsiteY1" fmla="*/ 57194 h 78009"/>
              <a:gd name="connsiteX2" fmla="*/ 85821 w 85875"/>
              <a:gd name="connsiteY2" fmla="*/ 77832 h 78009"/>
              <a:gd name="connsiteX3" fmla="*/ 30259 w 85875"/>
              <a:gd name="connsiteY3" fmla="*/ 47669 h 78009"/>
              <a:gd name="connsiteX4" fmla="*/ 96 w 85875"/>
              <a:gd name="connsiteY4" fmla="*/ 44 h 78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5875" h="78009">
                <a:moveTo>
                  <a:pt x="96" y="44"/>
                </a:moveTo>
                <a:cubicBezTo>
                  <a:pt x="1683" y="1631"/>
                  <a:pt x="25497" y="44229"/>
                  <a:pt x="39784" y="57194"/>
                </a:cubicBezTo>
                <a:cubicBezTo>
                  <a:pt x="54071" y="70159"/>
                  <a:pt x="87408" y="79419"/>
                  <a:pt x="85821" y="77832"/>
                </a:cubicBezTo>
                <a:cubicBezTo>
                  <a:pt x="84234" y="76245"/>
                  <a:pt x="43753" y="55871"/>
                  <a:pt x="30259" y="47669"/>
                </a:cubicBezTo>
                <a:cubicBezTo>
                  <a:pt x="16765" y="39467"/>
                  <a:pt x="-1491" y="-1543"/>
                  <a:pt x="96" y="44"/>
                </a:cubicBezTo>
                <a:close/>
              </a:path>
            </a:pathLst>
          </a:custGeom>
          <a:solidFill>
            <a:srgbClr val="FF0000">
              <a:alpha val="70000"/>
            </a:srgbClr>
          </a:solidFill>
          <a:ln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6" name="フリーフォーム: 図形 1035">
            <a:extLst>
              <a:ext uri="{FF2B5EF4-FFF2-40B4-BE49-F238E27FC236}">
                <a16:creationId xmlns:a16="http://schemas.microsoft.com/office/drawing/2014/main" id="{4AFB4043-5512-4C72-99F7-E71F5756DB4B}"/>
              </a:ext>
            </a:extLst>
          </p:cNvPr>
          <p:cNvSpPr/>
          <p:nvPr/>
        </p:nvSpPr>
        <p:spPr>
          <a:xfrm>
            <a:off x="4968368" y="2097787"/>
            <a:ext cx="43402" cy="146154"/>
          </a:xfrm>
          <a:custGeom>
            <a:avLst/>
            <a:gdLst>
              <a:gd name="connsiteX0" fmla="*/ 43370 w 43402"/>
              <a:gd name="connsiteY0" fmla="*/ 52 h 146154"/>
              <a:gd name="connsiteX1" fmla="*/ 13207 w 43402"/>
              <a:gd name="connsiteY1" fmla="*/ 44502 h 146154"/>
              <a:gd name="connsiteX2" fmla="*/ 8445 w 43402"/>
              <a:gd name="connsiteY2" fmla="*/ 66727 h 146154"/>
              <a:gd name="connsiteX3" fmla="*/ 507 w 43402"/>
              <a:gd name="connsiteY3" fmla="*/ 104827 h 146154"/>
              <a:gd name="connsiteX4" fmla="*/ 24320 w 43402"/>
              <a:gd name="connsiteY4" fmla="*/ 146102 h 146154"/>
              <a:gd name="connsiteX5" fmla="*/ 10032 w 43402"/>
              <a:gd name="connsiteY5" fmla="*/ 112765 h 146154"/>
              <a:gd name="connsiteX6" fmla="*/ 507 w 43402"/>
              <a:gd name="connsiteY6" fmla="*/ 81015 h 146154"/>
              <a:gd name="connsiteX7" fmla="*/ 6857 w 43402"/>
              <a:gd name="connsiteY7" fmla="*/ 54027 h 146154"/>
              <a:gd name="connsiteX8" fmla="*/ 43370 w 43402"/>
              <a:gd name="connsiteY8" fmla="*/ 52 h 1461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3402" h="146154">
                <a:moveTo>
                  <a:pt x="43370" y="52"/>
                </a:moveTo>
                <a:cubicBezTo>
                  <a:pt x="44428" y="-1536"/>
                  <a:pt x="19028" y="33390"/>
                  <a:pt x="13207" y="44502"/>
                </a:cubicBezTo>
                <a:cubicBezTo>
                  <a:pt x="7386" y="55614"/>
                  <a:pt x="10562" y="56673"/>
                  <a:pt x="8445" y="66727"/>
                </a:cubicBezTo>
                <a:cubicBezTo>
                  <a:pt x="6328" y="76781"/>
                  <a:pt x="-2139" y="91598"/>
                  <a:pt x="507" y="104827"/>
                </a:cubicBezTo>
                <a:cubicBezTo>
                  <a:pt x="3153" y="118056"/>
                  <a:pt x="22733" y="144779"/>
                  <a:pt x="24320" y="146102"/>
                </a:cubicBezTo>
                <a:cubicBezTo>
                  <a:pt x="25907" y="147425"/>
                  <a:pt x="14001" y="123613"/>
                  <a:pt x="10032" y="112765"/>
                </a:cubicBezTo>
                <a:cubicBezTo>
                  <a:pt x="6063" y="101917"/>
                  <a:pt x="1036" y="90805"/>
                  <a:pt x="507" y="81015"/>
                </a:cubicBezTo>
                <a:cubicBezTo>
                  <a:pt x="-22" y="71225"/>
                  <a:pt x="5534" y="62494"/>
                  <a:pt x="6857" y="54027"/>
                </a:cubicBezTo>
                <a:cubicBezTo>
                  <a:pt x="8180" y="45560"/>
                  <a:pt x="42312" y="1640"/>
                  <a:pt x="43370" y="52"/>
                </a:cubicBezTo>
                <a:close/>
              </a:path>
            </a:pathLst>
          </a:custGeom>
          <a:solidFill>
            <a:srgbClr val="FF0000">
              <a:alpha val="70000"/>
            </a:srgbClr>
          </a:solidFill>
          <a:ln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7" name="フリーフォーム: 図形 1036">
            <a:extLst>
              <a:ext uri="{FF2B5EF4-FFF2-40B4-BE49-F238E27FC236}">
                <a16:creationId xmlns:a16="http://schemas.microsoft.com/office/drawing/2014/main" id="{D697AD95-3B92-402F-8F10-6176537EA524}"/>
              </a:ext>
            </a:extLst>
          </p:cNvPr>
          <p:cNvSpPr/>
          <p:nvPr/>
        </p:nvSpPr>
        <p:spPr>
          <a:xfrm>
            <a:off x="5174730" y="2232084"/>
            <a:ext cx="157944" cy="56182"/>
          </a:xfrm>
          <a:custGeom>
            <a:avLst/>
            <a:gdLst>
              <a:gd name="connsiteX0" fmla="*/ 13220 w 157944"/>
              <a:gd name="connsiteY0" fmla="*/ 693 h 56182"/>
              <a:gd name="connsiteX1" fmla="*/ 97358 w 157944"/>
              <a:gd name="connsiteY1" fmla="*/ 22918 h 56182"/>
              <a:gd name="connsiteX2" fmla="*/ 138633 w 157944"/>
              <a:gd name="connsiteY2" fmla="*/ 5455 h 56182"/>
              <a:gd name="connsiteX3" fmla="*/ 157683 w 157944"/>
              <a:gd name="connsiteY3" fmla="*/ 30855 h 56182"/>
              <a:gd name="connsiteX4" fmla="*/ 125933 w 157944"/>
              <a:gd name="connsiteY4" fmla="*/ 43555 h 56182"/>
              <a:gd name="connsiteX5" fmla="*/ 78308 w 157944"/>
              <a:gd name="connsiteY5" fmla="*/ 51493 h 56182"/>
              <a:gd name="connsiteX6" fmla="*/ 27508 w 157944"/>
              <a:gd name="connsiteY6" fmla="*/ 53080 h 56182"/>
              <a:gd name="connsiteX7" fmla="*/ 5283 w 157944"/>
              <a:gd name="connsiteY7" fmla="*/ 54668 h 56182"/>
              <a:gd name="connsiteX8" fmla="*/ 13220 w 157944"/>
              <a:gd name="connsiteY8" fmla="*/ 693 h 561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7944" h="56182">
                <a:moveTo>
                  <a:pt x="13220" y="693"/>
                </a:moveTo>
                <a:cubicBezTo>
                  <a:pt x="28566" y="-4599"/>
                  <a:pt x="76456" y="22124"/>
                  <a:pt x="97358" y="22918"/>
                </a:cubicBezTo>
                <a:cubicBezTo>
                  <a:pt x="118260" y="23712"/>
                  <a:pt x="128579" y="4132"/>
                  <a:pt x="138633" y="5455"/>
                </a:cubicBezTo>
                <a:cubicBezTo>
                  <a:pt x="148687" y="6778"/>
                  <a:pt x="159800" y="24505"/>
                  <a:pt x="157683" y="30855"/>
                </a:cubicBezTo>
                <a:cubicBezTo>
                  <a:pt x="155566" y="37205"/>
                  <a:pt x="139162" y="40115"/>
                  <a:pt x="125933" y="43555"/>
                </a:cubicBezTo>
                <a:cubicBezTo>
                  <a:pt x="112704" y="46995"/>
                  <a:pt x="94712" y="49906"/>
                  <a:pt x="78308" y="51493"/>
                </a:cubicBezTo>
                <a:cubicBezTo>
                  <a:pt x="61904" y="53080"/>
                  <a:pt x="39679" y="52551"/>
                  <a:pt x="27508" y="53080"/>
                </a:cubicBezTo>
                <a:cubicBezTo>
                  <a:pt x="15337" y="53609"/>
                  <a:pt x="13749" y="58637"/>
                  <a:pt x="5283" y="54668"/>
                </a:cubicBezTo>
                <a:cubicBezTo>
                  <a:pt x="-3183" y="50699"/>
                  <a:pt x="-2126" y="5985"/>
                  <a:pt x="13220" y="693"/>
                </a:cubicBezTo>
                <a:close/>
              </a:path>
            </a:pathLst>
          </a:custGeom>
          <a:solidFill>
            <a:srgbClr val="FF0000">
              <a:alpha val="15000"/>
            </a:srgbClr>
          </a:solidFill>
          <a:ln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9" name="フリーフォーム: 図形 1038">
            <a:extLst>
              <a:ext uri="{FF2B5EF4-FFF2-40B4-BE49-F238E27FC236}">
                <a16:creationId xmlns:a16="http://schemas.microsoft.com/office/drawing/2014/main" id="{4DD22053-4069-406D-A3E3-A0B65F0C532F}"/>
              </a:ext>
            </a:extLst>
          </p:cNvPr>
          <p:cNvSpPr/>
          <p:nvPr/>
        </p:nvSpPr>
        <p:spPr>
          <a:xfrm>
            <a:off x="4967541" y="2794673"/>
            <a:ext cx="466548" cy="150891"/>
          </a:xfrm>
          <a:custGeom>
            <a:avLst/>
            <a:gdLst>
              <a:gd name="connsiteX0" fmla="*/ 466472 w 466548"/>
              <a:gd name="connsiteY0" fmla="*/ 79 h 150891"/>
              <a:gd name="connsiteX1" fmla="*/ 398209 w 466548"/>
              <a:gd name="connsiteY1" fmla="*/ 47704 h 150891"/>
              <a:gd name="connsiteX2" fmla="*/ 364872 w 466548"/>
              <a:gd name="connsiteY2" fmla="*/ 77866 h 150891"/>
              <a:gd name="connsiteX3" fmla="*/ 328359 w 466548"/>
              <a:gd name="connsiteY3" fmla="*/ 109616 h 150891"/>
              <a:gd name="connsiteX4" fmla="*/ 260097 w 466548"/>
              <a:gd name="connsiteY4" fmla="*/ 139779 h 150891"/>
              <a:gd name="connsiteX5" fmla="*/ 163259 w 466548"/>
              <a:gd name="connsiteY5" fmla="*/ 150891 h 150891"/>
              <a:gd name="connsiteX6" fmla="*/ 6097 w 466548"/>
              <a:gd name="connsiteY6" fmla="*/ 139779 h 150891"/>
              <a:gd name="connsiteX7" fmla="*/ 44197 w 466548"/>
              <a:gd name="connsiteY7" fmla="*/ 131841 h 150891"/>
              <a:gd name="connsiteX8" fmla="*/ 156909 w 466548"/>
              <a:gd name="connsiteY8" fmla="*/ 147716 h 150891"/>
              <a:gd name="connsiteX9" fmla="*/ 280734 w 466548"/>
              <a:gd name="connsiteY9" fmla="*/ 115966 h 150891"/>
              <a:gd name="connsiteX10" fmla="*/ 383922 w 466548"/>
              <a:gd name="connsiteY10" fmla="*/ 38179 h 150891"/>
              <a:gd name="connsiteX11" fmla="*/ 466472 w 466548"/>
              <a:gd name="connsiteY11" fmla="*/ 79 h 1508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66548" h="150891">
                <a:moveTo>
                  <a:pt x="466472" y="79"/>
                </a:moveTo>
                <a:cubicBezTo>
                  <a:pt x="468853" y="1667"/>
                  <a:pt x="415142" y="34740"/>
                  <a:pt x="398209" y="47704"/>
                </a:cubicBezTo>
                <a:cubicBezTo>
                  <a:pt x="381276" y="60669"/>
                  <a:pt x="376514" y="67547"/>
                  <a:pt x="364872" y="77866"/>
                </a:cubicBezTo>
                <a:cubicBezTo>
                  <a:pt x="353230" y="88185"/>
                  <a:pt x="345822" y="99297"/>
                  <a:pt x="328359" y="109616"/>
                </a:cubicBezTo>
                <a:cubicBezTo>
                  <a:pt x="310896" y="119935"/>
                  <a:pt x="287614" y="132900"/>
                  <a:pt x="260097" y="139779"/>
                </a:cubicBezTo>
                <a:cubicBezTo>
                  <a:pt x="232580" y="146658"/>
                  <a:pt x="205592" y="150891"/>
                  <a:pt x="163259" y="150891"/>
                </a:cubicBezTo>
                <a:cubicBezTo>
                  <a:pt x="120926" y="150891"/>
                  <a:pt x="25941" y="142954"/>
                  <a:pt x="6097" y="139779"/>
                </a:cubicBezTo>
                <a:cubicBezTo>
                  <a:pt x="-13747" y="136604"/>
                  <a:pt x="19062" y="130518"/>
                  <a:pt x="44197" y="131841"/>
                </a:cubicBezTo>
                <a:cubicBezTo>
                  <a:pt x="69332" y="133164"/>
                  <a:pt x="117486" y="150362"/>
                  <a:pt x="156909" y="147716"/>
                </a:cubicBezTo>
                <a:cubicBezTo>
                  <a:pt x="196332" y="145070"/>
                  <a:pt x="242899" y="134222"/>
                  <a:pt x="280734" y="115966"/>
                </a:cubicBezTo>
                <a:cubicBezTo>
                  <a:pt x="318569" y="97710"/>
                  <a:pt x="356405" y="55377"/>
                  <a:pt x="383922" y="38179"/>
                </a:cubicBezTo>
                <a:cubicBezTo>
                  <a:pt x="411439" y="20981"/>
                  <a:pt x="464091" y="-1509"/>
                  <a:pt x="466472" y="79"/>
                </a:cubicBezTo>
                <a:close/>
              </a:path>
            </a:pathLst>
          </a:custGeom>
          <a:solidFill>
            <a:srgbClr val="FF0000">
              <a:alpha val="70000"/>
            </a:srgbClr>
          </a:solidFill>
          <a:ln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0" name="フリーフォーム: 図形 1039">
            <a:extLst>
              <a:ext uri="{FF2B5EF4-FFF2-40B4-BE49-F238E27FC236}">
                <a16:creationId xmlns:a16="http://schemas.microsoft.com/office/drawing/2014/main" id="{140D70EA-7AAE-4492-9F7D-C2056AD21053}"/>
              </a:ext>
            </a:extLst>
          </p:cNvPr>
          <p:cNvSpPr/>
          <p:nvPr/>
        </p:nvSpPr>
        <p:spPr>
          <a:xfrm>
            <a:off x="5273528" y="1391850"/>
            <a:ext cx="78534" cy="82467"/>
          </a:xfrm>
          <a:custGeom>
            <a:avLst/>
            <a:gdLst>
              <a:gd name="connsiteX0" fmla="*/ 147 w 78534"/>
              <a:gd name="connsiteY0" fmla="*/ 1139 h 82467"/>
              <a:gd name="connsiteX1" fmla="*/ 46185 w 78534"/>
              <a:gd name="connsiteY1" fmla="*/ 61464 h 82467"/>
              <a:gd name="connsiteX2" fmla="*/ 47772 w 78534"/>
              <a:gd name="connsiteY2" fmla="*/ 82102 h 82467"/>
              <a:gd name="connsiteX3" fmla="*/ 77935 w 78534"/>
              <a:gd name="connsiteY3" fmla="*/ 47177 h 82467"/>
              <a:gd name="connsiteX4" fmla="*/ 63647 w 78534"/>
              <a:gd name="connsiteY4" fmla="*/ 23364 h 82467"/>
              <a:gd name="connsiteX5" fmla="*/ 147 w 78534"/>
              <a:gd name="connsiteY5" fmla="*/ 1139 h 82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8534" h="82467">
                <a:moveTo>
                  <a:pt x="147" y="1139"/>
                </a:moveTo>
                <a:cubicBezTo>
                  <a:pt x="-2763" y="7489"/>
                  <a:pt x="38248" y="47970"/>
                  <a:pt x="46185" y="61464"/>
                </a:cubicBezTo>
                <a:cubicBezTo>
                  <a:pt x="54122" y="74958"/>
                  <a:pt x="42480" y="84483"/>
                  <a:pt x="47772" y="82102"/>
                </a:cubicBezTo>
                <a:cubicBezTo>
                  <a:pt x="53064" y="79721"/>
                  <a:pt x="75289" y="56967"/>
                  <a:pt x="77935" y="47177"/>
                </a:cubicBezTo>
                <a:cubicBezTo>
                  <a:pt x="80581" y="37387"/>
                  <a:pt x="74230" y="29979"/>
                  <a:pt x="63647" y="23364"/>
                </a:cubicBezTo>
                <a:cubicBezTo>
                  <a:pt x="53064" y="16749"/>
                  <a:pt x="3057" y="-5211"/>
                  <a:pt x="147" y="1139"/>
                </a:cubicBezTo>
                <a:close/>
              </a:path>
            </a:pathLst>
          </a:custGeom>
          <a:solidFill>
            <a:srgbClr val="FF0000">
              <a:alpha val="70000"/>
            </a:srgbClr>
          </a:solidFill>
          <a:ln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1" name="フリーフォーム: 図形 1040">
            <a:extLst>
              <a:ext uri="{FF2B5EF4-FFF2-40B4-BE49-F238E27FC236}">
                <a16:creationId xmlns:a16="http://schemas.microsoft.com/office/drawing/2014/main" id="{731ED824-6409-4DEC-9654-BAB49908648B}"/>
              </a:ext>
            </a:extLst>
          </p:cNvPr>
          <p:cNvSpPr/>
          <p:nvPr/>
        </p:nvSpPr>
        <p:spPr>
          <a:xfrm>
            <a:off x="4465333" y="870377"/>
            <a:ext cx="318203" cy="348281"/>
          </a:xfrm>
          <a:custGeom>
            <a:avLst/>
            <a:gdLst>
              <a:gd name="connsiteX0" fmla="*/ 317805 w 318203"/>
              <a:gd name="connsiteY0" fmla="*/ 325 h 348281"/>
              <a:gd name="connsiteX1" fmla="*/ 220967 w 318203"/>
              <a:gd name="connsiteY1" fmla="*/ 41600 h 348281"/>
              <a:gd name="connsiteX2" fmla="*/ 162230 w 318203"/>
              <a:gd name="connsiteY2" fmla="*/ 84462 h 348281"/>
              <a:gd name="connsiteX3" fmla="*/ 90792 w 318203"/>
              <a:gd name="connsiteY3" fmla="*/ 195587 h 348281"/>
              <a:gd name="connsiteX4" fmla="*/ 305 w 318203"/>
              <a:gd name="connsiteY4" fmla="*/ 347987 h 348281"/>
              <a:gd name="connsiteX5" fmla="*/ 63805 w 318203"/>
              <a:gd name="connsiteY5" fmla="*/ 230512 h 348281"/>
              <a:gd name="connsiteX6" fmla="*/ 130480 w 318203"/>
              <a:gd name="connsiteY6" fmla="*/ 100337 h 348281"/>
              <a:gd name="connsiteX7" fmla="*/ 181280 w 318203"/>
              <a:gd name="connsiteY7" fmla="*/ 27312 h 348281"/>
              <a:gd name="connsiteX8" fmla="*/ 317805 w 318203"/>
              <a:gd name="connsiteY8" fmla="*/ 325 h 3482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18203" h="348281">
                <a:moveTo>
                  <a:pt x="317805" y="325"/>
                </a:moveTo>
                <a:cubicBezTo>
                  <a:pt x="324419" y="2706"/>
                  <a:pt x="246896" y="27577"/>
                  <a:pt x="220967" y="41600"/>
                </a:cubicBezTo>
                <a:cubicBezTo>
                  <a:pt x="195038" y="55623"/>
                  <a:pt x="183926" y="58797"/>
                  <a:pt x="162230" y="84462"/>
                </a:cubicBezTo>
                <a:cubicBezTo>
                  <a:pt x="140534" y="110127"/>
                  <a:pt x="117779" y="151666"/>
                  <a:pt x="90792" y="195587"/>
                </a:cubicBezTo>
                <a:cubicBezTo>
                  <a:pt x="63804" y="239508"/>
                  <a:pt x="4803" y="342166"/>
                  <a:pt x="305" y="347987"/>
                </a:cubicBezTo>
                <a:cubicBezTo>
                  <a:pt x="-4193" y="353808"/>
                  <a:pt x="42109" y="271787"/>
                  <a:pt x="63805" y="230512"/>
                </a:cubicBezTo>
                <a:cubicBezTo>
                  <a:pt x="85501" y="189237"/>
                  <a:pt x="110901" y="134204"/>
                  <a:pt x="130480" y="100337"/>
                </a:cubicBezTo>
                <a:cubicBezTo>
                  <a:pt x="150059" y="66470"/>
                  <a:pt x="154557" y="45833"/>
                  <a:pt x="181280" y="27312"/>
                </a:cubicBezTo>
                <a:cubicBezTo>
                  <a:pt x="208003" y="8791"/>
                  <a:pt x="311191" y="-2056"/>
                  <a:pt x="317805" y="325"/>
                </a:cubicBezTo>
                <a:close/>
              </a:path>
            </a:pathLst>
          </a:custGeom>
          <a:solidFill>
            <a:srgbClr val="FF0000">
              <a:alpha val="70000"/>
            </a:srgbClr>
          </a:solidFill>
          <a:ln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2" name="フリーフォーム: 図形 1041">
            <a:extLst>
              <a:ext uri="{FF2B5EF4-FFF2-40B4-BE49-F238E27FC236}">
                <a16:creationId xmlns:a16="http://schemas.microsoft.com/office/drawing/2014/main" id="{A9DE5B67-96D2-43EF-BDC7-43B53648E586}"/>
              </a:ext>
            </a:extLst>
          </p:cNvPr>
          <p:cNvSpPr/>
          <p:nvPr/>
        </p:nvSpPr>
        <p:spPr>
          <a:xfrm>
            <a:off x="4388900" y="1129723"/>
            <a:ext cx="133697" cy="276346"/>
          </a:xfrm>
          <a:custGeom>
            <a:avLst/>
            <a:gdLst>
              <a:gd name="connsiteX0" fmla="*/ 132300 w 133697"/>
              <a:gd name="connsiteY0" fmla="*/ 2916 h 276346"/>
              <a:gd name="connsiteX1" fmla="*/ 83088 w 133697"/>
              <a:gd name="connsiteY1" fmla="*/ 80704 h 276346"/>
              <a:gd name="connsiteX2" fmla="*/ 59275 w 133697"/>
              <a:gd name="connsiteY2" fmla="*/ 144204 h 276346"/>
              <a:gd name="connsiteX3" fmla="*/ 29113 w 133697"/>
              <a:gd name="connsiteY3" fmla="*/ 202941 h 276346"/>
              <a:gd name="connsiteX4" fmla="*/ 3713 w 133697"/>
              <a:gd name="connsiteY4" fmla="*/ 274379 h 276346"/>
              <a:gd name="connsiteX5" fmla="*/ 2125 w 133697"/>
              <a:gd name="connsiteY5" fmla="*/ 250566 h 276346"/>
              <a:gd name="connsiteX6" fmla="*/ 22763 w 133697"/>
              <a:gd name="connsiteY6" fmla="*/ 190241 h 276346"/>
              <a:gd name="connsiteX7" fmla="*/ 132300 w 133697"/>
              <a:gd name="connsiteY7" fmla="*/ 2916 h 2763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3697" h="276346">
                <a:moveTo>
                  <a:pt x="132300" y="2916"/>
                </a:moveTo>
                <a:cubicBezTo>
                  <a:pt x="142354" y="-15340"/>
                  <a:pt x="95259" y="57156"/>
                  <a:pt x="83088" y="80704"/>
                </a:cubicBezTo>
                <a:cubicBezTo>
                  <a:pt x="70917" y="104252"/>
                  <a:pt x="68271" y="123831"/>
                  <a:pt x="59275" y="144204"/>
                </a:cubicBezTo>
                <a:cubicBezTo>
                  <a:pt x="50279" y="164577"/>
                  <a:pt x="38373" y="181245"/>
                  <a:pt x="29113" y="202941"/>
                </a:cubicBezTo>
                <a:cubicBezTo>
                  <a:pt x="19853" y="224637"/>
                  <a:pt x="8211" y="266442"/>
                  <a:pt x="3713" y="274379"/>
                </a:cubicBezTo>
                <a:cubicBezTo>
                  <a:pt x="-785" y="282317"/>
                  <a:pt x="-1050" y="264589"/>
                  <a:pt x="2125" y="250566"/>
                </a:cubicBezTo>
                <a:cubicBezTo>
                  <a:pt x="5300" y="236543"/>
                  <a:pt x="4771" y="224108"/>
                  <a:pt x="22763" y="190241"/>
                </a:cubicBezTo>
                <a:cubicBezTo>
                  <a:pt x="40755" y="156374"/>
                  <a:pt x="122246" y="21172"/>
                  <a:pt x="132300" y="2916"/>
                </a:cubicBezTo>
                <a:close/>
              </a:path>
            </a:pathLst>
          </a:custGeom>
          <a:solidFill>
            <a:srgbClr val="FF0000">
              <a:alpha val="70000"/>
            </a:srgbClr>
          </a:solidFill>
          <a:ln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3" name="フリーフォーム: 図形 1042">
            <a:extLst>
              <a:ext uri="{FF2B5EF4-FFF2-40B4-BE49-F238E27FC236}">
                <a16:creationId xmlns:a16="http://schemas.microsoft.com/office/drawing/2014/main" id="{3604B4A3-84C0-401F-A819-05544861BBFE}"/>
              </a:ext>
            </a:extLst>
          </p:cNvPr>
          <p:cNvSpPr/>
          <p:nvPr/>
        </p:nvSpPr>
        <p:spPr>
          <a:xfrm>
            <a:off x="4332286" y="1345248"/>
            <a:ext cx="71920" cy="243392"/>
          </a:xfrm>
          <a:custGeom>
            <a:avLst/>
            <a:gdLst>
              <a:gd name="connsiteX0" fmla="*/ 71439 w 71920"/>
              <a:gd name="connsiteY0" fmla="*/ 1704 h 243392"/>
              <a:gd name="connsiteX1" fmla="*/ 42864 w 71920"/>
              <a:gd name="connsiteY1" fmla="*/ 69966 h 243392"/>
              <a:gd name="connsiteX2" fmla="*/ 23814 w 71920"/>
              <a:gd name="connsiteY2" fmla="*/ 162041 h 243392"/>
              <a:gd name="connsiteX3" fmla="*/ 2 w 71920"/>
              <a:gd name="connsiteY3" fmla="*/ 243004 h 243392"/>
              <a:gd name="connsiteX4" fmla="*/ 22227 w 71920"/>
              <a:gd name="connsiteY4" fmla="*/ 190616 h 243392"/>
              <a:gd name="connsiteX5" fmla="*/ 17464 w 71920"/>
              <a:gd name="connsiteY5" fmla="*/ 141404 h 243392"/>
              <a:gd name="connsiteX6" fmla="*/ 71439 w 71920"/>
              <a:gd name="connsiteY6" fmla="*/ 1704 h 2433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1920" h="243392">
                <a:moveTo>
                  <a:pt x="71439" y="1704"/>
                </a:moveTo>
                <a:cubicBezTo>
                  <a:pt x="75672" y="-10202"/>
                  <a:pt x="50801" y="43243"/>
                  <a:pt x="42864" y="69966"/>
                </a:cubicBezTo>
                <a:cubicBezTo>
                  <a:pt x="34927" y="96689"/>
                  <a:pt x="30958" y="133201"/>
                  <a:pt x="23814" y="162041"/>
                </a:cubicBezTo>
                <a:cubicBezTo>
                  <a:pt x="16670" y="190881"/>
                  <a:pt x="266" y="238242"/>
                  <a:pt x="2" y="243004"/>
                </a:cubicBezTo>
                <a:cubicBezTo>
                  <a:pt x="-262" y="247766"/>
                  <a:pt x="19317" y="207549"/>
                  <a:pt x="22227" y="190616"/>
                </a:cubicBezTo>
                <a:cubicBezTo>
                  <a:pt x="25137" y="173683"/>
                  <a:pt x="11114" y="168391"/>
                  <a:pt x="17464" y="141404"/>
                </a:cubicBezTo>
                <a:cubicBezTo>
                  <a:pt x="23814" y="114417"/>
                  <a:pt x="67206" y="13610"/>
                  <a:pt x="71439" y="1704"/>
                </a:cubicBezTo>
                <a:close/>
              </a:path>
            </a:pathLst>
          </a:custGeom>
          <a:solidFill>
            <a:srgbClr val="FF0000">
              <a:alpha val="70000"/>
            </a:srgbClr>
          </a:solidFill>
          <a:ln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4" name="フリーフォーム: 図形 1043">
            <a:extLst>
              <a:ext uri="{FF2B5EF4-FFF2-40B4-BE49-F238E27FC236}">
                <a16:creationId xmlns:a16="http://schemas.microsoft.com/office/drawing/2014/main" id="{525DB1F2-66FD-4856-B262-133D11E7B1A9}"/>
              </a:ext>
            </a:extLst>
          </p:cNvPr>
          <p:cNvSpPr/>
          <p:nvPr/>
        </p:nvSpPr>
        <p:spPr>
          <a:xfrm>
            <a:off x="4319554" y="1584373"/>
            <a:ext cx="47659" cy="409291"/>
          </a:xfrm>
          <a:custGeom>
            <a:avLst/>
            <a:gdLst>
              <a:gd name="connsiteX0" fmla="*/ 34 w 47659"/>
              <a:gd name="connsiteY0" fmla="*/ 704 h 409291"/>
              <a:gd name="connsiteX1" fmla="*/ 31784 w 47659"/>
              <a:gd name="connsiteY1" fmla="*/ 49916 h 409291"/>
              <a:gd name="connsiteX2" fmla="*/ 30196 w 47659"/>
              <a:gd name="connsiteY2" fmla="*/ 84841 h 409291"/>
              <a:gd name="connsiteX3" fmla="*/ 30196 w 47659"/>
              <a:gd name="connsiteY3" fmla="*/ 129291 h 409291"/>
              <a:gd name="connsiteX4" fmla="*/ 39721 w 47659"/>
              <a:gd name="connsiteY4" fmla="*/ 189616 h 409291"/>
              <a:gd name="connsiteX5" fmla="*/ 39721 w 47659"/>
              <a:gd name="connsiteY5" fmla="*/ 248354 h 409291"/>
              <a:gd name="connsiteX6" fmla="*/ 39721 w 47659"/>
              <a:gd name="connsiteY6" fmla="*/ 300741 h 409291"/>
              <a:gd name="connsiteX7" fmla="*/ 47659 w 47659"/>
              <a:gd name="connsiteY7" fmla="*/ 403929 h 409291"/>
              <a:gd name="connsiteX8" fmla="*/ 39721 w 47659"/>
              <a:gd name="connsiteY8" fmla="*/ 389641 h 409291"/>
              <a:gd name="connsiteX9" fmla="*/ 23846 w 47659"/>
              <a:gd name="connsiteY9" fmla="*/ 346779 h 409291"/>
              <a:gd name="connsiteX10" fmla="*/ 38134 w 47659"/>
              <a:gd name="connsiteY10" fmla="*/ 234066 h 409291"/>
              <a:gd name="connsiteX11" fmla="*/ 36546 w 47659"/>
              <a:gd name="connsiteY11" fmla="*/ 143579 h 409291"/>
              <a:gd name="connsiteX12" fmla="*/ 25434 w 47659"/>
              <a:gd name="connsiteY12" fmla="*/ 89604 h 409291"/>
              <a:gd name="connsiteX13" fmla="*/ 34 w 47659"/>
              <a:gd name="connsiteY13" fmla="*/ 704 h 4092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7659" h="409291">
                <a:moveTo>
                  <a:pt x="34" y="704"/>
                </a:moveTo>
                <a:cubicBezTo>
                  <a:pt x="1092" y="-5911"/>
                  <a:pt x="26757" y="35893"/>
                  <a:pt x="31784" y="49916"/>
                </a:cubicBezTo>
                <a:cubicBezTo>
                  <a:pt x="36811" y="63939"/>
                  <a:pt x="30461" y="71612"/>
                  <a:pt x="30196" y="84841"/>
                </a:cubicBezTo>
                <a:cubicBezTo>
                  <a:pt x="29931" y="98070"/>
                  <a:pt x="28609" y="111829"/>
                  <a:pt x="30196" y="129291"/>
                </a:cubicBezTo>
                <a:cubicBezTo>
                  <a:pt x="31783" y="146753"/>
                  <a:pt x="38134" y="169772"/>
                  <a:pt x="39721" y="189616"/>
                </a:cubicBezTo>
                <a:cubicBezTo>
                  <a:pt x="41309" y="209460"/>
                  <a:pt x="39721" y="248354"/>
                  <a:pt x="39721" y="248354"/>
                </a:cubicBezTo>
                <a:cubicBezTo>
                  <a:pt x="39721" y="266875"/>
                  <a:pt x="38398" y="274812"/>
                  <a:pt x="39721" y="300741"/>
                </a:cubicBezTo>
                <a:cubicBezTo>
                  <a:pt x="41044" y="326670"/>
                  <a:pt x="47659" y="389112"/>
                  <a:pt x="47659" y="403929"/>
                </a:cubicBezTo>
                <a:cubicBezTo>
                  <a:pt x="47659" y="418746"/>
                  <a:pt x="43690" y="399166"/>
                  <a:pt x="39721" y="389641"/>
                </a:cubicBezTo>
                <a:cubicBezTo>
                  <a:pt x="35752" y="380116"/>
                  <a:pt x="24110" y="372708"/>
                  <a:pt x="23846" y="346779"/>
                </a:cubicBezTo>
                <a:cubicBezTo>
                  <a:pt x="23582" y="320850"/>
                  <a:pt x="36017" y="267933"/>
                  <a:pt x="38134" y="234066"/>
                </a:cubicBezTo>
                <a:cubicBezTo>
                  <a:pt x="40251" y="200199"/>
                  <a:pt x="38663" y="167656"/>
                  <a:pt x="36546" y="143579"/>
                </a:cubicBezTo>
                <a:cubicBezTo>
                  <a:pt x="34429" y="119502"/>
                  <a:pt x="28609" y="109977"/>
                  <a:pt x="25434" y="89604"/>
                </a:cubicBezTo>
                <a:cubicBezTo>
                  <a:pt x="22259" y="69231"/>
                  <a:pt x="-1024" y="7319"/>
                  <a:pt x="34" y="704"/>
                </a:cubicBezTo>
                <a:close/>
              </a:path>
            </a:pathLst>
          </a:custGeom>
          <a:solidFill>
            <a:srgbClr val="FF0000">
              <a:alpha val="70000"/>
            </a:srgbClr>
          </a:solidFill>
          <a:ln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5" name="フリーフォーム: 図形 1044">
            <a:extLst>
              <a:ext uri="{FF2B5EF4-FFF2-40B4-BE49-F238E27FC236}">
                <a16:creationId xmlns:a16="http://schemas.microsoft.com/office/drawing/2014/main" id="{572CE3EE-69CA-4014-AC31-4A13A763A4D6}"/>
              </a:ext>
            </a:extLst>
          </p:cNvPr>
          <p:cNvSpPr/>
          <p:nvPr/>
        </p:nvSpPr>
        <p:spPr>
          <a:xfrm>
            <a:off x="4364279" y="1991462"/>
            <a:ext cx="183057" cy="604319"/>
          </a:xfrm>
          <a:custGeom>
            <a:avLst/>
            <a:gdLst>
              <a:gd name="connsiteX0" fmla="*/ 2934 w 183057"/>
              <a:gd name="connsiteY0" fmla="*/ 15 h 604319"/>
              <a:gd name="connsiteX1" fmla="*/ 14046 w 183057"/>
              <a:gd name="connsiteY1" fmla="*/ 85740 h 604319"/>
              <a:gd name="connsiteX2" fmla="*/ 4521 w 183057"/>
              <a:gd name="connsiteY2" fmla="*/ 144477 h 604319"/>
              <a:gd name="connsiteX3" fmla="*/ 37859 w 183057"/>
              <a:gd name="connsiteY3" fmla="*/ 219090 h 604319"/>
              <a:gd name="connsiteX4" fmla="*/ 83896 w 183057"/>
              <a:gd name="connsiteY4" fmla="*/ 327040 h 604319"/>
              <a:gd name="connsiteX5" fmla="*/ 91834 w 183057"/>
              <a:gd name="connsiteY5" fmla="*/ 415940 h 604319"/>
              <a:gd name="connsiteX6" fmla="*/ 106121 w 183057"/>
              <a:gd name="connsiteY6" fmla="*/ 477852 h 604319"/>
              <a:gd name="connsiteX7" fmla="*/ 180734 w 183057"/>
              <a:gd name="connsiteY7" fmla="*/ 598502 h 604319"/>
              <a:gd name="connsiteX8" fmla="*/ 160096 w 183057"/>
              <a:gd name="connsiteY8" fmla="*/ 577865 h 604319"/>
              <a:gd name="connsiteX9" fmla="*/ 118821 w 183057"/>
              <a:gd name="connsiteY9" fmla="*/ 512777 h 604319"/>
              <a:gd name="connsiteX10" fmla="*/ 114059 w 183057"/>
              <a:gd name="connsiteY10" fmla="*/ 425465 h 604319"/>
              <a:gd name="connsiteX11" fmla="*/ 75959 w 183057"/>
              <a:gd name="connsiteY11" fmla="*/ 311165 h 604319"/>
              <a:gd name="connsiteX12" fmla="*/ 28334 w 183057"/>
              <a:gd name="connsiteY12" fmla="*/ 176227 h 604319"/>
              <a:gd name="connsiteX13" fmla="*/ 2934 w 183057"/>
              <a:gd name="connsiteY13" fmla="*/ 79390 h 604319"/>
              <a:gd name="connsiteX14" fmla="*/ 2934 w 183057"/>
              <a:gd name="connsiteY14" fmla="*/ 15 h 6043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83057" h="604319">
                <a:moveTo>
                  <a:pt x="2934" y="15"/>
                </a:moveTo>
                <a:cubicBezTo>
                  <a:pt x="4786" y="1073"/>
                  <a:pt x="13782" y="61663"/>
                  <a:pt x="14046" y="85740"/>
                </a:cubicBezTo>
                <a:cubicBezTo>
                  <a:pt x="14311" y="109817"/>
                  <a:pt x="552" y="122252"/>
                  <a:pt x="4521" y="144477"/>
                </a:cubicBezTo>
                <a:cubicBezTo>
                  <a:pt x="8490" y="166702"/>
                  <a:pt x="24630" y="188663"/>
                  <a:pt x="37859" y="219090"/>
                </a:cubicBezTo>
                <a:cubicBezTo>
                  <a:pt x="51088" y="249517"/>
                  <a:pt x="74900" y="294232"/>
                  <a:pt x="83896" y="327040"/>
                </a:cubicBezTo>
                <a:cubicBezTo>
                  <a:pt x="92892" y="359848"/>
                  <a:pt x="88130" y="390805"/>
                  <a:pt x="91834" y="415940"/>
                </a:cubicBezTo>
                <a:cubicBezTo>
                  <a:pt x="95538" y="441075"/>
                  <a:pt x="91304" y="447425"/>
                  <a:pt x="106121" y="477852"/>
                </a:cubicBezTo>
                <a:cubicBezTo>
                  <a:pt x="120938" y="508279"/>
                  <a:pt x="171738" y="581833"/>
                  <a:pt x="180734" y="598502"/>
                </a:cubicBezTo>
                <a:cubicBezTo>
                  <a:pt x="189730" y="615171"/>
                  <a:pt x="170415" y="592152"/>
                  <a:pt x="160096" y="577865"/>
                </a:cubicBezTo>
                <a:cubicBezTo>
                  <a:pt x="149777" y="563578"/>
                  <a:pt x="126494" y="538177"/>
                  <a:pt x="118821" y="512777"/>
                </a:cubicBezTo>
                <a:cubicBezTo>
                  <a:pt x="111148" y="487377"/>
                  <a:pt x="121203" y="459067"/>
                  <a:pt x="114059" y="425465"/>
                </a:cubicBezTo>
                <a:cubicBezTo>
                  <a:pt x="106915" y="391863"/>
                  <a:pt x="90246" y="352705"/>
                  <a:pt x="75959" y="311165"/>
                </a:cubicBezTo>
                <a:cubicBezTo>
                  <a:pt x="61672" y="269625"/>
                  <a:pt x="40505" y="214856"/>
                  <a:pt x="28334" y="176227"/>
                </a:cubicBezTo>
                <a:cubicBezTo>
                  <a:pt x="16163" y="137598"/>
                  <a:pt x="8490" y="106642"/>
                  <a:pt x="2934" y="79390"/>
                </a:cubicBezTo>
                <a:cubicBezTo>
                  <a:pt x="-2622" y="52138"/>
                  <a:pt x="1082" y="-1043"/>
                  <a:pt x="2934" y="15"/>
                </a:cubicBezTo>
                <a:close/>
              </a:path>
            </a:pathLst>
          </a:custGeom>
          <a:solidFill>
            <a:srgbClr val="FF0000">
              <a:alpha val="70000"/>
            </a:srgbClr>
          </a:solidFill>
          <a:ln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6" name="フリーフォーム: 図形 1045">
            <a:extLst>
              <a:ext uri="{FF2B5EF4-FFF2-40B4-BE49-F238E27FC236}">
                <a16:creationId xmlns:a16="http://schemas.microsoft.com/office/drawing/2014/main" id="{8112981B-925C-4687-9133-561562567FA4}"/>
              </a:ext>
            </a:extLst>
          </p:cNvPr>
          <p:cNvSpPr/>
          <p:nvPr/>
        </p:nvSpPr>
        <p:spPr>
          <a:xfrm>
            <a:off x="4504644" y="2552382"/>
            <a:ext cx="527532" cy="399152"/>
          </a:xfrm>
          <a:custGeom>
            <a:avLst/>
            <a:gdLst>
              <a:gd name="connsiteX0" fmla="*/ 3856 w 527532"/>
              <a:gd name="connsiteY0" fmla="*/ 540 h 399152"/>
              <a:gd name="connsiteX1" fmla="*/ 69473 w 527532"/>
              <a:gd name="connsiteY1" fmla="*/ 110607 h 399152"/>
              <a:gd name="connsiteX2" fmla="*/ 147789 w 527532"/>
              <a:gd name="connsiteY2" fmla="*/ 197390 h 399152"/>
              <a:gd name="connsiteX3" fmla="*/ 283256 w 527532"/>
              <a:gd name="connsiteY3" fmla="*/ 290524 h 399152"/>
              <a:gd name="connsiteX4" fmla="*/ 516089 w 527532"/>
              <a:gd name="connsiteY4" fmla="*/ 394240 h 399152"/>
              <a:gd name="connsiteX5" fmla="*/ 480106 w 527532"/>
              <a:gd name="connsiteY5" fmla="*/ 375190 h 399152"/>
              <a:gd name="connsiteX6" fmla="*/ 378506 w 527532"/>
              <a:gd name="connsiteY6" fmla="*/ 311690 h 399152"/>
              <a:gd name="connsiteX7" fmla="*/ 249389 w 527532"/>
              <a:gd name="connsiteY7" fmla="*/ 239724 h 399152"/>
              <a:gd name="connsiteX8" fmla="*/ 188006 w 527532"/>
              <a:gd name="connsiteY8" fmla="*/ 159290 h 399152"/>
              <a:gd name="connsiteX9" fmla="*/ 3856 w 527532"/>
              <a:gd name="connsiteY9" fmla="*/ 540 h 3991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27532" h="399152">
                <a:moveTo>
                  <a:pt x="3856" y="540"/>
                </a:moveTo>
                <a:cubicBezTo>
                  <a:pt x="-15900" y="-7574"/>
                  <a:pt x="45484" y="77799"/>
                  <a:pt x="69473" y="110607"/>
                </a:cubicBezTo>
                <a:cubicBezTo>
                  <a:pt x="93462" y="143415"/>
                  <a:pt x="112159" y="167404"/>
                  <a:pt x="147789" y="197390"/>
                </a:cubicBezTo>
                <a:cubicBezTo>
                  <a:pt x="183420" y="227376"/>
                  <a:pt x="221873" y="257716"/>
                  <a:pt x="283256" y="290524"/>
                </a:cubicBezTo>
                <a:cubicBezTo>
                  <a:pt x="344639" y="323332"/>
                  <a:pt x="483281" y="380129"/>
                  <a:pt x="516089" y="394240"/>
                </a:cubicBezTo>
                <a:cubicBezTo>
                  <a:pt x="548897" y="408351"/>
                  <a:pt x="503036" y="388948"/>
                  <a:pt x="480106" y="375190"/>
                </a:cubicBezTo>
                <a:cubicBezTo>
                  <a:pt x="457176" y="361432"/>
                  <a:pt x="416959" y="334268"/>
                  <a:pt x="378506" y="311690"/>
                </a:cubicBezTo>
                <a:cubicBezTo>
                  <a:pt x="340053" y="289112"/>
                  <a:pt x="281139" y="265124"/>
                  <a:pt x="249389" y="239724"/>
                </a:cubicBezTo>
                <a:cubicBezTo>
                  <a:pt x="217639" y="214324"/>
                  <a:pt x="225753" y="192098"/>
                  <a:pt x="188006" y="159290"/>
                </a:cubicBezTo>
                <a:cubicBezTo>
                  <a:pt x="150259" y="126482"/>
                  <a:pt x="23612" y="8654"/>
                  <a:pt x="3856" y="540"/>
                </a:cubicBezTo>
                <a:close/>
              </a:path>
            </a:pathLst>
          </a:custGeom>
          <a:solidFill>
            <a:srgbClr val="FF0000"/>
          </a:solidFill>
          <a:ln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7" name="フリーフォーム: 図形 1046">
            <a:extLst>
              <a:ext uri="{FF2B5EF4-FFF2-40B4-BE49-F238E27FC236}">
                <a16:creationId xmlns:a16="http://schemas.microsoft.com/office/drawing/2014/main" id="{5A0F3AE2-6D92-4C0A-A39F-C845455027EE}"/>
              </a:ext>
            </a:extLst>
          </p:cNvPr>
          <p:cNvSpPr/>
          <p:nvPr/>
        </p:nvSpPr>
        <p:spPr>
          <a:xfrm>
            <a:off x="4240772" y="718912"/>
            <a:ext cx="301122" cy="346478"/>
          </a:xfrm>
          <a:custGeom>
            <a:avLst/>
            <a:gdLst>
              <a:gd name="connsiteX0" fmla="*/ 301066 w 301122"/>
              <a:gd name="connsiteY0" fmla="*/ 4152 h 346478"/>
              <a:gd name="connsiteX1" fmla="*/ 215341 w 301122"/>
              <a:gd name="connsiteY1" fmla="*/ 51777 h 346478"/>
              <a:gd name="connsiteX2" fmla="*/ 123266 w 301122"/>
              <a:gd name="connsiteY2" fmla="*/ 127977 h 346478"/>
              <a:gd name="connsiteX3" fmla="*/ 72466 w 301122"/>
              <a:gd name="connsiteY3" fmla="*/ 201002 h 346478"/>
              <a:gd name="connsiteX4" fmla="*/ 5791 w 301122"/>
              <a:gd name="connsiteY4" fmla="*/ 343877 h 346478"/>
              <a:gd name="connsiteX5" fmla="*/ 15316 w 301122"/>
              <a:gd name="connsiteY5" fmla="*/ 280377 h 346478"/>
              <a:gd name="connsiteX6" fmla="*/ 110566 w 301122"/>
              <a:gd name="connsiteY6" fmla="*/ 121627 h 346478"/>
              <a:gd name="connsiteX7" fmla="*/ 202641 w 301122"/>
              <a:gd name="connsiteY7" fmla="*/ 18440 h 346478"/>
              <a:gd name="connsiteX8" fmla="*/ 301066 w 301122"/>
              <a:gd name="connsiteY8" fmla="*/ 4152 h 3464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01122" h="346478">
                <a:moveTo>
                  <a:pt x="301066" y="4152"/>
                </a:moveTo>
                <a:cubicBezTo>
                  <a:pt x="303183" y="9708"/>
                  <a:pt x="244974" y="31140"/>
                  <a:pt x="215341" y="51777"/>
                </a:cubicBezTo>
                <a:cubicBezTo>
                  <a:pt x="185708" y="72414"/>
                  <a:pt x="147078" y="103106"/>
                  <a:pt x="123266" y="127977"/>
                </a:cubicBezTo>
                <a:cubicBezTo>
                  <a:pt x="99454" y="152848"/>
                  <a:pt x="92045" y="165019"/>
                  <a:pt x="72466" y="201002"/>
                </a:cubicBezTo>
                <a:cubicBezTo>
                  <a:pt x="52887" y="236985"/>
                  <a:pt x="15316" y="330648"/>
                  <a:pt x="5791" y="343877"/>
                </a:cubicBezTo>
                <a:cubicBezTo>
                  <a:pt x="-3734" y="357106"/>
                  <a:pt x="-2146" y="317419"/>
                  <a:pt x="15316" y="280377"/>
                </a:cubicBezTo>
                <a:cubicBezTo>
                  <a:pt x="32778" y="243335"/>
                  <a:pt x="79345" y="165283"/>
                  <a:pt x="110566" y="121627"/>
                </a:cubicBezTo>
                <a:cubicBezTo>
                  <a:pt x="141787" y="77971"/>
                  <a:pt x="174860" y="41988"/>
                  <a:pt x="202641" y="18440"/>
                </a:cubicBezTo>
                <a:cubicBezTo>
                  <a:pt x="230422" y="-5108"/>
                  <a:pt x="298949" y="-1404"/>
                  <a:pt x="301066" y="4152"/>
                </a:cubicBezTo>
                <a:close/>
              </a:path>
            </a:pathLst>
          </a:custGeom>
          <a:solidFill>
            <a:srgbClr val="FF0000"/>
          </a:solidFill>
          <a:ln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8" name="フリーフォーム: 図形 1047">
            <a:extLst>
              <a:ext uri="{FF2B5EF4-FFF2-40B4-BE49-F238E27FC236}">
                <a16:creationId xmlns:a16="http://schemas.microsoft.com/office/drawing/2014/main" id="{797008AA-7644-4152-B66A-1DA05FF5BE72}"/>
              </a:ext>
            </a:extLst>
          </p:cNvPr>
          <p:cNvSpPr/>
          <p:nvPr/>
        </p:nvSpPr>
        <p:spPr>
          <a:xfrm>
            <a:off x="4166897" y="1034762"/>
            <a:ext cx="98728" cy="738258"/>
          </a:xfrm>
          <a:custGeom>
            <a:avLst/>
            <a:gdLst>
              <a:gd name="connsiteX0" fmla="*/ 98719 w 98728"/>
              <a:gd name="connsiteY0" fmla="*/ 1040 h 738258"/>
              <a:gd name="connsiteX1" fmla="*/ 66969 w 98728"/>
              <a:gd name="connsiteY1" fmla="*/ 64540 h 738258"/>
              <a:gd name="connsiteX2" fmla="*/ 16169 w 98728"/>
              <a:gd name="connsiteY2" fmla="*/ 178840 h 738258"/>
              <a:gd name="connsiteX3" fmla="*/ 6644 w 98728"/>
              <a:gd name="connsiteY3" fmla="*/ 305840 h 738258"/>
              <a:gd name="connsiteX4" fmla="*/ 19344 w 98728"/>
              <a:gd name="connsiteY4" fmla="*/ 499515 h 738258"/>
              <a:gd name="connsiteX5" fmla="*/ 60619 w 98728"/>
              <a:gd name="connsiteY5" fmla="*/ 731290 h 738258"/>
              <a:gd name="connsiteX6" fmla="*/ 51094 w 98728"/>
              <a:gd name="connsiteY6" fmla="*/ 664615 h 738258"/>
              <a:gd name="connsiteX7" fmla="*/ 294 w 98728"/>
              <a:gd name="connsiteY7" fmla="*/ 529677 h 738258"/>
              <a:gd name="connsiteX8" fmla="*/ 32044 w 98728"/>
              <a:gd name="connsiteY8" fmla="*/ 286790 h 738258"/>
              <a:gd name="connsiteX9" fmla="*/ 70144 w 98728"/>
              <a:gd name="connsiteY9" fmla="*/ 113752 h 738258"/>
              <a:gd name="connsiteX10" fmla="*/ 98719 w 98728"/>
              <a:gd name="connsiteY10" fmla="*/ 1040 h 738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98728" h="738258">
                <a:moveTo>
                  <a:pt x="98719" y="1040"/>
                </a:moveTo>
                <a:cubicBezTo>
                  <a:pt x="98190" y="-7162"/>
                  <a:pt x="80727" y="34907"/>
                  <a:pt x="66969" y="64540"/>
                </a:cubicBezTo>
                <a:cubicBezTo>
                  <a:pt x="53211" y="94173"/>
                  <a:pt x="26223" y="138623"/>
                  <a:pt x="16169" y="178840"/>
                </a:cubicBezTo>
                <a:cubicBezTo>
                  <a:pt x="6115" y="219057"/>
                  <a:pt x="6115" y="252394"/>
                  <a:pt x="6644" y="305840"/>
                </a:cubicBezTo>
                <a:cubicBezTo>
                  <a:pt x="7173" y="359286"/>
                  <a:pt x="10348" y="428607"/>
                  <a:pt x="19344" y="499515"/>
                </a:cubicBezTo>
                <a:cubicBezTo>
                  <a:pt x="28340" y="570423"/>
                  <a:pt x="55327" y="703773"/>
                  <a:pt x="60619" y="731290"/>
                </a:cubicBezTo>
                <a:cubicBezTo>
                  <a:pt x="65911" y="758807"/>
                  <a:pt x="61148" y="698217"/>
                  <a:pt x="51094" y="664615"/>
                </a:cubicBezTo>
                <a:cubicBezTo>
                  <a:pt x="41040" y="631013"/>
                  <a:pt x="3469" y="592648"/>
                  <a:pt x="294" y="529677"/>
                </a:cubicBezTo>
                <a:cubicBezTo>
                  <a:pt x="-2881" y="466706"/>
                  <a:pt x="20402" y="356111"/>
                  <a:pt x="32044" y="286790"/>
                </a:cubicBezTo>
                <a:cubicBezTo>
                  <a:pt x="43686" y="217469"/>
                  <a:pt x="61677" y="156085"/>
                  <a:pt x="70144" y="113752"/>
                </a:cubicBezTo>
                <a:cubicBezTo>
                  <a:pt x="78611" y="71419"/>
                  <a:pt x="99248" y="9242"/>
                  <a:pt x="98719" y="1040"/>
                </a:cubicBezTo>
                <a:close/>
              </a:path>
            </a:pathLst>
          </a:custGeom>
          <a:solidFill>
            <a:srgbClr val="FF0000"/>
          </a:solidFill>
          <a:ln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9" name="フリーフォーム: 図形 1048">
            <a:extLst>
              <a:ext uri="{FF2B5EF4-FFF2-40B4-BE49-F238E27FC236}">
                <a16:creationId xmlns:a16="http://schemas.microsoft.com/office/drawing/2014/main" id="{5612666B-CD0F-4F4E-8464-6DA2AD1D3622}"/>
              </a:ext>
            </a:extLst>
          </p:cNvPr>
          <p:cNvSpPr/>
          <p:nvPr/>
        </p:nvSpPr>
        <p:spPr>
          <a:xfrm>
            <a:off x="4709206" y="2568150"/>
            <a:ext cx="320787" cy="266797"/>
          </a:xfrm>
          <a:custGeom>
            <a:avLst/>
            <a:gdLst>
              <a:gd name="connsiteX0" fmla="*/ 137961 w 320787"/>
              <a:gd name="connsiteY0" fmla="*/ 52506 h 266797"/>
              <a:gd name="connsiteX1" fmla="*/ 209927 w 320787"/>
              <a:gd name="connsiteY1" fmla="*/ 84256 h 266797"/>
              <a:gd name="connsiteX2" fmla="*/ 317877 w 320787"/>
              <a:gd name="connsiteY2" fmla="*/ 94839 h 266797"/>
              <a:gd name="connsiteX3" fmla="*/ 290361 w 320787"/>
              <a:gd name="connsiteY3" fmla="*/ 118122 h 266797"/>
              <a:gd name="connsiteX4" fmla="*/ 294594 w 320787"/>
              <a:gd name="connsiteY4" fmla="*/ 154106 h 266797"/>
              <a:gd name="connsiteX5" fmla="*/ 260727 w 320787"/>
              <a:gd name="connsiteY5" fmla="*/ 151989 h 266797"/>
              <a:gd name="connsiteX6" fmla="*/ 199344 w 320787"/>
              <a:gd name="connsiteY6" fmla="*/ 171039 h 266797"/>
              <a:gd name="connsiteX7" fmla="*/ 207811 w 320787"/>
              <a:gd name="connsiteY7" fmla="*/ 232422 h 266797"/>
              <a:gd name="connsiteX8" fmla="*/ 226861 w 320787"/>
              <a:gd name="connsiteY8" fmla="*/ 262056 h 266797"/>
              <a:gd name="connsiteX9" fmla="*/ 121027 w 320787"/>
              <a:gd name="connsiteY9" fmla="*/ 132939 h 266797"/>
              <a:gd name="connsiteX10" fmla="*/ 377 w 320787"/>
              <a:gd name="connsiteY10" fmla="*/ 3822 h 266797"/>
              <a:gd name="connsiteX11" fmla="*/ 85044 w 320787"/>
              <a:gd name="connsiteY11" fmla="*/ 35572 h 266797"/>
              <a:gd name="connsiteX12" fmla="*/ 137961 w 320787"/>
              <a:gd name="connsiteY12" fmla="*/ 52506 h 266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20787" h="266797">
                <a:moveTo>
                  <a:pt x="137961" y="52506"/>
                </a:moveTo>
                <a:cubicBezTo>
                  <a:pt x="158775" y="60620"/>
                  <a:pt x="179941" y="77201"/>
                  <a:pt x="209927" y="84256"/>
                </a:cubicBezTo>
                <a:cubicBezTo>
                  <a:pt x="239913" y="91312"/>
                  <a:pt x="304471" y="89195"/>
                  <a:pt x="317877" y="94839"/>
                </a:cubicBezTo>
                <a:cubicBezTo>
                  <a:pt x="331283" y="100483"/>
                  <a:pt x="294242" y="108244"/>
                  <a:pt x="290361" y="118122"/>
                </a:cubicBezTo>
                <a:cubicBezTo>
                  <a:pt x="286481" y="128000"/>
                  <a:pt x="299533" y="148462"/>
                  <a:pt x="294594" y="154106"/>
                </a:cubicBezTo>
                <a:cubicBezTo>
                  <a:pt x="289655" y="159751"/>
                  <a:pt x="276602" y="149167"/>
                  <a:pt x="260727" y="151989"/>
                </a:cubicBezTo>
                <a:cubicBezTo>
                  <a:pt x="244852" y="154811"/>
                  <a:pt x="208163" y="157633"/>
                  <a:pt x="199344" y="171039"/>
                </a:cubicBezTo>
                <a:cubicBezTo>
                  <a:pt x="190525" y="184445"/>
                  <a:pt x="203225" y="217253"/>
                  <a:pt x="207811" y="232422"/>
                </a:cubicBezTo>
                <a:cubicBezTo>
                  <a:pt x="212397" y="247592"/>
                  <a:pt x="241325" y="278637"/>
                  <a:pt x="226861" y="262056"/>
                </a:cubicBezTo>
                <a:cubicBezTo>
                  <a:pt x="212397" y="245476"/>
                  <a:pt x="158774" y="175978"/>
                  <a:pt x="121027" y="132939"/>
                </a:cubicBezTo>
                <a:cubicBezTo>
                  <a:pt x="83280" y="89900"/>
                  <a:pt x="6374" y="20050"/>
                  <a:pt x="377" y="3822"/>
                </a:cubicBezTo>
                <a:cubicBezTo>
                  <a:pt x="-5620" y="-12406"/>
                  <a:pt x="61408" y="27811"/>
                  <a:pt x="85044" y="35572"/>
                </a:cubicBezTo>
                <a:cubicBezTo>
                  <a:pt x="108680" y="43333"/>
                  <a:pt x="117147" y="44392"/>
                  <a:pt x="137961" y="52506"/>
                </a:cubicBezTo>
                <a:close/>
              </a:path>
            </a:pathLst>
          </a:custGeom>
          <a:solidFill>
            <a:srgbClr val="FF0000">
              <a:alpha val="30000"/>
            </a:srgbClr>
          </a:solidFill>
          <a:ln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0" name="フリーフォーム: 図形 1049">
            <a:extLst>
              <a:ext uri="{FF2B5EF4-FFF2-40B4-BE49-F238E27FC236}">
                <a16:creationId xmlns:a16="http://schemas.microsoft.com/office/drawing/2014/main" id="{9DCEDEC4-8D79-4970-BFFC-D16B61BF93D9}"/>
              </a:ext>
            </a:extLst>
          </p:cNvPr>
          <p:cNvSpPr/>
          <p:nvPr/>
        </p:nvSpPr>
        <p:spPr>
          <a:xfrm>
            <a:off x="4215772" y="1756704"/>
            <a:ext cx="115831" cy="272043"/>
          </a:xfrm>
          <a:custGeom>
            <a:avLst/>
            <a:gdLst>
              <a:gd name="connsiteX0" fmla="*/ 2745 w 115831"/>
              <a:gd name="connsiteY0" fmla="*/ 352 h 272043"/>
              <a:gd name="connsiteX1" fmla="*/ 2745 w 115831"/>
              <a:gd name="connsiteY1" fmla="*/ 59618 h 272043"/>
              <a:gd name="connsiteX2" fmla="*/ 4861 w 115831"/>
              <a:gd name="connsiteY2" fmla="*/ 95602 h 272043"/>
              <a:gd name="connsiteX3" fmla="*/ 32378 w 115831"/>
              <a:gd name="connsiteY3" fmla="*/ 112535 h 272043"/>
              <a:gd name="connsiteX4" fmla="*/ 112811 w 115831"/>
              <a:gd name="connsiteY4" fmla="*/ 199318 h 272043"/>
              <a:gd name="connsiteX5" fmla="*/ 100111 w 115831"/>
              <a:gd name="connsiteY5" fmla="*/ 271285 h 272043"/>
              <a:gd name="connsiteX6" fmla="*/ 112811 w 115831"/>
              <a:gd name="connsiteY6" fmla="*/ 233185 h 272043"/>
              <a:gd name="connsiteX7" fmla="*/ 100111 w 115831"/>
              <a:gd name="connsiteY7" fmla="*/ 171802 h 272043"/>
              <a:gd name="connsiteX8" fmla="*/ 51428 w 115831"/>
              <a:gd name="connsiteY8" fmla="*/ 104068 h 272043"/>
              <a:gd name="connsiteX9" fmla="*/ 38728 w 115831"/>
              <a:gd name="connsiteY9" fmla="*/ 89252 h 272043"/>
              <a:gd name="connsiteX10" fmla="*/ 2745 w 115831"/>
              <a:gd name="connsiteY10" fmla="*/ 352 h 2720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5831" h="272043">
                <a:moveTo>
                  <a:pt x="2745" y="352"/>
                </a:moveTo>
                <a:cubicBezTo>
                  <a:pt x="-3252" y="-4587"/>
                  <a:pt x="2392" y="43743"/>
                  <a:pt x="2745" y="59618"/>
                </a:cubicBezTo>
                <a:cubicBezTo>
                  <a:pt x="3098" y="75493"/>
                  <a:pt x="-78" y="86783"/>
                  <a:pt x="4861" y="95602"/>
                </a:cubicBezTo>
                <a:cubicBezTo>
                  <a:pt x="9800" y="104421"/>
                  <a:pt x="14386" y="95249"/>
                  <a:pt x="32378" y="112535"/>
                </a:cubicBezTo>
                <a:cubicBezTo>
                  <a:pt x="50370" y="129821"/>
                  <a:pt x="101522" y="172860"/>
                  <a:pt x="112811" y="199318"/>
                </a:cubicBezTo>
                <a:cubicBezTo>
                  <a:pt x="124100" y="225776"/>
                  <a:pt x="100111" y="265641"/>
                  <a:pt x="100111" y="271285"/>
                </a:cubicBezTo>
                <a:cubicBezTo>
                  <a:pt x="100111" y="276929"/>
                  <a:pt x="112811" y="249765"/>
                  <a:pt x="112811" y="233185"/>
                </a:cubicBezTo>
                <a:cubicBezTo>
                  <a:pt x="112811" y="216605"/>
                  <a:pt x="110341" y="193321"/>
                  <a:pt x="100111" y="171802"/>
                </a:cubicBezTo>
                <a:cubicBezTo>
                  <a:pt x="89881" y="150283"/>
                  <a:pt x="61659" y="117826"/>
                  <a:pt x="51428" y="104068"/>
                </a:cubicBezTo>
                <a:cubicBezTo>
                  <a:pt x="41198" y="90310"/>
                  <a:pt x="45431" y="103716"/>
                  <a:pt x="38728" y="89252"/>
                </a:cubicBezTo>
                <a:cubicBezTo>
                  <a:pt x="32025" y="74788"/>
                  <a:pt x="8742" y="5291"/>
                  <a:pt x="2745" y="352"/>
                </a:cubicBezTo>
                <a:close/>
              </a:path>
            </a:pathLst>
          </a:custGeom>
          <a:solidFill>
            <a:srgbClr val="FF0000"/>
          </a:solidFill>
          <a:ln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1" name="フリーフォーム: 図形 1050">
            <a:extLst>
              <a:ext uri="{FF2B5EF4-FFF2-40B4-BE49-F238E27FC236}">
                <a16:creationId xmlns:a16="http://schemas.microsoft.com/office/drawing/2014/main" id="{C184CF9A-E662-4555-9ACB-CD63C34AFA08}"/>
              </a:ext>
            </a:extLst>
          </p:cNvPr>
          <p:cNvSpPr/>
          <p:nvPr/>
        </p:nvSpPr>
        <p:spPr>
          <a:xfrm>
            <a:off x="4120746" y="1743843"/>
            <a:ext cx="89305" cy="68330"/>
          </a:xfrm>
          <a:custGeom>
            <a:avLst/>
            <a:gdLst>
              <a:gd name="connsiteX0" fmla="*/ 89304 w 89305"/>
              <a:gd name="connsiteY0" fmla="*/ 2629 h 68330"/>
              <a:gd name="connsiteX1" fmla="*/ 21571 w 89305"/>
              <a:gd name="connsiteY1" fmla="*/ 34379 h 68330"/>
              <a:gd name="connsiteX2" fmla="*/ 404 w 89305"/>
              <a:gd name="connsiteY2" fmla="*/ 68246 h 68330"/>
              <a:gd name="connsiteX3" fmla="*/ 8871 w 89305"/>
              <a:gd name="connsiteY3" fmla="*/ 42846 h 68330"/>
              <a:gd name="connsiteX4" fmla="*/ 23687 w 89305"/>
              <a:gd name="connsiteY4" fmla="*/ 6863 h 68330"/>
              <a:gd name="connsiteX5" fmla="*/ 89304 w 89305"/>
              <a:gd name="connsiteY5" fmla="*/ 2629 h 68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9305" h="68330">
                <a:moveTo>
                  <a:pt x="89304" y="2629"/>
                </a:moveTo>
                <a:cubicBezTo>
                  <a:pt x="88951" y="7215"/>
                  <a:pt x="36388" y="23443"/>
                  <a:pt x="21571" y="34379"/>
                </a:cubicBezTo>
                <a:cubicBezTo>
                  <a:pt x="6754" y="45315"/>
                  <a:pt x="2521" y="66835"/>
                  <a:pt x="404" y="68246"/>
                </a:cubicBezTo>
                <a:cubicBezTo>
                  <a:pt x="-1713" y="69657"/>
                  <a:pt x="4991" y="53076"/>
                  <a:pt x="8871" y="42846"/>
                </a:cubicBezTo>
                <a:cubicBezTo>
                  <a:pt x="12751" y="32616"/>
                  <a:pt x="12398" y="14271"/>
                  <a:pt x="23687" y="6863"/>
                </a:cubicBezTo>
                <a:cubicBezTo>
                  <a:pt x="34976" y="-545"/>
                  <a:pt x="89657" y="-1957"/>
                  <a:pt x="89304" y="2629"/>
                </a:cubicBezTo>
                <a:close/>
              </a:path>
            </a:pathLst>
          </a:custGeom>
          <a:solidFill>
            <a:srgbClr val="FF0000"/>
          </a:solidFill>
          <a:ln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2" name="フリーフォーム: 図形 1051">
            <a:extLst>
              <a:ext uri="{FF2B5EF4-FFF2-40B4-BE49-F238E27FC236}">
                <a16:creationId xmlns:a16="http://schemas.microsoft.com/office/drawing/2014/main" id="{8095F36C-6DE5-4C01-A538-0CFE84F20755}"/>
              </a:ext>
            </a:extLst>
          </p:cNvPr>
          <p:cNvSpPr/>
          <p:nvPr/>
        </p:nvSpPr>
        <p:spPr>
          <a:xfrm>
            <a:off x="4109922" y="1786677"/>
            <a:ext cx="41746" cy="275592"/>
          </a:xfrm>
          <a:custGeom>
            <a:avLst/>
            <a:gdLst>
              <a:gd name="connsiteX0" fmla="*/ 17578 w 41746"/>
              <a:gd name="connsiteY0" fmla="*/ 12 h 275592"/>
              <a:gd name="connsiteX1" fmla="*/ 645 w 41746"/>
              <a:gd name="connsiteY1" fmla="*/ 82562 h 275592"/>
              <a:gd name="connsiteX2" fmla="*/ 6995 w 41746"/>
              <a:gd name="connsiteY2" fmla="*/ 133362 h 275592"/>
              <a:gd name="connsiteX3" fmla="*/ 38745 w 41746"/>
              <a:gd name="connsiteY3" fmla="*/ 268829 h 275592"/>
              <a:gd name="connsiteX4" fmla="*/ 38745 w 41746"/>
              <a:gd name="connsiteY4" fmla="*/ 247662 h 275592"/>
              <a:gd name="connsiteX5" fmla="*/ 23928 w 41746"/>
              <a:gd name="connsiteY5" fmla="*/ 182045 h 275592"/>
              <a:gd name="connsiteX6" fmla="*/ 23928 w 41746"/>
              <a:gd name="connsiteY6" fmla="*/ 114312 h 275592"/>
              <a:gd name="connsiteX7" fmla="*/ 11228 w 41746"/>
              <a:gd name="connsiteY7" fmla="*/ 76212 h 275592"/>
              <a:gd name="connsiteX8" fmla="*/ 17578 w 41746"/>
              <a:gd name="connsiteY8" fmla="*/ 12 h 2755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746" h="275592">
                <a:moveTo>
                  <a:pt x="17578" y="12"/>
                </a:moveTo>
                <a:cubicBezTo>
                  <a:pt x="15814" y="1070"/>
                  <a:pt x="2409" y="60337"/>
                  <a:pt x="645" y="82562"/>
                </a:cubicBezTo>
                <a:cubicBezTo>
                  <a:pt x="-1119" y="104787"/>
                  <a:pt x="645" y="102317"/>
                  <a:pt x="6995" y="133362"/>
                </a:cubicBezTo>
                <a:cubicBezTo>
                  <a:pt x="13345" y="164407"/>
                  <a:pt x="33453" y="249779"/>
                  <a:pt x="38745" y="268829"/>
                </a:cubicBezTo>
                <a:cubicBezTo>
                  <a:pt x="44037" y="287879"/>
                  <a:pt x="41214" y="262126"/>
                  <a:pt x="38745" y="247662"/>
                </a:cubicBezTo>
                <a:cubicBezTo>
                  <a:pt x="36276" y="233198"/>
                  <a:pt x="26397" y="204270"/>
                  <a:pt x="23928" y="182045"/>
                </a:cubicBezTo>
                <a:cubicBezTo>
                  <a:pt x="21459" y="159820"/>
                  <a:pt x="26045" y="131951"/>
                  <a:pt x="23928" y="114312"/>
                </a:cubicBezTo>
                <a:cubicBezTo>
                  <a:pt x="21811" y="96673"/>
                  <a:pt x="13697" y="89618"/>
                  <a:pt x="11228" y="76212"/>
                </a:cubicBezTo>
                <a:cubicBezTo>
                  <a:pt x="8758" y="62807"/>
                  <a:pt x="19342" y="-1046"/>
                  <a:pt x="17578" y="12"/>
                </a:cubicBezTo>
                <a:close/>
              </a:path>
            </a:pathLst>
          </a:custGeom>
          <a:solidFill>
            <a:srgbClr val="FF0000"/>
          </a:solidFill>
          <a:ln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3" name="フリーフォーム: 図形 1052">
            <a:extLst>
              <a:ext uri="{FF2B5EF4-FFF2-40B4-BE49-F238E27FC236}">
                <a16:creationId xmlns:a16="http://schemas.microsoft.com/office/drawing/2014/main" id="{96510531-15F7-4D83-AADE-B802E44D799B}"/>
              </a:ext>
            </a:extLst>
          </p:cNvPr>
          <p:cNvSpPr/>
          <p:nvPr/>
        </p:nvSpPr>
        <p:spPr>
          <a:xfrm>
            <a:off x="4144172" y="2053340"/>
            <a:ext cx="202544" cy="307495"/>
          </a:xfrm>
          <a:custGeom>
            <a:avLst/>
            <a:gdLst>
              <a:gd name="connsiteX0" fmla="*/ 261 w 202544"/>
              <a:gd name="connsiteY0" fmla="*/ 49 h 307495"/>
              <a:gd name="connsiteX1" fmla="*/ 25661 w 202544"/>
              <a:gd name="connsiteY1" fmla="*/ 80482 h 307495"/>
              <a:gd name="connsiteX2" fmla="*/ 74345 w 202544"/>
              <a:gd name="connsiteY2" fmla="*/ 163032 h 307495"/>
              <a:gd name="connsiteX3" fmla="*/ 137845 w 202544"/>
              <a:gd name="connsiteY3" fmla="*/ 247699 h 307495"/>
              <a:gd name="connsiteX4" fmla="*/ 201345 w 202544"/>
              <a:gd name="connsiteY4" fmla="*/ 306966 h 307495"/>
              <a:gd name="connsiteX5" fmla="*/ 173828 w 202544"/>
              <a:gd name="connsiteY5" fmla="*/ 270982 h 307495"/>
              <a:gd name="connsiteX6" fmla="*/ 106095 w 202544"/>
              <a:gd name="connsiteY6" fmla="*/ 175732 h 307495"/>
              <a:gd name="connsiteX7" fmla="*/ 40478 w 202544"/>
              <a:gd name="connsiteY7" fmla="*/ 69899 h 307495"/>
              <a:gd name="connsiteX8" fmla="*/ 261 w 202544"/>
              <a:gd name="connsiteY8" fmla="*/ 49 h 3074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2544" h="307495">
                <a:moveTo>
                  <a:pt x="261" y="49"/>
                </a:moveTo>
                <a:cubicBezTo>
                  <a:pt x="-2208" y="1813"/>
                  <a:pt x="13314" y="53318"/>
                  <a:pt x="25661" y="80482"/>
                </a:cubicBezTo>
                <a:cubicBezTo>
                  <a:pt x="38008" y="107646"/>
                  <a:pt x="55648" y="135163"/>
                  <a:pt x="74345" y="163032"/>
                </a:cubicBezTo>
                <a:cubicBezTo>
                  <a:pt x="93042" y="190901"/>
                  <a:pt x="116678" y="223710"/>
                  <a:pt x="137845" y="247699"/>
                </a:cubicBezTo>
                <a:cubicBezTo>
                  <a:pt x="159012" y="271688"/>
                  <a:pt x="195348" y="303086"/>
                  <a:pt x="201345" y="306966"/>
                </a:cubicBezTo>
                <a:cubicBezTo>
                  <a:pt x="207342" y="310847"/>
                  <a:pt x="189703" y="292854"/>
                  <a:pt x="173828" y="270982"/>
                </a:cubicBezTo>
                <a:cubicBezTo>
                  <a:pt x="157953" y="249110"/>
                  <a:pt x="128320" y="209246"/>
                  <a:pt x="106095" y="175732"/>
                </a:cubicBezTo>
                <a:cubicBezTo>
                  <a:pt x="83870" y="142218"/>
                  <a:pt x="55647" y="95652"/>
                  <a:pt x="40478" y="69899"/>
                </a:cubicBezTo>
                <a:cubicBezTo>
                  <a:pt x="25309" y="44146"/>
                  <a:pt x="2730" y="-1715"/>
                  <a:pt x="261" y="49"/>
                </a:cubicBezTo>
                <a:close/>
              </a:path>
            </a:pathLst>
          </a:custGeom>
          <a:solidFill>
            <a:srgbClr val="FF0000"/>
          </a:solidFill>
          <a:ln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4" name="フリーフォーム: 図形 1053">
            <a:extLst>
              <a:ext uri="{FF2B5EF4-FFF2-40B4-BE49-F238E27FC236}">
                <a16:creationId xmlns:a16="http://schemas.microsoft.com/office/drawing/2014/main" id="{59F0291D-E617-4E56-AB69-864EFEC6D7C6}"/>
              </a:ext>
            </a:extLst>
          </p:cNvPr>
          <p:cNvSpPr/>
          <p:nvPr/>
        </p:nvSpPr>
        <p:spPr>
          <a:xfrm>
            <a:off x="4321843" y="2313500"/>
            <a:ext cx="127428" cy="51348"/>
          </a:xfrm>
          <a:custGeom>
            <a:avLst/>
            <a:gdLst>
              <a:gd name="connsiteX0" fmla="*/ 390 w 127428"/>
              <a:gd name="connsiteY0" fmla="*/ 239 h 51348"/>
              <a:gd name="connsiteX1" fmla="*/ 89290 w 127428"/>
              <a:gd name="connsiteY1" fmla="*/ 23522 h 51348"/>
              <a:gd name="connsiteX2" fmla="*/ 127390 w 127428"/>
              <a:gd name="connsiteY2" fmla="*/ 51039 h 51348"/>
              <a:gd name="connsiteX3" fmla="*/ 95640 w 127428"/>
              <a:gd name="connsiteY3" fmla="*/ 38339 h 51348"/>
              <a:gd name="connsiteX4" fmla="*/ 57540 w 127428"/>
              <a:gd name="connsiteY4" fmla="*/ 38339 h 51348"/>
              <a:gd name="connsiteX5" fmla="*/ 390 w 127428"/>
              <a:gd name="connsiteY5" fmla="*/ 239 h 513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7428" h="51348">
                <a:moveTo>
                  <a:pt x="390" y="239"/>
                </a:moveTo>
                <a:cubicBezTo>
                  <a:pt x="5682" y="-2231"/>
                  <a:pt x="68123" y="15055"/>
                  <a:pt x="89290" y="23522"/>
                </a:cubicBezTo>
                <a:cubicBezTo>
                  <a:pt x="110457" y="31989"/>
                  <a:pt x="126332" y="48570"/>
                  <a:pt x="127390" y="51039"/>
                </a:cubicBezTo>
                <a:cubicBezTo>
                  <a:pt x="128448" y="53509"/>
                  <a:pt x="107282" y="40456"/>
                  <a:pt x="95640" y="38339"/>
                </a:cubicBezTo>
                <a:cubicBezTo>
                  <a:pt x="83998" y="36222"/>
                  <a:pt x="69887" y="37986"/>
                  <a:pt x="57540" y="38339"/>
                </a:cubicBezTo>
                <a:cubicBezTo>
                  <a:pt x="45193" y="38692"/>
                  <a:pt x="-4902" y="2709"/>
                  <a:pt x="390" y="239"/>
                </a:cubicBezTo>
                <a:close/>
              </a:path>
            </a:pathLst>
          </a:custGeom>
          <a:solidFill>
            <a:srgbClr val="FF0000"/>
          </a:solidFill>
          <a:ln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5" name="フリーフォーム: 図形 1054">
            <a:extLst>
              <a:ext uri="{FF2B5EF4-FFF2-40B4-BE49-F238E27FC236}">
                <a16:creationId xmlns:a16="http://schemas.microsoft.com/office/drawing/2014/main" id="{BAA5EEF8-9377-45BC-8E80-EE043BB7A4F7}"/>
              </a:ext>
            </a:extLst>
          </p:cNvPr>
          <p:cNvSpPr/>
          <p:nvPr/>
        </p:nvSpPr>
        <p:spPr>
          <a:xfrm>
            <a:off x="4191991" y="1904782"/>
            <a:ext cx="113698" cy="285362"/>
          </a:xfrm>
          <a:custGeom>
            <a:avLst/>
            <a:gdLst>
              <a:gd name="connsiteX0" fmla="*/ 18059 w 113698"/>
              <a:gd name="connsiteY0" fmla="*/ 440 h 285362"/>
              <a:gd name="connsiteX1" fmla="*/ 20176 w 113698"/>
              <a:gd name="connsiteY1" fmla="*/ 125324 h 285362"/>
              <a:gd name="connsiteX2" fmla="*/ 39226 w 113698"/>
              <a:gd name="connsiteY2" fmla="*/ 199407 h 285362"/>
              <a:gd name="connsiteX3" fmla="*/ 47692 w 113698"/>
              <a:gd name="connsiteY3" fmla="*/ 229040 h 285362"/>
              <a:gd name="connsiteX4" fmla="*/ 113309 w 113698"/>
              <a:gd name="connsiteY4" fmla="*/ 284074 h 285362"/>
              <a:gd name="connsiteX5" fmla="*/ 73092 w 113698"/>
              <a:gd name="connsiteY5" fmla="*/ 260790 h 285362"/>
              <a:gd name="connsiteX6" fmla="*/ 34992 w 113698"/>
              <a:gd name="connsiteY6" fmla="*/ 182474 h 285362"/>
              <a:gd name="connsiteX7" fmla="*/ 1126 w 113698"/>
              <a:gd name="connsiteY7" fmla="*/ 87224 h 285362"/>
              <a:gd name="connsiteX8" fmla="*/ 18059 w 113698"/>
              <a:gd name="connsiteY8" fmla="*/ 440 h 2853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3698" h="285362">
                <a:moveTo>
                  <a:pt x="18059" y="440"/>
                </a:moveTo>
                <a:cubicBezTo>
                  <a:pt x="21234" y="6790"/>
                  <a:pt x="16648" y="92163"/>
                  <a:pt x="20176" y="125324"/>
                </a:cubicBezTo>
                <a:cubicBezTo>
                  <a:pt x="23704" y="158485"/>
                  <a:pt x="34640" y="182121"/>
                  <a:pt x="39226" y="199407"/>
                </a:cubicBezTo>
                <a:cubicBezTo>
                  <a:pt x="43812" y="216693"/>
                  <a:pt x="35345" y="214929"/>
                  <a:pt x="47692" y="229040"/>
                </a:cubicBezTo>
                <a:cubicBezTo>
                  <a:pt x="60039" y="243151"/>
                  <a:pt x="109076" y="278782"/>
                  <a:pt x="113309" y="284074"/>
                </a:cubicBezTo>
                <a:cubicBezTo>
                  <a:pt x="117542" y="289366"/>
                  <a:pt x="86145" y="277723"/>
                  <a:pt x="73092" y="260790"/>
                </a:cubicBezTo>
                <a:cubicBezTo>
                  <a:pt x="60039" y="243857"/>
                  <a:pt x="46986" y="211402"/>
                  <a:pt x="34992" y="182474"/>
                </a:cubicBezTo>
                <a:cubicBezTo>
                  <a:pt x="22998" y="153546"/>
                  <a:pt x="7123" y="116505"/>
                  <a:pt x="1126" y="87224"/>
                </a:cubicBezTo>
                <a:cubicBezTo>
                  <a:pt x="-4871" y="57943"/>
                  <a:pt x="14884" y="-5910"/>
                  <a:pt x="18059" y="440"/>
                </a:cubicBezTo>
                <a:close/>
              </a:path>
            </a:pathLst>
          </a:custGeom>
          <a:solidFill>
            <a:srgbClr val="FF0000"/>
          </a:solidFill>
          <a:ln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6" name="フリーフォーム: 図形 1055">
            <a:extLst>
              <a:ext uri="{FF2B5EF4-FFF2-40B4-BE49-F238E27FC236}">
                <a16:creationId xmlns:a16="http://schemas.microsoft.com/office/drawing/2014/main" id="{4E13E295-16A0-4BE5-9752-6A001C8234F4}"/>
              </a:ext>
            </a:extLst>
          </p:cNvPr>
          <p:cNvSpPr/>
          <p:nvPr/>
        </p:nvSpPr>
        <p:spPr>
          <a:xfrm>
            <a:off x="4311631" y="2204018"/>
            <a:ext cx="91490" cy="35808"/>
          </a:xfrm>
          <a:custGeom>
            <a:avLst/>
            <a:gdLst>
              <a:gd name="connsiteX0" fmla="*/ 19 w 91490"/>
              <a:gd name="connsiteY0" fmla="*/ 184 h 35808"/>
              <a:gd name="connsiteX1" fmla="*/ 66694 w 91490"/>
              <a:gd name="connsiteY1" fmla="*/ 20821 h 35808"/>
              <a:gd name="connsiteX2" fmla="*/ 82569 w 91490"/>
              <a:gd name="connsiteY2" fmla="*/ 9709 h 35808"/>
              <a:gd name="connsiteX3" fmla="*/ 90507 w 91490"/>
              <a:gd name="connsiteY3" fmla="*/ 20821 h 35808"/>
              <a:gd name="connsiteX4" fmla="*/ 60344 w 91490"/>
              <a:gd name="connsiteY4" fmla="*/ 35109 h 35808"/>
              <a:gd name="connsiteX5" fmla="*/ 19 w 91490"/>
              <a:gd name="connsiteY5" fmla="*/ 184 h 358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490" h="35808">
                <a:moveTo>
                  <a:pt x="19" y="184"/>
                </a:moveTo>
                <a:cubicBezTo>
                  <a:pt x="1077" y="-2197"/>
                  <a:pt x="52936" y="19234"/>
                  <a:pt x="66694" y="20821"/>
                </a:cubicBezTo>
                <a:cubicBezTo>
                  <a:pt x="80452" y="22408"/>
                  <a:pt x="78600" y="9709"/>
                  <a:pt x="82569" y="9709"/>
                </a:cubicBezTo>
                <a:cubicBezTo>
                  <a:pt x="86538" y="9709"/>
                  <a:pt x="94211" y="16588"/>
                  <a:pt x="90507" y="20821"/>
                </a:cubicBezTo>
                <a:cubicBezTo>
                  <a:pt x="86803" y="25054"/>
                  <a:pt x="78336" y="39078"/>
                  <a:pt x="60344" y="35109"/>
                </a:cubicBezTo>
                <a:cubicBezTo>
                  <a:pt x="42352" y="31140"/>
                  <a:pt x="-1039" y="2565"/>
                  <a:pt x="19" y="184"/>
                </a:cubicBezTo>
                <a:close/>
              </a:path>
            </a:pathLst>
          </a:custGeom>
          <a:solidFill>
            <a:srgbClr val="FF0000"/>
          </a:solidFill>
          <a:ln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7" name="フリーフォーム: 図形 1056">
            <a:extLst>
              <a:ext uri="{FF2B5EF4-FFF2-40B4-BE49-F238E27FC236}">
                <a16:creationId xmlns:a16="http://schemas.microsoft.com/office/drawing/2014/main" id="{4F6F7ED8-770B-4D9E-86CD-35E2159D235E}"/>
              </a:ext>
            </a:extLst>
          </p:cNvPr>
          <p:cNvSpPr/>
          <p:nvPr/>
        </p:nvSpPr>
        <p:spPr>
          <a:xfrm>
            <a:off x="4289527" y="1943813"/>
            <a:ext cx="76104" cy="190676"/>
          </a:xfrm>
          <a:custGeom>
            <a:avLst/>
            <a:gdLst>
              <a:gd name="connsiteX0" fmla="*/ 9423 w 76104"/>
              <a:gd name="connsiteY0" fmla="*/ 39 h 190676"/>
              <a:gd name="connsiteX1" fmla="*/ 18948 w 76104"/>
              <a:gd name="connsiteY1" fmla="*/ 49251 h 190676"/>
              <a:gd name="connsiteX2" fmla="*/ 30061 w 76104"/>
              <a:gd name="connsiteY2" fmla="*/ 109576 h 190676"/>
              <a:gd name="connsiteX3" fmla="*/ 76098 w 76104"/>
              <a:gd name="connsiteY3" fmla="*/ 190539 h 190676"/>
              <a:gd name="connsiteX4" fmla="*/ 33236 w 76104"/>
              <a:gd name="connsiteY4" fmla="*/ 127039 h 190676"/>
              <a:gd name="connsiteX5" fmla="*/ 1486 w 76104"/>
              <a:gd name="connsiteY5" fmla="*/ 57189 h 190676"/>
              <a:gd name="connsiteX6" fmla="*/ 9423 w 76104"/>
              <a:gd name="connsiteY6" fmla="*/ 39 h 1906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6104" h="190676">
                <a:moveTo>
                  <a:pt x="9423" y="39"/>
                </a:moveTo>
                <a:cubicBezTo>
                  <a:pt x="12333" y="-1284"/>
                  <a:pt x="15508" y="30995"/>
                  <a:pt x="18948" y="49251"/>
                </a:cubicBezTo>
                <a:cubicBezTo>
                  <a:pt x="22388" y="67507"/>
                  <a:pt x="20536" y="86028"/>
                  <a:pt x="30061" y="109576"/>
                </a:cubicBezTo>
                <a:cubicBezTo>
                  <a:pt x="39586" y="133124"/>
                  <a:pt x="75569" y="187629"/>
                  <a:pt x="76098" y="190539"/>
                </a:cubicBezTo>
                <a:cubicBezTo>
                  <a:pt x="76627" y="193450"/>
                  <a:pt x="45671" y="149264"/>
                  <a:pt x="33236" y="127039"/>
                </a:cubicBezTo>
                <a:cubicBezTo>
                  <a:pt x="20801" y="104814"/>
                  <a:pt x="6778" y="75445"/>
                  <a:pt x="1486" y="57189"/>
                </a:cubicBezTo>
                <a:cubicBezTo>
                  <a:pt x="-3806" y="38933"/>
                  <a:pt x="6513" y="1362"/>
                  <a:pt x="9423" y="39"/>
                </a:cubicBezTo>
                <a:close/>
              </a:path>
            </a:pathLst>
          </a:custGeom>
          <a:solidFill>
            <a:srgbClr val="FF0000"/>
          </a:solidFill>
          <a:ln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8" name="フリーフォーム: 図形 1057">
            <a:extLst>
              <a:ext uri="{FF2B5EF4-FFF2-40B4-BE49-F238E27FC236}">
                <a16:creationId xmlns:a16="http://schemas.microsoft.com/office/drawing/2014/main" id="{EA02271B-2BDE-4765-B61E-D6BA8AAB2131}"/>
              </a:ext>
            </a:extLst>
          </p:cNvPr>
          <p:cNvSpPr/>
          <p:nvPr/>
        </p:nvSpPr>
        <p:spPr>
          <a:xfrm>
            <a:off x="4465949" y="507116"/>
            <a:ext cx="170573" cy="241534"/>
          </a:xfrm>
          <a:custGeom>
            <a:avLst/>
            <a:gdLst>
              <a:gd name="connsiteX0" fmla="*/ 169551 w 170573"/>
              <a:gd name="connsiteY0" fmla="*/ 48 h 241534"/>
              <a:gd name="connsiteX1" fmla="*/ 131451 w 170573"/>
              <a:gd name="connsiteY1" fmla="*/ 54023 h 241534"/>
              <a:gd name="connsiteX2" fmla="*/ 106051 w 170573"/>
              <a:gd name="connsiteY2" fmla="*/ 107998 h 241534"/>
              <a:gd name="connsiteX3" fmla="*/ 83826 w 170573"/>
              <a:gd name="connsiteY3" fmla="*/ 165148 h 241534"/>
              <a:gd name="connsiteX4" fmla="*/ 1276 w 170573"/>
              <a:gd name="connsiteY4" fmla="*/ 241348 h 241534"/>
              <a:gd name="connsiteX5" fmla="*/ 36201 w 170573"/>
              <a:gd name="connsiteY5" fmla="*/ 184198 h 241534"/>
              <a:gd name="connsiteX6" fmla="*/ 71126 w 170573"/>
              <a:gd name="connsiteY6" fmla="*/ 107998 h 241534"/>
              <a:gd name="connsiteX7" fmla="*/ 87001 w 170573"/>
              <a:gd name="connsiteY7" fmla="*/ 63548 h 241534"/>
              <a:gd name="connsiteX8" fmla="*/ 169551 w 170573"/>
              <a:gd name="connsiteY8" fmla="*/ 48 h 241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0573" h="241534">
                <a:moveTo>
                  <a:pt x="169551" y="48"/>
                </a:moveTo>
                <a:cubicBezTo>
                  <a:pt x="176959" y="-1539"/>
                  <a:pt x="142034" y="36031"/>
                  <a:pt x="131451" y="54023"/>
                </a:cubicBezTo>
                <a:cubicBezTo>
                  <a:pt x="120868" y="72015"/>
                  <a:pt x="113988" y="89477"/>
                  <a:pt x="106051" y="107998"/>
                </a:cubicBezTo>
                <a:cubicBezTo>
                  <a:pt x="98114" y="126519"/>
                  <a:pt x="101288" y="142923"/>
                  <a:pt x="83826" y="165148"/>
                </a:cubicBezTo>
                <a:cubicBezTo>
                  <a:pt x="66364" y="187373"/>
                  <a:pt x="9214" y="238173"/>
                  <a:pt x="1276" y="241348"/>
                </a:cubicBezTo>
                <a:cubicBezTo>
                  <a:pt x="-6662" y="244523"/>
                  <a:pt x="24559" y="206423"/>
                  <a:pt x="36201" y="184198"/>
                </a:cubicBezTo>
                <a:cubicBezTo>
                  <a:pt x="47843" y="161973"/>
                  <a:pt x="62659" y="128106"/>
                  <a:pt x="71126" y="107998"/>
                </a:cubicBezTo>
                <a:cubicBezTo>
                  <a:pt x="79593" y="87890"/>
                  <a:pt x="73243" y="79952"/>
                  <a:pt x="87001" y="63548"/>
                </a:cubicBezTo>
                <a:cubicBezTo>
                  <a:pt x="100759" y="47144"/>
                  <a:pt x="162143" y="1635"/>
                  <a:pt x="169551" y="48"/>
                </a:cubicBezTo>
                <a:close/>
              </a:path>
            </a:pathLst>
          </a:custGeom>
          <a:solidFill>
            <a:srgbClr val="FF0000"/>
          </a:solidFill>
          <a:ln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9" name="フリーフォーム: 図形 1058">
            <a:extLst>
              <a:ext uri="{FF2B5EF4-FFF2-40B4-BE49-F238E27FC236}">
                <a16:creationId xmlns:a16="http://schemas.microsoft.com/office/drawing/2014/main" id="{44BDC575-BC53-4842-84E0-4A7DB9B373AF}"/>
              </a:ext>
            </a:extLst>
          </p:cNvPr>
          <p:cNvSpPr/>
          <p:nvPr/>
        </p:nvSpPr>
        <p:spPr>
          <a:xfrm>
            <a:off x="5427041" y="513452"/>
            <a:ext cx="434128" cy="339904"/>
          </a:xfrm>
          <a:custGeom>
            <a:avLst/>
            <a:gdLst>
              <a:gd name="connsiteX0" fmla="*/ 2209 w 434128"/>
              <a:gd name="connsiteY0" fmla="*/ 62 h 339904"/>
              <a:gd name="connsiteX1" fmla="*/ 110159 w 434128"/>
              <a:gd name="connsiteY1" fmla="*/ 76262 h 339904"/>
              <a:gd name="connsiteX2" fmla="*/ 243509 w 434128"/>
              <a:gd name="connsiteY2" fmla="*/ 158812 h 339904"/>
              <a:gd name="connsiteX3" fmla="*/ 341934 w 434128"/>
              <a:gd name="connsiteY3" fmla="*/ 250887 h 339904"/>
              <a:gd name="connsiteX4" fmla="*/ 434009 w 434128"/>
              <a:gd name="connsiteY4" fmla="*/ 339787 h 339904"/>
              <a:gd name="connsiteX5" fmla="*/ 357809 w 434128"/>
              <a:gd name="connsiteY5" fmla="*/ 231837 h 339904"/>
              <a:gd name="connsiteX6" fmla="*/ 211759 w 434128"/>
              <a:gd name="connsiteY6" fmla="*/ 88962 h 339904"/>
              <a:gd name="connsiteX7" fmla="*/ 2209 w 434128"/>
              <a:gd name="connsiteY7" fmla="*/ 62 h 3399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34128" h="339904">
                <a:moveTo>
                  <a:pt x="2209" y="62"/>
                </a:moveTo>
                <a:cubicBezTo>
                  <a:pt x="-14724" y="-2055"/>
                  <a:pt x="69942" y="49804"/>
                  <a:pt x="110159" y="76262"/>
                </a:cubicBezTo>
                <a:cubicBezTo>
                  <a:pt x="150376" y="102720"/>
                  <a:pt x="204880" y="129708"/>
                  <a:pt x="243509" y="158812"/>
                </a:cubicBezTo>
                <a:cubicBezTo>
                  <a:pt x="282138" y="187916"/>
                  <a:pt x="310184" y="220725"/>
                  <a:pt x="341934" y="250887"/>
                </a:cubicBezTo>
                <a:cubicBezTo>
                  <a:pt x="373684" y="281049"/>
                  <a:pt x="431363" y="342962"/>
                  <a:pt x="434009" y="339787"/>
                </a:cubicBezTo>
                <a:cubicBezTo>
                  <a:pt x="436655" y="336612"/>
                  <a:pt x="394851" y="273641"/>
                  <a:pt x="357809" y="231837"/>
                </a:cubicBezTo>
                <a:cubicBezTo>
                  <a:pt x="320767" y="190033"/>
                  <a:pt x="267321" y="127591"/>
                  <a:pt x="211759" y="88962"/>
                </a:cubicBezTo>
                <a:cubicBezTo>
                  <a:pt x="156197" y="50333"/>
                  <a:pt x="19142" y="2179"/>
                  <a:pt x="2209" y="62"/>
                </a:cubicBezTo>
                <a:close/>
              </a:path>
            </a:pathLst>
          </a:custGeom>
          <a:solidFill>
            <a:srgbClr val="FF0000"/>
          </a:solidFill>
          <a:ln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0" name="フリーフォーム: 図形 1059">
            <a:extLst>
              <a:ext uri="{FF2B5EF4-FFF2-40B4-BE49-F238E27FC236}">
                <a16:creationId xmlns:a16="http://schemas.microsoft.com/office/drawing/2014/main" id="{F7134230-9542-40AB-900D-3D4572B38D48}"/>
              </a:ext>
            </a:extLst>
          </p:cNvPr>
          <p:cNvSpPr/>
          <p:nvPr/>
        </p:nvSpPr>
        <p:spPr>
          <a:xfrm>
            <a:off x="5838448" y="821483"/>
            <a:ext cx="276667" cy="486548"/>
          </a:xfrm>
          <a:custGeom>
            <a:avLst/>
            <a:gdLst>
              <a:gd name="connsiteX0" fmla="*/ 377 w 276667"/>
              <a:gd name="connsiteY0" fmla="*/ 6 h 486548"/>
              <a:gd name="connsiteX1" fmla="*/ 89277 w 276667"/>
              <a:gd name="connsiteY1" fmla="*/ 177806 h 486548"/>
              <a:gd name="connsiteX2" fmla="*/ 190877 w 276667"/>
              <a:gd name="connsiteY2" fmla="*/ 387356 h 486548"/>
              <a:gd name="connsiteX3" fmla="*/ 276602 w 276667"/>
              <a:gd name="connsiteY3" fmla="*/ 485781 h 486548"/>
              <a:gd name="connsiteX4" fmla="*/ 203577 w 276667"/>
              <a:gd name="connsiteY4" fmla="*/ 339731 h 486548"/>
              <a:gd name="connsiteX5" fmla="*/ 124202 w 276667"/>
              <a:gd name="connsiteY5" fmla="*/ 171456 h 486548"/>
              <a:gd name="connsiteX6" fmla="*/ 377 w 276667"/>
              <a:gd name="connsiteY6" fmla="*/ 6 h 4865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76667" h="486548">
                <a:moveTo>
                  <a:pt x="377" y="6"/>
                </a:moveTo>
                <a:cubicBezTo>
                  <a:pt x="-5444" y="1064"/>
                  <a:pt x="57527" y="113248"/>
                  <a:pt x="89277" y="177806"/>
                </a:cubicBezTo>
                <a:cubicBezTo>
                  <a:pt x="121027" y="242364"/>
                  <a:pt x="159656" y="336027"/>
                  <a:pt x="190877" y="387356"/>
                </a:cubicBezTo>
                <a:cubicBezTo>
                  <a:pt x="222098" y="438685"/>
                  <a:pt x="274485" y="493718"/>
                  <a:pt x="276602" y="485781"/>
                </a:cubicBezTo>
                <a:cubicBezTo>
                  <a:pt x="278719" y="477844"/>
                  <a:pt x="228977" y="392119"/>
                  <a:pt x="203577" y="339731"/>
                </a:cubicBezTo>
                <a:cubicBezTo>
                  <a:pt x="178177" y="287344"/>
                  <a:pt x="154894" y="223843"/>
                  <a:pt x="124202" y="171456"/>
                </a:cubicBezTo>
                <a:cubicBezTo>
                  <a:pt x="93510" y="119069"/>
                  <a:pt x="6198" y="-1052"/>
                  <a:pt x="377" y="6"/>
                </a:cubicBezTo>
                <a:close/>
              </a:path>
            </a:pathLst>
          </a:custGeom>
          <a:solidFill>
            <a:srgbClr val="FF0000"/>
          </a:solidFill>
          <a:ln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1" name="フリーフォーム: 図形 1060">
            <a:extLst>
              <a:ext uri="{FF2B5EF4-FFF2-40B4-BE49-F238E27FC236}">
                <a16:creationId xmlns:a16="http://schemas.microsoft.com/office/drawing/2014/main" id="{23B37DAC-D867-4410-BDBD-61352AEC637C}"/>
              </a:ext>
            </a:extLst>
          </p:cNvPr>
          <p:cNvSpPr/>
          <p:nvPr/>
        </p:nvSpPr>
        <p:spPr>
          <a:xfrm>
            <a:off x="6091853" y="1272268"/>
            <a:ext cx="195401" cy="550567"/>
          </a:xfrm>
          <a:custGeom>
            <a:avLst/>
            <a:gdLst>
              <a:gd name="connsiteX0" fmla="*/ 972 w 195401"/>
              <a:gd name="connsiteY0" fmla="*/ 71 h 550567"/>
              <a:gd name="connsiteX1" fmla="*/ 29547 w 195401"/>
              <a:gd name="connsiteY1" fmla="*/ 127071 h 550567"/>
              <a:gd name="connsiteX2" fmla="*/ 77172 w 195401"/>
              <a:gd name="connsiteY2" fmla="*/ 285821 h 550567"/>
              <a:gd name="connsiteX3" fmla="*/ 115272 w 195401"/>
              <a:gd name="connsiteY3" fmla="*/ 400121 h 550567"/>
              <a:gd name="connsiteX4" fmla="*/ 194647 w 195401"/>
              <a:gd name="connsiteY4" fmla="*/ 549346 h 550567"/>
              <a:gd name="connsiteX5" fmla="*/ 153372 w 195401"/>
              <a:gd name="connsiteY5" fmla="*/ 460446 h 550567"/>
              <a:gd name="connsiteX6" fmla="*/ 121622 w 195401"/>
              <a:gd name="connsiteY6" fmla="*/ 279471 h 550567"/>
              <a:gd name="connsiteX7" fmla="*/ 64472 w 195401"/>
              <a:gd name="connsiteY7" fmla="*/ 111196 h 550567"/>
              <a:gd name="connsiteX8" fmla="*/ 972 w 195401"/>
              <a:gd name="connsiteY8" fmla="*/ 71 h 5505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95401" h="550567">
                <a:moveTo>
                  <a:pt x="972" y="71"/>
                </a:moveTo>
                <a:cubicBezTo>
                  <a:pt x="-4849" y="2717"/>
                  <a:pt x="16847" y="79446"/>
                  <a:pt x="29547" y="127071"/>
                </a:cubicBezTo>
                <a:cubicBezTo>
                  <a:pt x="42247" y="174696"/>
                  <a:pt x="62885" y="240313"/>
                  <a:pt x="77172" y="285821"/>
                </a:cubicBezTo>
                <a:cubicBezTo>
                  <a:pt x="91460" y="331329"/>
                  <a:pt x="95693" y="356200"/>
                  <a:pt x="115272" y="400121"/>
                </a:cubicBezTo>
                <a:cubicBezTo>
                  <a:pt x="134851" y="444042"/>
                  <a:pt x="188297" y="539292"/>
                  <a:pt x="194647" y="549346"/>
                </a:cubicBezTo>
                <a:cubicBezTo>
                  <a:pt x="200997" y="559400"/>
                  <a:pt x="165543" y="505425"/>
                  <a:pt x="153372" y="460446"/>
                </a:cubicBezTo>
                <a:cubicBezTo>
                  <a:pt x="141201" y="415467"/>
                  <a:pt x="136439" y="337679"/>
                  <a:pt x="121622" y="279471"/>
                </a:cubicBezTo>
                <a:cubicBezTo>
                  <a:pt x="106805" y="221263"/>
                  <a:pt x="82993" y="153529"/>
                  <a:pt x="64472" y="111196"/>
                </a:cubicBezTo>
                <a:cubicBezTo>
                  <a:pt x="45951" y="68863"/>
                  <a:pt x="6793" y="-2575"/>
                  <a:pt x="972" y="71"/>
                </a:cubicBezTo>
                <a:close/>
              </a:path>
            </a:pathLst>
          </a:custGeom>
          <a:solidFill>
            <a:srgbClr val="FF0000"/>
          </a:solidFill>
          <a:ln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2" name="フリーフォーム: 図形 1061">
            <a:extLst>
              <a:ext uri="{FF2B5EF4-FFF2-40B4-BE49-F238E27FC236}">
                <a16:creationId xmlns:a16="http://schemas.microsoft.com/office/drawing/2014/main" id="{311244E7-6D2E-4DBA-8CC6-59A3AD1C5F27}"/>
              </a:ext>
            </a:extLst>
          </p:cNvPr>
          <p:cNvSpPr/>
          <p:nvPr/>
        </p:nvSpPr>
        <p:spPr>
          <a:xfrm>
            <a:off x="6251409" y="1735812"/>
            <a:ext cx="174826" cy="423290"/>
          </a:xfrm>
          <a:custGeom>
            <a:avLst/>
            <a:gdLst>
              <a:gd name="connsiteX0" fmla="*/ 166 w 174826"/>
              <a:gd name="connsiteY0" fmla="*/ 77 h 423290"/>
              <a:gd name="connsiteX1" fmla="*/ 41441 w 174826"/>
              <a:gd name="connsiteY1" fmla="*/ 146127 h 423290"/>
              <a:gd name="connsiteX2" fmla="*/ 85891 w 174826"/>
              <a:gd name="connsiteY2" fmla="*/ 298527 h 423290"/>
              <a:gd name="connsiteX3" fmla="*/ 136691 w 174826"/>
              <a:gd name="connsiteY3" fmla="*/ 365202 h 423290"/>
              <a:gd name="connsiteX4" fmla="*/ 174791 w 174826"/>
              <a:gd name="connsiteY4" fmla="*/ 422352 h 423290"/>
              <a:gd name="connsiteX5" fmla="*/ 143041 w 174826"/>
              <a:gd name="connsiteY5" fmla="*/ 317577 h 423290"/>
              <a:gd name="connsiteX6" fmla="*/ 114466 w 174826"/>
              <a:gd name="connsiteY6" fmla="*/ 231852 h 423290"/>
              <a:gd name="connsiteX7" fmla="*/ 57316 w 174826"/>
              <a:gd name="connsiteY7" fmla="*/ 127077 h 423290"/>
              <a:gd name="connsiteX8" fmla="*/ 166 w 174826"/>
              <a:gd name="connsiteY8" fmla="*/ 77 h 4232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4826" h="423290">
                <a:moveTo>
                  <a:pt x="166" y="77"/>
                </a:moveTo>
                <a:cubicBezTo>
                  <a:pt x="-2480" y="3252"/>
                  <a:pt x="27154" y="96385"/>
                  <a:pt x="41441" y="146127"/>
                </a:cubicBezTo>
                <a:cubicBezTo>
                  <a:pt x="55729" y="195869"/>
                  <a:pt x="70016" y="262015"/>
                  <a:pt x="85891" y="298527"/>
                </a:cubicBezTo>
                <a:cubicBezTo>
                  <a:pt x="101766" y="335040"/>
                  <a:pt x="121874" y="344565"/>
                  <a:pt x="136691" y="365202"/>
                </a:cubicBezTo>
                <a:cubicBezTo>
                  <a:pt x="151508" y="385839"/>
                  <a:pt x="173733" y="430289"/>
                  <a:pt x="174791" y="422352"/>
                </a:cubicBezTo>
                <a:cubicBezTo>
                  <a:pt x="175849" y="414415"/>
                  <a:pt x="153095" y="349327"/>
                  <a:pt x="143041" y="317577"/>
                </a:cubicBezTo>
                <a:cubicBezTo>
                  <a:pt x="132987" y="285827"/>
                  <a:pt x="128754" y="263602"/>
                  <a:pt x="114466" y="231852"/>
                </a:cubicBezTo>
                <a:cubicBezTo>
                  <a:pt x="100179" y="200102"/>
                  <a:pt x="75837" y="161473"/>
                  <a:pt x="57316" y="127077"/>
                </a:cubicBezTo>
                <a:cubicBezTo>
                  <a:pt x="38795" y="92681"/>
                  <a:pt x="2812" y="-3098"/>
                  <a:pt x="166" y="77"/>
                </a:cubicBezTo>
                <a:close/>
              </a:path>
            </a:pathLst>
          </a:custGeom>
          <a:solidFill>
            <a:srgbClr val="FF0000"/>
          </a:solidFill>
          <a:ln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3" name="フリーフォーム: 図形 1062">
            <a:extLst>
              <a:ext uri="{FF2B5EF4-FFF2-40B4-BE49-F238E27FC236}">
                <a16:creationId xmlns:a16="http://schemas.microsoft.com/office/drawing/2014/main" id="{C7E176F6-D2E7-4F3C-8DC6-04FCB3661A41}"/>
              </a:ext>
            </a:extLst>
          </p:cNvPr>
          <p:cNvSpPr/>
          <p:nvPr/>
        </p:nvSpPr>
        <p:spPr>
          <a:xfrm>
            <a:off x="6403369" y="2104181"/>
            <a:ext cx="149901" cy="467375"/>
          </a:xfrm>
          <a:custGeom>
            <a:avLst/>
            <a:gdLst>
              <a:gd name="connsiteX0" fmla="*/ 606 w 149901"/>
              <a:gd name="connsiteY0" fmla="*/ 8 h 467375"/>
              <a:gd name="connsiteX1" fmla="*/ 48231 w 149901"/>
              <a:gd name="connsiteY1" fmla="*/ 139708 h 467375"/>
              <a:gd name="connsiteX2" fmla="*/ 95856 w 149901"/>
              <a:gd name="connsiteY2" fmla="*/ 231783 h 467375"/>
              <a:gd name="connsiteX3" fmla="*/ 124431 w 149901"/>
              <a:gd name="connsiteY3" fmla="*/ 358783 h 467375"/>
              <a:gd name="connsiteX4" fmla="*/ 149831 w 149901"/>
              <a:gd name="connsiteY4" fmla="*/ 466733 h 467375"/>
              <a:gd name="connsiteX5" fmla="*/ 130781 w 149901"/>
              <a:gd name="connsiteY5" fmla="*/ 307983 h 467375"/>
              <a:gd name="connsiteX6" fmla="*/ 95856 w 149901"/>
              <a:gd name="connsiteY6" fmla="*/ 206383 h 467375"/>
              <a:gd name="connsiteX7" fmla="*/ 83156 w 149901"/>
              <a:gd name="connsiteY7" fmla="*/ 146058 h 467375"/>
              <a:gd name="connsiteX8" fmla="*/ 606 w 149901"/>
              <a:gd name="connsiteY8" fmla="*/ 8 h 467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9901" h="467375">
                <a:moveTo>
                  <a:pt x="606" y="8"/>
                </a:moveTo>
                <a:cubicBezTo>
                  <a:pt x="-5215" y="-1050"/>
                  <a:pt x="32356" y="101079"/>
                  <a:pt x="48231" y="139708"/>
                </a:cubicBezTo>
                <a:cubicBezTo>
                  <a:pt x="64106" y="178337"/>
                  <a:pt x="83156" y="195271"/>
                  <a:pt x="95856" y="231783"/>
                </a:cubicBezTo>
                <a:cubicBezTo>
                  <a:pt x="108556" y="268296"/>
                  <a:pt x="115435" y="319625"/>
                  <a:pt x="124431" y="358783"/>
                </a:cubicBezTo>
                <a:cubicBezTo>
                  <a:pt x="133427" y="397941"/>
                  <a:pt x="148773" y="475200"/>
                  <a:pt x="149831" y="466733"/>
                </a:cubicBezTo>
                <a:cubicBezTo>
                  <a:pt x="150889" y="458266"/>
                  <a:pt x="139777" y="351375"/>
                  <a:pt x="130781" y="307983"/>
                </a:cubicBezTo>
                <a:cubicBezTo>
                  <a:pt x="121785" y="264591"/>
                  <a:pt x="103793" y="233370"/>
                  <a:pt x="95856" y="206383"/>
                </a:cubicBezTo>
                <a:cubicBezTo>
                  <a:pt x="87919" y="179396"/>
                  <a:pt x="95856" y="178866"/>
                  <a:pt x="83156" y="146058"/>
                </a:cubicBezTo>
                <a:cubicBezTo>
                  <a:pt x="70456" y="113250"/>
                  <a:pt x="6427" y="1066"/>
                  <a:pt x="606" y="8"/>
                </a:cubicBezTo>
                <a:close/>
              </a:path>
            </a:pathLst>
          </a:custGeom>
          <a:solidFill>
            <a:srgbClr val="FF0000"/>
          </a:solidFill>
          <a:ln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4" name="フリーフォーム: 図形 1063">
            <a:extLst>
              <a:ext uri="{FF2B5EF4-FFF2-40B4-BE49-F238E27FC236}">
                <a16:creationId xmlns:a16="http://schemas.microsoft.com/office/drawing/2014/main" id="{48A2F2B9-7BD9-4A1A-A99F-13DAB22AAE56}"/>
              </a:ext>
            </a:extLst>
          </p:cNvPr>
          <p:cNvSpPr/>
          <p:nvPr/>
        </p:nvSpPr>
        <p:spPr>
          <a:xfrm>
            <a:off x="6524973" y="2537180"/>
            <a:ext cx="33001" cy="450095"/>
          </a:xfrm>
          <a:custGeom>
            <a:avLst/>
            <a:gdLst>
              <a:gd name="connsiteX0" fmla="*/ 21877 w 33001"/>
              <a:gd name="connsiteY0" fmla="*/ 926 h 450095"/>
              <a:gd name="connsiteX1" fmla="*/ 21877 w 33001"/>
              <a:gd name="connsiteY1" fmla="*/ 110992 h 450095"/>
              <a:gd name="connsiteX2" fmla="*/ 11294 w 33001"/>
              <a:gd name="connsiteY2" fmla="*/ 193542 h 450095"/>
              <a:gd name="connsiteX3" fmla="*/ 710 w 33001"/>
              <a:gd name="connsiteY3" fmla="*/ 288792 h 450095"/>
              <a:gd name="connsiteX4" fmla="*/ 32460 w 33001"/>
              <a:gd name="connsiteY4" fmla="*/ 449659 h 450095"/>
              <a:gd name="connsiteX5" fmla="*/ 19760 w 33001"/>
              <a:gd name="connsiteY5" fmla="*/ 331126 h 450095"/>
              <a:gd name="connsiteX6" fmla="*/ 7060 w 33001"/>
              <a:gd name="connsiteY6" fmla="*/ 176609 h 450095"/>
              <a:gd name="connsiteX7" fmla="*/ 21877 w 33001"/>
              <a:gd name="connsiteY7" fmla="*/ 926 h 45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3001" h="450095">
                <a:moveTo>
                  <a:pt x="21877" y="926"/>
                </a:moveTo>
                <a:cubicBezTo>
                  <a:pt x="24346" y="-10010"/>
                  <a:pt x="23641" y="78889"/>
                  <a:pt x="21877" y="110992"/>
                </a:cubicBezTo>
                <a:cubicBezTo>
                  <a:pt x="20113" y="143095"/>
                  <a:pt x="14822" y="163909"/>
                  <a:pt x="11294" y="193542"/>
                </a:cubicBezTo>
                <a:cubicBezTo>
                  <a:pt x="7766" y="223175"/>
                  <a:pt x="-2818" y="246106"/>
                  <a:pt x="710" y="288792"/>
                </a:cubicBezTo>
                <a:cubicBezTo>
                  <a:pt x="4238" y="331478"/>
                  <a:pt x="29285" y="442603"/>
                  <a:pt x="32460" y="449659"/>
                </a:cubicBezTo>
                <a:cubicBezTo>
                  <a:pt x="35635" y="456715"/>
                  <a:pt x="23993" y="376634"/>
                  <a:pt x="19760" y="331126"/>
                </a:cubicBezTo>
                <a:cubicBezTo>
                  <a:pt x="15527" y="285618"/>
                  <a:pt x="6707" y="227762"/>
                  <a:pt x="7060" y="176609"/>
                </a:cubicBezTo>
                <a:cubicBezTo>
                  <a:pt x="7413" y="125456"/>
                  <a:pt x="19408" y="11862"/>
                  <a:pt x="21877" y="926"/>
                </a:cubicBezTo>
                <a:close/>
              </a:path>
            </a:pathLst>
          </a:custGeom>
          <a:solidFill>
            <a:srgbClr val="FF0000"/>
          </a:solidFill>
          <a:ln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5" name="フリーフォーム: 図形 1064">
            <a:extLst>
              <a:ext uri="{FF2B5EF4-FFF2-40B4-BE49-F238E27FC236}">
                <a16:creationId xmlns:a16="http://schemas.microsoft.com/office/drawing/2014/main" id="{08244416-6EE3-419C-99E6-E30D10B19B33}"/>
              </a:ext>
            </a:extLst>
          </p:cNvPr>
          <p:cNvSpPr/>
          <p:nvPr/>
        </p:nvSpPr>
        <p:spPr>
          <a:xfrm>
            <a:off x="6553564" y="2937434"/>
            <a:ext cx="143999" cy="390924"/>
          </a:xfrm>
          <a:custGeom>
            <a:avLst/>
            <a:gdLst>
              <a:gd name="connsiteX0" fmla="*/ 5986 w 143999"/>
              <a:gd name="connsiteY0" fmla="*/ 722 h 390924"/>
              <a:gd name="connsiteX1" fmla="*/ 1753 w 143999"/>
              <a:gd name="connsiteY1" fmla="*/ 72688 h 390924"/>
              <a:gd name="connsiteX2" fmla="*/ 31386 w 143999"/>
              <a:gd name="connsiteY2" fmla="*/ 138305 h 390924"/>
              <a:gd name="connsiteX3" fmla="*/ 63136 w 143999"/>
              <a:gd name="connsiteY3" fmla="*/ 263188 h 390924"/>
              <a:gd name="connsiteX4" fmla="*/ 143569 w 143999"/>
              <a:gd name="connsiteY4" fmla="*/ 390188 h 390924"/>
              <a:gd name="connsiteX5" fmla="*/ 92769 w 143999"/>
              <a:gd name="connsiteY5" fmla="*/ 309755 h 390924"/>
              <a:gd name="connsiteX6" fmla="*/ 41969 w 143999"/>
              <a:gd name="connsiteY6" fmla="*/ 193338 h 390924"/>
              <a:gd name="connsiteX7" fmla="*/ 27153 w 143999"/>
              <a:gd name="connsiteY7" fmla="*/ 119255 h 390924"/>
              <a:gd name="connsiteX8" fmla="*/ 5986 w 143999"/>
              <a:gd name="connsiteY8" fmla="*/ 722 h 390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3999" h="390924">
                <a:moveTo>
                  <a:pt x="5986" y="722"/>
                </a:moveTo>
                <a:cubicBezTo>
                  <a:pt x="1753" y="-7039"/>
                  <a:pt x="-2480" y="49758"/>
                  <a:pt x="1753" y="72688"/>
                </a:cubicBezTo>
                <a:cubicBezTo>
                  <a:pt x="5986" y="95618"/>
                  <a:pt x="21156" y="106555"/>
                  <a:pt x="31386" y="138305"/>
                </a:cubicBezTo>
                <a:cubicBezTo>
                  <a:pt x="41616" y="170055"/>
                  <a:pt x="44439" y="221207"/>
                  <a:pt x="63136" y="263188"/>
                </a:cubicBezTo>
                <a:cubicBezTo>
                  <a:pt x="81833" y="305169"/>
                  <a:pt x="138630" y="382427"/>
                  <a:pt x="143569" y="390188"/>
                </a:cubicBezTo>
                <a:cubicBezTo>
                  <a:pt x="148508" y="397949"/>
                  <a:pt x="109702" y="342563"/>
                  <a:pt x="92769" y="309755"/>
                </a:cubicBezTo>
                <a:cubicBezTo>
                  <a:pt x="75836" y="276947"/>
                  <a:pt x="52905" y="225088"/>
                  <a:pt x="41969" y="193338"/>
                </a:cubicBezTo>
                <a:cubicBezTo>
                  <a:pt x="31033" y="161588"/>
                  <a:pt x="33503" y="147477"/>
                  <a:pt x="27153" y="119255"/>
                </a:cubicBezTo>
                <a:cubicBezTo>
                  <a:pt x="20803" y="91033"/>
                  <a:pt x="10219" y="8483"/>
                  <a:pt x="5986" y="722"/>
                </a:cubicBezTo>
                <a:close/>
              </a:path>
            </a:pathLst>
          </a:custGeom>
          <a:solidFill>
            <a:srgbClr val="FF0000"/>
          </a:solidFill>
          <a:ln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6" name="フリーフォーム: 図形 1065">
            <a:extLst>
              <a:ext uri="{FF2B5EF4-FFF2-40B4-BE49-F238E27FC236}">
                <a16:creationId xmlns:a16="http://schemas.microsoft.com/office/drawing/2014/main" id="{4BE06024-2287-4441-8DFD-46267DEF0C0E}"/>
              </a:ext>
            </a:extLst>
          </p:cNvPr>
          <p:cNvSpPr/>
          <p:nvPr/>
        </p:nvSpPr>
        <p:spPr>
          <a:xfrm>
            <a:off x="4535521" y="613396"/>
            <a:ext cx="257947" cy="170252"/>
          </a:xfrm>
          <a:custGeom>
            <a:avLst/>
            <a:gdLst>
              <a:gd name="connsiteX0" fmla="*/ 57117 w 257947"/>
              <a:gd name="connsiteY0" fmla="*/ 131 h 170252"/>
              <a:gd name="connsiteX1" fmla="*/ 119029 w 257947"/>
              <a:gd name="connsiteY1" fmla="*/ 68393 h 170252"/>
              <a:gd name="connsiteX2" fmla="*/ 257142 w 257947"/>
              <a:gd name="connsiteY2" fmla="*/ 168406 h 170252"/>
              <a:gd name="connsiteX3" fmla="*/ 173004 w 257947"/>
              <a:gd name="connsiteY3" fmla="*/ 130306 h 170252"/>
              <a:gd name="connsiteX4" fmla="*/ 111092 w 257947"/>
              <a:gd name="connsiteY4" fmla="*/ 92206 h 170252"/>
              <a:gd name="connsiteX5" fmla="*/ 1554 w 257947"/>
              <a:gd name="connsiteY5" fmla="*/ 77918 h 170252"/>
              <a:gd name="connsiteX6" fmla="*/ 47592 w 257947"/>
              <a:gd name="connsiteY6" fmla="*/ 73156 h 170252"/>
              <a:gd name="connsiteX7" fmla="*/ 61879 w 257947"/>
              <a:gd name="connsiteY7" fmla="*/ 50931 h 170252"/>
              <a:gd name="connsiteX8" fmla="*/ 57117 w 257947"/>
              <a:gd name="connsiteY8" fmla="*/ 131 h 170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57947" h="170252">
                <a:moveTo>
                  <a:pt x="57117" y="131"/>
                </a:moveTo>
                <a:cubicBezTo>
                  <a:pt x="66642" y="3041"/>
                  <a:pt x="85691" y="40347"/>
                  <a:pt x="119029" y="68393"/>
                </a:cubicBezTo>
                <a:cubicBezTo>
                  <a:pt x="152367" y="96439"/>
                  <a:pt x="248146" y="158087"/>
                  <a:pt x="257142" y="168406"/>
                </a:cubicBezTo>
                <a:cubicBezTo>
                  <a:pt x="266138" y="178725"/>
                  <a:pt x="197346" y="143006"/>
                  <a:pt x="173004" y="130306"/>
                </a:cubicBezTo>
                <a:cubicBezTo>
                  <a:pt x="148662" y="117606"/>
                  <a:pt x="139667" y="100937"/>
                  <a:pt x="111092" y="92206"/>
                </a:cubicBezTo>
                <a:cubicBezTo>
                  <a:pt x="82517" y="83475"/>
                  <a:pt x="12137" y="81093"/>
                  <a:pt x="1554" y="77918"/>
                </a:cubicBezTo>
                <a:cubicBezTo>
                  <a:pt x="-9029" y="74743"/>
                  <a:pt x="37538" y="77654"/>
                  <a:pt x="47592" y="73156"/>
                </a:cubicBezTo>
                <a:cubicBezTo>
                  <a:pt x="57646" y="68658"/>
                  <a:pt x="59762" y="58339"/>
                  <a:pt x="61879" y="50931"/>
                </a:cubicBezTo>
                <a:cubicBezTo>
                  <a:pt x="63996" y="43523"/>
                  <a:pt x="47592" y="-2779"/>
                  <a:pt x="57117" y="131"/>
                </a:cubicBezTo>
                <a:close/>
              </a:path>
            </a:pathLst>
          </a:custGeom>
          <a:solidFill>
            <a:srgbClr val="FF0000"/>
          </a:solidFill>
          <a:ln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7" name="フリーフォーム: 図形 1066">
            <a:extLst>
              <a:ext uri="{FF2B5EF4-FFF2-40B4-BE49-F238E27FC236}">
                <a16:creationId xmlns:a16="http://schemas.microsoft.com/office/drawing/2014/main" id="{3B4446F0-30C0-4077-8B3B-0C5DA9AE8B4A}"/>
              </a:ext>
            </a:extLst>
          </p:cNvPr>
          <p:cNvSpPr/>
          <p:nvPr/>
        </p:nvSpPr>
        <p:spPr>
          <a:xfrm>
            <a:off x="5857019" y="2063358"/>
            <a:ext cx="200292" cy="849717"/>
          </a:xfrm>
          <a:custGeom>
            <a:avLst/>
            <a:gdLst>
              <a:gd name="connsiteX0" fmla="*/ 221 w 200292"/>
              <a:gd name="connsiteY0" fmla="*/ 191 h 849717"/>
              <a:gd name="connsiteX1" fmla="*/ 71341 w 200292"/>
              <a:gd name="connsiteY1" fmla="*/ 188151 h 849717"/>
              <a:gd name="connsiteX2" fmla="*/ 106901 w 200292"/>
              <a:gd name="connsiteY2" fmla="*/ 310071 h 849717"/>
              <a:gd name="connsiteX3" fmla="*/ 106901 w 200292"/>
              <a:gd name="connsiteY3" fmla="*/ 396431 h 849717"/>
              <a:gd name="connsiteX4" fmla="*/ 111981 w 200292"/>
              <a:gd name="connsiteY4" fmla="*/ 538671 h 849717"/>
              <a:gd name="connsiteX5" fmla="*/ 147541 w 200292"/>
              <a:gd name="connsiteY5" fmla="*/ 660591 h 849717"/>
              <a:gd name="connsiteX6" fmla="*/ 198341 w 200292"/>
              <a:gd name="connsiteY6" fmla="*/ 848551 h 849717"/>
              <a:gd name="connsiteX7" fmla="*/ 188181 w 200292"/>
              <a:gd name="connsiteY7" fmla="*/ 731711 h 849717"/>
              <a:gd name="connsiteX8" fmla="*/ 172941 w 200292"/>
              <a:gd name="connsiteY8" fmla="*/ 564071 h 849717"/>
              <a:gd name="connsiteX9" fmla="*/ 117061 w 200292"/>
              <a:gd name="connsiteY9" fmla="*/ 396431 h 849717"/>
              <a:gd name="connsiteX10" fmla="*/ 96741 w 200292"/>
              <a:gd name="connsiteY10" fmla="*/ 157671 h 849717"/>
              <a:gd name="connsiteX11" fmla="*/ 221 w 200292"/>
              <a:gd name="connsiteY11" fmla="*/ 191 h 8497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00292" h="849717">
                <a:moveTo>
                  <a:pt x="221" y="191"/>
                </a:moveTo>
                <a:cubicBezTo>
                  <a:pt x="-4012" y="5271"/>
                  <a:pt x="53561" y="136504"/>
                  <a:pt x="71341" y="188151"/>
                </a:cubicBezTo>
                <a:cubicBezTo>
                  <a:pt x="89121" y="239798"/>
                  <a:pt x="100974" y="275358"/>
                  <a:pt x="106901" y="310071"/>
                </a:cubicBezTo>
                <a:cubicBezTo>
                  <a:pt x="112828" y="344784"/>
                  <a:pt x="106054" y="358331"/>
                  <a:pt x="106901" y="396431"/>
                </a:cubicBezTo>
                <a:cubicBezTo>
                  <a:pt x="107748" y="434531"/>
                  <a:pt x="105208" y="494644"/>
                  <a:pt x="111981" y="538671"/>
                </a:cubicBezTo>
                <a:cubicBezTo>
                  <a:pt x="118754" y="582698"/>
                  <a:pt x="133148" y="608944"/>
                  <a:pt x="147541" y="660591"/>
                </a:cubicBezTo>
                <a:cubicBezTo>
                  <a:pt x="161934" y="712238"/>
                  <a:pt x="191568" y="836698"/>
                  <a:pt x="198341" y="848551"/>
                </a:cubicBezTo>
                <a:cubicBezTo>
                  <a:pt x="205114" y="860404"/>
                  <a:pt x="192414" y="779124"/>
                  <a:pt x="188181" y="731711"/>
                </a:cubicBezTo>
                <a:cubicBezTo>
                  <a:pt x="183948" y="684298"/>
                  <a:pt x="184794" y="619951"/>
                  <a:pt x="172941" y="564071"/>
                </a:cubicBezTo>
                <a:cubicBezTo>
                  <a:pt x="161088" y="508191"/>
                  <a:pt x="129761" y="464164"/>
                  <a:pt x="117061" y="396431"/>
                </a:cubicBezTo>
                <a:cubicBezTo>
                  <a:pt x="104361" y="328698"/>
                  <a:pt x="114521" y="222864"/>
                  <a:pt x="96741" y="157671"/>
                </a:cubicBezTo>
                <a:cubicBezTo>
                  <a:pt x="78961" y="92478"/>
                  <a:pt x="4454" y="-4889"/>
                  <a:pt x="221" y="191"/>
                </a:cubicBezTo>
                <a:close/>
              </a:path>
            </a:pathLst>
          </a:custGeom>
          <a:solidFill>
            <a:srgbClr val="FF0000"/>
          </a:solidFill>
          <a:ln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8" name="フリーフォーム: 図形 1067">
            <a:extLst>
              <a:ext uri="{FF2B5EF4-FFF2-40B4-BE49-F238E27FC236}">
                <a16:creationId xmlns:a16="http://schemas.microsoft.com/office/drawing/2014/main" id="{E98651C7-ED77-4169-A165-2F6B587F7FE2}"/>
              </a:ext>
            </a:extLst>
          </p:cNvPr>
          <p:cNvSpPr/>
          <p:nvPr/>
        </p:nvSpPr>
        <p:spPr>
          <a:xfrm>
            <a:off x="6028265" y="2813365"/>
            <a:ext cx="492417" cy="733548"/>
          </a:xfrm>
          <a:custGeom>
            <a:avLst/>
            <a:gdLst>
              <a:gd name="connsiteX0" fmla="*/ 11855 w 492417"/>
              <a:gd name="connsiteY0" fmla="*/ 2024 h 733548"/>
              <a:gd name="connsiteX1" fmla="*/ 37255 w 492417"/>
              <a:gd name="connsiteY1" fmla="*/ 179824 h 733548"/>
              <a:gd name="connsiteX2" fmla="*/ 133775 w 492417"/>
              <a:gd name="connsiteY2" fmla="*/ 291584 h 733548"/>
              <a:gd name="connsiteX3" fmla="*/ 225215 w 492417"/>
              <a:gd name="connsiteY3" fmla="*/ 403344 h 733548"/>
              <a:gd name="connsiteX4" fmla="*/ 423335 w 492417"/>
              <a:gd name="connsiteY4" fmla="*/ 550664 h 733548"/>
              <a:gd name="connsiteX5" fmla="*/ 489375 w 492417"/>
              <a:gd name="connsiteY5" fmla="*/ 733544 h 733548"/>
              <a:gd name="connsiteX6" fmla="*/ 453815 w 492417"/>
              <a:gd name="connsiteY6" fmla="*/ 555744 h 733548"/>
              <a:gd name="connsiteX7" fmla="*/ 220135 w 492417"/>
              <a:gd name="connsiteY7" fmla="*/ 306824 h 733548"/>
              <a:gd name="connsiteX8" fmla="*/ 11855 w 492417"/>
              <a:gd name="connsiteY8" fmla="*/ 2024 h 7335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92417" h="733548">
                <a:moveTo>
                  <a:pt x="11855" y="2024"/>
                </a:moveTo>
                <a:cubicBezTo>
                  <a:pt x="-18625" y="-19143"/>
                  <a:pt x="16935" y="131564"/>
                  <a:pt x="37255" y="179824"/>
                </a:cubicBezTo>
                <a:cubicBezTo>
                  <a:pt x="57575" y="228084"/>
                  <a:pt x="102448" y="254331"/>
                  <a:pt x="133775" y="291584"/>
                </a:cubicBezTo>
                <a:cubicBezTo>
                  <a:pt x="165102" y="328837"/>
                  <a:pt x="176955" y="360164"/>
                  <a:pt x="225215" y="403344"/>
                </a:cubicBezTo>
                <a:cubicBezTo>
                  <a:pt x="273475" y="446524"/>
                  <a:pt x="379308" y="495631"/>
                  <a:pt x="423335" y="550664"/>
                </a:cubicBezTo>
                <a:cubicBezTo>
                  <a:pt x="467362" y="605697"/>
                  <a:pt x="484295" y="732697"/>
                  <a:pt x="489375" y="733544"/>
                </a:cubicBezTo>
                <a:cubicBezTo>
                  <a:pt x="494455" y="734391"/>
                  <a:pt x="498688" y="626864"/>
                  <a:pt x="453815" y="555744"/>
                </a:cubicBezTo>
                <a:cubicBezTo>
                  <a:pt x="408942" y="484624"/>
                  <a:pt x="293795" y="397417"/>
                  <a:pt x="220135" y="306824"/>
                </a:cubicBezTo>
                <a:cubicBezTo>
                  <a:pt x="146475" y="216231"/>
                  <a:pt x="42335" y="23191"/>
                  <a:pt x="11855" y="2024"/>
                </a:cubicBezTo>
                <a:close/>
              </a:path>
            </a:pathLst>
          </a:custGeom>
          <a:solidFill>
            <a:srgbClr val="FF0000"/>
          </a:solidFill>
          <a:ln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9" name="フリーフォーム: 図形 1068">
            <a:extLst>
              <a:ext uri="{FF2B5EF4-FFF2-40B4-BE49-F238E27FC236}">
                <a16:creationId xmlns:a16="http://schemas.microsoft.com/office/drawing/2014/main" id="{BA6EFD34-C541-44DB-B2AB-F4677EE60401}"/>
              </a:ext>
            </a:extLst>
          </p:cNvPr>
          <p:cNvSpPr/>
          <p:nvPr/>
        </p:nvSpPr>
        <p:spPr>
          <a:xfrm>
            <a:off x="6507326" y="3497085"/>
            <a:ext cx="571460" cy="563629"/>
          </a:xfrm>
          <a:custGeom>
            <a:avLst/>
            <a:gdLst>
              <a:gd name="connsiteX0" fmla="*/ 5234 w 571460"/>
              <a:gd name="connsiteY0" fmla="*/ 4104 h 563629"/>
              <a:gd name="connsiteX1" fmla="*/ 101754 w 571460"/>
              <a:gd name="connsiteY1" fmla="*/ 120944 h 563629"/>
              <a:gd name="connsiteX2" fmla="*/ 203354 w 571460"/>
              <a:gd name="connsiteY2" fmla="*/ 263184 h 563629"/>
              <a:gd name="connsiteX3" fmla="*/ 315114 w 571460"/>
              <a:gd name="connsiteY3" fmla="*/ 364784 h 563629"/>
              <a:gd name="connsiteX4" fmla="*/ 569114 w 571460"/>
              <a:gd name="connsiteY4" fmla="*/ 562904 h 563629"/>
              <a:gd name="connsiteX5" fmla="*/ 431954 w 571460"/>
              <a:gd name="connsiteY5" fmla="*/ 425744 h 563629"/>
              <a:gd name="connsiteX6" fmla="*/ 269394 w 571460"/>
              <a:gd name="connsiteY6" fmla="*/ 273344 h 563629"/>
              <a:gd name="connsiteX7" fmla="*/ 5234 w 571460"/>
              <a:gd name="connsiteY7" fmla="*/ 4104 h 5636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71460" h="563629">
                <a:moveTo>
                  <a:pt x="5234" y="4104"/>
                </a:moveTo>
                <a:cubicBezTo>
                  <a:pt x="-22706" y="-21296"/>
                  <a:pt x="68734" y="77764"/>
                  <a:pt x="101754" y="120944"/>
                </a:cubicBezTo>
                <a:cubicBezTo>
                  <a:pt x="134774" y="164124"/>
                  <a:pt x="167794" y="222544"/>
                  <a:pt x="203354" y="263184"/>
                </a:cubicBezTo>
                <a:cubicBezTo>
                  <a:pt x="238914" y="303824"/>
                  <a:pt x="254154" y="314831"/>
                  <a:pt x="315114" y="364784"/>
                </a:cubicBezTo>
                <a:cubicBezTo>
                  <a:pt x="376074" y="414737"/>
                  <a:pt x="549641" y="552744"/>
                  <a:pt x="569114" y="562904"/>
                </a:cubicBezTo>
                <a:cubicBezTo>
                  <a:pt x="588587" y="573064"/>
                  <a:pt x="481907" y="474004"/>
                  <a:pt x="431954" y="425744"/>
                </a:cubicBezTo>
                <a:cubicBezTo>
                  <a:pt x="382001" y="377484"/>
                  <a:pt x="339667" y="342771"/>
                  <a:pt x="269394" y="273344"/>
                </a:cubicBezTo>
                <a:cubicBezTo>
                  <a:pt x="199121" y="203917"/>
                  <a:pt x="33174" y="29504"/>
                  <a:pt x="5234" y="4104"/>
                </a:cubicBezTo>
                <a:close/>
              </a:path>
            </a:pathLst>
          </a:custGeom>
          <a:solidFill>
            <a:srgbClr val="FF0000"/>
          </a:solidFill>
          <a:ln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0" name="フリーフォーム: 図形 1069">
            <a:extLst>
              <a:ext uri="{FF2B5EF4-FFF2-40B4-BE49-F238E27FC236}">
                <a16:creationId xmlns:a16="http://schemas.microsoft.com/office/drawing/2014/main" id="{5C1F9929-71D7-43CE-8958-9770DF9A72F8}"/>
              </a:ext>
            </a:extLst>
          </p:cNvPr>
          <p:cNvSpPr/>
          <p:nvPr/>
        </p:nvSpPr>
        <p:spPr>
          <a:xfrm>
            <a:off x="6649482" y="3246897"/>
            <a:ext cx="914645" cy="427109"/>
          </a:xfrm>
          <a:custGeom>
            <a:avLst/>
            <a:gdLst>
              <a:gd name="connsiteX0" fmla="*/ 238 w 914645"/>
              <a:gd name="connsiteY0" fmla="*/ 292 h 427109"/>
              <a:gd name="connsiteX1" fmla="*/ 183118 w 914645"/>
              <a:gd name="connsiteY1" fmla="*/ 188252 h 427109"/>
              <a:gd name="connsiteX2" fmla="*/ 498078 w 914645"/>
              <a:gd name="connsiteY2" fmla="*/ 305092 h 427109"/>
              <a:gd name="connsiteX3" fmla="*/ 914638 w 914645"/>
              <a:gd name="connsiteY3" fmla="*/ 427012 h 427109"/>
              <a:gd name="connsiteX4" fmla="*/ 487918 w 914645"/>
              <a:gd name="connsiteY4" fmla="*/ 284772 h 427109"/>
              <a:gd name="connsiteX5" fmla="*/ 218678 w 914645"/>
              <a:gd name="connsiteY5" fmla="*/ 147612 h 427109"/>
              <a:gd name="connsiteX6" fmla="*/ 238 w 914645"/>
              <a:gd name="connsiteY6" fmla="*/ 292 h 4271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645" h="427109">
                <a:moveTo>
                  <a:pt x="238" y="292"/>
                </a:moveTo>
                <a:cubicBezTo>
                  <a:pt x="-5689" y="7065"/>
                  <a:pt x="100145" y="137452"/>
                  <a:pt x="183118" y="188252"/>
                </a:cubicBezTo>
                <a:cubicBezTo>
                  <a:pt x="266091" y="239052"/>
                  <a:pt x="376158" y="265299"/>
                  <a:pt x="498078" y="305092"/>
                </a:cubicBezTo>
                <a:cubicBezTo>
                  <a:pt x="619998" y="344885"/>
                  <a:pt x="916331" y="430399"/>
                  <a:pt x="914638" y="427012"/>
                </a:cubicBezTo>
                <a:cubicBezTo>
                  <a:pt x="912945" y="423625"/>
                  <a:pt x="603911" y="331339"/>
                  <a:pt x="487918" y="284772"/>
                </a:cubicBezTo>
                <a:cubicBezTo>
                  <a:pt x="371925" y="238205"/>
                  <a:pt x="302498" y="189099"/>
                  <a:pt x="218678" y="147612"/>
                </a:cubicBezTo>
                <a:cubicBezTo>
                  <a:pt x="134858" y="106125"/>
                  <a:pt x="6165" y="-6481"/>
                  <a:pt x="238" y="292"/>
                </a:cubicBezTo>
                <a:close/>
              </a:path>
            </a:pathLst>
          </a:custGeom>
          <a:solidFill>
            <a:srgbClr val="FF0000">
              <a:alpha val="50000"/>
            </a:srgbClr>
          </a:solidFill>
          <a:ln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1" name="フリーフォーム: 図形 1070">
            <a:extLst>
              <a:ext uri="{FF2B5EF4-FFF2-40B4-BE49-F238E27FC236}">
                <a16:creationId xmlns:a16="http://schemas.microsoft.com/office/drawing/2014/main" id="{6BCA41B0-A439-4D05-ACC1-506C1923B1B1}"/>
              </a:ext>
            </a:extLst>
          </p:cNvPr>
          <p:cNvSpPr/>
          <p:nvPr/>
        </p:nvSpPr>
        <p:spPr>
          <a:xfrm>
            <a:off x="7063156" y="4044660"/>
            <a:ext cx="684604" cy="693305"/>
          </a:xfrm>
          <a:custGeom>
            <a:avLst/>
            <a:gdLst>
              <a:gd name="connsiteX0" fmla="*/ 3124 w 684604"/>
              <a:gd name="connsiteY0" fmla="*/ 89 h 693305"/>
              <a:gd name="connsiteX1" fmla="*/ 140284 w 684604"/>
              <a:gd name="connsiteY1" fmla="*/ 127089 h 693305"/>
              <a:gd name="connsiteX2" fmla="*/ 313004 w 684604"/>
              <a:gd name="connsiteY2" fmla="*/ 223609 h 693305"/>
              <a:gd name="connsiteX3" fmla="*/ 495884 w 684604"/>
              <a:gd name="connsiteY3" fmla="*/ 381089 h 693305"/>
              <a:gd name="connsiteX4" fmla="*/ 587324 w 684604"/>
              <a:gd name="connsiteY4" fmla="*/ 508089 h 693305"/>
              <a:gd name="connsiteX5" fmla="*/ 668604 w 684604"/>
              <a:gd name="connsiteY5" fmla="*/ 690969 h 693305"/>
              <a:gd name="connsiteX6" fmla="*/ 668604 w 684604"/>
              <a:gd name="connsiteY6" fmla="*/ 599529 h 693305"/>
              <a:gd name="connsiteX7" fmla="*/ 500964 w 684604"/>
              <a:gd name="connsiteY7" fmla="*/ 426809 h 693305"/>
              <a:gd name="connsiteX8" fmla="*/ 363804 w 684604"/>
              <a:gd name="connsiteY8" fmla="*/ 315049 h 693305"/>
              <a:gd name="connsiteX9" fmla="*/ 277444 w 684604"/>
              <a:gd name="connsiteY9" fmla="*/ 147409 h 693305"/>
              <a:gd name="connsiteX10" fmla="*/ 3124 w 684604"/>
              <a:gd name="connsiteY10" fmla="*/ 89 h 6933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84604" h="693305">
                <a:moveTo>
                  <a:pt x="3124" y="89"/>
                </a:moveTo>
                <a:cubicBezTo>
                  <a:pt x="-19736" y="-3298"/>
                  <a:pt x="88637" y="89836"/>
                  <a:pt x="140284" y="127089"/>
                </a:cubicBezTo>
                <a:cubicBezTo>
                  <a:pt x="191931" y="164342"/>
                  <a:pt x="253737" y="181276"/>
                  <a:pt x="313004" y="223609"/>
                </a:cubicBezTo>
                <a:cubicBezTo>
                  <a:pt x="372271" y="265942"/>
                  <a:pt x="450164" y="333676"/>
                  <a:pt x="495884" y="381089"/>
                </a:cubicBezTo>
                <a:cubicBezTo>
                  <a:pt x="541604" y="428502"/>
                  <a:pt x="558537" y="456442"/>
                  <a:pt x="587324" y="508089"/>
                </a:cubicBezTo>
                <a:cubicBezTo>
                  <a:pt x="616111" y="559736"/>
                  <a:pt x="655057" y="675729"/>
                  <a:pt x="668604" y="690969"/>
                </a:cubicBezTo>
                <a:cubicBezTo>
                  <a:pt x="682151" y="706209"/>
                  <a:pt x="696544" y="643556"/>
                  <a:pt x="668604" y="599529"/>
                </a:cubicBezTo>
                <a:cubicBezTo>
                  <a:pt x="640664" y="555502"/>
                  <a:pt x="551764" y="474222"/>
                  <a:pt x="500964" y="426809"/>
                </a:cubicBezTo>
                <a:cubicBezTo>
                  <a:pt x="450164" y="379396"/>
                  <a:pt x="401057" y="361616"/>
                  <a:pt x="363804" y="315049"/>
                </a:cubicBezTo>
                <a:cubicBezTo>
                  <a:pt x="326551" y="268482"/>
                  <a:pt x="337557" y="195669"/>
                  <a:pt x="277444" y="147409"/>
                </a:cubicBezTo>
                <a:cubicBezTo>
                  <a:pt x="217331" y="99149"/>
                  <a:pt x="25984" y="3476"/>
                  <a:pt x="3124" y="89"/>
                </a:cubicBezTo>
                <a:close/>
              </a:path>
            </a:pathLst>
          </a:custGeom>
          <a:solidFill>
            <a:srgbClr val="FF0000"/>
          </a:solidFill>
          <a:ln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2" name="フリーフォーム: 図形 1071">
            <a:extLst>
              <a:ext uri="{FF2B5EF4-FFF2-40B4-BE49-F238E27FC236}">
                <a16:creationId xmlns:a16="http://schemas.microsoft.com/office/drawing/2014/main" id="{F3803E12-8096-4644-A4C7-F28A906ED563}"/>
              </a:ext>
            </a:extLst>
          </p:cNvPr>
          <p:cNvSpPr/>
          <p:nvPr/>
        </p:nvSpPr>
        <p:spPr>
          <a:xfrm>
            <a:off x="7233211" y="3694225"/>
            <a:ext cx="708488" cy="502951"/>
          </a:xfrm>
          <a:custGeom>
            <a:avLst/>
            <a:gdLst>
              <a:gd name="connsiteX0" fmla="*/ 709 w 708488"/>
              <a:gd name="connsiteY0" fmla="*/ 4 h 502951"/>
              <a:gd name="connsiteX1" fmla="*/ 290269 w 708488"/>
              <a:gd name="connsiteY1" fmla="*/ 193044 h 502951"/>
              <a:gd name="connsiteX2" fmla="*/ 574749 w 708488"/>
              <a:gd name="connsiteY2" fmla="*/ 365764 h 502951"/>
              <a:gd name="connsiteX3" fmla="*/ 706829 w 708488"/>
              <a:gd name="connsiteY3" fmla="*/ 502924 h 502951"/>
              <a:gd name="connsiteX4" fmla="*/ 630629 w 708488"/>
              <a:gd name="connsiteY4" fmla="*/ 375924 h 502951"/>
              <a:gd name="connsiteX5" fmla="*/ 376629 w 708488"/>
              <a:gd name="connsiteY5" fmla="*/ 187964 h 502951"/>
              <a:gd name="connsiteX6" fmla="*/ 709 w 708488"/>
              <a:gd name="connsiteY6" fmla="*/ 4 h 5029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08488" h="502951">
                <a:moveTo>
                  <a:pt x="709" y="4"/>
                </a:moveTo>
                <a:cubicBezTo>
                  <a:pt x="-13684" y="851"/>
                  <a:pt x="194596" y="132084"/>
                  <a:pt x="290269" y="193044"/>
                </a:cubicBezTo>
                <a:cubicBezTo>
                  <a:pt x="385942" y="254004"/>
                  <a:pt x="505322" y="314117"/>
                  <a:pt x="574749" y="365764"/>
                </a:cubicBezTo>
                <a:cubicBezTo>
                  <a:pt x="644176" y="417411"/>
                  <a:pt x="697516" y="501231"/>
                  <a:pt x="706829" y="502924"/>
                </a:cubicBezTo>
                <a:cubicBezTo>
                  <a:pt x="716142" y="504617"/>
                  <a:pt x="685662" y="428417"/>
                  <a:pt x="630629" y="375924"/>
                </a:cubicBezTo>
                <a:cubicBezTo>
                  <a:pt x="575596" y="323431"/>
                  <a:pt x="478229" y="248924"/>
                  <a:pt x="376629" y="187964"/>
                </a:cubicBezTo>
                <a:cubicBezTo>
                  <a:pt x="275029" y="127004"/>
                  <a:pt x="15102" y="-843"/>
                  <a:pt x="709" y="4"/>
                </a:cubicBezTo>
                <a:close/>
              </a:path>
            </a:pathLst>
          </a:custGeom>
          <a:solidFill>
            <a:srgbClr val="FF0000"/>
          </a:solidFill>
          <a:ln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3" name="フリーフォーム: 図形 1072">
            <a:extLst>
              <a:ext uri="{FF2B5EF4-FFF2-40B4-BE49-F238E27FC236}">
                <a16:creationId xmlns:a16="http://schemas.microsoft.com/office/drawing/2014/main" id="{68022A76-8FCF-439B-BC80-DEACFF54EAA7}"/>
              </a:ext>
            </a:extLst>
          </p:cNvPr>
          <p:cNvSpPr/>
          <p:nvPr/>
        </p:nvSpPr>
        <p:spPr>
          <a:xfrm>
            <a:off x="7482262" y="4070087"/>
            <a:ext cx="420720" cy="701324"/>
          </a:xfrm>
          <a:custGeom>
            <a:avLst/>
            <a:gdLst>
              <a:gd name="connsiteX0" fmla="*/ 578 w 420720"/>
              <a:gd name="connsiteY0" fmla="*/ 62 h 701324"/>
              <a:gd name="connsiteX1" fmla="*/ 178378 w 420720"/>
              <a:gd name="connsiteY1" fmla="*/ 198182 h 701324"/>
              <a:gd name="connsiteX2" fmla="*/ 371418 w 420720"/>
              <a:gd name="connsiteY2" fmla="*/ 396302 h 701324"/>
              <a:gd name="connsiteX3" fmla="*/ 417138 w 420720"/>
              <a:gd name="connsiteY3" fmla="*/ 538542 h 701324"/>
              <a:gd name="connsiteX4" fmla="*/ 417138 w 420720"/>
              <a:gd name="connsiteY4" fmla="*/ 701102 h 701324"/>
              <a:gd name="connsiteX5" fmla="*/ 412058 w 420720"/>
              <a:gd name="connsiteY5" fmla="*/ 569022 h 701324"/>
              <a:gd name="connsiteX6" fmla="*/ 320618 w 420720"/>
              <a:gd name="connsiteY6" fmla="*/ 375982 h 701324"/>
              <a:gd name="connsiteX7" fmla="*/ 239338 w 420720"/>
              <a:gd name="connsiteY7" fmla="*/ 218502 h 701324"/>
              <a:gd name="connsiteX8" fmla="*/ 578 w 420720"/>
              <a:gd name="connsiteY8" fmla="*/ 62 h 7013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20720" h="701324">
                <a:moveTo>
                  <a:pt x="578" y="62"/>
                </a:moveTo>
                <a:cubicBezTo>
                  <a:pt x="-9582" y="-3325"/>
                  <a:pt x="116571" y="132142"/>
                  <a:pt x="178378" y="198182"/>
                </a:cubicBezTo>
                <a:cubicBezTo>
                  <a:pt x="240185" y="264222"/>
                  <a:pt x="331625" y="339575"/>
                  <a:pt x="371418" y="396302"/>
                </a:cubicBezTo>
                <a:cubicBezTo>
                  <a:pt x="411211" y="453029"/>
                  <a:pt x="409518" y="487742"/>
                  <a:pt x="417138" y="538542"/>
                </a:cubicBezTo>
                <a:cubicBezTo>
                  <a:pt x="424758" y="589342"/>
                  <a:pt x="417985" y="696022"/>
                  <a:pt x="417138" y="701102"/>
                </a:cubicBezTo>
                <a:cubicBezTo>
                  <a:pt x="416291" y="706182"/>
                  <a:pt x="428145" y="623209"/>
                  <a:pt x="412058" y="569022"/>
                </a:cubicBezTo>
                <a:cubicBezTo>
                  <a:pt x="395971" y="514835"/>
                  <a:pt x="349405" y="434402"/>
                  <a:pt x="320618" y="375982"/>
                </a:cubicBezTo>
                <a:cubicBezTo>
                  <a:pt x="291831" y="317562"/>
                  <a:pt x="295218" y="282849"/>
                  <a:pt x="239338" y="218502"/>
                </a:cubicBezTo>
                <a:cubicBezTo>
                  <a:pt x="183458" y="154155"/>
                  <a:pt x="10738" y="3449"/>
                  <a:pt x="578" y="62"/>
                </a:cubicBezTo>
                <a:close/>
              </a:path>
            </a:pathLst>
          </a:custGeom>
          <a:solidFill>
            <a:srgbClr val="FF0000"/>
          </a:solidFill>
          <a:ln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4" name="フリーフォーム: 図形 1073">
            <a:extLst>
              <a:ext uri="{FF2B5EF4-FFF2-40B4-BE49-F238E27FC236}">
                <a16:creationId xmlns:a16="http://schemas.microsoft.com/office/drawing/2014/main" id="{E5E646BD-F53C-4AB1-8C38-5C61E2DAA294}"/>
              </a:ext>
            </a:extLst>
          </p:cNvPr>
          <p:cNvSpPr/>
          <p:nvPr/>
        </p:nvSpPr>
        <p:spPr>
          <a:xfrm>
            <a:off x="5738774" y="3673860"/>
            <a:ext cx="416082" cy="652999"/>
          </a:xfrm>
          <a:custGeom>
            <a:avLst/>
            <a:gdLst>
              <a:gd name="connsiteX0" fmla="*/ 1626 w 416082"/>
              <a:gd name="connsiteY0" fmla="*/ 49 h 652999"/>
              <a:gd name="connsiteX1" fmla="*/ 98146 w 416082"/>
              <a:gd name="connsiteY1" fmla="*/ 248969 h 652999"/>
              <a:gd name="connsiteX2" fmla="*/ 214986 w 416082"/>
              <a:gd name="connsiteY2" fmla="*/ 391209 h 652999"/>
              <a:gd name="connsiteX3" fmla="*/ 413106 w 416082"/>
              <a:gd name="connsiteY3" fmla="*/ 650289 h 652999"/>
              <a:gd name="connsiteX4" fmla="*/ 326746 w 416082"/>
              <a:gd name="connsiteY4" fmla="*/ 518209 h 652999"/>
              <a:gd name="connsiteX5" fmla="*/ 225146 w 416082"/>
              <a:gd name="connsiteY5" fmla="*/ 381049 h 652999"/>
              <a:gd name="connsiteX6" fmla="*/ 179426 w 416082"/>
              <a:gd name="connsiteY6" fmla="*/ 228649 h 652999"/>
              <a:gd name="connsiteX7" fmla="*/ 1626 w 416082"/>
              <a:gd name="connsiteY7" fmla="*/ 49 h 652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16082" h="652999">
                <a:moveTo>
                  <a:pt x="1626" y="49"/>
                </a:moveTo>
                <a:cubicBezTo>
                  <a:pt x="-11921" y="3436"/>
                  <a:pt x="62586" y="183776"/>
                  <a:pt x="98146" y="248969"/>
                </a:cubicBezTo>
                <a:cubicBezTo>
                  <a:pt x="133706" y="314162"/>
                  <a:pt x="162493" y="324322"/>
                  <a:pt x="214986" y="391209"/>
                </a:cubicBezTo>
                <a:cubicBezTo>
                  <a:pt x="267479" y="458096"/>
                  <a:pt x="394479" y="629122"/>
                  <a:pt x="413106" y="650289"/>
                </a:cubicBezTo>
                <a:cubicBezTo>
                  <a:pt x="431733" y="671456"/>
                  <a:pt x="358073" y="563082"/>
                  <a:pt x="326746" y="518209"/>
                </a:cubicBezTo>
                <a:cubicBezTo>
                  <a:pt x="295419" y="473336"/>
                  <a:pt x="249699" y="429309"/>
                  <a:pt x="225146" y="381049"/>
                </a:cubicBezTo>
                <a:cubicBezTo>
                  <a:pt x="200593" y="332789"/>
                  <a:pt x="214139" y="290456"/>
                  <a:pt x="179426" y="228649"/>
                </a:cubicBezTo>
                <a:cubicBezTo>
                  <a:pt x="144713" y="166842"/>
                  <a:pt x="15173" y="-3338"/>
                  <a:pt x="1626" y="49"/>
                </a:cubicBezTo>
                <a:close/>
              </a:path>
            </a:pathLst>
          </a:custGeom>
          <a:solidFill>
            <a:srgbClr val="FF0000"/>
          </a:solidFill>
          <a:ln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5" name="フリーフォーム: 図形 1074">
            <a:extLst>
              <a:ext uri="{FF2B5EF4-FFF2-40B4-BE49-F238E27FC236}">
                <a16:creationId xmlns:a16="http://schemas.microsoft.com/office/drawing/2014/main" id="{59D62C66-76F7-43EC-B558-BBB1051E5C20}"/>
              </a:ext>
            </a:extLst>
          </p:cNvPr>
          <p:cNvSpPr/>
          <p:nvPr/>
        </p:nvSpPr>
        <p:spPr>
          <a:xfrm>
            <a:off x="6146788" y="4293157"/>
            <a:ext cx="213421" cy="634704"/>
          </a:xfrm>
          <a:custGeom>
            <a:avLst/>
            <a:gdLst>
              <a:gd name="connsiteX0" fmla="*/ 12 w 213421"/>
              <a:gd name="connsiteY0" fmla="*/ 512 h 634704"/>
              <a:gd name="connsiteX1" fmla="*/ 71132 w 213421"/>
              <a:gd name="connsiteY1" fmla="*/ 137672 h 634704"/>
              <a:gd name="connsiteX2" fmla="*/ 172732 w 213421"/>
              <a:gd name="connsiteY2" fmla="*/ 391672 h 634704"/>
              <a:gd name="connsiteX3" fmla="*/ 193052 w 213421"/>
              <a:gd name="connsiteY3" fmla="*/ 630432 h 634704"/>
              <a:gd name="connsiteX4" fmla="*/ 213372 w 213421"/>
              <a:gd name="connsiteY4" fmla="*/ 538992 h 634704"/>
              <a:gd name="connsiteX5" fmla="*/ 198132 w 213421"/>
              <a:gd name="connsiteY5" fmla="*/ 462792 h 634704"/>
              <a:gd name="connsiteX6" fmla="*/ 177812 w 213421"/>
              <a:gd name="connsiteY6" fmla="*/ 320552 h 634704"/>
              <a:gd name="connsiteX7" fmla="*/ 111772 w 213421"/>
              <a:gd name="connsiteY7" fmla="*/ 218952 h 634704"/>
              <a:gd name="connsiteX8" fmla="*/ 86372 w 213421"/>
              <a:gd name="connsiteY8" fmla="*/ 142752 h 634704"/>
              <a:gd name="connsiteX9" fmla="*/ 76212 w 213421"/>
              <a:gd name="connsiteY9" fmla="*/ 91952 h 634704"/>
              <a:gd name="connsiteX10" fmla="*/ 12 w 213421"/>
              <a:gd name="connsiteY10" fmla="*/ 512 h 6347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13421" h="634704">
                <a:moveTo>
                  <a:pt x="12" y="512"/>
                </a:moveTo>
                <a:cubicBezTo>
                  <a:pt x="-835" y="8132"/>
                  <a:pt x="42345" y="72479"/>
                  <a:pt x="71132" y="137672"/>
                </a:cubicBezTo>
                <a:cubicBezTo>
                  <a:pt x="99919" y="202865"/>
                  <a:pt x="152412" y="309545"/>
                  <a:pt x="172732" y="391672"/>
                </a:cubicBezTo>
                <a:cubicBezTo>
                  <a:pt x="193052" y="473799"/>
                  <a:pt x="186279" y="605879"/>
                  <a:pt x="193052" y="630432"/>
                </a:cubicBezTo>
                <a:cubicBezTo>
                  <a:pt x="199825" y="654985"/>
                  <a:pt x="212525" y="566932"/>
                  <a:pt x="213372" y="538992"/>
                </a:cubicBezTo>
                <a:cubicBezTo>
                  <a:pt x="214219" y="511052"/>
                  <a:pt x="204059" y="499199"/>
                  <a:pt x="198132" y="462792"/>
                </a:cubicBezTo>
                <a:cubicBezTo>
                  <a:pt x="192205" y="426385"/>
                  <a:pt x="192205" y="361192"/>
                  <a:pt x="177812" y="320552"/>
                </a:cubicBezTo>
                <a:cubicBezTo>
                  <a:pt x="163419" y="279912"/>
                  <a:pt x="127012" y="248585"/>
                  <a:pt x="111772" y="218952"/>
                </a:cubicBezTo>
                <a:cubicBezTo>
                  <a:pt x="96532" y="189319"/>
                  <a:pt x="92299" y="163919"/>
                  <a:pt x="86372" y="142752"/>
                </a:cubicBezTo>
                <a:cubicBezTo>
                  <a:pt x="80445" y="121585"/>
                  <a:pt x="88065" y="111425"/>
                  <a:pt x="76212" y="91952"/>
                </a:cubicBezTo>
                <a:cubicBezTo>
                  <a:pt x="64359" y="72479"/>
                  <a:pt x="859" y="-7108"/>
                  <a:pt x="12" y="512"/>
                </a:cubicBezTo>
                <a:close/>
              </a:path>
            </a:pathLst>
          </a:custGeom>
          <a:solidFill>
            <a:srgbClr val="FF0000"/>
          </a:solidFill>
          <a:ln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6" name="フリーフォーム: 図形 1075">
            <a:extLst>
              <a:ext uri="{FF2B5EF4-FFF2-40B4-BE49-F238E27FC236}">
                <a16:creationId xmlns:a16="http://schemas.microsoft.com/office/drawing/2014/main" id="{DE69887A-A33B-40B8-A4AE-CF14F6C70345}"/>
              </a:ext>
            </a:extLst>
          </p:cNvPr>
          <p:cNvSpPr/>
          <p:nvPr/>
        </p:nvSpPr>
        <p:spPr>
          <a:xfrm>
            <a:off x="5562417" y="2195197"/>
            <a:ext cx="451665" cy="1212891"/>
          </a:xfrm>
          <a:custGeom>
            <a:avLst/>
            <a:gdLst>
              <a:gd name="connsiteX0" fmla="*/ 324033 w 451665"/>
              <a:gd name="connsiteY0" fmla="*/ 9 h 1212891"/>
              <a:gd name="connsiteX1" fmla="*/ 364250 w 451665"/>
              <a:gd name="connsiteY1" fmla="*/ 124892 h 1212891"/>
              <a:gd name="connsiteX2" fmla="*/ 381183 w 451665"/>
              <a:gd name="connsiteY2" fmla="*/ 224375 h 1212891"/>
              <a:gd name="connsiteX3" fmla="*/ 387533 w 451665"/>
              <a:gd name="connsiteY3" fmla="*/ 319625 h 1212891"/>
              <a:gd name="connsiteX4" fmla="*/ 379066 w 451665"/>
              <a:gd name="connsiteY4" fmla="*/ 389475 h 1212891"/>
              <a:gd name="connsiteX5" fmla="*/ 408700 w 451665"/>
              <a:gd name="connsiteY5" fmla="*/ 505892 h 1212891"/>
              <a:gd name="connsiteX6" fmla="*/ 448916 w 451665"/>
              <a:gd name="connsiteY6" fmla="*/ 609609 h 1212891"/>
              <a:gd name="connsiteX7" fmla="*/ 446800 w 451665"/>
              <a:gd name="connsiteY7" fmla="*/ 666759 h 1212891"/>
              <a:gd name="connsiteX8" fmla="*/ 436216 w 451665"/>
              <a:gd name="connsiteY8" fmla="*/ 683692 h 1212891"/>
              <a:gd name="connsiteX9" fmla="*/ 440450 w 451665"/>
              <a:gd name="connsiteY9" fmla="*/ 635009 h 1212891"/>
              <a:gd name="connsiteX10" fmla="*/ 440450 w 451665"/>
              <a:gd name="connsiteY10" fmla="*/ 696392 h 1212891"/>
              <a:gd name="connsiteX11" fmla="*/ 400233 w 451665"/>
              <a:gd name="connsiteY11" fmla="*/ 751425 h 1212891"/>
              <a:gd name="connsiteX12" fmla="*/ 328266 w 451665"/>
              <a:gd name="connsiteY12" fmla="*/ 802225 h 1212891"/>
              <a:gd name="connsiteX13" fmla="*/ 389650 w 451665"/>
              <a:gd name="connsiteY13" fmla="*/ 895359 h 1212891"/>
              <a:gd name="connsiteX14" fmla="*/ 398116 w 451665"/>
              <a:gd name="connsiteY14" fmla="*/ 865725 h 1212891"/>
              <a:gd name="connsiteX15" fmla="*/ 370600 w 451665"/>
              <a:gd name="connsiteY15" fmla="*/ 891125 h 1212891"/>
              <a:gd name="connsiteX16" fmla="*/ 273233 w 451665"/>
              <a:gd name="connsiteY16" fmla="*/ 939809 h 1212891"/>
              <a:gd name="connsiteX17" fmla="*/ 84850 w 451665"/>
              <a:gd name="connsiteY17" fmla="*/ 1060459 h 1212891"/>
              <a:gd name="connsiteX18" fmla="*/ 25583 w 451665"/>
              <a:gd name="connsiteY18" fmla="*/ 1212859 h 1212891"/>
              <a:gd name="connsiteX19" fmla="*/ 48866 w 451665"/>
              <a:gd name="connsiteY19" fmla="*/ 1073159 h 1212891"/>
              <a:gd name="connsiteX20" fmla="*/ 19233 w 451665"/>
              <a:gd name="connsiteY20" fmla="*/ 973675 h 1212891"/>
              <a:gd name="connsiteX21" fmla="*/ 2300 w 451665"/>
              <a:gd name="connsiteY21" fmla="*/ 717559 h 1212891"/>
              <a:gd name="connsiteX22" fmla="*/ 27700 w 451665"/>
              <a:gd name="connsiteY22" fmla="*/ 615959 h 1212891"/>
              <a:gd name="connsiteX23" fmla="*/ 247833 w 451665"/>
              <a:gd name="connsiteY23" fmla="*/ 258242 h 1212891"/>
              <a:gd name="connsiteX24" fmla="*/ 283816 w 451665"/>
              <a:gd name="connsiteY24" fmla="*/ 131242 h 1212891"/>
              <a:gd name="connsiteX25" fmla="*/ 324033 w 451665"/>
              <a:gd name="connsiteY25" fmla="*/ 9 h 12128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451665" h="1212891">
                <a:moveTo>
                  <a:pt x="324033" y="9"/>
                </a:moveTo>
                <a:cubicBezTo>
                  <a:pt x="337439" y="-1049"/>
                  <a:pt x="354725" y="87498"/>
                  <a:pt x="364250" y="124892"/>
                </a:cubicBezTo>
                <a:cubicBezTo>
                  <a:pt x="373775" y="162286"/>
                  <a:pt x="377303" y="191920"/>
                  <a:pt x="381183" y="224375"/>
                </a:cubicBezTo>
                <a:cubicBezTo>
                  <a:pt x="385064" y="256831"/>
                  <a:pt x="387886" y="292108"/>
                  <a:pt x="387533" y="319625"/>
                </a:cubicBezTo>
                <a:cubicBezTo>
                  <a:pt x="387180" y="347142"/>
                  <a:pt x="375538" y="358430"/>
                  <a:pt x="379066" y="389475"/>
                </a:cubicBezTo>
                <a:cubicBezTo>
                  <a:pt x="382594" y="420520"/>
                  <a:pt x="397058" y="469203"/>
                  <a:pt x="408700" y="505892"/>
                </a:cubicBezTo>
                <a:cubicBezTo>
                  <a:pt x="420342" y="542581"/>
                  <a:pt x="442566" y="582798"/>
                  <a:pt x="448916" y="609609"/>
                </a:cubicBezTo>
                <a:cubicBezTo>
                  <a:pt x="455266" y="636420"/>
                  <a:pt x="448917" y="654412"/>
                  <a:pt x="446800" y="666759"/>
                </a:cubicBezTo>
                <a:cubicBezTo>
                  <a:pt x="444683" y="679106"/>
                  <a:pt x="437274" y="688983"/>
                  <a:pt x="436216" y="683692"/>
                </a:cubicBezTo>
                <a:cubicBezTo>
                  <a:pt x="435158" y="678401"/>
                  <a:pt x="439744" y="632892"/>
                  <a:pt x="440450" y="635009"/>
                </a:cubicBezTo>
                <a:cubicBezTo>
                  <a:pt x="441156" y="637126"/>
                  <a:pt x="447153" y="676989"/>
                  <a:pt x="440450" y="696392"/>
                </a:cubicBezTo>
                <a:cubicBezTo>
                  <a:pt x="433747" y="715795"/>
                  <a:pt x="418930" y="733786"/>
                  <a:pt x="400233" y="751425"/>
                </a:cubicBezTo>
                <a:cubicBezTo>
                  <a:pt x="381536" y="769064"/>
                  <a:pt x="330030" y="778236"/>
                  <a:pt x="328266" y="802225"/>
                </a:cubicBezTo>
                <a:cubicBezTo>
                  <a:pt x="326502" y="826214"/>
                  <a:pt x="378008" y="884776"/>
                  <a:pt x="389650" y="895359"/>
                </a:cubicBezTo>
                <a:cubicBezTo>
                  <a:pt x="401292" y="905942"/>
                  <a:pt x="401291" y="866431"/>
                  <a:pt x="398116" y="865725"/>
                </a:cubicBezTo>
                <a:cubicBezTo>
                  <a:pt x="394941" y="865019"/>
                  <a:pt x="391414" y="878778"/>
                  <a:pt x="370600" y="891125"/>
                </a:cubicBezTo>
                <a:cubicBezTo>
                  <a:pt x="349786" y="903472"/>
                  <a:pt x="320858" y="911587"/>
                  <a:pt x="273233" y="939809"/>
                </a:cubicBezTo>
                <a:cubicBezTo>
                  <a:pt x="225608" y="968031"/>
                  <a:pt x="126125" y="1014951"/>
                  <a:pt x="84850" y="1060459"/>
                </a:cubicBezTo>
                <a:cubicBezTo>
                  <a:pt x="43575" y="1105967"/>
                  <a:pt x="31580" y="1210742"/>
                  <a:pt x="25583" y="1212859"/>
                </a:cubicBezTo>
                <a:cubicBezTo>
                  <a:pt x="19586" y="1214976"/>
                  <a:pt x="49924" y="1113023"/>
                  <a:pt x="48866" y="1073159"/>
                </a:cubicBezTo>
                <a:cubicBezTo>
                  <a:pt x="47808" y="1033295"/>
                  <a:pt x="26994" y="1032942"/>
                  <a:pt x="19233" y="973675"/>
                </a:cubicBezTo>
                <a:cubicBezTo>
                  <a:pt x="11472" y="914408"/>
                  <a:pt x="889" y="777178"/>
                  <a:pt x="2300" y="717559"/>
                </a:cubicBezTo>
                <a:cubicBezTo>
                  <a:pt x="3711" y="657940"/>
                  <a:pt x="-13222" y="692512"/>
                  <a:pt x="27700" y="615959"/>
                </a:cubicBezTo>
                <a:cubicBezTo>
                  <a:pt x="68622" y="539406"/>
                  <a:pt x="205147" y="339028"/>
                  <a:pt x="247833" y="258242"/>
                </a:cubicBezTo>
                <a:cubicBezTo>
                  <a:pt x="290519" y="177456"/>
                  <a:pt x="272527" y="167578"/>
                  <a:pt x="283816" y="131242"/>
                </a:cubicBezTo>
                <a:cubicBezTo>
                  <a:pt x="295105" y="94906"/>
                  <a:pt x="310627" y="1067"/>
                  <a:pt x="324033" y="9"/>
                </a:cubicBezTo>
                <a:close/>
              </a:path>
            </a:pathLst>
          </a:custGeom>
          <a:solidFill>
            <a:srgbClr val="FF0000"/>
          </a:solidFill>
          <a:ln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7" name="フリーフォーム: 図形 1076">
            <a:extLst>
              <a:ext uri="{FF2B5EF4-FFF2-40B4-BE49-F238E27FC236}">
                <a16:creationId xmlns:a16="http://schemas.microsoft.com/office/drawing/2014/main" id="{ED5C00DE-D9AF-45BA-BB7A-59BB8A21D71B}"/>
              </a:ext>
            </a:extLst>
          </p:cNvPr>
          <p:cNvSpPr/>
          <p:nvPr/>
        </p:nvSpPr>
        <p:spPr>
          <a:xfrm>
            <a:off x="4622800" y="399085"/>
            <a:ext cx="254150" cy="100544"/>
          </a:xfrm>
          <a:custGeom>
            <a:avLst/>
            <a:gdLst>
              <a:gd name="connsiteX0" fmla="*/ 0 w 254150"/>
              <a:gd name="connsiteY0" fmla="*/ 100448 h 100544"/>
              <a:gd name="connsiteX1" fmla="*/ 55033 w 254150"/>
              <a:gd name="connsiteY1" fmla="*/ 41182 h 100544"/>
              <a:gd name="connsiteX2" fmla="*/ 169333 w 254150"/>
              <a:gd name="connsiteY2" fmla="*/ 36948 h 100544"/>
              <a:gd name="connsiteX3" fmla="*/ 254000 w 254150"/>
              <a:gd name="connsiteY3" fmla="*/ 3082 h 100544"/>
              <a:gd name="connsiteX4" fmla="*/ 186267 w 254150"/>
              <a:gd name="connsiteY4" fmla="*/ 7315 h 100544"/>
              <a:gd name="connsiteX5" fmla="*/ 55033 w 254150"/>
              <a:gd name="connsiteY5" fmla="*/ 53882 h 100544"/>
              <a:gd name="connsiteX6" fmla="*/ 0 w 254150"/>
              <a:gd name="connsiteY6" fmla="*/ 100448 h 1005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4150" h="100544">
                <a:moveTo>
                  <a:pt x="0" y="100448"/>
                </a:moveTo>
                <a:cubicBezTo>
                  <a:pt x="0" y="98331"/>
                  <a:pt x="26811" y="51765"/>
                  <a:pt x="55033" y="41182"/>
                </a:cubicBezTo>
                <a:cubicBezTo>
                  <a:pt x="83255" y="30599"/>
                  <a:pt x="136172" y="43298"/>
                  <a:pt x="169333" y="36948"/>
                </a:cubicBezTo>
                <a:cubicBezTo>
                  <a:pt x="202494" y="30598"/>
                  <a:pt x="251178" y="8021"/>
                  <a:pt x="254000" y="3082"/>
                </a:cubicBezTo>
                <a:cubicBezTo>
                  <a:pt x="256822" y="-1857"/>
                  <a:pt x="219428" y="-1152"/>
                  <a:pt x="186267" y="7315"/>
                </a:cubicBezTo>
                <a:cubicBezTo>
                  <a:pt x="153106" y="15782"/>
                  <a:pt x="83255" y="38360"/>
                  <a:pt x="55033" y="53882"/>
                </a:cubicBezTo>
                <a:cubicBezTo>
                  <a:pt x="26811" y="69404"/>
                  <a:pt x="0" y="102565"/>
                  <a:pt x="0" y="100448"/>
                </a:cubicBezTo>
                <a:close/>
              </a:path>
            </a:pathLst>
          </a:custGeom>
          <a:solidFill>
            <a:srgbClr val="FF0000"/>
          </a:solidFill>
          <a:ln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8" name="フリーフォーム: 図形 1077">
            <a:extLst>
              <a:ext uri="{FF2B5EF4-FFF2-40B4-BE49-F238E27FC236}">
                <a16:creationId xmlns:a16="http://schemas.microsoft.com/office/drawing/2014/main" id="{3CB0B988-4C2C-4361-8208-984879E5A47F}"/>
              </a:ext>
            </a:extLst>
          </p:cNvPr>
          <p:cNvSpPr/>
          <p:nvPr/>
        </p:nvSpPr>
        <p:spPr>
          <a:xfrm>
            <a:off x="4906164" y="350967"/>
            <a:ext cx="572041" cy="220555"/>
          </a:xfrm>
          <a:custGeom>
            <a:avLst/>
            <a:gdLst>
              <a:gd name="connsiteX0" fmla="*/ 269 w 572041"/>
              <a:gd name="connsiteY0" fmla="*/ 42733 h 220555"/>
              <a:gd name="connsiteX1" fmla="*/ 89169 w 572041"/>
              <a:gd name="connsiteY1" fmla="*/ 30033 h 220555"/>
              <a:gd name="connsiteX2" fmla="*/ 178069 w 572041"/>
              <a:gd name="connsiteY2" fmla="*/ 25800 h 220555"/>
              <a:gd name="connsiteX3" fmla="*/ 233103 w 572041"/>
              <a:gd name="connsiteY3" fmla="*/ 38500 h 220555"/>
              <a:gd name="connsiteX4" fmla="*/ 271203 w 572041"/>
              <a:gd name="connsiteY4" fmla="*/ 51200 h 220555"/>
              <a:gd name="connsiteX5" fmla="*/ 368569 w 572041"/>
              <a:gd name="connsiteY5" fmla="*/ 89300 h 220555"/>
              <a:gd name="connsiteX6" fmla="*/ 457469 w 572041"/>
              <a:gd name="connsiteY6" fmla="*/ 123166 h 220555"/>
              <a:gd name="connsiteX7" fmla="*/ 571769 w 572041"/>
              <a:gd name="connsiteY7" fmla="*/ 220533 h 220555"/>
              <a:gd name="connsiteX8" fmla="*/ 487103 w 572041"/>
              <a:gd name="connsiteY8" fmla="*/ 131633 h 220555"/>
              <a:gd name="connsiteX9" fmla="*/ 415136 w 572041"/>
              <a:gd name="connsiteY9" fmla="*/ 72366 h 220555"/>
              <a:gd name="connsiteX10" fmla="*/ 262736 w 572041"/>
              <a:gd name="connsiteY10" fmla="*/ 55433 h 220555"/>
              <a:gd name="connsiteX11" fmla="*/ 118803 w 572041"/>
              <a:gd name="connsiteY11" fmla="*/ 400 h 220555"/>
              <a:gd name="connsiteX12" fmla="*/ 269 w 572041"/>
              <a:gd name="connsiteY12" fmla="*/ 42733 h 2205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72041" h="220555">
                <a:moveTo>
                  <a:pt x="269" y="42733"/>
                </a:moveTo>
                <a:cubicBezTo>
                  <a:pt x="-4670" y="47672"/>
                  <a:pt x="59536" y="32855"/>
                  <a:pt x="89169" y="30033"/>
                </a:cubicBezTo>
                <a:cubicBezTo>
                  <a:pt x="118802" y="27211"/>
                  <a:pt x="154080" y="24389"/>
                  <a:pt x="178069" y="25800"/>
                </a:cubicBezTo>
                <a:cubicBezTo>
                  <a:pt x="202058" y="27211"/>
                  <a:pt x="217581" y="34267"/>
                  <a:pt x="233103" y="38500"/>
                </a:cubicBezTo>
                <a:cubicBezTo>
                  <a:pt x="248625" y="42733"/>
                  <a:pt x="248625" y="42733"/>
                  <a:pt x="271203" y="51200"/>
                </a:cubicBezTo>
                <a:cubicBezTo>
                  <a:pt x="293781" y="59667"/>
                  <a:pt x="368569" y="89300"/>
                  <a:pt x="368569" y="89300"/>
                </a:cubicBezTo>
                <a:cubicBezTo>
                  <a:pt x="399613" y="101294"/>
                  <a:pt x="423602" y="101294"/>
                  <a:pt x="457469" y="123166"/>
                </a:cubicBezTo>
                <a:cubicBezTo>
                  <a:pt x="491336" y="145038"/>
                  <a:pt x="566830" y="219122"/>
                  <a:pt x="571769" y="220533"/>
                </a:cubicBezTo>
                <a:cubicBezTo>
                  <a:pt x="576708" y="221944"/>
                  <a:pt x="513208" y="156327"/>
                  <a:pt x="487103" y="131633"/>
                </a:cubicBezTo>
                <a:cubicBezTo>
                  <a:pt x="460998" y="106939"/>
                  <a:pt x="452530" y="85066"/>
                  <a:pt x="415136" y="72366"/>
                </a:cubicBezTo>
                <a:cubicBezTo>
                  <a:pt x="377742" y="59666"/>
                  <a:pt x="312125" y="67427"/>
                  <a:pt x="262736" y="55433"/>
                </a:cubicBezTo>
                <a:cubicBezTo>
                  <a:pt x="213347" y="43439"/>
                  <a:pt x="161136" y="5339"/>
                  <a:pt x="118803" y="400"/>
                </a:cubicBezTo>
                <a:cubicBezTo>
                  <a:pt x="76470" y="-4539"/>
                  <a:pt x="5208" y="37794"/>
                  <a:pt x="269" y="42733"/>
                </a:cubicBezTo>
                <a:close/>
              </a:path>
            </a:pathLst>
          </a:custGeom>
          <a:solidFill>
            <a:srgbClr val="FF0000"/>
          </a:solidFill>
          <a:ln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9" name="フリーフォーム: 図形 1078">
            <a:extLst>
              <a:ext uri="{FF2B5EF4-FFF2-40B4-BE49-F238E27FC236}">
                <a16:creationId xmlns:a16="http://schemas.microsoft.com/office/drawing/2014/main" id="{F04A257E-575D-491B-A624-EDA870D48CA0}"/>
              </a:ext>
            </a:extLst>
          </p:cNvPr>
          <p:cNvSpPr/>
          <p:nvPr/>
        </p:nvSpPr>
        <p:spPr>
          <a:xfrm>
            <a:off x="5228167" y="1118327"/>
            <a:ext cx="635467" cy="664673"/>
          </a:xfrm>
          <a:custGeom>
            <a:avLst/>
            <a:gdLst>
              <a:gd name="connsiteX0" fmla="*/ 0 w 635467"/>
              <a:gd name="connsiteY0" fmla="*/ 11973 h 664673"/>
              <a:gd name="connsiteX1" fmla="*/ 97366 w 635467"/>
              <a:gd name="connsiteY1" fmla="*/ 138973 h 664673"/>
              <a:gd name="connsiteX2" fmla="*/ 215900 w 635467"/>
              <a:gd name="connsiteY2" fmla="*/ 321006 h 664673"/>
              <a:gd name="connsiteX3" fmla="*/ 376766 w 635467"/>
              <a:gd name="connsiteY3" fmla="*/ 515740 h 664673"/>
              <a:gd name="connsiteX4" fmla="*/ 626533 w 635467"/>
              <a:gd name="connsiteY4" fmla="*/ 659673 h 664673"/>
              <a:gd name="connsiteX5" fmla="*/ 584200 w 635467"/>
              <a:gd name="connsiteY5" fmla="*/ 634273 h 664673"/>
              <a:gd name="connsiteX6" fmla="*/ 465666 w 635467"/>
              <a:gd name="connsiteY6" fmla="*/ 566540 h 664673"/>
              <a:gd name="connsiteX7" fmla="*/ 397933 w 635467"/>
              <a:gd name="connsiteY7" fmla="*/ 452240 h 664673"/>
              <a:gd name="connsiteX8" fmla="*/ 232833 w 635467"/>
              <a:gd name="connsiteY8" fmla="*/ 244806 h 664673"/>
              <a:gd name="connsiteX9" fmla="*/ 97366 w 635467"/>
              <a:gd name="connsiteY9" fmla="*/ 33140 h 664673"/>
              <a:gd name="connsiteX10" fmla="*/ 0 w 635467"/>
              <a:gd name="connsiteY10" fmla="*/ 11973 h 6646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35467" h="664673">
                <a:moveTo>
                  <a:pt x="0" y="11973"/>
                </a:moveTo>
                <a:cubicBezTo>
                  <a:pt x="0" y="29612"/>
                  <a:pt x="61383" y="87468"/>
                  <a:pt x="97366" y="138973"/>
                </a:cubicBezTo>
                <a:cubicBezTo>
                  <a:pt x="133349" y="190478"/>
                  <a:pt x="169333" y="258212"/>
                  <a:pt x="215900" y="321006"/>
                </a:cubicBezTo>
                <a:cubicBezTo>
                  <a:pt x="262467" y="383800"/>
                  <a:pt x="308327" y="459295"/>
                  <a:pt x="376766" y="515740"/>
                </a:cubicBezTo>
                <a:cubicBezTo>
                  <a:pt x="445205" y="572185"/>
                  <a:pt x="591961" y="639918"/>
                  <a:pt x="626533" y="659673"/>
                </a:cubicBezTo>
                <a:cubicBezTo>
                  <a:pt x="661105" y="679428"/>
                  <a:pt x="584200" y="634273"/>
                  <a:pt x="584200" y="634273"/>
                </a:cubicBezTo>
                <a:cubicBezTo>
                  <a:pt x="557389" y="618751"/>
                  <a:pt x="496710" y="596879"/>
                  <a:pt x="465666" y="566540"/>
                </a:cubicBezTo>
                <a:cubicBezTo>
                  <a:pt x="434622" y="536201"/>
                  <a:pt x="436738" y="505862"/>
                  <a:pt x="397933" y="452240"/>
                </a:cubicBezTo>
                <a:cubicBezTo>
                  <a:pt x="359128" y="398618"/>
                  <a:pt x="282928" y="314656"/>
                  <a:pt x="232833" y="244806"/>
                </a:cubicBezTo>
                <a:cubicBezTo>
                  <a:pt x="182739" y="174956"/>
                  <a:pt x="136171" y="74062"/>
                  <a:pt x="97366" y="33140"/>
                </a:cubicBezTo>
                <a:cubicBezTo>
                  <a:pt x="58561" y="-7782"/>
                  <a:pt x="0" y="-5666"/>
                  <a:pt x="0" y="11973"/>
                </a:cubicBezTo>
                <a:close/>
              </a:path>
            </a:pathLst>
          </a:custGeom>
          <a:solidFill>
            <a:srgbClr val="FF0000"/>
          </a:solidFill>
          <a:ln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0" name="フリーフォーム: 図形 1079">
            <a:extLst>
              <a:ext uri="{FF2B5EF4-FFF2-40B4-BE49-F238E27FC236}">
                <a16:creationId xmlns:a16="http://schemas.microsoft.com/office/drawing/2014/main" id="{22EA0C00-5630-4C34-80EF-6FE03DC16E97}"/>
              </a:ext>
            </a:extLst>
          </p:cNvPr>
          <p:cNvSpPr/>
          <p:nvPr/>
        </p:nvSpPr>
        <p:spPr>
          <a:xfrm>
            <a:off x="5361921" y="1115488"/>
            <a:ext cx="525533" cy="633618"/>
          </a:xfrm>
          <a:custGeom>
            <a:avLst/>
            <a:gdLst>
              <a:gd name="connsiteX0" fmla="*/ 1712 w 525533"/>
              <a:gd name="connsiteY0" fmla="*/ 2112 h 633618"/>
              <a:gd name="connsiteX1" fmla="*/ 56746 w 525533"/>
              <a:gd name="connsiteY1" fmla="*/ 99479 h 633618"/>
              <a:gd name="connsiteX2" fmla="*/ 149879 w 525533"/>
              <a:gd name="connsiteY2" fmla="*/ 226479 h 633618"/>
              <a:gd name="connsiteX3" fmla="*/ 226079 w 525533"/>
              <a:gd name="connsiteY3" fmla="*/ 345012 h 633618"/>
              <a:gd name="connsiteX4" fmla="*/ 319212 w 525533"/>
              <a:gd name="connsiteY4" fmla="*/ 429679 h 633618"/>
              <a:gd name="connsiteX5" fmla="*/ 518179 w 525533"/>
              <a:gd name="connsiteY5" fmla="*/ 632879 h 633618"/>
              <a:gd name="connsiteX6" fmla="*/ 480079 w 525533"/>
              <a:gd name="connsiteY6" fmla="*/ 497412 h 633618"/>
              <a:gd name="connsiteX7" fmla="*/ 454679 w 525533"/>
              <a:gd name="connsiteY7" fmla="*/ 480479 h 633618"/>
              <a:gd name="connsiteX8" fmla="*/ 319212 w 525533"/>
              <a:gd name="connsiteY8" fmla="*/ 374645 h 633618"/>
              <a:gd name="connsiteX9" fmla="*/ 234546 w 525533"/>
              <a:gd name="connsiteY9" fmla="*/ 226479 h 633618"/>
              <a:gd name="connsiteX10" fmla="*/ 234546 w 525533"/>
              <a:gd name="connsiteY10" fmla="*/ 141812 h 633618"/>
              <a:gd name="connsiteX11" fmla="*/ 120246 w 525533"/>
              <a:gd name="connsiteY11" fmla="*/ 40212 h 633618"/>
              <a:gd name="connsiteX12" fmla="*/ 1712 w 525533"/>
              <a:gd name="connsiteY12" fmla="*/ 2112 h 6336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25533" h="633618">
                <a:moveTo>
                  <a:pt x="1712" y="2112"/>
                </a:moveTo>
                <a:cubicBezTo>
                  <a:pt x="-8871" y="11990"/>
                  <a:pt x="32052" y="62085"/>
                  <a:pt x="56746" y="99479"/>
                </a:cubicBezTo>
                <a:cubicBezTo>
                  <a:pt x="81440" y="136873"/>
                  <a:pt x="121657" y="185557"/>
                  <a:pt x="149879" y="226479"/>
                </a:cubicBezTo>
                <a:cubicBezTo>
                  <a:pt x="178101" y="267401"/>
                  <a:pt x="197857" y="311145"/>
                  <a:pt x="226079" y="345012"/>
                </a:cubicBezTo>
                <a:cubicBezTo>
                  <a:pt x="254301" y="378879"/>
                  <a:pt x="270529" y="381701"/>
                  <a:pt x="319212" y="429679"/>
                </a:cubicBezTo>
                <a:cubicBezTo>
                  <a:pt x="367895" y="477657"/>
                  <a:pt x="491368" y="621590"/>
                  <a:pt x="518179" y="632879"/>
                </a:cubicBezTo>
                <a:cubicBezTo>
                  <a:pt x="544990" y="644168"/>
                  <a:pt x="490662" y="522812"/>
                  <a:pt x="480079" y="497412"/>
                </a:cubicBezTo>
                <a:cubicBezTo>
                  <a:pt x="469496" y="472012"/>
                  <a:pt x="481490" y="500940"/>
                  <a:pt x="454679" y="480479"/>
                </a:cubicBezTo>
                <a:cubicBezTo>
                  <a:pt x="427868" y="460018"/>
                  <a:pt x="355901" y="416978"/>
                  <a:pt x="319212" y="374645"/>
                </a:cubicBezTo>
                <a:cubicBezTo>
                  <a:pt x="282523" y="332312"/>
                  <a:pt x="248657" y="265284"/>
                  <a:pt x="234546" y="226479"/>
                </a:cubicBezTo>
                <a:cubicBezTo>
                  <a:pt x="220435" y="187674"/>
                  <a:pt x="253596" y="172856"/>
                  <a:pt x="234546" y="141812"/>
                </a:cubicBezTo>
                <a:cubicBezTo>
                  <a:pt x="215496" y="110768"/>
                  <a:pt x="152702" y="61379"/>
                  <a:pt x="120246" y="40212"/>
                </a:cubicBezTo>
                <a:cubicBezTo>
                  <a:pt x="87790" y="19045"/>
                  <a:pt x="12295" y="-7766"/>
                  <a:pt x="1712" y="2112"/>
                </a:cubicBezTo>
                <a:close/>
              </a:path>
            </a:pathLst>
          </a:custGeom>
          <a:solidFill>
            <a:srgbClr val="FF0000"/>
          </a:solidFill>
          <a:ln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1" name="フリーフォーム: 図形 1080">
            <a:extLst>
              <a:ext uri="{FF2B5EF4-FFF2-40B4-BE49-F238E27FC236}">
                <a16:creationId xmlns:a16="http://schemas.microsoft.com/office/drawing/2014/main" id="{5CD176FB-BF4C-4C00-9EF5-5E89E212E851}"/>
              </a:ext>
            </a:extLst>
          </p:cNvPr>
          <p:cNvSpPr/>
          <p:nvPr/>
        </p:nvSpPr>
        <p:spPr>
          <a:xfrm>
            <a:off x="4790564" y="488906"/>
            <a:ext cx="560129" cy="381046"/>
          </a:xfrm>
          <a:custGeom>
            <a:avLst/>
            <a:gdLst>
              <a:gd name="connsiteX0" fmla="*/ 3686 w 560129"/>
              <a:gd name="connsiteY0" fmla="*/ 44 h 381046"/>
              <a:gd name="connsiteX1" fmla="*/ 257686 w 560129"/>
              <a:gd name="connsiteY1" fmla="*/ 82594 h 381046"/>
              <a:gd name="connsiteX2" fmla="*/ 470411 w 560129"/>
              <a:gd name="connsiteY2" fmla="*/ 215944 h 381046"/>
              <a:gd name="connsiteX3" fmla="*/ 524386 w 560129"/>
              <a:gd name="connsiteY3" fmla="*/ 311194 h 381046"/>
              <a:gd name="connsiteX4" fmla="*/ 464061 w 560129"/>
              <a:gd name="connsiteY4" fmla="*/ 269919 h 381046"/>
              <a:gd name="connsiteX5" fmla="*/ 559311 w 560129"/>
              <a:gd name="connsiteY5" fmla="*/ 381044 h 381046"/>
              <a:gd name="connsiteX6" fmla="*/ 505336 w 560129"/>
              <a:gd name="connsiteY6" fmla="*/ 273094 h 381046"/>
              <a:gd name="connsiteX7" fmla="*/ 422786 w 560129"/>
              <a:gd name="connsiteY7" fmla="*/ 200069 h 381046"/>
              <a:gd name="connsiteX8" fmla="*/ 127511 w 560129"/>
              <a:gd name="connsiteY8" fmla="*/ 73069 h 381046"/>
              <a:gd name="connsiteX9" fmla="*/ 3686 w 560129"/>
              <a:gd name="connsiteY9" fmla="*/ 44 h 3810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60129" h="381046">
                <a:moveTo>
                  <a:pt x="3686" y="44"/>
                </a:moveTo>
                <a:cubicBezTo>
                  <a:pt x="25382" y="1631"/>
                  <a:pt x="179898" y="46611"/>
                  <a:pt x="257686" y="82594"/>
                </a:cubicBezTo>
                <a:cubicBezTo>
                  <a:pt x="335474" y="118577"/>
                  <a:pt x="425961" y="177844"/>
                  <a:pt x="470411" y="215944"/>
                </a:cubicBezTo>
                <a:cubicBezTo>
                  <a:pt x="514861" y="254044"/>
                  <a:pt x="525444" y="302198"/>
                  <a:pt x="524386" y="311194"/>
                </a:cubicBezTo>
                <a:cubicBezTo>
                  <a:pt x="523328" y="320190"/>
                  <a:pt x="458240" y="258277"/>
                  <a:pt x="464061" y="269919"/>
                </a:cubicBezTo>
                <a:cubicBezTo>
                  <a:pt x="469882" y="281561"/>
                  <a:pt x="552432" y="380515"/>
                  <a:pt x="559311" y="381044"/>
                </a:cubicBezTo>
                <a:cubicBezTo>
                  <a:pt x="566190" y="381573"/>
                  <a:pt x="528090" y="303256"/>
                  <a:pt x="505336" y="273094"/>
                </a:cubicBezTo>
                <a:cubicBezTo>
                  <a:pt x="482582" y="242932"/>
                  <a:pt x="485757" y="233407"/>
                  <a:pt x="422786" y="200069"/>
                </a:cubicBezTo>
                <a:cubicBezTo>
                  <a:pt x="359815" y="166731"/>
                  <a:pt x="194715" y="106406"/>
                  <a:pt x="127511" y="73069"/>
                </a:cubicBezTo>
                <a:cubicBezTo>
                  <a:pt x="60307" y="39732"/>
                  <a:pt x="-18010" y="-1543"/>
                  <a:pt x="3686" y="44"/>
                </a:cubicBezTo>
                <a:close/>
              </a:path>
            </a:pathLst>
          </a:custGeom>
          <a:solidFill>
            <a:srgbClr val="FF0000"/>
          </a:solidFill>
          <a:ln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2" name="フリーフォーム: 図形 1081">
            <a:extLst>
              <a:ext uri="{FF2B5EF4-FFF2-40B4-BE49-F238E27FC236}">
                <a16:creationId xmlns:a16="http://schemas.microsoft.com/office/drawing/2014/main" id="{4B34613F-CBAC-41CD-8CE1-60B8D45BDD28}"/>
              </a:ext>
            </a:extLst>
          </p:cNvPr>
          <p:cNvSpPr/>
          <p:nvPr/>
        </p:nvSpPr>
        <p:spPr>
          <a:xfrm>
            <a:off x="4720411" y="478818"/>
            <a:ext cx="582589" cy="375334"/>
          </a:xfrm>
          <a:custGeom>
            <a:avLst/>
            <a:gdLst>
              <a:gd name="connsiteX0" fmla="*/ 3989 w 582589"/>
              <a:gd name="connsiteY0" fmla="*/ 607 h 375334"/>
              <a:gd name="connsiteX1" fmla="*/ 108764 w 582589"/>
              <a:gd name="connsiteY1" fmla="*/ 64107 h 375334"/>
              <a:gd name="connsiteX2" fmla="*/ 289739 w 582589"/>
              <a:gd name="connsiteY2" fmla="*/ 149832 h 375334"/>
              <a:gd name="connsiteX3" fmla="*/ 499289 w 582589"/>
              <a:gd name="connsiteY3" fmla="*/ 241907 h 375334"/>
              <a:gd name="connsiteX4" fmla="*/ 578664 w 582589"/>
              <a:gd name="connsiteY4" fmla="*/ 375257 h 375334"/>
              <a:gd name="connsiteX5" fmla="*/ 543739 w 582589"/>
              <a:gd name="connsiteY5" fmla="*/ 260957 h 375334"/>
              <a:gd name="connsiteX6" fmla="*/ 318314 w 582589"/>
              <a:gd name="connsiteY6" fmla="*/ 241907 h 375334"/>
              <a:gd name="connsiteX7" fmla="*/ 245289 w 582589"/>
              <a:gd name="connsiteY7" fmla="*/ 102207 h 375334"/>
              <a:gd name="connsiteX8" fmla="*/ 3989 w 582589"/>
              <a:gd name="connsiteY8" fmla="*/ 607 h 3753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82589" h="375334">
                <a:moveTo>
                  <a:pt x="3989" y="607"/>
                </a:moveTo>
                <a:cubicBezTo>
                  <a:pt x="-18765" y="-5743"/>
                  <a:pt x="61139" y="39236"/>
                  <a:pt x="108764" y="64107"/>
                </a:cubicBezTo>
                <a:cubicBezTo>
                  <a:pt x="156389" y="88978"/>
                  <a:pt x="224651" y="120199"/>
                  <a:pt x="289739" y="149832"/>
                </a:cubicBezTo>
                <a:cubicBezTo>
                  <a:pt x="354827" y="179465"/>
                  <a:pt x="451135" y="204336"/>
                  <a:pt x="499289" y="241907"/>
                </a:cubicBezTo>
                <a:cubicBezTo>
                  <a:pt x="547443" y="279478"/>
                  <a:pt x="571256" y="372082"/>
                  <a:pt x="578664" y="375257"/>
                </a:cubicBezTo>
                <a:cubicBezTo>
                  <a:pt x="586072" y="378432"/>
                  <a:pt x="587131" y="283182"/>
                  <a:pt x="543739" y="260957"/>
                </a:cubicBezTo>
                <a:cubicBezTo>
                  <a:pt x="500347" y="238732"/>
                  <a:pt x="368056" y="268365"/>
                  <a:pt x="318314" y="241907"/>
                </a:cubicBezTo>
                <a:cubicBezTo>
                  <a:pt x="268572" y="215449"/>
                  <a:pt x="294501" y="139249"/>
                  <a:pt x="245289" y="102207"/>
                </a:cubicBezTo>
                <a:cubicBezTo>
                  <a:pt x="196077" y="65165"/>
                  <a:pt x="26743" y="6957"/>
                  <a:pt x="3989" y="607"/>
                </a:cubicBezTo>
                <a:close/>
              </a:path>
            </a:pathLst>
          </a:custGeom>
          <a:solidFill>
            <a:srgbClr val="FF0000"/>
          </a:solidFill>
          <a:ln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3" name="フリーフォーム: 図形 1082">
            <a:extLst>
              <a:ext uri="{FF2B5EF4-FFF2-40B4-BE49-F238E27FC236}">
                <a16:creationId xmlns:a16="http://schemas.microsoft.com/office/drawing/2014/main" id="{639CA529-6E28-4875-B408-F655FA5A7A2A}"/>
              </a:ext>
            </a:extLst>
          </p:cNvPr>
          <p:cNvSpPr/>
          <p:nvPr/>
        </p:nvSpPr>
        <p:spPr>
          <a:xfrm>
            <a:off x="4708242" y="512572"/>
            <a:ext cx="403551" cy="300234"/>
          </a:xfrm>
          <a:custGeom>
            <a:avLst/>
            <a:gdLst>
              <a:gd name="connsiteX0" fmla="*/ 12983 w 403551"/>
              <a:gd name="connsiteY0" fmla="*/ 4953 h 300234"/>
              <a:gd name="connsiteX1" fmla="*/ 92358 w 403551"/>
              <a:gd name="connsiteY1" fmla="*/ 87503 h 300234"/>
              <a:gd name="connsiteX2" fmla="*/ 222533 w 403551"/>
              <a:gd name="connsiteY2" fmla="*/ 157353 h 300234"/>
              <a:gd name="connsiteX3" fmla="*/ 374933 w 403551"/>
              <a:gd name="connsiteY3" fmla="*/ 246253 h 300234"/>
              <a:gd name="connsiteX4" fmla="*/ 384458 w 403551"/>
              <a:gd name="connsiteY4" fmla="*/ 300228 h 300234"/>
              <a:gd name="connsiteX5" fmla="*/ 371758 w 403551"/>
              <a:gd name="connsiteY5" fmla="*/ 243078 h 300234"/>
              <a:gd name="connsiteX6" fmla="*/ 12983 w 403551"/>
              <a:gd name="connsiteY6" fmla="*/ 4953 h 3002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03551" h="300234">
                <a:moveTo>
                  <a:pt x="12983" y="4953"/>
                </a:moveTo>
                <a:cubicBezTo>
                  <a:pt x="-33584" y="-20976"/>
                  <a:pt x="57433" y="62103"/>
                  <a:pt x="92358" y="87503"/>
                </a:cubicBezTo>
                <a:cubicBezTo>
                  <a:pt x="127283" y="112903"/>
                  <a:pt x="175437" y="130895"/>
                  <a:pt x="222533" y="157353"/>
                </a:cubicBezTo>
                <a:cubicBezTo>
                  <a:pt x="269629" y="183811"/>
                  <a:pt x="347946" y="222441"/>
                  <a:pt x="374933" y="246253"/>
                </a:cubicBezTo>
                <a:cubicBezTo>
                  <a:pt x="401920" y="270065"/>
                  <a:pt x="384987" y="300757"/>
                  <a:pt x="384458" y="300228"/>
                </a:cubicBezTo>
                <a:cubicBezTo>
                  <a:pt x="383929" y="299699"/>
                  <a:pt x="435258" y="289115"/>
                  <a:pt x="371758" y="243078"/>
                </a:cubicBezTo>
                <a:cubicBezTo>
                  <a:pt x="308258" y="197041"/>
                  <a:pt x="59550" y="30882"/>
                  <a:pt x="12983" y="4953"/>
                </a:cubicBezTo>
                <a:close/>
              </a:path>
            </a:pathLst>
          </a:custGeom>
          <a:solidFill>
            <a:srgbClr val="FF0000"/>
          </a:solidFill>
          <a:ln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4" name="フリーフォーム: 図形 1083">
            <a:extLst>
              <a:ext uri="{FF2B5EF4-FFF2-40B4-BE49-F238E27FC236}">
                <a16:creationId xmlns:a16="http://schemas.microsoft.com/office/drawing/2014/main" id="{16B96E65-2CBE-4301-9BD1-F1298D322F5C}"/>
              </a:ext>
            </a:extLst>
          </p:cNvPr>
          <p:cNvSpPr/>
          <p:nvPr/>
        </p:nvSpPr>
        <p:spPr>
          <a:xfrm>
            <a:off x="4619366" y="479422"/>
            <a:ext cx="522113" cy="441735"/>
          </a:xfrm>
          <a:custGeom>
            <a:avLst/>
            <a:gdLst>
              <a:gd name="connsiteX0" fmla="*/ 60584 w 522113"/>
              <a:gd name="connsiteY0" fmla="*/ 3 h 441735"/>
              <a:gd name="connsiteX1" fmla="*/ 92334 w 522113"/>
              <a:gd name="connsiteY1" fmla="*/ 95253 h 441735"/>
              <a:gd name="connsiteX2" fmla="*/ 162184 w 522113"/>
              <a:gd name="connsiteY2" fmla="*/ 158753 h 441735"/>
              <a:gd name="connsiteX3" fmla="*/ 514609 w 522113"/>
              <a:gd name="connsiteY3" fmla="*/ 431803 h 441735"/>
              <a:gd name="connsiteX4" fmla="*/ 393959 w 522113"/>
              <a:gd name="connsiteY4" fmla="*/ 371478 h 441735"/>
              <a:gd name="connsiteX5" fmla="*/ 286009 w 522113"/>
              <a:gd name="connsiteY5" fmla="*/ 269878 h 441735"/>
              <a:gd name="connsiteX6" fmla="*/ 317759 w 522113"/>
              <a:gd name="connsiteY6" fmla="*/ 377828 h 441735"/>
              <a:gd name="connsiteX7" fmla="*/ 251084 w 522113"/>
              <a:gd name="connsiteY7" fmla="*/ 295278 h 441735"/>
              <a:gd name="connsiteX8" fmla="*/ 114559 w 522113"/>
              <a:gd name="connsiteY8" fmla="*/ 203203 h 441735"/>
              <a:gd name="connsiteX9" fmla="*/ 47884 w 522113"/>
              <a:gd name="connsiteY9" fmla="*/ 168278 h 441735"/>
              <a:gd name="connsiteX10" fmla="*/ 3434 w 522113"/>
              <a:gd name="connsiteY10" fmla="*/ 111128 h 441735"/>
              <a:gd name="connsiteX11" fmla="*/ 9784 w 522113"/>
              <a:gd name="connsiteY11" fmla="*/ 98428 h 441735"/>
              <a:gd name="connsiteX12" fmla="*/ 60584 w 522113"/>
              <a:gd name="connsiteY12" fmla="*/ 3 h 4417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22113" h="441735">
                <a:moveTo>
                  <a:pt x="60584" y="3"/>
                </a:moveTo>
                <a:cubicBezTo>
                  <a:pt x="74342" y="-526"/>
                  <a:pt x="75401" y="68795"/>
                  <a:pt x="92334" y="95253"/>
                </a:cubicBezTo>
                <a:cubicBezTo>
                  <a:pt x="109267" y="121711"/>
                  <a:pt x="91805" y="102661"/>
                  <a:pt x="162184" y="158753"/>
                </a:cubicBezTo>
                <a:cubicBezTo>
                  <a:pt x="232563" y="214845"/>
                  <a:pt x="475980" y="396349"/>
                  <a:pt x="514609" y="431803"/>
                </a:cubicBezTo>
                <a:cubicBezTo>
                  <a:pt x="553238" y="467257"/>
                  <a:pt x="432059" y="398465"/>
                  <a:pt x="393959" y="371478"/>
                </a:cubicBezTo>
                <a:cubicBezTo>
                  <a:pt x="355859" y="344491"/>
                  <a:pt x="298709" y="268820"/>
                  <a:pt x="286009" y="269878"/>
                </a:cubicBezTo>
                <a:cubicBezTo>
                  <a:pt x="273309" y="270936"/>
                  <a:pt x="323580" y="373595"/>
                  <a:pt x="317759" y="377828"/>
                </a:cubicBezTo>
                <a:cubicBezTo>
                  <a:pt x="311938" y="382061"/>
                  <a:pt x="284951" y="324382"/>
                  <a:pt x="251084" y="295278"/>
                </a:cubicBezTo>
                <a:cubicBezTo>
                  <a:pt x="217217" y="266174"/>
                  <a:pt x="148426" y="224370"/>
                  <a:pt x="114559" y="203203"/>
                </a:cubicBezTo>
                <a:cubicBezTo>
                  <a:pt x="80692" y="182036"/>
                  <a:pt x="66405" y="183624"/>
                  <a:pt x="47884" y="168278"/>
                </a:cubicBezTo>
                <a:cubicBezTo>
                  <a:pt x="29363" y="152932"/>
                  <a:pt x="9784" y="122770"/>
                  <a:pt x="3434" y="111128"/>
                </a:cubicBezTo>
                <a:cubicBezTo>
                  <a:pt x="-2916" y="99486"/>
                  <a:pt x="-270" y="113245"/>
                  <a:pt x="9784" y="98428"/>
                </a:cubicBezTo>
                <a:cubicBezTo>
                  <a:pt x="19838" y="83611"/>
                  <a:pt x="46826" y="532"/>
                  <a:pt x="60584" y="3"/>
                </a:cubicBezTo>
                <a:close/>
              </a:path>
            </a:pathLst>
          </a:custGeom>
          <a:solidFill>
            <a:srgbClr val="FF0000"/>
          </a:solidFill>
          <a:ln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5" name="フリーフォーム: 図形 1084">
            <a:extLst>
              <a:ext uri="{FF2B5EF4-FFF2-40B4-BE49-F238E27FC236}">
                <a16:creationId xmlns:a16="http://schemas.microsoft.com/office/drawing/2014/main" id="{3223FEB3-6F60-4166-89D7-E89ECF57F103}"/>
              </a:ext>
            </a:extLst>
          </p:cNvPr>
          <p:cNvSpPr/>
          <p:nvPr/>
        </p:nvSpPr>
        <p:spPr>
          <a:xfrm>
            <a:off x="4883148" y="420957"/>
            <a:ext cx="411751" cy="280780"/>
          </a:xfrm>
          <a:custGeom>
            <a:avLst/>
            <a:gdLst>
              <a:gd name="connsiteX0" fmla="*/ 2 w 411751"/>
              <a:gd name="connsiteY0" fmla="*/ 14018 h 280780"/>
              <a:gd name="connsiteX1" fmla="*/ 133352 w 411751"/>
              <a:gd name="connsiteY1" fmla="*/ 52118 h 280780"/>
              <a:gd name="connsiteX2" fmla="*/ 288927 w 411751"/>
              <a:gd name="connsiteY2" fmla="*/ 163243 h 280780"/>
              <a:gd name="connsiteX3" fmla="*/ 409577 w 411751"/>
              <a:gd name="connsiteY3" fmla="*/ 280718 h 280780"/>
              <a:gd name="connsiteX4" fmla="*/ 184152 w 411751"/>
              <a:gd name="connsiteY4" fmla="*/ 147368 h 280780"/>
              <a:gd name="connsiteX5" fmla="*/ 130177 w 411751"/>
              <a:gd name="connsiteY5" fmla="*/ 10843 h 280780"/>
              <a:gd name="connsiteX6" fmla="*/ 2 w 411751"/>
              <a:gd name="connsiteY6" fmla="*/ 14018 h 2807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1751" h="280780">
                <a:moveTo>
                  <a:pt x="2" y="14018"/>
                </a:moveTo>
                <a:cubicBezTo>
                  <a:pt x="531" y="20897"/>
                  <a:pt x="85198" y="27247"/>
                  <a:pt x="133352" y="52118"/>
                </a:cubicBezTo>
                <a:cubicBezTo>
                  <a:pt x="181506" y="76989"/>
                  <a:pt x="242890" y="125143"/>
                  <a:pt x="288927" y="163243"/>
                </a:cubicBezTo>
                <a:cubicBezTo>
                  <a:pt x="334964" y="201343"/>
                  <a:pt x="427040" y="283364"/>
                  <a:pt x="409577" y="280718"/>
                </a:cubicBezTo>
                <a:cubicBezTo>
                  <a:pt x="392114" y="278072"/>
                  <a:pt x="230719" y="192347"/>
                  <a:pt x="184152" y="147368"/>
                </a:cubicBezTo>
                <a:cubicBezTo>
                  <a:pt x="137585" y="102389"/>
                  <a:pt x="159810" y="33597"/>
                  <a:pt x="130177" y="10843"/>
                </a:cubicBezTo>
                <a:cubicBezTo>
                  <a:pt x="100544" y="-11911"/>
                  <a:pt x="-527" y="7139"/>
                  <a:pt x="2" y="14018"/>
                </a:cubicBezTo>
                <a:close/>
              </a:path>
            </a:pathLst>
          </a:custGeom>
          <a:solidFill>
            <a:srgbClr val="FF0000"/>
          </a:solidFill>
          <a:ln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6" name="フリーフォーム: 図形 1085">
            <a:extLst>
              <a:ext uri="{FF2B5EF4-FFF2-40B4-BE49-F238E27FC236}">
                <a16:creationId xmlns:a16="http://schemas.microsoft.com/office/drawing/2014/main" id="{46EB5800-BFA8-4A79-9C3B-BA92BB9C8D11}"/>
              </a:ext>
            </a:extLst>
          </p:cNvPr>
          <p:cNvSpPr/>
          <p:nvPr/>
        </p:nvSpPr>
        <p:spPr>
          <a:xfrm>
            <a:off x="4775192" y="452360"/>
            <a:ext cx="239539" cy="61814"/>
          </a:xfrm>
          <a:custGeom>
            <a:avLst/>
            <a:gdLst>
              <a:gd name="connsiteX0" fmla="*/ 8 w 239539"/>
              <a:gd name="connsiteY0" fmla="*/ 1665 h 61814"/>
              <a:gd name="connsiteX1" fmla="*/ 130183 w 239539"/>
              <a:gd name="connsiteY1" fmla="*/ 8015 h 61814"/>
              <a:gd name="connsiteX2" fmla="*/ 238133 w 239539"/>
              <a:gd name="connsiteY2" fmla="*/ 58815 h 61814"/>
              <a:gd name="connsiteX3" fmla="*/ 187333 w 239539"/>
              <a:gd name="connsiteY3" fmla="*/ 52465 h 61814"/>
              <a:gd name="connsiteX4" fmla="*/ 123833 w 239539"/>
              <a:gd name="connsiteY4" fmla="*/ 23890 h 61814"/>
              <a:gd name="connsiteX5" fmla="*/ 8 w 239539"/>
              <a:gd name="connsiteY5" fmla="*/ 1665 h 618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9539" h="61814">
                <a:moveTo>
                  <a:pt x="8" y="1665"/>
                </a:moveTo>
                <a:cubicBezTo>
                  <a:pt x="1066" y="-981"/>
                  <a:pt x="90496" y="-1510"/>
                  <a:pt x="130183" y="8015"/>
                </a:cubicBezTo>
                <a:cubicBezTo>
                  <a:pt x="169871" y="17540"/>
                  <a:pt x="228608" y="51407"/>
                  <a:pt x="238133" y="58815"/>
                </a:cubicBezTo>
                <a:cubicBezTo>
                  <a:pt x="247658" y="66223"/>
                  <a:pt x="206383" y="58286"/>
                  <a:pt x="187333" y="52465"/>
                </a:cubicBezTo>
                <a:cubicBezTo>
                  <a:pt x="168283" y="46644"/>
                  <a:pt x="149762" y="31298"/>
                  <a:pt x="123833" y="23890"/>
                </a:cubicBezTo>
                <a:cubicBezTo>
                  <a:pt x="97904" y="16482"/>
                  <a:pt x="-1050" y="4311"/>
                  <a:pt x="8" y="1665"/>
                </a:cubicBezTo>
                <a:close/>
              </a:path>
            </a:pathLst>
          </a:custGeom>
          <a:solidFill>
            <a:srgbClr val="FF0000"/>
          </a:solidFill>
          <a:ln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7" name="フリーフォーム: 図形 1086">
            <a:extLst>
              <a:ext uri="{FF2B5EF4-FFF2-40B4-BE49-F238E27FC236}">
                <a16:creationId xmlns:a16="http://schemas.microsoft.com/office/drawing/2014/main" id="{87EFEE14-375A-4B23-9C8C-39D89766C00C}"/>
              </a:ext>
            </a:extLst>
          </p:cNvPr>
          <p:cNvSpPr/>
          <p:nvPr/>
        </p:nvSpPr>
        <p:spPr>
          <a:xfrm>
            <a:off x="5009433" y="396665"/>
            <a:ext cx="648456" cy="384387"/>
          </a:xfrm>
          <a:custGeom>
            <a:avLst/>
            <a:gdLst>
              <a:gd name="connsiteX0" fmla="*/ 717 w 648456"/>
              <a:gd name="connsiteY0" fmla="*/ 210 h 384387"/>
              <a:gd name="connsiteX1" fmla="*/ 188042 w 648456"/>
              <a:gd name="connsiteY1" fmla="*/ 95460 h 384387"/>
              <a:gd name="connsiteX2" fmla="*/ 321392 w 648456"/>
              <a:gd name="connsiteY2" fmla="*/ 136735 h 384387"/>
              <a:gd name="connsiteX3" fmla="*/ 489667 w 648456"/>
              <a:gd name="connsiteY3" fmla="*/ 247860 h 384387"/>
              <a:gd name="connsiteX4" fmla="*/ 648417 w 648456"/>
              <a:gd name="connsiteY4" fmla="*/ 384385 h 384387"/>
              <a:gd name="connsiteX5" fmla="*/ 502367 w 648456"/>
              <a:gd name="connsiteY5" fmla="*/ 251035 h 384387"/>
              <a:gd name="connsiteX6" fmla="*/ 261067 w 648456"/>
              <a:gd name="connsiteY6" fmla="*/ 124035 h 384387"/>
              <a:gd name="connsiteX7" fmla="*/ 717 w 648456"/>
              <a:gd name="connsiteY7" fmla="*/ 210 h 3843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48456" h="384387">
                <a:moveTo>
                  <a:pt x="717" y="210"/>
                </a:moveTo>
                <a:cubicBezTo>
                  <a:pt x="-11454" y="-4552"/>
                  <a:pt x="134596" y="72706"/>
                  <a:pt x="188042" y="95460"/>
                </a:cubicBezTo>
                <a:cubicBezTo>
                  <a:pt x="241488" y="118214"/>
                  <a:pt x="271121" y="111335"/>
                  <a:pt x="321392" y="136735"/>
                </a:cubicBezTo>
                <a:cubicBezTo>
                  <a:pt x="371663" y="162135"/>
                  <a:pt x="435163" y="206585"/>
                  <a:pt x="489667" y="247860"/>
                </a:cubicBezTo>
                <a:cubicBezTo>
                  <a:pt x="544171" y="289135"/>
                  <a:pt x="646300" y="383856"/>
                  <a:pt x="648417" y="384385"/>
                </a:cubicBezTo>
                <a:cubicBezTo>
                  <a:pt x="650534" y="384914"/>
                  <a:pt x="566925" y="294427"/>
                  <a:pt x="502367" y="251035"/>
                </a:cubicBezTo>
                <a:cubicBezTo>
                  <a:pt x="437809" y="207643"/>
                  <a:pt x="342559" y="164252"/>
                  <a:pt x="261067" y="124035"/>
                </a:cubicBezTo>
                <a:cubicBezTo>
                  <a:pt x="179575" y="83818"/>
                  <a:pt x="12888" y="4972"/>
                  <a:pt x="717" y="210"/>
                </a:cubicBezTo>
                <a:close/>
              </a:path>
            </a:pathLst>
          </a:custGeom>
          <a:solidFill>
            <a:srgbClr val="FF0000"/>
          </a:solidFill>
          <a:ln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8" name="フリーフォーム: 図形 1087">
            <a:extLst>
              <a:ext uri="{FF2B5EF4-FFF2-40B4-BE49-F238E27FC236}">
                <a16:creationId xmlns:a16="http://schemas.microsoft.com/office/drawing/2014/main" id="{E89E6B85-B607-4E3D-B2F8-8B11390BEE8E}"/>
              </a:ext>
            </a:extLst>
          </p:cNvPr>
          <p:cNvSpPr/>
          <p:nvPr/>
        </p:nvSpPr>
        <p:spPr>
          <a:xfrm>
            <a:off x="5064108" y="460277"/>
            <a:ext cx="270635" cy="197429"/>
          </a:xfrm>
          <a:custGeom>
            <a:avLst/>
            <a:gdLst>
              <a:gd name="connsiteX0" fmla="*/ 17 w 270635"/>
              <a:gd name="connsiteY0" fmla="*/ 98 h 197429"/>
              <a:gd name="connsiteX1" fmla="*/ 149242 w 270635"/>
              <a:gd name="connsiteY1" fmla="*/ 85823 h 197429"/>
              <a:gd name="connsiteX2" fmla="*/ 266717 w 270635"/>
              <a:gd name="connsiteY2" fmla="*/ 196948 h 197429"/>
              <a:gd name="connsiteX3" fmla="*/ 234967 w 270635"/>
              <a:gd name="connsiteY3" fmla="*/ 123923 h 197429"/>
              <a:gd name="connsiteX4" fmla="*/ 158767 w 270635"/>
              <a:gd name="connsiteY4" fmla="*/ 69948 h 197429"/>
              <a:gd name="connsiteX5" fmla="*/ 17 w 270635"/>
              <a:gd name="connsiteY5" fmla="*/ 98 h 1974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0635" h="197429">
                <a:moveTo>
                  <a:pt x="17" y="98"/>
                </a:moveTo>
                <a:cubicBezTo>
                  <a:pt x="-1571" y="2744"/>
                  <a:pt x="104792" y="53015"/>
                  <a:pt x="149242" y="85823"/>
                </a:cubicBezTo>
                <a:cubicBezTo>
                  <a:pt x="193692" y="118631"/>
                  <a:pt x="252429" y="190598"/>
                  <a:pt x="266717" y="196948"/>
                </a:cubicBezTo>
                <a:cubicBezTo>
                  <a:pt x="281005" y="203298"/>
                  <a:pt x="252959" y="145090"/>
                  <a:pt x="234967" y="123923"/>
                </a:cubicBezTo>
                <a:cubicBezTo>
                  <a:pt x="216975" y="102756"/>
                  <a:pt x="196338" y="91115"/>
                  <a:pt x="158767" y="69948"/>
                </a:cubicBezTo>
                <a:cubicBezTo>
                  <a:pt x="121196" y="48781"/>
                  <a:pt x="1605" y="-2548"/>
                  <a:pt x="17" y="98"/>
                </a:cubicBezTo>
                <a:close/>
              </a:path>
            </a:pathLst>
          </a:custGeom>
          <a:solidFill>
            <a:srgbClr val="FF0000"/>
          </a:solidFill>
          <a:ln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9" name="フリーフォーム: 図形 1088">
            <a:extLst>
              <a:ext uri="{FF2B5EF4-FFF2-40B4-BE49-F238E27FC236}">
                <a16:creationId xmlns:a16="http://schemas.microsoft.com/office/drawing/2014/main" id="{0F17285F-D4A6-4D6C-9DCC-3C128D8A6474}"/>
              </a:ext>
            </a:extLst>
          </p:cNvPr>
          <p:cNvSpPr/>
          <p:nvPr/>
        </p:nvSpPr>
        <p:spPr>
          <a:xfrm>
            <a:off x="5688157" y="774570"/>
            <a:ext cx="819020" cy="2138816"/>
          </a:xfrm>
          <a:custGeom>
            <a:avLst/>
            <a:gdLst>
              <a:gd name="connsiteX0" fmla="*/ 52243 w 819020"/>
              <a:gd name="connsiteY0" fmla="*/ 4363 h 2138816"/>
              <a:gd name="connsiteX1" fmla="*/ 221576 w 819020"/>
              <a:gd name="connsiteY1" fmla="*/ 334563 h 2138816"/>
              <a:gd name="connsiteX2" fmla="*/ 407843 w 819020"/>
              <a:gd name="connsiteY2" fmla="*/ 707097 h 2138816"/>
              <a:gd name="connsiteX3" fmla="*/ 526376 w 819020"/>
              <a:gd name="connsiteY3" fmla="*/ 1054230 h 2138816"/>
              <a:gd name="connsiteX4" fmla="*/ 594110 w 819020"/>
              <a:gd name="connsiteY4" fmla="*/ 1274363 h 2138816"/>
              <a:gd name="connsiteX5" fmla="*/ 738043 w 819020"/>
              <a:gd name="connsiteY5" fmla="*/ 1511430 h 2138816"/>
              <a:gd name="connsiteX6" fmla="*/ 780376 w 819020"/>
              <a:gd name="connsiteY6" fmla="*/ 1646897 h 2138816"/>
              <a:gd name="connsiteX7" fmla="*/ 814243 w 819020"/>
              <a:gd name="connsiteY7" fmla="*/ 1943230 h 2138816"/>
              <a:gd name="connsiteX8" fmla="*/ 814243 w 819020"/>
              <a:gd name="connsiteY8" fmla="*/ 2137963 h 2138816"/>
              <a:gd name="connsiteX9" fmla="*/ 771910 w 819020"/>
              <a:gd name="connsiteY9" fmla="*/ 1994030 h 2138816"/>
              <a:gd name="connsiteX10" fmla="*/ 687243 w 819020"/>
              <a:gd name="connsiteY10" fmla="*/ 1553763 h 2138816"/>
              <a:gd name="connsiteX11" fmla="*/ 331643 w 819020"/>
              <a:gd name="connsiteY11" fmla="*/ 724030 h 2138816"/>
              <a:gd name="connsiteX12" fmla="*/ 18376 w 819020"/>
              <a:gd name="connsiteY12" fmla="*/ 182163 h 2138816"/>
              <a:gd name="connsiteX13" fmla="*/ 52243 w 819020"/>
              <a:gd name="connsiteY13" fmla="*/ 4363 h 21388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819020" h="2138816">
                <a:moveTo>
                  <a:pt x="52243" y="4363"/>
                </a:moveTo>
                <a:cubicBezTo>
                  <a:pt x="86110" y="29763"/>
                  <a:pt x="162309" y="217441"/>
                  <a:pt x="221576" y="334563"/>
                </a:cubicBezTo>
                <a:cubicBezTo>
                  <a:pt x="280843" y="451685"/>
                  <a:pt x="357043" y="587153"/>
                  <a:pt x="407843" y="707097"/>
                </a:cubicBezTo>
                <a:cubicBezTo>
                  <a:pt x="458643" y="827042"/>
                  <a:pt x="495332" y="959686"/>
                  <a:pt x="526376" y="1054230"/>
                </a:cubicBezTo>
                <a:cubicBezTo>
                  <a:pt x="557420" y="1148774"/>
                  <a:pt x="558832" y="1198163"/>
                  <a:pt x="594110" y="1274363"/>
                </a:cubicBezTo>
                <a:cubicBezTo>
                  <a:pt x="629388" y="1350563"/>
                  <a:pt x="706999" y="1449341"/>
                  <a:pt x="738043" y="1511430"/>
                </a:cubicBezTo>
                <a:cubicBezTo>
                  <a:pt x="769087" y="1573519"/>
                  <a:pt x="767676" y="1574930"/>
                  <a:pt x="780376" y="1646897"/>
                </a:cubicBezTo>
                <a:cubicBezTo>
                  <a:pt x="793076" y="1718864"/>
                  <a:pt x="808599" y="1861386"/>
                  <a:pt x="814243" y="1943230"/>
                </a:cubicBezTo>
                <a:cubicBezTo>
                  <a:pt x="819888" y="2025074"/>
                  <a:pt x="821299" y="2129496"/>
                  <a:pt x="814243" y="2137963"/>
                </a:cubicBezTo>
                <a:cubicBezTo>
                  <a:pt x="807188" y="2146430"/>
                  <a:pt x="793077" y="2091397"/>
                  <a:pt x="771910" y="1994030"/>
                </a:cubicBezTo>
                <a:cubicBezTo>
                  <a:pt x="750743" y="1896663"/>
                  <a:pt x="760621" y="1765430"/>
                  <a:pt x="687243" y="1553763"/>
                </a:cubicBezTo>
                <a:cubicBezTo>
                  <a:pt x="613865" y="1342096"/>
                  <a:pt x="443121" y="952630"/>
                  <a:pt x="331643" y="724030"/>
                </a:cubicBezTo>
                <a:cubicBezTo>
                  <a:pt x="220165" y="495430"/>
                  <a:pt x="62120" y="296463"/>
                  <a:pt x="18376" y="182163"/>
                </a:cubicBezTo>
                <a:cubicBezTo>
                  <a:pt x="-25368" y="67863"/>
                  <a:pt x="18376" y="-21037"/>
                  <a:pt x="52243" y="4363"/>
                </a:cubicBezTo>
                <a:close/>
              </a:path>
            </a:pathLst>
          </a:custGeom>
          <a:solidFill>
            <a:srgbClr val="FF0000"/>
          </a:solidFill>
          <a:ln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0" name="フリーフォーム: 図形 1089">
            <a:extLst>
              <a:ext uri="{FF2B5EF4-FFF2-40B4-BE49-F238E27FC236}">
                <a16:creationId xmlns:a16="http://schemas.microsoft.com/office/drawing/2014/main" id="{77F127CD-7A3A-4654-A96A-3171549C505F}"/>
              </a:ext>
            </a:extLst>
          </p:cNvPr>
          <p:cNvSpPr/>
          <p:nvPr/>
        </p:nvSpPr>
        <p:spPr>
          <a:xfrm>
            <a:off x="5574849" y="831006"/>
            <a:ext cx="851544" cy="2120272"/>
          </a:xfrm>
          <a:custGeom>
            <a:avLst/>
            <a:gdLst>
              <a:gd name="connsiteX0" fmla="*/ 13151 w 851544"/>
              <a:gd name="connsiteY0" fmla="*/ 15661 h 2120272"/>
              <a:gd name="connsiteX1" fmla="*/ 140151 w 851544"/>
              <a:gd name="connsiteY1" fmla="*/ 286594 h 2120272"/>
              <a:gd name="connsiteX2" fmla="*/ 470351 w 851544"/>
              <a:gd name="connsiteY2" fmla="*/ 879261 h 2120272"/>
              <a:gd name="connsiteX3" fmla="*/ 656618 w 851544"/>
              <a:gd name="connsiteY3" fmla="*/ 1353394 h 2120272"/>
              <a:gd name="connsiteX4" fmla="*/ 732818 w 851544"/>
              <a:gd name="connsiteY4" fmla="*/ 1708994 h 2120272"/>
              <a:gd name="connsiteX5" fmla="*/ 732818 w 851544"/>
              <a:gd name="connsiteY5" fmla="*/ 1937594 h 2120272"/>
              <a:gd name="connsiteX6" fmla="*/ 766684 w 851544"/>
              <a:gd name="connsiteY6" fmla="*/ 2106927 h 2120272"/>
              <a:gd name="connsiteX7" fmla="*/ 809018 w 851544"/>
              <a:gd name="connsiteY7" fmla="*/ 2073061 h 2120272"/>
              <a:gd name="connsiteX8" fmla="*/ 825951 w 851544"/>
              <a:gd name="connsiteY8" fmla="*/ 1785194 h 2120272"/>
              <a:gd name="connsiteX9" fmla="*/ 436484 w 851544"/>
              <a:gd name="connsiteY9" fmla="*/ 726861 h 2120272"/>
              <a:gd name="connsiteX10" fmla="*/ 13151 w 851544"/>
              <a:gd name="connsiteY10" fmla="*/ 15661 h 21202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851544" h="2120272">
                <a:moveTo>
                  <a:pt x="13151" y="15661"/>
                </a:moveTo>
                <a:cubicBezTo>
                  <a:pt x="-36238" y="-57717"/>
                  <a:pt x="63951" y="142661"/>
                  <a:pt x="140151" y="286594"/>
                </a:cubicBezTo>
                <a:cubicBezTo>
                  <a:pt x="216351" y="430527"/>
                  <a:pt x="384273" y="701461"/>
                  <a:pt x="470351" y="879261"/>
                </a:cubicBezTo>
                <a:cubicBezTo>
                  <a:pt x="556429" y="1057061"/>
                  <a:pt x="612873" y="1215105"/>
                  <a:pt x="656618" y="1353394"/>
                </a:cubicBezTo>
                <a:cubicBezTo>
                  <a:pt x="700363" y="1491683"/>
                  <a:pt x="720118" y="1611627"/>
                  <a:pt x="732818" y="1708994"/>
                </a:cubicBezTo>
                <a:cubicBezTo>
                  <a:pt x="745518" y="1806361"/>
                  <a:pt x="727174" y="1871272"/>
                  <a:pt x="732818" y="1937594"/>
                </a:cubicBezTo>
                <a:cubicBezTo>
                  <a:pt x="738462" y="2003916"/>
                  <a:pt x="753984" y="2084349"/>
                  <a:pt x="766684" y="2106927"/>
                </a:cubicBezTo>
                <a:cubicBezTo>
                  <a:pt x="779384" y="2129505"/>
                  <a:pt x="799140" y="2126683"/>
                  <a:pt x="809018" y="2073061"/>
                </a:cubicBezTo>
                <a:cubicBezTo>
                  <a:pt x="818896" y="2019439"/>
                  <a:pt x="888040" y="2009561"/>
                  <a:pt x="825951" y="1785194"/>
                </a:cubicBezTo>
                <a:cubicBezTo>
                  <a:pt x="763862" y="1560827"/>
                  <a:pt x="570539" y="1014728"/>
                  <a:pt x="436484" y="726861"/>
                </a:cubicBezTo>
                <a:cubicBezTo>
                  <a:pt x="302429" y="438994"/>
                  <a:pt x="62540" y="89039"/>
                  <a:pt x="13151" y="15661"/>
                </a:cubicBezTo>
                <a:close/>
              </a:path>
            </a:pathLst>
          </a:custGeom>
          <a:solidFill>
            <a:srgbClr val="FF0000"/>
          </a:solidFill>
          <a:ln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1" name="フリーフォーム: 図形 1090">
            <a:extLst>
              <a:ext uri="{FF2B5EF4-FFF2-40B4-BE49-F238E27FC236}">
                <a16:creationId xmlns:a16="http://schemas.microsoft.com/office/drawing/2014/main" id="{42684C03-03FF-4459-A873-B287A0FBFA3B}"/>
              </a:ext>
            </a:extLst>
          </p:cNvPr>
          <p:cNvSpPr/>
          <p:nvPr/>
        </p:nvSpPr>
        <p:spPr>
          <a:xfrm>
            <a:off x="5287261" y="720430"/>
            <a:ext cx="444342" cy="435772"/>
          </a:xfrm>
          <a:custGeom>
            <a:avLst/>
            <a:gdLst>
              <a:gd name="connsiteX0" fmla="*/ 172 w 444342"/>
              <a:gd name="connsiteY0" fmla="*/ 11937 h 435772"/>
              <a:gd name="connsiteX1" fmla="*/ 165272 w 444342"/>
              <a:gd name="connsiteY1" fmla="*/ 219370 h 435772"/>
              <a:gd name="connsiteX2" fmla="*/ 237239 w 444342"/>
              <a:gd name="connsiteY2" fmla="*/ 329437 h 435772"/>
              <a:gd name="connsiteX3" fmla="*/ 440439 w 444342"/>
              <a:gd name="connsiteY3" fmla="*/ 435270 h 435772"/>
              <a:gd name="connsiteX4" fmla="*/ 364239 w 444342"/>
              <a:gd name="connsiteY4" fmla="*/ 363303 h 435772"/>
              <a:gd name="connsiteX5" fmla="*/ 279572 w 444342"/>
              <a:gd name="connsiteY5" fmla="*/ 227837 h 435772"/>
              <a:gd name="connsiteX6" fmla="*/ 207606 w 444342"/>
              <a:gd name="connsiteY6" fmla="*/ 105070 h 435772"/>
              <a:gd name="connsiteX7" fmla="*/ 135639 w 444342"/>
              <a:gd name="connsiteY7" fmla="*/ 37337 h 435772"/>
              <a:gd name="connsiteX8" fmla="*/ 172 w 444342"/>
              <a:gd name="connsiteY8" fmla="*/ 11937 h 435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44342" h="435772">
                <a:moveTo>
                  <a:pt x="172" y="11937"/>
                </a:moveTo>
                <a:cubicBezTo>
                  <a:pt x="5111" y="42276"/>
                  <a:pt x="125761" y="166453"/>
                  <a:pt x="165272" y="219370"/>
                </a:cubicBezTo>
                <a:cubicBezTo>
                  <a:pt x="204783" y="272287"/>
                  <a:pt x="191378" y="293454"/>
                  <a:pt x="237239" y="329437"/>
                </a:cubicBezTo>
                <a:cubicBezTo>
                  <a:pt x="283100" y="365420"/>
                  <a:pt x="419272" y="429626"/>
                  <a:pt x="440439" y="435270"/>
                </a:cubicBezTo>
                <a:cubicBezTo>
                  <a:pt x="461606" y="440914"/>
                  <a:pt x="391050" y="397875"/>
                  <a:pt x="364239" y="363303"/>
                </a:cubicBezTo>
                <a:cubicBezTo>
                  <a:pt x="337428" y="328731"/>
                  <a:pt x="305677" y="270876"/>
                  <a:pt x="279572" y="227837"/>
                </a:cubicBezTo>
                <a:cubicBezTo>
                  <a:pt x="253467" y="184798"/>
                  <a:pt x="231595" y="136820"/>
                  <a:pt x="207606" y="105070"/>
                </a:cubicBezTo>
                <a:cubicBezTo>
                  <a:pt x="183617" y="73320"/>
                  <a:pt x="173739" y="58504"/>
                  <a:pt x="135639" y="37337"/>
                </a:cubicBezTo>
                <a:cubicBezTo>
                  <a:pt x="97539" y="16170"/>
                  <a:pt x="-4767" y="-18402"/>
                  <a:pt x="172" y="11937"/>
                </a:cubicBezTo>
                <a:close/>
              </a:path>
            </a:pathLst>
          </a:custGeom>
          <a:solidFill>
            <a:srgbClr val="FF0000"/>
          </a:solidFill>
          <a:ln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2" name="フリーフォーム: 図形 1091">
            <a:extLst>
              <a:ext uri="{FF2B5EF4-FFF2-40B4-BE49-F238E27FC236}">
                <a16:creationId xmlns:a16="http://schemas.microsoft.com/office/drawing/2014/main" id="{1C5A4B6D-98F0-4ACD-8D5E-081C5780A813}"/>
              </a:ext>
            </a:extLst>
          </p:cNvPr>
          <p:cNvSpPr/>
          <p:nvPr/>
        </p:nvSpPr>
        <p:spPr>
          <a:xfrm>
            <a:off x="5784848" y="1809703"/>
            <a:ext cx="312097" cy="693067"/>
          </a:xfrm>
          <a:custGeom>
            <a:avLst/>
            <a:gdLst>
              <a:gd name="connsiteX0" fmla="*/ 2 w 312097"/>
              <a:gd name="connsiteY0" fmla="*/ 47 h 693067"/>
              <a:gd name="connsiteX1" fmla="*/ 101602 w 312097"/>
              <a:gd name="connsiteY1" fmla="*/ 171497 h 693067"/>
              <a:gd name="connsiteX2" fmla="*/ 177802 w 312097"/>
              <a:gd name="connsiteY2" fmla="*/ 288972 h 693067"/>
              <a:gd name="connsiteX3" fmla="*/ 212727 w 312097"/>
              <a:gd name="connsiteY3" fmla="*/ 393747 h 693067"/>
              <a:gd name="connsiteX4" fmla="*/ 212727 w 312097"/>
              <a:gd name="connsiteY4" fmla="*/ 501697 h 693067"/>
              <a:gd name="connsiteX5" fmla="*/ 295277 w 312097"/>
              <a:gd name="connsiteY5" fmla="*/ 689022 h 693067"/>
              <a:gd name="connsiteX6" fmla="*/ 295277 w 312097"/>
              <a:gd name="connsiteY6" fmla="*/ 619172 h 693067"/>
              <a:gd name="connsiteX7" fmla="*/ 311152 w 312097"/>
              <a:gd name="connsiteY7" fmla="*/ 488997 h 693067"/>
              <a:gd name="connsiteX8" fmla="*/ 263527 w 312097"/>
              <a:gd name="connsiteY8" fmla="*/ 311197 h 693067"/>
              <a:gd name="connsiteX9" fmla="*/ 104777 w 312097"/>
              <a:gd name="connsiteY9" fmla="*/ 155622 h 693067"/>
              <a:gd name="connsiteX10" fmla="*/ 2 w 312097"/>
              <a:gd name="connsiteY10" fmla="*/ 47 h 6930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12097" h="693067">
                <a:moveTo>
                  <a:pt x="2" y="47"/>
                </a:moveTo>
                <a:cubicBezTo>
                  <a:pt x="-527" y="2693"/>
                  <a:pt x="71969" y="123343"/>
                  <a:pt x="101602" y="171497"/>
                </a:cubicBezTo>
                <a:cubicBezTo>
                  <a:pt x="131235" y="219651"/>
                  <a:pt x="159281" y="251930"/>
                  <a:pt x="177802" y="288972"/>
                </a:cubicBezTo>
                <a:cubicBezTo>
                  <a:pt x="196323" y="326014"/>
                  <a:pt x="206906" y="358293"/>
                  <a:pt x="212727" y="393747"/>
                </a:cubicBezTo>
                <a:cubicBezTo>
                  <a:pt x="218548" y="429201"/>
                  <a:pt x="198969" y="452485"/>
                  <a:pt x="212727" y="501697"/>
                </a:cubicBezTo>
                <a:cubicBezTo>
                  <a:pt x="226485" y="550909"/>
                  <a:pt x="281519" y="669443"/>
                  <a:pt x="295277" y="689022"/>
                </a:cubicBezTo>
                <a:cubicBezTo>
                  <a:pt x="309035" y="708601"/>
                  <a:pt x="292631" y="652510"/>
                  <a:pt x="295277" y="619172"/>
                </a:cubicBezTo>
                <a:cubicBezTo>
                  <a:pt x="297923" y="585835"/>
                  <a:pt x="316444" y="540326"/>
                  <a:pt x="311152" y="488997"/>
                </a:cubicBezTo>
                <a:cubicBezTo>
                  <a:pt x="305860" y="437668"/>
                  <a:pt x="297923" y="366759"/>
                  <a:pt x="263527" y="311197"/>
                </a:cubicBezTo>
                <a:cubicBezTo>
                  <a:pt x="229131" y="255635"/>
                  <a:pt x="147110" y="204834"/>
                  <a:pt x="104777" y="155622"/>
                </a:cubicBezTo>
                <a:cubicBezTo>
                  <a:pt x="62444" y="106410"/>
                  <a:pt x="531" y="-2599"/>
                  <a:pt x="2" y="47"/>
                </a:cubicBezTo>
                <a:close/>
              </a:path>
            </a:pathLst>
          </a:custGeom>
          <a:solidFill>
            <a:srgbClr val="FF0000"/>
          </a:solidFill>
          <a:ln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" name="フリーフォーム: 図形 132">
            <a:extLst>
              <a:ext uri="{FF2B5EF4-FFF2-40B4-BE49-F238E27FC236}">
                <a16:creationId xmlns:a16="http://schemas.microsoft.com/office/drawing/2014/main" id="{9A6FCD0B-16DD-4B7B-BB51-9B185C8D5F27}"/>
              </a:ext>
            </a:extLst>
          </p:cNvPr>
          <p:cNvSpPr/>
          <p:nvPr/>
        </p:nvSpPr>
        <p:spPr>
          <a:xfrm>
            <a:off x="5914944" y="1776661"/>
            <a:ext cx="312097" cy="693067"/>
          </a:xfrm>
          <a:custGeom>
            <a:avLst/>
            <a:gdLst>
              <a:gd name="connsiteX0" fmla="*/ 2 w 312097"/>
              <a:gd name="connsiteY0" fmla="*/ 47 h 693067"/>
              <a:gd name="connsiteX1" fmla="*/ 101602 w 312097"/>
              <a:gd name="connsiteY1" fmla="*/ 171497 h 693067"/>
              <a:gd name="connsiteX2" fmla="*/ 177802 w 312097"/>
              <a:gd name="connsiteY2" fmla="*/ 288972 h 693067"/>
              <a:gd name="connsiteX3" fmla="*/ 212727 w 312097"/>
              <a:gd name="connsiteY3" fmla="*/ 393747 h 693067"/>
              <a:gd name="connsiteX4" fmla="*/ 212727 w 312097"/>
              <a:gd name="connsiteY4" fmla="*/ 501697 h 693067"/>
              <a:gd name="connsiteX5" fmla="*/ 295277 w 312097"/>
              <a:gd name="connsiteY5" fmla="*/ 689022 h 693067"/>
              <a:gd name="connsiteX6" fmla="*/ 295277 w 312097"/>
              <a:gd name="connsiteY6" fmla="*/ 619172 h 693067"/>
              <a:gd name="connsiteX7" fmla="*/ 311152 w 312097"/>
              <a:gd name="connsiteY7" fmla="*/ 488997 h 693067"/>
              <a:gd name="connsiteX8" fmla="*/ 263527 w 312097"/>
              <a:gd name="connsiteY8" fmla="*/ 311197 h 693067"/>
              <a:gd name="connsiteX9" fmla="*/ 104777 w 312097"/>
              <a:gd name="connsiteY9" fmla="*/ 155622 h 693067"/>
              <a:gd name="connsiteX10" fmla="*/ 2 w 312097"/>
              <a:gd name="connsiteY10" fmla="*/ 47 h 6930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12097" h="693067">
                <a:moveTo>
                  <a:pt x="2" y="47"/>
                </a:moveTo>
                <a:cubicBezTo>
                  <a:pt x="-527" y="2693"/>
                  <a:pt x="71969" y="123343"/>
                  <a:pt x="101602" y="171497"/>
                </a:cubicBezTo>
                <a:cubicBezTo>
                  <a:pt x="131235" y="219651"/>
                  <a:pt x="159281" y="251930"/>
                  <a:pt x="177802" y="288972"/>
                </a:cubicBezTo>
                <a:cubicBezTo>
                  <a:pt x="196323" y="326014"/>
                  <a:pt x="206906" y="358293"/>
                  <a:pt x="212727" y="393747"/>
                </a:cubicBezTo>
                <a:cubicBezTo>
                  <a:pt x="218548" y="429201"/>
                  <a:pt x="198969" y="452485"/>
                  <a:pt x="212727" y="501697"/>
                </a:cubicBezTo>
                <a:cubicBezTo>
                  <a:pt x="226485" y="550909"/>
                  <a:pt x="281519" y="669443"/>
                  <a:pt x="295277" y="689022"/>
                </a:cubicBezTo>
                <a:cubicBezTo>
                  <a:pt x="309035" y="708601"/>
                  <a:pt x="292631" y="652510"/>
                  <a:pt x="295277" y="619172"/>
                </a:cubicBezTo>
                <a:cubicBezTo>
                  <a:pt x="297923" y="585835"/>
                  <a:pt x="316444" y="540326"/>
                  <a:pt x="311152" y="488997"/>
                </a:cubicBezTo>
                <a:cubicBezTo>
                  <a:pt x="305860" y="437668"/>
                  <a:pt x="297923" y="366759"/>
                  <a:pt x="263527" y="311197"/>
                </a:cubicBezTo>
                <a:cubicBezTo>
                  <a:pt x="229131" y="255635"/>
                  <a:pt x="147110" y="204834"/>
                  <a:pt x="104777" y="155622"/>
                </a:cubicBezTo>
                <a:cubicBezTo>
                  <a:pt x="62444" y="106410"/>
                  <a:pt x="531" y="-2599"/>
                  <a:pt x="2" y="47"/>
                </a:cubicBezTo>
                <a:close/>
              </a:path>
            </a:pathLst>
          </a:custGeom>
          <a:solidFill>
            <a:srgbClr val="FF0000"/>
          </a:solidFill>
          <a:ln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" name="フリーフォーム: 図形 133">
            <a:extLst>
              <a:ext uri="{FF2B5EF4-FFF2-40B4-BE49-F238E27FC236}">
                <a16:creationId xmlns:a16="http://schemas.microsoft.com/office/drawing/2014/main" id="{0C64B326-1AB1-4C15-B470-3404B7495258}"/>
              </a:ext>
            </a:extLst>
          </p:cNvPr>
          <p:cNvSpPr/>
          <p:nvPr/>
        </p:nvSpPr>
        <p:spPr>
          <a:xfrm rot="20527306" flipH="1" flipV="1">
            <a:off x="5644701" y="1028806"/>
            <a:ext cx="312097" cy="693067"/>
          </a:xfrm>
          <a:custGeom>
            <a:avLst/>
            <a:gdLst>
              <a:gd name="connsiteX0" fmla="*/ 2 w 312097"/>
              <a:gd name="connsiteY0" fmla="*/ 47 h 693067"/>
              <a:gd name="connsiteX1" fmla="*/ 101602 w 312097"/>
              <a:gd name="connsiteY1" fmla="*/ 171497 h 693067"/>
              <a:gd name="connsiteX2" fmla="*/ 177802 w 312097"/>
              <a:gd name="connsiteY2" fmla="*/ 288972 h 693067"/>
              <a:gd name="connsiteX3" fmla="*/ 212727 w 312097"/>
              <a:gd name="connsiteY3" fmla="*/ 393747 h 693067"/>
              <a:gd name="connsiteX4" fmla="*/ 212727 w 312097"/>
              <a:gd name="connsiteY4" fmla="*/ 501697 h 693067"/>
              <a:gd name="connsiteX5" fmla="*/ 295277 w 312097"/>
              <a:gd name="connsiteY5" fmla="*/ 689022 h 693067"/>
              <a:gd name="connsiteX6" fmla="*/ 295277 w 312097"/>
              <a:gd name="connsiteY6" fmla="*/ 619172 h 693067"/>
              <a:gd name="connsiteX7" fmla="*/ 311152 w 312097"/>
              <a:gd name="connsiteY7" fmla="*/ 488997 h 693067"/>
              <a:gd name="connsiteX8" fmla="*/ 263527 w 312097"/>
              <a:gd name="connsiteY8" fmla="*/ 311197 h 693067"/>
              <a:gd name="connsiteX9" fmla="*/ 104777 w 312097"/>
              <a:gd name="connsiteY9" fmla="*/ 155622 h 693067"/>
              <a:gd name="connsiteX10" fmla="*/ 2 w 312097"/>
              <a:gd name="connsiteY10" fmla="*/ 47 h 6930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12097" h="693067">
                <a:moveTo>
                  <a:pt x="2" y="47"/>
                </a:moveTo>
                <a:cubicBezTo>
                  <a:pt x="-527" y="2693"/>
                  <a:pt x="71969" y="123343"/>
                  <a:pt x="101602" y="171497"/>
                </a:cubicBezTo>
                <a:cubicBezTo>
                  <a:pt x="131235" y="219651"/>
                  <a:pt x="159281" y="251930"/>
                  <a:pt x="177802" y="288972"/>
                </a:cubicBezTo>
                <a:cubicBezTo>
                  <a:pt x="196323" y="326014"/>
                  <a:pt x="206906" y="358293"/>
                  <a:pt x="212727" y="393747"/>
                </a:cubicBezTo>
                <a:cubicBezTo>
                  <a:pt x="218548" y="429201"/>
                  <a:pt x="198969" y="452485"/>
                  <a:pt x="212727" y="501697"/>
                </a:cubicBezTo>
                <a:cubicBezTo>
                  <a:pt x="226485" y="550909"/>
                  <a:pt x="281519" y="669443"/>
                  <a:pt x="295277" y="689022"/>
                </a:cubicBezTo>
                <a:cubicBezTo>
                  <a:pt x="309035" y="708601"/>
                  <a:pt x="292631" y="652510"/>
                  <a:pt x="295277" y="619172"/>
                </a:cubicBezTo>
                <a:cubicBezTo>
                  <a:pt x="297923" y="585835"/>
                  <a:pt x="316444" y="540326"/>
                  <a:pt x="311152" y="488997"/>
                </a:cubicBezTo>
                <a:cubicBezTo>
                  <a:pt x="305860" y="437668"/>
                  <a:pt x="297923" y="366759"/>
                  <a:pt x="263527" y="311197"/>
                </a:cubicBezTo>
                <a:cubicBezTo>
                  <a:pt x="229131" y="255635"/>
                  <a:pt x="147110" y="204834"/>
                  <a:pt x="104777" y="155622"/>
                </a:cubicBezTo>
                <a:cubicBezTo>
                  <a:pt x="62444" y="106410"/>
                  <a:pt x="531" y="-2599"/>
                  <a:pt x="2" y="47"/>
                </a:cubicBezTo>
                <a:close/>
              </a:path>
            </a:pathLst>
          </a:custGeom>
          <a:solidFill>
            <a:srgbClr val="FF0000"/>
          </a:solidFill>
          <a:ln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3" name="フリーフォーム: 図形 1092">
            <a:extLst>
              <a:ext uri="{FF2B5EF4-FFF2-40B4-BE49-F238E27FC236}">
                <a16:creationId xmlns:a16="http://schemas.microsoft.com/office/drawing/2014/main" id="{F2499FCE-92CA-4204-B785-607803825CAD}"/>
              </a:ext>
            </a:extLst>
          </p:cNvPr>
          <p:cNvSpPr/>
          <p:nvPr/>
        </p:nvSpPr>
        <p:spPr>
          <a:xfrm>
            <a:off x="5892259" y="1579739"/>
            <a:ext cx="274045" cy="401823"/>
          </a:xfrm>
          <a:custGeom>
            <a:avLst/>
            <a:gdLst>
              <a:gd name="connsiteX0" fmla="*/ 19591 w 274045"/>
              <a:gd name="connsiteY0" fmla="*/ 4586 h 401823"/>
              <a:gd name="connsiteX1" fmla="*/ 127541 w 274045"/>
              <a:gd name="connsiteY1" fmla="*/ 239536 h 401823"/>
              <a:gd name="connsiteX2" fmla="*/ 273591 w 274045"/>
              <a:gd name="connsiteY2" fmla="*/ 395111 h 401823"/>
              <a:gd name="connsiteX3" fmla="*/ 171991 w 274045"/>
              <a:gd name="connsiteY3" fmla="*/ 357011 h 401823"/>
              <a:gd name="connsiteX4" fmla="*/ 130716 w 274045"/>
              <a:gd name="connsiteY4" fmla="*/ 207786 h 401823"/>
              <a:gd name="connsiteX5" fmla="*/ 10066 w 274045"/>
              <a:gd name="connsiteY5" fmla="*/ 93486 h 401823"/>
              <a:gd name="connsiteX6" fmla="*/ 19591 w 274045"/>
              <a:gd name="connsiteY6" fmla="*/ 4586 h 4018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74045" h="401823">
                <a:moveTo>
                  <a:pt x="19591" y="4586"/>
                </a:moveTo>
                <a:cubicBezTo>
                  <a:pt x="39170" y="28928"/>
                  <a:pt x="85208" y="174449"/>
                  <a:pt x="127541" y="239536"/>
                </a:cubicBezTo>
                <a:cubicBezTo>
                  <a:pt x="169874" y="304623"/>
                  <a:pt x="266183" y="375532"/>
                  <a:pt x="273591" y="395111"/>
                </a:cubicBezTo>
                <a:cubicBezTo>
                  <a:pt x="280999" y="414690"/>
                  <a:pt x="195803" y="388232"/>
                  <a:pt x="171991" y="357011"/>
                </a:cubicBezTo>
                <a:cubicBezTo>
                  <a:pt x="148179" y="325790"/>
                  <a:pt x="157704" y="251707"/>
                  <a:pt x="130716" y="207786"/>
                </a:cubicBezTo>
                <a:cubicBezTo>
                  <a:pt x="103729" y="163865"/>
                  <a:pt x="28058" y="127882"/>
                  <a:pt x="10066" y="93486"/>
                </a:cubicBezTo>
                <a:cubicBezTo>
                  <a:pt x="-7926" y="59090"/>
                  <a:pt x="12" y="-19756"/>
                  <a:pt x="19591" y="4586"/>
                </a:cubicBezTo>
                <a:close/>
              </a:path>
            </a:pathLst>
          </a:custGeom>
          <a:solidFill>
            <a:srgbClr val="FF0000"/>
          </a:solidFill>
          <a:ln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4" name="フリーフォーム: 図形 1093">
            <a:extLst>
              <a:ext uri="{FF2B5EF4-FFF2-40B4-BE49-F238E27FC236}">
                <a16:creationId xmlns:a16="http://schemas.microsoft.com/office/drawing/2014/main" id="{09A3E69C-0AC6-44BE-A3BC-6A9EF8E06E2A}"/>
              </a:ext>
            </a:extLst>
          </p:cNvPr>
          <p:cNvSpPr/>
          <p:nvPr/>
        </p:nvSpPr>
        <p:spPr>
          <a:xfrm>
            <a:off x="4229688" y="1368215"/>
            <a:ext cx="155297" cy="509424"/>
          </a:xfrm>
          <a:custGeom>
            <a:avLst/>
            <a:gdLst>
              <a:gd name="connsiteX0" fmla="*/ 154987 w 155297"/>
              <a:gd name="connsiteY0" fmla="*/ 210 h 509424"/>
              <a:gd name="connsiteX1" fmla="*/ 94662 w 155297"/>
              <a:gd name="connsiteY1" fmla="*/ 89110 h 509424"/>
              <a:gd name="connsiteX2" fmla="*/ 72437 w 155297"/>
              <a:gd name="connsiteY2" fmla="*/ 174835 h 509424"/>
              <a:gd name="connsiteX3" fmla="*/ 91487 w 155297"/>
              <a:gd name="connsiteY3" fmla="*/ 289135 h 509424"/>
              <a:gd name="connsiteX4" fmla="*/ 101012 w 155297"/>
              <a:gd name="connsiteY4" fmla="*/ 374860 h 509424"/>
              <a:gd name="connsiteX5" fmla="*/ 104187 w 155297"/>
              <a:gd name="connsiteY5" fmla="*/ 428835 h 509424"/>
              <a:gd name="connsiteX6" fmla="*/ 75612 w 155297"/>
              <a:gd name="connsiteY6" fmla="*/ 508210 h 509424"/>
              <a:gd name="connsiteX7" fmla="*/ 88312 w 155297"/>
              <a:gd name="connsiteY7" fmla="*/ 476460 h 509424"/>
              <a:gd name="connsiteX8" fmla="*/ 50212 w 155297"/>
              <a:gd name="connsiteY8" fmla="*/ 470110 h 509424"/>
              <a:gd name="connsiteX9" fmla="*/ 62912 w 155297"/>
              <a:gd name="connsiteY9" fmla="*/ 397085 h 509424"/>
              <a:gd name="connsiteX10" fmla="*/ 5762 w 155297"/>
              <a:gd name="connsiteY10" fmla="*/ 346285 h 509424"/>
              <a:gd name="connsiteX11" fmla="*/ 2587 w 155297"/>
              <a:gd name="connsiteY11" fmla="*/ 270085 h 509424"/>
              <a:gd name="connsiteX12" fmla="*/ 2587 w 155297"/>
              <a:gd name="connsiteY12" fmla="*/ 228810 h 509424"/>
              <a:gd name="connsiteX13" fmla="*/ 2587 w 155297"/>
              <a:gd name="connsiteY13" fmla="*/ 228810 h 509424"/>
              <a:gd name="connsiteX14" fmla="*/ 2587 w 155297"/>
              <a:gd name="connsiteY14" fmla="*/ 184360 h 509424"/>
              <a:gd name="connsiteX15" fmla="*/ 37512 w 155297"/>
              <a:gd name="connsiteY15" fmla="*/ 152610 h 509424"/>
              <a:gd name="connsiteX16" fmla="*/ 66087 w 155297"/>
              <a:gd name="connsiteY16" fmla="*/ 66885 h 509424"/>
              <a:gd name="connsiteX17" fmla="*/ 154987 w 155297"/>
              <a:gd name="connsiteY17" fmla="*/ 210 h 5094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55297" h="509424">
                <a:moveTo>
                  <a:pt x="154987" y="210"/>
                </a:moveTo>
                <a:cubicBezTo>
                  <a:pt x="159749" y="3914"/>
                  <a:pt x="108420" y="60006"/>
                  <a:pt x="94662" y="89110"/>
                </a:cubicBezTo>
                <a:cubicBezTo>
                  <a:pt x="80904" y="118214"/>
                  <a:pt x="72966" y="141498"/>
                  <a:pt x="72437" y="174835"/>
                </a:cubicBezTo>
                <a:cubicBezTo>
                  <a:pt x="71908" y="208172"/>
                  <a:pt x="86725" y="255798"/>
                  <a:pt x="91487" y="289135"/>
                </a:cubicBezTo>
                <a:cubicBezTo>
                  <a:pt x="96249" y="322472"/>
                  <a:pt x="98895" y="351577"/>
                  <a:pt x="101012" y="374860"/>
                </a:cubicBezTo>
                <a:cubicBezTo>
                  <a:pt x="103129" y="398143"/>
                  <a:pt x="108420" y="406610"/>
                  <a:pt x="104187" y="428835"/>
                </a:cubicBezTo>
                <a:cubicBezTo>
                  <a:pt x="99954" y="451060"/>
                  <a:pt x="78258" y="500273"/>
                  <a:pt x="75612" y="508210"/>
                </a:cubicBezTo>
                <a:cubicBezTo>
                  <a:pt x="72966" y="516147"/>
                  <a:pt x="92545" y="482810"/>
                  <a:pt x="88312" y="476460"/>
                </a:cubicBezTo>
                <a:cubicBezTo>
                  <a:pt x="84079" y="470110"/>
                  <a:pt x="54445" y="483339"/>
                  <a:pt x="50212" y="470110"/>
                </a:cubicBezTo>
                <a:cubicBezTo>
                  <a:pt x="45979" y="456881"/>
                  <a:pt x="70320" y="417722"/>
                  <a:pt x="62912" y="397085"/>
                </a:cubicBezTo>
                <a:cubicBezTo>
                  <a:pt x="55504" y="376448"/>
                  <a:pt x="15816" y="367452"/>
                  <a:pt x="5762" y="346285"/>
                </a:cubicBezTo>
                <a:cubicBezTo>
                  <a:pt x="-4292" y="325118"/>
                  <a:pt x="3116" y="289664"/>
                  <a:pt x="2587" y="270085"/>
                </a:cubicBezTo>
                <a:cubicBezTo>
                  <a:pt x="2058" y="250506"/>
                  <a:pt x="2587" y="228810"/>
                  <a:pt x="2587" y="228810"/>
                </a:cubicBezTo>
                <a:lnTo>
                  <a:pt x="2587" y="228810"/>
                </a:lnTo>
                <a:cubicBezTo>
                  <a:pt x="2587" y="221402"/>
                  <a:pt x="-3234" y="197060"/>
                  <a:pt x="2587" y="184360"/>
                </a:cubicBezTo>
                <a:cubicBezTo>
                  <a:pt x="8408" y="171660"/>
                  <a:pt x="26929" y="172189"/>
                  <a:pt x="37512" y="152610"/>
                </a:cubicBezTo>
                <a:cubicBezTo>
                  <a:pt x="48095" y="133031"/>
                  <a:pt x="47037" y="91227"/>
                  <a:pt x="66087" y="66885"/>
                </a:cubicBezTo>
                <a:cubicBezTo>
                  <a:pt x="85137" y="42543"/>
                  <a:pt x="150225" y="-3494"/>
                  <a:pt x="154987" y="210"/>
                </a:cubicBezTo>
                <a:close/>
              </a:path>
            </a:pathLst>
          </a:custGeom>
          <a:solidFill>
            <a:srgbClr val="FF0000"/>
          </a:solidFill>
          <a:ln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5" name="フリーフォーム: 図形 1094">
            <a:extLst>
              <a:ext uri="{FF2B5EF4-FFF2-40B4-BE49-F238E27FC236}">
                <a16:creationId xmlns:a16="http://schemas.microsoft.com/office/drawing/2014/main" id="{B2B75471-1B72-4090-AD81-844537A8FABE}"/>
              </a:ext>
            </a:extLst>
          </p:cNvPr>
          <p:cNvSpPr/>
          <p:nvPr/>
        </p:nvSpPr>
        <p:spPr>
          <a:xfrm>
            <a:off x="4457434" y="831799"/>
            <a:ext cx="305066" cy="299475"/>
          </a:xfrm>
          <a:custGeom>
            <a:avLst/>
            <a:gdLst>
              <a:gd name="connsiteX0" fmla="*/ 305066 w 305066"/>
              <a:gd name="connsiteY0" fmla="*/ 6401 h 299475"/>
              <a:gd name="connsiteX1" fmla="*/ 143141 w 305066"/>
              <a:gd name="connsiteY1" fmla="*/ 79426 h 299475"/>
              <a:gd name="connsiteX2" fmla="*/ 79641 w 305066"/>
              <a:gd name="connsiteY2" fmla="*/ 177851 h 299475"/>
              <a:gd name="connsiteX3" fmla="*/ 266 w 305066"/>
              <a:gd name="connsiteY3" fmla="*/ 298501 h 299475"/>
              <a:gd name="connsiteX4" fmla="*/ 108216 w 305066"/>
              <a:gd name="connsiteY4" fmla="*/ 108001 h 299475"/>
              <a:gd name="connsiteX5" fmla="*/ 143141 w 305066"/>
              <a:gd name="connsiteY5" fmla="*/ 15926 h 299475"/>
              <a:gd name="connsiteX6" fmla="*/ 305066 w 305066"/>
              <a:gd name="connsiteY6" fmla="*/ 6401 h 299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05066" h="299475">
                <a:moveTo>
                  <a:pt x="305066" y="6401"/>
                </a:moveTo>
                <a:cubicBezTo>
                  <a:pt x="305066" y="16984"/>
                  <a:pt x="180712" y="50851"/>
                  <a:pt x="143141" y="79426"/>
                </a:cubicBezTo>
                <a:cubicBezTo>
                  <a:pt x="105570" y="108001"/>
                  <a:pt x="103453" y="141339"/>
                  <a:pt x="79641" y="177851"/>
                </a:cubicBezTo>
                <a:cubicBezTo>
                  <a:pt x="55829" y="214363"/>
                  <a:pt x="-4496" y="310143"/>
                  <a:pt x="266" y="298501"/>
                </a:cubicBezTo>
                <a:cubicBezTo>
                  <a:pt x="5028" y="286859"/>
                  <a:pt x="84403" y="155097"/>
                  <a:pt x="108216" y="108001"/>
                </a:cubicBezTo>
                <a:cubicBezTo>
                  <a:pt x="132029" y="60905"/>
                  <a:pt x="110862" y="33918"/>
                  <a:pt x="143141" y="15926"/>
                </a:cubicBezTo>
                <a:cubicBezTo>
                  <a:pt x="175420" y="-2066"/>
                  <a:pt x="305066" y="-4182"/>
                  <a:pt x="305066" y="6401"/>
                </a:cubicBezTo>
                <a:close/>
              </a:path>
            </a:pathLst>
          </a:custGeom>
          <a:solidFill>
            <a:srgbClr val="FF0000"/>
          </a:solidFill>
          <a:ln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6" name="フリーフォーム: 図形 1095">
            <a:extLst>
              <a:ext uri="{FF2B5EF4-FFF2-40B4-BE49-F238E27FC236}">
                <a16:creationId xmlns:a16="http://schemas.microsoft.com/office/drawing/2014/main" id="{9EDA03D4-1699-41E8-945B-5E1C8033C019}"/>
              </a:ext>
            </a:extLst>
          </p:cNvPr>
          <p:cNvSpPr/>
          <p:nvPr/>
        </p:nvSpPr>
        <p:spPr>
          <a:xfrm>
            <a:off x="4251321" y="794709"/>
            <a:ext cx="448388" cy="605530"/>
          </a:xfrm>
          <a:custGeom>
            <a:avLst/>
            <a:gdLst>
              <a:gd name="connsiteX0" fmla="*/ 447679 w 448388"/>
              <a:gd name="connsiteY0" fmla="*/ 2216 h 605530"/>
              <a:gd name="connsiteX1" fmla="*/ 254004 w 448388"/>
              <a:gd name="connsiteY1" fmla="*/ 122866 h 605530"/>
              <a:gd name="connsiteX2" fmla="*/ 177804 w 448388"/>
              <a:gd name="connsiteY2" fmla="*/ 291141 h 605530"/>
              <a:gd name="connsiteX3" fmla="*/ 73029 w 448388"/>
              <a:gd name="connsiteY3" fmla="*/ 449891 h 605530"/>
              <a:gd name="connsiteX4" fmla="*/ 4 w 448388"/>
              <a:gd name="connsiteY4" fmla="*/ 605466 h 605530"/>
              <a:gd name="connsiteX5" fmla="*/ 76204 w 448388"/>
              <a:gd name="connsiteY5" fmla="*/ 465766 h 605530"/>
              <a:gd name="connsiteX6" fmla="*/ 177804 w 448388"/>
              <a:gd name="connsiteY6" fmla="*/ 227641 h 605530"/>
              <a:gd name="connsiteX7" fmla="*/ 447679 w 448388"/>
              <a:gd name="connsiteY7" fmla="*/ 2216 h 6055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48388" h="605530">
                <a:moveTo>
                  <a:pt x="447679" y="2216"/>
                </a:moveTo>
                <a:cubicBezTo>
                  <a:pt x="460379" y="-15247"/>
                  <a:pt x="298983" y="74712"/>
                  <a:pt x="254004" y="122866"/>
                </a:cubicBezTo>
                <a:cubicBezTo>
                  <a:pt x="209025" y="171020"/>
                  <a:pt x="207966" y="236637"/>
                  <a:pt x="177804" y="291141"/>
                </a:cubicBezTo>
                <a:cubicBezTo>
                  <a:pt x="147642" y="345645"/>
                  <a:pt x="102662" y="397504"/>
                  <a:pt x="73029" y="449891"/>
                </a:cubicBezTo>
                <a:cubicBezTo>
                  <a:pt x="43396" y="502278"/>
                  <a:pt x="-525" y="602820"/>
                  <a:pt x="4" y="605466"/>
                </a:cubicBezTo>
                <a:cubicBezTo>
                  <a:pt x="533" y="608112"/>
                  <a:pt x="46571" y="528737"/>
                  <a:pt x="76204" y="465766"/>
                </a:cubicBezTo>
                <a:cubicBezTo>
                  <a:pt x="105837" y="402795"/>
                  <a:pt x="118537" y="305958"/>
                  <a:pt x="177804" y="227641"/>
                </a:cubicBezTo>
                <a:cubicBezTo>
                  <a:pt x="237071" y="149324"/>
                  <a:pt x="434979" y="19679"/>
                  <a:pt x="447679" y="2216"/>
                </a:cubicBezTo>
                <a:close/>
              </a:path>
            </a:pathLst>
          </a:custGeom>
          <a:solidFill>
            <a:srgbClr val="FF0000"/>
          </a:solidFill>
          <a:ln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7" name="フリーフォーム: 図形 1096">
            <a:extLst>
              <a:ext uri="{FF2B5EF4-FFF2-40B4-BE49-F238E27FC236}">
                <a16:creationId xmlns:a16="http://schemas.microsoft.com/office/drawing/2014/main" id="{30B3A197-7E7A-4B42-80B0-678B7C8ACC9A}"/>
              </a:ext>
            </a:extLst>
          </p:cNvPr>
          <p:cNvSpPr/>
          <p:nvPr/>
        </p:nvSpPr>
        <p:spPr>
          <a:xfrm>
            <a:off x="4219507" y="833917"/>
            <a:ext cx="340903" cy="595813"/>
          </a:xfrm>
          <a:custGeom>
            <a:avLst/>
            <a:gdLst>
              <a:gd name="connsiteX0" fmla="*/ 339793 w 340903"/>
              <a:gd name="connsiteY0" fmla="*/ 1108 h 595813"/>
              <a:gd name="connsiteX1" fmla="*/ 200093 w 340903"/>
              <a:gd name="connsiteY1" fmla="*/ 128108 h 595813"/>
              <a:gd name="connsiteX2" fmla="*/ 127068 w 340903"/>
              <a:gd name="connsiteY2" fmla="*/ 290033 h 595813"/>
              <a:gd name="connsiteX3" fmla="*/ 66743 w 340903"/>
              <a:gd name="connsiteY3" fmla="*/ 451958 h 595813"/>
              <a:gd name="connsiteX4" fmla="*/ 68 w 340903"/>
              <a:gd name="connsiteY4" fmla="*/ 594833 h 595813"/>
              <a:gd name="connsiteX5" fmla="*/ 79443 w 340903"/>
              <a:gd name="connsiteY5" fmla="*/ 378933 h 595813"/>
              <a:gd name="connsiteX6" fmla="*/ 117543 w 340903"/>
              <a:gd name="connsiteY6" fmla="*/ 201133 h 595813"/>
              <a:gd name="connsiteX7" fmla="*/ 339793 w 340903"/>
              <a:gd name="connsiteY7" fmla="*/ 1108 h 5958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0903" h="595813">
                <a:moveTo>
                  <a:pt x="339793" y="1108"/>
                </a:moveTo>
                <a:cubicBezTo>
                  <a:pt x="353551" y="-11063"/>
                  <a:pt x="235547" y="79954"/>
                  <a:pt x="200093" y="128108"/>
                </a:cubicBezTo>
                <a:cubicBezTo>
                  <a:pt x="164639" y="176262"/>
                  <a:pt x="149293" y="236058"/>
                  <a:pt x="127068" y="290033"/>
                </a:cubicBezTo>
                <a:cubicBezTo>
                  <a:pt x="104843" y="344008"/>
                  <a:pt x="87910" y="401158"/>
                  <a:pt x="66743" y="451958"/>
                </a:cubicBezTo>
                <a:cubicBezTo>
                  <a:pt x="45576" y="502758"/>
                  <a:pt x="-2049" y="607004"/>
                  <a:pt x="68" y="594833"/>
                </a:cubicBezTo>
                <a:cubicBezTo>
                  <a:pt x="2185" y="582662"/>
                  <a:pt x="59864" y="444550"/>
                  <a:pt x="79443" y="378933"/>
                </a:cubicBezTo>
                <a:cubicBezTo>
                  <a:pt x="99022" y="313316"/>
                  <a:pt x="75739" y="261987"/>
                  <a:pt x="117543" y="201133"/>
                </a:cubicBezTo>
                <a:cubicBezTo>
                  <a:pt x="159347" y="140279"/>
                  <a:pt x="326035" y="13279"/>
                  <a:pt x="339793" y="1108"/>
                </a:cubicBezTo>
                <a:close/>
              </a:path>
            </a:pathLst>
          </a:custGeom>
          <a:solidFill>
            <a:srgbClr val="FF0000"/>
          </a:solidFill>
          <a:ln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8" name="フリーフォーム: 図形 1097">
            <a:extLst>
              <a:ext uri="{FF2B5EF4-FFF2-40B4-BE49-F238E27FC236}">
                <a16:creationId xmlns:a16="http://schemas.microsoft.com/office/drawing/2014/main" id="{07FE54BF-0ABE-491B-8D2D-60D47506662E}"/>
              </a:ext>
            </a:extLst>
          </p:cNvPr>
          <p:cNvSpPr/>
          <p:nvPr/>
        </p:nvSpPr>
        <p:spPr>
          <a:xfrm>
            <a:off x="4206468" y="783217"/>
            <a:ext cx="343308" cy="710812"/>
          </a:xfrm>
          <a:custGeom>
            <a:avLst/>
            <a:gdLst>
              <a:gd name="connsiteX0" fmla="*/ 343307 w 343308"/>
              <a:gd name="connsiteY0" fmla="*/ 1008 h 710812"/>
              <a:gd name="connsiteX1" fmla="*/ 181382 w 343308"/>
              <a:gd name="connsiteY1" fmla="*/ 108958 h 710812"/>
              <a:gd name="connsiteX2" fmla="*/ 86132 w 343308"/>
              <a:gd name="connsiteY2" fmla="*/ 299458 h 710812"/>
              <a:gd name="connsiteX3" fmla="*/ 35332 w 343308"/>
              <a:gd name="connsiteY3" fmla="*/ 502658 h 710812"/>
              <a:gd name="connsiteX4" fmla="*/ 3582 w 343308"/>
              <a:gd name="connsiteY4" fmla="*/ 709033 h 710812"/>
              <a:gd name="connsiteX5" fmla="*/ 3582 w 343308"/>
              <a:gd name="connsiteY5" fmla="*/ 588383 h 710812"/>
              <a:gd name="connsiteX6" fmla="*/ 28982 w 343308"/>
              <a:gd name="connsiteY6" fmla="*/ 347083 h 710812"/>
              <a:gd name="connsiteX7" fmla="*/ 124232 w 343308"/>
              <a:gd name="connsiteY7" fmla="*/ 121658 h 710812"/>
              <a:gd name="connsiteX8" fmla="*/ 184557 w 343308"/>
              <a:gd name="connsiteY8" fmla="*/ 58158 h 710812"/>
              <a:gd name="connsiteX9" fmla="*/ 343307 w 343308"/>
              <a:gd name="connsiteY9" fmla="*/ 1008 h 7108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43308" h="710812">
                <a:moveTo>
                  <a:pt x="343307" y="1008"/>
                </a:moveTo>
                <a:cubicBezTo>
                  <a:pt x="342778" y="9475"/>
                  <a:pt x="224244" y="59216"/>
                  <a:pt x="181382" y="108958"/>
                </a:cubicBezTo>
                <a:cubicBezTo>
                  <a:pt x="138519" y="158700"/>
                  <a:pt x="110474" y="233841"/>
                  <a:pt x="86132" y="299458"/>
                </a:cubicBezTo>
                <a:cubicBezTo>
                  <a:pt x="61790" y="365075"/>
                  <a:pt x="49090" y="434396"/>
                  <a:pt x="35332" y="502658"/>
                </a:cubicBezTo>
                <a:cubicBezTo>
                  <a:pt x="21574" y="570920"/>
                  <a:pt x="8874" y="694746"/>
                  <a:pt x="3582" y="709033"/>
                </a:cubicBezTo>
                <a:cubicBezTo>
                  <a:pt x="-1710" y="723320"/>
                  <a:pt x="-651" y="648708"/>
                  <a:pt x="3582" y="588383"/>
                </a:cubicBezTo>
                <a:cubicBezTo>
                  <a:pt x="7815" y="528058"/>
                  <a:pt x="8874" y="424871"/>
                  <a:pt x="28982" y="347083"/>
                </a:cubicBezTo>
                <a:cubicBezTo>
                  <a:pt x="49090" y="269296"/>
                  <a:pt x="98303" y="169812"/>
                  <a:pt x="124232" y="121658"/>
                </a:cubicBezTo>
                <a:cubicBezTo>
                  <a:pt x="150161" y="73504"/>
                  <a:pt x="152278" y="76679"/>
                  <a:pt x="184557" y="58158"/>
                </a:cubicBezTo>
                <a:cubicBezTo>
                  <a:pt x="216836" y="39637"/>
                  <a:pt x="343836" y="-7459"/>
                  <a:pt x="343307" y="1008"/>
                </a:cubicBezTo>
                <a:close/>
              </a:path>
            </a:pathLst>
          </a:custGeom>
          <a:solidFill>
            <a:srgbClr val="FF0000"/>
          </a:solidFill>
          <a:ln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9" name="フリーフォーム: 図形 1098">
            <a:extLst>
              <a:ext uri="{FF2B5EF4-FFF2-40B4-BE49-F238E27FC236}">
                <a16:creationId xmlns:a16="http://schemas.microsoft.com/office/drawing/2014/main" id="{B9DBC5D8-BF08-4C93-BF91-28D4B160434E}"/>
              </a:ext>
            </a:extLst>
          </p:cNvPr>
          <p:cNvSpPr/>
          <p:nvPr/>
        </p:nvSpPr>
        <p:spPr>
          <a:xfrm>
            <a:off x="4314075" y="1094226"/>
            <a:ext cx="213614" cy="246285"/>
          </a:xfrm>
          <a:custGeom>
            <a:avLst/>
            <a:gdLst>
              <a:gd name="connsiteX0" fmla="*/ 213475 w 213614"/>
              <a:gd name="connsiteY0" fmla="*/ 20199 h 246285"/>
              <a:gd name="connsiteX1" fmla="*/ 105525 w 213614"/>
              <a:gd name="connsiteY1" fmla="*/ 131324 h 246285"/>
              <a:gd name="connsiteX2" fmla="*/ 73775 w 213614"/>
              <a:gd name="connsiteY2" fmla="*/ 229749 h 246285"/>
              <a:gd name="connsiteX3" fmla="*/ 42025 w 213614"/>
              <a:gd name="connsiteY3" fmla="*/ 194824 h 246285"/>
              <a:gd name="connsiteX4" fmla="*/ 750 w 213614"/>
              <a:gd name="connsiteY4" fmla="*/ 245624 h 246285"/>
              <a:gd name="connsiteX5" fmla="*/ 19800 w 213614"/>
              <a:gd name="connsiteY5" fmla="*/ 217049 h 246285"/>
              <a:gd name="connsiteX6" fmla="*/ 73775 w 213614"/>
              <a:gd name="connsiteY6" fmla="*/ 124974 h 246285"/>
              <a:gd name="connsiteX7" fmla="*/ 127750 w 213614"/>
              <a:gd name="connsiteY7" fmla="*/ 10674 h 246285"/>
              <a:gd name="connsiteX8" fmla="*/ 213475 w 213614"/>
              <a:gd name="connsiteY8" fmla="*/ 20199 h 2462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3614" h="246285">
                <a:moveTo>
                  <a:pt x="213475" y="20199"/>
                </a:moveTo>
                <a:cubicBezTo>
                  <a:pt x="209771" y="40307"/>
                  <a:pt x="128808" y="96399"/>
                  <a:pt x="105525" y="131324"/>
                </a:cubicBezTo>
                <a:cubicBezTo>
                  <a:pt x="82242" y="166249"/>
                  <a:pt x="84358" y="219166"/>
                  <a:pt x="73775" y="229749"/>
                </a:cubicBezTo>
                <a:cubicBezTo>
                  <a:pt x="63192" y="240332"/>
                  <a:pt x="54196" y="192178"/>
                  <a:pt x="42025" y="194824"/>
                </a:cubicBezTo>
                <a:cubicBezTo>
                  <a:pt x="29854" y="197470"/>
                  <a:pt x="4454" y="241920"/>
                  <a:pt x="750" y="245624"/>
                </a:cubicBezTo>
                <a:cubicBezTo>
                  <a:pt x="-2954" y="249328"/>
                  <a:pt x="7629" y="237157"/>
                  <a:pt x="19800" y="217049"/>
                </a:cubicBezTo>
                <a:cubicBezTo>
                  <a:pt x="31971" y="196941"/>
                  <a:pt x="55783" y="159370"/>
                  <a:pt x="73775" y="124974"/>
                </a:cubicBezTo>
                <a:cubicBezTo>
                  <a:pt x="91767" y="90578"/>
                  <a:pt x="109229" y="29724"/>
                  <a:pt x="127750" y="10674"/>
                </a:cubicBezTo>
                <a:cubicBezTo>
                  <a:pt x="146271" y="-8376"/>
                  <a:pt x="217179" y="91"/>
                  <a:pt x="213475" y="20199"/>
                </a:cubicBezTo>
                <a:close/>
              </a:path>
            </a:pathLst>
          </a:custGeom>
          <a:solidFill>
            <a:srgbClr val="FF0000"/>
          </a:solidFill>
          <a:ln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0" name="フリーフォーム: 図形 1099">
            <a:extLst>
              <a:ext uri="{FF2B5EF4-FFF2-40B4-BE49-F238E27FC236}">
                <a16:creationId xmlns:a16="http://schemas.microsoft.com/office/drawing/2014/main" id="{46F03948-3589-40AE-AE86-C2483BAFC327}"/>
              </a:ext>
            </a:extLst>
          </p:cNvPr>
          <p:cNvSpPr/>
          <p:nvPr/>
        </p:nvSpPr>
        <p:spPr>
          <a:xfrm>
            <a:off x="5558755" y="634958"/>
            <a:ext cx="141766" cy="111756"/>
          </a:xfrm>
          <a:custGeom>
            <a:avLst/>
            <a:gdLst>
              <a:gd name="connsiteX0" fmla="*/ 670 w 141766"/>
              <a:gd name="connsiteY0" fmla="*/ 42 h 111756"/>
              <a:gd name="connsiteX1" fmla="*/ 89570 w 141766"/>
              <a:gd name="connsiteY1" fmla="*/ 92117 h 111756"/>
              <a:gd name="connsiteX2" fmla="*/ 140370 w 141766"/>
              <a:gd name="connsiteY2" fmla="*/ 104817 h 111756"/>
              <a:gd name="connsiteX3" fmla="*/ 670 w 141766"/>
              <a:gd name="connsiteY3" fmla="*/ 42 h 1117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1766" h="111756">
                <a:moveTo>
                  <a:pt x="670" y="42"/>
                </a:moveTo>
                <a:cubicBezTo>
                  <a:pt x="-7797" y="-2075"/>
                  <a:pt x="66287" y="74655"/>
                  <a:pt x="89570" y="92117"/>
                </a:cubicBezTo>
                <a:cubicBezTo>
                  <a:pt x="112853" y="109580"/>
                  <a:pt x="149366" y="119104"/>
                  <a:pt x="140370" y="104817"/>
                </a:cubicBezTo>
                <a:cubicBezTo>
                  <a:pt x="131374" y="90530"/>
                  <a:pt x="9137" y="2159"/>
                  <a:pt x="670" y="42"/>
                </a:cubicBezTo>
                <a:close/>
              </a:path>
            </a:pathLst>
          </a:custGeom>
          <a:solidFill>
            <a:srgbClr val="FF0000"/>
          </a:solidFill>
          <a:ln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1" name="フリーフォーム: 図形 1100">
            <a:extLst>
              <a:ext uri="{FF2B5EF4-FFF2-40B4-BE49-F238E27FC236}">
                <a16:creationId xmlns:a16="http://schemas.microsoft.com/office/drawing/2014/main" id="{5A147579-50B0-463B-8591-9B9CE6C0C151}"/>
              </a:ext>
            </a:extLst>
          </p:cNvPr>
          <p:cNvSpPr/>
          <p:nvPr/>
        </p:nvSpPr>
        <p:spPr>
          <a:xfrm>
            <a:off x="4908550" y="695325"/>
            <a:ext cx="286605" cy="212951"/>
          </a:xfrm>
          <a:custGeom>
            <a:avLst/>
            <a:gdLst>
              <a:gd name="connsiteX0" fmla="*/ 0 w 286605"/>
              <a:gd name="connsiteY0" fmla="*/ 0 h 212951"/>
              <a:gd name="connsiteX1" fmla="*/ 41275 w 286605"/>
              <a:gd name="connsiteY1" fmla="*/ 41275 h 212951"/>
              <a:gd name="connsiteX2" fmla="*/ 206375 w 286605"/>
              <a:gd name="connsiteY2" fmla="*/ 117475 h 212951"/>
              <a:gd name="connsiteX3" fmla="*/ 285750 w 286605"/>
              <a:gd name="connsiteY3" fmla="*/ 212725 h 212951"/>
              <a:gd name="connsiteX4" fmla="*/ 241300 w 286605"/>
              <a:gd name="connsiteY4" fmla="*/ 88900 h 212951"/>
              <a:gd name="connsiteX5" fmla="*/ 133350 w 286605"/>
              <a:gd name="connsiteY5" fmla="*/ 53975 h 212951"/>
              <a:gd name="connsiteX6" fmla="*/ 0 w 286605"/>
              <a:gd name="connsiteY6" fmla="*/ 0 h 2129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86605" h="212951">
                <a:moveTo>
                  <a:pt x="0" y="0"/>
                </a:moveTo>
                <a:cubicBezTo>
                  <a:pt x="3439" y="10848"/>
                  <a:pt x="6879" y="21696"/>
                  <a:pt x="41275" y="41275"/>
                </a:cubicBezTo>
                <a:cubicBezTo>
                  <a:pt x="75671" y="60854"/>
                  <a:pt x="165629" y="88900"/>
                  <a:pt x="206375" y="117475"/>
                </a:cubicBezTo>
                <a:cubicBezTo>
                  <a:pt x="247121" y="146050"/>
                  <a:pt x="279929" y="217487"/>
                  <a:pt x="285750" y="212725"/>
                </a:cubicBezTo>
                <a:cubicBezTo>
                  <a:pt x="291571" y="207963"/>
                  <a:pt x="266700" y="115358"/>
                  <a:pt x="241300" y="88900"/>
                </a:cubicBezTo>
                <a:cubicBezTo>
                  <a:pt x="215900" y="62442"/>
                  <a:pt x="133350" y="53975"/>
                  <a:pt x="133350" y="53975"/>
                </a:cubicBezTo>
                <a:lnTo>
                  <a:pt x="0" y="0"/>
                </a:lnTo>
                <a:close/>
              </a:path>
            </a:pathLst>
          </a:custGeom>
          <a:solidFill>
            <a:srgbClr val="FF0000"/>
          </a:solidFill>
          <a:ln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2" name="フリーフォーム: 図形 1101">
            <a:extLst>
              <a:ext uri="{FF2B5EF4-FFF2-40B4-BE49-F238E27FC236}">
                <a16:creationId xmlns:a16="http://schemas.microsoft.com/office/drawing/2014/main" id="{DB63A6D6-A0B3-494A-99DD-DBB2935691AE}"/>
              </a:ext>
            </a:extLst>
          </p:cNvPr>
          <p:cNvSpPr/>
          <p:nvPr/>
        </p:nvSpPr>
        <p:spPr>
          <a:xfrm>
            <a:off x="6002429" y="3025526"/>
            <a:ext cx="827034" cy="1474682"/>
          </a:xfrm>
          <a:custGeom>
            <a:avLst/>
            <a:gdLst>
              <a:gd name="connsiteX0" fmla="*/ 13138 w 827034"/>
              <a:gd name="connsiteY0" fmla="*/ 1307 h 1474682"/>
              <a:gd name="connsiteX1" fmla="*/ 224804 w 827034"/>
              <a:gd name="connsiteY1" fmla="*/ 280707 h 1474682"/>
              <a:gd name="connsiteX2" fmla="*/ 309471 w 827034"/>
              <a:gd name="connsiteY2" fmla="*/ 352674 h 1474682"/>
              <a:gd name="connsiteX3" fmla="*/ 313704 w 827034"/>
              <a:gd name="connsiteY3" fmla="*/ 492374 h 1474682"/>
              <a:gd name="connsiteX4" fmla="*/ 301004 w 827034"/>
              <a:gd name="connsiteY4" fmla="*/ 644774 h 1474682"/>
              <a:gd name="connsiteX5" fmla="*/ 279838 w 827034"/>
              <a:gd name="connsiteY5" fmla="*/ 754841 h 1474682"/>
              <a:gd name="connsiteX6" fmla="*/ 753971 w 827034"/>
              <a:gd name="connsiteY6" fmla="*/ 1351741 h 1474682"/>
              <a:gd name="connsiteX7" fmla="*/ 821704 w 827034"/>
              <a:gd name="connsiteY7" fmla="*/ 1474507 h 1474682"/>
              <a:gd name="connsiteX8" fmla="*/ 715871 w 827034"/>
              <a:gd name="connsiteY8" fmla="*/ 1343274 h 1474682"/>
              <a:gd name="connsiteX9" fmla="*/ 648138 w 827034"/>
              <a:gd name="connsiteY9" fmla="*/ 1038474 h 1474682"/>
              <a:gd name="connsiteX10" fmla="*/ 174004 w 827034"/>
              <a:gd name="connsiteY10" fmla="*/ 653241 h 1474682"/>
              <a:gd name="connsiteX11" fmla="*/ 38538 w 827034"/>
              <a:gd name="connsiteY11" fmla="*/ 407707 h 1474682"/>
              <a:gd name="connsiteX12" fmla="*/ 13138 w 827034"/>
              <a:gd name="connsiteY12" fmla="*/ 1307 h 14746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27034" h="1474682">
                <a:moveTo>
                  <a:pt x="13138" y="1307"/>
                </a:moveTo>
                <a:cubicBezTo>
                  <a:pt x="44182" y="-19860"/>
                  <a:pt x="175415" y="222146"/>
                  <a:pt x="224804" y="280707"/>
                </a:cubicBezTo>
                <a:cubicBezTo>
                  <a:pt x="274193" y="339268"/>
                  <a:pt x="294654" y="317396"/>
                  <a:pt x="309471" y="352674"/>
                </a:cubicBezTo>
                <a:cubicBezTo>
                  <a:pt x="324288" y="387952"/>
                  <a:pt x="315115" y="443691"/>
                  <a:pt x="313704" y="492374"/>
                </a:cubicBezTo>
                <a:cubicBezTo>
                  <a:pt x="312293" y="541057"/>
                  <a:pt x="306648" y="601030"/>
                  <a:pt x="301004" y="644774"/>
                </a:cubicBezTo>
                <a:cubicBezTo>
                  <a:pt x="295360" y="688519"/>
                  <a:pt x="204344" y="637013"/>
                  <a:pt x="279838" y="754841"/>
                </a:cubicBezTo>
                <a:cubicBezTo>
                  <a:pt x="355332" y="872669"/>
                  <a:pt x="663660" y="1231797"/>
                  <a:pt x="753971" y="1351741"/>
                </a:cubicBezTo>
                <a:cubicBezTo>
                  <a:pt x="844282" y="1471685"/>
                  <a:pt x="828054" y="1475918"/>
                  <a:pt x="821704" y="1474507"/>
                </a:cubicBezTo>
                <a:cubicBezTo>
                  <a:pt x="815354" y="1473096"/>
                  <a:pt x="744799" y="1415946"/>
                  <a:pt x="715871" y="1343274"/>
                </a:cubicBezTo>
                <a:cubicBezTo>
                  <a:pt x="686943" y="1270602"/>
                  <a:pt x="738449" y="1153480"/>
                  <a:pt x="648138" y="1038474"/>
                </a:cubicBezTo>
                <a:cubicBezTo>
                  <a:pt x="557827" y="923468"/>
                  <a:pt x="275604" y="758369"/>
                  <a:pt x="174004" y="653241"/>
                </a:cubicBezTo>
                <a:cubicBezTo>
                  <a:pt x="72404" y="548113"/>
                  <a:pt x="64643" y="511424"/>
                  <a:pt x="38538" y="407707"/>
                </a:cubicBezTo>
                <a:cubicBezTo>
                  <a:pt x="12433" y="303990"/>
                  <a:pt x="-17906" y="22474"/>
                  <a:pt x="13138" y="1307"/>
                </a:cubicBezTo>
                <a:close/>
              </a:path>
            </a:pathLst>
          </a:custGeom>
          <a:solidFill>
            <a:srgbClr val="FF0000"/>
          </a:solidFill>
          <a:ln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3" name="フリーフォーム: 図形 1102">
            <a:extLst>
              <a:ext uri="{FF2B5EF4-FFF2-40B4-BE49-F238E27FC236}">
                <a16:creationId xmlns:a16="http://schemas.microsoft.com/office/drawing/2014/main" id="{1AC69015-28E2-4294-9422-104A8974BA42}"/>
              </a:ext>
            </a:extLst>
          </p:cNvPr>
          <p:cNvSpPr/>
          <p:nvPr/>
        </p:nvSpPr>
        <p:spPr>
          <a:xfrm>
            <a:off x="5841718" y="3132332"/>
            <a:ext cx="160024" cy="326980"/>
          </a:xfrm>
          <a:custGeom>
            <a:avLst/>
            <a:gdLst>
              <a:gd name="connsiteX0" fmla="*/ 89182 w 160024"/>
              <a:gd name="connsiteY0" fmla="*/ 335 h 326980"/>
              <a:gd name="connsiteX1" fmla="*/ 282 w 160024"/>
              <a:gd name="connsiteY1" fmla="*/ 72301 h 326980"/>
              <a:gd name="connsiteX2" fmla="*/ 63782 w 160024"/>
              <a:gd name="connsiteY2" fmla="*/ 156968 h 326980"/>
              <a:gd name="connsiteX3" fmla="*/ 139982 w 160024"/>
              <a:gd name="connsiteY3" fmla="*/ 326301 h 326980"/>
              <a:gd name="connsiteX4" fmla="*/ 156915 w 160024"/>
              <a:gd name="connsiteY4" fmla="*/ 212001 h 326980"/>
              <a:gd name="connsiteX5" fmla="*/ 89182 w 160024"/>
              <a:gd name="connsiteY5" fmla="*/ 101935 h 326980"/>
              <a:gd name="connsiteX6" fmla="*/ 89182 w 160024"/>
              <a:gd name="connsiteY6" fmla="*/ 335 h 3269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0024" h="326980">
                <a:moveTo>
                  <a:pt x="89182" y="335"/>
                </a:moveTo>
                <a:cubicBezTo>
                  <a:pt x="74365" y="-4604"/>
                  <a:pt x="4515" y="46195"/>
                  <a:pt x="282" y="72301"/>
                </a:cubicBezTo>
                <a:cubicBezTo>
                  <a:pt x="-3951" y="98407"/>
                  <a:pt x="40499" y="114635"/>
                  <a:pt x="63782" y="156968"/>
                </a:cubicBezTo>
                <a:cubicBezTo>
                  <a:pt x="87065" y="199301"/>
                  <a:pt x="124460" y="317129"/>
                  <a:pt x="139982" y="326301"/>
                </a:cubicBezTo>
                <a:cubicBezTo>
                  <a:pt x="155504" y="335473"/>
                  <a:pt x="165382" y="249395"/>
                  <a:pt x="156915" y="212001"/>
                </a:cubicBezTo>
                <a:cubicBezTo>
                  <a:pt x="148448" y="174607"/>
                  <a:pt x="100471" y="132274"/>
                  <a:pt x="89182" y="101935"/>
                </a:cubicBezTo>
                <a:cubicBezTo>
                  <a:pt x="77893" y="71596"/>
                  <a:pt x="103999" y="5274"/>
                  <a:pt x="89182" y="335"/>
                </a:cubicBezTo>
                <a:close/>
              </a:path>
            </a:pathLst>
          </a:custGeom>
          <a:solidFill>
            <a:srgbClr val="FF0000"/>
          </a:solidFill>
          <a:ln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4" name="フリーフォーム: 図形 1103">
            <a:extLst>
              <a:ext uri="{FF2B5EF4-FFF2-40B4-BE49-F238E27FC236}">
                <a16:creationId xmlns:a16="http://schemas.microsoft.com/office/drawing/2014/main" id="{24A902ED-A973-4FD1-A8C1-A42B276D9DE7}"/>
              </a:ext>
            </a:extLst>
          </p:cNvPr>
          <p:cNvSpPr/>
          <p:nvPr/>
        </p:nvSpPr>
        <p:spPr>
          <a:xfrm>
            <a:off x="5777253" y="3176960"/>
            <a:ext cx="87305" cy="188548"/>
          </a:xfrm>
          <a:custGeom>
            <a:avLst/>
            <a:gdLst>
              <a:gd name="connsiteX0" fmla="*/ 86972 w 87305"/>
              <a:gd name="connsiteY0" fmla="*/ 1215 h 188548"/>
              <a:gd name="connsiteX1" fmla="*/ 32997 w 87305"/>
              <a:gd name="connsiteY1" fmla="*/ 74240 h 188548"/>
              <a:gd name="connsiteX2" fmla="*/ 20297 w 87305"/>
              <a:gd name="connsiteY2" fmla="*/ 134565 h 188548"/>
              <a:gd name="connsiteX3" fmla="*/ 4422 w 87305"/>
              <a:gd name="connsiteY3" fmla="*/ 188540 h 188548"/>
              <a:gd name="connsiteX4" fmla="*/ 4422 w 87305"/>
              <a:gd name="connsiteY4" fmla="*/ 137740 h 188548"/>
              <a:gd name="connsiteX5" fmla="*/ 86972 w 87305"/>
              <a:gd name="connsiteY5" fmla="*/ 1215 h 1885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7305" h="188548">
                <a:moveTo>
                  <a:pt x="86972" y="1215"/>
                </a:moveTo>
                <a:cubicBezTo>
                  <a:pt x="91735" y="-9368"/>
                  <a:pt x="44109" y="52015"/>
                  <a:pt x="32997" y="74240"/>
                </a:cubicBezTo>
                <a:cubicBezTo>
                  <a:pt x="21885" y="96465"/>
                  <a:pt x="25059" y="115515"/>
                  <a:pt x="20297" y="134565"/>
                </a:cubicBezTo>
                <a:cubicBezTo>
                  <a:pt x="15535" y="153615"/>
                  <a:pt x="7068" y="188011"/>
                  <a:pt x="4422" y="188540"/>
                </a:cubicBezTo>
                <a:cubicBezTo>
                  <a:pt x="1776" y="189069"/>
                  <a:pt x="-4045" y="164198"/>
                  <a:pt x="4422" y="137740"/>
                </a:cubicBezTo>
                <a:cubicBezTo>
                  <a:pt x="12889" y="111282"/>
                  <a:pt x="82209" y="11798"/>
                  <a:pt x="86972" y="1215"/>
                </a:cubicBezTo>
                <a:close/>
              </a:path>
            </a:pathLst>
          </a:custGeom>
          <a:solidFill>
            <a:srgbClr val="FF0000"/>
          </a:solidFill>
          <a:ln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5" name="フリーフォーム: 図形 1104">
            <a:extLst>
              <a:ext uri="{FF2B5EF4-FFF2-40B4-BE49-F238E27FC236}">
                <a16:creationId xmlns:a16="http://schemas.microsoft.com/office/drawing/2014/main" id="{A633D9CF-77BF-48B5-BACC-F67CDDF00AB4}"/>
              </a:ext>
            </a:extLst>
          </p:cNvPr>
          <p:cNvSpPr/>
          <p:nvPr/>
        </p:nvSpPr>
        <p:spPr>
          <a:xfrm>
            <a:off x="5666842" y="3339498"/>
            <a:ext cx="109652" cy="267304"/>
          </a:xfrm>
          <a:custGeom>
            <a:avLst/>
            <a:gdLst>
              <a:gd name="connsiteX0" fmla="*/ 108483 w 109652"/>
              <a:gd name="connsiteY0" fmla="*/ 602 h 267304"/>
              <a:gd name="connsiteX1" fmla="*/ 60858 w 109652"/>
              <a:gd name="connsiteY1" fmla="*/ 64102 h 267304"/>
              <a:gd name="connsiteX2" fmla="*/ 41808 w 109652"/>
              <a:gd name="connsiteY2" fmla="*/ 99027 h 267304"/>
              <a:gd name="connsiteX3" fmla="*/ 25933 w 109652"/>
              <a:gd name="connsiteY3" fmla="*/ 143477 h 267304"/>
              <a:gd name="connsiteX4" fmla="*/ 25933 w 109652"/>
              <a:gd name="connsiteY4" fmla="*/ 267302 h 267304"/>
              <a:gd name="connsiteX5" fmla="*/ 6883 w 109652"/>
              <a:gd name="connsiteY5" fmla="*/ 146652 h 267304"/>
              <a:gd name="connsiteX6" fmla="*/ 6883 w 109652"/>
              <a:gd name="connsiteY6" fmla="*/ 105377 h 267304"/>
              <a:gd name="connsiteX7" fmla="*/ 108483 w 109652"/>
              <a:gd name="connsiteY7" fmla="*/ 602 h 2673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9652" h="267304">
                <a:moveTo>
                  <a:pt x="108483" y="602"/>
                </a:moveTo>
                <a:cubicBezTo>
                  <a:pt x="117479" y="-6277"/>
                  <a:pt x="71970" y="47698"/>
                  <a:pt x="60858" y="64102"/>
                </a:cubicBezTo>
                <a:cubicBezTo>
                  <a:pt x="49746" y="80506"/>
                  <a:pt x="47629" y="85798"/>
                  <a:pt x="41808" y="99027"/>
                </a:cubicBezTo>
                <a:cubicBezTo>
                  <a:pt x="35987" y="112256"/>
                  <a:pt x="28579" y="115431"/>
                  <a:pt x="25933" y="143477"/>
                </a:cubicBezTo>
                <a:cubicBezTo>
                  <a:pt x="23287" y="171523"/>
                  <a:pt x="29108" y="266773"/>
                  <a:pt x="25933" y="267302"/>
                </a:cubicBezTo>
                <a:cubicBezTo>
                  <a:pt x="22758" y="267831"/>
                  <a:pt x="10058" y="173640"/>
                  <a:pt x="6883" y="146652"/>
                </a:cubicBezTo>
                <a:cubicBezTo>
                  <a:pt x="3708" y="119664"/>
                  <a:pt x="-6875" y="128131"/>
                  <a:pt x="6883" y="105377"/>
                </a:cubicBezTo>
                <a:cubicBezTo>
                  <a:pt x="20641" y="82623"/>
                  <a:pt x="99487" y="7481"/>
                  <a:pt x="108483" y="602"/>
                </a:cubicBezTo>
                <a:close/>
              </a:path>
            </a:pathLst>
          </a:custGeom>
          <a:solidFill>
            <a:srgbClr val="FF0000"/>
          </a:solidFill>
          <a:ln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6" name="フリーフォーム: 図形 1105">
            <a:extLst>
              <a:ext uri="{FF2B5EF4-FFF2-40B4-BE49-F238E27FC236}">
                <a16:creationId xmlns:a16="http://schemas.microsoft.com/office/drawing/2014/main" id="{24DEA2BC-0C13-4E23-B404-E64D523A6AAD}"/>
              </a:ext>
            </a:extLst>
          </p:cNvPr>
          <p:cNvSpPr/>
          <p:nvPr/>
        </p:nvSpPr>
        <p:spPr>
          <a:xfrm>
            <a:off x="4555526" y="2609601"/>
            <a:ext cx="64275" cy="495840"/>
          </a:xfrm>
          <a:custGeom>
            <a:avLst/>
            <a:gdLst>
              <a:gd name="connsiteX0" fmla="*/ 13299 w 64275"/>
              <a:gd name="connsiteY0" fmla="*/ 249 h 495840"/>
              <a:gd name="connsiteX1" fmla="*/ 10124 w 64275"/>
              <a:gd name="connsiteY1" fmla="*/ 105024 h 495840"/>
              <a:gd name="connsiteX2" fmla="*/ 25999 w 64275"/>
              <a:gd name="connsiteY2" fmla="*/ 270124 h 495840"/>
              <a:gd name="connsiteX3" fmla="*/ 64099 w 64275"/>
              <a:gd name="connsiteY3" fmla="*/ 489199 h 495840"/>
              <a:gd name="connsiteX4" fmla="*/ 38699 w 64275"/>
              <a:gd name="connsiteY4" fmla="*/ 422524 h 495840"/>
              <a:gd name="connsiteX5" fmla="*/ 3774 w 64275"/>
              <a:gd name="connsiteY5" fmla="*/ 254249 h 495840"/>
              <a:gd name="connsiteX6" fmla="*/ 599 w 64275"/>
              <a:gd name="connsiteY6" fmla="*/ 133599 h 495840"/>
              <a:gd name="connsiteX7" fmla="*/ 13299 w 64275"/>
              <a:gd name="connsiteY7" fmla="*/ 249 h 4958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4275" h="495840">
                <a:moveTo>
                  <a:pt x="13299" y="249"/>
                </a:moveTo>
                <a:cubicBezTo>
                  <a:pt x="14886" y="-4513"/>
                  <a:pt x="8007" y="60045"/>
                  <a:pt x="10124" y="105024"/>
                </a:cubicBezTo>
                <a:cubicBezTo>
                  <a:pt x="12241" y="150003"/>
                  <a:pt x="17003" y="206095"/>
                  <a:pt x="25999" y="270124"/>
                </a:cubicBezTo>
                <a:cubicBezTo>
                  <a:pt x="34995" y="334153"/>
                  <a:pt x="61982" y="463799"/>
                  <a:pt x="64099" y="489199"/>
                </a:cubicBezTo>
                <a:cubicBezTo>
                  <a:pt x="66216" y="514599"/>
                  <a:pt x="48753" y="461682"/>
                  <a:pt x="38699" y="422524"/>
                </a:cubicBezTo>
                <a:cubicBezTo>
                  <a:pt x="28645" y="383366"/>
                  <a:pt x="10124" y="302403"/>
                  <a:pt x="3774" y="254249"/>
                </a:cubicBezTo>
                <a:cubicBezTo>
                  <a:pt x="-2576" y="206095"/>
                  <a:pt x="1128" y="169053"/>
                  <a:pt x="599" y="133599"/>
                </a:cubicBezTo>
                <a:cubicBezTo>
                  <a:pt x="70" y="98145"/>
                  <a:pt x="11712" y="5011"/>
                  <a:pt x="13299" y="249"/>
                </a:cubicBezTo>
                <a:close/>
              </a:path>
            </a:pathLst>
          </a:custGeom>
          <a:solidFill>
            <a:srgbClr val="FF0000"/>
          </a:solidFill>
          <a:ln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7" name="フリーフォーム: 図形 1106">
            <a:extLst>
              <a:ext uri="{FF2B5EF4-FFF2-40B4-BE49-F238E27FC236}">
                <a16:creationId xmlns:a16="http://schemas.microsoft.com/office/drawing/2014/main" id="{D2516058-278C-465B-8DEA-6D38AC6785E0}"/>
              </a:ext>
            </a:extLst>
          </p:cNvPr>
          <p:cNvSpPr/>
          <p:nvPr/>
        </p:nvSpPr>
        <p:spPr>
          <a:xfrm>
            <a:off x="4587875" y="2716838"/>
            <a:ext cx="1149396" cy="790935"/>
          </a:xfrm>
          <a:custGeom>
            <a:avLst/>
            <a:gdLst>
              <a:gd name="connsiteX0" fmla="*/ 0 w 1149396"/>
              <a:gd name="connsiteY0" fmla="*/ 962 h 790935"/>
              <a:gd name="connsiteX1" fmla="*/ 130175 w 1149396"/>
              <a:gd name="connsiteY1" fmla="*/ 150187 h 790935"/>
              <a:gd name="connsiteX2" fmla="*/ 222250 w 1149396"/>
              <a:gd name="connsiteY2" fmla="*/ 251787 h 790935"/>
              <a:gd name="connsiteX3" fmla="*/ 450850 w 1149396"/>
              <a:gd name="connsiteY3" fmla="*/ 439112 h 790935"/>
              <a:gd name="connsiteX4" fmla="*/ 695325 w 1149396"/>
              <a:gd name="connsiteY4" fmla="*/ 667712 h 790935"/>
              <a:gd name="connsiteX5" fmla="*/ 831850 w 1149396"/>
              <a:gd name="connsiteY5" fmla="*/ 775662 h 790935"/>
              <a:gd name="connsiteX6" fmla="*/ 1035050 w 1149396"/>
              <a:gd name="connsiteY6" fmla="*/ 785187 h 790935"/>
              <a:gd name="connsiteX7" fmla="*/ 1092200 w 1149396"/>
              <a:gd name="connsiteY7" fmla="*/ 728037 h 790935"/>
              <a:gd name="connsiteX8" fmla="*/ 1149350 w 1149396"/>
              <a:gd name="connsiteY8" fmla="*/ 696287 h 790935"/>
              <a:gd name="connsiteX9" fmla="*/ 1082675 w 1149396"/>
              <a:gd name="connsiteY9" fmla="*/ 753437 h 790935"/>
              <a:gd name="connsiteX10" fmla="*/ 1006475 w 1149396"/>
              <a:gd name="connsiteY10" fmla="*/ 740737 h 790935"/>
              <a:gd name="connsiteX11" fmla="*/ 977900 w 1149396"/>
              <a:gd name="connsiteY11" fmla="*/ 693112 h 790935"/>
              <a:gd name="connsiteX12" fmla="*/ 996950 w 1149396"/>
              <a:gd name="connsiteY12" fmla="*/ 575637 h 790935"/>
              <a:gd name="connsiteX13" fmla="*/ 984250 w 1149396"/>
              <a:gd name="connsiteY13" fmla="*/ 502612 h 790935"/>
              <a:gd name="connsiteX14" fmla="*/ 952500 w 1149396"/>
              <a:gd name="connsiteY14" fmla="*/ 375612 h 790935"/>
              <a:gd name="connsiteX15" fmla="*/ 942975 w 1149396"/>
              <a:gd name="connsiteY15" fmla="*/ 204162 h 790935"/>
              <a:gd name="connsiteX16" fmla="*/ 993775 w 1149396"/>
              <a:gd name="connsiteY16" fmla="*/ 67637 h 790935"/>
              <a:gd name="connsiteX17" fmla="*/ 942975 w 1149396"/>
              <a:gd name="connsiteY17" fmla="*/ 147012 h 790935"/>
              <a:gd name="connsiteX18" fmla="*/ 809625 w 1149396"/>
              <a:gd name="connsiteY18" fmla="*/ 204162 h 790935"/>
              <a:gd name="connsiteX19" fmla="*/ 615950 w 1149396"/>
              <a:gd name="connsiteY19" fmla="*/ 267662 h 790935"/>
              <a:gd name="connsiteX20" fmla="*/ 428625 w 1149396"/>
              <a:gd name="connsiteY20" fmla="*/ 235912 h 790935"/>
              <a:gd name="connsiteX21" fmla="*/ 257175 w 1149396"/>
              <a:gd name="connsiteY21" fmla="*/ 162887 h 790935"/>
              <a:gd name="connsiteX22" fmla="*/ 130175 w 1149396"/>
              <a:gd name="connsiteY22" fmla="*/ 89862 h 790935"/>
              <a:gd name="connsiteX23" fmla="*/ 0 w 1149396"/>
              <a:gd name="connsiteY23" fmla="*/ 962 h 790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1149396" h="790935">
                <a:moveTo>
                  <a:pt x="0" y="962"/>
                </a:moveTo>
                <a:cubicBezTo>
                  <a:pt x="0" y="11016"/>
                  <a:pt x="93133" y="108383"/>
                  <a:pt x="130175" y="150187"/>
                </a:cubicBezTo>
                <a:cubicBezTo>
                  <a:pt x="167217" y="191991"/>
                  <a:pt x="168804" y="203633"/>
                  <a:pt x="222250" y="251787"/>
                </a:cubicBezTo>
                <a:cubicBezTo>
                  <a:pt x="275696" y="299941"/>
                  <a:pt x="372004" y="369791"/>
                  <a:pt x="450850" y="439112"/>
                </a:cubicBezTo>
                <a:cubicBezTo>
                  <a:pt x="529696" y="508433"/>
                  <a:pt x="631825" y="611620"/>
                  <a:pt x="695325" y="667712"/>
                </a:cubicBezTo>
                <a:cubicBezTo>
                  <a:pt x="758825" y="723804"/>
                  <a:pt x="775229" y="756083"/>
                  <a:pt x="831850" y="775662"/>
                </a:cubicBezTo>
                <a:cubicBezTo>
                  <a:pt x="888471" y="795241"/>
                  <a:pt x="991658" y="793125"/>
                  <a:pt x="1035050" y="785187"/>
                </a:cubicBezTo>
                <a:cubicBezTo>
                  <a:pt x="1078442" y="777249"/>
                  <a:pt x="1073150" y="742854"/>
                  <a:pt x="1092200" y="728037"/>
                </a:cubicBezTo>
                <a:cubicBezTo>
                  <a:pt x="1111250" y="713220"/>
                  <a:pt x="1150937" y="692054"/>
                  <a:pt x="1149350" y="696287"/>
                </a:cubicBezTo>
                <a:cubicBezTo>
                  <a:pt x="1147763" y="700520"/>
                  <a:pt x="1106488" y="746029"/>
                  <a:pt x="1082675" y="753437"/>
                </a:cubicBezTo>
                <a:cubicBezTo>
                  <a:pt x="1058863" y="760845"/>
                  <a:pt x="1023937" y="750791"/>
                  <a:pt x="1006475" y="740737"/>
                </a:cubicBezTo>
                <a:cubicBezTo>
                  <a:pt x="989013" y="730683"/>
                  <a:pt x="979487" y="720629"/>
                  <a:pt x="977900" y="693112"/>
                </a:cubicBezTo>
                <a:cubicBezTo>
                  <a:pt x="976313" y="665595"/>
                  <a:pt x="995892" y="607387"/>
                  <a:pt x="996950" y="575637"/>
                </a:cubicBezTo>
                <a:cubicBezTo>
                  <a:pt x="998008" y="543887"/>
                  <a:pt x="991658" y="535949"/>
                  <a:pt x="984250" y="502612"/>
                </a:cubicBezTo>
                <a:cubicBezTo>
                  <a:pt x="976842" y="469275"/>
                  <a:pt x="959379" y="425354"/>
                  <a:pt x="952500" y="375612"/>
                </a:cubicBezTo>
                <a:cubicBezTo>
                  <a:pt x="945621" y="325870"/>
                  <a:pt x="936096" y="255491"/>
                  <a:pt x="942975" y="204162"/>
                </a:cubicBezTo>
                <a:cubicBezTo>
                  <a:pt x="949854" y="152833"/>
                  <a:pt x="993775" y="77162"/>
                  <a:pt x="993775" y="67637"/>
                </a:cubicBezTo>
                <a:cubicBezTo>
                  <a:pt x="993775" y="58112"/>
                  <a:pt x="973667" y="124258"/>
                  <a:pt x="942975" y="147012"/>
                </a:cubicBezTo>
                <a:cubicBezTo>
                  <a:pt x="912283" y="169766"/>
                  <a:pt x="864129" y="184054"/>
                  <a:pt x="809625" y="204162"/>
                </a:cubicBezTo>
                <a:cubicBezTo>
                  <a:pt x="755121" y="224270"/>
                  <a:pt x="679450" y="262370"/>
                  <a:pt x="615950" y="267662"/>
                </a:cubicBezTo>
                <a:cubicBezTo>
                  <a:pt x="552450" y="272954"/>
                  <a:pt x="488421" y="253374"/>
                  <a:pt x="428625" y="235912"/>
                </a:cubicBezTo>
                <a:cubicBezTo>
                  <a:pt x="368829" y="218450"/>
                  <a:pt x="306917" y="187229"/>
                  <a:pt x="257175" y="162887"/>
                </a:cubicBezTo>
                <a:cubicBezTo>
                  <a:pt x="207433" y="138545"/>
                  <a:pt x="171979" y="117379"/>
                  <a:pt x="130175" y="89862"/>
                </a:cubicBezTo>
                <a:cubicBezTo>
                  <a:pt x="88371" y="62345"/>
                  <a:pt x="0" y="-9092"/>
                  <a:pt x="0" y="962"/>
                </a:cubicBezTo>
                <a:close/>
              </a:path>
            </a:pathLst>
          </a:custGeom>
          <a:solidFill>
            <a:srgbClr val="FF0000">
              <a:alpha val="30000"/>
            </a:srgbClr>
          </a:solidFill>
          <a:ln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8" name="フリーフォーム: 図形 1107">
            <a:extLst>
              <a:ext uri="{FF2B5EF4-FFF2-40B4-BE49-F238E27FC236}">
                <a16:creationId xmlns:a16="http://schemas.microsoft.com/office/drawing/2014/main" id="{27A6AE41-9DD3-4F33-88B0-2C8D6F560B9C}"/>
              </a:ext>
            </a:extLst>
          </p:cNvPr>
          <p:cNvSpPr/>
          <p:nvPr/>
        </p:nvSpPr>
        <p:spPr>
          <a:xfrm>
            <a:off x="4579261" y="2944406"/>
            <a:ext cx="994592" cy="1627992"/>
          </a:xfrm>
          <a:custGeom>
            <a:avLst/>
            <a:gdLst>
              <a:gd name="connsiteX0" fmla="*/ 40364 w 994592"/>
              <a:gd name="connsiteY0" fmla="*/ 5169 h 1627992"/>
              <a:gd name="connsiteX1" fmla="*/ 8614 w 994592"/>
              <a:gd name="connsiteY1" fmla="*/ 55969 h 1627992"/>
              <a:gd name="connsiteX2" fmla="*/ 8614 w 994592"/>
              <a:gd name="connsiteY2" fmla="*/ 109944 h 1627992"/>
              <a:gd name="connsiteX3" fmla="*/ 107039 w 994592"/>
              <a:gd name="connsiteY3" fmla="*/ 208369 h 1627992"/>
              <a:gd name="connsiteX4" fmla="*/ 262614 w 994592"/>
              <a:gd name="connsiteY4" fmla="*/ 427444 h 1627992"/>
              <a:gd name="connsiteX5" fmla="*/ 500739 w 994592"/>
              <a:gd name="connsiteY5" fmla="*/ 779869 h 1627992"/>
              <a:gd name="connsiteX6" fmla="*/ 669014 w 994592"/>
              <a:gd name="connsiteY6" fmla="*/ 1110069 h 1627992"/>
              <a:gd name="connsiteX7" fmla="*/ 789664 w 994592"/>
              <a:gd name="connsiteY7" fmla="*/ 1275169 h 1627992"/>
              <a:gd name="connsiteX8" fmla="*/ 989689 w 994592"/>
              <a:gd name="connsiteY8" fmla="*/ 1627594 h 1627992"/>
              <a:gd name="connsiteX9" fmla="*/ 903964 w 994592"/>
              <a:gd name="connsiteY9" fmla="*/ 1335494 h 1627992"/>
              <a:gd name="connsiteX10" fmla="*/ 589639 w 994592"/>
              <a:gd name="connsiteY10" fmla="*/ 910044 h 1627992"/>
              <a:gd name="connsiteX11" fmla="*/ 72114 w 994592"/>
              <a:gd name="connsiteY11" fmla="*/ 189319 h 1627992"/>
              <a:gd name="connsiteX12" fmla="*/ 40364 w 994592"/>
              <a:gd name="connsiteY12" fmla="*/ 5169 h 1627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94592" h="1627992">
                <a:moveTo>
                  <a:pt x="40364" y="5169"/>
                </a:moveTo>
                <a:cubicBezTo>
                  <a:pt x="29781" y="-17056"/>
                  <a:pt x="13906" y="38507"/>
                  <a:pt x="8614" y="55969"/>
                </a:cubicBezTo>
                <a:cubicBezTo>
                  <a:pt x="3322" y="73431"/>
                  <a:pt x="-7790" y="84544"/>
                  <a:pt x="8614" y="109944"/>
                </a:cubicBezTo>
                <a:cubicBezTo>
                  <a:pt x="25018" y="135344"/>
                  <a:pt x="64706" y="155452"/>
                  <a:pt x="107039" y="208369"/>
                </a:cubicBezTo>
                <a:cubicBezTo>
                  <a:pt x="149372" y="261286"/>
                  <a:pt x="196997" y="332194"/>
                  <a:pt x="262614" y="427444"/>
                </a:cubicBezTo>
                <a:cubicBezTo>
                  <a:pt x="328231" y="522694"/>
                  <a:pt x="433006" y="666098"/>
                  <a:pt x="500739" y="779869"/>
                </a:cubicBezTo>
                <a:cubicBezTo>
                  <a:pt x="568472" y="893640"/>
                  <a:pt x="620860" y="1027519"/>
                  <a:pt x="669014" y="1110069"/>
                </a:cubicBezTo>
                <a:cubicBezTo>
                  <a:pt x="717168" y="1192619"/>
                  <a:pt x="736218" y="1188915"/>
                  <a:pt x="789664" y="1275169"/>
                </a:cubicBezTo>
                <a:cubicBezTo>
                  <a:pt x="843110" y="1361423"/>
                  <a:pt x="970639" y="1617540"/>
                  <a:pt x="989689" y="1627594"/>
                </a:cubicBezTo>
                <a:cubicBezTo>
                  <a:pt x="1008739" y="1637648"/>
                  <a:pt x="970639" y="1455086"/>
                  <a:pt x="903964" y="1335494"/>
                </a:cubicBezTo>
                <a:cubicBezTo>
                  <a:pt x="837289" y="1215902"/>
                  <a:pt x="728281" y="1101073"/>
                  <a:pt x="589639" y="910044"/>
                </a:cubicBezTo>
                <a:cubicBezTo>
                  <a:pt x="450997" y="719015"/>
                  <a:pt x="168952" y="339602"/>
                  <a:pt x="72114" y="189319"/>
                </a:cubicBezTo>
                <a:cubicBezTo>
                  <a:pt x="-24724" y="39036"/>
                  <a:pt x="50947" y="27394"/>
                  <a:pt x="40364" y="5169"/>
                </a:cubicBezTo>
                <a:close/>
              </a:path>
            </a:pathLst>
          </a:custGeom>
          <a:solidFill>
            <a:srgbClr val="FF0000"/>
          </a:solidFill>
          <a:ln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9" name="フリーフォーム: 図形 1108">
            <a:extLst>
              <a:ext uri="{FF2B5EF4-FFF2-40B4-BE49-F238E27FC236}">
                <a16:creationId xmlns:a16="http://schemas.microsoft.com/office/drawing/2014/main" id="{9523EE4F-EFBB-44C0-A26F-91923C6FDEC4}"/>
              </a:ext>
            </a:extLst>
          </p:cNvPr>
          <p:cNvSpPr/>
          <p:nvPr/>
        </p:nvSpPr>
        <p:spPr>
          <a:xfrm>
            <a:off x="5708199" y="3450964"/>
            <a:ext cx="210063" cy="1436253"/>
          </a:xfrm>
          <a:custGeom>
            <a:avLst/>
            <a:gdLst>
              <a:gd name="connsiteX0" fmla="*/ 9976 w 210063"/>
              <a:gd name="connsiteY0" fmla="*/ 261 h 1436253"/>
              <a:gd name="connsiteX1" fmla="*/ 19501 w 210063"/>
              <a:gd name="connsiteY1" fmla="*/ 212986 h 1436253"/>
              <a:gd name="connsiteX2" fmla="*/ 32201 w 210063"/>
              <a:gd name="connsiteY2" fmla="*/ 359036 h 1436253"/>
              <a:gd name="connsiteX3" fmla="*/ 95701 w 210063"/>
              <a:gd name="connsiteY3" fmla="*/ 730511 h 1436253"/>
              <a:gd name="connsiteX4" fmla="*/ 187776 w 210063"/>
              <a:gd name="connsiteY4" fmla="*/ 1127386 h 1436253"/>
              <a:gd name="connsiteX5" fmla="*/ 210001 w 210063"/>
              <a:gd name="connsiteY5" fmla="*/ 1425836 h 1436253"/>
              <a:gd name="connsiteX6" fmla="*/ 194126 w 210063"/>
              <a:gd name="connsiteY6" fmla="*/ 1324236 h 1436253"/>
              <a:gd name="connsiteX7" fmla="*/ 184601 w 210063"/>
              <a:gd name="connsiteY7" fmla="*/ 905136 h 1436253"/>
              <a:gd name="connsiteX8" fmla="*/ 63951 w 210063"/>
              <a:gd name="connsiteY8" fmla="*/ 435236 h 1436253"/>
              <a:gd name="connsiteX9" fmla="*/ 3626 w 210063"/>
              <a:gd name="connsiteY9" fmla="*/ 174886 h 1436253"/>
              <a:gd name="connsiteX10" fmla="*/ 9976 w 210063"/>
              <a:gd name="connsiteY10" fmla="*/ 261 h 14362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10063" h="1436253">
                <a:moveTo>
                  <a:pt x="9976" y="261"/>
                </a:moveTo>
                <a:cubicBezTo>
                  <a:pt x="12622" y="6611"/>
                  <a:pt x="15797" y="153190"/>
                  <a:pt x="19501" y="212986"/>
                </a:cubicBezTo>
                <a:cubicBezTo>
                  <a:pt x="23205" y="272782"/>
                  <a:pt x="19501" y="272782"/>
                  <a:pt x="32201" y="359036"/>
                </a:cubicBezTo>
                <a:cubicBezTo>
                  <a:pt x="44901" y="445290"/>
                  <a:pt x="69772" y="602453"/>
                  <a:pt x="95701" y="730511"/>
                </a:cubicBezTo>
                <a:cubicBezTo>
                  <a:pt x="121630" y="858569"/>
                  <a:pt x="168726" y="1011499"/>
                  <a:pt x="187776" y="1127386"/>
                </a:cubicBezTo>
                <a:cubicBezTo>
                  <a:pt x="206826" y="1243274"/>
                  <a:pt x="208943" y="1393028"/>
                  <a:pt x="210001" y="1425836"/>
                </a:cubicBezTo>
                <a:cubicBezTo>
                  <a:pt x="211059" y="1458644"/>
                  <a:pt x="198359" y="1411019"/>
                  <a:pt x="194126" y="1324236"/>
                </a:cubicBezTo>
                <a:cubicBezTo>
                  <a:pt x="189893" y="1237453"/>
                  <a:pt x="206297" y="1053303"/>
                  <a:pt x="184601" y="905136"/>
                </a:cubicBezTo>
                <a:cubicBezTo>
                  <a:pt x="162905" y="756969"/>
                  <a:pt x="94113" y="556944"/>
                  <a:pt x="63951" y="435236"/>
                </a:cubicBezTo>
                <a:cubicBezTo>
                  <a:pt x="33789" y="313528"/>
                  <a:pt x="13680" y="245265"/>
                  <a:pt x="3626" y="174886"/>
                </a:cubicBezTo>
                <a:cubicBezTo>
                  <a:pt x="-6428" y="104507"/>
                  <a:pt x="7330" y="-6089"/>
                  <a:pt x="9976" y="261"/>
                </a:cubicBezTo>
                <a:close/>
              </a:path>
            </a:pathLst>
          </a:custGeom>
          <a:solidFill>
            <a:srgbClr val="FF0000"/>
          </a:solidFill>
          <a:ln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0" name="フリーフォーム: 図形 1109">
            <a:extLst>
              <a:ext uri="{FF2B5EF4-FFF2-40B4-BE49-F238E27FC236}">
                <a16:creationId xmlns:a16="http://schemas.microsoft.com/office/drawing/2014/main" id="{D94F95EC-2CA9-4114-91FD-1D6DB42A01DF}"/>
              </a:ext>
            </a:extLst>
          </p:cNvPr>
          <p:cNvSpPr/>
          <p:nvPr/>
        </p:nvSpPr>
        <p:spPr>
          <a:xfrm>
            <a:off x="5568651" y="4539924"/>
            <a:ext cx="324737" cy="641839"/>
          </a:xfrm>
          <a:custGeom>
            <a:avLst/>
            <a:gdLst>
              <a:gd name="connsiteX0" fmla="*/ 299 w 324737"/>
              <a:gd name="connsiteY0" fmla="*/ 326 h 641839"/>
              <a:gd name="connsiteX1" fmla="*/ 54274 w 324737"/>
              <a:gd name="connsiteY1" fmla="*/ 86051 h 641839"/>
              <a:gd name="connsiteX2" fmla="*/ 98724 w 324737"/>
              <a:gd name="connsiteY2" fmla="*/ 184476 h 641839"/>
              <a:gd name="connsiteX3" fmla="*/ 162224 w 324737"/>
              <a:gd name="connsiteY3" fmla="*/ 349576 h 641839"/>
              <a:gd name="connsiteX4" fmla="*/ 247949 w 324737"/>
              <a:gd name="connsiteY4" fmla="*/ 505151 h 641839"/>
              <a:gd name="connsiteX5" fmla="*/ 324149 w 324737"/>
              <a:gd name="connsiteY5" fmla="*/ 641676 h 641839"/>
              <a:gd name="connsiteX6" fmla="*/ 276524 w 324737"/>
              <a:gd name="connsiteY6" fmla="*/ 527376 h 641839"/>
              <a:gd name="connsiteX7" fmla="*/ 159049 w 324737"/>
              <a:gd name="connsiteY7" fmla="*/ 292426 h 641839"/>
              <a:gd name="connsiteX8" fmla="*/ 79674 w 324737"/>
              <a:gd name="connsiteY8" fmla="*/ 117801 h 641839"/>
              <a:gd name="connsiteX9" fmla="*/ 299 w 324737"/>
              <a:gd name="connsiteY9" fmla="*/ 326 h 6418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24737" h="641839">
                <a:moveTo>
                  <a:pt x="299" y="326"/>
                </a:moveTo>
                <a:cubicBezTo>
                  <a:pt x="-3934" y="-4966"/>
                  <a:pt x="37870" y="55359"/>
                  <a:pt x="54274" y="86051"/>
                </a:cubicBezTo>
                <a:cubicBezTo>
                  <a:pt x="70678" y="116743"/>
                  <a:pt x="80732" y="140555"/>
                  <a:pt x="98724" y="184476"/>
                </a:cubicBezTo>
                <a:cubicBezTo>
                  <a:pt x="116716" y="228397"/>
                  <a:pt x="137353" y="296130"/>
                  <a:pt x="162224" y="349576"/>
                </a:cubicBezTo>
                <a:cubicBezTo>
                  <a:pt x="187095" y="403022"/>
                  <a:pt x="220962" y="456468"/>
                  <a:pt x="247949" y="505151"/>
                </a:cubicBezTo>
                <a:cubicBezTo>
                  <a:pt x="274937" y="553834"/>
                  <a:pt x="319387" y="637972"/>
                  <a:pt x="324149" y="641676"/>
                </a:cubicBezTo>
                <a:cubicBezTo>
                  <a:pt x="328911" y="645380"/>
                  <a:pt x="304041" y="585584"/>
                  <a:pt x="276524" y="527376"/>
                </a:cubicBezTo>
                <a:cubicBezTo>
                  <a:pt x="249007" y="469168"/>
                  <a:pt x="191857" y="360688"/>
                  <a:pt x="159049" y="292426"/>
                </a:cubicBezTo>
                <a:cubicBezTo>
                  <a:pt x="126241" y="224164"/>
                  <a:pt x="106132" y="165426"/>
                  <a:pt x="79674" y="117801"/>
                </a:cubicBezTo>
                <a:cubicBezTo>
                  <a:pt x="53216" y="70176"/>
                  <a:pt x="4532" y="5618"/>
                  <a:pt x="299" y="326"/>
                </a:cubicBezTo>
                <a:close/>
              </a:path>
            </a:pathLst>
          </a:custGeom>
          <a:solidFill>
            <a:srgbClr val="FF0000"/>
          </a:solidFill>
          <a:ln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1" name="フリーフォーム: 図形 1110">
            <a:extLst>
              <a:ext uri="{FF2B5EF4-FFF2-40B4-BE49-F238E27FC236}">
                <a16:creationId xmlns:a16="http://schemas.microsoft.com/office/drawing/2014/main" id="{28464811-CB32-4102-99D4-D98728845CAD}"/>
              </a:ext>
            </a:extLst>
          </p:cNvPr>
          <p:cNvSpPr/>
          <p:nvPr/>
        </p:nvSpPr>
        <p:spPr>
          <a:xfrm>
            <a:off x="5835452" y="4864084"/>
            <a:ext cx="102094" cy="342998"/>
          </a:xfrm>
          <a:custGeom>
            <a:avLst/>
            <a:gdLst>
              <a:gd name="connsiteX0" fmla="*/ 101798 w 102094"/>
              <a:gd name="connsiteY0" fmla="*/ 16 h 342998"/>
              <a:gd name="connsiteX1" fmla="*/ 70048 w 102094"/>
              <a:gd name="connsiteY1" fmla="*/ 155591 h 342998"/>
              <a:gd name="connsiteX2" fmla="*/ 57348 w 102094"/>
              <a:gd name="connsiteY2" fmla="*/ 263541 h 342998"/>
              <a:gd name="connsiteX3" fmla="*/ 198 w 102094"/>
              <a:gd name="connsiteY3" fmla="*/ 342916 h 342998"/>
              <a:gd name="connsiteX4" fmla="*/ 79573 w 102094"/>
              <a:gd name="connsiteY4" fmla="*/ 276241 h 342998"/>
              <a:gd name="connsiteX5" fmla="*/ 85923 w 102094"/>
              <a:gd name="connsiteY5" fmla="*/ 165116 h 342998"/>
              <a:gd name="connsiteX6" fmla="*/ 101798 w 102094"/>
              <a:gd name="connsiteY6" fmla="*/ 16 h 3429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2094" h="342998">
                <a:moveTo>
                  <a:pt x="101798" y="16"/>
                </a:moveTo>
                <a:cubicBezTo>
                  <a:pt x="99152" y="-1572"/>
                  <a:pt x="77456" y="111670"/>
                  <a:pt x="70048" y="155591"/>
                </a:cubicBezTo>
                <a:cubicBezTo>
                  <a:pt x="62640" y="199512"/>
                  <a:pt x="68990" y="232320"/>
                  <a:pt x="57348" y="263541"/>
                </a:cubicBezTo>
                <a:cubicBezTo>
                  <a:pt x="45706" y="294762"/>
                  <a:pt x="-3506" y="340799"/>
                  <a:pt x="198" y="342916"/>
                </a:cubicBezTo>
                <a:cubicBezTo>
                  <a:pt x="3902" y="345033"/>
                  <a:pt x="65285" y="305874"/>
                  <a:pt x="79573" y="276241"/>
                </a:cubicBezTo>
                <a:cubicBezTo>
                  <a:pt x="93861" y="246608"/>
                  <a:pt x="83277" y="207449"/>
                  <a:pt x="85923" y="165116"/>
                </a:cubicBezTo>
                <a:cubicBezTo>
                  <a:pt x="88569" y="122783"/>
                  <a:pt x="104444" y="1604"/>
                  <a:pt x="101798" y="16"/>
                </a:cubicBezTo>
                <a:close/>
              </a:path>
            </a:pathLst>
          </a:custGeom>
          <a:solidFill>
            <a:srgbClr val="FF0000"/>
          </a:solidFill>
          <a:ln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2" name="フリーフォーム: 図形 1111">
            <a:extLst>
              <a:ext uri="{FF2B5EF4-FFF2-40B4-BE49-F238E27FC236}">
                <a16:creationId xmlns:a16="http://schemas.microsoft.com/office/drawing/2014/main" id="{5A28AFD3-0624-4090-8B86-83F0CBE72258}"/>
              </a:ext>
            </a:extLst>
          </p:cNvPr>
          <p:cNvSpPr/>
          <p:nvPr/>
        </p:nvSpPr>
        <p:spPr>
          <a:xfrm>
            <a:off x="4504246" y="2953653"/>
            <a:ext cx="224387" cy="464633"/>
          </a:xfrm>
          <a:custGeom>
            <a:avLst/>
            <a:gdLst>
              <a:gd name="connsiteX0" fmla="*/ 80454 w 224387"/>
              <a:gd name="connsiteY0" fmla="*/ 1214 h 464633"/>
              <a:gd name="connsiteX1" fmla="*/ 76221 w 224387"/>
              <a:gd name="connsiteY1" fmla="*/ 140914 h 464633"/>
              <a:gd name="connsiteX2" fmla="*/ 152421 w 224387"/>
              <a:gd name="connsiteY2" fmla="*/ 263680 h 464633"/>
              <a:gd name="connsiteX3" fmla="*/ 224387 w 224387"/>
              <a:gd name="connsiteY3" fmla="*/ 344114 h 464633"/>
              <a:gd name="connsiteX4" fmla="*/ 224387 w 224387"/>
              <a:gd name="connsiteY4" fmla="*/ 344114 h 464633"/>
              <a:gd name="connsiteX5" fmla="*/ 186287 w 224387"/>
              <a:gd name="connsiteY5" fmla="*/ 462647 h 464633"/>
              <a:gd name="connsiteX6" fmla="*/ 194754 w 224387"/>
              <a:gd name="connsiteY6" fmla="*/ 411847 h 464633"/>
              <a:gd name="connsiteX7" fmla="*/ 207454 w 224387"/>
              <a:gd name="connsiteY7" fmla="*/ 327180 h 464633"/>
              <a:gd name="connsiteX8" fmla="*/ 55054 w 224387"/>
              <a:gd name="connsiteY8" fmla="*/ 132447 h 464633"/>
              <a:gd name="connsiteX9" fmla="*/ 21 w 224387"/>
              <a:gd name="connsiteY9" fmla="*/ 77414 h 464633"/>
              <a:gd name="connsiteX10" fmla="*/ 80454 w 224387"/>
              <a:gd name="connsiteY10" fmla="*/ 1214 h 4646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24387" h="464633">
                <a:moveTo>
                  <a:pt x="80454" y="1214"/>
                </a:moveTo>
                <a:cubicBezTo>
                  <a:pt x="93154" y="11797"/>
                  <a:pt x="64227" y="97170"/>
                  <a:pt x="76221" y="140914"/>
                </a:cubicBezTo>
                <a:cubicBezTo>
                  <a:pt x="88215" y="184658"/>
                  <a:pt x="127727" y="229813"/>
                  <a:pt x="152421" y="263680"/>
                </a:cubicBezTo>
                <a:cubicBezTo>
                  <a:pt x="177115" y="297547"/>
                  <a:pt x="224387" y="344114"/>
                  <a:pt x="224387" y="344114"/>
                </a:cubicBezTo>
                <a:lnTo>
                  <a:pt x="224387" y="344114"/>
                </a:lnTo>
                <a:cubicBezTo>
                  <a:pt x="218037" y="363869"/>
                  <a:pt x="191226" y="451358"/>
                  <a:pt x="186287" y="462647"/>
                </a:cubicBezTo>
                <a:cubicBezTo>
                  <a:pt x="181348" y="473936"/>
                  <a:pt x="191226" y="434425"/>
                  <a:pt x="194754" y="411847"/>
                </a:cubicBezTo>
                <a:cubicBezTo>
                  <a:pt x="198282" y="389269"/>
                  <a:pt x="230737" y="373747"/>
                  <a:pt x="207454" y="327180"/>
                </a:cubicBezTo>
                <a:cubicBezTo>
                  <a:pt x="184171" y="280613"/>
                  <a:pt x="89626" y="174075"/>
                  <a:pt x="55054" y="132447"/>
                </a:cubicBezTo>
                <a:cubicBezTo>
                  <a:pt x="20482" y="90819"/>
                  <a:pt x="1432" y="102814"/>
                  <a:pt x="21" y="77414"/>
                </a:cubicBezTo>
                <a:cubicBezTo>
                  <a:pt x="-1390" y="52014"/>
                  <a:pt x="67754" y="-9369"/>
                  <a:pt x="80454" y="1214"/>
                </a:cubicBezTo>
                <a:close/>
              </a:path>
            </a:pathLst>
          </a:custGeom>
          <a:solidFill>
            <a:srgbClr val="FF0000"/>
          </a:solidFill>
          <a:ln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3" name="フリーフォーム: 図形 1112">
            <a:extLst>
              <a:ext uri="{FF2B5EF4-FFF2-40B4-BE49-F238E27FC236}">
                <a16:creationId xmlns:a16="http://schemas.microsoft.com/office/drawing/2014/main" id="{196D5067-C624-4A6A-AF5A-AFDADD021065}"/>
              </a:ext>
            </a:extLst>
          </p:cNvPr>
          <p:cNvSpPr/>
          <p:nvPr/>
        </p:nvSpPr>
        <p:spPr>
          <a:xfrm>
            <a:off x="4453438" y="3306062"/>
            <a:ext cx="287895" cy="434363"/>
          </a:xfrm>
          <a:custGeom>
            <a:avLst/>
            <a:gdLst>
              <a:gd name="connsiteX0" fmla="*/ 287895 w 287895"/>
              <a:gd name="connsiteY0" fmla="*/ 171 h 434363"/>
              <a:gd name="connsiteX1" fmla="*/ 228629 w 287895"/>
              <a:gd name="connsiteY1" fmla="*/ 106005 h 434363"/>
              <a:gd name="connsiteX2" fmla="*/ 160895 w 287895"/>
              <a:gd name="connsiteY2" fmla="*/ 209721 h 434363"/>
              <a:gd name="connsiteX3" fmla="*/ 97395 w 287895"/>
              <a:gd name="connsiteY3" fmla="*/ 324021 h 434363"/>
              <a:gd name="connsiteX4" fmla="*/ 48712 w 287895"/>
              <a:gd name="connsiteY4" fmla="*/ 410805 h 434363"/>
              <a:gd name="connsiteX5" fmla="*/ 29 w 287895"/>
              <a:gd name="connsiteY5" fmla="*/ 434088 h 434363"/>
              <a:gd name="connsiteX6" fmla="*/ 42362 w 287895"/>
              <a:gd name="connsiteY6" fmla="*/ 419271 h 434363"/>
              <a:gd name="connsiteX7" fmla="*/ 93162 w 287895"/>
              <a:gd name="connsiteY7" fmla="*/ 360005 h 434363"/>
              <a:gd name="connsiteX8" fmla="*/ 137612 w 287895"/>
              <a:gd name="connsiteY8" fmla="*/ 288038 h 434363"/>
              <a:gd name="connsiteX9" fmla="*/ 228629 w 287895"/>
              <a:gd name="connsiteY9" fmla="*/ 131405 h 434363"/>
              <a:gd name="connsiteX10" fmla="*/ 287895 w 287895"/>
              <a:gd name="connsiteY10" fmla="*/ 171 h 4343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87895" h="434363">
                <a:moveTo>
                  <a:pt x="287895" y="171"/>
                </a:moveTo>
                <a:cubicBezTo>
                  <a:pt x="287895" y="-4062"/>
                  <a:pt x="249796" y="71080"/>
                  <a:pt x="228629" y="106005"/>
                </a:cubicBezTo>
                <a:cubicBezTo>
                  <a:pt x="207462" y="140930"/>
                  <a:pt x="182767" y="173385"/>
                  <a:pt x="160895" y="209721"/>
                </a:cubicBezTo>
                <a:cubicBezTo>
                  <a:pt x="139023" y="246057"/>
                  <a:pt x="97395" y="324021"/>
                  <a:pt x="97395" y="324021"/>
                </a:cubicBezTo>
                <a:cubicBezTo>
                  <a:pt x="78698" y="357535"/>
                  <a:pt x="64940" y="392461"/>
                  <a:pt x="48712" y="410805"/>
                </a:cubicBezTo>
                <a:cubicBezTo>
                  <a:pt x="32484" y="429149"/>
                  <a:pt x="1087" y="432677"/>
                  <a:pt x="29" y="434088"/>
                </a:cubicBezTo>
                <a:cubicBezTo>
                  <a:pt x="-1029" y="435499"/>
                  <a:pt x="26840" y="431618"/>
                  <a:pt x="42362" y="419271"/>
                </a:cubicBezTo>
                <a:cubicBezTo>
                  <a:pt x="57884" y="406924"/>
                  <a:pt x="77287" y="381877"/>
                  <a:pt x="93162" y="360005"/>
                </a:cubicBezTo>
                <a:cubicBezTo>
                  <a:pt x="109037" y="338133"/>
                  <a:pt x="115034" y="326138"/>
                  <a:pt x="137612" y="288038"/>
                </a:cubicBezTo>
                <a:cubicBezTo>
                  <a:pt x="160190" y="249938"/>
                  <a:pt x="202524" y="177266"/>
                  <a:pt x="228629" y="131405"/>
                </a:cubicBezTo>
                <a:cubicBezTo>
                  <a:pt x="254734" y="85544"/>
                  <a:pt x="287895" y="4404"/>
                  <a:pt x="287895" y="171"/>
                </a:cubicBezTo>
                <a:close/>
              </a:path>
            </a:pathLst>
          </a:custGeom>
          <a:solidFill>
            <a:srgbClr val="FF0000"/>
          </a:solidFill>
          <a:ln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4" name="フリーフォーム: 図形 1113">
            <a:extLst>
              <a:ext uri="{FF2B5EF4-FFF2-40B4-BE49-F238E27FC236}">
                <a16:creationId xmlns:a16="http://schemas.microsoft.com/office/drawing/2014/main" id="{064469A2-DE33-4572-B8F1-A12164D0537F}"/>
              </a:ext>
            </a:extLst>
          </p:cNvPr>
          <p:cNvSpPr/>
          <p:nvPr/>
        </p:nvSpPr>
        <p:spPr>
          <a:xfrm>
            <a:off x="4271762" y="3370663"/>
            <a:ext cx="298301" cy="368454"/>
          </a:xfrm>
          <a:custGeom>
            <a:avLst/>
            <a:gdLst>
              <a:gd name="connsiteX0" fmla="*/ 67405 w 298301"/>
              <a:gd name="connsiteY0" fmla="*/ 1187 h 368454"/>
              <a:gd name="connsiteX1" fmla="*/ 88571 w 298301"/>
              <a:gd name="connsiteY1" fmla="*/ 68920 h 368454"/>
              <a:gd name="connsiteX2" fmla="*/ 46238 w 298301"/>
              <a:gd name="connsiteY2" fmla="*/ 164170 h 368454"/>
              <a:gd name="connsiteX3" fmla="*/ 20838 w 298301"/>
              <a:gd name="connsiteY3" fmla="*/ 242487 h 368454"/>
              <a:gd name="connsiteX4" fmla="*/ 10255 w 298301"/>
              <a:gd name="connsiteY4" fmla="*/ 272120 h 368454"/>
              <a:gd name="connsiteX5" fmla="*/ 29305 w 298301"/>
              <a:gd name="connsiteY5" fmla="*/ 295404 h 368454"/>
              <a:gd name="connsiteX6" fmla="*/ 124555 w 298301"/>
              <a:gd name="connsiteY6" fmla="*/ 337737 h 368454"/>
              <a:gd name="connsiteX7" fmla="*/ 298121 w 298301"/>
              <a:gd name="connsiteY7" fmla="*/ 367370 h 368454"/>
              <a:gd name="connsiteX8" fmla="*/ 156305 w 298301"/>
              <a:gd name="connsiteY8" fmla="*/ 356787 h 368454"/>
              <a:gd name="connsiteX9" fmla="*/ 92805 w 298301"/>
              <a:gd name="connsiteY9" fmla="*/ 308104 h 368454"/>
              <a:gd name="connsiteX10" fmla="*/ 20838 w 298301"/>
              <a:gd name="connsiteY10" fmla="*/ 276354 h 368454"/>
              <a:gd name="connsiteX11" fmla="*/ 3905 w 298301"/>
              <a:gd name="connsiteY11" fmla="*/ 246720 h 368454"/>
              <a:gd name="connsiteX12" fmla="*/ 84338 w 298301"/>
              <a:gd name="connsiteY12" fmla="*/ 126070 h 368454"/>
              <a:gd name="connsiteX13" fmla="*/ 67405 w 298301"/>
              <a:gd name="connsiteY13" fmla="*/ 1187 h 3684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98301" h="368454">
                <a:moveTo>
                  <a:pt x="67405" y="1187"/>
                </a:moveTo>
                <a:cubicBezTo>
                  <a:pt x="68110" y="-8338"/>
                  <a:pt x="92099" y="41756"/>
                  <a:pt x="88571" y="68920"/>
                </a:cubicBezTo>
                <a:cubicBezTo>
                  <a:pt x="85043" y="96084"/>
                  <a:pt x="57527" y="135242"/>
                  <a:pt x="46238" y="164170"/>
                </a:cubicBezTo>
                <a:cubicBezTo>
                  <a:pt x="34949" y="193098"/>
                  <a:pt x="26835" y="224495"/>
                  <a:pt x="20838" y="242487"/>
                </a:cubicBezTo>
                <a:cubicBezTo>
                  <a:pt x="14841" y="260479"/>
                  <a:pt x="8844" y="263300"/>
                  <a:pt x="10255" y="272120"/>
                </a:cubicBezTo>
                <a:cubicBezTo>
                  <a:pt x="11666" y="280940"/>
                  <a:pt x="10255" y="284468"/>
                  <a:pt x="29305" y="295404"/>
                </a:cubicBezTo>
                <a:cubicBezTo>
                  <a:pt x="48355" y="306340"/>
                  <a:pt x="79752" y="325743"/>
                  <a:pt x="124555" y="337737"/>
                </a:cubicBezTo>
                <a:cubicBezTo>
                  <a:pt x="169358" y="349731"/>
                  <a:pt x="292829" y="364195"/>
                  <a:pt x="298121" y="367370"/>
                </a:cubicBezTo>
                <a:cubicBezTo>
                  <a:pt x="303413" y="370545"/>
                  <a:pt x="190524" y="366665"/>
                  <a:pt x="156305" y="356787"/>
                </a:cubicBezTo>
                <a:cubicBezTo>
                  <a:pt x="122086" y="346909"/>
                  <a:pt x="115383" y="321510"/>
                  <a:pt x="92805" y="308104"/>
                </a:cubicBezTo>
                <a:cubicBezTo>
                  <a:pt x="70227" y="294699"/>
                  <a:pt x="35655" y="286585"/>
                  <a:pt x="20838" y="276354"/>
                </a:cubicBezTo>
                <a:cubicBezTo>
                  <a:pt x="6021" y="266123"/>
                  <a:pt x="-6678" y="271767"/>
                  <a:pt x="3905" y="246720"/>
                </a:cubicBezTo>
                <a:cubicBezTo>
                  <a:pt x="14488" y="221673"/>
                  <a:pt x="69874" y="164170"/>
                  <a:pt x="84338" y="126070"/>
                </a:cubicBezTo>
                <a:cubicBezTo>
                  <a:pt x="98802" y="87970"/>
                  <a:pt x="66700" y="10712"/>
                  <a:pt x="67405" y="1187"/>
                </a:cubicBezTo>
                <a:close/>
              </a:path>
            </a:pathLst>
          </a:custGeom>
          <a:solidFill>
            <a:srgbClr val="FF0000"/>
          </a:solidFill>
          <a:ln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5" name="フリーフォーム: 図形 1114">
            <a:extLst>
              <a:ext uri="{FF2B5EF4-FFF2-40B4-BE49-F238E27FC236}">
                <a16:creationId xmlns:a16="http://schemas.microsoft.com/office/drawing/2014/main" id="{8DFA93B7-39D7-41A6-B5DE-887B58C68BF0}"/>
              </a:ext>
            </a:extLst>
          </p:cNvPr>
          <p:cNvSpPr/>
          <p:nvPr/>
        </p:nvSpPr>
        <p:spPr>
          <a:xfrm>
            <a:off x="4336882" y="2932830"/>
            <a:ext cx="233021" cy="448881"/>
          </a:xfrm>
          <a:custGeom>
            <a:avLst/>
            <a:gdLst>
              <a:gd name="connsiteX0" fmla="*/ 233001 w 233021"/>
              <a:gd name="connsiteY0" fmla="*/ 870 h 448881"/>
              <a:gd name="connsiteX1" fmla="*/ 180085 w 233021"/>
              <a:gd name="connsiteY1" fmla="*/ 38970 h 448881"/>
              <a:gd name="connsiteX2" fmla="*/ 152568 w 233021"/>
              <a:gd name="connsiteY2" fmla="*/ 87653 h 448881"/>
              <a:gd name="connsiteX3" fmla="*/ 152568 w 233021"/>
              <a:gd name="connsiteY3" fmla="*/ 168087 h 448881"/>
              <a:gd name="connsiteX4" fmla="*/ 133518 w 233021"/>
              <a:gd name="connsiteY4" fmla="*/ 214653 h 448881"/>
              <a:gd name="connsiteX5" fmla="*/ 95418 w 233021"/>
              <a:gd name="connsiteY5" fmla="*/ 314137 h 448881"/>
              <a:gd name="connsiteX6" fmla="*/ 38268 w 233021"/>
              <a:gd name="connsiteY6" fmla="*/ 377637 h 448881"/>
              <a:gd name="connsiteX7" fmla="*/ 168 w 233021"/>
              <a:gd name="connsiteY7" fmla="*/ 447487 h 448881"/>
              <a:gd name="connsiteX8" fmla="*/ 25568 w 233021"/>
              <a:gd name="connsiteY8" fmla="*/ 417853 h 448881"/>
              <a:gd name="connsiteX9" fmla="*/ 55201 w 233021"/>
              <a:gd name="connsiteY9" fmla="*/ 341653 h 448881"/>
              <a:gd name="connsiteX10" fmla="*/ 139868 w 233021"/>
              <a:gd name="connsiteY10" fmla="*/ 212537 h 448881"/>
              <a:gd name="connsiteX11" fmla="*/ 169501 w 233021"/>
              <a:gd name="connsiteY11" fmla="*/ 149037 h 448881"/>
              <a:gd name="connsiteX12" fmla="*/ 173735 w 233021"/>
              <a:gd name="connsiteY12" fmla="*/ 77070 h 448881"/>
              <a:gd name="connsiteX13" fmla="*/ 233001 w 233021"/>
              <a:gd name="connsiteY13" fmla="*/ 870 h 4488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33021" h="448881">
                <a:moveTo>
                  <a:pt x="233001" y="870"/>
                </a:moveTo>
                <a:cubicBezTo>
                  <a:pt x="234059" y="-5480"/>
                  <a:pt x="193491" y="24506"/>
                  <a:pt x="180085" y="38970"/>
                </a:cubicBezTo>
                <a:cubicBezTo>
                  <a:pt x="166679" y="53434"/>
                  <a:pt x="157154" y="66134"/>
                  <a:pt x="152568" y="87653"/>
                </a:cubicBezTo>
                <a:cubicBezTo>
                  <a:pt x="147982" y="109172"/>
                  <a:pt x="155743" y="146920"/>
                  <a:pt x="152568" y="168087"/>
                </a:cubicBezTo>
                <a:cubicBezTo>
                  <a:pt x="149393" y="189254"/>
                  <a:pt x="143043" y="190311"/>
                  <a:pt x="133518" y="214653"/>
                </a:cubicBezTo>
                <a:cubicBezTo>
                  <a:pt x="123993" y="238995"/>
                  <a:pt x="111293" y="286973"/>
                  <a:pt x="95418" y="314137"/>
                </a:cubicBezTo>
                <a:cubicBezTo>
                  <a:pt x="79543" y="341301"/>
                  <a:pt x="54143" y="355412"/>
                  <a:pt x="38268" y="377637"/>
                </a:cubicBezTo>
                <a:cubicBezTo>
                  <a:pt x="22393" y="399862"/>
                  <a:pt x="2285" y="440784"/>
                  <a:pt x="168" y="447487"/>
                </a:cubicBezTo>
                <a:cubicBezTo>
                  <a:pt x="-1949" y="454190"/>
                  <a:pt x="16396" y="435492"/>
                  <a:pt x="25568" y="417853"/>
                </a:cubicBezTo>
                <a:cubicBezTo>
                  <a:pt x="34740" y="400214"/>
                  <a:pt x="36151" y="375872"/>
                  <a:pt x="55201" y="341653"/>
                </a:cubicBezTo>
                <a:cubicBezTo>
                  <a:pt x="74251" y="307434"/>
                  <a:pt x="120818" y="244640"/>
                  <a:pt x="139868" y="212537"/>
                </a:cubicBezTo>
                <a:cubicBezTo>
                  <a:pt x="158918" y="180434"/>
                  <a:pt x="163857" y="171615"/>
                  <a:pt x="169501" y="149037"/>
                </a:cubicBezTo>
                <a:cubicBezTo>
                  <a:pt x="175145" y="126459"/>
                  <a:pt x="163857" y="102823"/>
                  <a:pt x="173735" y="77070"/>
                </a:cubicBezTo>
                <a:cubicBezTo>
                  <a:pt x="183613" y="51317"/>
                  <a:pt x="231943" y="7220"/>
                  <a:pt x="233001" y="870"/>
                </a:cubicBezTo>
                <a:close/>
              </a:path>
            </a:pathLst>
          </a:custGeom>
          <a:solidFill>
            <a:srgbClr val="FF0000"/>
          </a:solidFill>
          <a:ln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6" name="フリーフォーム: 図形 1115">
            <a:extLst>
              <a:ext uri="{FF2B5EF4-FFF2-40B4-BE49-F238E27FC236}">
                <a16:creationId xmlns:a16="http://schemas.microsoft.com/office/drawing/2014/main" id="{5E52AB6A-9D64-4241-A13E-689848BAAA08}"/>
              </a:ext>
            </a:extLst>
          </p:cNvPr>
          <p:cNvSpPr/>
          <p:nvPr/>
        </p:nvSpPr>
        <p:spPr>
          <a:xfrm>
            <a:off x="3361267" y="3389460"/>
            <a:ext cx="1035933" cy="378207"/>
          </a:xfrm>
          <a:custGeom>
            <a:avLst/>
            <a:gdLst>
              <a:gd name="connsiteX0" fmla="*/ 1028700 w 1035933"/>
              <a:gd name="connsiteY0" fmla="*/ 1440 h 378207"/>
              <a:gd name="connsiteX1" fmla="*/ 905933 w 1035933"/>
              <a:gd name="connsiteY1" fmla="*/ 77640 h 378207"/>
              <a:gd name="connsiteX2" fmla="*/ 694266 w 1035933"/>
              <a:gd name="connsiteY2" fmla="*/ 179240 h 378207"/>
              <a:gd name="connsiteX3" fmla="*/ 584200 w 1035933"/>
              <a:gd name="connsiteY3" fmla="*/ 179240 h 378207"/>
              <a:gd name="connsiteX4" fmla="*/ 287866 w 1035933"/>
              <a:gd name="connsiteY4" fmla="*/ 280840 h 378207"/>
              <a:gd name="connsiteX5" fmla="*/ 0 w 1035933"/>
              <a:gd name="connsiteY5" fmla="*/ 378207 h 378207"/>
              <a:gd name="connsiteX6" fmla="*/ 347133 w 1035933"/>
              <a:gd name="connsiteY6" fmla="*/ 246973 h 378207"/>
              <a:gd name="connsiteX7" fmla="*/ 694266 w 1035933"/>
              <a:gd name="connsiteY7" fmla="*/ 145373 h 378207"/>
              <a:gd name="connsiteX8" fmla="*/ 1028700 w 1035933"/>
              <a:gd name="connsiteY8" fmla="*/ 1440 h 3782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35933" h="378207">
                <a:moveTo>
                  <a:pt x="1028700" y="1440"/>
                </a:moveTo>
                <a:cubicBezTo>
                  <a:pt x="1063978" y="-9849"/>
                  <a:pt x="961672" y="48007"/>
                  <a:pt x="905933" y="77640"/>
                </a:cubicBezTo>
                <a:cubicBezTo>
                  <a:pt x="850194" y="107273"/>
                  <a:pt x="747888" y="162307"/>
                  <a:pt x="694266" y="179240"/>
                </a:cubicBezTo>
                <a:cubicBezTo>
                  <a:pt x="640644" y="196173"/>
                  <a:pt x="651933" y="162307"/>
                  <a:pt x="584200" y="179240"/>
                </a:cubicBezTo>
                <a:cubicBezTo>
                  <a:pt x="516467" y="196173"/>
                  <a:pt x="287866" y="280840"/>
                  <a:pt x="287866" y="280840"/>
                </a:cubicBezTo>
                <a:lnTo>
                  <a:pt x="0" y="378207"/>
                </a:lnTo>
                <a:cubicBezTo>
                  <a:pt x="9878" y="372563"/>
                  <a:pt x="231422" y="285779"/>
                  <a:pt x="347133" y="246973"/>
                </a:cubicBezTo>
                <a:cubicBezTo>
                  <a:pt x="462844" y="208167"/>
                  <a:pt x="587022" y="186295"/>
                  <a:pt x="694266" y="145373"/>
                </a:cubicBezTo>
                <a:cubicBezTo>
                  <a:pt x="801510" y="104451"/>
                  <a:pt x="993422" y="12729"/>
                  <a:pt x="1028700" y="1440"/>
                </a:cubicBezTo>
                <a:close/>
              </a:path>
            </a:pathLst>
          </a:custGeom>
          <a:solidFill>
            <a:srgbClr val="FF0000"/>
          </a:solidFill>
          <a:ln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8" name="フリーフォーム: 図形 1117">
            <a:extLst>
              <a:ext uri="{FF2B5EF4-FFF2-40B4-BE49-F238E27FC236}">
                <a16:creationId xmlns:a16="http://schemas.microsoft.com/office/drawing/2014/main" id="{46962933-BFB2-46D5-A34A-17E81F7B9E2C}"/>
              </a:ext>
            </a:extLst>
          </p:cNvPr>
          <p:cNvSpPr/>
          <p:nvPr/>
        </p:nvSpPr>
        <p:spPr>
          <a:xfrm>
            <a:off x="3695584" y="3559068"/>
            <a:ext cx="302883" cy="106529"/>
          </a:xfrm>
          <a:custGeom>
            <a:avLst/>
            <a:gdLst>
              <a:gd name="connsiteX0" fmla="*/ 301741 w 302883"/>
              <a:gd name="connsiteY0" fmla="*/ 3282 h 106529"/>
              <a:gd name="connsiteX1" fmla="*/ 190616 w 302883"/>
              <a:gd name="connsiteY1" fmla="*/ 63607 h 106529"/>
              <a:gd name="connsiteX2" fmla="*/ 116 w 302883"/>
              <a:gd name="connsiteY2" fmla="*/ 106470 h 106529"/>
              <a:gd name="connsiteX3" fmla="*/ 163629 w 302883"/>
              <a:gd name="connsiteY3" fmla="*/ 71545 h 106529"/>
              <a:gd name="connsiteX4" fmla="*/ 243004 w 302883"/>
              <a:gd name="connsiteY4" fmla="*/ 14395 h 106529"/>
              <a:gd name="connsiteX5" fmla="*/ 301741 w 302883"/>
              <a:gd name="connsiteY5" fmla="*/ 3282 h 1065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2883" h="106529">
                <a:moveTo>
                  <a:pt x="301741" y="3282"/>
                </a:moveTo>
                <a:cubicBezTo>
                  <a:pt x="293010" y="11484"/>
                  <a:pt x="240887" y="46409"/>
                  <a:pt x="190616" y="63607"/>
                </a:cubicBezTo>
                <a:cubicBezTo>
                  <a:pt x="140345" y="80805"/>
                  <a:pt x="4614" y="105147"/>
                  <a:pt x="116" y="106470"/>
                </a:cubicBezTo>
                <a:cubicBezTo>
                  <a:pt x="-4382" y="107793"/>
                  <a:pt x="123148" y="86891"/>
                  <a:pt x="163629" y="71545"/>
                </a:cubicBezTo>
                <a:cubicBezTo>
                  <a:pt x="204110" y="56199"/>
                  <a:pt x="218927" y="25243"/>
                  <a:pt x="243004" y="14395"/>
                </a:cubicBezTo>
                <a:cubicBezTo>
                  <a:pt x="267081" y="3547"/>
                  <a:pt x="310472" y="-4920"/>
                  <a:pt x="301741" y="3282"/>
                </a:cubicBezTo>
                <a:close/>
              </a:path>
            </a:pathLst>
          </a:custGeom>
          <a:solidFill>
            <a:srgbClr val="FF0000"/>
          </a:solidFill>
          <a:ln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9" name="フリーフォーム: 図形 1118">
            <a:extLst>
              <a:ext uri="{FF2B5EF4-FFF2-40B4-BE49-F238E27FC236}">
                <a16:creationId xmlns:a16="http://schemas.microsoft.com/office/drawing/2014/main" id="{76B9F455-3FAF-4087-A99C-8EAD3CB43799}"/>
              </a:ext>
            </a:extLst>
          </p:cNvPr>
          <p:cNvSpPr/>
          <p:nvPr/>
        </p:nvSpPr>
        <p:spPr>
          <a:xfrm>
            <a:off x="5897651" y="3454309"/>
            <a:ext cx="832055" cy="950421"/>
          </a:xfrm>
          <a:custGeom>
            <a:avLst/>
            <a:gdLst>
              <a:gd name="connsiteX0" fmla="*/ 229 w 832055"/>
              <a:gd name="connsiteY0" fmla="*/ 91 h 950421"/>
              <a:gd name="connsiteX1" fmla="*/ 254229 w 832055"/>
              <a:gd name="connsiteY1" fmla="*/ 376011 h 950421"/>
              <a:gd name="connsiteX2" fmla="*/ 467589 w 832055"/>
              <a:gd name="connsiteY2" fmla="*/ 589371 h 950421"/>
              <a:gd name="connsiteX3" fmla="*/ 828269 w 832055"/>
              <a:gd name="connsiteY3" fmla="*/ 944971 h 950421"/>
              <a:gd name="connsiteX4" fmla="*/ 635229 w 832055"/>
              <a:gd name="connsiteY4" fmla="*/ 777331 h 950421"/>
              <a:gd name="connsiteX5" fmla="*/ 299949 w 832055"/>
              <a:gd name="connsiteY5" fmla="*/ 411571 h 950421"/>
              <a:gd name="connsiteX6" fmla="*/ 229 w 832055"/>
              <a:gd name="connsiteY6" fmla="*/ 91 h 9504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32055" h="950421">
                <a:moveTo>
                  <a:pt x="229" y="91"/>
                </a:moveTo>
                <a:cubicBezTo>
                  <a:pt x="-7391" y="-5836"/>
                  <a:pt x="176336" y="277798"/>
                  <a:pt x="254229" y="376011"/>
                </a:cubicBezTo>
                <a:cubicBezTo>
                  <a:pt x="332122" y="474224"/>
                  <a:pt x="467589" y="589371"/>
                  <a:pt x="467589" y="589371"/>
                </a:cubicBezTo>
                <a:cubicBezTo>
                  <a:pt x="563262" y="684198"/>
                  <a:pt x="800329" y="913644"/>
                  <a:pt x="828269" y="944971"/>
                </a:cubicBezTo>
                <a:cubicBezTo>
                  <a:pt x="856209" y="976298"/>
                  <a:pt x="723282" y="866231"/>
                  <a:pt x="635229" y="777331"/>
                </a:cubicBezTo>
                <a:cubicBezTo>
                  <a:pt x="547176" y="688431"/>
                  <a:pt x="404089" y="536031"/>
                  <a:pt x="299949" y="411571"/>
                </a:cubicBezTo>
                <a:cubicBezTo>
                  <a:pt x="195809" y="287111"/>
                  <a:pt x="7849" y="6018"/>
                  <a:pt x="229" y="91"/>
                </a:cubicBezTo>
                <a:close/>
              </a:path>
            </a:pathLst>
          </a:custGeom>
          <a:solidFill>
            <a:srgbClr val="FF0000"/>
          </a:solidFill>
          <a:ln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0" name="フリーフォーム: 図形 1119">
            <a:extLst>
              <a:ext uri="{FF2B5EF4-FFF2-40B4-BE49-F238E27FC236}">
                <a16:creationId xmlns:a16="http://schemas.microsoft.com/office/drawing/2014/main" id="{F583CA96-F7B7-42ED-9A84-25BC121DA15B}"/>
              </a:ext>
            </a:extLst>
          </p:cNvPr>
          <p:cNvSpPr/>
          <p:nvPr/>
        </p:nvSpPr>
        <p:spPr>
          <a:xfrm>
            <a:off x="5800409" y="3336822"/>
            <a:ext cx="708163" cy="1252140"/>
          </a:xfrm>
          <a:custGeom>
            <a:avLst/>
            <a:gdLst>
              <a:gd name="connsiteX0" fmla="*/ 66991 w 708163"/>
              <a:gd name="connsiteY0" fmla="*/ 738 h 1252140"/>
              <a:gd name="connsiteX1" fmla="*/ 82231 w 708163"/>
              <a:gd name="connsiteY1" fmla="*/ 259818 h 1252140"/>
              <a:gd name="connsiteX2" fmla="*/ 315911 w 708163"/>
              <a:gd name="connsiteY2" fmla="*/ 620498 h 1252140"/>
              <a:gd name="connsiteX3" fmla="*/ 549591 w 708163"/>
              <a:gd name="connsiteY3" fmla="*/ 889738 h 1252140"/>
              <a:gd name="connsiteX4" fmla="*/ 696911 w 708163"/>
              <a:gd name="connsiteY4" fmla="*/ 1250418 h 1252140"/>
              <a:gd name="connsiteX5" fmla="*/ 656271 w 708163"/>
              <a:gd name="connsiteY5" fmla="*/ 1011658 h 1252140"/>
              <a:gd name="connsiteX6" fmla="*/ 326071 w 708163"/>
              <a:gd name="connsiteY6" fmla="*/ 681458 h 1252140"/>
              <a:gd name="connsiteX7" fmla="*/ 107631 w 708163"/>
              <a:gd name="connsiteY7" fmla="*/ 391898 h 1252140"/>
              <a:gd name="connsiteX8" fmla="*/ 951 w 708163"/>
              <a:gd name="connsiteY8" fmla="*/ 188698 h 1252140"/>
              <a:gd name="connsiteX9" fmla="*/ 66991 w 708163"/>
              <a:gd name="connsiteY9" fmla="*/ 738 h 12521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08163" h="1252140">
                <a:moveTo>
                  <a:pt x="66991" y="738"/>
                </a:moveTo>
                <a:cubicBezTo>
                  <a:pt x="80538" y="12591"/>
                  <a:pt x="40744" y="156525"/>
                  <a:pt x="82231" y="259818"/>
                </a:cubicBezTo>
                <a:cubicBezTo>
                  <a:pt x="123718" y="363111"/>
                  <a:pt x="238018" y="515511"/>
                  <a:pt x="315911" y="620498"/>
                </a:cubicBezTo>
                <a:cubicBezTo>
                  <a:pt x="393804" y="725485"/>
                  <a:pt x="486091" y="784751"/>
                  <a:pt x="549591" y="889738"/>
                </a:cubicBezTo>
                <a:cubicBezTo>
                  <a:pt x="613091" y="994725"/>
                  <a:pt x="679131" y="1230098"/>
                  <a:pt x="696911" y="1250418"/>
                </a:cubicBezTo>
                <a:cubicBezTo>
                  <a:pt x="714691" y="1270738"/>
                  <a:pt x="718078" y="1106485"/>
                  <a:pt x="656271" y="1011658"/>
                </a:cubicBezTo>
                <a:cubicBezTo>
                  <a:pt x="594464" y="916831"/>
                  <a:pt x="417511" y="784751"/>
                  <a:pt x="326071" y="681458"/>
                </a:cubicBezTo>
                <a:cubicBezTo>
                  <a:pt x="234631" y="578165"/>
                  <a:pt x="161818" y="474025"/>
                  <a:pt x="107631" y="391898"/>
                </a:cubicBezTo>
                <a:cubicBezTo>
                  <a:pt x="53444" y="309771"/>
                  <a:pt x="10264" y="254738"/>
                  <a:pt x="951" y="188698"/>
                </a:cubicBezTo>
                <a:cubicBezTo>
                  <a:pt x="-8362" y="122658"/>
                  <a:pt x="53444" y="-11115"/>
                  <a:pt x="66991" y="738"/>
                </a:cubicBezTo>
                <a:close/>
              </a:path>
            </a:pathLst>
          </a:custGeom>
          <a:solidFill>
            <a:srgbClr val="FF0000"/>
          </a:solidFill>
          <a:ln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1" name="フリーフォーム: 図形 1120">
            <a:extLst>
              <a:ext uri="{FF2B5EF4-FFF2-40B4-BE49-F238E27FC236}">
                <a16:creationId xmlns:a16="http://schemas.microsoft.com/office/drawing/2014/main" id="{DC13050B-390D-448D-8FB4-046F1EE31C2C}"/>
              </a:ext>
            </a:extLst>
          </p:cNvPr>
          <p:cNvSpPr/>
          <p:nvPr/>
        </p:nvSpPr>
        <p:spPr>
          <a:xfrm>
            <a:off x="5801100" y="3631934"/>
            <a:ext cx="699873" cy="1373754"/>
          </a:xfrm>
          <a:custGeom>
            <a:avLst/>
            <a:gdLst>
              <a:gd name="connsiteX0" fmla="*/ 260 w 699873"/>
              <a:gd name="connsiteY0" fmla="*/ 266 h 1373754"/>
              <a:gd name="connsiteX1" fmla="*/ 233940 w 699873"/>
              <a:gd name="connsiteY1" fmla="*/ 386346 h 1373754"/>
              <a:gd name="connsiteX2" fmla="*/ 477780 w 699873"/>
              <a:gd name="connsiteY2" fmla="*/ 731786 h 1373754"/>
              <a:gd name="connsiteX3" fmla="*/ 609860 w 699873"/>
              <a:gd name="connsiteY3" fmla="*/ 965466 h 1373754"/>
              <a:gd name="connsiteX4" fmla="*/ 696220 w 699873"/>
              <a:gd name="connsiteY4" fmla="*/ 1371866 h 1373754"/>
              <a:gd name="connsiteX5" fmla="*/ 670820 w 699873"/>
              <a:gd name="connsiteY5" fmla="*/ 1097546 h 1373754"/>
              <a:gd name="connsiteX6" fmla="*/ 553980 w 699873"/>
              <a:gd name="connsiteY6" fmla="*/ 645426 h 1373754"/>
              <a:gd name="connsiteX7" fmla="*/ 279660 w 699873"/>
              <a:gd name="connsiteY7" fmla="*/ 330466 h 1373754"/>
              <a:gd name="connsiteX8" fmla="*/ 260 w 699873"/>
              <a:gd name="connsiteY8" fmla="*/ 266 h 13737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99873" h="1373754">
                <a:moveTo>
                  <a:pt x="260" y="266"/>
                </a:moveTo>
                <a:cubicBezTo>
                  <a:pt x="-7360" y="9579"/>
                  <a:pt x="154353" y="264426"/>
                  <a:pt x="233940" y="386346"/>
                </a:cubicBezTo>
                <a:cubicBezTo>
                  <a:pt x="313527" y="508266"/>
                  <a:pt x="415127" y="635266"/>
                  <a:pt x="477780" y="731786"/>
                </a:cubicBezTo>
                <a:cubicBezTo>
                  <a:pt x="540433" y="828306"/>
                  <a:pt x="573453" y="858786"/>
                  <a:pt x="609860" y="965466"/>
                </a:cubicBezTo>
                <a:cubicBezTo>
                  <a:pt x="646267" y="1072146"/>
                  <a:pt x="686060" y="1349853"/>
                  <a:pt x="696220" y="1371866"/>
                </a:cubicBezTo>
                <a:cubicBezTo>
                  <a:pt x="706380" y="1393879"/>
                  <a:pt x="694527" y="1218619"/>
                  <a:pt x="670820" y="1097546"/>
                </a:cubicBezTo>
                <a:cubicBezTo>
                  <a:pt x="647113" y="976473"/>
                  <a:pt x="619173" y="773273"/>
                  <a:pt x="553980" y="645426"/>
                </a:cubicBezTo>
                <a:cubicBezTo>
                  <a:pt x="488787" y="517579"/>
                  <a:pt x="370253" y="432913"/>
                  <a:pt x="279660" y="330466"/>
                </a:cubicBezTo>
                <a:cubicBezTo>
                  <a:pt x="189067" y="228019"/>
                  <a:pt x="7880" y="-9047"/>
                  <a:pt x="260" y="266"/>
                </a:cubicBezTo>
                <a:close/>
              </a:path>
            </a:pathLst>
          </a:custGeom>
          <a:solidFill>
            <a:srgbClr val="FF0000"/>
          </a:solidFill>
          <a:ln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2" name="フリーフォーム: 図形 1121">
            <a:extLst>
              <a:ext uri="{FF2B5EF4-FFF2-40B4-BE49-F238E27FC236}">
                <a16:creationId xmlns:a16="http://schemas.microsoft.com/office/drawing/2014/main" id="{B869622A-3B93-454E-9B5D-9D374F1087B1}"/>
              </a:ext>
            </a:extLst>
          </p:cNvPr>
          <p:cNvSpPr/>
          <p:nvPr/>
        </p:nvSpPr>
        <p:spPr>
          <a:xfrm>
            <a:off x="6841482" y="4093984"/>
            <a:ext cx="372244" cy="914977"/>
          </a:xfrm>
          <a:custGeom>
            <a:avLst/>
            <a:gdLst>
              <a:gd name="connsiteX0" fmla="*/ 143518 w 372244"/>
              <a:gd name="connsiteY0" fmla="*/ 496 h 914977"/>
              <a:gd name="connsiteX1" fmla="*/ 316238 w 372244"/>
              <a:gd name="connsiteY1" fmla="*/ 208776 h 914977"/>
              <a:gd name="connsiteX2" fmla="*/ 372118 w 372244"/>
              <a:gd name="connsiteY2" fmla="*/ 523736 h 914977"/>
              <a:gd name="connsiteX3" fmla="*/ 331478 w 372244"/>
              <a:gd name="connsiteY3" fmla="*/ 691376 h 914977"/>
              <a:gd name="connsiteX4" fmla="*/ 331478 w 372244"/>
              <a:gd name="connsiteY4" fmla="*/ 914896 h 914977"/>
              <a:gd name="connsiteX5" fmla="*/ 311158 w 372244"/>
              <a:gd name="connsiteY5" fmla="*/ 665976 h 914977"/>
              <a:gd name="connsiteX6" fmla="*/ 295918 w 372244"/>
              <a:gd name="connsiteY6" fmla="*/ 665976 h 914977"/>
              <a:gd name="connsiteX7" fmla="*/ 179078 w 372244"/>
              <a:gd name="connsiteY7" fmla="*/ 808216 h 914977"/>
              <a:gd name="connsiteX8" fmla="*/ 153678 w 372244"/>
              <a:gd name="connsiteY8" fmla="*/ 635496 h 914977"/>
              <a:gd name="connsiteX9" fmla="*/ 16518 w 372244"/>
              <a:gd name="connsiteY9" fmla="*/ 284976 h 914977"/>
              <a:gd name="connsiteX10" fmla="*/ 6358 w 372244"/>
              <a:gd name="connsiteY10" fmla="*/ 81776 h 914977"/>
              <a:gd name="connsiteX11" fmla="*/ 52078 w 372244"/>
              <a:gd name="connsiteY11" fmla="*/ 147816 h 914977"/>
              <a:gd name="connsiteX12" fmla="*/ 143518 w 372244"/>
              <a:gd name="connsiteY12" fmla="*/ 496 h 9149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72244" h="914977">
                <a:moveTo>
                  <a:pt x="143518" y="496"/>
                </a:moveTo>
                <a:cubicBezTo>
                  <a:pt x="187545" y="10656"/>
                  <a:pt x="278138" y="121569"/>
                  <a:pt x="316238" y="208776"/>
                </a:cubicBezTo>
                <a:cubicBezTo>
                  <a:pt x="354338" y="295983"/>
                  <a:pt x="369578" y="443303"/>
                  <a:pt x="372118" y="523736"/>
                </a:cubicBezTo>
                <a:cubicBezTo>
                  <a:pt x="374658" y="604169"/>
                  <a:pt x="338251" y="626183"/>
                  <a:pt x="331478" y="691376"/>
                </a:cubicBezTo>
                <a:cubicBezTo>
                  <a:pt x="324705" y="756569"/>
                  <a:pt x="334865" y="919129"/>
                  <a:pt x="331478" y="914896"/>
                </a:cubicBezTo>
                <a:cubicBezTo>
                  <a:pt x="328091" y="910663"/>
                  <a:pt x="311158" y="665976"/>
                  <a:pt x="311158" y="665976"/>
                </a:cubicBezTo>
                <a:cubicBezTo>
                  <a:pt x="305231" y="624489"/>
                  <a:pt x="317931" y="642269"/>
                  <a:pt x="295918" y="665976"/>
                </a:cubicBezTo>
                <a:cubicBezTo>
                  <a:pt x="273905" y="689683"/>
                  <a:pt x="202785" y="813296"/>
                  <a:pt x="179078" y="808216"/>
                </a:cubicBezTo>
                <a:cubicBezTo>
                  <a:pt x="155371" y="803136"/>
                  <a:pt x="180771" y="722703"/>
                  <a:pt x="153678" y="635496"/>
                </a:cubicBezTo>
                <a:cubicBezTo>
                  <a:pt x="126585" y="548289"/>
                  <a:pt x="41071" y="377263"/>
                  <a:pt x="16518" y="284976"/>
                </a:cubicBezTo>
                <a:cubicBezTo>
                  <a:pt x="-8035" y="192689"/>
                  <a:pt x="431" y="104636"/>
                  <a:pt x="6358" y="81776"/>
                </a:cubicBezTo>
                <a:cubicBezTo>
                  <a:pt x="12285" y="58916"/>
                  <a:pt x="24985" y="156283"/>
                  <a:pt x="52078" y="147816"/>
                </a:cubicBezTo>
                <a:cubicBezTo>
                  <a:pt x="79171" y="139349"/>
                  <a:pt x="99491" y="-9664"/>
                  <a:pt x="143518" y="496"/>
                </a:cubicBezTo>
                <a:close/>
              </a:path>
            </a:pathLst>
          </a:custGeom>
          <a:solidFill>
            <a:srgbClr val="FF0000"/>
          </a:solidFill>
          <a:ln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3" name="フリーフォーム: 図形 1122">
            <a:extLst>
              <a:ext uri="{FF2B5EF4-FFF2-40B4-BE49-F238E27FC236}">
                <a16:creationId xmlns:a16="http://schemas.microsoft.com/office/drawing/2014/main" id="{8DF5228B-D166-46BD-9B42-799D1B5B7F98}"/>
              </a:ext>
            </a:extLst>
          </p:cNvPr>
          <p:cNvSpPr/>
          <p:nvPr/>
        </p:nvSpPr>
        <p:spPr>
          <a:xfrm>
            <a:off x="6465203" y="4830892"/>
            <a:ext cx="201614" cy="665749"/>
          </a:xfrm>
          <a:custGeom>
            <a:avLst/>
            <a:gdLst>
              <a:gd name="connsiteX0" fmla="*/ 199757 w 201614"/>
              <a:gd name="connsiteY0" fmla="*/ 188 h 665749"/>
              <a:gd name="connsiteX1" fmla="*/ 103237 w 201614"/>
              <a:gd name="connsiteY1" fmla="*/ 299908 h 665749"/>
              <a:gd name="connsiteX2" fmla="*/ 82917 w 201614"/>
              <a:gd name="connsiteY2" fmla="*/ 492948 h 665749"/>
              <a:gd name="connsiteX3" fmla="*/ 179437 w 201614"/>
              <a:gd name="connsiteY3" fmla="*/ 665668 h 665749"/>
              <a:gd name="connsiteX4" fmla="*/ 42277 w 201614"/>
              <a:gd name="connsiteY4" fmla="*/ 513268 h 665749"/>
              <a:gd name="connsiteX5" fmla="*/ 6717 w 201614"/>
              <a:gd name="connsiteY5" fmla="*/ 345628 h 665749"/>
              <a:gd name="connsiteX6" fmla="*/ 199757 w 201614"/>
              <a:gd name="connsiteY6" fmla="*/ 188 h 6657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1614" h="665749">
                <a:moveTo>
                  <a:pt x="199757" y="188"/>
                </a:moveTo>
                <a:cubicBezTo>
                  <a:pt x="215844" y="-7432"/>
                  <a:pt x="122710" y="217781"/>
                  <a:pt x="103237" y="299908"/>
                </a:cubicBezTo>
                <a:cubicBezTo>
                  <a:pt x="83764" y="382035"/>
                  <a:pt x="70217" y="431988"/>
                  <a:pt x="82917" y="492948"/>
                </a:cubicBezTo>
                <a:cubicBezTo>
                  <a:pt x="95617" y="553908"/>
                  <a:pt x="186210" y="662281"/>
                  <a:pt x="179437" y="665668"/>
                </a:cubicBezTo>
                <a:cubicBezTo>
                  <a:pt x="172664" y="669055"/>
                  <a:pt x="71064" y="566608"/>
                  <a:pt x="42277" y="513268"/>
                </a:cubicBezTo>
                <a:cubicBezTo>
                  <a:pt x="13490" y="459928"/>
                  <a:pt x="-12756" y="426908"/>
                  <a:pt x="6717" y="345628"/>
                </a:cubicBezTo>
                <a:cubicBezTo>
                  <a:pt x="26190" y="264348"/>
                  <a:pt x="183670" y="7808"/>
                  <a:pt x="199757" y="188"/>
                </a:cubicBezTo>
                <a:close/>
              </a:path>
            </a:pathLst>
          </a:custGeom>
          <a:solidFill>
            <a:srgbClr val="FF0000"/>
          </a:solidFill>
          <a:ln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4" name="フリーフォーム: 図形 1123">
            <a:extLst>
              <a:ext uri="{FF2B5EF4-FFF2-40B4-BE49-F238E27FC236}">
                <a16:creationId xmlns:a16="http://schemas.microsoft.com/office/drawing/2014/main" id="{C8EE680E-6CFC-42E8-9387-1929B936F421}"/>
              </a:ext>
            </a:extLst>
          </p:cNvPr>
          <p:cNvSpPr/>
          <p:nvPr/>
        </p:nvSpPr>
        <p:spPr>
          <a:xfrm>
            <a:off x="6660427" y="4964077"/>
            <a:ext cx="843013" cy="857742"/>
          </a:xfrm>
          <a:custGeom>
            <a:avLst/>
            <a:gdLst>
              <a:gd name="connsiteX0" fmla="*/ 512533 w 843013"/>
              <a:gd name="connsiteY0" fmla="*/ 65123 h 857742"/>
              <a:gd name="connsiteX1" fmla="*/ 639533 w 843013"/>
              <a:gd name="connsiteY1" fmla="*/ 278483 h 857742"/>
              <a:gd name="connsiteX2" fmla="*/ 771613 w 843013"/>
              <a:gd name="connsiteY2" fmla="*/ 359763 h 857742"/>
              <a:gd name="connsiteX3" fmla="*/ 664933 w 843013"/>
              <a:gd name="connsiteY3" fmla="*/ 354683 h 857742"/>
              <a:gd name="connsiteX4" fmla="*/ 842733 w 843013"/>
              <a:gd name="connsiteY4" fmla="*/ 435963 h 857742"/>
              <a:gd name="connsiteX5" fmla="*/ 705573 w 843013"/>
              <a:gd name="connsiteY5" fmla="*/ 400403 h 857742"/>
              <a:gd name="connsiteX6" fmla="*/ 685253 w 843013"/>
              <a:gd name="connsiteY6" fmla="*/ 517243 h 857742"/>
              <a:gd name="connsiteX7" fmla="*/ 654773 w 843013"/>
              <a:gd name="connsiteY7" fmla="*/ 578203 h 857742"/>
              <a:gd name="connsiteX8" fmla="*/ 568413 w 843013"/>
              <a:gd name="connsiteY8" fmla="*/ 583283 h 857742"/>
              <a:gd name="connsiteX9" fmla="*/ 639533 w 843013"/>
              <a:gd name="connsiteY9" fmla="*/ 613763 h 857742"/>
              <a:gd name="connsiteX10" fmla="*/ 568413 w 843013"/>
              <a:gd name="connsiteY10" fmla="*/ 639163 h 857742"/>
              <a:gd name="connsiteX11" fmla="*/ 517613 w 843013"/>
              <a:gd name="connsiteY11" fmla="*/ 674723 h 857742"/>
              <a:gd name="connsiteX12" fmla="*/ 446493 w 843013"/>
              <a:gd name="connsiteY12" fmla="*/ 771243 h 857742"/>
              <a:gd name="connsiteX13" fmla="*/ 456653 w 843013"/>
              <a:gd name="connsiteY13" fmla="*/ 857603 h 857742"/>
              <a:gd name="connsiteX14" fmla="*/ 339813 w 843013"/>
              <a:gd name="connsiteY14" fmla="*/ 750923 h 857742"/>
              <a:gd name="connsiteX15" fmla="*/ 431253 w 843013"/>
              <a:gd name="connsiteY15" fmla="*/ 593443 h 857742"/>
              <a:gd name="connsiteX16" fmla="*/ 182333 w 843013"/>
              <a:gd name="connsiteY16" fmla="*/ 329283 h 857742"/>
              <a:gd name="connsiteX17" fmla="*/ 9613 w 843013"/>
              <a:gd name="connsiteY17" fmla="*/ 9243 h 857742"/>
              <a:gd name="connsiteX18" fmla="*/ 45173 w 843013"/>
              <a:gd name="connsiteY18" fmla="*/ 95603 h 857742"/>
              <a:gd name="connsiteX19" fmla="*/ 238213 w 843013"/>
              <a:gd name="connsiteY19" fmla="*/ 192123 h 857742"/>
              <a:gd name="connsiteX20" fmla="*/ 421093 w 843013"/>
              <a:gd name="connsiteY20" fmla="*/ 176883 h 857742"/>
              <a:gd name="connsiteX21" fmla="*/ 512533 w 843013"/>
              <a:gd name="connsiteY21" fmla="*/ 65123 h 8577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843013" h="857742">
                <a:moveTo>
                  <a:pt x="512533" y="65123"/>
                </a:moveTo>
                <a:cubicBezTo>
                  <a:pt x="548940" y="82056"/>
                  <a:pt x="596353" y="229376"/>
                  <a:pt x="639533" y="278483"/>
                </a:cubicBezTo>
                <a:cubicBezTo>
                  <a:pt x="682713" y="327590"/>
                  <a:pt x="767380" y="347063"/>
                  <a:pt x="771613" y="359763"/>
                </a:cubicBezTo>
                <a:cubicBezTo>
                  <a:pt x="775846" y="372463"/>
                  <a:pt x="653080" y="341983"/>
                  <a:pt x="664933" y="354683"/>
                </a:cubicBezTo>
                <a:cubicBezTo>
                  <a:pt x="676786" y="367383"/>
                  <a:pt x="835960" y="428343"/>
                  <a:pt x="842733" y="435963"/>
                </a:cubicBezTo>
                <a:cubicBezTo>
                  <a:pt x="849506" y="443583"/>
                  <a:pt x="731820" y="386856"/>
                  <a:pt x="705573" y="400403"/>
                </a:cubicBezTo>
                <a:cubicBezTo>
                  <a:pt x="679326" y="413950"/>
                  <a:pt x="693720" y="487610"/>
                  <a:pt x="685253" y="517243"/>
                </a:cubicBezTo>
                <a:cubicBezTo>
                  <a:pt x="676786" y="546876"/>
                  <a:pt x="674246" y="567196"/>
                  <a:pt x="654773" y="578203"/>
                </a:cubicBezTo>
                <a:cubicBezTo>
                  <a:pt x="635300" y="589210"/>
                  <a:pt x="570953" y="577356"/>
                  <a:pt x="568413" y="583283"/>
                </a:cubicBezTo>
                <a:cubicBezTo>
                  <a:pt x="565873" y="589210"/>
                  <a:pt x="639533" y="604450"/>
                  <a:pt x="639533" y="613763"/>
                </a:cubicBezTo>
                <a:cubicBezTo>
                  <a:pt x="639533" y="623076"/>
                  <a:pt x="588733" y="629003"/>
                  <a:pt x="568413" y="639163"/>
                </a:cubicBezTo>
                <a:cubicBezTo>
                  <a:pt x="548093" y="649323"/>
                  <a:pt x="537933" y="652710"/>
                  <a:pt x="517613" y="674723"/>
                </a:cubicBezTo>
                <a:cubicBezTo>
                  <a:pt x="497293" y="696736"/>
                  <a:pt x="456653" y="740763"/>
                  <a:pt x="446493" y="771243"/>
                </a:cubicBezTo>
                <a:cubicBezTo>
                  <a:pt x="436333" y="801723"/>
                  <a:pt x="474433" y="860990"/>
                  <a:pt x="456653" y="857603"/>
                </a:cubicBezTo>
                <a:cubicBezTo>
                  <a:pt x="438873" y="854216"/>
                  <a:pt x="344046" y="794950"/>
                  <a:pt x="339813" y="750923"/>
                </a:cubicBezTo>
                <a:cubicBezTo>
                  <a:pt x="335580" y="706896"/>
                  <a:pt x="457500" y="663716"/>
                  <a:pt x="431253" y="593443"/>
                </a:cubicBezTo>
                <a:cubicBezTo>
                  <a:pt x="405006" y="523170"/>
                  <a:pt x="252606" y="426650"/>
                  <a:pt x="182333" y="329283"/>
                </a:cubicBezTo>
                <a:cubicBezTo>
                  <a:pt x="112060" y="231916"/>
                  <a:pt x="32473" y="48190"/>
                  <a:pt x="9613" y="9243"/>
                </a:cubicBezTo>
                <a:cubicBezTo>
                  <a:pt x="-13247" y="-29704"/>
                  <a:pt x="7073" y="65123"/>
                  <a:pt x="45173" y="95603"/>
                </a:cubicBezTo>
                <a:cubicBezTo>
                  <a:pt x="83273" y="126083"/>
                  <a:pt x="175560" y="178576"/>
                  <a:pt x="238213" y="192123"/>
                </a:cubicBezTo>
                <a:cubicBezTo>
                  <a:pt x="300866" y="205670"/>
                  <a:pt x="376220" y="197203"/>
                  <a:pt x="421093" y="176883"/>
                </a:cubicBezTo>
                <a:cubicBezTo>
                  <a:pt x="465966" y="156563"/>
                  <a:pt x="476126" y="48190"/>
                  <a:pt x="512533" y="65123"/>
                </a:cubicBezTo>
                <a:close/>
              </a:path>
            </a:pathLst>
          </a:custGeom>
          <a:solidFill>
            <a:srgbClr val="FF0000"/>
          </a:solidFill>
          <a:ln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5" name="フリーフォーム: 図形 1124">
            <a:extLst>
              <a:ext uri="{FF2B5EF4-FFF2-40B4-BE49-F238E27FC236}">
                <a16:creationId xmlns:a16="http://schemas.microsoft.com/office/drawing/2014/main" id="{E77A8B81-0187-43AD-B68F-2BDBDE0D6764}"/>
              </a:ext>
            </a:extLst>
          </p:cNvPr>
          <p:cNvSpPr/>
          <p:nvPr/>
        </p:nvSpPr>
        <p:spPr>
          <a:xfrm>
            <a:off x="6785346" y="4433936"/>
            <a:ext cx="175818" cy="577141"/>
          </a:xfrm>
          <a:custGeom>
            <a:avLst/>
            <a:gdLst>
              <a:gd name="connsiteX0" fmla="*/ 21854 w 175818"/>
              <a:gd name="connsiteY0" fmla="*/ 904 h 577141"/>
              <a:gd name="connsiteX1" fmla="*/ 174254 w 175818"/>
              <a:gd name="connsiteY1" fmla="*/ 265064 h 577141"/>
              <a:gd name="connsiteX2" fmla="*/ 103134 w 175818"/>
              <a:gd name="connsiteY2" fmla="*/ 564784 h 577141"/>
              <a:gd name="connsiteX3" fmla="*/ 138694 w 175818"/>
              <a:gd name="connsiteY3" fmla="*/ 503824 h 577141"/>
              <a:gd name="connsiteX4" fmla="*/ 52334 w 175818"/>
              <a:gd name="connsiteY4" fmla="*/ 356504 h 577141"/>
              <a:gd name="connsiteX5" fmla="*/ 1534 w 175818"/>
              <a:gd name="connsiteY5" fmla="*/ 183784 h 577141"/>
              <a:gd name="connsiteX6" fmla="*/ 21854 w 175818"/>
              <a:gd name="connsiteY6" fmla="*/ 904 h 5771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5818" h="577141">
                <a:moveTo>
                  <a:pt x="21854" y="904"/>
                </a:moveTo>
                <a:cubicBezTo>
                  <a:pt x="50641" y="14451"/>
                  <a:pt x="160707" y="171084"/>
                  <a:pt x="174254" y="265064"/>
                </a:cubicBezTo>
                <a:cubicBezTo>
                  <a:pt x="187801" y="359044"/>
                  <a:pt x="109061" y="524991"/>
                  <a:pt x="103134" y="564784"/>
                </a:cubicBezTo>
                <a:cubicBezTo>
                  <a:pt x="97207" y="604577"/>
                  <a:pt x="147161" y="538537"/>
                  <a:pt x="138694" y="503824"/>
                </a:cubicBezTo>
                <a:cubicBezTo>
                  <a:pt x="130227" y="469111"/>
                  <a:pt x="75194" y="409844"/>
                  <a:pt x="52334" y="356504"/>
                </a:cubicBezTo>
                <a:cubicBezTo>
                  <a:pt x="29474" y="303164"/>
                  <a:pt x="2381" y="237971"/>
                  <a:pt x="1534" y="183784"/>
                </a:cubicBezTo>
                <a:cubicBezTo>
                  <a:pt x="687" y="129597"/>
                  <a:pt x="-6933" y="-12643"/>
                  <a:pt x="21854" y="904"/>
                </a:cubicBezTo>
                <a:close/>
              </a:path>
            </a:pathLst>
          </a:custGeom>
          <a:solidFill>
            <a:srgbClr val="FF0000"/>
          </a:solidFill>
          <a:ln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6" name="フリーフォーム: 図形 1125">
            <a:extLst>
              <a:ext uri="{FF2B5EF4-FFF2-40B4-BE49-F238E27FC236}">
                <a16:creationId xmlns:a16="http://schemas.microsoft.com/office/drawing/2014/main" id="{9BA29982-44E4-4756-A54F-4B714A9CFC5F}"/>
              </a:ext>
            </a:extLst>
          </p:cNvPr>
          <p:cNvSpPr/>
          <p:nvPr/>
        </p:nvSpPr>
        <p:spPr>
          <a:xfrm>
            <a:off x="6562287" y="5081265"/>
            <a:ext cx="396149" cy="589415"/>
          </a:xfrm>
          <a:custGeom>
            <a:avLst/>
            <a:gdLst>
              <a:gd name="connsiteX0" fmla="*/ 102673 w 396149"/>
              <a:gd name="connsiteY0" fmla="*/ 3815 h 589415"/>
              <a:gd name="connsiteX1" fmla="*/ 26473 w 396149"/>
              <a:gd name="connsiteY1" fmla="*/ 161295 h 589415"/>
              <a:gd name="connsiteX2" fmla="*/ 31553 w 396149"/>
              <a:gd name="connsiteY2" fmla="*/ 318775 h 589415"/>
              <a:gd name="connsiteX3" fmla="*/ 392233 w 396149"/>
              <a:gd name="connsiteY3" fmla="*/ 588015 h 589415"/>
              <a:gd name="connsiteX4" fmla="*/ 214433 w 396149"/>
              <a:gd name="connsiteY4" fmla="*/ 420375 h 589415"/>
              <a:gd name="connsiteX5" fmla="*/ 77273 w 396149"/>
              <a:gd name="connsiteY5" fmla="*/ 328935 h 589415"/>
              <a:gd name="connsiteX6" fmla="*/ 102673 w 396149"/>
              <a:gd name="connsiteY6" fmla="*/ 3815 h 5894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96149" h="589415">
                <a:moveTo>
                  <a:pt x="102673" y="3815"/>
                </a:moveTo>
                <a:cubicBezTo>
                  <a:pt x="94206" y="-24125"/>
                  <a:pt x="38326" y="108802"/>
                  <a:pt x="26473" y="161295"/>
                </a:cubicBezTo>
                <a:cubicBezTo>
                  <a:pt x="14620" y="213788"/>
                  <a:pt x="-29407" y="247655"/>
                  <a:pt x="31553" y="318775"/>
                </a:cubicBezTo>
                <a:cubicBezTo>
                  <a:pt x="92513" y="389895"/>
                  <a:pt x="361753" y="571082"/>
                  <a:pt x="392233" y="588015"/>
                </a:cubicBezTo>
                <a:cubicBezTo>
                  <a:pt x="422713" y="604948"/>
                  <a:pt x="266926" y="463555"/>
                  <a:pt x="214433" y="420375"/>
                </a:cubicBezTo>
                <a:cubicBezTo>
                  <a:pt x="161940" y="377195"/>
                  <a:pt x="99286" y="393282"/>
                  <a:pt x="77273" y="328935"/>
                </a:cubicBezTo>
                <a:cubicBezTo>
                  <a:pt x="55260" y="264588"/>
                  <a:pt x="111140" y="31755"/>
                  <a:pt x="102673" y="3815"/>
                </a:cubicBezTo>
                <a:close/>
              </a:path>
            </a:pathLst>
          </a:custGeom>
          <a:solidFill>
            <a:srgbClr val="FF0000"/>
          </a:solidFill>
          <a:ln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7" name="フリーフォーム: 図形 1126">
            <a:extLst>
              <a:ext uri="{FF2B5EF4-FFF2-40B4-BE49-F238E27FC236}">
                <a16:creationId xmlns:a16="http://schemas.microsoft.com/office/drawing/2014/main" id="{D51F2639-1F83-4914-8F2D-92BE4AF5D92B}"/>
              </a:ext>
            </a:extLst>
          </p:cNvPr>
          <p:cNvSpPr/>
          <p:nvPr/>
        </p:nvSpPr>
        <p:spPr>
          <a:xfrm>
            <a:off x="6847750" y="5297491"/>
            <a:ext cx="183365" cy="332784"/>
          </a:xfrm>
          <a:custGeom>
            <a:avLst/>
            <a:gdLst>
              <a:gd name="connsiteX0" fmla="*/ 90 w 183365"/>
              <a:gd name="connsiteY0" fmla="*/ 949 h 332784"/>
              <a:gd name="connsiteX1" fmla="*/ 137250 w 183365"/>
              <a:gd name="connsiteY1" fmla="*/ 193989 h 332784"/>
              <a:gd name="connsiteX2" fmla="*/ 182970 w 183365"/>
              <a:gd name="connsiteY2" fmla="*/ 326069 h 332784"/>
              <a:gd name="connsiteX3" fmla="*/ 116930 w 183365"/>
              <a:gd name="connsiteY3" fmla="*/ 280349 h 332784"/>
              <a:gd name="connsiteX4" fmla="*/ 90 w 183365"/>
              <a:gd name="connsiteY4" fmla="*/ 949 h 3327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3365" h="332784">
                <a:moveTo>
                  <a:pt x="90" y="949"/>
                </a:moveTo>
                <a:cubicBezTo>
                  <a:pt x="3477" y="-13444"/>
                  <a:pt x="106770" y="139802"/>
                  <a:pt x="137250" y="193989"/>
                </a:cubicBezTo>
                <a:cubicBezTo>
                  <a:pt x="167730" y="248176"/>
                  <a:pt x="186357" y="311676"/>
                  <a:pt x="182970" y="326069"/>
                </a:cubicBezTo>
                <a:cubicBezTo>
                  <a:pt x="179583" y="340462"/>
                  <a:pt x="144870" y="334536"/>
                  <a:pt x="116930" y="280349"/>
                </a:cubicBezTo>
                <a:cubicBezTo>
                  <a:pt x="88990" y="226162"/>
                  <a:pt x="-3297" y="15342"/>
                  <a:pt x="90" y="949"/>
                </a:cubicBezTo>
                <a:close/>
              </a:path>
            </a:pathLst>
          </a:custGeom>
          <a:solidFill>
            <a:srgbClr val="FF0000"/>
          </a:solidFill>
          <a:ln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8" name="フリーフォーム: 図形 1127">
            <a:extLst>
              <a:ext uri="{FF2B5EF4-FFF2-40B4-BE49-F238E27FC236}">
                <a16:creationId xmlns:a16="http://schemas.microsoft.com/office/drawing/2014/main" id="{B23EC363-78B8-4EBD-980B-7A4DACBF04D8}"/>
              </a:ext>
            </a:extLst>
          </p:cNvPr>
          <p:cNvSpPr/>
          <p:nvPr/>
        </p:nvSpPr>
        <p:spPr>
          <a:xfrm>
            <a:off x="7484530" y="3936948"/>
            <a:ext cx="791907" cy="1746705"/>
          </a:xfrm>
          <a:custGeom>
            <a:avLst/>
            <a:gdLst>
              <a:gd name="connsiteX0" fmla="*/ 3 w 791907"/>
              <a:gd name="connsiteY0" fmla="*/ 52 h 1746705"/>
              <a:gd name="connsiteX1" fmla="*/ 482603 w 791907"/>
              <a:gd name="connsiteY1" fmla="*/ 355652 h 1746705"/>
              <a:gd name="connsiteX2" fmla="*/ 414870 w 791907"/>
              <a:gd name="connsiteY2" fmla="*/ 643519 h 1746705"/>
              <a:gd name="connsiteX3" fmla="*/ 381003 w 791907"/>
              <a:gd name="connsiteY3" fmla="*/ 855185 h 1746705"/>
              <a:gd name="connsiteX4" fmla="*/ 330203 w 791907"/>
              <a:gd name="connsiteY4" fmla="*/ 1168452 h 1746705"/>
              <a:gd name="connsiteX5" fmla="*/ 592670 w 791907"/>
              <a:gd name="connsiteY5" fmla="*/ 1659519 h 1746705"/>
              <a:gd name="connsiteX6" fmla="*/ 787403 w 791907"/>
              <a:gd name="connsiteY6" fmla="*/ 1727252 h 1746705"/>
              <a:gd name="connsiteX7" fmla="*/ 397937 w 791907"/>
              <a:gd name="connsiteY7" fmla="*/ 1439385 h 1746705"/>
              <a:gd name="connsiteX8" fmla="*/ 423337 w 791907"/>
              <a:gd name="connsiteY8" fmla="*/ 863652 h 1746705"/>
              <a:gd name="connsiteX9" fmla="*/ 474137 w 791907"/>
              <a:gd name="connsiteY9" fmla="*/ 381052 h 1746705"/>
              <a:gd name="connsiteX10" fmla="*/ 3 w 791907"/>
              <a:gd name="connsiteY10" fmla="*/ 52 h 17467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91907" h="1746705">
                <a:moveTo>
                  <a:pt x="3" y="52"/>
                </a:moveTo>
                <a:cubicBezTo>
                  <a:pt x="1414" y="-4181"/>
                  <a:pt x="413459" y="248408"/>
                  <a:pt x="482603" y="355652"/>
                </a:cubicBezTo>
                <a:cubicBezTo>
                  <a:pt x="551747" y="462896"/>
                  <a:pt x="431803" y="560264"/>
                  <a:pt x="414870" y="643519"/>
                </a:cubicBezTo>
                <a:cubicBezTo>
                  <a:pt x="397937" y="726775"/>
                  <a:pt x="395114" y="767696"/>
                  <a:pt x="381003" y="855185"/>
                </a:cubicBezTo>
                <a:cubicBezTo>
                  <a:pt x="366892" y="942674"/>
                  <a:pt x="294925" y="1034396"/>
                  <a:pt x="330203" y="1168452"/>
                </a:cubicBezTo>
                <a:cubicBezTo>
                  <a:pt x="365481" y="1302508"/>
                  <a:pt x="516470" y="1566386"/>
                  <a:pt x="592670" y="1659519"/>
                </a:cubicBezTo>
                <a:cubicBezTo>
                  <a:pt x="668870" y="1752652"/>
                  <a:pt x="819858" y="1763941"/>
                  <a:pt x="787403" y="1727252"/>
                </a:cubicBezTo>
                <a:cubicBezTo>
                  <a:pt x="754948" y="1690563"/>
                  <a:pt x="458615" y="1583318"/>
                  <a:pt x="397937" y="1439385"/>
                </a:cubicBezTo>
                <a:cubicBezTo>
                  <a:pt x="337259" y="1295452"/>
                  <a:pt x="410637" y="1040041"/>
                  <a:pt x="423337" y="863652"/>
                </a:cubicBezTo>
                <a:cubicBezTo>
                  <a:pt x="436037" y="687263"/>
                  <a:pt x="543281" y="526396"/>
                  <a:pt x="474137" y="381052"/>
                </a:cubicBezTo>
                <a:cubicBezTo>
                  <a:pt x="404993" y="235708"/>
                  <a:pt x="-1408" y="4285"/>
                  <a:pt x="3" y="52"/>
                </a:cubicBezTo>
                <a:close/>
              </a:path>
            </a:pathLst>
          </a:custGeom>
          <a:solidFill>
            <a:srgbClr val="FF0000"/>
          </a:solidFill>
          <a:ln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9" name="フリーフォーム: 図形 1128">
            <a:extLst>
              <a:ext uri="{FF2B5EF4-FFF2-40B4-BE49-F238E27FC236}">
                <a16:creationId xmlns:a16="http://schemas.microsoft.com/office/drawing/2014/main" id="{FB8CAA3B-8C1D-4388-9789-B03983FDE078}"/>
              </a:ext>
            </a:extLst>
          </p:cNvPr>
          <p:cNvSpPr/>
          <p:nvPr/>
        </p:nvSpPr>
        <p:spPr>
          <a:xfrm>
            <a:off x="7602042" y="4885853"/>
            <a:ext cx="589035" cy="1426611"/>
          </a:xfrm>
          <a:custGeom>
            <a:avLst/>
            <a:gdLst>
              <a:gd name="connsiteX0" fmla="*/ 190678 w 589035"/>
              <a:gd name="connsiteY0" fmla="*/ 1107 h 1426611"/>
              <a:gd name="connsiteX1" fmla="*/ 17958 w 589035"/>
              <a:gd name="connsiteY1" fmla="*/ 178907 h 1426611"/>
              <a:gd name="connsiteX2" fmla="*/ 48438 w 589035"/>
              <a:gd name="connsiteY2" fmla="*/ 377027 h 1426611"/>
              <a:gd name="connsiteX3" fmla="*/ 398958 w 589035"/>
              <a:gd name="connsiteY3" fmla="*/ 605627 h 1426611"/>
              <a:gd name="connsiteX4" fmla="*/ 561518 w 589035"/>
              <a:gd name="connsiteY4" fmla="*/ 788507 h 1426611"/>
              <a:gd name="connsiteX5" fmla="*/ 566598 w 589035"/>
              <a:gd name="connsiteY5" fmla="*/ 930747 h 1426611"/>
              <a:gd name="connsiteX6" fmla="*/ 337998 w 589035"/>
              <a:gd name="connsiteY6" fmla="*/ 1423507 h 1426611"/>
              <a:gd name="connsiteX7" fmla="*/ 470078 w 589035"/>
              <a:gd name="connsiteY7" fmla="*/ 1123787 h 1426611"/>
              <a:gd name="connsiteX8" fmla="*/ 500558 w 589035"/>
              <a:gd name="connsiteY8" fmla="*/ 788507 h 1426611"/>
              <a:gd name="connsiteX9" fmla="*/ 271958 w 589035"/>
              <a:gd name="connsiteY9" fmla="*/ 488787 h 1426611"/>
              <a:gd name="connsiteX10" fmla="*/ 114478 w 589035"/>
              <a:gd name="connsiteY10" fmla="*/ 265267 h 1426611"/>
              <a:gd name="connsiteX11" fmla="*/ 190678 w 589035"/>
              <a:gd name="connsiteY11" fmla="*/ 1107 h 14266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89035" h="1426611">
                <a:moveTo>
                  <a:pt x="190678" y="1107"/>
                </a:moveTo>
                <a:cubicBezTo>
                  <a:pt x="174591" y="-13286"/>
                  <a:pt x="41665" y="116254"/>
                  <a:pt x="17958" y="178907"/>
                </a:cubicBezTo>
                <a:cubicBezTo>
                  <a:pt x="-5749" y="241560"/>
                  <a:pt x="-15062" y="305907"/>
                  <a:pt x="48438" y="377027"/>
                </a:cubicBezTo>
                <a:cubicBezTo>
                  <a:pt x="111938" y="448147"/>
                  <a:pt x="313445" y="537047"/>
                  <a:pt x="398958" y="605627"/>
                </a:cubicBezTo>
                <a:cubicBezTo>
                  <a:pt x="484471" y="674207"/>
                  <a:pt x="533578" y="734320"/>
                  <a:pt x="561518" y="788507"/>
                </a:cubicBezTo>
                <a:cubicBezTo>
                  <a:pt x="589458" y="842694"/>
                  <a:pt x="603851" y="824914"/>
                  <a:pt x="566598" y="930747"/>
                </a:cubicBezTo>
                <a:cubicBezTo>
                  <a:pt x="529345" y="1036580"/>
                  <a:pt x="354085" y="1391334"/>
                  <a:pt x="337998" y="1423507"/>
                </a:cubicBezTo>
                <a:cubicBezTo>
                  <a:pt x="321911" y="1455680"/>
                  <a:pt x="442985" y="1229620"/>
                  <a:pt x="470078" y="1123787"/>
                </a:cubicBezTo>
                <a:cubicBezTo>
                  <a:pt x="497171" y="1017954"/>
                  <a:pt x="533578" y="894340"/>
                  <a:pt x="500558" y="788507"/>
                </a:cubicBezTo>
                <a:cubicBezTo>
                  <a:pt x="467538" y="682674"/>
                  <a:pt x="336305" y="575994"/>
                  <a:pt x="271958" y="488787"/>
                </a:cubicBezTo>
                <a:cubicBezTo>
                  <a:pt x="207611" y="401580"/>
                  <a:pt x="126331" y="354167"/>
                  <a:pt x="114478" y="265267"/>
                </a:cubicBezTo>
                <a:cubicBezTo>
                  <a:pt x="102625" y="176367"/>
                  <a:pt x="206765" y="15500"/>
                  <a:pt x="190678" y="1107"/>
                </a:cubicBezTo>
                <a:close/>
              </a:path>
            </a:pathLst>
          </a:custGeom>
          <a:solidFill>
            <a:srgbClr val="FF0000"/>
          </a:solidFill>
          <a:ln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0" name="フリーフォーム: 図形 1129">
            <a:extLst>
              <a:ext uri="{FF2B5EF4-FFF2-40B4-BE49-F238E27FC236}">
                <a16:creationId xmlns:a16="http://schemas.microsoft.com/office/drawing/2014/main" id="{52F701A8-4C5D-4CC7-82F1-C53E0F5B962D}"/>
              </a:ext>
            </a:extLst>
          </p:cNvPr>
          <p:cNvSpPr/>
          <p:nvPr/>
        </p:nvSpPr>
        <p:spPr>
          <a:xfrm>
            <a:off x="7533635" y="5156104"/>
            <a:ext cx="497820" cy="469666"/>
          </a:xfrm>
          <a:custGeom>
            <a:avLst/>
            <a:gdLst>
              <a:gd name="connsiteX0" fmla="*/ 5 w 497820"/>
              <a:gd name="connsiteY0" fmla="*/ 96 h 469666"/>
              <a:gd name="connsiteX1" fmla="*/ 172725 w 497820"/>
              <a:gd name="connsiteY1" fmla="*/ 208376 h 469666"/>
              <a:gd name="connsiteX2" fmla="*/ 492765 w 497820"/>
              <a:gd name="connsiteY2" fmla="*/ 467456 h 469666"/>
              <a:gd name="connsiteX3" fmla="*/ 355605 w 497820"/>
              <a:gd name="connsiteY3" fmla="*/ 325216 h 469666"/>
              <a:gd name="connsiteX4" fmla="*/ 177805 w 497820"/>
              <a:gd name="connsiteY4" fmla="*/ 182976 h 469666"/>
              <a:gd name="connsiteX5" fmla="*/ 5 w 497820"/>
              <a:gd name="connsiteY5" fmla="*/ 96 h 469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7820" h="469666">
                <a:moveTo>
                  <a:pt x="5" y="96"/>
                </a:moveTo>
                <a:cubicBezTo>
                  <a:pt x="-842" y="4329"/>
                  <a:pt x="90598" y="130483"/>
                  <a:pt x="172725" y="208376"/>
                </a:cubicBezTo>
                <a:cubicBezTo>
                  <a:pt x="254852" y="286269"/>
                  <a:pt x="462285" y="447983"/>
                  <a:pt x="492765" y="467456"/>
                </a:cubicBezTo>
                <a:cubicBezTo>
                  <a:pt x="523245" y="486929"/>
                  <a:pt x="408098" y="372629"/>
                  <a:pt x="355605" y="325216"/>
                </a:cubicBezTo>
                <a:cubicBezTo>
                  <a:pt x="303112" y="277803"/>
                  <a:pt x="233685" y="233776"/>
                  <a:pt x="177805" y="182976"/>
                </a:cubicBezTo>
                <a:cubicBezTo>
                  <a:pt x="121925" y="132176"/>
                  <a:pt x="852" y="-4137"/>
                  <a:pt x="5" y="96"/>
                </a:cubicBezTo>
                <a:close/>
              </a:path>
            </a:pathLst>
          </a:custGeom>
          <a:solidFill>
            <a:srgbClr val="FF0000"/>
          </a:solidFill>
          <a:ln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1" name="フリーフォーム: 図形 1130">
            <a:extLst>
              <a:ext uri="{FF2B5EF4-FFF2-40B4-BE49-F238E27FC236}">
                <a16:creationId xmlns:a16="http://schemas.microsoft.com/office/drawing/2014/main" id="{CB4A55C3-4B42-4FDC-8E49-FC4E01AD37DB}"/>
              </a:ext>
            </a:extLst>
          </p:cNvPr>
          <p:cNvSpPr/>
          <p:nvPr/>
        </p:nvSpPr>
        <p:spPr>
          <a:xfrm>
            <a:off x="6344163" y="4911299"/>
            <a:ext cx="374155" cy="905755"/>
          </a:xfrm>
          <a:custGeom>
            <a:avLst/>
            <a:gdLst>
              <a:gd name="connsiteX0" fmla="*/ 31237 w 374155"/>
              <a:gd name="connsiteY0" fmla="*/ 1061 h 905755"/>
              <a:gd name="connsiteX1" fmla="*/ 757 w 374155"/>
              <a:gd name="connsiteY1" fmla="*/ 285541 h 905755"/>
              <a:gd name="connsiteX2" fmla="*/ 46477 w 374155"/>
              <a:gd name="connsiteY2" fmla="*/ 509061 h 905755"/>
              <a:gd name="connsiteX3" fmla="*/ 371597 w 374155"/>
              <a:gd name="connsiteY3" fmla="*/ 900221 h 905755"/>
              <a:gd name="connsiteX4" fmla="*/ 193797 w 374155"/>
              <a:gd name="connsiteY4" fmla="*/ 722421 h 905755"/>
              <a:gd name="connsiteX5" fmla="*/ 112517 w 374155"/>
              <a:gd name="connsiteY5" fmla="*/ 488741 h 905755"/>
              <a:gd name="connsiteX6" fmla="*/ 21077 w 374155"/>
              <a:gd name="connsiteY6" fmla="*/ 199181 h 905755"/>
              <a:gd name="connsiteX7" fmla="*/ 31237 w 374155"/>
              <a:gd name="connsiteY7" fmla="*/ 1061 h 9057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74155" h="905755">
                <a:moveTo>
                  <a:pt x="31237" y="1061"/>
                </a:moveTo>
                <a:cubicBezTo>
                  <a:pt x="27850" y="15454"/>
                  <a:pt x="-1783" y="200874"/>
                  <a:pt x="757" y="285541"/>
                </a:cubicBezTo>
                <a:cubicBezTo>
                  <a:pt x="3297" y="370208"/>
                  <a:pt x="-15330" y="406614"/>
                  <a:pt x="46477" y="509061"/>
                </a:cubicBezTo>
                <a:cubicBezTo>
                  <a:pt x="108284" y="611508"/>
                  <a:pt x="347044" y="864661"/>
                  <a:pt x="371597" y="900221"/>
                </a:cubicBezTo>
                <a:cubicBezTo>
                  <a:pt x="396150" y="935781"/>
                  <a:pt x="236977" y="791001"/>
                  <a:pt x="193797" y="722421"/>
                </a:cubicBezTo>
                <a:cubicBezTo>
                  <a:pt x="150617" y="653841"/>
                  <a:pt x="141304" y="575948"/>
                  <a:pt x="112517" y="488741"/>
                </a:cubicBezTo>
                <a:cubicBezTo>
                  <a:pt x="83730" y="401534"/>
                  <a:pt x="36317" y="276228"/>
                  <a:pt x="21077" y="199181"/>
                </a:cubicBezTo>
                <a:cubicBezTo>
                  <a:pt x="5837" y="122134"/>
                  <a:pt x="34624" y="-13332"/>
                  <a:pt x="31237" y="1061"/>
                </a:cubicBezTo>
                <a:close/>
              </a:path>
            </a:pathLst>
          </a:custGeom>
          <a:solidFill>
            <a:srgbClr val="FF0000"/>
          </a:solidFill>
          <a:ln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2" name="フリーフォーム: 図形 1131">
            <a:extLst>
              <a:ext uri="{FF2B5EF4-FFF2-40B4-BE49-F238E27FC236}">
                <a16:creationId xmlns:a16="http://schemas.microsoft.com/office/drawing/2014/main" id="{BA60F424-4C5D-40F6-86A0-C65CAEC80120}"/>
              </a:ext>
            </a:extLst>
          </p:cNvPr>
          <p:cNvSpPr/>
          <p:nvPr/>
        </p:nvSpPr>
        <p:spPr>
          <a:xfrm>
            <a:off x="7193280" y="4221480"/>
            <a:ext cx="412120" cy="417183"/>
          </a:xfrm>
          <a:custGeom>
            <a:avLst/>
            <a:gdLst>
              <a:gd name="connsiteX0" fmla="*/ 0 w 412120"/>
              <a:gd name="connsiteY0" fmla="*/ 0 h 417183"/>
              <a:gd name="connsiteX1" fmla="*/ 167640 w 412120"/>
              <a:gd name="connsiteY1" fmla="*/ 167640 h 417183"/>
              <a:gd name="connsiteX2" fmla="*/ 411480 w 412120"/>
              <a:gd name="connsiteY2" fmla="*/ 416560 h 417183"/>
              <a:gd name="connsiteX3" fmla="*/ 243840 w 412120"/>
              <a:gd name="connsiteY3" fmla="*/ 243840 h 417183"/>
              <a:gd name="connsiteX4" fmla="*/ 0 w 412120"/>
              <a:gd name="connsiteY4" fmla="*/ 0 h 4171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12120" h="417183">
                <a:moveTo>
                  <a:pt x="0" y="0"/>
                </a:moveTo>
                <a:lnTo>
                  <a:pt x="167640" y="167640"/>
                </a:lnTo>
                <a:lnTo>
                  <a:pt x="411480" y="416560"/>
                </a:lnTo>
                <a:cubicBezTo>
                  <a:pt x="424180" y="429260"/>
                  <a:pt x="243840" y="243840"/>
                  <a:pt x="243840" y="243840"/>
                </a:cubicBezTo>
                <a:lnTo>
                  <a:pt x="0" y="0"/>
                </a:lnTo>
                <a:close/>
              </a:path>
            </a:pathLst>
          </a:custGeom>
          <a:solidFill>
            <a:srgbClr val="FF0000"/>
          </a:solidFill>
          <a:ln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3" name="フリーフォーム: 図形 1132">
            <a:extLst>
              <a:ext uri="{FF2B5EF4-FFF2-40B4-BE49-F238E27FC236}">
                <a16:creationId xmlns:a16="http://schemas.microsoft.com/office/drawing/2014/main" id="{BFFCDA79-ABF8-44D7-B6D0-62A8DB8739B1}"/>
              </a:ext>
            </a:extLst>
          </p:cNvPr>
          <p:cNvSpPr/>
          <p:nvPr/>
        </p:nvSpPr>
        <p:spPr>
          <a:xfrm>
            <a:off x="7377401" y="4232494"/>
            <a:ext cx="435639" cy="557966"/>
          </a:xfrm>
          <a:custGeom>
            <a:avLst/>
            <a:gdLst>
              <a:gd name="connsiteX0" fmla="*/ 252759 w 435639"/>
              <a:gd name="connsiteY0" fmla="*/ 44866 h 557966"/>
              <a:gd name="connsiteX1" fmla="*/ 405159 w 435639"/>
              <a:gd name="connsiteY1" fmla="*/ 242986 h 557966"/>
              <a:gd name="connsiteX2" fmla="*/ 435639 w 435639"/>
              <a:gd name="connsiteY2" fmla="*/ 390306 h 557966"/>
              <a:gd name="connsiteX3" fmla="*/ 405159 w 435639"/>
              <a:gd name="connsiteY3" fmla="*/ 557946 h 557966"/>
              <a:gd name="connsiteX4" fmla="*/ 405159 w 435639"/>
              <a:gd name="connsiteY4" fmla="*/ 400466 h 557966"/>
              <a:gd name="connsiteX5" fmla="*/ 308639 w 435639"/>
              <a:gd name="connsiteY5" fmla="*/ 232826 h 557966"/>
              <a:gd name="connsiteX6" fmla="*/ 8919 w 435639"/>
              <a:gd name="connsiteY6" fmla="*/ 4226 h 557966"/>
              <a:gd name="connsiteX7" fmla="*/ 90199 w 435639"/>
              <a:gd name="connsiteY7" fmla="*/ 85506 h 557966"/>
              <a:gd name="connsiteX8" fmla="*/ 207039 w 435639"/>
              <a:gd name="connsiteY8" fmla="*/ 100746 h 557966"/>
              <a:gd name="connsiteX9" fmla="*/ 252759 w 435639"/>
              <a:gd name="connsiteY9" fmla="*/ 44866 h 5579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35639" h="557966">
                <a:moveTo>
                  <a:pt x="252759" y="44866"/>
                </a:moveTo>
                <a:cubicBezTo>
                  <a:pt x="285779" y="68573"/>
                  <a:pt x="374679" y="185413"/>
                  <a:pt x="405159" y="242986"/>
                </a:cubicBezTo>
                <a:cubicBezTo>
                  <a:pt x="435639" y="300559"/>
                  <a:pt x="435639" y="337813"/>
                  <a:pt x="435639" y="390306"/>
                </a:cubicBezTo>
                <a:cubicBezTo>
                  <a:pt x="435639" y="442799"/>
                  <a:pt x="410239" y="556253"/>
                  <a:pt x="405159" y="557946"/>
                </a:cubicBezTo>
                <a:cubicBezTo>
                  <a:pt x="400079" y="559639"/>
                  <a:pt x="421246" y="454653"/>
                  <a:pt x="405159" y="400466"/>
                </a:cubicBezTo>
                <a:cubicBezTo>
                  <a:pt x="389072" y="346279"/>
                  <a:pt x="374679" y="298866"/>
                  <a:pt x="308639" y="232826"/>
                </a:cubicBezTo>
                <a:cubicBezTo>
                  <a:pt x="242599" y="166786"/>
                  <a:pt x="45326" y="28779"/>
                  <a:pt x="8919" y="4226"/>
                </a:cubicBezTo>
                <a:cubicBezTo>
                  <a:pt x="-27488" y="-20327"/>
                  <a:pt x="57179" y="69419"/>
                  <a:pt x="90199" y="85506"/>
                </a:cubicBezTo>
                <a:cubicBezTo>
                  <a:pt x="123219" y="101593"/>
                  <a:pt x="184179" y="104133"/>
                  <a:pt x="207039" y="100746"/>
                </a:cubicBezTo>
                <a:cubicBezTo>
                  <a:pt x="229899" y="97359"/>
                  <a:pt x="219739" y="21159"/>
                  <a:pt x="252759" y="44866"/>
                </a:cubicBezTo>
                <a:close/>
              </a:path>
            </a:pathLst>
          </a:custGeom>
          <a:solidFill>
            <a:srgbClr val="FF0000"/>
          </a:solidFill>
          <a:ln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4" name="フリーフォーム: 図形 1133">
            <a:extLst>
              <a:ext uri="{FF2B5EF4-FFF2-40B4-BE49-F238E27FC236}">
                <a16:creationId xmlns:a16="http://schemas.microsoft.com/office/drawing/2014/main" id="{44693019-7B3A-4366-8051-6E87DE4B74DC}"/>
              </a:ext>
            </a:extLst>
          </p:cNvPr>
          <p:cNvSpPr/>
          <p:nvPr/>
        </p:nvSpPr>
        <p:spPr>
          <a:xfrm>
            <a:off x="7522794" y="5278032"/>
            <a:ext cx="231155" cy="720944"/>
          </a:xfrm>
          <a:custGeom>
            <a:avLst/>
            <a:gdLst>
              <a:gd name="connsiteX0" fmla="*/ 686 w 231155"/>
              <a:gd name="connsiteY0" fmla="*/ 88 h 720944"/>
              <a:gd name="connsiteX1" fmla="*/ 102286 w 231155"/>
              <a:gd name="connsiteY1" fmla="*/ 309968 h 720944"/>
              <a:gd name="connsiteX2" fmla="*/ 229286 w 231155"/>
              <a:gd name="connsiteY2" fmla="*/ 599528 h 720944"/>
              <a:gd name="connsiteX3" fmla="*/ 178486 w 231155"/>
              <a:gd name="connsiteY3" fmla="*/ 716368 h 720944"/>
              <a:gd name="connsiteX4" fmla="*/ 183566 w 231155"/>
              <a:gd name="connsiteY4" fmla="*/ 457288 h 720944"/>
              <a:gd name="connsiteX5" fmla="*/ 153086 w 231155"/>
              <a:gd name="connsiteY5" fmla="*/ 340448 h 720944"/>
              <a:gd name="connsiteX6" fmla="*/ 686 w 231155"/>
              <a:gd name="connsiteY6" fmla="*/ 88 h 7209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1155" h="720944">
                <a:moveTo>
                  <a:pt x="686" y="88"/>
                </a:moveTo>
                <a:cubicBezTo>
                  <a:pt x="-7781" y="-4992"/>
                  <a:pt x="64186" y="210061"/>
                  <a:pt x="102286" y="309968"/>
                </a:cubicBezTo>
                <a:cubicBezTo>
                  <a:pt x="140386" y="409875"/>
                  <a:pt x="216586" y="531795"/>
                  <a:pt x="229286" y="599528"/>
                </a:cubicBezTo>
                <a:cubicBezTo>
                  <a:pt x="241986" y="667261"/>
                  <a:pt x="186106" y="740075"/>
                  <a:pt x="178486" y="716368"/>
                </a:cubicBezTo>
                <a:cubicBezTo>
                  <a:pt x="170866" y="692661"/>
                  <a:pt x="187799" y="519941"/>
                  <a:pt x="183566" y="457288"/>
                </a:cubicBezTo>
                <a:cubicBezTo>
                  <a:pt x="179333" y="394635"/>
                  <a:pt x="184413" y="415801"/>
                  <a:pt x="153086" y="340448"/>
                </a:cubicBezTo>
                <a:cubicBezTo>
                  <a:pt x="121759" y="265095"/>
                  <a:pt x="9153" y="5168"/>
                  <a:pt x="686" y="88"/>
                </a:cubicBezTo>
                <a:close/>
              </a:path>
            </a:pathLst>
          </a:custGeom>
          <a:solidFill>
            <a:srgbClr val="FF0000"/>
          </a:solidFill>
          <a:ln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5" name="フリーフォーム: 図形 1134">
            <a:extLst>
              <a:ext uri="{FF2B5EF4-FFF2-40B4-BE49-F238E27FC236}">
                <a16:creationId xmlns:a16="http://schemas.microsoft.com/office/drawing/2014/main" id="{F9CA15D9-9105-4B1E-A100-D555D19CF70F}"/>
              </a:ext>
            </a:extLst>
          </p:cNvPr>
          <p:cNvSpPr/>
          <p:nvPr/>
        </p:nvSpPr>
        <p:spPr>
          <a:xfrm>
            <a:off x="7609184" y="5605187"/>
            <a:ext cx="170168" cy="663669"/>
          </a:xfrm>
          <a:custGeom>
            <a:avLst/>
            <a:gdLst>
              <a:gd name="connsiteX0" fmla="*/ 61616 w 170168"/>
              <a:gd name="connsiteY0" fmla="*/ 3133 h 663669"/>
              <a:gd name="connsiteX1" fmla="*/ 168296 w 170168"/>
              <a:gd name="connsiteY1" fmla="*/ 150453 h 663669"/>
              <a:gd name="connsiteX2" fmla="*/ 127656 w 170168"/>
              <a:gd name="connsiteY2" fmla="*/ 328253 h 663669"/>
              <a:gd name="connsiteX3" fmla="*/ 102256 w 170168"/>
              <a:gd name="connsiteY3" fmla="*/ 485733 h 663669"/>
              <a:gd name="connsiteX4" fmla="*/ 656 w 170168"/>
              <a:gd name="connsiteY4" fmla="*/ 663533 h 663669"/>
              <a:gd name="connsiteX5" fmla="*/ 61616 w 170168"/>
              <a:gd name="connsiteY5" fmla="*/ 511133 h 663669"/>
              <a:gd name="connsiteX6" fmla="*/ 122576 w 170168"/>
              <a:gd name="connsiteY6" fmla="*/ 292693 h 663669"/>
              <a:gd name="connsiteX7" fmla="*/ 61616 w 170168"/>
              <a:gd name="connsiteY7" fmla="*/ 3133 h 6636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0168" h="663669">
                <a:moveTo>
                  <a:pt x="61616" y="3133"/>
                </a:moveTo>
                <a:cubicBezTo>
                  <a:pt x="69236" y="-20574"/>
                  <a:pt x="157289" y="96266"/>
                  <a:pt x="168296" y="150453"/>
                </a:cubicBezTo>
                <a:cubicBezTo>
                  <a:pt x="179303" y="204640"/>
                  <a:pt x="138663" y="272373"/>
                  <a:pt x="127656" y="328253"/>
                </a:cubicBezTo>
                <a:cubicBezTo>
                  <a:pt x="116649" y="384133"/>
                  <a:pt x="123423" y="429853"/>
                  <a:pt x="102256" y="485733"/>
                </a:cubicBezTo>
                <a:cubicBezTo>
                  <a:pt x="81089" y="541613"/>
                  <a:pt x="7429" y="659300"/>
                  <a:pt x="656" y="663533"/>
                </a:cubicBezTo>
                <a:cubicBezTo>
                  <a:pt x="-6117" y="667766"/>
                  <a:pt x="41296" y="572940"/>
                  <a:pt x="61616" y="511133"/>
                </a:cubicBezTo>
                <a:cubicBezTo>
                  <a:pt x="81936" y="449326"/>
                  <a:pt x="120036" y="377360"/>
                  <a:pt x="122576" y="292693"/>
                </a:cubicBezTo>
                <a:cubicBezTo>
                  <a:pt x="125116" y="208026"/>
                  <a:pt x="53996" y="26840"/>
                  <a:pt x="61616" y="3133"/>
                </a:cubicBezTo>
                <a:close/>
              </a:path>
            </a:pathLst>
          </a:custGeom>
          <a:solidFill>
            <a:srgbClr val="FF0000"/>
          </a:solidFill>
          <a:ln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6" name="フリーフォーム: 図形 1135">
            <a:extLst>
              <a:ext uri="{FF2B5EF4-FFF2-40B4-BE49-F238E27FC236}">
                <a16:creationId xmlns:a16="http://schemas.microsoft.com/office/drawing/2014/main" id="{B4C78B24-FF9F-4B47-B62A-9F0500DBC2DF}"/>
              </a:ext>
            </a:extLst>
          </p:cNvPr>
          <p:cNvSpPr/>
          <p:nvPr/>
        </p:nvSpPr>
        <p:spPr>
          <a:xfrm>
            <a:off x="6730659" y="5846644"/>
            <a:ext cx="241556" cy="667000"/>
          </a:xfrm>
          <a:custGeom>
            <a:avLst/>
            <a:gdLst>
              <a:gd name="connsiteX0" fmla="*/ 341 w 241556"/>
              <a:gd name="connsiteY0" fmla="*/ 436 h 667000"/>
              <a:gd name="connsiteX1" fmla="*/ 183221 w 241556"/>
              <a:gd name="connsiteY1" fmla="*/ 157916 h 667000"/>
              <a:gd name="connsiteX2" fmla="*/ 239101 w 241556"/>
              <a:gd name="connsiteY2" fmla="*/ 295076 h 667000"/>
              <a:gd name="connsiteX3" fmla="*/ 137501 w 241556"/>
              <a:gd name="connsiteY3" fmla="*/ 665916 h 667000"/>
              <a:gd name="connsiteX4" fmla="*/ 188301 w 241556"/>
              <a:gd name="connsiteY4" fmla="*/ 401756 h 667000"/>
              <a:gd name="connsiteX5" fmla="*/ 234021 w 241556"/>
              <a:gd name="connsiteY5" fmla="*/ 208716 h 667000"/>
              <a:gd name="connsiteX6" fmla="*/ 341 w 241556"/>
              <a:gd name="connsiteY6" fmla="*/ 436 h 667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41556" h="667000">
                <a:moveTo>
                  <a:pt x="341" y="436"/>
                </a:moveTo>
                <a:cubicBezTo>
                  <a:pt x="-8126" y="-8031"/>
                  <a:pt x="143428" y="108809"/>
                  <a:pt x="183221" y="157916"/>
                </a:cubicBezTo>
                <a:cubicBezTo>
                  <a:pt x="223014" y="207023"/>
                  <a:pt x="246721" y="210409"/>
                  <a:pt x="239101" y="295076"/>
                </a:cubicBezTo>
                <a:cubicBezTo>
                  <a:pt x="231481" y="379743"/>
                  <a:pt x="145968" y="648136"/>
                  <a:pt x="137501" y="665916"/>
                </a:cubicBezTo>
                <a:cubicBezTo>
                  <a:pt x="129034" y="683696"/>
                  <a:pt x="172214" y="477956"/>
                  <a:pt x="188301" y="401756"/>
                </a:cubicBezTo>
                <a:cubicBezTo>
                  <a:pt x="204388" y="325556"/>
                  <a:pt x="261961" y="277296"/>
                  <a:pt x="234021" y="208716"/>
                </a:cubicBezTo>
                <a:cubicBezTo>
                  <a:pt x="206081" y="140136"/>
                  <a:pt x="8808" y="8903"/>
                  <a:pt x="341" y="436"/>
                </a:cubicBezTo>
                <a:close/>
              </a:path>
            </a:pathLst>
          </a:custGeom>
          <a:solidFill>
            <a:srgbClr val="FF0000"/>
          </a:solidFill>
          <a:ln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7" name="フリーフォーム: 図形 1136">
            <a:extLst>
              <a:ext uri="{FF2B5EF4-FFF2-40B4-BE49-F238E27FC236}">
                <a16:creationId xmlns:a16="http://schemas.microsoft.com/office/drawing/2014/main" id="{F178313B-FA5A-4C67-A415-8DA337CC5D16}"/>
              </a:ext>
            </a:extLst>
          </p:cNvPr>
          <p:cNvSpPr/>
          <p:nvPr/>
        </p:nvSpPr>
        <p:spPr>
          <a:xfrm>
            <a:off x="7162634" y="4223478"/>
            <a:ext cx="346001" cy="873030"/>
          </a:xfrm>
          <a:custGeom>
            <a:avLst/>
            <a:gdLst>
              <a:gd name="connsiteX0" fmla="*/ 166 w 346001"/>
              <a:gd name="connsiteY0" fmla="*/ 3082 h 873030"/>
              <a:gd name="connsiteX1" fmla="*/ 238926 w 346001"/>
              <a:gd name="connsiteY1" fmla="*/ 231682 h 873030"/>
              <a:gd name="connsiteX2" fmla="*/ 325286 w 346001"/>
              <a:gd name="connsiteY2" fmla="*/ 541562 h 873030"/>
              <a:gd name="connsiteX3" fmla="*/ 188126 w 346001"/>
              <a:gd name="connsiteY3" fmla="*/ 871762 h 873030"/>
              <a:gd name="connsiteX4" fmla="*/ 244006 w 346001"/>
              <a:gd name="connsiteY4" fmla="*/ 643162 h 873030"/>
              <a:gd name="connsiteX5" fmla="*/ 345606 w 346001"/>
              <a:gd name="connsiteY5" fmla="*/ 338362 h 873030"/>
              <a:gd name="connsiteX6" fmla="*/ 203366 w 346001"/>
              <a:gd name="connsiteY6" fmla="*/ 114842 h 873030"/>
              <a:gd name="connsiteX7" fmla="*/ 166 w 346001"/>
              <a:gd name="connsiteY7" fmla="*/ 3082 h 8730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6001" h="873030">
                <a:moveTo>
                  <a:pt x="166" y="3082"/>
                </a:moveTo>
                <a:cubicBezTo>
                  <a:pt x="6093" y="22555"/>
                  <a:pt x="184739" y="141935"/>
                  <a:pt x="238926" y="231682"/>
                </a:cubicBezTo>
                <a:cubicBezTo>
                  <a:pt x="293113" y="321429"/>
                  <a:pt x="333753" y="434882"/>
                  <a:pt x="325286" y="541562"/>
                </a:cubicBezTo>
                <a:cubicBezTo>
                  <a:pt x="316819" y="648242"/>
                  <a:pt x="201673" y="854829"/>
                  <a:pt x="188126" y="871762"/>
                </a:cubicBezTo>
                <a:cubicBezTo>
                  <a:pt x="174579" y="888695"/>
                  <a:pt x="217759" y="732062"/>
                  <a:pt x="244006" y="643162"/>
                </a:cubicBezTo>
                <a:cubicBezTo>
                  <a:pt x="270253" y="554262"/>
                  <a:pt x="352379" y="426415"/>
                  <a:pt x="345606" y="338362"/>
                </a:cubicBezTo>
                <a:cubicBezTo>
                  <a:pt x="338833" y="250309"/>
                  <a:pt x="258399" y="169029"/>
                  <a:pt x="203366" y="114842"/>
                </a:cubicBezTo>
                <a:cubicBezTo>
                  <a:pt x="148333" y="60655"/>
                  <a:pt x="-5761" y="-16391"/>
                  <a:pt x="166" y="3082"/>
                </a:cubicBezTo>
                <a:close/>
              </a:path>
            </a:pathLst>
          </a:custGeom>
          <a:solidFill>
            <a:srgbClr val="FF0000"/>
          </a:solidFill>
          <a:ln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8" name="フリーフォーム: 図形 1137">
            <a:extLst>
              <a:ext uri="{FF2B5EF4-FFF2-40B4-BE49-F238E27FC236}">
                <a16:creationId xmlns:a16="http://schemas.microsoft.com/office/drawing/2014/main" id="{14BC3352-5EE6-45CF-8E54-AFB90825862F}"/>
              </a:ext>
            </a:extLst>
          </p:cNvPr>
          <p:cNvSpPr/>
          <p:nvPr/>
        </p:nvSpPr>
        <p:spPr>
          <a:xfrm>
            <a:off x="6314273" y="3122610"/>
            <a:ext cx="828800" cy="641677"/>
          </a:xfrm>
          <a:custGeom>
            <a:avLst/>
            <a:gdLst>
              <a:gd name="connsiteX0" fmla="*/ 167 w 828800"/>
              <a:gd name="connsiteY0" fmla="*/ 1590 h 641677"/>
              <a:gd name="connsiteX1" fmla="*/ 274487 w 828800"/>
              <a:gd name="connsiteY1" fmla="*/ 387670 h 641677"/>
              <a:gd name="connsiteX2" fmla="*/ 482767 w 828800"/>
              <a:gd name="connsiteY2" fmla="*/ 550230 h 641677"/>
              <a:gd name="connsiteX3" fmla="*/ 823127 w 828800"/>
              <a:gd name="connsiteY3" fmla="*/ 641670 h 641677"/>
              <a:gd name="connsiteX4" fmla="*/ 691047 w 828800"/>
              <a:gd name="connsiteY4" fmla="*/ 555310 h 641677"/>
              <a:gd name="connsiteX5" fmla="*/ 630087 w 828800"/>
              <a:gd name="connsiteY5" fmla="*/ 524830 h 641677"/>
              <a:gd name="connsiteX6" fmla="*/ 315127 w 828800"/>
              <a:gd name="connsiteY6" fmla="*/ 260670 h 641677"/>
              <a:gd name="connsiteX7" fmla="*/ 167 w 828800"/>
              <a:gd name="connsiteY7" fmla="*/ 1590 h 6416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28800" h="641677">
                <a:moveTo>
                  <a:pt x="167" y="1590"/>
                </a:moveTo>
                <a:cubicBezTo>
                  <a:pt x="-6606" y="22757"/>
                  <a:pt x="194054" y="296230"/>
                  <a:pt x="274487" y="387670"/>
                </a:cubicBezTo>
                <a:cubicBezTo>
                  <a:pt x="354920" y="479110"/>
                  <a:pt x="391327" y="507897"/>
                  <a:pt x="482767" y="550230"/>
                </a:cubicBezTo>
                <a:cubicBezTo>
                  <a:pt x="574207" y="592563"/>
                  <a:pt x="788414" y="640823"/>
                  <a:pt x="823127" y="641670"/>
                </a:cubicBezTo>
                <a:cubicBezTo>
                  <a:pt x="857840" y="642517"/>
                  <a:pt x="723220" y="574783"/>
                  <a:pt x="691047" y="555310"/>
                </a:cubicBezTo>
                <a:cubicBezTo>
                  <a:pt x="658874" y="535837"/>
                  <a:pt x="692740" y="573937"/>
                  <a:pt x="630087" y="524830"/>
                </a:cubicBezTo>
                <a:cubicBezTo>
                  <a:pt x="567434" y="475723"/>
                  <a:pt x="419267" y="345337"/>
                  <a:pt x="315127" y="260670"/>
                </a:cubicBezTo>
                <a:cubicBezTo>
                  <a:pt x="210987" y="176003"/>
                  <a:pt x="6940" y="-19577"/>
                  <a:pt x="167" y="1590"/>
                </a:cubicBezTo>
                <a:close/>
              </a:path>
            </a:pathLst>
          </a:custGeom>
          <a:solidFill>
            <a:srgbClr val="FF0000"/>
          </a:solidFill>
          <a:ln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9" name="フリーフォーム: 図形 1138">
            <a:extLst>
              <a:ext uri="{FF2B5EF4-FFF2-40B4-BE49-F238E27FC236}">
                <a16:creationId xmlns:a16="http://schemas.microsoft.com/office/drawing/2014/main" id="{B6E865AB-BD82-4F1A-B647-C3BA49BA4A6C}"/>
              </a:ext>
            </a:extLst>
          </p:cNvPr>
          <p:cNvSpPr/>
          <p:nvPr/>
        </p:nvSpPr>
        <p:spPr>
          <a:xfrm>
            <a:off x="4893725" y="2823381"/>
            <a:ext cx="388002" cy="76597"/>
          </a:xfrm>
          <a:custGeom>
            <a:avLst/>
            <a:gdLst>
              <a:gd name="connsiteX0" fmla="*/ 8 w 388002"/>
              <a:gd name="connsiteY0" fmla="*/ 252 h 76597"/>
              <a:gd name="connsiteX1" fmla="*/ 86792 w 388002"/>
              <a:gd name="connsiteY1" fmla="*/ 51052 h 76597"/>
              <a:gd name="connsiteX2" fmla="*/ 249775 w 388002"/>
              <a:gd name="connsiteY2" fmla="*/ 76452 h 76597"/>
              <a:gd name="connsiteX3" fmla="*/ 387358 w 388002"/>
              <a:gd name="connsiteY3" fmla="*/ 61636 h 76597"/>
              <a:gd name="connsiteX4" fmla="*/ 304808 w 388002"/>
              <a:gd name="connsiteY4" fmla="*/ 65869 h 76597"/>
              <a:gd name="connsiteX5" fmla="*/ 91025 w 388002"/>
              <a:gd name="connsiteY5" fmla="*/ 74336 h 76597"/>
              <a:gd name="connsiteX6" fmla="*/ 8 w 388002"/>
              <a:gd name="connsiteY6" fmla="*/ 252 h 765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88002" h="76597">
                <a:moveTo>
                  <a:pt x="8" y="252"/>
                </a:moveTo>
                <a:cubicBezTo>
                  <a:pt x="-697" y="-3629"/>
                  <a:pt x="45164" y="38352"/>
                  <a:pt x="86792" y="51052"/>
                </a:cubicBezTo>
                <a:cubicBezTo>
                  <a:pt x="128420" y="63752"/>
                  <a:pt x="199681" y="74688"/>
                  <a:pt x="249775" y="76452"/>
                </a:cubicBezTo>
                <a:cubicBezTo>
                  <a:pt x="299869" y="78216"/>
                  <a:pt x="378186" y="63400"/>
                  <a:pt x="387358" y="61636"/>
                </a:cubicBezTo>
                <a:cubicBezTo>
                  <a:pt x="396530" y="59872"/>
                  <a:pt x="304808" y="65869"/>
                  <a:pt x="304808" y="65869"/>
                </a:cubicBezTo>
                <a:cubicBezTo>
                  <a:pt x="255419" y="67986"/>
                  <a:pt x="140414" y="81744"/>
                  <a:pt x="91025" y="74336"/>
                </a:cubicBezTo>
                <a:cubicBezTo>
                  <a:pt x="41636" y="66928"/>
                  <a:pt x="713" y="4133"/>
                  <a:pt x="8" y="252"/>
                </a:cubicBezTo>
                <a:close/>
              </a:path>
            </a:pathLst>
          </a:custGeom>
          <a:solidFill>
            <a:srgbClr val="FF0000"/>
          </a:solidFill>
          <a:ln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0" name="フリーフォーム: 図形 169">
            <a:extLst>
              <a:ext uri="{FF2B5EF4-FFF2-40B4-BE49-F238E27FC236}">
                <a16:creationId xmlns:a16="http://schemas.microsoft.com/office/drawing/2014/main" id="{0A43CEB2-0FA7-44C8-B8D9-B5A7CD2A12E7}"/>
              </a:ext>
            </a:extLst>
          </p:cNvPr>
          <p:cNvSpPr/>
          <p:nvPr/>
        </p:nvSpPr>
        <p:spPr>
          <a:xfrm>
            <a:off x="4614685" y="1848566"/>
            <a:ext cx="355762" cy="479833"/>
          </a:xfrm>
          <a:custGeom>
            <a:avLst/>
            <a:gdLst>
              <a:gd name="connsiteX0" fmla="*/ 347840 w 355762"/>
              <a:gd name="connsiteY0" fmla="*/ 1623 h 479833"/>
              <a:gd name="connsiteX1" fmla="*/ 262115 w 355762"/>
              <a:gd name="connsiteY1" fmla="*/ 77823 h 479833"/>
              <a:gd name="connsiteX2" fmla="*/ 198615 w 355762"/>
              <a:gd name="connsiteY2" fmla="*/ 109573 h 479833"/>
              <a:gd name="connsiteX3" fmla="*/ 135115 w 355762"/>
              <a:gd name="connsiteY3" fmla="*/ 163548 h 479833"/>
              <a:gd name="connsiteX4" fmla="*/ 122415 w 355762"/>
              <a:gd name="connsiteY4" fmla="*/ 220698 h 479833"/>
              <a:gd name="connsiteX5" fmla="*/ 150990 w 355762"/>
              <a:gd name="connsiteY5" fmla="*/ 309598 h 479833"/>
              <a:gd name="connsiteX6" fmla="*/ 198615 w 355762"/>
              <a:gd name="connsiteY6" fmla="*/ 322298 h 479833"/>
              <a:gd name="connsiteX7" fmla="*/ 293865 w 355762"/>
              <a:gd name="connsiteY7" fmla="*/ 258798 h 479833"/>
              <a:gd name="connsiteX8" fmla="*/ 341490 w 355762"/>
              <a:gd name="connsiteY8" fmla="*/ 261973 h 479833"/>
              <a:gd name="connsiteX9" fmla="*/ 341490 w 355762"/>
              <a:gd name="connsiteY9" fmla="*/ 312773 h 479833"/>
              <a:gd name="connsiteX10" fmla="*/ 328790 w 355762"/>
              <a:gd name="connsiteY10" fmla="*/ 341348 h 479833"/>
              <a:gd name="connsiteX11" fmla="*/ 265290 w 355762"/>
              <a:gd name="connsiteY11" fmla="*/ 401673 h 479833"/>
              <a:gd name="connsiteX12" fmla="*/ 179565 w 355762"/>
              <a:gd name="connsiteY12" fmla="*/ 477873 h 479833"/>
              <a:gd name="connsiteX13" fmla="*/ 93840 w 355762"/>
              <a:gd name="connsiteY13" fmla="*/ 315948 h 479833"/>
              <a:gd name="connsiteX14" fmla="*/ 4940 w 355762"/>
              <a:gd name="connsiteY14" fmla="*/ 201648 h 479833"/>
              <a:gd name="connsiteX15" fmla="*/ 46215 w 355762"/>
              <a:gd name="connsiteY15" fmla="*/ 157198 h 479833"/>
              <a:gd name="connsiteX16" fmla="*/ 347840 w 355762"/>
              <a:gd name="connsiteY16" fmla="*/ 1623 h 4798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355762" h="479833">
                <a:moveTo>
                  <a:pt x="347840" y="1623"/>
                </a:moveTo>
                <a:cubicBezTo>
                  <a:pt x="383823" y="-11606"/>
                  <a:pt x="286986" y="59831"/>
                  <a:pt x="262115" y="77823"/>
                </a:cubicBezTo>
                <a:cubicBezTo>
                  <a:pt x="237244" y="95815"/>
                  <a:pt x="219782" y="95286"/>
                  <a:pt x="198615" y="109573"/>
                </a:cubicBezTo>
                <a:cubicBezTo>
                  <a:pt x="177448" y="123861"/>
                  <a:pt x="147815" y="145027"/>
                  <a:pt x="135115" y="163548"/>
                </a:cubicBezTo>
                <a:cubicBezTo>
                  <a:pt x="122415" y="182069"/>
                  <a:pt x="119769" y="196356"/>
                  <a:pt x="122415" y="220698"/>
                </a:cubicBezTo>
                <a:cubicBezTo>
                  <a:pt x="125061" y="245040"/>
                  <a:pt x="138290" y="292665"/>
                  <a:pt x="150990" y="309598"/>
                </a:cubicBezTo>
                <a:cubicBezTo>
                  <a:pt x="163690" y="326531"/>
                  <a:pt x="174803" y="330765"/>
                  <a:pt x="198615" y="322298"/>
                </a:cubicBezTo>
                <a:cubicBezTo>
                  <a:pt x="222427" y="313831"/>
                  <a:pt x="270053" y="268852"/>
                  <a:pt x="293865" y="258798"/>
                </a:cubicBezTo>
                <a:cubicBezTo>
                  <a:pt x="317677" y="248744"/>
                  <a:pt x="333552" y="252977"/>
                  <a:pt x="341490" y="261973"/>
                </a:cubicBezTo>
                <a:cubicBezTo>
                  <a:pt x="349428" y="270969"/>
                  <a:pt x="343607" y="299544"/>
                  <a:pt x="341490" y="312773"/>
                </a:cubicBezTo>
                <a:cubicBezTo>
                  <a:pt x="339373" y="326002"/>
                  <a:pt x="341490" y="326531"/>
                  <a:pt x="328790" y="341348"/>
                </a:cubicBezTo>
                <a:cubicBezTo>
                  <a:pt x="316090" y="356165"/>
                  <a:pt x="290161" y="378919"/>
                  <a:pt x="265290" y="401673"/>
                </a:cubicBezTo>
                <a:cubicBezTo>
                  <a:pt x="240419" y="424427"/>
                  <a:pt x="208140" y="492160"/>
                  <a:pt x="179565" y="477873"/>
                </a:cubicBezTo>
                <a:cubicBezTo>
                  <a:pt x="150990" y="463586"/>
                  <a:pt x="122944" y="361986"/>
                  <a:pt x="93840" y="315948"/>
                </a:cubicBezTo>
                <a:cubicBezTo>
                  <a:pt x="64736" y="269910"/>
                  <a:pt x="12878" y="228106"/>
                  <a:pt x="4940" y="201648"/>
                </a:cubicBezTo>
                <a:cubicBezTo>
                  <a:pt x="-2998" y="175190"/>
                  <a:pt x="-8289" y="185773"/>
                  <a:pt x="46215" y="157198"/>
                </a:cubicBezTo>
                <a:cubicBezTo>
                  <a:pt x="100719" y="128623"/>
                  <a:pt x="311857" y="14852"/>
                  <a:pt x="347840" y="1623"/>
                </a:cubicBezTo>
                <a:close/>
              </a:path>
            </a:pathLst>
          </a:custGeom>
          <a:solidFill>
            <a:srgbClr val="FF0000">
              <a:alpha val="30000"/>
            </a:srgbClr>
          </a:solidFill>
          <a:ln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53545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安室奈美恵、ワールド キャリアブランド「アンタイトル」の顔に - 写真1">
            <a:extLst>
              <a:ext uri="{FF2B5EF4-FFF2-40B4-BE49-F238E27FC236}">
                <a16:creationId xmlns:a16="http://schemas.microsoft.com/office/drawing/2014/main" id="{AB2824BB-191B-40FB-8C1E-38EF820FBB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7100" y="530303"/>
            <a:ext cx="5270500" cy="68727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フリーフォーム: 図形 4" hidden="1">
            <a:extLst>
              <a:ext uri="{FF2B5EF4-FFF2-40B4-BE49-F238E27FC236}">
                <a16:creationId xmlns:a16="http://schemas.microsoft.com/office/drawing/2014/main" id="{81A9D027-1564-4557-B9C6-10B4BA7AD3B9}"/>
              </a:ext>
            </a:extLst>
          </p:cNvPr>
          <p:cNvSpPr/>
          <p:nvPr/>
        </p:nvSpPr>
        <p:spPr>
          <a:xfrm>
            <a:off x="4339351" y="728062"/>
            <a:ext cx="1593571" cy="2257933"/>
          </a:xfrm>
          <a:custGeom>
            <a:avLst/>
            <a:gdLst>
              <a:gd name="connsiteX0" fmla="*/ 448549 w 1593571"/>
              <a:gd name="connsiteY0" fmla="*/ 106127 h 2257933"/>
              <a:gd name="connsiteX1" fmla="*/ 270749 w 1593571"/>
              <a:gd name="connsiteY1" fmla="*/ 207727 h 2257933"/>
              <a:gd name="connsiteX2" fmla="*/ 54849 w 1593571"/>
              <a:gd name="connsiteY2" fmla="*/ 669160 h 2257933"/>
              <a:gd name="connsiteX3" fmla="*/ 8282 w 1593571"/>
              <a:gd name="connsiteY3" fmla="*/ 978194 h 2257933"/>
              <a:gd name="connsiteX4" fmla="*/ 12516 w 1593571"/>
              <a:gd name="connsiteY4" fmla="*/ 1257594 h 2257933"/>
              <a:gd name="connsiteX5" fmla="*/ 131049 w 1593571"/>
              <a:gd name="connsiteY5" fmla="*/ 1714794 h 2257933"/>
              <a:gd name="connsiteX6" fmla="*/ 169149 w 1593571"/>
              <a:gd name="connsiteY6" fmla="*/ 1824860 h 2257933"/>
              <a:gd name="connsiteX7" fmla="*/ 372349 w 1593571"/>
              <a:gd name="connsiteY7" fmla="*/ 2006894 h 2257933"/>
              <a:gd name="connsiteX8" fmla="*/ 584016 w 1593571"/>
              <a:gd name="connsiteY8" fmla="*/ 2184694 h 2257933"/>
              <a:gd name="connsiteX9" fmla="*/ 905749 w 1593571"/>
              <a:gd name="connsiteY9" fmla="*/ 2248194 h 2257933"/>
              <a:gd name="connsiteX10" fmla="*/ 1295216 w 1593571"/>
              <a:gd name="connsiteY10" fmla="*/ 1989960 h 2257933"/>
              <a:gd name="connsiteX11" fmla="*/ 1451849 w 1593571"/>
              <a:gd name="connsiteY11" fmla="*/ 1668227 h 2257933"/>
              <a:gd name="connsiteX12" fmla="*/ 1570382 w 1593571"/>
              <a:gd name="connsiteY12" fmla="*/ 1194094 h 2257933"/>
              <a:gd name="connsiteX13" fmla="*/ 1544982 w 1593571"/>
              <a:gd name="connsiteY13" fmla="*/ 804627 h 2257933"/>
              <a:gd name="connsiteX14" fmla="*/ 1092016 w 1593571"/>
              <a:gd name="connsiteY14" fmla="*/ 123060 h 2257933"/>
              <a:gd name="connsiteX15" fmla="*/ 694082 w 1593571"/>
              <a:gd name="connsiteY15" fmla="*/ 294 h 2257933"/>
              <a:gd name="connsiteX16" fmla="*/ 448549 w 1593571"/>
              <a:gd name="connsiteY16" fmla="*/ 106127 h 2257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593571" h="2257933">
                <a:moveTo>
                  <a:pt x="448549" y="106127"/>
                </a:moveTo>
                <a:cubicBezTo>
                  <a:pt x="377994" y="140699"/>
                  <a:pt x="336366" y="113888"/>
                  <a:pt x="270749" y="207727"/>
                </a:cubicBezTo>
                <a:cubicBezTo>
                  <a:pt x="205132" y="301566"/>
                  <a:pt x="98593" y="540749"/>
                  <a:pt x="54849" y="669160"/>
                </a:cubicBezTo>
                <a:cubicBezTo>
                  <a:pt x="11104" y="797571"/>
                  <a:pt x="15337" y="880122"/>
                  <a:pt x="8282" y="978194"/>
                </a:cubicBezTo>
                <a:cubicBezTo>
                  <a:pt x="1226" y="1076266"/>
                  <a:pt x="-7945" y="1134827"/>
                  <a:pt x="12516" y="1257594"/>
                </a:cubicBezTo>
                <a:cubicBezTo>
                  <a:pt x="32977" y="1380361"/>
                  <a:pt x="104943" y="1620250"/>
                  <a:pt x="131049" y="1714794"/>
                </a:cubicBezTo>
                <a:cubicBezTo>
                  <a:pt x="157154" y="1809338"/>
                  <a:pt x="128932" y="1776177"/>
                  <a:pt x="169149" y="1824860"/>
                </a:cubicBezTo>
                <a:cubicBezTo>
                  <a:pt x="209366" y="1873543"/>
                  <a:pt x="303204" y="1946922"/>
                  <a:pt x="372349" y="2006894"/>
                </a:cubicBezTo>
                <a:cubicBezTo>
                  <a:pt x="441493" y="2066866"/>
                  <a:pt x="495116" y="2144477"/>
                  <a:pt x="584016" y="2184694"/>
                </a:cubicBezTo>
                <a:cubicBezTo>
                  <a:pt x="672916" y="2224911"/>
                  <a:pt x="787216" y="2280650"/>
                  <a:pt x="905749" y="2248194"/>
                </a:cubicBezTo>
                <a:cubicBezTo>
                  <a:pt x="1024282" y="2215738"/>
                  <a:pt x="1204199" y="2086621"/>
                  <a:pt x="1295216" y="1989960"/>
                </a:cubicBezTo>
                <a:cubicBezTo>
                  <a:pt x="1386233" y="1893299"/>
                  <a:pt x="1405988" y="1800871"/>
                  <a:pt x="1451849" y="1668227"/>
                </a:cubicBezTo>
                <a:cubicBezTo>
                  <a:pt x="1497710" y="1535583"/>
                  <a:pt x="1554860" y="1338027"/>
                  <a:pt x="1570382" y="1194094"/>
                </a:cubicBezTo>
                <a:cubicBezTo>
                  <a:pt x="1585904" y="1050161"/>
                  <a:pt x="1624710" y="983133"/>
                  <a:pt x="1544982" y="804627"/>
                </a:cubicBezTo>
                <a:cubicBezTo>
                  <a:pt x="1465254" y="626121"/>
                  <a:pt x="1233833" y="257115"/>
                  <a:pt x="1092016" y="123060"/>
                </a:cubicBezTo>
                <a:cubicBezTo>
                  <a:pt x="950199" y="-10995"/>
                  <a:pt x="802738" y="5938"/>
                  <a:pt x="694082" y="294"/>
                </a:cubicBezTo>
                <a:cubicBezTo>
                  <a:pt x="585426" y="-5350"/>
                  <a:pt x="519104" y="71555"/>
                  <a:pt x="448549" y="106127"/>
                </a:cubicBezTo>
                <a:close/>
              </a:path>
            </a:pathLst>
          </a:custGeom>
          <a:noFill/>
          <a:ln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17FC2D6F-B58A-4CA4-9EEB-E838640AC504}"/>
              </a:ext>
            </a:extLst>
          </p:cNvPr>
          <p:cNvSpPr txBox="1"/>
          <p:nvPr/>
        </p:nvSpPr>
        <p:spPr>
          <a:xfrm>
            <a:off x="7321828" y="2534194"/>
            <a:ext cx="1415772" cy="2144177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8000" dirty="0">
                <a:solidFill>
                  <a:srgbClr val="FF0000"/>
                </a:solidFill>
                <a:latin typeface="HGS創英ﾌﾟﾚｾﾞﾝｽEB" panose="02020800000000000000" pitchFamily="18" charset="-128"/>
                <a:ea typeface="HGS創英ﾌﾟﾚｾﾞﾝｽEB" panose="02020800000000000000" pitchFamily="18" charset="-128"/>
              </a:rPr>
              <a:t>見本</a:t>
            </a:r>
            <a:endParaRPr kumimoji="1" lang="ja-JP" altLang="en-US" sz="8000" dirty="0">
              <a:solidFill>
                <a:srgbClr val="FF0000"/>
              </a:solidFill>
              <a:latin typeface="HGS創英ﾌﾟﾚｾﾞﾝｽEB" panose="02020800000000000000" pitchFamily="18" charset="-128"/>
              <a:ea typeface="HGS創英ﾌﾟﾚｾﾞﾝｽEB" panose="020208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779812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5540EB33-C14B-4039-A0BC-70F53897D194}"/>
              </a:ext>
            </a:extLst>
          </p:cNvPr>
          <p:cNvSpPr/>
          <p:nvPr/>
        </p:nvSpPr>
        <p:spPr>
          <a:xfrm>
            <a:off x="3928533" y="922867"/>
            <a:ext cx="1693334" cy="1041400"/>
          </a:xfrm>
          <a:prstGeom prst="rect">
            <a:avLst/>
          </a:prstGeom>
          <a:solidFill>
            <a:srgbClr val="FF0000">
              <a:alpha val="70000"/>
            </a:srgbClr>
          </a:solidFill>
          <a:ln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月 4">
            <a:extLst>
              <a:ext uri="{FF2B5EF4-FFF2-40B4-BE49-F238E27FC236}">
                <a16:creationId xmlns:a16="http://schemas.microsoft.com/office/drawing/2014/main" id="{9C300B19-557E-4393-8744-2CECB98B74B2}"/>
              </a:ext>
            </a:extLst>
          </p:cNvPr>
          <p:cNvSpPr/>
          <p:nvPr/>
        </p:nvSpPr>
        <p:spPr>
          <a:xfrm>
            <a:off x="5978525" y="1060450"/>
            <a:ext cx="457200" cy="914400"/>
          </a:xfrm>
          <a:prstGeom prst="moon">
            <a:avLst/>
          </a:prstGeom>
          <a:solidFill>
            <a:srgbClr val="FF0000">
              <a:alpha val="70000"/>
            </a:srgbClr>
          </a:solidFill>
          <a:ln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月 5">
            <a:extLst>
              <a:ext uri="{FF2B5EF4-FFF2-40B4-BE49-F238E27FC236}">
                <a16:creationId xmlns:a16="http://schemas.microsoft.com/office/drawing/2014/main" id="{D95B812E-9DBD-455C-92F6-FB7805587D51}"/>
              </a:ext>
            </a:extLst>
          </p:cNvPr>
          <p:cNvSpPr/>
          <p:nvPr/>
        </p:nvSpPr>
        <p:spPr>
          <a:xfrm>
            <a:off x="5770563" y="887413"/>
            <a:ext cx="45719" cy="157162"/>
          </a:xfrm>
          <a:prstGeom prst="moon">
            <a:avLst/>
          </a:prstGeom>
          <a:solidFill>
            <a:srgbClr val="FF0000">
              <a:alpha val="70000"/>
            </a:srgbClr>
          </a:solidFill>
          <a:ln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フリーフォーム: 図形 6">
            <a:extLst>
              <a:ext uri="{FF2B5EF4-FFF2-40B4-BE49-F238E27FC236}">
                <a16:creationId xmlns:a16="http://schemas.microsoft.com/office/drawing/2014/main" id="{76A694F3-4115-4F84-9F54-089D455E8D05}"/>
              </a:ext>
            </a:extLst>
          </p:cNvPr>
          <p:cNvSpPr/>
          <p:nvPr/>
        </p:nvSpPr>
        <p:spPr>
          <a:xfrm>
            <a:off x="4891988" y="2202566"/>
            <a:ext cx="326218" cy="174745"/>
          </a:xfrm>
          <a:custGeom>
            <a:avLst/>
            <a:gdLst>
              <a:gd name="connsiteX0" fmla="*/ 687 w 326218"/>
              <a:gd name="connsiteY0" fmla="*/ 75497 h 174745"/>
              <a:gd name="connsiteX1" fmla="*/ 97525 w 326218"/>
              <a:gd name="connsiteY1" fmla="*/ 54859 h 174745"/>
              <a:gd name="connsiteX2" fmla="*/ 283262 w 326218"/>
              <a:gd name="connsiteY2" fmla="*/ 4059 h 174745"/>
              <a:gd name="connsiteX3" fmla="*/ 322950 w 326218"/>
              <a:gd name="connsiteY3" fmla="*/ 173922 h 174745"/>
              <a:gd name="connsiteX4" fmla="*/ 224525 w 326218"/>
              <a:gd name="connsiteY4" fmla="*/ 67559 h 174745"/>
              <a:gd name="connsiteX5" fmla="*/ 61012 w 326218"/>
              <a:gd name="connsiteY5" fmla="*/ 38984 h 174745"/>
              <a:gd name="connsiteX6" fmla="*/ 687 w 326218"/>
              <a:gd name="connsiteY6" fmla="*/ 75497 h 174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26218" h="174745">
                <a:moveTo>
                  <a:pt x="687" y="75497"/>
                </a:moveTo>
                <a:cubicBezTo>
                  <a:pt x="6772" y="78143"/>
                  <a:pt x="50429" y="66765"/>
                  <a:pt x="97525" y="54859"/>
                </a:cubicBezTo>
                <a:cubicBezTo>
                  <a:pt x="144621" y="42953"/>
                  <a:pt x="245691" y="-15785"/>
                  <a:pt x="283262" y="4059"/>
                </a:cubicBezTo>
                <a:cubicBezTo>
                  <a:pt x="320833" y="23903"/>
                  <a:pt x="332739" y="163339"/>
                  <a:pt x="322950" y="173922"/>
                </a:cubicBezTo>
                <a:cubicBezTo>
                  <a:pt x="313161" y="184505"/>
                  <a:pt x="268181" y="90049"/>
                  <a:pt x="224525" y="67559"/>
                </a:cubicBezTo>
                <a:cubicBezTo>
                  <a:pt x="180869" y="45069"/>
                  <a:pt x="91968" y="38984"/>
                  <a:pt x="61012" y="38984"/>
                </a:cubicBezTo>
                <a:cubicBezTo>
                  <a:pt x="30056" y="38984"/>
                  <a:pt x="-5398" y="72851"/>
                  <a:pt x="687" y="75497"/>
                </a:cubicBezTo>
                <a:close/>
              </a:path>
            </a:pathLst>
          </a:custGeom>
          <a:solidFill>
            <a:srgbClr val="FF0000">
              <a:alpha val="70000"/>
            </a:srgbClr>
          </a:solidFill>
          <a:ln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フリーフォーム: 図形 7">
            <a:extLst>
              <a:ext uri="{FF2B5EF4-FFF2-40B4-BE49-F238E27FC236}">
                <a16:creationId xmlns:a16="http://schemas.microsoft.com/office/drawing/2014/main" id="{3817064B-57C7-4449-879A-2AF22024CB11}"/>
              </a:ext>
            </a:extLst>
          </p:cNvPr>
          <p:cNvSpPr/>
          <p:nvPr/>
        </p:nvSpPr>
        <p:spPr>
          <a:xfrm>
            <a:off x="5402244" y="2001838"/>
            <a:ext cx="246964" cy="288444"/>
          </a:xfrm>
          <a:custGeom>
            <a:avLst/>
            <a:gdLst>
              <a:gd name="connsiteX0" fmla="*/ 19 w 246964"/>
              <a:gd name="connsiteY0" fmla="*/ 122237 h 288444"/>
              <a:gd name="connsiteX1" fmla="*/ 127019 w 246964"/>
              <a:gd name="connsiteY1" fmla="*/ 266700 h 288444"/>
              <a:gd name="connsiteX2" fmla="*/ 11131 w 246964"/>
              <a:gd name="connsiteY2" fmla="*/ 276225 h 288444"/>
              <a:gd name="connsiteX3" fmla="*/ 246081 w 246964"/>
              <a:gd name="connsiteY3" fmla="*/ 153987 h 288444"/>
              <a:gd name="connsiteX4" fmla="*/ 92094 w 246964"/>
              <a:gd name="connsiteY4" fmla="*/ 7937 h 288444"/>
              <a:gd name="connsiteX5" fmla="*/ 112731 w 246964"/>
              <a:gd name="connsiteY5" fmla="*/ 22225 h 288444"/>
              <a:gd name="connsiteX6" fmla="*/ 168294 w 246964"/>
              <a:gd name="connsiteY6" fmla="*/ 46037 h 288444"/>
              <a:gd name="connsiteX7" fmla="*/ 184169 w 246964"/>
              <a:gd name="connsiteY7" fmla="*/ 88900 h 288444"/>
              <a:gd name="connsiteX8" fmla="*/ 198456 w 246964"/>
              <a:gd name="connsiteY8" fmla="*/ 131762 h 288444"/>
              <a:gd name="connsiteX9" fmla="*/ 190519 w 246964"/>
              <a:gd name="connsiteY9" fmla="*/ 146050 h 288444"/>
              <a:gd name="connsiteX10" fmla="*/ 149244 w 246964"/>
              <a:gd name="connsiteY10" fmla="*/ 177800 h 288444"/>
              <a:gd name="connsiteX11" fmla="*/ 117494 w 246964"/>
              <a:gd name="connsiteY11" fmla="*/ 198437 h 288444"/>
              <a:gd name="connsiteX12" fmla="*/ 19 w 246964"/>
              <a:gd name="connsiteY12" fmla="*/ 122237 h 2884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46964" h="288444">
                <a:moveTo>
                  <a:pt x="19" y="122237"/>
                </a:moveTo>
                <a:cubicBezTo>
                  <a:pt x="1607" y="133614"/>
                  <a:pt x="125167" y="241035"/>
                  <a:pt x="127019" y="266700"/>
                </a:cubicBezTo>
                <a:cubicBezTo>
                  <a:pt x="128871" y="292365"/>
                  <a:pt x="-8713" y="295010"/>
                  <a:pt x="11131" y="276225"/>
                </a:cubicBezTo>
                <a:cubicBezTo>
                  <a:pt x="30975" y="257440"/>
                  <a:pt x="232587" y="198702"/>
                  <a:pt x="246081" y="153987"/>
                </a:cubicBezTo>
                <a:cubicBezTo>
                  <a:pt x="259575" y="109272"/>
                  <a:pt x="114319" y="29897"/>
                  <a:pt x="92094" y="7937"/>
                </a:cubicBezTo>
                <a:cubicBezTo>
                  <a:pt x="69869" y="-14023"/>
                  <a:pt x="100031" y="15875"/>
                  <a:pt x="112731" y="22225"/>
                </a:cubicBezTo>
                <a:cubicBezTo>
                  <a:pt x="125431" y="28575"/>
                  <a:pt x="156388" y="34925"/>
                  <a:pt x="168294" y="46037"/>
                </a:cubicBezTo>
                <a:cubicBezTo>
                  <a:pt x="180200" y="57149"/>
                  <a:pt x="179142" y="74613"/>
                  <a:pt x="184169" y="88900"/>
                </a:cubicBezTo>
                <a:cubicBezTo>
                  <a:pt x="189196" y="103187"/>
                  <a:pt x="197398" y="122237"/>
                  <a:pt x="198456" y="131762"/>
                </a:cubicBezTo>
                <a:cubicBezTo>
                  <a:pt x="199514" y="141287"/>
                  <a:pt x="198721" y="138377"/>
                  <a:pt x="190519" y="146050"/>
                </a:cubicBezTo>
                <a:cubicBezTo>
                  <a:pt x="182317" y="153723"/>
                  <a:pt x="161415" y="169069"/>
                  <a:pt x="149244" y="177800"/>
                </a:cubicBezTo>
                <a:cubicBezTo>
                  <a:pt x="137073" y="186531"/>
                  <a:pt x="139190" y="203729"/>
                  <a:pt x="117494" y="198437"/>
                </a:cubicBezTo>
                <a:cubicBezTo>
                  <a:pt x="95798" y="193145"/>
                  <a:pt x="-1569" y="110860"/>
                  <a:pt x="19" y="122237"/>
                </a:cubicBezTo>
                <a:close/>
              </a:path>
            </a:pathLst>
          </a:custGeom>
          <a:solidFill>
            <a:srgbClr val="FF0000">
              <a:alpha val="70000"/>
            </a:srgbClr>
          </a:solidFill>
          <a:ln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フリーフォーム: 図形 8">
            <a:extLst>
              <a:ext uri="{FF2B5EF4-FFF2-40B4-BE49-F238E27FC236}">
                <a16:creationId xmlns:a16="http://schemas.microsoft.com/office/drawing/2014/main" id="{2653AC5D-E512-4479-A8AC-2BC9E2662447}"/>
              </a:ext>
            </a:extLst>
          </p:cNvPr>
          <p:cNvSpPr/>
          <p:nvPr/>
        </p:nvSpPr>
        <p:spPr>
          <a:xfrm>
            <a:off x="4747730" y="749285"/>
            <a:ext cx="195887" cy="62906"/>
          </a:xfrm>
          <a:custGeom>
            <a:avLst/>
            <a:gdLst>
              <a:gd name="connsiteX0" fmla="*/ 483 w 195887"/>
              <a:gd name="connsiteY0" fmla="*/ 28590 h 62906"/>
              <a:gd name="connsiteX1" fmla="*/ 52870 w 195887"/>
              <a:gd name="connsiteY1" fmla="*/ 55578 h 62906"/>
              <a:gd name="connsiteX2" fmla="*/ 195745 w 195887"/>
              <a:gd name="connsiteY2" fmla="*/ 15 h 62906"/>
              <a:gd name="connsiteX3" fmla="*/ 78270 w 195887"/>
              <a:gd name="connsiteY3" fmla="*/ 61928 h 62906"/>
              <a:gd name="connsiteX4" fmla="*/ 483 w 195887"/>
              <a:gd name="connsiteY4" fmla="*/ 28590 h 629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5887" h="62906">
                <a:moveTo>
                  <a:pt x="483" y="28590"/>
                </a:moveTo>
                <a:cubicBezTo>
                  <a:pt x="-3750" y="27532"/>
                  <a:pt x="20326" y="60340"/>
                  <a:pt x="52870" y="55578"/>
                </a:cubicBezTo>
                <a:cubicBezTo>
                  <a:pt x="85414" y="50816"/>
                  <a:pt x="191512" y="-1043"/>
                  <a:pt x="195745" y="15"/>
                </a:cubicBezTo>
                <a:cubicBezTo>
                  <a:pt x="199978" y="1073"/>
                  <a:pt x="108432" y="54255"/>
                  <a:pt x="78270" y="61928"/>
                </a:cubicBezTo>
                <a:cubicBezTo>
                  <a:pt x="48108" y="69601"/>
                  <a:pt x="4716" y="29648"/>
                  <a:pt x="483" y="28590"/>
                </a:cubicBezTo>
                <a:close/>
              </a:path>
            </a:pathLst>
          </a:custGeom>
          <a:solidFill>
            <a:srgbClr val="FF0000">
              <a:alpha val="70000"/>
            </a:srgbClr>
          </a:solidFill>
          <a:ln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83793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FF0000"/>
        </a:solidFill>
        <a:ln cap="rnd">
          <a:noFill/>
        </a:ln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</TotalTime>
  <Words>1</Words>
  <Application>Microsoft Office PowerPoint</Application>
  <PresentationFormat>ワイド画面</PresentationFormat>
  <Paragraphs>1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9" baseType="lpstr">
      <vt:lpstr>HGS創英ﾌﾟﾚｾﾞﾝｽEB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諭 熊坂</dc:creator>
  <cp:lastModifiedBy>諭 熊坂</cp:lastModifiedBy>
  <cp:revision>19</cp:revision>
  <dcterms:created xsi:type="dcterms:W3CDTF">2021-04-21T10:42:03Z</dcterms:created>
  <dcterms:modified xsi:type="dcterms:W3CDTF">2021-04-24T05:53:13Z</dcterms:modified>
</cp:coreProperties>
</file>