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84"/>
  </p:normalViewPr>
  <p:slideViewPr>
    <p:cSldViewPr snapToGrid="0" snapToObjects="1">
      <p:cViewPr varScale="1">
        <p:scale>
          <a:sx n="56" d="100"/>
          <a:sy n="56" d="100"/>
        </p:scale>
        <p:origin x="17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C691-68F9-1941-AEC6-723373BBE225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C7103-8007-1A4A-9805-B9F1152DB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8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C7103-8007-1A4A-9805-B9F1152DB2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8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C7103-8007-1A4A-9805-B9F1152DB2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0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3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3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7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1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8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2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32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7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0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F0AF-E997-484C-A8B2-7E862D1BC3EC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098E-2D49-8A44-8133-A746B9171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森高千里｜ライブ・コンサートのチケット ローチケ[ローソンチケット]" hidden="1">
            <a:extLst>
              <a:ext uri="{FF2B5EF4-FFF2-40B4-BE49-F238E27FC236}">
                <a16:creationId xmlns:a16="http://schemas.microsoft.com/office/drawing/2014/main" id="{54577C17-223C-172E-C632-61A3C18A6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"/>
          <a:stretch/>
        </p:blipFill>
        <p:spPr bwMode="auto">
          <a:xfrm>
            <a:off x="529097" y="0"/>
            <a:ext cx="8715079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D605C3E-6B0E-EA3F-7BF8-02D348B192DD}"/>
              </a:ext>
            </a:extLst>
          </p:cNvPr>
          <p:cNvSpPr/>
          <p:nvPr/>
        </p:nvSpPr>
        <p:spPr>
          <a:xfrm>
            <a:off x="4070309" y="2660573"/>
            <a:ext cx="381320" cy="286105"/>
          </a:xfrm>
          <a:custGeom>
            <a:avLst/>
            <a:gdLst>
              <a:gd name="connsiteX0" fmla="*/ 41 w 381320"/>
              <a:gd name="connsiteY0" fmla="*/ 285827 h 286105"/>
              <a:gd name="connsiteX1" fmla="*/ 57191 w 381320"/>
              <a:gd name="connsiteY1" fmla="*/ 187402 h 286105"/>
              <a:gd name="connsiteX2" fmla="*/ 104816 w 381320"/>
              <a:gd name="connsiteY2" fmla="*/ 184227 h 286105"/>
              <a:gd name="connsiteX3" fmla="*/ 120691 w 381320"/>
              <a:gd name="connsiteY3" fmla="*/ 152477 h 286105"/>
              <a:gd name="connsiteX4" fmla="*/ 225466 w 381320"/>
              <a:gd name="connsiteY4" fmla="*/ 73102 h 286105"/>
              <a:gd name="connsiteX5" fmla="*/ 200066 w 381320"/>
              <a:gd name="connsiteY5" fmla="*/ 79452 h 286105"/>
              <a:gd name="connsiteX6" fmla="*/ 320716 w 381320"/>
              <a:gd name="connsiteY6" fmla="*/ 54052 h 286105"/>
              <a:gd name="connsiteX7" fmla="*/ 381041 w 381320"/>
              <a:gd name="connsiteY7" fmla="*/ 57227 h 286105"/>
              <a:gd name="connsiteX8" fmla="*/ 298491 w 381320"/>
              <a:gd name="connsiteY8" fmla="*/ 38177 h 286105"/>
              <a:gd name="connsiteX9" fmla="*/ 263566 w 381320"/>
              <a:gd name="connsiteY9" fmla="*/ 77 h 286105"/>
              <a:gd name="connsiteX10" fmla="*/ 273091 w 381320"/>
              <a:gd name="connsiteY10" fmla="*/ 28652 h 286105"/>
              <a:gd name="connsiteX11" fmla="*/ 250866 w 381320"/>
              <a:gd name="connsiteY11" fmla="*/ 41352 h 286105"/>
              <a:gd name="connsiteX12" fmla="*/ 234991 w 381320"/>
              <a:gd name="connsiteY12" fmla="*/ 9602 h 286105"/>
              <a:gd name="connsiteX13" fmla="*/ 228641 w 381320"/>
              <a:gd name="connsiteY13" fmla="*/ 60402 h 286105"/>
              <a:gd name="connsiteX14" fmla="*/ 209591 w 381320"/>
              <a:gd name="connsiteY14" fmla="*/ 31827 h 286105"/>
              <a:gd name="connsiteX15" fmla="*/ 206416 w 381320"/>
              <a:gd name="connsiteY15" fmla="*/ 73102 h 286105"/>
              <a:gd name="connsiteX16" fmla="*/ 165141 w 381320"/>
              <a:gd name="connsiteY16" fmla="*/ 35002 h 286105"/>
              <a:gd name="connsiteX17" fmla="*/ 174666 w 381320"/>
              <a:gd name="connsiteY17" fmla="*/ 85802 h 286105"/>
              <a:gd name="connsiteX18" fmla="*/ 120691 w 381320"/>
              <a:gd name="connsiteY18" fmla="*/ 47702 h 286105"/>
              <a:gd name="connsiteX19" fmla="*/ 142916 w 381320"/>
              <a:gd name="connsiteY19" fmla="*/ 73102 h 286105"/>
              <a:gd name="connsiteX20" fmla="*/ 111166 w 381320"/>
              <a:gd name="connsiteY20" fmla="*/ 88977 h 286105"/>
              <a:gd name="connsiteX21" fmla="*/ 85766 w 381320"/>
              <a:gd name="connsiteY21" fmla="*/ 57227 h 286105"/>
              <a:gd name="connsiteX22" fmla="*/ 117516 w 381320"/>
              <a:gd name="connsiteY22" fmla="*/ 101677 h 286105"/>
              <a:gd name="connsiteX23" fmla="*/ 98466 w 381320"/>
              <a:gd name="connsiteY23" fmla="*/ 111202 h 286105"/>
              <a:gd name="connsiteX24" fmla="*/ 66716 w 381320"/>
              <a:gd name="connsiteY24" fmla="*/ 79452 h 286105"/>
              <a:gd name="connsiteX25" fmla="*/ 85766 w 381320"/>
              <a:gd name="connsiteY25" fmla="*/ 127077 h 286105"/>
              <a:gd name="connsiteX26" fmla="*/ 47666 w 381320"/>
              <a:gd name="connsiteY26" fmla="*/ 114377 h 286105"/>
              <a:gd name="connsiteX27" fmla="*/ 60366 w 381320"/>
              <a:gd name="connsiteY27" fmla="*/ 146127 h 286105"/>
              <a:gd name="connsiteX28" fmla="*/ 9566 w 381320"/>
              <a:gd name="connsiteY28" fmla="*/ 130252 h 286105"/>
              <a:gd name="connsiteX29" fmla="*/ 50841 w 381320"/>
              <a:gd name="connsiteY29" fmla="*/ 130252 h 286105"/>
              <a:gd name="connsiteX30" fmla="*/ 47666 w 381320"/>
              <a:gd name="connsiteY30" fmla="*/ 152477 h 286105"/>
              <a:gd name="connsiteX31" fmla="*/ 41 w 381320"/>
              <a:gd name="connsiteY31" fmla="*/ 285827 h 28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1320" h="286105">
                <a:moveTo>
                  <a:pt x="41" y="285827"/>
                </a:moveTo>
                <a:cubicBezTo>
                  <a:pt x="1629" y="291648"/>
                  <a:pt x="39729" y="204335"/>
                  <a:pt x="57191" y="187402"/>
                </a:cubicBezTo>
                <a:cubicBezTo>
                  <a:pt x="74653" y="170469"/>
                  <a:pt x="94233" y="190048"/>
                  <a:pt x="104816" y="184227"/>
                </a:cubicBezTo>
                <a:cubicBezTo>
                  <a:pt x="115399" y="178406"/>
                  <a:pt x="100583" y="170998"/>
                  <a:pt x="120691" y="152477"/>
                </a:cubicBezTo>
                <a:cubicBezTo>
                  <a:pt x="140799" y="133956"/>
                  <a:pt x="212237" y="85273"/>
                  <a:pt x="225466" y="73102"/>
                </a:cubicBezTo>
                <a:cubicBezTo>
                  <a:pt x="238695" y="60931"/>
                  <a:pt x="184191" y="82627"/>
                  <a:pt x="200066" y="79452"/>
                </a:cubicBezTo>
                <a:cubicBezTo>
                  <a:pt x="215941" y="76277"/>
                  <a:pt x="290554" y="57756"/>
                  <a:pt x="320716" y="54052"/>
                </a:cubicBezTo>
                <a:cubicBezTo>
                  <a:pt x="350879" y="50348"/>
                  <a:pt x="384745" y="59873"/>
                  <a:pt x="381041" y="57227"/>
                </a:cubicBezTo>
                <a:cubicBezTo>
                  <a:pt x="377337" y="54581"/>
                  <a:pt x="318070" y="47702"/>
                  <a:pt x="298491" y="38177"/>
                </a:cubicBezTo>
                <a:cubicBezTo>
                  <a:pt x="278912" y="28652"/>
                  <a:pt x="267799" y="1664"/>
                  <a:pt x="263566" y="77"/>
                </a:cubicBezTo>
                <a:cubicBezTo>
                  <a:pt x="259333" y="-1510"/>
                  <a:pt x="275208" y="21773"/>
                  <a:pt x="273091" y="28652"/>
                </a:cubicBezTo>
                <a:cubicBezTo>
                  <a:pt x="270974" y="35531"/>
                  <a:pt x="257216" y="44527"/>
                  <a:pt x="250866" y="41352"/>
                </a:cubicBezTo>
                <a:cubicBezTo>
                  <a:pt x="244516" y="38177"/>
                  <a:pt x="238695" y="6427"/>
                  <a:pt x="234991" y="9602"/>
                </a:cubicBezTo>
                <a:cubicBezTo>
                  <a:pt x="231287" y="12777"/>
                  <a:pt x="232874" y="56698"/>
                  <a:pt x="228641" y="60402"/>
                </a:cubicBezTo>
                <a:cubicBezTo>
                  <a:pt x="224408" y="64106"/>
                  <a:pt x="213295" y="29710"/>
                  <a:pt x="209591" y="31827"/>
                </a:cubicBezTo>
                <a:cubicBezTo>
                  <a:pt x="205887" y="33944"/>
                  <a:pt x="213824" y="72573"/>
                  <a:pt x="206416" y="73102"/>
                </a:cubicBezTo>
                <a:cubicBezTo>
                  <a:pt x="199008" y="73631"/>
                  <a:pt x="170433" y="32885"/>
                  <a:pt x="165141" y="35002"/>
                </a:cubicBezTo>
                <a:cubicBezTo>
                  <a:pt x="159849" y="37119"/>
                  <a:pt x="182074" y="83685"/>
                  <a:pt x="174666" y="85802"/>
                </a:cubicBezTo>
                <a:cubicBezTo>
                  <a:pt x="167258" y="87919"/>
                  <a:pt x="125983" y="49819"/>
                  <a:pt x="120691" y="47702"/>
                </a:cubicBezTo>
                <a:cubicBezTo>
                  <a:pt x="115399" y="45585"/>
                  <a:pt x="144503" y="66223"/>
                  <a:pt x="142916" y="73102"/>
                </a:cubicBezTo>
                <a:cubicBezTo>
                  <a:pt x="141329" y="79981"/>
                  <a:pt x="120691" y="91623"/>
                  <a:pt x="111166" y="88977"/>
                </a:cubicBezTo>
                <a:cubicBezTo>
                  <a:pt x="101641" y="86331"/>
                  <a:pt x="84708" y="55110"/>
                  <a:pt x="85766" y="57227"/>
                </a:cubicBezTo>
                <a:cubicBezTo>
                  <a:pt x="86824" y="59344"/>
                  <a:pt x="117516" y="101677"/>
                  <a:pt x="117516" y="101677"/>
                </a:cubicBezTo>
                <a:cubicBezTo>
                  <a:pt x="119633" y="110673"/>
                  <a:pt x="106933" y="114906"/>
                  <a:pt x="98466" y="111202"/>
                </a:cubicBezTo>
                <a:cubicBezTo>
                  <a:pt x="89999" y="107498"/>
                  <a:pt x="68833" y="76806"/>
                  <a:pt x="66716" y="79452"/>
                </a:cubicBezTo>
                <a:cubicBezTo>
                  <a:pt x="64599" y="82098"/>
                  <a:pt x="88941" y="121256"/>
                  <a:pt x="85766" y="127077"/>
                </a:cubicBezTo>
                <a:cubicBezTo>
                  <a:pt x="82591" y="132898"/>
                  <a:pt x="51899" y="111202"/>
                  <a:pt x="47666" y="114377"/>
                </a:cubicBezTo>
                <a:cubicBezTo>
                  <a:pt x="43433" y="117552"/>
                  <a:pt x="66716" y="143481"/>
                  <a:pt x="60366" y="146127"/>
                </a:cubicBezTo>
                <a:cubicBezTo>
                  <a:pt x="54016" y="148773"/>
                  <a:pt x="11154" y="132898"/>
                  <a:pt x="9566" y="130252"/>
                </a:cubicBezTo>
                <a:cubicBezTo>
                  <a:pt x="7979" y="127606"/>
                  <a:pt x="44491" y="126548"/>
                  <a:pt x="50841" y="130252"/>
                </a:cubicBezTo>
                <a:cubicBezTo>
                  <a:pt x="57191" y="133956"/>
                  <a:pt x="52428" y="133427"/>
                  <a:pt x="47666" y="152477"/>
                </a:cubicBezTo>
                <a:cubicBezTo>
                  <a:pt x="42904" y="171527"/>
                  <a:pt x="-1547" y="280006"/>
                  <a:pt x="41" y="285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B5FEC8C-735C-01D2-BF3F-F990D2D83D24}"/>
              </a:ext>
            </a:extLst>
          </p:cNvPr>
          <p:cNvSpPr/>
          <p:nvPr/>
        </p:nvSpPr>
        <p:spPr>
          <a:xfrm>
            <a:off x="4079808" y="2690363"/>
            <a:ext cx="374765" cy="179839"/>
          </a:xfrm>
          <a:custGeom>
            <a:avLst/>
            <a:gdLst>
              <a:gd name="connsiteX0" fmla="*/ 67 w 374765"/>
              <a:gd name="connsiteY0" fmla="*/ 179837 h 179839"/>
              <a:gd name="connsiteX1" fmla="*/ 88967 w 374765"/>
              <a:gd name="connsiteY1" fmla="*/ 84587 h 179839"/>
              <a:gd name="connsiteX2" fmla="*/ 206442 w 374765"/>
              <a:gd name="connsiteY2" fmla="*/ 36962 h 179839"/>
              <a:gd name="connsiteX3" fmla="*/ 292167 w 374765"/>
              <a:gd name="connsiteY3" fmla="*/ 24262 h 179839"/>
              <a:gd name="connsiteX4" fmla="*/ 374717 w 374765"/>
              <a:gd name="connsiteY4" fmla="*/ 27437 h 179839"/>
              <a:gd name="connsiteX5" fmla="*/ 304867 w 374765"/>
              <a:gd name="connsiteY5" fmla="*/ 5212 h 179839"/>
              <a:gd name="connsiteX6" fmla="*/ 349317 w 374765"/>
              <a:gd name="connsiteY6" fmla="*/ 8387 h 179839"/>
              <a:gd name="connsiteX7" fmla="*/ 228667 w 374765"/>
              <a:gd name="connsiteY7" fmla="*/ 2037 h 179839"/>
              <a:gd name="connsiteX8" fmla="*/ 108017 w 374765"/>
              <a:gd name="connsiteY8" fmla="*/ 49662 h 179839"/>
              <a:gd name="connsiteX9" fmla="*/ 193742 w 374765"/>
              <a:gd name="connsiteY9" fmla="*/ 33787 h 179839"/>
              <a:gd name="connsiteX10" fmla="*/ 76267 w 374765"/>
              <a:gd name="connsiteY10" fmla="*/ 81412 h 179839"/>
              <a:gd name="connsiteX11" fmla="*/ 67 w 374765"/>
              <a:gd name="connsiteY11" fmla="*/ 179837 h 17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4765" h="179839">
                <a:moveTo>
                  <a:pt x="67" y="179837"/>
                </a:moveTo>
                <a:cubicBezTo>
                  <a:pt x="2184" y="180366"/>
                  <a:pt x="54571" y="108399"/>
                  <a:pt x="88967" y="84587"/>
                </a:cubicBezTo>
                <a:cubicBezTo>
                  <a:pt x="123363" y="60774"/>
                  <a:pt x="172575" y="47016"/>
                  <a:pt x="206442" y="36962"/>
                </a:cubicBezTo>
                <a:cubicBezTo>
                  <a:pt x="240309" y="26908"/>
                  <a:pt x="264121" y="25849"/>
                  <a:pt x="292167" y="24262"/>
                </a:cubicBezTo>
                <a:cubicBezTo>
                  <a:pt x="320213" y="22675"/>
                  <a:pt x="372600" y="30612"/>
                  <a:pt x="374717" y="27437"/>
                </a:cubicBezTo>
                <a:cubicBezTo>
                  <a:pt x="376834" y="24262"/>
                  <a:pt x="309100" y="8387"/>
                  <a:pt x="304867" y="5212"/>
                </a:cubicBezTo>
                <a:cubicBezTo>
                  <a:pt x="300634" y="2037"/>
                  <a:pt x="362017" y="8916"/>
                  <a:pt x="349317" y="8387"/>
                </a:cubicBezTo>
                <a:cubicBezTo>
                  <a:pt x="336617" y="7858"/>
                  <a:pt x="268884" y="-4842"/>
                  <a:pt x="228667" y="2037"/>
                </a:cubicBezTo>
                <a:cubicBezTo>
                  <a:pt x="188450" y="8916"/>
                  <a:pt x="113838" y="44370"/>
                  <a:pt x="108017" y="49662"/>
                </a:cubicBezTo>
                <a:cubicBezTo>
                  <a:pt x="102196" y="54954"/>
                  <a:pt x="199034" y="28495"/>
                  <a:pt x="193742" y="33787"/>
                </a:cubicBezTo>
                <a:cubicBezTo>
                  <a:pt x="188450" y="39079"/>
                  <a:pt x="106429" y="58658"/>
                  <a:pt x="76267" y="81412"/>
                </a:cubicBezTo>
                <a:cubicBezTo>
                  <a:pt x="46105" y="104166"/>
                  <a:pt x="-2050" y="179308"/>
                  <a:pt x="67" y="179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D668513-6022-7723-0A3F-45C8BB8429A0}"/>
              </a:ext>
            </a:extLst>
          </p:cNvPr>
          <p:cNvSpPr/>
          <p:nvPr/>
        </p:nvSpPr>
        <p:spPr>
          <a:xfrm>
            <a:off x="4406772" y="2698111"/>
            <a:ext cx="207296" cy="147251"/>
          </a:xfrm>
          <a:custGeom>
            <a:avLst/>
            <a:gdLst>
              <a:gd name="connsiteX0" fmla="*/ 128 w 207296"/>
              <a:gd name="connsiteY0" fmla="*/ 639 h 147251"/>
              <a:gd name="connsiteX1" fmla="*/ 101728 w 207296"/>
              <a:gd name="connsiteY1" fmla="*/ 45089 h 147251"/>
              <a:gd name="connsiteX2" fmla="*/ 168403 w 207296"/>
              <a:gd name="connsiteY2" fmla="*/ 89539 h 147251"/>
              <a:gd name="connsiteX3" fmla="*/ 203328 w 207296"/>
              <a:gd name="connsiteY3" fmla="*/ 124464 h 147251"/>
              <a:gd name="connsiteX4" fmla="*/ 206503 w 207296"/>
              <a:gd name="connsiteY4" fmla="*/ 146689 h 147251"/>
              <a:gd name="connsiteX5" fmla="*/ 196978 w 207296"/>
              <a:gd name="connsiteY5" fmla="*/ 133989 h 147251"/>
              <a:gd name="connsiteX6" fmla="*/ 133478 w 207296"/>
              <a:gd name="connsiteY6" fmla="*/ 67314 h 147251"/>
              <a:gd name="connsiteX7" fmla="*/ 92203 w 207296"/>
              <a:gd name="connsiteY7" fmla="*/ 51439 h 147251"/>
              <a:gd name="connsiteX8" fmla="*/ 181103 w 207296"/>
              <a:gd name="connsiteY8" fmla="*/ 108589 h 147251"/>
              <a:gd name="connsiteX9" fmla="*/ 123953 w 207296"/>
              <a:gd name="connsiteY9" fmla="*/ 80014 h 147251"/>
              <a:gd name="connsiteX10" fmla="*/ 128 w 207296"/>
              <a:gd name="connsiteY10" fmla="*/ 639 h 14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296" h="147251">
                <a:moveTo>
                  <a:pt x="128" y="639"/>
                </a:moveTo>
                <a:cubicBezTo>
                  <a:pt x="-3576" y="-5182"/>
                  <a:pt x="73682" y="30272"/>
                  <a:pt x="101728" y="45089"/>
                </a:cubicBezTo>
                <a:cubicBezTo>
                  <a:pt x="129774" y="59906"/>
                  <a:pt x="151470" y="76310"/>
                  <a:pt x="168403" y="89539"/>
                </a:cubicBezTo>
                <a:cubicBezTo>
                  <a:pt x="185336" y="102768"/>
                  <a:pt x="196978" y="114939"/>
                  <a:pt x="203328" y="124464"/>
                </a:cubicBezTo>
                <a:cubicBezTo>
                  <a:pt x="209678" y="133989"/>
                  <a:pt x="206503" y="146689"/>
                  <a:pt x="206503" y="146689"/>
                </a:cubicBezTo>
                <a:cubicBezTo>
                  <a:pt x="205445" y="148277"/>
                  <a:pt x="209149" y="147218"/>
                  <a:pt x="196978" y="133989"/>
                </a:cubicBezTo>
                <a:cubicBezTo>
                  <a:pt x="184807" y="120760"/>
                  <a:pt x="150940" y="81072"/>
                  <a:pt x="133478" y="67314"/>
                </a:cubicBezTo>
                <a:cubicBezTo>
                  <a:pt x="116016" y="53556"/>
                  <a:pt x="84265" y="44560"/>
                  <a:pt x="92203" y="51439"/>
                </a:cubicBezTo>
                <a:cubicBezTo>
                  <a:pt x="100141" y="58318"/>
                  <a:pt x="175811" y="103827"/>
                  <a:pt x="181103" y="108589"/>
                </a:cubicBezTo>
                <a:cubicBezTo>
                  <a:pt x="186395" y="113352"/>
                  <a:pt x="149353" y="96418"/>
                  <a:pt x="123953" y="80014"/>
                </a:cubicBezTo>
                <a:cubicBezTo>
                  <a:pt x="98553" y="63610"/>
                  <a:pt x="3832" y="6460"/>
                  <a:pt x="128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2525DF8-5437-3DC8-BE01-3EF6AAAFA87B}"/>
              </a:ext>
            </a:extLst>
          </p:cNvPr>
          <p:cNvSpPr/>
          <p:nvPr/>
        </p:nvSpPr>
        <p:spPr>
          <a:xfrm>
            <a:off x="4174019" y="2790822"/>
            <a:ext cx="216441" cy="121821"/>
          </a:xfrm>
          <a:custGeom>
            <a:avLst/>
            <a:gdLst>
              <a:gd name="connsiteX0" fmla="*/ 7456 w 216441"/>
              <a:gd name="connsiteY0" fmla="*/ 3 h 121821"/>
              <a:gd name="connsiteX1" fmla="*/ 4281 w 216441"/>
              <a:gd name="connsiteY1" fmla="*/ 85728 h 121821"/>
              <a:gd name="connsiteX2" fmla="*/ 70956 w 216441"/>
              <a:gd name="connsiteY2" fmla="*/ 120653 h 121821"/>
              <a:gd name="connsiteX3" fmla="*/ 51906 w 216441"/>
              <a:gd name="connsiteY3" fmla="*/ 111128 h 121821"/>
              <a:gd name="connsiteX4" fmla="*/ 213831 w 216441"/>
              <a:gd name="connsiteY4" fmla="*/ 107953 h 121821"/>
              <a:gd name="connsiteX5" fmla="*/ 143981 w 216441"/>
              <a:gd name="connsiteY5" fmla="*/ 114303 h 121821"/>
              <a:gd name="connsiteX6" fmla="*/ 39206 w 216441"/>
              <a:gd name="connsiteY6" fmla="*/ 120653 h 121821"/>
              <a:gd name="connsiteX7" fmla="*/ 13806 w 216441"/>
              <a:gd name="connsiteY7" fmla="*/ 88903 h 121821"/>
              <a:gd name="connsiteX8" fmla="*/ 7456 w 216441"/>
              <a:gd name="connsiteY8" fmla="*/ 3 h 12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41" h="121821">
                <a:moveTo>
                  <a:pt x="7456" y="3"/>
                </a:moveTo>
                <a:cubicBezTo>
                  <a:pt x="5869" y="-526"/>
                  <a:pt x="-6302" y="65620"/>
                  <a:pt x="4281" y="85728"/>
                </a:cubicBezTo>
                <a:cubicBezTo>
                  <a:pt x="14864" y="105836"/>
                  <a:pt x="70956" y="120653"/>
                  <a:pt x="70956" y="120653"/>
                </a:cubicBezTo>
                <a:cubicBezTo>
                  <a:pt x="78893" y="124886"/>
                  <a:pt x="28093" y="113245"/>
                  <a:pt x="51906" y="111128"/>
                </a:cubicBezTo>
                <a:cubicBezTo>
                  <a:pt x="75719" y="109011"/>
                  <a:pt x="198485" y="107424"/>
                  <a:pt x="213831" y="107953"/>
                </a:cubicBezTo>
                <a:cubicBezTo>
                  <a:pt x="229177" y="108482"/>
                  <a:pt x="173085" y="112186"/>
                  <a:pt x="143981" y="114303"/>
                </a:cubicBezTo>
                <a:cubicBezTo>
                  <a:pt x="114877" y="116420"/>
                  <a:pt x="60902" y="124886"/>
                  <a:pt x="39206" y="120653"/>
                </a:cubicBezTo>
                <a:cubicBezTo>
                  <a:pt x="17510" y="116420"/>
                  <a:pt x="18039" y="107424"/>
                  <a:pt x="13806" y="88903"/>
                </a:cubicBezTo>
                <a:cubicBezTo>
                  <a:pt x="9573" y="70382"/>
                  <a:pt x="9043" y="532"/>
                  <a:pt x="745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A2464E4-FD41-E15E-CE8B-E815FB6A6C87}"/>
              </a:ext>
            </a:extLst>
          </p:cNvPr>
          <p:cNvSpPr/>
          <p:nvPr/>
        </p:nvSpPr>
        <p:spPr>
          <a:xfrm>
            <a:off x="4343389" y="2768600"/>
            <a:ext cx="190798" cy="127032"/>
          </a:xfrm>
          <a:custGeom>
            <a:avLst/>
            <a:gdLst>
              <a:gd name="connsiteX0" fmla="*/ 168286 w 190798"/>
              <a:gd name="connsiteY0" fmla="*/ 0 h 127032"/>
              <a:gd name="connsiteX1" fmla="*/ 190511 w 190798"/>
              <a:gd name="connsiteY1" fmla="*/ 60325 h 127032"/>
              <a:gd name="connsiteX2" fmla="*/ 165111 w 190798"/>
              <a:gd name="connsiteY2" fmla="*/ 92075 h 127032"/>
              <a:gd name="connsiteX3" fmla="*/ 11 w 190798"/>
              <a:gd name="connsiteY3" fmla="*/ 127000 h 127032"/>
              <a:gd name="connsiteX4" fmla="*/ 155586 w 190798"/>
              <a:gd name="connsiteY4" fmla="*/ 85725 h 127032"/>
              <a:gd name="connsiteX5" fmla="*/ 171461 w 190798"/>
              <a:gd name="connsiteY5" fmla="*/ 82550 h 127032"/>
              <a:gd name="connsiteX6" fmla="*/ 180986 w 190798"/>
              <a:gd name="connsiteY6" fmla="*/ 60325 h 127032"/>
              <a:gd name="connsiteX7" fmla="*/ 168286 w 190798"/>
              <a:gd name="connsiteY7" fmla="*/ 0 h 12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798" h="127032">
                <a:moveTo>
                  <a:pt x="168286" y="0"/>
                </a:moveTo>
                <a:cubicBezTo>
                  <a:pt x="169873" y="0"/>
                  <a:pt x="191040" y="44979"/>
                  <a:pt x="190511" y="60325"/>
                </a:cubicBezTo>
                <a:cubicBezTo>
                  <a:pt x="189982" y="75671"/>
                  <a:pt x="196861" y="80963"/>
                  <a:pt x="165111" y="92075"/>
                </a:cubicBezTo>
                <a:cubicBezTo>
                  <a:pt x="133361" y="103187"/>
                  <a:pt x="1599" y="128058"/>
                  <a:pt x="11" y="127000"/>
                </a:cubicBezTo>
                <a:cubicBezTo>
                  <a:pt x="-1577" y="125942"/>
                  <a:pt x="155586" y="85725"/>
                  <a:pt x="155586" y="85725"/>
                </a:cubicBezTo>
                <a:cubicBezTo>
                  <a:pt x="184161" y="78317"/>
                  <a:pt x="167228" y="86783"/>
                  <a:pt x="171461" y="82550"/>
                </a:cubicBezTo>
                <a:cubicBezTo>
                  <a:pt x="175694" y="78317"/>
                  <a:pt x="179399" y="71967"/>
                  <a:pt x="180986" y="60325"/>
                </a:cubicBezTo>
                <a:cubicBezTo>
                  <a:pt x="182573" y="48683"/>
                  <a:pt x="166699" y="0"/>
                  <a:pt x="168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7C1B2EE-55DD-41E4-97C5-9E3CF2A88B99}"/>
              </a:ext>
            </a:extLst>
          </p:cNvPr>
          <p:cNvSpPr/>
          <p:nvPr/>
        </p:nvSpPr>
        <p:spPr>
          <a:xfrm>
            <a:off x="4108108" y="2870195"/>
            <a:ext cx="353289" cy="69863"/>
          </a:xfrm>
          <a:custGeom>
            <a:avLst/>
            <a:gdLst>
              <a:gd name="connsiteX0" fmla="*/ 342 w 353289"/>
              <a:gd name="connsiteY0" fmla="*/ 5 h 69863"/>
              <a:gd name="connsiteX1" fmla="*/ 70192 w 353289"/>
              <a:gd name="connsiteY1" fmla="*/ 44455 h 69863"/>
              <a:gd name="connsiteX2" fmla="*/ 171792 w 353289"/>
              <a:gd name="connsiteY2" fmla="*/ 50805 h 69863"/>
              <a:gd name="connsiteX3" fmla="*/ 92417 w 353289"/>
              <a:gd name="connsiteY3" fmla="*/ 60330 h 69863"/>
              <a:gd name="connsiteX4" fmla="*/ 216242 w 353289"/>
              <a:gd name="connsiteY4" fmla="*/ 60330 h 69863"/>
              <a:gd name="connsiteX5" fmla="*/ 181317 w 353289"/>
              <a:gd name="connsiteY5" fmla="*/ 69855 h 69863"/>
              <a:gd name="connsiteX6" fmla="*/ 352767 w 353289"/>
              <a:gd name="connsiteY6" fmla="*/ 28580 h 69863"/>
              <a:gd name="connsiteX7" fmla="*/ 238467 w 353289"/>
              <a:gd name="connsiteY7" fmla="*/ 57155 h 69863"/>
              <a:gd name="connsiteX8" fmla="*/ 244817 w 353289"/>
              <a:gd name="connsiteY8" fmla="*/ 44455 h 69863"/>
              <a:gd name="connsiteX9" fmla="*/ 162267 w 353289"/>
              <a:gd name="connsiteY9" fmla="*/ 69855 h 69863"/>
              <a:gd name="connsiteX10" fmla="*/ 171792 w 353289"/>
              <a:gd name="connsiteY10" fmla="*/ 41280 h 69863"/>
              <a:gd name="connsiteX11" fmla="*/ 98767 w 353289"/>
              <a:gd name="connsiteY11" fmla="*/ 47630 h 69863"/>
              <a:gd name="connsiteX12" fmla="*/ 342 w 353289"/>
              <a:gd name="connsiteY12" fmla="*/ 5 h 6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289" h="69863">
                <a:moveTo>
                  <a:pt x="342" y="5"/>
                </a:moveTo>
                <a:cubicBezTo>
                  <a:pt x="-4421" y="-524"/>
                  <a:pt x="41617" y="35988"/>
                  <a:pt x="70192" y="44455"/>
                </a:cubicBezTo>
                <a:cubicBezTo>
                  <a:pt x="98767" y="52922"/>
                  <a:pt x="168088" y="48159"/>
                  <a:pt x="171792" y="50805"/>
                </a:cubicBezTo>
                <a:cubicBezTo>
                  <a:pt x="175496" y="53451"/>
                  <a:pt x="85009" y="58743"/>
                  <a:pt x="92417" y="60330"/>
                </a:cubicBezTo>
                <a:cubicBezTo>
                  <a:pt x="99825" y="61917"/>
                  <a:pt x="201425" y="58743"/>
                  <a:pt x="216242" y="60330"/>
                </a:cubicBezTo>
                <a:cubicBezTo>
                  <a:pt x="231059" y="61917"/>
                  <a:pt x="181317" y="69855"/>
                  <a:pt x="181317" y="69855"/>
                </a:cubicBezTo>
                <a:lnTo>
                  <a:pt x="352767" y="28580"/>
                </a:lnTo>
                <a:cubicBezTo>
                  <a:pt x="362292" y="26463"/>
                  <a:pt x="238467" y="57155"/>
                  <a:pt x="238467" y="57155"/>
                </a:cubicBezTo>
                <a:cubicBezTo>
                  <a:pt x="220475" y="59801"/>
                  <a:pt x="257517" y="42338"/>
                  <a:pt x="244817" y="44455"/>
                </a:cubicBezTo>
                <a:cubicBezTo>
                  <a:pt x="232117" y="46572"/>
                  <a:pt x="174438" y="70384"/>
                  <a:pt x="162267" y="69855"/>
                </a:cubicBezTo>
                <a:cubicBezTo>
                  <a:pt x="150096" y="69326"/>
                  <a:pt x="182375" y="44984"/>
                  <a:pt x="171792" y="41280"/>
                </a:cubicBezTo>
                <a:cubicBezTo>
                  <a:pt x="161209" y="37576"/>
                  <a:pt x="120992" y="51863"/>
                  <a:pt x="98767" y="47630"/>
                </a:cubicBezTo>
                <a:cubicBezTo>
                  <a:pt x="76542" y="43397"/>
                  <a:pt x="5105" y="534"/>
                  <a:pt x="34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B993E31-7911-C637-0B60-3E76B6DEBB92}"/>
              </a:ext>
            </a:extLst>
          </p:cNvPr>
          <p:cNvSpPr/>
          <p:nvPr/>
        </p:nvSpPr>
        <p:spPr>
          <a:xfrm>
            <a:off x="4325996" y="2817168"/>
            <a:ext cx="279857" cy="121339"/>
          </a:xfrm>
          <a:custGeom>
            <a:avLst/>
            <a:gdLst>
              <a:gd name="connsiteX0" fmla="*/ 1529 w 279857"/>
              <a:gd name="connsiteY0" fmla="*/ 119707 h 121339"/>
              <a:gd name="connsiteX1" fmla="*/ 109479 w 279857"/>
              <a:gd name="connsiteY1" fmla="*/ 91132 h 121339"/>
              <a:gd name="connsiteX2" fmla="*/ 274579 w 279857"/>
              <a:gd name="connsiteY2" fmla="*/ 2232 h 121339"/>
              <a:gd name="connsiteX3" fmla="*/ 226954 w 279857"/>
              <a:gd name="connsiteY3" fmla="*/ 30807 h 121339"/>
              <a:gd name="connsiteX4" fmla="*/ 106304 w 279857"/>
              <a:gd name="connsiteY4" fmla="*/ 75257 h 121339"/>
              <a:gd name="connsiteX5" fmla="*/ 188854 w 279857"/>
              <a:gd name="connsiteY5" fmla="*/ 49857 h 121339"/>
              <a:gd name="connsiteX6" fmla="*/ 1529 w 279857"/>
              <a:gd name="connsiteY6" fmla="*/ 119707 h 12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857" h="121339">
                <a:moveTo>
                  <a:pt x="1529" y="119707"/>
                </a:moveTo>
                <a:cubicBezTo>
                  <a:pt x="-11700" y="126586"/>
                  <a:pt x="63971" y="110711"/>
                  <a:pt x="109479" y="91132"/>
                </a:cubicBezTo>
                <a:cubicBezTo>
                  <a:pt x="154987" y="71553"/>
                  <a:pt x="255000" y="12286"/>
                  <a:pt x="274579" y="2232"/>
                </a:cubicBezTo>
                <a:cubicBezTo>
                  <a:pt x="294158" y="-7822"/>
                  <a:pt x="255000" y="18636"/>
                  <a:pt x="226954" y="30807"/>
                </a:cubicBezTo>
                <a:cubicBezTo>
                  <a:pt x="198908" y="42978"/>
                  <a:pt x="112654" y="72082"/>
                  <a:pt x="106304" y="75257"/>
                </a:cubicBezTo>
                <a:cubicBezTo>
                  <a:pt x="99954" y="78432"/>
                  <a:pt x="201554" y="45094"/>
                  <a:pt x="188854" y="49857"/>
                </a:cubicBezTo>
                <a:cubicBezTo>
                  <a:pt x="176154" y="54620"/>
                  <a:pt x="14758" y="112828"/>
                  <a:pt x="1529" y="11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58621F1-A4B4-389A-1C79-8F5AA86A5500}"/>
              </a:ext>
            </a:extLst>
          </p:cNvPr>
          <p:cNvSpPr/>
          <p:nvPr/>
        </p:nvSpPr>
        <p:spPr>
          <a:xfrm>
            <a:off x="4337017" y="2678393"/>
            <a:ext cx="173684" cy="83143"/>
          </a:xfrm>
          <a:custGeom>
            <a:avLst/>
            <a:gdLst>
              <a:gd name="connsiteX0" fmla="*/ 33 w 173684"/>
              <a:gd name="connsiteY0" fmla="*/ 10832 h 83143"/>
              <a:gd name="connsiteX1" fmla="*/ 82583 w 173684"/>
              <a:gd name="connsiteY1" fmla="*/ 4482 h 83143"/>
              <a:gd name="connsiteX2" fmla="*/ 171483 w 173684"/>
              <a:gd name="connsiteY2" fmla="*/ 80682 h 83143"/>
              <a:gd name="connsiteX3" fmla="*/ 142908 w 173684"/>
              <a:gd name="connsiteY3" fmla="*/ 61632 h 83143"/>
              <a:gd name="connsiteX4" fmla="*/ 101633 w 173684"/>
              <a:gd name="connsiteY4" fmla="*/ 33057 h 83143"/>
              <a:gd name="connsiteX5" fmla="*/ 120683 w 173684"/>
              <a:gd name="connsiteY5" fmla="*/ 45757 h 83143"/>
              <a:gd name="connsiteX6" fmla="*/ 92108 w 173684"/>
              <a:gd name="connsiteY6" fmla="*/ 26707 h 83143"/>
              <a:gd name="connsiteX7" fmla="*/ 33 w 173684"/>
              <a:gd name="connsiteY7" fmla="*/ 10832 h 8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84" h="83143">
                <a:moveTo>
                  <a:pt x="33" y="10832"/>
                </a:moveTo>
                <a:cubicBezTo>
                  <a:pt x="-1554" y="7128"/>
                  <a:pt x="54008" y="-7160"/>
                  <a:pt x="82583" y="4482"/>
                </a:cubicBezTo>
                <a:cubicBezTo>
                  <a:pt x="111158" y="16124"/>
                  <a:pt x="161429" y="71157"/>
                  <a:pt x="171483" y="80682"/>
                </a:cubicBezTo>
                <a:cubicBezTo>
                  <a:pt x="181537" y="90207"/>
                  <a:pt x="154550" y="69570"/>
                  <a:pt x="142908" y="61632"/>
                </a:cubicBezTo>
                <a:cubicBezTo>
                  <a:pt x="131266" y="53695"/>
                  <a:pt x="101633" y="33057"/>
                  <a:pt x="101633" y="33057"/>
                </a:cubicBezTo>
                <a:cubicBezTo>
                  <a:pt x="97929" y="30411"/>
                  <a:pt x="120683" y="45757"/>
                  <a:pt x="120683" y="45757"/>
                </a:cubicBezTo>
                <a:cubicBezTo>
                  <a:pt x="119095" y="44699"/>
                  <a:pt x="105337" y="31469"/>
                  <a:pt x="92108" y="26707"/>
                </a:cubicBezTo>
                <a:cubicBezTo>
                  <a:pt x="78879" y="21945"/>
                  <a:pt x="1620" y="14536"/>
                  <a:pt x="33" y="10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533DE7C-F40B-E09E-23C2-1FA6D8F40937}"/>
              </a:ext>
            </a:extLst>
          </p:cNvPr>
          <p:cNvSpPr/>
          <p:nvPr/>
        </p:nvSpPr>
        <p:spPr>
          <a:xfrm>
            <a:off x="4257553" y="2700015"/>
            <a:ext cx="223395" cy="198001"/>
          </a:xfrm>
          <a:custGeom>
            <a:avLst/>
            <a:gdLst>
              <a:gd name="connsiteX0" fmla="*/ 168397 w 223395"/>
              <a:gd name="connsiteY0" fmla="*/ 1910 h 198001"/>
              <a:gd name="connsiteX1" fmla="*/ 219197 w 223395"/>
              <a:gd name="connsiteY1" fmla="*/ 49535 h 198001"/>
              <a:gd name="connsiteX2" fmla="*/ 209672 w 223395"/>
              <a:gd name="connsiteY2" fmla="*/ 132085 h 198001"/>
              <a:gd name="connsiteX3" fmla="*/ 123947 w 223395"/>
              <a:gd name="connsiteY3" fmla="*/ 192410 h 198001"/>
              <a:gd name="connsiteX4" fmla="*/ 66797 w 223395"/>
              <a:gd name="connsiteY4" fmla="*/ 189235 h 198001"/>
              <a:gd name="connsiteX5" fmla="*/ 15997 w 223395"/>
              <a:gd name="connsiteY5" fmla="*/ 138435 h 198001"/>
              <a:gd name="connsiteX6" fmla="*/ 122 w 223395"/>
              <a:gd name="connsiteY6" fmla="*/ 106685 h 198001"/>
              <a:gd name="connsiteX7" fmla="*/ 22347 w 223395"/>
              <a:gd name="connsiteY7" fmla="*/ 36835 h 198001"/>
              <a:gd name="connsiteX8" fmla="*/ 76322 w 223395"/>
              <a:gd name="connsiteY8" fmla="*/ 11435 h 198001"/>
              <a:gd name="connsiteX9" fmla="*/ 168397 w 223395"/>
              <a:gd name="connsiteY9" fmla="*/ 1910 h 19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395" h="198001">
                <a:moveTo>
                  <a:pt x="168397" y="1910"/>
                </a:moveTo>
                <a:cubicBezTo>
                  <a:pt x="192209" y="8260"/>
                  <a:pt x="212318" y="27839"/>
                  <a:pt x="219197" y="49535"/>
                </a:cubicBezTo>
                <a:cubicBezTo>
                  <a:pt x="226076" y="71231"/>
                  <a:pt x="225547" y="108273"/>
                  <a:pt x="209672" y="132085"/>
                </a:cubicBezTo>
                <a:cubicBezTo>
                  <a:pt x="193797" y="155898"/>
                  <a:pt x="147759" y="182885"/>
                  <a:pt x="123947" y="192410"/>
                </a:cubicBezTo>
                <a:cubicBezTo>
                  <a:pt x="100134" y="201935"/>
                  <a:pt x="84789" y="198231"/>
                  <a:pt x="66797" y="189235"/>
                </a:cubicBezTo>
                <a:cubicBezTo>
                  <a:pt x="48805" y="180239"/>
                  <a:pt x="27110" y="152193"/>
                  <a:pt x="15997" y="138435"/>
                </a:cubicBezTo>
                <a:cubicBezTo>
                  <a:pt x="4884" y="124677"/>
                  <a:pt x="-936" y="123618"/>
                  <a:pt x="122" y="106685"/>
                </a:cubicBezTo>
                <a:cubicBezTo>
                  <a:pt x="1180" y="89752"/>
                  <a:pt x="9647" y="52710"/>
                  <a:pt x="22347" y="36835"/>
                </a:cubicBezTo>
                <a:cubicBezTo>
                  <a:pt x="35047" y="20960"/>
                  <a:pt x="56743" y="16197"/>
                  <a:pt x="76322" y="11435"/>
                </a:cubicBezTo>
                <a:cubicBezTo>
                  <a:pt x="95901" y="6673"/>
                  <a:pt x="144585" y="-4440"/>
                  <a:pt x="168397" y="19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60FBB4E9-A645-AE80-C376-CCEFA35737C4}"/>
              </a:ext>
            </a:extLst>
          </p:cNvPr>
          <p:cNvSpPr/>
          <p:nvPr/>
        </p:nvSpPr>
        <p:spPr>
          <a:xfrm>
            <a:off x="4312246" y="275381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678CDBC-4685-8B63-AC2A-9F745BF502B6}"/>
              </a:ext>
            </a:extLst>
          </p:cNvPr>
          <p:cNvSpPr/>
          <p:nvPr/>
        </p:nvSpPr>
        <p:spPr>
          <a:xfrm>
            <a:off x="4241670" y="2895598"/>
            <a:ext cx="286250" cy="143007"/>
          </a:xfrm>
          <a:custGeom>
            <a:avLst/>
            <a:gdLst>
              <a:gd name="connsiteX0" fmla="*/ 285880 w 286250"/>
              <a:gd name="connsiteY0" fmla="*/ 2 h 143007"/>
              <a:gd name="connsiteX1" fmla="*/ 127130 w 286250"/>
              <a:gd name="connsiteY1" fmla="*/ 95252 h 143007"/>
              <a:gd name="connsiteX2" fmla="*/ 216030 w 286250"/>
              <a:gd name="connsiteY2" fmla="*/ 57152 h 143007"/>
              <a:gd name="connsiteX3" fmla="*/ 101730 w 286250"/>
              <a:gd name="connsiteY3" fmla="*/ 114302 h 143007"/>
              <a:gd name="connsiteX4" fmla="*/ 130 w 286250"/>
              <a:gd name="connsiteY4" fmla="*/ 142877 h 143007"/>
              <a:gd name="connsiteX5" fmla="*/ 82680 w 286250"/>
              <a:gd name="connsiteY5" fmla="*/ 123827 h 143007"/>
              <a:gd name="connsiteX6" fmla="*/ 181105 w 286250"/>
              <a:gd name="connsiteY6" fmla="*/ 98427 h 143007"/>
              <a:gd name="connsiteX7" fmla="*/ 171580 w 286250"/>
              <a:gd name="connsiteY7" fmla="*/ 98427 h 143007"/>
              <a:gd name="connsiteX8" fmla="*/ 285880 w 286250"/>
              <a:gd name="connsiteY8" fmla="*/ 2 h 14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50" h="143007">
                <a:moveTo>
                  <a:pt x="285880" y="2"/>
                </a:moveTo>
                <a:cubicBezTo>
                  <a:pt x="278472" y="-527"/>
                  <a:pt x="138772" y="85727"/>
                  <a:pt x="127130" y="95252"/>
                </a:cubicBezTo>
                <a:cubicBezTo>
                  <a:pt x="115488" y="104777"/>
                  <a:pt x="220263" y="53977"/>
                  <a:pt x="216030" y="57152"/>
                </a:cubicBezTo>
                <a:cubicBezTo>
                  <a:pt x="211797" y="60327"/>
                  <a:pt x="137713" y="100015"/>
                  <a:pt x="101730" y="114302"/>
                </a:cubicBezTo>
                <a:cubicBezTo>
                  <a:pt x="65747" y="128589"/>
                  <a:pt x="3305" y="141290"/>
                  <a:pt x="130" y="142877"/>
                </a:cubicBezTo>
                <a:cubicBezTo>
                  <a:pt x="-3045" y="144464"/>
                  <a:pt x="52518" y="131235"/>
                  <a:pt x="82680" y="123827"/>
                </a:cubicBezTo>
                <a:cubicBezTo>
                  <a:pt x="112842" y="116419"/>
                  <a:pt x="166288" y="102660"/>
                  <a:pt x="181105" y="98427"/>
                </a:cubicBezTo>
                <a:cubicBezTo>
                  <a:pt x="195922" y="94194"/>
                  <a:pt x="155705" y="111656"/>
                  <a:pt x="171580" y="98427"/>
                </a:cubicBezTo>
                <a:cubicBezTo>
                  <a:pt x="187455" y="85198"/>
                  <a:pt x="293288" y="531"/>
                  <a:pt x="2858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7735A714-F451-FB3B-B10C-FF588473208B}"/>
              </a:ext>
            </a:extLst>
          </p:cNvPr>
          <p:cNvSpPr/>
          <p:nvPr/>
        </p:nvSpPr>
        <p:spPr>
          <a:xfrm>
            <a:off x="4139853" y="2905093"/>
            <a:ext cx="111891" cy="130210"/>
          </a:xfrm>
          <a:custGeom>
            <a:avLst/>
            <a:gdLst>
              <a:gd name="connsiteX0" fmla="*/ 19397 w 111891"/>
              <a:gd name="connsiteY0" fmla="*/ 32 h 130210"/>
              <a:gd name="connsiteX1" fmla="*/ 347 w 111891"/>
              <a:gd name="connsiteY1" fmla="*/ 66707 h 130210"/>
              <a:gd name="connsiteX2" fmla="*/ 38447 w 111891"/>
              <a:gd name="connsiteY2" fmla="*/ 69882 h 130210"/>
              <a:gd name="connsiteX3" fmla="*/ 111472 w 111891"/>
              <a:gd name="connsiteY3" fmla="*/ 130207 h 130210"/>
              <a:gd name="connsiteX4" fmla="*/ 70197 w 111891"/>
              <a:gd name="connsiteY4" fmla="*/ 73057 h 130210"/>
              <a:gd name="connsiteX5" fmla="*/ 79722 w 111891"/>
              <a:gd name="connsiteY5" fmla="*/ 88932 h 130210"/>
              <a:gd name="connsiteX6" fmla="*/ 16222 w 111891"/>
              <a:gd name="connsiteY6" fmla="*/ 76232 h 130210"/>
              <a:gd name="connsiteX7" fmla="*/ 19397 w 111891"/>
              <a:gd name="connsiteY7" fmla="*/ 32 h 13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91" h="130210">
                <a:moveTo>
                  <a:pt x="19397" y="32"/>
                </a:moveTo>
                <a:cubicBezTo>
                  <a:pt x="16751" y="-1556"/>
                  <a:pt x="-2828" y="55065"/>
                  <a:pt x="347" y="66707"/>
                </a:cubicBezTo>
                <a:cubicBezTo>
                  <a:pt x="3522" y="78349"/>
                  <a:pt x="19926" y="59299"/>
                  <a:pt x="38447" y="69882"/>
                </a:cubicBezTo>
                <a:cubicBezTo>
                  <a:pt x="56968" y="80465"/>
                  <a:pt x="106180" y="129678"/>
                  <a:pt x="111472" y="130207"/>
                </a:cubicBezTo>
                <a:cubicBezTo>
                  <a:pt x="116764" y="130736"/>
                  <a:pt x="70197" y="73057"/>
                  <a:pt x="70197" y="73057"/>
                </a:cubicBezTo>
                <a:cubicBezTo>
                  <a:pt x="64905" y="66178"/>
                  <a:pt x="88718" y="88403"/>
                  <a:pt x="79722" y="88932"/>
                </a:cubicBezTo>
                <a:cubicBezTo>
                  <a:pt x="70726" y="89461"/>
                  <a:pt x="26805" y="86815"/>
                  <a:pt x="16222" y="76232"/>
                </a:cubicBezTo>
                <a:cubicBezTo>
                  <a:pt x="5639" y="65649"/>
                  <a:pt x="22043" y="1620"/>
                  <a:pt x="19397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041181DD-E051-03D4-96C9-97D3282DEE95}"/>
              </a:ext>
            </a:extLst>
          </p:cNvPr>
          <p:cNvSpPr/>
          <p:nvPr/>
        </p:nvSpPr>
        <p:spPr>
          <a:xfrm>
            <a:off x="3926077" y="2497783"/>
            <a:ext cx="328980" cy="202257"/>
          </a:xfrm>
          <a:custGeom>
            <a:avLst/>
            <a:gdLst>
              <a:gd name="connsiteX0" fmla="*/ 1398 w 328980"/>
              <a:gd name="connsiteY0" fmla="*/ 200967 h 202257"/>
              <a:gd name="connsiteX1" fmla="*/ 102998 w 328980"/>
              <a:gd name="connsiteY1" fmla="*/ 51742 h 202257"/>
              <a:gd name="connsiteX2" fmla="*/ 68073 w 328980"/>
              <a:gd name="connsiteY2" fmla="*/ 86667 h 202257"/>
              <a:gd name="connsiteX3" fmla="*/ 163323 w 328980"/>
              <a:gd name="connsiteY3" fmla="*/ 23167 h 202257"/>
              <a:gd name="connsiteX4" fmla="*/ 280798 w 328980"/>
              <a:gd name="connsiteY4" fmla="*/ 4117 h 202257"/>
              <a:gd name="connsiteX5" fmla="*/ 325248 w 328980"/>
              <a:gd name="connsiteY5" fmla="*/ 4117 h 202257"/>
              <a:gd name="connsiteX6" fmla="*/ 191898 w 328980"/>
              <a:gd name="connsiteY6" fmla="*/ 942 h 202257"/>
              <a:gd name="connsiteX7" fmla="*/ 163323 w 328980"/>
              <a:gd name="connsiteY7" fmla="*/ 23167 h 202257"/>
              <a:gd name="connsiteX8" fmla="*/ 77598 w 328980"/>
              <a:gd name="connsiteY8" fmla="*/ 73967 h 202257"/>
              <a:gd name="connsiteX9" fmla="*/ 90298 w 328980"/>
              <a:gd name="connsiteY9" fmla="*/ 54917 h 202257"/>
              <a:gd name="connsiteX10" fmla="*/ 45848 w 328980"/>
              <a:gd name="connsiteY10" fmla="*/ 121592 h 202257"/>
              <a:gd name="connsiteX11" fmla="*/ 1398 w 328980"/>
              <a:gd name="connsiteY11" fmla="*/ 200967 h 2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8980" h="202257">
                <a:moveTo>
                  <a:pt x="1398" y="200967"/>
                </a:moveTo>
                <a:cubicBezTo>
                  <a:pt x="10923" y="189325"/>
                  <a:pt x="91886" y="70792"/>
                  <a:pt x="102998" y="51742"/>
                </a:cubicBezTo>
                <a:cubicBezTo>
                  <a:pt x="114110" y="32692"/>
                  <a:pt x="58019" y="91429"/>
                  <a:pt x="68073" y="86667"/>
                </a:cubicBezTo>
                <a:cubicBezTo>
                  <a:pt x="78127" y="81904"/>
                  <a:pt x="127869" y="36925"/>
                  <a:pt x="163323" y="23167"/>
                </a:cubicBezTo>
                <a:cubicBezTo>
                  <a:pt x="198777" y="9409"/>
                  <a:pt x="253810" y="7292"/>
                  <a:pt x="280798" y="4117"/>
                </a:cubicBezTo>
                <a:cubicBezTo>
                  <a:pt x="307786" y="942"/>
                  <a:pt x="340065" y="4646"/>
                  <a:pt x="325248" y="4117"/>
                </a:cubicBezTo>
                <a:cubicBezTo>
                  <a:pt x="310431" y="3588"/>
                  <a:pt x="218886" y="-2233"/>
                  <a:pt x="191898" y="942"/>
                </a:cubicBezTo>
                <a:cubicBezTo>
                  <a:pt x="164910" y="4117"/>
                  <a:pt x="182373" y="10996"/>
                  <a:pt x="163323" y="23167"/>
                </a:cubicBezTo>
                <a:cubicBezTo>
                  <a:pt x="144273" y="35338"/>
                  <a:pt x="89769" y="68675"/>
                  <a:pt x="77598" y="73967"/>
                </a:cubicBezTo>
                <a:cubicBezTo>
                  <a:pt x="65427" y="79259"/>
                  <a:pt x="90298" y="54917"/>
                  <a:pt x="90298" y="54917"/>
                </a:cubicBezTo>
                <a:cubicBezTo>
                  <a:pt x="85006" y="62854"/>
                  <a:pt x="58019" y="100955"/>
                  <a:pt x="45848" y="121592"/>
                </a:cubicBezTo>
                <a:cubicBezTo>
                  <a:pt x="33677" y="142229"/>
                  <a:pt x="-8127" y="212609"/>
                  <a:pt x="1398" y="200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2EB391BD-C620-65A4-5C68-7111C038DFEB}"/>
              </a:ext>
            </a:extLst>
          </p:cNvPr>
          <p:cNvSpPr/>
          <p:nvPr/>
        </p:nvSpPr>
        <p:spPr>
          <a:xfrm>
            <a:off x="4211954" y="2428707"/>
            <a:ext cx="370091" cy="67255"/>
          </a:xfrm>
          <a:custGeom>
            <a:avLst/>
            <a:gdLst>
              <a:gd name="connsiteX0" fmla="*/ 1271 w 370091"/>
              <a:gd name="connsiteY0" fmla="*/ 66843 h 67255"/>
              <a:gd name="connsiteX1" fmla="*/ 102871 w 370091"/>
              <a:gd name="connsiteY1" fmla="*/ 44618 h 67255"/>
              <a:gd name="connsiteX2" fmla="*/ 213996 w 370091"/>
              <a:gd name="connsiteY2" fmla="*/ 9693 h 67255"/>
              <a:gd name="connsiteX3" fmla="*/ 369571 w 370091"/>
              <a:gd name="connsiteY3" fmla="*/ 22393 h 67255"/>
              <a:gd name="connsiteX4" fmla="*/ 267971 w 370091"/>
              <a:gd name="connsiteY4" fmla="*/ 168 h 67255"/>
              <a:gd name="connsiteX5" fmla="*/ 280671 w 370091"/>
              <a:gd name="connsiteY5" fmla="*/ 12868 h 67255"/>
              <a:gd name="connsiteX6" fmla="*/ 175896 w 370091"/>
              <a:gd name="connsiteY6" fmla="*/ 25568 h 67255"/>
              <a:gd name="connsiteX7" fmla="*/ 1271 w 370091"/>
              <a:gd name="connsiteY7" fmla="*/ 66843 h 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091" h="67255">
                <a:moveTo>
                  <a:pt x="1271" y="66843"/>
                </a:moveTo>
                <a:cubicBezTo>
                  <a:pt x="-10900" y="70018"/>
                  <a:pt x="67417" y="54143"/>
                  <a:pt x="102871" y="44618"/>
                </a:cubicBezTo>
                <a:cubicBezTo>
                  <a:pt x="138325" y="35093"/>
                  <a:pt x="169546" y="13397"/>
                  <a:pt x="213996" y="9693"/>
                </a:cubicBezTo>
                <a:cubicBezTo>
                  <a:pt x="258446" y="5989"/>
                  <a:pt x="360575" y="23980"/>
                  <a:pt x="369571" y="22393"/>
                </a:cubicBezTo>
                <a:cubicBezTo>
                  <a:pt x="378567" y="20806"/>
                  <a:pt x="267971" y="168"/>
                  <a:pt x="267971" y="168"/>
                </a:cubicBezTo>
                <a:cubicBezTo>
                  <a:pt x="253154" y="-1419"/>
                  <a:pt x="296017" y="8635"/>
                  <a:pt x="280671" y="12868"/>
                </a:cubicBezTo>
                <a:cubicBezTo>
                  <a:pt x="265325" y="17101"/>
                  <a:pt x="216642" y="18160"/>
                  <a:pt x="175896" y="25568"/>
                </a:cubicBezTo>
                <a:cubicBezTo>
                  <a:pt x="135150" y="32976"/>
                  <a:pt x="13442" y="63668"/>
                  <a:pt x="1271" y="66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4B398CD1-810A-A5E9-7C51-473AFE6DB00E}"/>
              </a:ext>
            </a:extLst>
          </p:cNvPr>
          <p:cNvSpPr/>
          <p:nvPr/>
        </p:nvSpPr>
        <p:spPr>
          <a:xfrm>
            <a:off x="3943344" y="2551105"/>
            <a:ext cx="306048" cy="93703"/>
          </a:xfrm>
          <a:custGeom>
            <a:avLst/>
            <a:gdLst>
              <a:gd name="connsiteX0" fmla="*/ 6 w 306048"/>
              <a:gd name="connsiteY0" fmla="*/ 93670 h 93703"/>
              <a:gd name="connsiteX1" fmla="*/ 168281 w 306048"/>
              <a:gd name="connsiteY1" fmla="*/ 17470 h 93703"/>
              <a:gd name="connsiteX2" fmla="*/ 304806 w 306048"/>
              <a:gd name="connsiteY2" fmla="*/ 30170 h 93703"/>
              <a:gd name="connsiteX3" fmla="*/ 234956 w 306048"/>
              <a:gd name="connsiteY3" fmla="*/ 1595 h 93703"/>
              <a:gd name="connsiteX4" fmla="*/ 219081 w 306048"/>
              <a:gd name="connsiteY4" fmla="*/ 4770 h 93703"/>
              <a:gd name="connsiteX5" fmla="*/ 244481 w 306048"/>
              <a:gd name="connsiteY5" fmla="*/ 14295 h 93703"/>
              <a:gd name="connsiteX6" fmla="*/ 161931 w 306048"/>
              <a:gd name="connsiteY6" fmla="*/ 26995 h 93703"/>
              <a:gd name="connsiteX7" fmla="*/ 6 w 306048"/>
              <a:gd name="connsiteY7" fmla="*/ 93670 h 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048" h="93703">
                <a:moveTo>
                  <a:pt x="6" y="93670"/>
                </a:moveTo>
                <a:cubicBezTo>
                  <a:pt x="1064" y="92082"/>
                  <a:pt x="117481" y="28053"/>
                  <a:pt x="168281" y="17470"/>
                </a:cubicBezTo>
                <a:cubicBezTo>
                  <a:pt x="219081" y="6887"/>
                  <a:pt x="293693" y="32816"/>
                  <a:pt x="304806" y="30170"/>
                </a:cubicBezTo>
                <a:cubicBezTo>
                  <a:pt x="315919" y="27524"/>
                  <a:pt x="249243" y="5828"/>
                  <a:pt x="234956" y="1595"/>
                </a:cubicBezTo>
                <a:cubicBezTo>
                  <a:pt x="220669" y="-2638"/>
                  <a:pt x="217493" y="2653"/>
                  <a:pt x="219081" y="4770"/>
                </a:cubicBezTo>
                <a:cubicBezTo>
                  <a:pt x="220669" y="6887"/>
                  <a:pt x="254006" y="10591"/>
                  <a:pt x="244481" y="14295"/>
                </a:cubicBezTo>
                <a:cubicBezTo>
                  <a:pt x="234956" y="17999"/>
                  <a:pt x="198973" y="13237"/>
                  <a:pt x="161931" y="26995"/>
                </a:cubicBezTo>
                <a:cubicBezTo>
                  <a:pt x="124889" y="40753"/>
                  <a:pt x="-1052" y="95258"/>
                  <a:pt x="6" y="9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08DBD9B-9D12-76FE-C0BE-BCAA9F4B2306}"/>
              </a:ext>
            </a:extLst>
          </p:cNvPr>
          <p:cNvSpPr/>
          <p:nvPr/>
        </p:nvSpPr>
        <p:spPr>
          <a:xfrm>
            <a:off x="4549770" y="2447276"/>
            <a:ext cx="51548" cy="124713"/>
          </a:xfrm>
          <a:custGeom>
            <a:avLst/>
            <a:gdLst>
              <a:gd name="connsiteX0" fmla="*/ 6355 w 51548"/>
              <a:gd name="connsiteY0" fmla="*/ 649 h 124713"/>
              <a:gd name="connsiteX1" fmla="*/ 47630 w 51548"/>
              <a:gd name="connsiteY1" fmla="*/ 57799 h 124713"/>
              <a:gd name="connsiteX2" fmla="*/ 44455 w 51548"/>
              <a:gd name="connsiteY2" fmla="*/ 86374 h 124713"/>
              <a:gd name="connsiteX3" fmla="*/ 5 w 51548"/>
              <a:gd name="connsiteY3" fmla="*/ 124474 h 124713"/>
              <a:gd name="connsiteX4" fmla="*/ 47630 w 51548"/>
              <a:gd name="connsiteY4" fmla="*/ 99074 h 124713"/>
              <a:gd name="connsiteX5" fmla="*/ 6355 w 51548"/>
              <a:gd name="connsiteY5" fmla="*/ 649 h 12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48" h="124713">
                <a:moveTo>
                  <a:pt x="6355" y="649"/>
                </a:moveTo>
                <a:cubicBezTo>
                  <a:pt x="6355" y="-6230"/>
                  <a:pt x="41280" y="43511"/>
                  <a:pt x="47630" y="57799"/>
                </a:cubicBezTo>
                <a:cubicBezTo>
                  <a:pt x="53980" y="72087"/>
                  <a:pt x="52393" y="75262"/>
                  <a:pt x="44455" y="86374"/>
                </a:cubicBezTo>
                <a:cubicBezTo>
                  <a:pt x="36518" y="97487"/>
                  <a:pt x="-524" y="122357"/>
                  <a:pt x="5" y="124474"/>
                </a:cubicBezTo>
                <a:cubicBezTo>
                  <a:pt x="534" y="126591"/>
                  <a:pt x="41809" y="114420"/>
                  <a:pt x="47630" y="99074"/>
                </a:cubicBezTo>
                <a:cubicBezTo>
                  <a:pt x="53451" y="83728"/>
                  <a:pt x="6355" y="7528"/>
                  <a:pt x="6355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5520D6D-A09B-3E21-88FE-C6552F6C47AA}"/>
              </a:ext>
            </a:extLst>
          </p:cNvPr>
          <p:cNvSpPr/>
          <p:nvPr/>
        </p:nvSpPr>
        <p:spPr>
          <a:xfrm>
            <a:off x="4204530" y="2545950"/>
            <a:ext cx="339041" cy="26222"/>
          </a:xfrm>
          <a:custGeom>
            <a:avLst/>
            <a:gdLst>
              <a:gd name="connsiteX0" fmla="*/ 2345 w 339041"/>
              <a:gd name="connsiteY0" fmla="*/ 25800 h 26222"/>
              <a:gd name="connsiteX1" fmla="*/ 142045 w 339041"/>
              <a:gd name="connsiteY1" fmla="*/ 16275 h 26222"/>
              <a:gd name="connsiteX2" fmla="*/ 310320 w 339041"/>
              <a:gd name="connsiteY2" fmla="*/ 16275 h 26222"/>
              <a:gd name="connsiteX3" fmla="*/ 243645 w 339041"/>
              <a:gd name="connsiteY3" fmla="*/ 9925 h 26222"/>
              <a:gd name="connsiteX4" fmla="*/ 338895 w 339041"/>
              <a:gd name="connsiteY4" fmla="*/ 6750 h 26222"/>
              <a:gd name="connsiteX5" fmla="*/ 259520 w 339041"/>
              <a:gd name="connsiteY5" fmla="*/ 400 h 26222"/>
              <a:gd name="connsiteX6" fmla="*/ 2345 w 339041"/>
              <a:gd name="connsiteY6" fmla="*/ 25800 h 2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41" h="26222">
                <a:moveTo>
                  <a:pt x="2345" y="25800"/>
                </a:moveTo>
                <a:cubicBezTo>
                  <a:pt x="-17234" y="28446"/>
                  <a:pt x="90716" y="17862"/>
                  <a:pt x="142045" y="16275"/>
                </a:cubicBezTo>
                <a:cubicBezTo>
                  <a:pt x="193374" y="14688"/>
                  <a:pt x="293387" y="17333"/>
                  <a:pt x="310320" y="16275"/>
                </a:cubicBezTo>
                <a:cubicBezTo>
                  <a:pt x="327253" y="15217"/>
                  <a:pt x="238883" y="11512"/>
                  <a:pt x="243645" y="9925"/>
                </a:cubicBezTo>
                <a:cubicBezTo>
                  <a:pt x="248407" y="8338"/>
                  <a:pt x="336249" y="8337"/>
                  <a:pt x="338895" y="6750"/>
                </a:cubicBezTo>
                <a:cubicBezTo>
                  <a:pt x="341541" y="5162"/>
                  <a:pt x="308203" y="-1717"/>
                  <a:pt x="259520" y="400"/>
                </a:cubicBezTo>
                <a:cubicBezTo>
                  <a:pt x="210837" y="2517"/>
                  <a:pt x="21924" y="23154"/>
                  <a:pt x="2345" y="25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075350A-F1EC-5B69-4ED2-6A04CACD3360}"/>
              </a:ext>
            </a:extLst>
          </p:cNvPr>
          <p:cNvSpPr/>
          <p:nvPr/>
        </p:nvSpPr>
        <p:spPr>
          <a:xfrm>
            <a:off x="5130736" y="2355845"/>
            <a:ext cx="597571" cy="266905"/>
          </a:xfrm>
          <a:custGeom>
            <a:avLst/>
            <a:gdLst>
              <a:gd name="connsiteX0" fmla="*/ 64 w 597571"/>
              <a:gd name="connsiteY0" fmla="*/ 266705 h 266905"/>
              <a:gd name="connsiteX1" fmla="*/ 54039 w 597571"/>
              <a:gd name="connsiteY1" fmla="*/ 196855 h 266905"/>
              <a:gd name="connsiteX2" fmla="*/ 165164 w 597571"/>
              <a:gd name="connsiteY2" fmla="*/ 82555 h 266905"/>
              <a:gd name="connsiteX3" fmla="*/ 215964 w 597571"/>
              <a:gd name="connsiteY3" fmla="*/ 69855 h 266905"/>
              <a:gd name="connsiteX4" fmla="*/ 219139 w 597571"/>
              <a:gd name="connsiteY4" fmla="*/ 31755 h 266905"/>
              <a:gd name="connsiteX5" fmla="*/ 254064 w 597571"/>
              <a:gd name="connsiteY5" fmla="*/ 50805 h 266905"/>
              <a:gd name="connsiteX6" fmla="*/ 295339 w 597571"/>
              <a:gd name="connsiteY6" fmla="*/ 47630 h 266905"/>
              <a:gd name="connsiteX7" fmla="*/ 320739 w 597571"/>
              <a:gd name="connsiteY7" fmla="*/ 5 h 266905"/>
              <a:gd name="connsiteX8" fmla="*/ 336614 w 597571"/>
              <a:gd name="connsiteY8" fmla="*/ 44455 h 266905"/>
              <a:gd name="connsiteX9" fmla="*/ 355664 w 597571"/>
              <a:gd name="connsiteY9" fmla="*/ 47630 h 266905"/>
              <a:gd name="connsiteX10" fmla="*/ 371539 w 597571"/>
              <a:gd name="connsiteY10" fmla="*/ 9530 h 266905"/>
              <a:gd name="connsiteX11" fmla="*/ 396939 w 597571"/>
              <a:gd name="connsiteY11" fmla="*/ 38105 h 266905"/>
              <a:gd name="connsiteX12" fmla="*/ 415989 w 597571"/>
              <a:gd name="connsiteY12" fmla="*/ 12705 h 266905"/>
              <a:gd name="connsiteX13" fmla="*/ 438214 w 597571"/>
              <a:gd name="connsiteY13" fmla="*/ 41280 h 266905"/>
              <a:gd name="connsiteX14" fmla="*/ 492189 w 597571"/>
              <a:gd name="connsiteY14" fmla="*/ 69855 h 266905"/>
              <a:gd name="connsiteX15" fmla="*/ 596964 w 597571"/>
              <a:gd name="connsiteY15" fmla="*/ 123830 h 266905"/>
              <a:gd name="connsiteX16" fmla="*/ 533464 w 597571"/>
              <a:gd name="connsiteY16" fmla="*/ 123830 h 266905"/>
              <a:gd name="connsiteX17" fmla="*/ 495364 w 597571"/>
              <a:gd name="connsiteY17" fmla="*/ 130180 h 266905"/>
              <a:gd name="connsiteX18" fmla="*/ 504889 w 597571"/>
              <a:gd name="connsiteY18" fmla="*/ 161930 h 266905"/>
              <a:gd name="connsiteX19" fmla="*/ 485839 w 597571"/>
              <a:gd name="connsiteY19" fmla="*/ 139705 h 266905"/>
              <a:gd name="connsiteX20" fmla="*/ 460439 w 597571"/>
              <a:gd name="connsiteY20" fmla="*/ 111130 h 266905"/>
              <a:gd name="connsiteX21" fmla="*/ 419164 w 597571"/>
              <a:gd name="connsiteY21" fmla="*/ 92080 h 266905"/>
              <a:gd name="connsiteX22" fmla="*/ 463614 w 597571"/>
              <a:gd name="connsiteY22" fmla="*/ 139705 h 266905"/>
              <a:gd name="connsiteX23" fmla="*/ 384239 w 597571"/>
              <a:gd name="connsiteY23" fmla="*/ 101605 h 266905"/>
              <a:gd name="connsiteX24" fmla="*/ 298514 w 597571"/>
              <a:gd name="connsiteY24" fmla="*/ 98430 h 266905"/>
              <a:gd name="connsiteX25" fmla="*/ 231839 w 597571"/>
              <a:gd name="connsiteY25" fmla="*/ 101605 h 266905"/>
              <a:gd name="connsiteX26" fmla="*/ 203264 w 597571"/>
              <a:gd name="connsiteY26" fmla="*/ 92080 h 266905"/>
              <a:gd name="connsiteX27" fmla="*/ 120714 w 597571"/>
              <a:gd name="connsiteY27" fmla="*/ 149230 h 266905"/>
              <a:gd name="connsiteX28" fmla="*/ 73089 w 597571"/>
              <a:gd name="connsiteY28" fmla="*/ 184155 h 266905"/>
              <a:gd name="connsiteX29" fmla="*/ 98489 w 597571"/>
              <a:gd name="connsiteY29" fmla="*/ 177805 h 266905"/>
              <a:gd name="connsiteX30" fmla="*/ 63564 w 597571"/>
              <a:gd name="connsiteY30" fmla="*/ 234955 h 266905"/>
              <a:gd name="connsiteX31" fmla="*/ 63564 w 597571"/>
              <a:gd name="connsiteY31" fmla="*/ 219080 h 266905"/>
              <a:gd name="connsiteX32" fmla="*/ 64 w 597571"/>
              <a:gd name="connsiteY32" fmla="*/ 266705 h 26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571" h="266905">
                <a:moveTo>
                  <a:pt x="64" y="266705"/>
                </a:moveTo>
                <a:cubicBezTo>
                  <a:pt x="-1523" y="263001"/>
                  <a:pt x="26522" y="227547"/>
                  <a:pt x="54039" y="196855"/>
                </a:cubicBezTo>
                <a:cubicBezTo>
                  <a:pt x="81556" y="166163"/>
                  <a:pt x="138177" y="103722"/>
                  <a:pt x="165164" y="82555"/>
                </a:cubicBezTo>
                <a:cubicBezTo>
                  <a:pt x="192152" y="61388"/>
                  <a:pt x="206968" y="78322"/>
                  <a:pt x="215964" y="69855"/>
                </a:cubicBezTo>
                <a:cubicBezTo>
                  <a:pt x="224960" y="61388"/>
                  <a:pt x="219139" y="31755"/>
                  <a:pt x="219139" y="31755"/>
                </a:cubicBezTo>
                <a:cubicBezTo>
                  <a:pt x="225489" y="28580"/>
                  <a:pt x="241364" y="48159"/>
                  <a:pt x="254064" y="50805"/>
                </a:cubicBezTo>
                <a:cubicBezTo>
                  <a:pt x="266764" y="53451"/>
                  <a:pt x="284227" y="56097"/>
                  <a:pt x="295339" y="47630"/>
                </a:cubicBezTo>
                <a:cubicBezTo>
                  <a:pt x="306451" y="39163"/>
                  <a:pt x="313860" y="534"/>
                  <a:pt x="320739" y="5"/>
                </a:cubicBezTo>
                <a:cubicBezTo>
                  <a:pt x="327618" y="-524"/>
                  <a:pt x="330793" y="36518"/>
                  <a:pt x="336614" y="44455"/>
                </a:cubicBezTo>
                <a:cubicBezTo>
                  <a:pt x="342435" y="52392"/>
                  <a:pt x="349843" y="53451"/>
                  <a:pt x="355664" y="47630"/>
                </a:cubicBezTo>
                <a:cubicBezTo>
                  <a:pt x="361485" y="41809"/>
                  <a:pt x="364660" y="11117"/>
                  <a:pt x="371539" y="9530"/>
                </a:cubicBezTo>
                <a:cubicBezTo>
                  <a:pt x="378418" y="7943"/>
                  <a:pt x="389531" y="37576"/>
                  <a:pt x="396939" y="38105"/>
                </a:cubicBezTo>
                <a:cubicBezTo>
                  <a:pt x="404347" y="38634"/>
                  <a:pt x="409110" y="12176"/>
                  <a:pt x="415989" y="12705"/>
                </a:cubicBezTo>
                <a:cubicBezTo>
                  <a:pt x="422868" y="13234"/>
                  <a:pt x="425514" y="31755"/>
                  <a:pt x="438214" y="41280"/>
                </a:cubicBezTo>
                <a:cubicBezTo>
                  <a:pt x="450914" y="50805"/>
                  <a:pt x="492189" y="69855"/>
                  <a:pt x="492189" y="69855"/>
                </a:cubicBezTo>
                <a:cubicBezTo>
                  <a:pt x="518647" y="83613"/>
                  <a:pt x="590085" y="114834"/>
                  <a:pt x="596964" y="123830"/>
                </a:cubicBezTo>
                <a:cubicBezTo>
                  <a:pt x="603843" y="132826"/>
                  <a:pt x="550397" y="122772"/>
                  <a:pt x="533464" y="123830"/>
                </a:cubicBezTo>
                <a:cubicBezTo>
                  <a:pt x="516531" y="124888"/>
                  <a:pt x="500126" y="123830"/>
                  <a:pt x="495364" y="130180"/>
                </a:cubicBezTo>
                <a:cubicBezTo>
                  <a:pt x="490602" y="136530"/>
                  <a:pt x="506476" y="160343"/>
                  <a:pt x="504889" y="161930"/>
                </a:cubicBezTo>
                <a:cubicBezTo>
                  <a:pt x="503302" y="163517"/>
                  <a:pt x="493247" y="148172"/>
                  <a:pt x="485839" y="139705"/>
                </a:cubicBezTo>
                <a:cubicBezTo>
                  <a:pt x="478431" y="131238"/>
                  <a:pt x="471552" y="119067"/>
                  <a:pt x="460439" y="111130"/>
                </a:cubicBezTo>
                <a:cubicBezTo>
                  <a:pt x="449327" y="103192"/>
                  <a:pt x="418635" y="87317"/>
                  <a:pt x="419164" y="92080"/>
                </a:cubicBezTo>
                <a:cubicBezTo>
                  <a:pt x="419693" y="96842"/>
                  <a:pt x="469435" y="138117"/>
                  <a:pt x="463614" y="139705"/>
                </a:cubicBezTo>
                <a:cubicBezTo>
                  <a:pt x="457793" y="141292"/>
                  <a:pt x="411756" y="108484"/>
                  <a:pt x="384239" y="101605"/>
                </a:cubicBezTo>
                <a:cubicBezTo>
                  <a:pt x="356722" y="94726"/>
                  <a:pt x="323914" y="98430"/>
                  <a:pt x="298514" y="98430"/>
                </a:cubicBezTo>
                <a:cubicBezTo>
                  <a:pt x="273114" y="98430"/>
                  <a:pt x="247714" y="102663"/>
                  <a:pt x="231839" y="101605"/>
                </a:cubicBezTo>
                <a:cubicBezTo>
                  <a:pt x="215964" y="100547"/>
                  <a:pt x="221785" y="84143"/>
                  <a:pt x="203264" y="92080"/>
                </a:cubicBezTo>
                <a:cubicBezTo>
                  <a:pt x="184743" y="100017"/>
                  <a:pt x="142410" y="133884"/>
                  <a:pt x="120714" y="149230"/>
                </a:cubicBezTo>
                <a:cubicBezTo>
                  <a:pt x="99018" y="164576"/>
                  <a:pt x="76793" y="179393"/>
                  <a:pt x="73089" y="184155"/>
                </a:cubicBezTo>
                <a:cubicBezTo>
                  <a:pt x="69385" y="188917"/>
                  <a:pt x="100076" y="169338"/>
                  <a:pt x="98489" y="177805"/>
                </a:cubicBezTo>
                <a:cubicBezTo>
                  <a:pt x="96902" y="186272"/>
                  <a:pt x="63564" y="234955"/>
                  <a:pt x="63564" y="234955"/>
                </a:cubicBezTo>
                <a:cubicBezTo>
                  <a:pt x="57743" y="241834"/>
                  <a:pt x="68326" y="216434"/>
                  <a:pt x="63564" y="219080"/>
                </a:cubicBezTo>
                <a:cubicBezTo>
                  <a:pt x="58802" y="221726"/>
                  <a:pt x="1651" y="270409"/>
                  <a:pt x="64" y="266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4CC3CD3-7DAB-42E2-8DB6-8A1804A1500A}"/>
              </a:ext>
            </a:extLst>
          </p:cNvPr>
          <p:cNvSpPr/>
          <p:nvPr/>
        </p:nvSpPr>
        <p:spPr>
          <a:xfrm>
            <a:off x="5165062" y="2457236"/>
            <a:ext cx="124659" cy="249291"/>
          </a:xfrm>
          <a:custGeom>
            <a:avLst/>
            <a:gdLst>
              <a:gd name="connsiteX0" fmla="*/ 124488 w 124659"/>
              <a:gd name="connsiteY0" fmla="*/ 214 h 249291"/>
              <a:gd name="connsiteX1" fmla="*/ 51463 w 124659"/>
              <a:gd name="connsiteY1" fmla="*/ 104989 h 249291"/>
              <a:gd name="connsiteX2" fmla="*/ 7013 w 124659"/>
              <a:gd name="connsiteY2" fmla="*/ 203414 h 249291"/>
              <a:gd name="connsiteX3" fmla="*/ 7013 w 124659"/>
              <a:gd name="connsiteY3" fmla="*/ 247864 h 249291"/>
              <a:gd name="connsiteX4" fmla="*/ 73688 w 124659"/>
              <a:gd name="connsiteY4" fmla="*/ 238339 h 249291"/>
              <a:gd name="connsiteX5" fmla="*/ 22888 w 124659"/>
              <a:gd name="connsiteY5" fmla="*/ 238339 h 249291"/>
              <a:gd name="connsiteX6" fmla="*/ 22888 w 124659"/>
              <a:gd name="connsiteY6" fmla="*/ 193889 h 249291"/>
              <a:gd name="connsiteX7" fmla="*/ 29238 w 124659"/>
              <a:gd name="connsiteY7" fmla="*/ 133564 h 249291"/>
              <a:gd name="connsiteX8" fmla="*/ 124488 w 124659"/>
              <a:gd name="connsiteY8" fmla="*/ 214 h 24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659" h="249291">
                <a:moveTo>
                  <a:pt x="124488" y="214"/>
                </a:moveTo>
                <a:cubicBezTo>
                  <a:pt x="128192" y="-4548"/>
                  <a:pt x="71042" y="71122"/>
                  <a:pt x="51463" y="104989"/>
                </a:cubicBezTo>
                <a:cubicBezTo>
                  <a:pt x="31884" y="138856"/>
                  <a:pt x="14421" y="179602"/>
                  <a:pt x="7013" y="203414"/>
                </a:cubicBezTo>
                <a:cubicBezTo>
                  <a:pt x="-395" y="227227"/>
                  <a:pt x="-4099" y="242043"/>
                  <a:pt x="7013" y="247864"/>
                </a:cubicBezTo>
                <a:cubicBezTo>
                  <a:pt x="18125" y="253685"/>
                  <a:pt x="71042" y="239927"/>
                  <a:pt x="73688" y="238339"/>
                </a:cubicBezTo>
                <a:cubicBezTo>
                  <a:pt x="76334" y="236752"/>
                  <a:pt x="31355" y="245747"/>
                  <a:pt x="22888" y="238339"/>
                </a:cubicBezTo>
                <a:cubicBezTo>
                  <a:pt x="14421" y="230931"/>
                  <a:pt x="21830" y="211351"/>
                  <a:pt x="22888" y="193889"/>
                </a:cubicBezTo>
                <a:cubicBezTo>
                  <a:pt x="23946" y="176427"/>
                  <a:pt x="14951" y="162139"/>
                  <a:pt x="29238" y="133564"/>
                </a:cubicBezTo>
                <a:cubicBezTo>
                  <a:pt x="43525" y="104989"/>
                  <a:pt x="120784" y="4976"/>
                  <a:pt x="124488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70DFA3E-BA38-1FDF-6C2A-3DD49F31D7D1}"/>
              </a:ext>
            </a:extLst>
          </p:cNvPr>
          <p:cNvSpPr/>
          <p:nvPr/>
        </p:nvSpPr>
        <p:spPr>
          <a:xfrm>
            <a:off x="5191058" y="2426459"/>
            <a:ext cx="233062" cy="212996"/>
          </a:xfrm>
          <a:custGeom>
            <a:avLst/>
            <a:gdLst>
              <a:gd name="connsiteX0" fmla="*/ 149292 w 233062"/>
              <a:gd name="connsiteY0" fmla="*/ 5591 h 212996"/>
              <a:gd name="connsiteX1" fmla="*/ 76267 w 233062"/>
              <a:gd name="connsiteY1" fmla="*/ 97666 h 212996"/>
              <a:gd name="connsiteX2" fmla="*/ 38167 w 233062"/>
              <a:gd name="connsiteY2" fmla="*/ 170691 h 212996"/>
              <a:gd name="connsiteX3" fmla="*/ 67 w 233062"/>
              <a:gd name="connsiteY3" fmla="*/ 211966 h 212996"/>
              <a:gd name="connsiteX4" fmla="*/ 47692 w 233062"/>
              <a:gd name="connsiteY4" fmla="*/ 129416 h 212996"/>
              <a:gd name="connsiteX5" fmla="*/ 25467 w 233062"/>
              <a:gd name="connsiteY5" fmla="*/ 189741 h 212996"/>
              <a:gd name="connsiteX6" fmla="*/ 108017 w 233062"/>
              <a:gd name="connsiteY6" fmla="*/ 100841 h 212996"/>
              <a:gd name="connsiteX7" fmla="*/ 231842 w 233062"/>
              <a:gd name="connsiteY7" fmla="*/ 18291 h 212996"/>
              <a:gd name="connsiteX8" fmla="*/ 149292 w 233062"/>
              <a:gd name="connsiteY8" fmla="*/ 5591 h 21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062" h="212996">
                <a:moveTo>
                  <a:pt x="149292" y="5591"/>
                </a:moveTo>
                <a:cubicBezTo>
                  <a:pt x="123363" y="18820"/>
                  <a:pt x="94788" y="70149"/>
                  <a:pt x="76267" y="97666"/>
                </a:cubicBezTo>
                <a:cubicBezTo>
                  <a:pt x="57746" y="125183"/>
                  <a:pt x="50867" y="151641"/>
                  <a:pt x="38167" y="170691"/>
                </a:cubicBezTo>
                <a:cubicBezTo>
                  <a:pt x="25467" y="189741"/>
                  <a:pt x="-1520" y="218845"/>
                  <a:pt x="67" y="211966"/>
                </a:cubicBezTo>
                <a:cubicBezTo>
                  <a:pt x="1654" y="205087"/>
                  <a:pt x="43459" y="133120"/>
                  <a:pt x="47692" y="129416"/>
                </a:cubicBezTo>
                <a:cubicBezTo>
                  <a:pt x="51925" y="125712"/>
                  <a:pt x="15413" y="194504"/>
                  <a:pt x="25467" y="189741"/>
                </a:cubicBezTo>
                <a:cubicBezTo>
                  <a:pt x="35521" y="184979"/>
                  <a:pt x="73621" y="129416"/>
                  <a:pt x="108017" y="100841"/>
                </a:cubicBezTo>
                <a:cubicBezTo>
                  <a:pt x="142413" y="72266"/>
                  <a:pt x="220730" y="31520"/>
                  <a:pt x="231842" y="18291"/>
                </a:cubicBezTo>
                <a:cubicBezTo>
                  <a:pt x="242954" y="5062"/>
                  <a:pt x="175221" y="-7638"/>
                  <a:pt x="149292" y="5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32470D4B-C7CB-4CAC-70C1-6C117B6FE2F9}"/>
              </a:ext>
            </a:extLst>
          </p:cNvPr>
          <p:cNvSpPr/>
          <p:nvPr/>
        </p:nvSpPr>
        <p:spPr>
          <a:xfrm>
            <a:off x="5220421" y="2581220"/>
            <a:ext cx="199304" cy="91321"/>
          </a:xfrm>
          <a:custGeom>
            <a:avLst/>
            <a:gdLst>
              <a:gd name="connsiteX0" fmla="*/ 21504 w 199304"/>
              <a:gd name="connsiteY0" fmla="*/ 55 h 91321"/>
              <a:gd name="connsiteX1" fmla="*/ 2454 w 199304"/>
              <a:gd name="connsiteY1" fmla="*/ 69905 h 91321"/>
              <a:gd name="connsiteX2" fmla="*/ 46904 w 199304"/>
              <a:gd name="connsiteY2" fmla="*/ 79430 h 91321"/>
              <a:gd name="connsiteX3" fmla="*/ 158029 w 199304"/>
              <a:gd name="connsiteY3" fmla="*/ 76255 h 91321"/>
              <a:gd name="connsiteX4" fmla="*/ 199304 w 199304"/>
              <a:gd name="connsiteY4" fmla="*/ 57205 h 91321"/>
              <a:gd name="connsiteX5" fmla="*/ 129454 w 199304"/>
              <a:gd name="connsiteY5" fmla="*/ 88955 h 91321"/>
              <a:gd name="connsiteX6" fmla="*/ 5629 w 199304"/>
              <a:gd name="connsiteY6" fmla="*/ 82605 h 91321"/>
              <a:gd name="connsiteX7" fmla="*/ 21504 w 199304"/>
              <a:gd name="connsiteY7" fmla="*/ 55 h 9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4" h="91321">
                <a:moveTo>
                  <a:pt x="21504" y="55"/>
                </a:moveTo>
                <a:cubicBezTo>
                  <a:pt x="20975" y="-2062"/>
                  <a:pt x="-1779" y="56676"/>
                  <a:pt x="2454" y="69905"/>
                </a:cubicBezTo>
                <a:cubicBezTo>
                  <a:pt x="6687" y="83134"/>
                  <a:pt x="20975" y="78372"/>
                  <a:pt x="46904" y="79430"/>
                </a:cubicBezTo>
                <a:cubicBezTo>
                  <a:pt x="72833" y="80488"/>
                  <a:pt x="132629" y="79959"/>
                  <a:pt x="158029" y="76255"/>
                </a:cubicBezTo>
                <a:cubicBezTo>
                  <a:pt x="183429" y="72551"/>
                  <a:pt x="199304" y="57205"/>
                  <a:pt x="199304" y="57205"/>
                </a:cubicBezTo>
                <a:cubicBezTo>
                  <a:pt x="194542" y="59322"/>
                  <a:pt x="161733" y="84722"/>
                  <a:pt x="129454" y="88955"/>
                </a:cubicBezTo>
                <a:cubicBezTo>
                  <a:pt x="97175" y="93188"/>
                  <a:pt x="24679" y="92130"/>
                  <a:pt x="5629" y="82605"/>
                </a:cubicBezTo>
                <a:cubicBezTo>
                  <a:pt x="-13421" y="73080"/>
                  <a:pt x="22033" y="2172"/>
                  <a:pt x="21504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8AC604E-CFD6-2C06-26A4-D3E3A95B7F58}"/>
              </a:ext>
            </a:extLst>
          </p:cNvPr>
          <p:cNvSpPr/>
          <p:nvPr/>
        </p:nvSpPr>
        <p:spPr>
          <a:xfrm>
            <a:off x="5368739" y="2492052"/>
            <a:ext cx="242354" cy="169466"/>
          </a:xfrm>
          <a:custGeom>
            <a:avLst/>
            <a:gdLst>
              <a:gd name="connsiteX0" fmla="*/ 228786 w 242354"/>
              <a:gd name="connsiteY0" fmla="*/ 323 h 169466"/>
              <a:gd name="connsiteX1" fmla="*/ 193861 w 242354"/>
              <a:gd name="connsiteY1" fmla="*/ 89223 h 169466"/>
              <a:gd name="connsiteX2" fmla="*/ 186 w 242354"/>
              <a:gd name="connsiteY2" fmla="*/ 168598 h 169466"/>
              <a:gd name="connsiteX3" fmla="*/ 158936 w 242354"/>
              <a:gd name="connsiteY3" fmla="*/ 130498 h 169466"/>
              <a:gd name="connsiteX4" fmla="*/ 193861 w 242354"/>
              <a:gd name="connsiteY4" fmla="*/ 114623 h 169466"/>
              <a:gd name="connsiteX5" fmla="*/ 177986 w 242354"/>
              <a:gd name="connsiteY5" fmla="*/ 108273 h 169466"/>
              <a:gd name="connsiteX6" fmla="*/ 238311 w 242354"/>
              <a:gd name="connsiteY6" fmla="*/ 60648 h 169466"/>
              <a:gd name="connsiteX7" fmla="*/ 228786 w 242354"/>
              <a:gd name="connsiteY7" fmla="*/ 323 h 16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54" h="169466">
                <a:moveTo>
                  <a:pt x="228786" y="323"/>
                </a:moveTo>
                <a:cubicBezTo>
                  <a:pt x="221378" y="5086"/>
                  <a:pt x="231961" y="61177"/>
                  <a:pt x="193861" y="89223"/>
                </a:cubicBezTo>
                <a:cubicBezTo>
                  <a:pt x="155761" y="117269"/>
                  <a:pt x="6007" y="161719"/>
                  <a:pt x="186" y="168598"/>
                </a:cubicBezTo>
                <a:cubicBezTo>
                  <a:pt x="-5635" y="175477"/>
                  <a:pt x="126657" y="139494"/>
                  <a:pt x="158936" y="130498"/>
                </a:cubicBezTo>
                <a:cubicBezTo>
                  <a:pt x="191215" y="121502"/>
                  <a:pt x="190686" y="118327"/>
                  <a:pt x="193861" y="114623"/>
                </a:cubicBezTo>
                <a:cubicBezTo>
                  <a:pt x="197036" y="110919"/>
                  <a:pt x="170578" y="117269"/>
                  <a:pt x="177986" y="108273"/>
                </a:cubicBezTo>
                <a:cubicBezTo>
                  <a:pt x="185394" y="99277"/>
                  <a:pt x="227728" y="76523"/>
                  <a:pt x="238311" y="60648"/>
                </a:cubicBezTo>
                <a:cubicBezTo>
                  <a:pt x="248894" y="44773"/>
                  <a:pt x="236194" y="-4440"/>
                  <a:pt x="22878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485CEF4A-55F2-3B24-C9C6-5E717A9BF5A4}"/>
              </a:ext>
            </a:extLst>
          </p:cNvPr>
          <p:cNvSpPr/>
          <p:nvPr/>
        </p:nvSpPr>
        <p:spPr>
          <a:xfrm>
            <a:off x="5375275" y="2514600"/>
            <a:ext cx="273272" cy="188028"/>
          </a:xfrm>
          <a:custGeom>
            <a:avLst/>
            <a:gdLst>
              <a:gd name="connsiteX0" fmla="*/ 273050 w 273272"/>
              <a:gd name="connsiteY0" fmla="*/ 0 h 188028"/>
              <a:gd name="connsiteX1" fmla="*/ 234950 w 273272"/>
              <a:gd name="connsiteY1" fmla="*/ 95250 h 188028"/>
              <a:gd name="connsiteX2" fmla="*/ 215900 w 273272"/>
              <a:gd name="connsiteY2" fmla="*/ 117475 h 188028"/>
              <a:gd name="connsiteX3" fmla="*/ 219075 w 273272"/>
              <a:gd name="connsiteY3" fmla="*/ 95250 h 188028"/>
              <a:gd name="connsiteX4" fmla="*/ 133350 w 273272"/>
              <a:gd name="connsiteY4" fmla="*/ 146050 h 188028"/>
              <a:gd name="connsiteX5" fmla="*/ 155575 w 273272"/>
              <a:gd name="connsiteY5" fmla="*/ 114300 h 188028"/>
              <a:gd name="connsiteX6" fmla="*/ 25400 w 273272"/>
              <a:gd name="connsiteY6" fmla="*/ 187325 h 188028"/>
              <a:gd name="connsiteX7" fmla="*/ 57150 w 273272"/>
              <a:gd name="connsiteY7" fmla="*/ 152400 h 188028"/>
              <a:gd name="connsiteX8" fmla="*/ 0 w 273272"/>
              <a:gd name="connsiteY8" fmla="*/ 171450 h 188028"/>
              <a:gd name="connsiteX9" fmla="*/ 187325 w 273272"/>
              <a:gd name="connsiteY9" fmla="*/ 104775 h 188028"/>
              <a:gd name="connsiteX10" fmla="*/ 215900 w 273272"/>
              <a:gd name="connsiteY10" fmla="*/ 95250 h 188028"/>
              <a:gd name="connsiteX11" fmla="*/ 273050 w 273272"/>
              <a:gd name="connsiteY11" fmla="*/ 0 h 1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272" h="188028">
                <a:moveTo>
                  <a:pt x="273050" y="0"/>
                </a:moveTo>
                <a:cubicBezTo>
                  <a:pt x="276225" y="0"/>
                  <a:pt x="244475" y="75671"/>
                  <a:pt x="234950" y="95250"/>
                </a:cubicBezTo>
                <a:cubicBezTo>
                  <a:pt x="225425" y="114829"/>
                  <a:pt x="218546" y="117475"/>
                  <a:pt x="215900" y="117475"/>
                </a:cubicBezTo>
                <a:cubicBezTo>
                  <a:pt x="213254" y="117475"/>
                  <a:pt x="232833" y="90488"/>
                  <a:pt x="219075" y="95250"/>
                </a:cubicBezTo>
                <a:cubicBezTo>
                  <a:pt x="205317" y="100012"/>
                  <a:pt x="143933" y="142875"/>
                  <a:pt x="133350" y="146050"/>
                </a:cubicBezTo>
                <a:cubicBezTo>
                  <a:pt x="122767" y="149225"/>
                  <a:pt x="173567" y="107421"/>
                  <a:pt x="155575" y="114300"/>
                </a:cubicBezTo>
                <a:cubicBezTo>
                  <a:pt x="137583" y="121179"/>
                  <a:pt x="41804" y="180975"/>
                  <a:pt x="25400" y="187325"/>
                </a:cubicBezTo>
                <a:cubicBezTo>
                  <a:pt x="8996" y="193675"/>
                  <a:pt x="61383" y="155046"/>
                  <a:pt x="57150" y="152400"/>
                </a:cubicBezTo>
                <a:cubicBezTo>
                  <a:pt x="52917" y="149754"/>
                  <a:pt x="0" y="171450"/>
                  <a:pt x="0" y="171450"/>
                </a:cubicBezTo>
                <a:lnTo>
                  <a:pt x="187325" y="104775"/>
                </a:lnTo>
                <a:cubicBezTo>
                  <a:pt x="223308" y="92075"/>
                  <a:pt x="202671" y="108479"/>
                  <a:pt x="215900" y="95250"/>
                </a:cubicBezTo>
                <a:cubicBezTo>
                  <a:pt x="229129" y="82021"/>
                  <a:pt x="269875" y="0"/>
                  <a:pt x="273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23C53F6-8613-40F5-55F2-A528A675FDD9}"/>
              </a:ext>
            </a:extLst>
          </p:cNvPr>
          <p:cNvSpPr/>
          <p:nvPr/>
        </p:nvSpPr>
        <p:spPr>
          <a:xfrm>
            <a:off x="5488634" y="2519621"/>
            <a:ext cx="234288" cy="200588"/>
          </a:xfrm>
          <a:custGeom>
            <a:avLst/>
            <a:gdLst>
              <a:gd name="connsiteX0" fmla="*/ 229541 w 234288"/>
              <a:gd name="connsiteY0" fmla="*/ 1329 h 200588"/>
              <a:gd name="connsiteX1" fmla="*/ 213666 w 234288"/>
              <a:gd name="connsiteY1" fmla="*/ 80704 h 200588"/>
              <a:gd name="connsiteX2" fmla="*/ 86666 w 234288"/>
              <a:gd name="connsiteY2" fmla="*/ 175954 h 200588"/>
              <a:gd name="connsiteX3" fmla="*/ 185091 w 234288"/>
              <a:gd name="connsiteY3" fmla="*/ 125154 h 200588"/>
              <a:gd name="connsiteX4" fmla="*/ 102541 w 234288"/>
              <a:gd name="connsiteY4" fmla="*/ 185479 h 200588"/>
              <a:gd name="connsiteX5" fmla="*/ 941 w 234288"/>
              <a:gd name="connsiteY5" fmla="*/ 198179 h 200588"/>
              <a:gd name="connsiteX6" fmla="*/ 166041 w 234288"/>
              <a:gd name="connsiteY6" fmla="*/ 147379 h 200588"/>
              <a:gd name="connsiteX7" fmla="*/ 229541 w 234288"/>
              <a:gd name="connsiteY7" fmla="*/ 1329 h 20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288" h="200588">
                <a:moveTo>
                  <a:pt x="229541" y="1329"/>
                </a:moveTo>
                <a:cubicBezTo>
                  <a:pt x="237479" y="-9784"/>
                  <a:pt x="237478" y="51600"/>
                  <a:pt x="213666" y="80704"/>
                </a:cubicBezTo>
                <a:cubicBezTo>
                  <a:pt x="189854" y="109808"/>
                  <a:pt x="91428" y="168546"/>
                  <a:pt x="86666" y="175954"/>
                </a:cubicBezTo>
                <a:cubicBezTo>
                  <a:pt x="81903" y="183362"/>
                  <a:pt x="182445" y="123567"/>
                  <a:pt x="185091" y="125154"/>
                </a:cubicBezTo>
                <a:cubicBezTo>
                  <a:pt x="187737" y="126742"/>
                  <a:pt x="133233" y="173308"/>
                  <a:pt x="102541" y="185479"/>
                </a:cubicBezTo>
                <a:cubicBezTo>
                  <a:pt x="71849" y="197650"/>
                  <a:pt x="-9642" y="204529"/>
                  <a:pt x="941" y="198179"/>
                </a:cubicBezTo>
                <a:cubicBezTo>
                  <a:pt x="11524" y="191829"/>
                  <a:pt x="125295" y="174367"/>
                  <a:pt x="166041" y="147379"/>
                </a:cubicBezTo>
                <a:cubicBezTo>
                  <a:pt x="206787" y="120392"/>
                  <a:pt x="221603" y="12442"/>
                  <a:pt x="229541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36FE228-A62A-E866-875B-96147D565C7C}"/>
              </a:ext>
            </a:extLst>
          </p:cNvPr>
          <p:cNvSpPr/>
          <p:nvPr/>
        </p:nvSpPr>
        <p:spPr>
          <a:xfrm>
            <a:off x="5314339" y="2416965"/>
            <a:ext cx="222915" cy="226055"/>
          </a:xfrm>
          <a:custGeom>
            <a:avLst/>
            <a:gdLst>
              <a:gd name="connsiteX0" fmla="*/ 168886 w 222915"/>
              <a:gd name="connsiteY0" fmla="*/ 2385 h 226055"/>
              <a:gd name="connsiteX1" fmla="*/ 206986 w 222915"/>
              <a:gd name="connsiteY1" fmla="*/ 84935 h 226055"/>
              <a:gd name="connsiteX2" fmla="*/ 219686 w 222915"/>
              <a:gd name="connsiteY2" fmla="*/ 148435 h 226055"/>
              <a:gd name="connsiteX3" fmla="*/ 149836 w 222915"/>
              <a:gd name="connsiteY3" fmla="*/ 218285 h 226055"/>
              <a:gd name="connsiteX4" fmla="*/ 76811 w 222915"/>
              <a:gd name="connsiteY4" fmla="*/ 218285 h 226055"/>
              <a:gd name="connsiteX5" fmla="*/ 10136 w 222915"/>
              <a:gd name="connsiteY5" fmla="*/ 164310 h 226055"/>
              <a:gd name="connsiteX6" fmla="*/ 3786 w 222915"/>
              <a:gd name="connsiteY6" fmla="*/ 97635 h 226055"/>
              <a:gd name="connsiteX7" fmla="*/ 45061 w 222915"/>
              <a:gd name="connsiteY7" fmla="*/ 27785 h 226055"/>
              <a:gd name="connsiteX8" fmla="*/ 168886 w 222915"/>
              <a:gd name="connsiteY8" fmla="*/ 2385 h 22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15" h="226055">
                <a:moveTo>
                  <a:pt x="168886" y="2385"/>
                </a:moveTo>
                <a:cubicBezTo>
                  <a:pt x="195873" y="11910"/>
                  <a:pt x="198519" y="60593"/>
                  <a:pt x="206986" y="84935"/>
                </a:cubicBezTo>
                <a:cubicBezTo>
                  <a:pt x="215453" y="109277"/>
                  <a:pt x="229211" y="126210"/>
                  <a:pt x="219686" y="148435"/>
                </a:cubicBezTo>
                <a:cubicBezTo>
                  <a:pt x="210161" y="170660"/>
                  <a:pt x="173649" y="206643"/>
                  <a:pt x="149836" y="218285"/>
                </a:cubicBezTo>
                <a:cubicBezTo>
                  <a:pt x="126023" y="229927"/>
                  <a:pt x="100094" y="227281"/>
                  <a:pt x="76811" y="218285"/>
                </a:cubicBezTo>
                <a:cubicBezTo>
                  <a:pt x="53528" y="209289"/>
                  <a:pt x="22307" y="184418"/>
                  <a:pt x="10136" y="164310"/>
                </a:cubicBezTo>
                <a:cubicBezTo>
                  <a:pt x="-2035" y="144202"/>
                  <a:pt x="-2035" y="120389"/>
                  <a:pt x="3786" y="97635"/>
                </a:cubicBezTo>
                <a:cubicBezTo>
                  <a:pt x="9607" y="74881"/>
                  <a:pt x="20719" y="41543"/>
                  <a:pt x="45061" y="27785"/>
                </a:cubicBezTo>
                <a:cubicBezTo>
                  <a:pt x="69403" y="14027"/>
                  <a:pt x="141899" y="-7140"/>
                  <a:pt x="168886" y="23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7B700439-01D5-6C32-35EC-9E2479645182}"/>
              </a:ext>
            </a:extLst>
          </p:cNvPr>
          <p:cNvSpPr/>
          <p:nvPr/>
        </p:nvSpPr>
        <p:spPr>
          <a:xfrm>
            <a:off x="5370831" y="249618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4CD0CB7-4CC9-E0AD-560F-5608699331C2}"/>
              </a:ext>
            </a:extLst>
          </p:cNvPr>
          <p:cNvSpPr/>
          <p:nvPr/>
        </p:nvSpPr>
        <p:spPr>
          <a:xfrm>
            <a:off x="4959350" y="2272382"/>
            <a:ext cx="92288" cy="128045"/>
          </a:xfrm>
          <a:custGeom>
            <a:avLst/>
            <a:gdLst>
              <a:gd name="connsiteX0" fmla="*/ 92075 w 92288"/>
              <a:gd name="connsiteY0" fmla="*/ 918 h 128045"/>
              <a:gd name="connsiteX1" fmla="*/ 34925 w 92288"/>
              <a:gd name="connsiteY1" fmla="*/ 48543 h 128045"/>
              <a:gd name="connsiteX2" fmla="*/ 0 w 92288"/>
              <a:gd name="connsiteY2" fmla="*/ 127918 h 128045"/>
              <a:gd name="connsiteX3" fmla="*/ 34925 w 92288"/>
              <a:gd name="connsiteY3" fmla="*/ 67593 h 128045"/>
              <a:gd name="connsiteX4" fmla="*/ 12700 w 92288"/>
              <a:gd name="connsiteY4" fmla="*/ 89818 h 128045"/>
              <a:gd name="connsiteX5" fmla="*/ 92075 w 92288"/>
              <a:gd name="connsiteY5" fmla="*/ 918 h 12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88" h="128045">
                <a:moveTo>
                  <a:pt x="92075" y="918"/>
                </a:moveTo>
                <a:cubicBezTo>
                  <a:pt x="95779" y="-5961"/>
                  <a:pt x="50271" y="27376"/>
                  <a:pt x="34925" y="48543"/>
                </a:cubicBezTo>
                <a:cubicBezTo>
                  <a:pt x="19579" y="69710"/>
                  <a:pt x="0" y="124743"/>
                  <a:pt x="0" y="127918"/>
                </a:cubicBezTo>
                <a:cubicBezTo>
                  <a:pt x="0" y="131093"/>
                  <a:pt x="32808" y="73943"/>
                  <a:pt x="34925" y="67593"/>
                </a:cubicBezTo>
                <a:cubicBezTo>
                  <a:pt x="37042" y="61243"/>
                  <a:pt x="4233" y="98814"/>
                  <a:pt x="12700" y="89818"/>
                </a:cubicBezTo>
                <a:cubicBezTo>
                  <a:pt x="21167" y="80822"/>
                  <a:pt x="88371" y="7797"/>
                  <a:pt x="92075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F9E33D1-56D1-C596-F67C-B350DF62FD06}"/>
              </a:ext>
            </a:extLst>
          </p:cNvPr>
          <p:cNvSpPr/>
          <p:nvPr/>
        </p:nvSpPr>
        <p:spPr>
          <a:xfrm>
            <a:off x="5029163" y="2286000"/>
            <a:ext cx="258730" cy="139703"/>
          </a:xfrm>
          <a:custGeom>
            <a:avLst/>
            <a:gdLst>
              <a:gd name="connsiteX0" fmla="*/ 37 w 258730"/>
              <a:gd name="connsiteY0" fmla="*/ 139700 h 139703"/>
              <a:gd name="connsiteX1" fmla="*/ 130212 w 258730"/>
              <a:gd name="connsiteY1" fmla="*/ 73025 h 139703"/>
              <a:gd name="connsiteX2" fmla="*/ 107987 w 258730"/>
              <a:gd name="connsiteY2" fmla="*/ 79375 h 139703"/>
              <a:gd name="connsiteX3" fmla="*/ 174662 w 258730"/>
              <a:gd name="connsiteY3" fmla="*/ 66675 h 139703"/>
              <a:gd name="connsiteX4" fmla="*/ 244512 w 258730"/>
              <a:gd name="connsiteY4" fmla="*/ 19050 h 139703"/>
              <a:gd name="connsiteX5" fmla="*/ 257212 w 258730"/>
              <a:gd name="connsiteY5" fmla="*/ 0 h 139703"/>
              <a:gd name="connsiteX6" fmla="*/ 222287 w 258730"/>
              <a:gd name="connsiteY6" fmla="*/ 19050 h 139703"/>
              <a:gd name="connsiteX7" fmla="*/ 171487 w 258730"/>
              <a:gd name="connsiteY7" fmla="*/ 60325 h 139703"/>
              <a:gd name="connsiteX8" fmla="*/ 209587 w 258730"/>
              <a:gd name="connsiteY8" fmla="*/ 34925 h 139703"/>
              <a:gd name="connsiteX9" fmla="*/ 117512 w 258730"/>
              <a:gd name="connsiteY9" fmla="*/ 69850 h 139703"/>
              <a:gd name="connsiteX10" fmla="*/ 37 w 258730"/>
              <a:gd name="connsiteY10" fmla="*/ 139700 h 13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30" h="139703">
                <a:moveTo>
                  <a:pt x="37" y="139700"/>
                </a:moveTo>
                <a:cubicBezTo>
                  <a:pt x="2154" y="140229"/>
                  <a:pt x="112220" y="83079"/>
                  <a:pt x="130212" y="73025"/>
                </a:cubicBezTo>
                <a:cubicBezTo>
                  <a:pt x="148204" y="62971"/>
                  <a:pt x="100579" y="80433"/>
                  <a:pt x="107987" y="79375"/>
                </a:cubicBezTo>
                <a:cubicBezTo>
                  <a:pt x="115395" y="78317"/>
                  <a:pt x="151908" y="76729"/>
                  <a:pt x="174662" y="66675"/>
                </a:cubicBezTo>
                <a:cubicBezTo>
                  <a:pt x="197416" y="56621"/>
                  <a:pt x="230754" y="30163"/>
                  <a:pt x="244512" y="19050"/>
                </a:cubicBezTo>
                <a:cubicBezTo>
                  <a:pt x="258270" y="7937"/>
                  <a:pt x="260916" y="0"/>
                  <a:pt x="257212" y="0"/>
                </a:cubicBezTo>
                <a:cubicBezTo>
                  <a:pt x="253508" y="0"/>
                  <a:pt x="236574" y="8996"/>
                  <a:pt x="222287" y="19050"/>
                </a:cubicBezTo>
                <a:cubicBezTo>
                  <a:pt x="208000" y="29104"/>
                  <a:pt x="173604" y="57679"/>
                  <a:pt x="171487" y="60325"/>
                </a:cubicBezTo>
                <a:cubicBezTo>
                  <a:pt x="169370" y="62971"/>
                  <a:pt x="218583" y="33338"/>
                  <a:pt x="209587" y="34925"/>
                </a:cubicBezTo>
                <a:cubicBezTo>
                  <a:pt x="200591" y="36512"/>
                  <a:pt x="149262" y="52917"/>
                  <a:pt x="117512" y="69850"/>
                </a:cubicBezTo>
                <a:cubicBezTo>
                  <a:pt x="85762" y="86783"/>
                  <a:pt x="-2080" y="139171"/>
                  <a:pt x="37" y="139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04DECA4A-1EFF-14C6-AF76-6920712667C8}"/>
              </a:ext>
            </a:extLst>
          </p:cNvPr>
          <p:cNvSpPr/>
          <p:nvPr/>
        </p:nvSpPr>
        <p:spPr>
          <a:xfrm>
            <a:off x="4940215" y="2519889"/>
            <a:ext cx="31835" cy="345414"/>
          </a:xfrm>
          <a:custGeom>
            <a:avLst/>
            <a:gdLst>
              <a:gd name="connsiteX0" fmla="*/ 19135 w 31835"/>
              <a:gd name="connsiteY0" fmla="*/ 1061 h 345414"/>
              <a:gd name="connsiteX1" fmla="*/ 85 w 31835"/>
              <a:gd name="connsiteY1" fmla="*/ 153461 h 345414"/>
              <a:gd name="connsiteX2" fmla="*/ 12785 w 31835"/>
              <a:gd name="connsiteY2" fmla="*/ 124886 h 345414"/>
              <a:gd name="connsiteX3" fmla="*/ 28660 w 31835"/>
              <a:gd name="connsiteY3" fmla="*/ 337611 h 345414"/>
              <a:gd name="connsiteX4" fmla="*/ 28660 w 31835"/>
              <a:gd name="connsiteY4" fmla="*/ 283636 h 345414"/>
              <a:gd name="connsiteX5" fmla="*/ 31835 w 31835"/>
              <a:gd name="connsiteY5" fmla="*/ 134411 h 345414"/>
              <a:gd name="connsiteX6" fmla="*/ 28660 w 31835"/>
              <a:gd name="connsiteY6" fmla="*/ 140761 h 345414"/>
              <a:gd name="connsiteX7" fmla="*/ 15960 w 31835"/>
              <a:gd name="connsiteY7" fmla="*/ 86786 h 345414"/>
              <a:gd name="connsiteX8" fmla="*/ 19135 w 31835"/>
              <a:gd name="connsiteY8" fmla="*/ 1061 h 34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35" h="345414">
                <a:moveTo>
                  <a:pt x="19135" y="1061"/>
                </a:moveTo>
                <a:cubicBezTo>
                  <a:pt x="16489" y="12174"/>
                  <a:pt x="1143" y="132824"/>
                  <a:pt x="85" y="153461"/>
                </a:cubicBezTo>
                <a:cubicBezTo>
                  <a:pt x="-973" y="174098"/>
                  <a:pt x="8023" y="94195"/>
                  <a:pt x="12785" y="124886"/>
                </a:cubicBezTo>
                <a:cubicBezTo>
                  <a:pt x="17547" y="155577"/>
                  <a:pt x="26014" y="311153"/>
                  <a:pt x="28660" y="337611"/>
                </a:cubicBezTo>
                <a:cubicBezTo>
                  <a:pt x="31306" y="364069"/>
                  <a:pt x="28131" y="317503"/>
                  <a:pt x="28660" y="283636"/>
                </a:cubicBezTo>
                <a:cubicBezTo>
                  <a:pt x="29189" y="249769"/>
                  <a:pt x="31835" y="134411"/>
                  <a:pt x="31835" y="134411"/>
                </a:cubicBezTo>
                <a:cubicBezTo>
                  <a:pt x="31835" y="110599"/>
                  <a:pt x="31306" y="148698"/>
                  <a:pt x="28660" y="140761"/>
                </a:cubicBezTo>
                <a:cubicBezTo>
                  <a:pt x="26014" y="132824"/>
                  <a:pt x="17018" y="104248"/>
                  <a:pt x="15960" y="86786"/>
                </a:cubicBezTo>
                <a:cubicBezTo>
                  <a:pt x="14902" y="69324"/>
                  <a:pt x="21781" y="-10052"/>
                  <a:pt x="19135" y="1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81B2CF8-4993-4C25-6C39-3CD4856C75C4}"/>
              </a:ext>
            </a:extLst>
          </p:cNvPr>
          <p:cNvSpPr/>
          <p:nvPr/>
        </p:nvSpPr>
        <p:spPr>
          <a:xfrm>
            <a:off x="4711639" y="2590787"/>
            <a:ext cx="122329" cy="362486"/>
          </a:xfrm>
          <a:custGeom>
            <a:avLst/>
            <a:gdLst>
              <a:gd name="connsiteX0" fmla="*/ 61 w 122329"/>
              <a:gd name="connsiteY0" fmla="*/ 13 h 362486"/>
              <a:gd name="connsiteX1" fmla="*/ 98486 w 122329"/>
              <a:gd name="connsiteY1" fmla="*/ 152413 h 362486"/>
              <a:gd name="connsiteX2" fmla="*/ 101661 w 122329"/>
              <a:gd name="connsiteY2" fmla="*/ 114313 h 362486"/>
              <a:gd name="connsiteX3" fmla="*/ 114361 w 122329"/>
              <a:gd name="connsiteY3" fmla="*/ 358788 h 362486"/>
              <a:gd name="connsiteX4" fmla="*/ 120711 w 122329"/>
              <a:gd name="connsiteY4" fmla="*/ 257188 h 362486"/>
              <a:gd name="connsiteX5" fmla="*/ 120711 w 122329"/>
              <a:gd name="connsiteY5" fmla="*/ 193688 h 362486"/>
              <a:gd name="connsiteX6" fmla="*/ 114361 w 122329"/>
              <a:gd name="connsiteY6" fmla="*/ 161938 h 362486"/>
              <a:gd name="connsiteX7" fmla="*/ 61 w 122329"/>
              <a:gd name="connsiteY7" fmla="*/ 13 h 36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29" h="362486">
                <a:moveTo>
                  <a:pt x="61" y="13"/>
                </a:moveTo>
                <a:cubicBezTo>
                  <a:pt x="-2585" y="-1575"/>
                  <a:pt x="81553" y="133363"/>
                  <a:pt x="98486" y="152413"/>
                </a:cubicBezTo>
                <a:cubicBezTo>
                  <a:pt x="115419" y="171463"/>
                  <a:pt x="99015" y="79917"/>
                  <a:pt x="101661" y="114313"/>
                </a:cubicBezTo>
                <a:cubicBezTo>
                  <a:pt x="104307" y="148709"/>
                  <a:pt x="111186" y="334976"/>
                  <a:pt x="114361" y="358788"/>
                </a:cubicBezTo>
                <a:cubicBezTo>
                  <a:pt x="117536" y="382601"/>
                  <a:pt x="119653" y="284705"/>
                  <a:pt x="120711" y="257188"/>
                </a:cubicBezTo>
                <a:cubicBezTo>
                  <a:pt x="121769" y="229671"/>
                  <a:pt x="121769" y="209563"/>
                  <a:pt x="120711" y="193688"/>
                </a:cubicBezTo>
                <a:cubicBezTo>
                  <a:pt x="119653" y="177813"/>
                  <a:pt x="128119" y="190513"/>
                  <a:pt x="114361" y="161938"/>
                </a:cubicBezTo>
                <a:cubicBezTo>
                  <a:pt x="100603" y="133363"/>
                  <a:pt x="2707" y="1601"/>
                  <a:pt x="6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51D36AB-3EFB-930F-ADCF-913B8A03AED0}"/>
              </a:ext>
            </a:extLst>
          </p:cNvPr>
          <p:cNvSpPr/>
          <p:nvPr/>
        </p:nvSpPr>
        <p:spPr>
          <a:xfrm>
            <a:off x="4978393" y="2837817"/>
            <a:ext cx="51051" cy="226149"/>
          </a:xfrm>
          <a:custGeom>
            <a:avLst/>
            <a:gdLst>
              <a:gd name="connsiteX0" fmla="*/ 7 w 51051"/>
              <a:gd name="connsiteY0" fmla="*/ 633 h 226149"/>
              <a:gd name="connsiteX1" fmla="*/ 31757 w 51051"/>
              <a:gd name="connsiteY1" fmla="*/ 86358 h 226149"/>
              <a:gd name="connsiteX2" fmla="*/ 22232 w 51051"/>
              <a:gd name="connsiteY2" fmla="*/ 149858 h 226149"/>
              <a:gd name="connsiteX3" fmla="*/ 50807 w 51051"/>
              <a:gd name="connsiteY3" fmla="*/ 226058 h 226149"/>
              <a:gd name="connsiteX4" fmla="*/ 34932 w 51051"/>
              <a:gd name="connsiteY4" fmla="*/ 133983 h 226149"/>
              <a:gd name="connsiteX5" fmla="*/ 7 w 51051"/>
              <a:gd name="connsiteY5" fmla="*/ 633 h 22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51" h="226149">
                <a:moveTo>
                  <a:pt x="7" y="633"/>
                </a:moveTo>
                <a:cubicBezTo>
                  <a:pt x="-522" y="-7305"/>
                  <a:pt x="28053" y="61487"/>
                  <a:pt x="31757" y="86358"/>
                </a:cubicBezTo>
                <a:cubicBezTo>
                  <a:pt x="35461" y="111229"/>
                  <a:pt x="19057" y="126575"/>
                  <a:pt x="22232" y="149858"/>
                </a:cubicBezTo>
                <a:cubicBezTo>
                  <a:pt x="25407" y="173141"/>
                  <a:pt x="48690" y="228704"/>
                  <a:pt x="50807" y="226058"/>
                </a:cubicBezTo>
                <a:cubicBezTo>
                  <a:pt x="52924" y="223412"/>
                  <a:pt x="40753" y="166791"/>
                  <a:pt x="34932" y="133983"/>
                </a:cubicBezTo>
                <a:cubicBezTo>
                  <a:pt x="29111" y="101175"/>
                  <a:pt x="536" y="8571"/>
                  <a:pt x="7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2472C1D-18FE-06B8-1467-F53A35D0E011}"/>
              </a:ext>
            </a:extLst>
          </p:cNvPr>
          <p:cNvSpPr/>
          <p:nvPr/>
        </p:nvSpPr>
        <p:spPr>
          <a:xfrm>
            <a:off x="4819650" y="3071626"/>
            <a:ext cx="21633" cy="129802"/>
          </a:xfrm>
          <a:custGeom>
            <a:avLst/>
            <a:gdLst>
              <a:gd name="connsiteX0" fmla="*/ 19050 w 21633"/>
              <a:gd name="connsiteY0" fmla="*/ 1774 h 129802"/>
              <a:gd name="connsiteX1" fmla="*/ 0 w 21633"/>
              <a:gd name="connsiteY1" fmla="*/ 128774 h 129802"/>
              <a:gd name="connsiteX2" fmla="*/ 19050 w 21633"/>
              <a:gd name="connsiteY2" fmla="*/ 58924 h 129802"/>
              <a:gd name="connsiteX3" fmla="*/ 19050 w 21633"/>
              <a:gd name="connsiteY3" fmla="*/ 1774 h 12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33" h="129802">
                <a:moveTo>
                  <a:pt x="19050" y="1774"/>
                </a:moveTo>
                <a:cubicBezTo>
                  <a:pt x="15875" y="13416"/>
                  <a:pt x="0" y="119249"/>
                  <a:pt x="0" y="128774"/>
                </a:cubicBezTo>
                <a:cubicBezTo>
                  <a:pt x="0" y="138299"/>
                  <a:pt x="15346" y="79032"/>
                  <a:pt x="19050" y="58924"/>
                </a:cubicBezTo>
                <a:cubicBezTo>
                  <a:pt x="22754" y="38816"/>
                  <a:pt x="22225" y="-9868"/>
                  <a:pt x="19050" y="1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47B477-A31D-3A77-514E-0365599484DC}"/>
              </a:ext>
            </a:extLst>
          </p:cNvPr>
          <p:cNvSpPr/>
          <p:nvPr/>
        </p:nvSpPr>
        <p:spPr>
          <a:xfrm>
            <a:off x="5057720" y="3114662"/>
            <a:ext cx="95363" cy="165194"/>
          </a:xfrm>
          <a:custGeom>
            <a:avLst/>
            <a:gdLst>
              <a:gd name="connsiteX0" fmla="*/ 55 w 95363"/>
              <a:gd name="connsiteY0" fmla="*/ 13 h 165194"/>
              <a:gd name="connsiteX1" fmla="*/ 69905 w 95363"/>
              <a:gd name="connsiteY1" fmla="*/ 88913 h 165194"/>
              <a:gd name="connsiteX2" fmla="*/ 76255 w 95363"/>
              <a:gd name="connsiteY2" fmla="*/ 165113 h 165194"/>
              <a:gd name="connsiteX3" fmla="*/ 95305 w 95363"/>
              <a:gd name="connsiteY3" fmla="*/ 104788 h 165194"/>
              <a:gd name="connsiteX4" fmla="*/ 82605 w 95363"/>
              <a:gd name="connsiteY4" fmla="*/ 85738 h 165194"/>
              <a:gd name="connsiteX5" fmla="*/ 82605 w 95363"/>
              <a:gd name="connsiteY5" fmla="*/ 95263 h 165194"/>
              <a:gd name="connsiteX6" fmla="*/ 55 w 95363"/>
              <a:gd name="connsiteY6" fmla="*/ 13 h 1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63" h="165194">
                <a:moveTo>
                  <a:pt x="55" y="13"/>
                </a:moveTo>
                <a:cubicBezTo>
                  <a:pt x="-2062" y="-1045"/>
                  <a:pt x="57205" y="61396"/>
                  <a:pt x="69905" y="88913"/>
                </a:cubicBezTo>
                <a:cubicBezTo>
                  <a:pt x="82605" y="116430"/>
                  <a:pt x="72022" y="162467"/>
                  <a:pt x="76255" y="165113"/>
                </a:cubicBezTo>
                <a:cubicBezTo>
                  <a:pt x="80488" y="167759"/>
                  <a:pt x="95305" y="104788"/>
                  <a:pt x="95305" y="104788"/>
                </a:cubicBezTo>
                <a:cubicBezTo>
                  <a:pt x="96363" y="91559"/>
                  <a:pt x="82605" y="85738"/>
                  <a:pt x="82605" y="85738"/>
                </a:cubicBezTo>
                <a:cubicBezTo>
                  <a:pt x="80488" y="84150"/>
                  <a:pt x="92659" y="106905"/>
                  <a:pt x="82605" y="95263"/>
                </a:cubicBezTo>
                <a:cubicBezTo>
                  <a:pt x="72551" y="83621"/>
                  <a:pt x="2172" y="1071"/>
                  <a:pt x="5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3CC174F-0FBF-65EC-79A1-F1DAAFED71FD}"/>
              </a:ext>
            </a:extLst>
          </p:cNvPr>
          <p:cNvSpPr/>
          <p:nvPr/>
        </p:nvSpPr>
        <p:spPr>
          <a:xfrm>
            <a:off x="4876217" y="3101279"/>
            <a:ext cx="74682" cy="273254"/>
          </a:xfrm>
          <a:custGeom>
            <a:avLst/>
            <a:gdLst>
              <a:gd name="connsiteX0" fmla="*/ 32333 w 74682"/>
              <a:gd name="connsiteY0" fmla="*/ 696 h 273254"/>
              <a:gd name="connsiteX1" fmla="*/ 19633 w 74682"/>
              <a:gd name="connsiteY1" fmla="*/ 181671 h 273254"/>
              <a:gd name="connsiteX2" fmla="*/ 73608 w 74682"/>
              <a:gd name="connsiteY2" fmla="*/ 270571 h 273254"/>
              <a:gd name="connsiteX3" fmla="*/ 51383 w 74682"/>
              <a:gd name="connsiteY3" fmla="*/ 245171 h 273254"/>
              <a:gd name="connsiteX4" fmla="*/ 583 w 74682"/>
              <a:gd name="connsiteY4" fmla="*/ 194371 h 273254"/>
              <a:gd name="connsiteX5" fmla="*/ 22808 w 74682"/>
              <a:gd name="connsiteY5" fmla="*/ 207071 h 273254"/>
              <a:gd name="connsiteX6" fmla="*/ 6933 w 74682"/>
              <a:gd name="connsiteY6" fmla="*/ 121346 h 273254"/>
              <a:gd name="connsiteX7" fmla="*/ 32333 w 74682"/>
              <a:gd name="connsiteY7" fmla="*/ 696 h 27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82" h="273254">
                <a:moveTo>
                  <a:pt x="32333" y="696"/>
                </a:moveTo>
                <a:cubicBezTo>
                  <a:pt x="34450" y="10750"/>
                  <a:pt x="12754" y="136692"/>
                  <a:pt x="19633" y="181671"/>
                </a:cubicBezTo>
                <a:cubicBezTo>
                  <a:pt x="26512" y="226650"/>
                  <a:pt x="68316" y="259988"/>
                  <a:pt x="73608" y="270571"/>
                </a:cubicBezTo>
                <a:cubicBezTo>
                  <a:pt x="78900" y="281154"/>
                  <a:pt x="63554" y="257871"/>
                  <a:pt x="51383" y="245171"/>
                </a:cubicBezTo>
                <a:cubicBezTo>
                  <a:pt x="39212" y="232471"/>
                  <a:pt x="5345" y="200721"/>
                  <a:pt x="583" y="194371"/>
                </a:cubicBezTo>
                <a:cubicBezTo>
                  <a:pt x="-4179" y="188021"/>
                  <a:pt x="21750" y="219242"/>
                  <a:pt x="22808" y="207071"/>
                </a:cubicBezTo>
                <a:cubicBezTo>
                  <a:pt x="23866" y="194900"/>
                  <a:pt x="4816" y="150450"/>
                  <a:pt x="6933" y="121346"/>
                </a:cubicBezTo>
                <a:cubicBezTo>
                  <a:pt x="9050" y="92242"/>
                  <a:pt x="30216" y="-9358"/>
                  <a:pt x="3233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7CC79CE5-3C88-ED99-A43D-67ACFB4CABEC}"/>
              </a:ext>
            </a:extLst>
          </p:cNvPr>
          <p:cNvSpPr/>
          <p:nvPr/>
        </p:nvSpPr>
        <p:spPr>
          <a:xfrm>
            <a:off x="5022052" y="3136893"/>
            <a:ext cx="54854" cy="260536"/>
          </a:xfrm>
          <a:custGeom>
            <a:avLst/>
            <a:gdLst>
              <a:gd name="connsiteX0" fmla="*/ 16673 w 54854"/>
              <a:gd name="connsiteY0" fmla="*/ 7 h 260536"/>
              <a:gd name="connsiteX1" fmla="*/ 798 w 54854"/>
              <a:gd name="connsiteY1" fmla="*/ 139707 h 260536"/>
              <a:gd name="connsiteX2" fmla="*/ 45248 w 54854"/>
              <a:gd name="connsiteY2" fmla="*/ 225432 h 260536"/>
              <a:gd name="connsiteX3" fmla="*/ 32548 w 54854"/>
              <a:gd name="connsiteY3" fmla="*/ 260357 h 260536"/>
              <a:gd name="connsiteX4" fmla="*/ 54773 w 54854"/>
              <a:gd name="connsiteY4" fmla="*/ 212732 h 260536"/>
              <a:gd name="connsiteX5" fmla="*/ 23023 w 54854"/>
              <a:gd name="connsiteY5" fmla="*/ 174632 h 260536"/>
              <a:gd name="connsiteX6" fmla="*/ 16673 w 54854"/>
              <a:gd name="connsiteY6" fmla="*/ 133357 h 260536"/>
              <a:gd name="connsiteX7" fmla="*/ 16673 w 54854"/>
              <a:gd name="connsiteY7" fmla="*/ 7 h 26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" h="260536">
                <a:moveTo>
                  <a:pt x="16673" y="7"/>
                </a:moveTo>
                <a:cubicBezTo>
                  <a:pt x="14027" y="1065"/>
                  <a:pt x="-3964" y="102136"/>
                  <a:pt x="798" y="139707"/>
                </a:cubicBezTo>
                <a:cubicBezTo>
                  <a:pt x="5560" y="177278"/>
                  <a:pt x="39956" y="205324"/>
                  <a:pt x="45248" y="225432"/>
                </a:cubicBezTo>
                <a:cubicBezTo>
                  <a:pt x="50540" y="245540"/>
                  <a:pt x="30960" y="262474"/>
                  <a:pt x="32548" y="260357"/>
                </a:cubicBezTo>
                <a:cubicBezTo>
                  <a:pt x="34136" y="258240"/>
                  <a:pt x="56360" y="227019"/>
                  <a:pt x="54773" y="212732"/>
                </a:cubicBezTo>
                <a:cubicBezTo>
                  <a:pt x="53186" y="198445"/>
                  <a:pt x="29373" y="187861"/>
                  <a:pt x="23023" y="174632"/>
                </a:cubicBezTo>
                <a:cubicBezTo>
                  <a:pt x="16673" y="161403"/>
                  <a:pt x="17731" y="158757"/>
                  <a:pt x="16673" y="133357"/>
                </a:cubicBezTo>
                <a:cubicBezTo>
                  <a:pt x="15615" y="107957"/>
                  <a:pt x="19319" y="-1051"/>
                  <a:pt x="1667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8B9FB712-3A24-2D9B-DEFF-E71F9831A57D}"/>
              </a:ext>
            </a:extLst>
          </p:cNvPr>
          <p:cNvSpPr/>
          <p:nvPr/>
        </p:nvSpPr>
        <p:spPr>
          <a:xfrm>
            <a:off x="4740255" y="3336868"/>
            <a:ext cx="48225" cy="166205"/>
          </a:xfrm>
          <a:custGeom>
            <a:avLst/>
            <a:gdLst>
              <a:gd name="connsiteX0" fmla="*/ 41295 w 48225"/>
              <a:gd name="connsiteY0" fmla="*/ 57 h 166205"/>
              <a:gd name="connsiteX1" fmla="*/ 20 w 48225"/>
              <a:gd name="connsiteY1" fmla="*/ 82607 h 166205"/>
              <a:gd name="connsiteX2" fmla="*/ 47645 w 48225"/>
              <a:gd name="connsiteY2" fmla="*/ 165157 h 166205"/>
              <a:gd name="connsiteX3" fmla="*/ 25420 w 48225"/>
              <a:gd name="connsiteY3" fmla="*/ 127057 h 166205"/>
              <a:gd name="connsiteX4" fmla="*/ 9545 w 48225"/>
              <a:gd name="connsiteY4" fmla="*/ 95307 h 166205"/>
              <a:gd name="connsiteX5" fmla="*/ 41295 w 48225"/>
              <a:gd name="connsiteY5" fmla="*/ 57 h 16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25" h="166205">
                <a:moveTo>
                  <a:pt x="41295" y="57"/>
                </a:moveTo>
                <a:cubicBezTo>
                  <a:pt x="39707" y="-2060"/>
                  <a:pt x="-1038" y="55090"/>
                  <a:pt x="20" y="82607"/>
                </a:cubicBezTo>
                <a:cubicBezTo>
                  <a:pt x="1078" y="110124"/>
                  <a:pt x="43412" y="157749"/>
                  <a:pt x="47645" y="165157"/>
                </a:cubicBezTo>
                <a:cubicBezTo>
                  <a:pt x="51878" y="172565"/>
                  <a:pt x="31770" y="138699"/>
                  <a:pt x="25420" y="127057"/>
                </a:cubicBezTo>
                <a:cubicBezTo>
                  <a:pt x="19070" y="115415"/>
                  <a:pt x="7428" y="110653"/>
                  <a:pt x="9545" y="95307"/>
                </a:cubicBezTo>
                <a:cubicBezTo>
                  <a:pt x="11662" y="79961"/>
                  <a:pt x="42883" y="2174"/>
                  <a:pt x="4129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0280057-DEEE-0CD2-F810-88CC6C42B0D9}"/>
              </a:ext>
            </a:extLst>
          </p:cNvPr>
          <p:cNvSpPr/>
          <p:nvPr/>
        </p:nvSpPr>
        <p:spPr>
          <a:xfrm>
            <a:off x="5289547" y="3263662"/>
            <a:ext cx="57653" cy="162510"/>
          </a:xfrm>
          <a:custGeom>
            <a:avLst/>
            <a:gdLst>
              <a:gd name="connsiteX0" fmla="*/ 3 w 57653"/>
              <a:gd name="connsiteY0" fmla="*/ 238 h 162510"/>
              <a:gd name="connsiteX1" fmla="*/ 57153 w 57653"/>
              <a:gd name="connsiteY1" fmla="*/ 63738 h 162510"/>
              <a:gd name="connsiteX2" fmla="*/ 28578 w 57653"/>
              <a:gd name="connsiteY2" fmla="*/ 162163 h 162510"/>
              <a:gd name="connsiteX3" fmla="*/ 41278 w 57653"/>
              <a:gd name="connsiteY3" fmla="*/ 98663 h 162510"/>
              <a:gd name="connsiteX4" fmla="*/ 34928 w 57653"/>
              <a:gd name="connsiteY4" fmla="*/ 111363 h 162510"/>
              <a:gd name="connsiteX5" fmla="*/ 53978 w 57653"/>
              <a:gd name="connsiteY5" fmla="*/ 85963 h 162510"/>
              <a:gd name="connsiteX6" fmla="*/ 3 w 57653"/>
              <a:gd name="connsiteY6" fmla="*/ 238 h 16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53" h="162510">
                <a:moveTo>
                  <a:pt x="3" y="238"/>
                </a:moveTo>
                <a:cubicBezTo>
                  <a:pt x="532" y="-3466"/>
                  <a:pt x="52391" y="36751"/>
                  <a:pt x="57153" y="63738"/>
                </a:cubicBezTo>
                <a:cubicBezTo>
                  <a:pt x="61915" y="90725"/>
                  <a:pt x="31224" y="156342"/>
                  <a:pt x="28578" y="162163"/>
                </a:cubicBezTo>
                <a:cubicBezTo>
                  <a:pt x="25932" y="167984"/>
                  <a:pt x="41278" y="98663"/>
                  <a:pt x="41278" y="98663"/>
                </a:cubicBezTo>
                <a:cubicBezTo>
                  <a:pt x="42336" y="90196"/>
                  <a:pt x="32811" y="113480"/>
                  <a:pt x="34928" y="111363"/>
                </a:cubicBezTo>
                <a:cubicBezTo>
                  <a:pt x="37045" y="109246"/>
                  <a:pt x="54507" y="100780"/>
                  <a:pt x="53978" y="85963"/>
                </a:cubicBezTo>
                <a:cubicBezTo>
                  <a:pt x="53449" y="71146"/>
                  <a:pt x="-526" y="3942"/>
                  <a:pt x="3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2E78F2E-B761-7804-4E95-D66F53B2A143}"/>
              </a:ext>
            </a:extLst>
          </p:cNvPr>
          <p:cNvSpPr/>
          <p:nvPr/>
        </p:nvSpPr>
        <p:spPr>
          <a:xfrm>
            <a:off x="4854562" y="2616186"/>
            <a:ext cx="60338" cy="374935"/>
          </a:xfrm>
          <a:custGeom>
            <a:avLst/>
            <a:gdLst>
              <a:gd name="connsiteX0" fmla="*/ 13 w 60338"/>
              <a:gd name="connsiteY0" fmla="*/ 14 h 374935"/>
              <a:gd name="connsiteX1" fmla="*/ 22238 w 60338"/>
              <a:gd name="connsiteY1" fmla="*/ 158764 h 374935"/>
              <a:gd name="connsiteX2" fmla="*/ 47638 w 60338"/>
              <a:gd name="connsiteY2" fmla="*/ 292114 h 374935"/>
              <a:gd name="connsiteX3" fmla="*/ 47638 w 60338"/>
              <a:gd name="connsiteY3" fmla="*/ 266714 h 374935"/>
              <a:gd name="connsiteX4" fmla="*/ 60338 w 60338"/>
              <a:gd name="connsiteY4" fmla="*/ 374664 h 374935"/>
              <a:gd name="connsiteX5" fmla="*/ 47638 w 60338"/>
              <a:gd name="connsiteY5" fmla="*/ 292114 h 374935"/>
              <a:gd name="connsiteX6" fmla="*/ 22238 w 60338"/>
              <a:gd name="connsiteY6" fmla="*/ 130189 h 374935"/>
              <a:gd name="connsiteX7" fmla="*/ 25413 w 60338"/>
              <a:gd name="connsiteY7" fmla="*/ 149239 h 374935"/>
              <a:gd name="connsiteX8" fmla="*/ 13 w 60338"/>
              <a:gd name="connsiteY8" fmla="*/ 14 h 37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38" h="374935">
                <a:moveTo>
                  <a:pt x="13" y="14"/>
                </a:moveTo>
                <a:cubicBezTo>
                  <a:pt x="-516" y="1601"/>
                  <a:pt x="14301" y="110081"/>
                  <a:pt x="22238" y="158764"/>
                </a:cubicBezTo>
                <a:cubicBezTo>
                  <a:pt x="30175" y="207447"/>
                  <a:pt x="43405" y="274122"/>
                  <a:pt x="47638" y="292114"/>
                </a:cubicBezTo>
                <a:cubicBezTo>
                  <a:pt x="51871" y="310106"/>
                  <a:pt x="45521" y="252956"/>
                  <a:pt x="47638" y="266714"/>
                </a:cubicBezTo>
                <a:cubicBezTo>
                  <a:pt x="49755" y="280472"/>
                  <a:pt x="60338" y="370431"/>
                  <a:pt x="60338" y="374664"/>
                </a:cubicBezTo>
                <a:cubicBezTo>
                  <a:pt x="60338" y="378897"/>
                  <a:pt x="53988" y="332860"/>
                  <a:pt x="47638" y="292114"/>
                </a:cubicBezTo>
                <a:cubicBezTo>
                  <a:pt x="41288" y="251368"/>
                  <a:pt x="22238" y="130189"/>
                  <a:pt x="22238" y="130189"/>
                </a:cubicBezTo>
                <a:cubicBezTo>
                  <a:pt x="18534" y="106377"/>
                  <a:pt x="26471" y="166701"/>
                  <a:pt x="25413" y="149239"/>
                </a:cubicBezTo>
                <a:cubicBezTo>
                  <a:pt x="24355" y="131777"/>
                  <a:pt x="542" y="-1573"/>
                  <a:pt x="1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4EF3CA0-E3CB-6BB8-F873-FF5032CBD927}"/>
              </a:ext>
            </a:extLst>
          </p:cNvPr>
          <p:cNvSpPr/>
          <p:nvPr/>
        </p:nvSpPr>
        <p:spPr>
          <a:xfrm>
            <a:off x="4823168" y="3276420"/>
            <a:ext cx="31444" cy="143151"/>
          </a:xfrm>
          <a:custGeom>
            <a:avLst/>
            <a:gdLst>
              <a:gd name="connsiteX0" fmla="*/ 21882 w 31444"/>
              <a:gd name="connsiteY0" fmla="*/ 180 h 143151"/>
              <a:gd name="connsiteX1" fmla="*/ 9182 w 31444"/>
              <a:gd name="connsiteY1" fmla="*/ 85905 h 143151"/>
              <a:gd name="connsiteX2" fmla="*/ 31407 w 31444"/>
              <a:gd name="connsiteY2" fmla="*/ 143055 h 143151"/>
              <a:gd name="connsiteX3" fmla="*/ 2832 w 31444"/>
              <a:gd name="connsiteY3" fmla="*/ 98605 h 143151"/>
              <a:gd name="connsiteX4" fmla="*/ 2832 w 31444"/>
              <a:gd name="connsiteY4" fmla="*/ 63680 h 143151"/>
              <a:gd name="connsiteX5" fmla="*/ 21882 w 31444"/>
              <a:gd name="connsiteY5" fmla="*/ 180 h 14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44" h="143151">
                <a:moveTo>
                  <a:pt x="21882" y="180"/>
                </a:moveTo>
                <a:cubicBezTo>
                  <a:pt x="22940" y="3884"/>
                  <a:pt x="7594" y="62092"/>
                  <a:pt x="9182" y="85905"/>
                </a:cubicBezTo>
                <a:cubicBezTo>
                  <a:pt x="10770" y="109718"/>
                  <a:pt x="32465" y="140938"/>
                  <a:pt x="31407" y="143055"/>
                </a:cubicBezTo>
                <a:cubicBezTo>
                  <a:pt x="30349" y="145172"/>
                  <a:pt x="7594" y="111834"/>
                  <a:pt x="2832" y="98605"/>
                </a:cubicBezTo>
                <a:cubicBezTo>
                  <a:pt x="-1930" y="85376"/>
                  <a:pt x="186" y="76380"/>
                  <a:pt x="2832" y="63680"/>
                </a:cubicBezTo>
                <a:cubicBezTo>
                  <a:pt x="5478" y="50980"/>
                  <a:pt x="20824" y="-3524"/>
                  <a:pt x="2188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9A99522-AB90-D1C2-CA4A-98311D53DA55}"/>
              </a:ext>
            </a:extLst>
          </p:cNvPr>
          <p:cNvSpPr/>
          <p:nvPr/>
        </p:nvSpPr>
        <p:spPr>
          <a:xfrm>
            <a:off x="4815485" y="3440558"/>
            <a:ext cx="182094" cy="55348"/>
          </a:xfrm>
          <a:custGeom>
            <a:avLst/>
            <a:gdLst>
              <a:gd name="connsiteX0" fmla="*/ 990 w 182094"/>
              <a:gd name="connsiteY0" fmla="*/ 55117 h 55348"/>
              <a:gd name="connsiteX1" fmla="*/ 23215 w 182094"/>
              <a:gd name="connsiteY1" fmla="*/ 1142 h 55348"/>
              <a:gd name="connsiteX2" fmla="*/ 83540 w 182094"/>
              <a:gd name="connsiteY2" fmla="*/ 26542 h 55348"/>
              <a:gd name="connsiteX3" fmla="*/ 127990 w 182094"/>
              <a:gd name="connsiteY3" fmla="*/ 48767 h 55348"/>
              <a:gd name="connsiteX4" fmla="*/ 181965 w 182094"/>
              <a:gd name="connsiteY4" fmla="*/ 55117 h 55348"/>
              <a:gd name="connsiteX5" fmla="*/ 140690 w 182094"/>
              <a:gd name="connsiteY5" fmla="*/ 42417 h 55348"/>
              <a:gd name="connsiteX6" fmla="*/ 67665 w 182094"/>
              <a:gd name="connsiteY6" fmla="*/ 1142 h 55348"/>
              <a:gd name="connsiteX7" fmla="*/ 102590 w 182094"/>
              <a:gd name="connsiteY7" fmla="*/ 10667 h 55348"/>
              <a:gd name="connsiteX8" fmla="*/ 51790 w 182094"/>
              <a:gd name="connsiteY8" fmla="*/ 1142 h 55348"/>
              <a:gd name="connsiteX9" fmla="*/ 990 w 182094"/>
              <a:gd name="connsiteY9" fmla="*/ 55117 h 5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094" h="55348">
                <a:moveTo>
                  <a:pt x="990" y="55117"/>
                </a:moveTo>
                <a:cubicBezTo>
                  <a:pt x="-3772" y="55117"/>
                  <a:pt x="9457" y="5904"/>
                  <a:pt x="23215" y="1142"/>
                </a:cubicBezTo>
                <a:cubicBezTo>
                  <a:pt x="36973" y="-3620"/>
                  <a:pt x="66078" y="18605"/>
                  <a:pt x="83540" y="26542"/>
                </a:cubicBezTo>
                <a:cubicBezTo>
                  <a:pt x="101002" y="34479"/>
                  <a:pt x="111586" y="44004"/>
                  <a:pt x="127990" y="48767"/>
                </a:cubicBezTo>
                <a:cubicBezTo>
                  <a:pt x="144394" y="53530"/>
                  <a:pt x="179848" y="56175"/>
                  <a:pt x="181965" y="55117"/>
                </a:cubicBezTo>
                <a:cubicBezTo>
                  <a:pt x="184082" y="54059"/>
                  <a:pt x="159740" y="51413"/>
                  <a:pt x="140690" y="42417"/>
                </a:cubicBezTo>
                <a:cubicBezTo>
                  <a:pt x="121640" y="33421"/>
                  <a:pt x="74015" y="6434"/>
                  <a:pt x="67665" y="1142"/>
                </a:cubicBezTo>
                <a:cubicBezTo>
                  <a:pt x="61315" y="-4150"/>
                  <a:pt x="105236" y="10667"/>
                  <a:pt x="102590" y="10667"/>
                </a:cubicBezTo>
                <a:cubicBezTo>
                  <a:pt x="99944" y="10667"/>
                  <a:pt x="68723" y="-2033"/>
                  <a:pt x="51790" y="1142"/>
                </a:cubicBezTo>
                <a:cubicBezTo>
                  <a:pt x="34857" y="4317"/>
                  <a:pt x="5752" y="55117"/>
                  <a:pt x="990" y="55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EC600E0-B9DC-528B-BA78-C8B19A132E5B}"/>
              </a:ext>
            </a:extLst>
          </p:cNvPr>
          <p:cNvSpPr/>
          <p:nvPr/>
        </p:nvSpPr>
        <p:spPr>
          <a:xfrm>
            <a:off x="5076763" y="3362309"/>
            <a:ext cx="167152" cy="111408"/>
          </a:xfrm>
          <a:custGeom>
            <a:avLst/>
            <a:gdLst>
              <a:gd name="connsiteX0" fmla="*/ 62 w 167152"/>
              <a:gd name="connsiteY0" fmla="*/ 111141 h 111408"/>
              <a:gd name="connsiteX1" fmla="*/ 76262 w 167152"/>
              <a:gd name="connsiteY1" fmla="*/ 15891 h 111408"/>
              <a:gd name="connsiteX2" fmla="*/ 85787 w 167152"/>
              <a:gd name="connsiteY2" fmla="*/ 6366 h 111408"/>
              <a:gd name="connsiteX3" fmla="*/ 165162 w 167152"/>
              <a:gd name="connsiteY3" fmla="*/ 22241 h 111408"/>
              <a:gd name="connsiteX4" fmla="*/ 139762 w 167152"/>
              <a:gd name="connsiteY4" fmla="*/ 16 h 111408"/>
              <a:gd name="connsiteX5" fmla="*/ 101662 w 167152"/>
              <a:gd name="connsiteY5" fmla="*/ 19066 h 111408"/>
              <a:gd name="connsiteX6" fmla="*/ 63562 w 167152"/>
              <a:gd name="connsiteY6" fmla="*/ 44466 h 111408"/>
              <a:gd name="connsiteX7" fmla="*/ 62 w 167152"/>
              <a:gd name="connsiteY7" fmla="*/ 111141 h 11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152" h="111408">
                <a:moveTo>
                  <a:pt x="62" y="111141"/>
                </a:moveTo>
                <a:cubicBezTo>
                  <a:pt x="2179" y="106379"/>
                  <a:pt x="76262" y="15891"/>
                  <a:pt x="76262" y="15891"/>
                </a:cubicBezTo>
                <a:cubicBezTo>
                  <a:pt x="90549" y="-1571"/>
                  <a:pt x="70970" y="5308"/>
                  <a:pt x="85787" y="6366"/>
                </a:cubicBezTo>
                <a:cubicBezTo>
                  <a:pt x="100604" y="7424"/>
                  <a:pt x="156166" y="23299"/>
                  <a:pt x="165162" y="22241"/>
                </a:cubicBezTo>
                <a:cubicBezTo>
                  <a:pt x="174158" y="21183"/>
                  <a:pt x="150345" y="545"/>
                  <a:pt x="139762" y="16"/>
                </a:cubicBezTo>
                <a:cubicBezTo>
                  <a:pt x="129179" y="-513"/>
                  <a:pt x="114362" y="11658"/>
                  <a:pt x="101662" y="19066"/>
                </a:cubicBezTo>
                <a:cubicBezTo>
                  <a:pt x="88962" y="26474"/>
                  <a:pt x="77320" y="33353"/>
                  <a:pt x="63562" y="44466"/>
                </a:cubicBezTo>
                <a:cubicBezTo>
                  <a:pt x="49804" y="55579"/>
                  <a:pt x="-2055" y="115903"/>
                  <a:pt x="62" y="11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0B0511DB-8B0D-2689-B2D7-2AB89895B574}"/>
              </a:ext>
            </a:extLst>
          </p:cNvPr>
          <p:cNvSpPr/>
          <p:nvPr/>
        </p:nvSpPr>
        <p:spPr>
          <a:xfrm>
            <a:off x="5105284" y="3079462"/>
            <a:ext cx="68642" cy="165632"/>
          </a:xfrm>
          <a:custGeom>
            <a:avLst/>
            <a:gdLst>
              <a:gd name="connsiteX0" fmla="*/ 116 w 68642"/>
              <a:gd name="connsiteY0" fmla="*/ 288 h 165632"/>
              <a:gd name="connsiteX1" fmla="*/ 50916 w 68642"/>
              <a:gd name="connsiteY1" fmla="*/ 66963 h 165632"/>
              <a:gd name="connsiteX2" fmla="*/ 60441 w 68642"/>
              <a:gd name="connsiteY2" fmla="*/ 165388 h 165632"/>
              <a:gd name="connsiteX3" fmla="*/ 66791 w 68642"/>
              <a:gd name="connsiteY3" fmla="*/ 92363 h 165632"/>
              <a:gd name="connsiteX4" fmla="*/ 116 w 68642"/>
              <a:gd name="connsiteY4" fmla="*/ 288 h 16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2" h="165632">
                <a:moveTo>
                  <a:pt x="116" y="288"/>
                </a:moveTo>
                <a:cubicBezTo>
                  <a:pt x="-2530" y="-3945"/>
                  <a:pt x="40862" y="39446"/>
                  <a:pt x="50916" y="66963"/>
                </a:cubicBezTo>
                <a:cubicBezTo>
                  <a:pt x="60970" y="94480"/>
                  <a:pt x="57795" y="161155"/>
                  <a:pt x="60441" y="165388"/>
                </a:cubicBezTo>
                <a:cubicBezTo>
                  <a:pt x="63087" y="169621"/>
                  <a:pt x="72612" y="117763"/>
                  <a:pt x="66791" y="92363"/>
                </a:cubicBezTo>
                <a:cubicBezTo>
                  <a:pt x="60970" y="66963"/>
                  <a:pt x="2762" y="4521"/>
                  <a:pt x="116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8C4BBB4-BAE5-9998-5012-5BCB6F10B1DD}"/>
              </a:ext>
            </a:extLst>
          </p:cNvPr>
          <p:cNvSpPr/>
          <p:nvPr/>
        </p:nvSpPr>
        <p:spPr>
          <a:xfrm>
            <a:off x="4667205" y="2749541"/>
            <a:ext cx="50851" cy="184185"/>
          </a:xfrm>
          <a:custGeom>
            <a:avLst/>
            <a:gdLst>
              <a:gd name="connsiteX0" fmla="*/ 45 w 50851"/>
              <a:gd name="connsiteY0" fmla="*/ 9 h 184185"/>
              <a:gd name="connsiteX1" fmla="*/ 41320 w 50851"/>
              <a:gd name="connsiteY1" fmla="*/ 123834 h 184185"/>
              <a:gd name="connsiteX2" fmla="*/ 15920 w 50851"/>
              <a:gd name="connsiteY2" fmla="*/ 184159 h 184185"/>
              <a:gd name="connsiteX3" fmla="*/ 50845 w 50851"/>
              <a:gd name="connsiteY3" fmla="*/ 117484 h 184185"/>
              <a:gd name="connsiteX4" fmla="*/ 45 w 50851"/>
              <a:gd name="connsiteY4" fmla="*/ 9 h 18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1" h="184185">
                <a:moveTo>
                  <a:pt x="45" y="9"/>
                </a:moveTo>
                <a:cubicBezTo>
                  <a:pt x="-1543" y="1067"/>
                  <a:pt x="38674" y="93142"/>
                  <a:pt x="41320" y="123834"/>
                </a:cubicBezTo>
                <a:cubicBezTo>
                  <a:pt x="43966" y="154526"/>
                  <a:pt x="14332" y="185217"/>
                  <a:pt x="15920" y="184159"/>
                </a:cubicBezTo>
                <a:cubicBezTo>
                  <a:pt x="17508" y="183101"/>
                  <a:pt x="51374" y="145001"/>
                  <a:pt x="50845" y="117484"/>
                </a:cubicBezTo>
                <a:cubicBezTo>
                  <a:pt x="50316" y="89967"/>
                  <a:pt x="1633" y="-1049"/>
                  <a:pt x="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46E10AC2-9BD4-BA52-9191-CC0A3971761D}"/>
              </a:ext>
            </a:extLst>
          </p:cNvPr>
          <p:cNvSpPr/>
          <p:nvPr/>
        </p:nvSpPr>
        <p:spPr>
          <a:xfrm>
            <a:off x="5130964" y="2393950"/>
            <a:ext cx="149061" cy="136109"/>
          </a:xfrm>
          <a:custGeom>
            <a:avLst/>
            <a:gdLst>
              <a:gd name="connsiteX0" fmla="*/ 149061 w 149061"/>
              <a:gd name="connsiteY0" fmla="*/ 0 h 136109"/>
              <a:gd name="connsiteX1" fmla="*/ 3011 w 149061"/>
              <a:gd name="connsiteY1" fmla="*/ 133350 h 136109"/>
              <a:gd name="connsiteX2" fmla="*/ 53811 w 149061"/>
              <a:gd name="connsiteY2" fmla="*/ 88900 h 136109"/>
              <a:gd name="connsiteX3" fmla="*/ 95086 w 149061"/>
              <a:gd name="connsiteY3" fmla="*/ 73025 h 136109"/>
              <a:gd name="connsiteX4" fmla="*/ 91911 w 149061"/>
              <a:gd name="connsiteY4" fmla="*/ 76200 h 136109"/>
              <a:gd name="connsiteX5" fmla="*/ 149061 w 149061"/>
              <a:gd name="connsiteY5" fmla="*/ 0 h 13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061" h="136109">
                <a:moveTo>
                  <a:pt x="149061" y="0"/>
                </a:moveTo>
                <a:lnTo>
                  <a:pt x="3011" y="133350"/>
                </a:lnTo>
                <a:cubicBezTo>
                  <a:pt x="-12864" y="148167"/>
                  <a:pt x="38465" y="98954"/>
                  <a:pt x="53811" y="88900"/>
                </a:cubicBezTo>
                <a:cubicBezTo>
                  <a:pt x="69157" y="78846"/>
                  <a:pt x="95086" y="73025"/>
                  <a:pt x="95086" y="73025"/>
                </a:cubicBezTo>
                <a:cubicBezTo>
                  <a:pt x="101436" y="70908"/>
                  <a:pt x="91911" y="76200"/>
                  <a:pt x="91911" y="76200"/>
                </a:cubicBezTo>
                <a:lnTo>
                  <a:pt x="14906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F9B76D1-A2FD-7F6C-911C-F8DBE2DFFF56}"/>
              </a:ext>
            </a:extLst>
          </p:cNvPr>
          <p:cNvSpPr/>
          <p:nvPr/>
        </p:nvSpPr>
        <p:spPr>
          <a:xfrm>
            <a:off x="4381434" y="2622550"/>
            <a:ext cx="171554" cy="73207"/>
          </a:xfrm>
          <a:custGeom>
            <a:avLst/>
            <a:gdLst>
              <a:gd name="connsiteX0" fmla="*/ 66 w 171554"/>
              <a:gd name="connsiteY0" fmla="*/ 0 h 73207"/>
              <a:gd name="connsiteX1" fmla="*/ 111191 w 171554"/>
              <a:gd name="connsiteY1" fmla="*/ 44450 h 73207"/>
              <a:gd name="connsiteX2" fmla="*/ 171516 w 171554"/>
              <a:gd name="connsiteY2" fmla="*/ 66675 h 73207"/>
              <a:gd name="connsiteX3" fmla="*/ 120716 w 171554"/>
              <a:gd name="connsiteY3" fmla="*/ 57150 h 73207"/>
              <a:gd name="connsiteX4" fmla="*/ 149291 w 171554"/>
              <a:gd name="connsiteY4" fmla="*/ 73025 h 73207"/>
              <a:gd name="connsiteX5" fmla="*/ 95316 w 171554"/>
              <a:gd name="connsiteY5" fmla="*/ 44450 h 73207"/>
              <a:gd name="connsiteX6" fmla="*/ 66 w 171554"/>
              <a:gd name="connsiteY6" fmla="*/ 0 h 7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554" h="73207">
                <a:moveTo>
                  <a:pt x="66" y="0"/>
                </a:moveTo>
                <a:cubicBezTo>
                  <a:pt x="2712" y="0"/>
                  <a:pt x="82616" y="33338"/>
                  <a:pt x="111191" y="44450"/>
                </a:cubicBezTo>
                <a:cubicBezTo>
                  <a:pt x="139766" y="55562"/>
                  <a:pt x="169928" y="64558"/>
                  <a:pt x="171516" y="66675"/>
                </a:cubicBezTo>
                <a:cubicBezTo>
                  <a:pt x="173104" y="68792"/>
                  <a:pt x="124420" y="56092"/>
                  <a:pt x="120716" y="57150"/>
                </a:cubicBezTo>
                <a:cubicBezTo>
                  <a:pt x="117012" y="58208"/>
                  <a:pt x="153524" y="75142"/>
                  <a:pt x="149291" y="73025"/>
                </a:cubicBezTo>
                <a:cubicBezTo>
                  <a:pt x="145058" y="70908"/>
                  <a:pt x="116483" y="51858"/>
                  <a:pt x="95316" y="44450"/>
                </a:cubicBezTo>
                <a:cubicBezTo>
                  <a:pt x="74149" y="37042"/>
                  <a:pt x="-2580" y="0"/>
                  <a:pt x="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35F49D4-FA67-564F-CB1D-78D87FEC56F6}"/>
              </a:ext>
            </a:extLst>
          </p:cNvPr>
          <p:cNvSpPr/>
          <p:nvPr/>
        </p:nvSpPr>
        <p:spPr>
          <a:xfrm>
            <a:off x="5010010" y="2538625"/>
            <a:ext cx="96171" cy="368119"/>
          </a:xfrm>
          <a:custGeom>
            <a:avLst/>
            <a:gdLst>
              <a:gd name="connsiteX0" fmla="*/ 6490 w 96171"/>
              <a:gd name="connsiteY0" fmla="*/ 4550 h 368119"/>
              <a:gd name="connsiteX1" fmla="*/ 3315 w 96171"/>
              <a:gd name="connsiteY1" fmla="*/ 77575 h 368119"/>
              <a:gd name="connsiteX2" fmla="*/ 54115 w 96171"/>
              <a:gd name="connsiteY2" fmla="*/ 293475 h 368119"/>
              <a:gd name="connsiteX3" fmla="*/ 47765 w 96171"/>
              <a:gd name="connsiteY3" fmla="*/ 233150 h 368119"/>
              <a:gd name="connsiteX4" fmla="*/ 95390 w 96171"/>
              <a:gd name="connsiteY4" fmla="*/ 366500 h 368119"/>
              <a:gd name="connsiteX5" fmla="*/ 73165 w 96171"/>
              <a:gd name="connsiteY5" fmla="*/ 299825 h 368119"/>
              <a:gd name="connsiteX6" fmla="*/ 19190 w 96171"/>
              <a:gd name="connsiteY6" fmla="*/ 191875 h 368119"/>
              <a:gd name="connsiteX7" fmla="*/ 6490 w 96171"/>
              <a:gd name="connsiteY7" fmla="*/ 4550 h 36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71" h="368119">
                <a:moveTo>
                  <a:pt x="6490" y="4550"/>
                </a:moveTo>
                <a:cubicBezTo>
                  <a:pt x="3844" y="-14500"/>
                  <a:pt x="-4622" y="29421"/>
                  <a:pt x="3315" y="77575"/>
                </a:cubicBezTo>
                <a:cubicBezTo>
                  <a:pt x="11252" y="125729"/>
                  <a:pt x="46707" y="267546"/>
                  <a:pt x="54115" y="293475"/>
                </a:cubicBezTo>
                <a:cubicBezTo>
                  <a:pt x="61523" y="319404"/>
                  <a:pt x="40886" y="220979"/>
                  <a:pt x="47765" y="233150"/>
                </a:cubicBezTo>
                <a:cubicBezTo>
                  <a:pt x="54644" y="245321"/>
                  <a:pt x="91157" y="355388"/>
                  <a:pt x="95390" y="366500"/>
                </a:cubicBezTo>
                <a:cubicBezTo>
                  <a:pt x="99623" y="377613"/>
                  <a:pt x="85865" y="328929"/>
                  <a:pt x="73165" y="299825"/>
                </a:cubicBezTo>
                <a:cubicBezTo>
                  <a:pt x="60465" y="270721"/>
                  <a:pt x="29773" y="234737"/>
                  <a:pt x="19190" y="191875"/>
                </a:cubicBezTo>
                <a:cubicBezTo>
                  <a:pt x="8607" y="149013"/>
                  <a:pt x="9136" y="23600"/>
                  <a:pt x="6490" y="4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9FFD0CD-C0F2-CDFF-459E-803A40270697}"/>
              </a:ext>
            </a:extLst>
          </p:cNvPr>
          <p:cNvSpPr/>
          <p:nvPr/>
        </p:nvSpPr>
        <p:spPr>
          <a:xfrm>
            <a:off x="4009542" y="2618676"/>
            <a:ext cx="251371" cy="32745"/>
          </a:xfrm>
          <a:custGeom>
            <a:avLst/>
            <a:gdLst>
              <a:gd name="connsiteX0" fmla="*/ 483 w 251371"/>
              <a:gd name="connsiteY0" fmla="*/ 32449 h 32745"/>
              <a:gd name="connsiteX1" fmla="*/ 105258 w 251371"/>
              <a:gd name="connsiteY1" fmla="*/ 699 h 32745"/>
              <a:gd name="connsiteX2" fmla="*/ 248133 w 251371"/>
              <a:gd name="connsiteY2" fmla="*/ 10224 h 32745"/>
              <a:gd name="connsiteX3" fmla="*/ 194158 w 251371"/>
              <a:gd name="connsiteY3" fmla="*/ 7049 h 32745"/>
              <a:gd name="connsiteX4" fmla="*/ 70333 w 251371"/>
              <a:gd name="connsiteY4" fmla="*/ 16574 h 32745"/>
              <a:gd name="connsiteX5" fmla="*/ 483 w 251371"/>
              <a:gd name="connsiteY5" fmla="*/ 32449 h 3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371" h="32745">
                <a:moveTo>
                  <a:pt x="483" y="32449"/>
                </a:moveTo>
                <a:cubicBezTo>
                  <a:pt x="6304" y="29803"/>
                  <a:pt x="63983" y="4403"/>
                  <a:pt x="105258" y="699"/>
                </a:cubicBezTo>
                <a:cubicBezTo>
                  <a:pt x="146533" y="-3005"/>
                  <a:pt x="233316" y="9166"/>
                  <a:pt x="248133" y="10224"/>
                </a:cubicBezTo>
                <a:cubicBezTo>
                  <a:pt x="262950" y="11282"/>
                  <a:pt x="223791" y="5991"/>
                  <a:pt x="194158" y="7049"/>
                </a:cubicBezTo>
                <a:cubicBezTo>
                  <a:pt x="164525" y="8107"/>
                  <a:pt x="97850" y="13928"/>
                  <a:pt x="70333" y="16574"/>
                </a:cubicBezTo>
                <a:cubicBezTo>
                  <a:pt x="42816" y="19220"/>
                  <a:pt x="-5338" y="35095"/>
                  <a:pt x="483" y="3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C9D6606-B0C3-2851-C4EA-37B626D82ABC}"/>
              </a:ext>
            </a:extLst>
          </p:cNvPr>
          <p:cNvSpPr/>
          <p:nvPr/>
        </p:nvSpPr>
        <p:spPr>
          <a:xfrm>
            <a:off x="4616274" y="3460627"/>
            <a:ext cx="76829" cy="146193"/>
          </a:xfrm>
          <a:custGeom>
            <a:avLst/>
            <a:gdLst>
              <a:gd name="connsiteX0" fmla="*/ 76376 w 76829"/>
              <a:gd name="connsiteY0" fmla="*/ 123 h 146193"/>
              <a:gd name="connsiteX1" fmla="*/ 41451 w 76829"/>
              <a:gd name="connsiteY1" fmla="*/ 47748 h 146193"/>
              <a:gd name="connsiteX2" fmla="*/ 176 w 76829"/>
              <a:gd name="connsiteY2" fmla="*/ 146173 h 146193"/>
              <a:gd name="connsiteX3" fmla="*/ 25576 w 76829"/>
              <a:gd name="connsiteY3" fmla="*/ 57273 h 146193"/>
              <a:gd name="connsiteX4" fmla="*/ 16051 w 76829"/>
              <a:gd name="connsiteY4" fmla="*/ 60448 h 146193"/>
              <a:gd name="connsiteX5" fmla="*/ 76376 w 76829"/>
              <a:gd name="connsiteY5" fmla="*/ 123 h 14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29" h="146193">
                <a:moveTo>
                  <a:pt x="76376" y="123"/>
                </a:moveTo>
                <a:cubicBezTo>
                  <a:pt x="80609" y="-1994"/>
                  <a:pt x="54151" y="23406"/>
                  <a:pt x="41451" y="47748"/>
                </a:cubicBezTo>
                <a:cubicBezTo>
                  <a:pt x="28751" y="72090"/>
                  <a:pt x="2822" y="144586"/>
                  <a:pt x="176" y="146173"/>
                </a:cubicBezTo>
                <a:cubicBezTo>
                  <a:pt x="-2470" y="147761"/>
                  <a:pt x="25576" y="57273"/>
                  <a:pt x="25576" y="57273"/>
                </a:cubicBezTo>
                <a:cubicBezTo>
                  <a:pt x="28222" y="42986"/>
                  <a:pt x="8643" y="68386"/>
                  <a:pt x="16051" y="60448"/>
                </a:cubicBezTo>
                <a:cubicBezTo>
                  <a:pt x="23459" y="52511"/>
                  <a:pt x="72143" y="2240"/>
                  <a:pt x="76376" y="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40CD6965-F75C-D897-CA78-973FC06FAEB4}"/>
              </a:ext>
            </a:extLst>
          </p:cNvPr>
          <p:cNvSpPr/>
          <p:nvPr/>
        </p:nvSpPr>
        <p:spPr>
          <a:xfrm>
            <a:off x="5394301" y="3260521"/>
            <a:ext cx="152255" cy="119083"/>
          </a:xfrm>
          <a:custGeom>
            <a:avLst/>
            <a:gdLst>
              <a:gd name="connsiteX0" fmla="*/ 24 w 152255"/>
              <a:gd name="connsiteY0" fmla="*/ 204 h 119083"/>
              <a:gd name="connsiteX1" fmla="*/ 57174 w 152255"/>
              <a:gd name="connsiteY1" fmla="*/ 63704 h 119083"/>
              <a:gd name="connsiteX2" fmla="*/ 149249 w 152255"/>
              <a:gd name="connsiteY2" fmla="*/ 117679 h 119083"/>
              <a:gd name="connsiteX3" fmla="*/ 123849 w 152255"/>
              <a:gd name="connsiteY3" fmla="*/ 101804 h 119083"/>
              <a:gd name="connsiteX4" fmla="*/ 63524 w 152255"/>
              <a:gd name="connsiteY4" fmla="*/ 85929 h 119083"/>
              <a:gd name="connsiteX5" fmla="*/ 24 w 152255"/>
              <a:gd name="connsiteY5" fmla="*/ 204 h 11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55" h="119083">
                <a:moveTo>
                  <a:pt x="24" y="204"/>
                </a:moveTo>
                <a:cubicBezTo>
                  <a:pt x="-1034" y="-3500"/>
                  <a:pt x="32303" y="44125"/>
                  <a:pt x="57174" y="63704"/>
                </a:cubicBezTo>
                <a:cubicBezTo>
                  <a:pt x="82045" y="83283"/>
                  <a:pt x="138137" y="111329"/>
                  <a:pt x="149249" y="117679"/>
                </a:cubicBezTo>
                <a:cubicBezTo>
                  <a:pt x="160361" y="124029"/>
                  <a:pt x="138136" y="107096"/>
                  <a:pt x="123849" y="101804"/>
                </a:cubicBezTo>
                <a:cubicBezTo>
                  <a:pt x="109562" y="96512"/>
                  <a:pt x="79399" y="101275"/>
                  <a:pt x="63524" y="85929"/>
                </a:cubicBezTo>
                <a:cubicBezTo>
                  <a:pt x="47649" y="70583"/>
                  <a:pt x="1082" y="3908"/>
                  <a:pt x="24" y="2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E50DB6CC-98B7-7DF5-C40E-3C024A2B8193}"/>
              </a:ext>
            </a:extLst>
          </p:cNvPr>
          <p:cNvSpPr/>
          <p:nvPr/>
        </p:nvSpPr>
        <p:spPr>
          <a:xfrm>
            <a:off x="5034083" y="3590916"/>
            <a:ext cx="42867" cy="155629"/>
          </a:xfrm>
          <a:custGeom>
            <a:avLst/>
            <a:gdLst>
              <a:gd name="connsiteX0" fmla="*/ 10992 w 42867"/>
              <a:gd name="connsiteY0" fmla="*/ 9 h 155629"/>
              <a:gd name="connsiteX1" fmla="*/ 14167 w 42867"/>
              <a:gd name="connsiteY1" fmla="*/ 111134 h 155629"/>
              <a:gd name="connsiteX2" fmla="*/ 42742 w 42867"/>
              <a:gd name="connsiteY2" fmla="*/ 155584 h 155629"/>
              <a:gd name="connsiteX3" fmla="*/ 1467 w 42867"/>
              <a:gd name="connsiteY3" fmla="*/ 117484 h 155629"/>
              <a:gd name="connsiteX4" fmla="*/ 10992 w 42867"/>
              <a:gd name="connsiteY4" fmla="*/ 9 h 15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67" h="155629">
                <a:moveTo>
                  <a:pt x="10992" y="9"/>
                </a:moveTo>
                <a:cubicBezTo>
                  <a:pt x="13109" y="-1049"/>
                  <a:pt x="8875" y="85205"/>
                  <a:pt x="14167" y="111134"/>
                </a:cubicBezTo>
                <a:cubicBezTo>
                  <a:pt x="19459" y="137063"/>
                  <a:pt x="44859" y="154526"/>
                  <a:pt x="42742" y="155584"/>
                </a:cubicBezTo>
                <a:cubicBezTo>
                  <a:pt x="40625" y="156642"/>
                  <a:pt x="7288" y="139180"/>
                  <a:pt x="1467" y="117484"/>
                </a:cubicBezTo>
                <a:cubicBezTo>
                  <a:pt x="-4354" y="95788"/>
                  <a:pt x="8875" y="1067"/>
                  <a:pt x="10992" y="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20D92465-43DC-1DE3-70B0-F9E71C78D4E1}"/>
              </a:ext>
            </a:extLst>
          </p:cNvPr>
          <p:cNvSpPr/>
          <p:nvPr/>
        </p:nvSpPr>
        <p:spPr>
          <a:xfrm>
            <a:off x="5130494" y="3574989"/>
            <a:ext cx="76673" cy="155636"/>
          </a:xfrm>
          <a:custGeom>
            <a:avLst/>
            <a:gdLst>
              <a:gd name="connsiteX0" fmla="*/ 306 w 76673"/>
              <a:gd name="connsiteY0" fmla="*/ 61 h 155636"/>
              <a:gd name="connsiteX1" fmla="*/ 32056 w 76673"/>
              <a:gd name="connsiteY1" fmla="*/ 69911 h 155636"/>
              <a:gd name="connsiteX2" fmla="*/ 76506 w 76673"/>
              <a:gd name="connsiteY2" fmla="*/ 114361 h 155636"/>
              <a:gd name="connsiteX3" fmla="*/ 47931 w 76673"/>
              <a:gd name="connsiteY3" fmla="*/ 155636 h 155636"/>
              <a:gd name="connsiteX4" fmla="*/ 66981 w 76673"/>
              <a:gd name="connsiteY4" fmla="*/ 114361 h 155636"/>
              <a:gd name="connsiteX5" fmla="*/ 51106 w 76673"/>
              <a:gd name="connsiteY5" fmla="*/ 82611 h 155636"/>
              <a:gd name="connsiteX6" fmla="*/ 306 w 76673"/>
              <a:gd name="connsiteY6" fmla="*/ 61 h 15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73" h="155636">
                <a:moveTo>
                  <a:pt x="306" y="61"/>
                </a:moveTo>
                <a:cubicBezTo>
                  <a:pt x="-2869" y="-2056"/>
                  <a:pt x="19356" y="50861"/>
                  <a:pt x="32056" y="69911"/>
                </a:cubicBezTo>
                <a:cubicBezTo>
                  <a:pt x="44756" y="88961"/>
                  <a:pt x="73860" y="100074"/>
                  <a:pt x="76506" y="114361"/>
                </a:cubicBezTo>
                <a:cubicBezTo>
                  <a:pt x="79152" y="128648"/>
                  <a:pt x="49518" y="155636"/>
                  <a:pt x="47931" y="155636"/>
                </a:cubicBezTo>
                <a:cubicBezTo>
                  <a:pt x="46344" y="155636"/>
                  <a:pt x="66452" y="126532"/>
                  <a:pt x="66981" y="114361"/>
                </a:cubicBezTo>
                <a:cubicBezTo>
                  <a:pt x="67510" y="102190"/>
                  <a:pt x="60631" y="96369"/>
                  <a:pt x="51106" y="82611"/>
                </a:cubicBezTo>
                <a:cubicBezTo>
                  <a:pt x="41581" y="68853"/>
                  <a:pt x="3481" y="2178"/>
                  <a:pt x="306" y="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8270AFC-B9A4-8574-F6F7-51E307B356CF}"/>
              </a:ext>
            </a:extLst>
          </p:cNvPr>
          <p:cNvSpPr/>
          <p:nvPr/>
        </p:nvSpPr>
        <p:spPr>
          <a:xfrm>
            <a:off x="4710894" y="3930283"/>
            <a:ext cx="135769" cy="63867"/>
          </a:xfrm>
          <a:custGeom>
            <a:avLst/>
            <a:gdLst>
              <a:gd name="connsiteX0" fmla="*/ 806 w 135769"/>
              <a:gd name="connsiteY0" fmla="*/ 63867 h 63867"/>
              <a:gd name="connsiteX1" fmla="*/ 61131 w 135769"/>
              <a:gd name="connsiteY1" fmla="*/ 3542 h 63867"/>
              <a:gd name="connsiteX2" fmla="*/ 134156 w 135769"/>
              <a:gd name="connsiteY2" fmla="*/ 6717 h 63867"/>
              <a:gd name="connsiteX3" fmla="*/ 105581 w 135769"/>
              <a:gd name="connsiteY3" fmla="*/ 3542 h 63867"/>
              <a:gd name="connsiteX4" fmla="*/ 806 w 135769"/>
              <a:gd name="connsiteY4" fmla="*/ 63867 h 6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69" h="63867">
                <a:moveTo>
                  <a:pt x="806" y="63867"/>
                </a:moveTo>
                <a:cubicBezTo>
                  <a:pt x="-6602" y="63867"/>
                  <a:pt x="38906" y="13067"/>
                  <a:pt x="61131" y="3542"/>
                </a:cubicBezTo>
                <a:cubicBezTo>
                  <a:pt x="83356" y="-5983"/>
                  <a:pt x="126748" y="6717"/>
                  <a:pt x="134156" y="6717"/>
                </a:cubicBezTo>
                <a:cubicBezTo>
                  <a:pt x="141564" y="6717"/>
                  <a:pt x="121985" y="-2279"/>
                  <a:pt x="105581" y="3542"/>
                </a:cubicBezTo>
                <a:cubicBezTo>
                  <a:pt x="89177" y="9363"/>
                  <a:pt x="8214" y="63867"/>
                  <a:pt x="806" y="63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50EAE78-9348-65EC-2CF1-515933B4B4BB}"/>
              </a:ext>
            </a:extLst>
          </p:cNvPr>
          <p:cNvSpPr/>
          <p:nvPr/>
        </p:nvSpPr>
        <p:spPr>
          <a:xfrm>
            <a:off x="4793854" y="3798643"/>
            <a:ext cx="341483" cy="132777"/>
          </a:xfrm>
          <a:custGeom>
            <a:avLst/>
            <a:gdLst>
              <a:gd name="connsiteX0" fmla="*/ 396 w 341483"/>
              <a:gd name="connsiteY0" fmla="*/ 132007 h 132777"/>
              <a:gd name="connsiteX1" fmla="*/ 136921 w 341483"/>
              <a:gd name="connsiteY1" fmla="*/ 33582 h 132777"/>
              <a:gd name="connsiteX2" fmla="*/ 232171 w 341483"/>
              <a:gd name="connsiteY2" fmla="*/ 5007 h 132777"/>
              <a:gd name="connsiteX3" fmla="*/ 216296 w 341483"/>
              <a:gd name="connsiteY3" fmla="*/ 11357 h 132777"/>
              <a:gd name="connsiteX4" fmla="*/ 336946 w 341483"/>
              <a:gd name="connsiteY4" fmla="*/ 1832 h 132777"/>
              <a:gd name="connsiteX5" fmla="*/ 305196 w 341483"/>
              <a:gd name="connsiteY5" fmla="*/ 1832 h 132777"/>
              <a:gd name="connsiteX6" fmla="*/ 203596 w 341483"/>
              <a:gd name="connsiteY6" fmla="*/ 20882 h 132777"/>
              <a:gd name="connsiteX7" fmla="*/ 136921 w 341483"/>
              <a:gd name="connsiteY7" fmla="*/ 36757 h 132777"/>
              <a:gd name="connsiteX8" fmla="*/ 95646 w 341483"/>
              <a:gd name="connsiteY8" fmla="*/ 78032 h 132777"/>
              <a:gd name="connsiteX9" fmla="*/ 396 w 341483"/>
              <a:gd name="connsiteY9" fmla="*/ 132007 h 13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483" h="132777">
                <a:moveTo>
                  <a:pt x="396" y="132007"/>
                </a:moveTo>
                <a:cubicBezTo>
                  <a:pt x="7275" y="124599"/>
                  <a:pt x="98292" y="54749"/>
                  <a:pt x="136921" y="33582"/>
                </a:cubicBezTo>
                <a:cubicBezTo>
                  <a:pt x="175550" y="12415"/>
                  <a:pt x="218942" y="8711"/>
                  <a:pt x="232171" y="5007"/>
                </a:cubicBezTo>
                <a:cubicBezTo>
                  <a:pt x="245400" y="1303"/>
                  <a:pt x="198834" y="11886"/>
                  <a:pt x="216296" y="11357"/>
                </a:cubicBezTo>
                <a:cubicBezTo>
                  <a:pt x="233758" y="10828"/>
                  <a:pt x="322129" y="3419"/>
                  <a:pt x="336946" y="1832"/>
                </a:cubicBezTo>
                <a:cubicBezTo>
                  <a:pt x="351763" y="245"/>
                  <a:pt x="327421" y="-1343"/>
                  <a:pt x="305196" y="1832"/>
                </a:cubicBezTo>
                <a:cubicBezTo>
                  <a:pt x="282971" y="5007"/>
                  <a:pt x="231642" y="15061"/>
                  <a:pt x="203596" y="20882"/>
                </a:cubicBezTo>
                <a:cubicBezTo>
                  <a:pt x="175550" y="26703"/>
                  <a:pt x="154913" y="27232"/>
                  <a:pt x="136921" y="36757"/>
                </a:cubicBezTo>
                <a:cubicBezTo>
                  <a:pt x="118929" y="46282"/>
                  <a:pt x="113109" y="64803"/>
                  <a:pt x="95646" y="78032"/>
                </a:cubicBezTo>
                <a:cubicBezTo>
                  <a:pt x="78184" y="91261"/>
                  <a:pt x="-6483" y="139415"/>
                  <a:pt x="396" y="13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C175C51-4174-2658-771A-2CF211567A6F}"/>
              </a:ext>
            </a:extLst>
          </p:cNvPr>
          <p:cNvSpPr/>
          <p:nvPr/>
        </p:nvSpPr>
        <p:spPr>
          <a:xfrm>
            <a:off x="5124359" y="3729670"/>
            <a:ext cx="141505" cy="99386"/>
          </a:xfrm>
          <a:custGeom>
            <a:avLst/>
            <a:gdLst>
              <a:gd name="connsiteX0" fmla="*/ 91 w 141505"/>
              <a:gd name="connsiteY0" fmla="*/ 99380 h 99386"/>
              <a:gd name="connsiteX1" fmla="*/ 76291 w 141505"/>
              <a:gd name="connsiteY1" fmla="*/ 54930 h 99386"/>
              <a:gd name="connsiteX2" fmla="*/ 139791 w 141505"/>
              <a:gd name="connsiteY2" fmla="*/ 955 h 99386"/>
              <a:gd name="connsiteX3" fmla="*/ 120741 w 141505"/>
              <a:gd name="connsiteY3" fmla="*/ 23180 h 99386"/>
              <a:gd name="connsiteX4" fmla="*/ 92166 w 141505"/>
              <a:gd name="connsiteY4" fmla="*/ 58105 h 99386"/>
              <a:gd name="connsiteX5" fmla="*/ 91 w 141505"/>
              <a:gd name="connsiteY5" fmla="*/ 99380 h 9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505" h="99386">
                <a:moveTo>
                  <a:pt x="91" y="99380"/>
                </a:moveTo>
                <a:cubicBezTo>
                  <a:pt x="-2555" y="98851"/>
                  <a:pt x="53008" y="71334"/>
                  <a:pt x="76291" y="54930"/>
                </a:cubicBezTo>
                <a:cubicBezTo>
                  <a:pt x="99574" y="38526"/>
                  <a:pt x="139791" y="955"/>
                  <a:pt x="139791" y="955"/>
                </a:cubicBezTo>
                <a:cubicBezTo>
                  <a:pt x="147199" y="-4337"/>
                  <a:pt x="128678" y="13655"/>
                  <a:pt x="120741" y="23180"/>
                </a:cubicBezTo>
                <a:cubicBezTo>
                  <a:pt x="112804" y="32705"/>
                  <a:pt x="106983" y="47522"/>
                  <a:pt x="92166" y="58105"/>
                </a:cubicBezTo>
                <a:cubicBezTo>
                  <a:pt x="77349" y="68688"/>
                  <a:pt x="2737" y="99909"/>
                  <a:pt x="91" y="99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4485E06A-CE15-3895-EA6F-DC23D6D7F28E}"/>
              </a:ext>
            </a:extLst>
          </p:cNvPr>
          <p:cNvSpPr/>
          <p:nvPr/>
        </p:nvSpPr>
        <p:spPr>
          <a:xfrm>
            <a:off x="5295706" y="3682874"/>
            <a:ext cx="343374" cy="68974"/>
          </a:xfrm>
          <a:custGeom>
            <a:avLst/>
            <a:gdLst>
              <a:gd name="connsiteX0" fmla="*/ 194 w 343374"/>
              <a:gd name="connsiteY0" fmla="*/ 63626 h 68974"/>
              <a:gd name="connsiteX1" fmla="*/ 177994 w 343374"/>
              <a:gd name="connsiteY1" fmla="*/ 63626 h 68974"/>
              <a:gd name="connsiteX2" fmla="*/ 343094 w 343374"/>
              <a:gd name="connsiteY2" fmla="*/ 126 h 68974"/>
              <a:gd name="connsiteX3" fmla="*/ 212919 w 343374"/>
              <a:gd name="connsiteY3" fmla="*/ 47751 h 68974"/>
              <a:gd name="connsiteX4" fmla="*/ 194 w 343374"/>
              <a:gd name="connsiteY4" fmla="*/ 63626 h 6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74" h="68974">
                <a:moveTo>
                  <a:pt x="194" y="63626"/>
                </a:moveTo>
                <a:cubicBezTo>
                  <a:pt x="-5627" y="66272"/>
                  <a:pt x="120844" y="74209"/>
                  <a:pt x="177994" y="63626"/>
                </a:cubicBezTo>
                <a:cubicBezTo>
                  <a:pt x="235144" y="53043"/>
                  <a:pt x="337273" y="2772"/>
                  <a:pt x="343094" y="126"/>
                </a:cubicBezTo>
                <a:cubicBezTo>
                  <a:pt x="348915" y="-2520"/>
                  <a:pt x="262661" y="37168"/>
                  <a:pt x="212919" y="47751"/>
                </a:cubicBezTo>
                <a:cubicBezTo>
                  <a:pt x="163177" y="58334"/>
                  <a:pt x="6015" y="60980"/>
                  <a:pt x="194" y="63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D267B6DC-51FC-46B5-8518-2D44D83D3AB2}"/>
              </a:ext>
            </a:extLst>
          </p:cNvPr>
          <p:cNvSpPr/>
          <p:nvPr/>
        </p:nvSpPr>
        <p:spPr>
          <a:xfrm>
            <a:off x="5425818" y="3701936"/>
            <a:ext cx="232260" cy="209869"/>
          </a:xfrm>
          <a:custGeom>
            <a:avLst/>
            <a:gdLst>
              <a:gd name="connsiteX0" fmla="*/ 232032 w 232260"/>
              <a:gd name="connsiteY0" fmla="*/ 114 h 209869"/>
              <a:gd name="connsiteX1" fmla="*/ 127257 w 232260"/>
              <a:gd name="connsiteY1" fmla="*/ 76314 h 209869"/>
              <a:gd name="connsiteX2" fmla="*/ 257 w 232260"/>
              <a:gd name="connsiteY2" fmla="*/ 209664 h 209869"/>
              <a:gd name="connsiteX3" fmla="*/ 92332 w 232260"/>
              <a:gd name="connsiteY3" fmla="*/ 108064 h 209869"/>
              <a:gd name="connsiteX4" fmla="*/ 19307 w 232260"/>
              <a:gd name="connsiteY4" fmla="*/ 158864 h 209869"/>
              <a:gd name="connsiteX5" fmla="*/ 98682 w 232260"/>
              <a:gd name="connsiteY5" fmla="*/ 92189 h 209869"/>
              <a:gd name="connsiteX6" fmla="*/ 232032 w 232260"/>
              <a:gd name="connsiteY6" fmla="*/ 114 h 20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260" h="209869">
                <a:moveTo>
                  <a:pt x="232032" y="114"/>
                </a:moveTo>
                <a:cubicBezTo>
                  <a:pt x="236794" y="-2532"/>
                  <a:pt x="165886" y="41389"/>
                  <a:pt x="127257" y="76314"/>
                </a:cubicBezTo>
                <a:cubicBezTo>
                  <a:pt x="88628" y="111239"/>
                  <a:pt x="6078" y="204372"/>
                  <a:pt x="257" y="209664"/>
                </a:cubicBezTo>
                <a:cubicBezTo>
                  <a:pt x="-5564" y="214956"/>
                  <a:pt x="89157" y="116531"/>
                  <a:pt x="92332" y="108064"/>
                </a:cubicBezTo>
                <a:cubicBezTo>
                  <a:pt x="95507" y="99597"/>
                  <a:pt x="18249" y="161510"/>
                  <a:pt x="19307" y="158864"/>
                </a:cubicBezTo>
                <a:cubicBezTo>
                  <a:pt x="20365" y="156218"/>
                  <a:pt x="61640" y="114943"/>
                  <a:pt x="98682" y="92189"/>
                </a:cubicBezTo>
                <a:cubicBezTo>
                  <a:pt x="135724" y="69435"/>
                  <a:pt x="227270" y="2760"/>
                  <a:pt x="232032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6BD9486-2C3D-8408-585F-C5797081D200}"/>
              </a:ext>
            </a:extLst>
          </p:cNvPr>
          <p:cNvSpPr/>
          <p:nvPr/>
        </p:nvSpPr>
        <p:spPr>
          <a:xfrm>
            <a:off x="5232051" y="3879850"/>
            <a:ext cx="235299" cy="161969"/>
          </a:xfrm>
          <a:custGeom>
            <a:avLst/>
            <a:gdLst>
              <a:gd name="connsiteX0" fmla="*/ 235299 w 235299"/>
              <a:gd name="connsiteY0" fmla="*/ 0 h 161969"/>
              <a:gd name="connsiteX1" fmla="*/ 101949 w 235299"/>
              <a:gd name="connsiteY1" fmla="*/ 95250 h 161969"/>
              <a:gd name="connsiteX2" fmla="*/ 349 w 235299"/>
              <a:gd name="connsiteY2" fmla="*/ 161925 h 161969"/>
              <a:gd name="connsiteX3" fmla="*/ 136874 w 235299"/>
              <a:gd name="connsiteY3" fmla="*/ 85725 h 161969"/>
              <a:gd name="connsiteX4" fmla="*/ 105124 w 235299"/>
              <a:gd name="connsiteY4" fmla="*/ 85725 h 161969"/>
              <a:gd name="connsiteX5" fmla="*/ 235299 w 235299"/>
              <a:gd name="connsiteY5" fmla="*/ 0 h 16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99" h="161969">
                <a:moveTo>
                  <a:pt x="235299" y="0"/>
                </a:moveTo>
                <a:cubicBezTo>
                  <a:pt x="234770" y="1587"/>
                  <a:pt x="141107" y="68263"/>
                  <a:pt x="101949" y="95250"/>
                </a:cubicBezTo>
                <a:cubicBezTo>
                  <a:pt x="62791" y="122238"/>
                  <a:pt x="-5472" y="163513"/>
                  <a:pt x="349" y="161925"/>
                </a:cubicBezTo>
                <a:cubicBezTo>
                  <a:pt x="6170" y="160338"/>
                  <a:pt x="119411" y="98425"/>
                  <a:pt x="136874" y="85725"/>
                </a:cubicBezTo>
                <a:cubicBezTo>
                  <a:pt x="154336" y="73025"/>
                  <a:pt x="88191" y="96837"/>
                  <a:pt x="105124" y="85725"/>
                </a:cubicBezTo>
                <a:lnTo>
                  <a:pt x="23529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8575601-F754-A621-3A12-4315933A81FB}"/>
              </a:ext>
            </a:extLst>
          </p:cNvPr>
          <p:cNvSpPr/>
          <p:nvPr/>
        </p:nvSpPr>
        <p:spPr>
          <a:xfrm>
            <a:off x="4857374" y="3962400"/>
            <a:ext cx="333751" cy="85932"/>
          </a:xfrm>
          <a:custGeom>
            <a:avLst/>
            <a:gdLst>
              <a:gd name="connsiteX0" fmla="*/ 376 w 333751"/>
              <a:gd name="connsiteY0" fmla="*/ 0 h 85932"/>
              <a:gd name="connsiteX1" fmla="*/ 219451 w 333751"/>
              <a:gd name="connsiteY1" fmla="*/ 60325 h 85932"/>
              <a:gd name="connsiteX2" fmla="*/ 276601 w 333751"/>
              <a:gd name="connsiteY2" fmla="*/ 85725 h 85932"/>
              <a:gd name="connsiteX3" fmla="*/ 257551 w 333751"/>
              <a:gd name="connsiteY3" fmla="*/ 73025 h 85932"/>
              <a:gd name="connsiteX4" fmla="*/ 333751 w 333751"/>
              <a:gd name="connsiteY4" fmla="*/ 85725 h 85932"/>
              <a:gd name="connsiteX5" fmla="*/ 257551 w 333751"/>
              <a:gd name="connsiteY5" fmla="*/ 60325 h 85932"/>
              <a:gd name="connsiteX6" fmla="*/ 155951 w 333751"/>
              <a:gd name="connsiteY6" fmla="*/ 28575 h 85932"/>
              <a:gd name="connsiteX7" fmla="*/ 165476 w 333751"/>
              <a:gd name="connsiteY7" fmla="*/ 60325 h 85932"/>
              <a:gd name="connsiteX8" fmla="*/ 376 w 333751"/>
              <a:gd name="connsiteY8" fmla="*/ 0 h 8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51" h="85932">
                <a:moveTo>
                  <a:pt x="376" y="0"/>
                </a:moveTo>
                <a:cubicBezTo>
                  <a:pt x="9372" y="0"/>
                  <a:pt x="173414" y="46038"/>
                  <a:pt x="219451" y="60325"/>
                </a:cubicBezTo>
                <a:cubicBezTo>
                  <a:pt x="265488" y="74612"/>
                  <a:pt x="276601" y="85725"/>
                  <a:pt x="276601" y="85725"/>
                </a:cubicBezTo>
                <a:cubicBezTo>
                  <a:pt x="282951" y="87842"/>
                  <a:pt x="248026" y="73025"/>
                  <a:pt x="257551" y="73025"/>
                </a:cubicBezTo>
                <a:cubicBezTo>
                  <a:pt x="267076" y="73025"/>
                  <a:pt x="333751" y="87842"/>
                  <a:pt x="333751" y="85725"/>
                </a:cubicBezTo>
                <a:cubicBezTo>
                  <a:pt x="333751" y="83608"/>
                  <a:pt x="257551" y="60325"/>
                  <a:pt x="257551" y="60325"/>
                </a:cubicBezTo>
                <a:cubicBezTo>
                  <a:pt x="227918" y="50800"/>
                  <a:pt x="171297" y="28575"/>
                  <a:pt x="155951" y="28575"/>
                </a:cubicBezTo>
                <a:cubicBezTo>
                  <a:pt x="140605" y="28575"/>
                  <a:pt x="184526" y="64029"/>
                  <a:pt x="165476" y="60325"/>
                </a:cubicBezTo>
                <a:cubicBezTo>
                  <a:pt x="146426" y="56621"/>
                  <a:pt x="-8620" y="0"/>
                  <a:pt x="3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0D566D5-CA26-69AE-0DB0-9E0600825F64}"/>
              </a:ext>
            </a:extLst>
          </p:cNvPr>
          <p:cNvSpPr/>
          <p:nvPr/>
        </p:nvSpPr>
        <p:spPr>
          <a:xfrm>
            <a:off x="4805818" y="3854145"/>
            <a:ext cx="372730" cy="100390"/>
          </a:xfrm>
          <a:custGeom>
            <a:avLst/>
            <a:gdLst>
              <a:gd name="connsiteX0" fmla="*/ 1132 w 372730"/>
              <a:gd name="connsiteY0" fmla="*/ 98730 h 100390"/>
              <a:gd name="connsiteX1" fmla="*/ 131307 w 372730"/>
              <a:gd name="connsiteY1" fmla="*/ 76505 h 100390"/>
              <a:gd name="connsiteX2" fmla="*/ 274182 w 372730"/>
              <a:gd name="connsiteY2" fmla="*/ 19355 h 100390"/>
              <a:gd name="connsiteX3" fmla="*/ 245607 w 372730"/>
              <a:gd name="connsiteY3" fmla="*/ 13005 h 100390"/>
              <a:gd name="connsiteX4" fmla="*/ 372607 w 372730"/>
              <a:gd name="connsiteY4" fmla="*/ 13005 h 100390"/>
              <a:gd name="connsiteX5" fmla="*/ 271007 w 372730"/>
              <a:gd name="connsiteY5" fmla="*/ 305 h 100390"/>
              <a:gd name="connsiteX6" fmla="*/ 280532 w 372730"/>
              <a:gd name="connsiteY6" fmla="*/ 6655 h 100390"/>
              <a:gd name="connsiteX7" fmla="*/ 207507 w 372730"/>
              <a:gd name="connsiteY7" fmla="*/ 35230 h 100390"/>
              <a:gd name="connsiteX8" fmla="*/ 1132 w 372730"/>
              <a:gd name="connsiteY8" fmla="*/ 98730 h 10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730" h="100390">
                <a:moveTo>
                  <a:pt x="1132" y="98730"/>
                </a:moveTo>
                <a:cubicBezTo>
                  <a:pt x="-11568" y="105609"/>
                  <a:pt x="85799" y="89734"/>
                  <a:pt x="131307" y="76505"/>
                </a:cubicBezTo>
                <a:cubicBezTo>
                  <a:pt x="176815" y="63276"/>
                  <a:pt x="255132" y="29938"/>
                  <a:pt x="274182" y="19355"/>
                </a:cubicBezTo>
                <a:cubicBezTo>
                  <a:pt x="293232" y="8772"/>
                  <a:pt x="229203" y="14063"/>
                  <a:pt x="245607" y="13005"/>
                </a:cubicBezTo>
                <a:cubicBezTo>
                  <a:pt x="262011" y="11947"/>
                  <a:pt x="368374" y="15122"/>
                  <a:pt x="372607" y="13005"/>
                </a:cubicBezTo>
                <a:cubicBezTo>
                  <a:pt x="376840" y="10888"/>
                  <a:pt x="271007" y="305"/>
                  <a:pt x="271007" y="305"/>
                </a:cubicBezTo>
                <a:cubicBezTo>
                  <a:pt x="255661" y="-753"/>
                  <a:pt x="291115" y="834"/>
                  <a:pt x="280532" y="6655"/>
                </a:cubicBezTo>
                <a:cubicBezTo>
                  <a:pt x="269949" y="12476"/>
                  <a:pt x="252486" y="20413"/>
                  <a:pt x="207507" y="35230"/>
                </a:cubicBezTo>
                <a:cubicBezTo>
                  <a:pt x="162528" y="50047"/>
                  <a:pt x="13832" y="91851"/>
                  <a:pt x="1132" y="98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5A59D59-D48C-F8B9-C0EE-DAD2CB42D020}"/>
              </a:ext>
            </a:extLst>
          </p:cNvPr>
          <p:cNvSpPr/>
          <p:nvPr/>
        </p:nvSpPr>
        <p:spPr>
          <a:xfrm>
            <a:off x="5187948" y="3683837"/>
            <a:ext cx="449617" cy="186630"/>
          </a:xfrm>
          <a:custGeom>
            <a:avLst/>
            <a:gdLst>
              <a:gd name="connsiteX0" fmla="*/ 2 w 449617"/>
              <a:gd name="connsiteY0" fmla="*/ 186488 h 186630"/>
              <a:gd name="connsiteX1" fmla="*/ 104777 w 449617"/>
              <a:gd name="connsiteY1" fmla="*/ 132513 h 186630"/>
              <a:gd name="connsiteX2" fmla="*/ 104777 w 449617"/>
              <a:gd name="connsiteY2" fmla="*/ 129338 h 186630"/>
              <a:gd name="connsiteX3" fmla="*/ 203202 w 449617"/>
              <a:gd name="connsiteY3" fmla="*/ 122988 h 186630"/>
              <a:gd name="connsiteX4" fmla="*/ 263527 w 449617"/>
              <a:gd name="connsiteY4" fmla="*/ 113463 h 186630"/>
              <a:gd name="connsiteX5" fmla="*/ 438152 w 449617"/>
              <a:gd name="connsiteY5" fmla="*/ 8688 h 186630"/>
              <a:gd name="connsiteX6" fmla="*/ 425452 w 449617"/>
              <a:gd name="connsiteY6" fmla="*/ 15038 h 186630"/>
              <a:gd name="connsiteX7" fmla="*/ 365127 w 449617"/>
              <a:gd name="connsiteY7" fmla="*/ 88063 h 186630"/>
              <a:gd name="connsiteX8" fmla="*/ 419102 w 449617"/>
              <a:gd name="connsiteY8" fmla="*/ 62663 h 186630"/>
              <a:gd name="connsiteX9" fmla="*/ 260352 w 449617"/>
              <a:gd name="connsiteY9" fmla="*/ 122988 h 186630"/>
              <a:gd name="connsiteX10" fmla="*/ 139702 w 449617"/>
              <a:gd name="connsiteY10" fmla="*/ 142038 h 186630"/>
              <a:gd name="connsiteX11" fmla="*/ 107952 w 449617"/>
              <a:gd name="connsiteY11" fmla="*/ 148388 h 186630"/>
              <a:gd name="connsiteX12" fmla="*/ 2 w 449617"/>
              <a:gd name="connsiteY12" fmla="*/ 186488 h 18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9617" h="186630">
                <a:moveTo>
                  <a:pt x="2" y="186488"/>
                </a:moveTo>
                <a:cubicBezTo>
                  <a:pt x="-527" y="183842"/>
                  <a:pt x="87315" y="142038"/>
                  <a:pt x="104777" y="132513"/>
                </a:cubicBezTo>
                <a:cubicBezTo>
                  <a:pt x="122240" y="122988"/>
                  <a:pt x="88373" y="130925"/>
                  <a:pt x="104777" y="129338"/>
                </a:cubicBezTo>
                <a:cubicBezTo>
                  <a:pt x="121181" y="127751"/>
                  <a:pt x="176744" y="125634"/>
                  <a:pt x="203202" y="122988"/>
                </a:cubicBezTo>
                <a:cubicBezTo>
                  <a:pt x="229660" y="120342"/>
                  <a:pt x="224369" y="132513"/>
                  <a:pt x="263527" y="113463"/>
                </a:cubicBezTo>
                <a:cubicBezTo>
                  <a:pt x="302685" y="94413"/>
                  <a:pt x="438152" y="8688"/>
                  <a:pt x="438152" y="8688"/>
                </a:cubicBezTo>
                <a:cubicBezTo>
                  <a:pt x="465139" y="-7716"/>
                  <a:pt x="437623" y="1809"/>
                  <a:pt x="425452" y="15038"/>
                </a:cubicBezTo>
                <a:cubicBezTo>
                  <a:pt x="413281" y="28267"/>
                  <a:pt x="366185" y="80126"/>
                  <a:pt x="365127" y="88063"/>
                </a:cubicBezTo>
                <a:cubicBezTo>
                  <a:pt x="364069" y="96000"/>
                  <a:pt x="436564" y="56842"/>
                  <a:pt x="419102" y="62663"/>
                </a:cubicBezTo>
                <a:cubicBezTo>
                  <a:pt x="401640" y="68484"/>
                  <a:pt x="306919" y="109759"/>
                  <a:pt x="260352" y="122988"/>
                </a:cubicBezTo>
                <a:cubicBezTo>
                  <a:pt x="213785" y="136217"/>
                  <a:pt x="165102" y="137805"/>
                  <a:pt x="139702" y="142038"/>
                </a:cubicBezTo>
                <a:cubicBezTo>
                  <a:pt x="114302" y="146271"/>
                  <a:pt x="125414" y="142567"/>
                  <a:pt x="107952" y="148388"/>
                </a:cubicBezTo>
                <a:cubicBezTo>
                  <a:pt x="90490" y="154209"/>
                  <a:pt x="531" y="189134"/>
                  <a:pt x="2" y="186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E4E05513-DB92-039D-2C35-4E50EDB2D590}"/>
              </a:ext>
            </a:extLst>
          </p:cNvPr>
          <p:cNvSpPr/>
          <p:nvPr/>
        </p:nvSpPr>
        <p:spPr>
          <a:xfrm>
            <a:off x="5194247" y="3835256"/>
            <a:ext cx="260472" cy="76793"/>
          </a:xfrm>
          <a:custGeom>
            <a:avLst/>
            <a:gdLst>
              <a:gd name="connsiteX0" fmla="*/ 260403 w 260472"/>
              <a:gd name="connsiteY0" fmla="*/ 144 h 76793"/>
              <a:gd name="connsiteX1" fmla="*/ 146103 w 260472"/>
              <a:gd name="connsiteY1" fmla="*/ 44594 h 76793"/>
              <a:gd name="connsiteX2" fmla="*/ 53 w 260472"/>
              <a:gd name="connsiteY2" fmla="*/ 76344 h 76793"/>
              <a:gd name="connsiteX3" fmla="*/ 130228 w 260472"/>
              <a:gd name="connsiteY3" fmla="*/ 60469 h 76793"/>
              <a:gd name="connsiteX4" fmla="*/ 260403 w 260472"/>
              <a:gd name="connsiteY4" fmla="*/ 144 h 7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472" h="76793">
                <a:moveTo>
                  <a:pt x="260403" y="144"/>
                </a:moveTo>
                <a:cubicBezTo>
                  <a:pt x="263049" y="-2502"/>
                  <a:pt x="189495" y="31894"/>
                  <a:pt x="146103" y="44594"/>
                </a:cubicBezTo>
                <a:cubicBezTo>
                  <a:pt x="102711" y="57294"/>
                  <a:pt x="2699" y="73698"/>
                  <a:pt x="53" y="76344"/>
                </a:cubicBezTo>
                <a:cubicBezTo>
                  <a:pt x="-2593" y="78990"/>
                  <a:pt x="93716" y="69465"/>
                  <a:pt x="130228" y="60469"/>
                </a:cubicBezTo>
                <a:cubicBezTo>
                  <a:pt x="166740" y="51473"/>
                  <a:pt x="257757" y="2790"/>
                  <a:pt x="260403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5D8A10CB-0B49-9ED9-CDAA-D9C2B4ACA5A4}"/>
              </a:ext>
            </a:extLst>
          </p:cNvPr>
          <p:cNvSpPr/>
          <p:nvPr/>
        </p:nvSpPr>
        <p:spPr>
          <a:xfrm>
            <a:off x="3749719" y="1900788"/>
            <a:ext cx="128535" cy="850039"/>
          </a:xfrm>
          <a:custGeom>
            <a:avLst/>
            <a:gdLst>
              <a:gd name="connsiteX0" fmla="*/ 72981 w 128535"/>
              <a:gd name="connsiteY0" fmla="*/ 1037 h 850039"/>
              <a:gd name="connsiteX1" fmla="*/ 6306 w 128535"/>
              <a:gd name="connsiteY1" fmla="*/ 277262 h 850039"/>
              <a:gd name="connsiteX2" fmla="*/ 3131 w 128535"/>
              <a:gd name="connsiteY2" fmla="*/ 248687 h 850039"/>
              <a:gd name="connsiteX3" fmla="*/ 9481 w 128535"/>
              <a:gd name="connsiteY3" fmla="*/ 483637 h 850039"/>
              <a:gd name="connsiteX4" fmla="*/ 12656 w 128535"/>
              <a:gd name="connsiteY4" fmla="*/ 464587 h 850039"/>
              <a:gd name="connsiteX5" fmla="*/ 114256 w 128535"/>
              <a:gd name="connsiteY5" fmla="*/ 705887 h 850039"/>
              <a:gd name="connsiteX6" fmla="*/ 120606 w 128535"/>
              <a:gd name="connsiteY6" fmla="*/ 848762 h 850039"/>
              <a:gd name="connsiteX7" fmla="*/ 126956 w 128535"/>
              <a:gd name="connsiteY7" fmla="*/ 766212 h 850039"/>
              <a:gd name="connsiteX8" fmla="*/ 88856 w 128535"/>
              <a:gd name="connsiteY8" fmla="*/ 601112 h 850039"/>
              <a:gd name="connsiteX9" fmla="*/ 25356 w 128535"/>
              <a:gd name="connsiteY9" fmla="*/ 448712 h 850039"/>
              <a:gd name="connsiteX10" fmla="*/ 47581 w 128535"/>
              <a:gd name="connsiteY10" fmla="*/ 489987 h 850039"/>
              <a:gd name="connsiteX11" fmla="*/ 15831 w 128535"/>
              <a:gd name="connsiteY11" fmla="*/ 264562 h 850039"/>
              <a:gd name="connsiteX12" fmla="*/ 9481 w 128535"/>
              <a:gd name="connsiteY12" fmla="*/ 185187 h 850039"/>
              <a:gd name="connsiteX13" fmla="*/ 72981 w 128535"/>
              <a:gd name="connsiteY13" fmla="*/ 1037 h 8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535" h="850039">
                <a:moveTo>
                  <a:pt x="72981" y="1037"/>
                </a:moveTo>
                <a:cubicBezTo>
                  <a:pt x="72452" y="16383"/>
                  <a:pt x="17948" y="235987"/>
                  <a:pt x="6306" y="277262"/>
                </a:cubicBezTo>
                <a:cubicBezTo>
                  <a:pt x="-5336" y="318537"/>
                  <a:pt x="2602" y="214291"/>
                  <a:pt x="3131" y="248687"/>
                </a:cubicBezTo>
                <a:cubicBezTo>
                  <a:pt x="3660" y="283083"/>
                  <a:pt x="9481" y="483637"/>
                  <a:pt x="9481" y="483637"/>
                </a:cubicBezTo>
                <a:cubicBezTo>
                  <a:pt x="11068" y="519620"/>
                  <a:pt x="-4806" y="427545"/>
                  <a:pt x="12656" y="464587"/>
                </a:cubicBezTo>
                <a:cubicBezTo>
                  <a:pt x="30118" y="501629"/>
                  <a:pt x="96264" y="641858"/>
                  <a:pt x="114256" y="705887"/>
                </a:cubicBezTo>
                <a:cubicBezTo>
                  <a:pt x="132248" y="769916"/>
                  <a:pt x="118489" y="838708"/>
                  <a:pt x="120606" y="848762"/>
                </a:cubicBezTo>
                <a:cubicBezTo>
                  <a:pt x="122723" y="858816"/>
                  <a:pt x="132248" y="807487"/>
                  <a:pt x="126956" y="766212"/>
                </a:cubicBezTo>
                <a:cubicBezTo>
                  <a:pt x="121664" y="724937"/>
                  <a:pt x="105789" y="654029"/>
                  <a:pt x="88856" y="601112"/>
                </a:cubicBezTo>
                <a:cubicBezTo>
                  <a:pt x="71923" y="548195"/>
                  <a:pt x="32235" y="467233"/>
                  <a:pt x="25356" y="448712"/>
                </a:cubicBezTo>
                <a:cubicBezTo>
                  <a:pt x="18477" y="430191"/>
                  <a:pt x="49168" y="520679"/>
                  <a:pt x="47581" y="489987"/>
                </a:cubicBezTo>
                <a:cubicBezTo>
                  <a:pt x="45993" y="459295"/>
                  <a:pt x="22181" y="315362"/>
                  <a:pt x="15831" y="264562"/>
                </a:cubicBezTo>
                <a:cubicBezTo>
                  <a:pt x="9481" y="213762"/>
                  <a:pt x="-1102" y="225404"/>
                  <a:pt x="9481" y="185187"/>
                </a:cubicBezTo>
                <a:cubicBezTo>
                  <a:pt x="20064" y="144970"/>
                  <a:pt x="73510" y="-14309"/>
                  <a:pt x="72981" y="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B76B724-1ED2-6F3D-A6B6-557DBE7CFB1E}"/>
              </a:ext>
            </a:extLst>
          </p:cNvPr>
          <p:cNvSpPr/>
          <p:nvPr/>
        </p:nvSpPr>
        <p:spPr>
          <a:xfrm>
            <a:off x="3873213" y="2803412"/>
            <a:ext cx="156881" cy="702034"/>
          </a:xfrm>
          <a:custGeom>
            <a:avLst/>
            <a:gdLst>
              <a:gd name="connsiteX0" fmla="*/ 16162 w 156881"/>
              <a:gd name="connsiteY0" fmla="*/ 113 h 702034"/>
              <a:gd name="connsiteX1" fmla="*/ 12987 w 156881"/>
              <a:gd name="connsiteY1" fmla="*/ 254113 h 702034"/>
              <a:gd name="connsiteX2" fmla="*/ 146337 w 156881"/>
              <a:gd name="connsiteY2" fmla="*/ 673213 h 702034"/>
              <a:gd name="connsiteX3" fmla="*/ 133637 w 156881"/>
              <a:gd name="connsiteY3" fmla="*/ 631938 h 702034"/>
              <a:gd name="connsiteX4" fmla="*/ 16162 w 156881"/>
              <a:gd name="connsiteY4" fmla="*/ 362063 h 702034"/>
              <a:gd name="connsiteX5" fmla="*/ 22512 w 156881"/>
              <a:gd name="connsiteY5" fmla="*/ 346188 h 702034"/>
              <a:gd name="connsiteX6" fmla="*/ 287 w 156881"/>
              <a:gd name="connsiteY6" fmla="*/ 282688 h 702034"/>
              <a:gd name="connsiteX7" fmla="*/ 16162 w 156881"/>
              <a:gd name="connsiteY7" fmla="*/ 113 h 70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881" h="702034">
                <a:moveTo>
                  <a:pt x="16162" y="113"/>
                </a:moveTo>
                <a:cubicBezTo>
                  <a:pt x="18279" y="-4649"/>
                  <a:pt x="-8709" y="141930"/>
                  <a:pt x="12987" y="254113"/>
                </a:cubicBezTo>
                <a:cubicBezTo>
                  <a:pt x="34683" y="366296"/>
                  <a:pt x="126229" y="610242"/>
                  <a:pt x="146337" y="673213"/>
                </a:cubicBezTo>
                <a:cubicBezTo>
                  <a:pt x="166445" y="736184"/>
                  <a:pt x="155333" y="683796"/>
                  <a:pt x="133637" y="631938"/>
                </a:cubicBezTo>
                <a:cubicBezTo>
                  <a:pt x="111941" y="580080"/>
                  <a:pt x="34683" y="409688"/>
                  <a:pt x="16162" y="362063"/>
                </a:cubicBezTo>
                <a:cubicBezTo>
                  <a:pt x="-2359" y="314438"/>
                  <a:pt x="25158" y="359417"/>
                  <a:pt x="22512" y="346188"/>
                </a:cubicBezTo>
                <a:cubicBezTo>
                  <a:pt x="19866" y="332959"/>
                  <a:pt x="2933" y="335604"/>
                  <a:pt x="287" y="282688"/>
                </a:cubicBezTo>
                <a:cubicBezTo>
                  <a:pt x="-2359" y="229772"/>
                  <a:pt x="14045" y="4875"/>
                  <a:pt x="1616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853D4C0A-30DD-EE75-0A66-9D8FCEA1C95C}"/>
              </a:ext>
            </a:extLst>
          </p:cNvPr>
          <p:cNvSpPr/>
          <p:nvPr/>
        </p:nvSpPr>
        <p:spPr>
          <a:xfrm>
            <a:off x="4079874" y="3597110"/>
            <a:ext cx="323770" cy="541586"/>
          </a:xfrm>
          <a:custGeom>
            <a:avLst/>
            <a:gdLst>
              <a:gd name="connsiteX0" fmla="*/ 1 w 323770"/>
              <a:gd name="connsiteY0" fmla="*/ 165 h 541586"/>
              <a:gd name="connsiteX1" fmla="*/ 190501 w 323770"/>
              <a:gd name="connsiteY1" fmla="*/ 282740 h 541586"/>
              <a:gd name="connsiteX2" fmla="*/ 314326 w 323770"/>
              <a:gd name="connsiteY2" fmla="*/ 524040 h 541586"/>
              <a:gd name="connsiteX3" fmla="*/ 301626 w 323770"/>
              <a:gd name="connsiteY3" fmla="*/ 492290 h 541586"/>
              <a:gd name="connsiteX4" fmla="*/ 193676 w 323770"/>
              <a:gd name="connsiteY4" fmla="*/ 247815 h 541586"/>
              <a:gd name="connsiteX5" fmla="*/ 193676 w 323770"/>
              <a:gd name="connsiteY5" fmla="*/ 241465 h 541586"/>
              <a:gd name="connsiteX6" fmla="*/ 1 w 323770"/>
              <a:gd name="connsiteY6" fmla="*/ 165 h 54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770" h="541586">
                <a:moveTo>
                  <a:pt x="1" y="165"/>
                </a:moveTo>
                <a:cubicBezTo>
                  <a:pt x="-528" y="7044"/>
                  <a:pt x="138114" y="195428"/>
                  <a:pt x="190501" y="282740"/>
                </a:cubicBezTo>
                <a:cubicBezTo>
                  <a:pt x="242888" y="370052"/>
                  <a:pt x="295805" y="489115"/>
                  <a:pt x="314326" y="524040"/>
                </a:cubicBezTo>
                <a:cubicBezTo>
                  <a:pt x="332847" y="558965"/>
                  <a:pt x="321734" y="538327"/>
                  <a:pt x="301626" y="492290"/>
                </a:cubicBezTo>
                <a:cubicBezTo>
                  <a:pt x="281518" y="446253"/>
                  <a:pt x="193676" y="247815"/>
                  <a:pt x="193676" y="247815"/>
                </a:cubicBezTo>
                <a:cubicBezTo>
                  <a:pt x="175684" y="206011"/>
                  <a:pt x="223838" y="280623"/>
                  <a:pt x="193676" y="241465"/>
                </a:cubicBezTo>
                <a:cubicBezTo>
                  <a:pt x="163514" y="202307"/>
                  <a:pt x="530" y="-6714"/>
                  <a:pt x="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464EF19-5F5B-AB71-F6E0-BD3293E2D2B3}"/>
              </a:ext>
            </a:extLst>
          </p:cNvPr>
          <p:cNvSpPr/>
          <p:nvPr/>
        </p:nvSpPr>
        <p:spPr>
          <a:xfrm>
            <a:off x="4504192" y="4222460"/>
            <a:ext cx="234216" cy="161772"/>
          </a:xfrm>
          <a:custGeom>
            <a:avLst/>
            <a:gdLst>
              <a:gd name="connsiteX0" fmla="*/ 1133 w 234216"/>
              <a:gd name="connsiteY0" fmla="*/ 290 h 161772"/>
              <a:gd name="connsiteX1" fmla="*/ 229733 w 234216"/>
              <a:gd name="connsiteY1" fmla="*/ 155865 h 161772"/>
              <a:gd name="connsiteX2" fmla="*/ 144008 w 234216"/>
              <a:gd name="connsiteY2" fmla="*/ 117765 h 161772"/>
              <a:gd name="connsiteX3" fmla="*/ 1133 w 234216"/>
              <a:gd name="connsiteY3" fmla="*/ 290 h 1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16" h="161772">
                <a:moveTo>
                  <a:pt x="1133" y="290"/>
                </a:moveTo>
                <a:cubicBezTo>
                  <a:pt x="15421" y="6640"/>
                  <a:pt x="205921" y="136286"/>
                  <a:pt x="229733" y="155865"/>
                </a:cubicBezTo>
                <a:cubicBezTo>
                  <a:pt x="253545" y="175444"/>
                  <a:pt x="176287" y="142107"/>
                  <a:pt x="144008" y="117765"/>
                </a:cubicBezTo>
                <a:cubicBezTo>
                  <a:pt x="111729" y="93423"/>
                  <a:pt x="-13155" y="-6060"/>
                  <a:pt x="1133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FD0ADB5-EF99-96AD-665A-852B36D09EF6}"/>
              </a:ext>
            </a:extLst>
          </p:cNvPr>
          <p:cNvSpPr/>
          <p:nvPr/>
        </p:nvSpPr>
        <p:spPr>
          <a:xfrm>
            <a:off x="4702149" y="4302071"/>
            <a:ext cx="583805" cy="262852"/>
          </a:xfrm>
          <a:custGeom>
            <a:avLst/>
            <a:gdLst>
              <a:gd name="connsiteX0" fmla="*/ 26 w 583805"/>
              <a:gd name="connsiteY0" fmla="*/ 54 h 262852"/>
              <a:gd name="connsiteX1" fmla="*/ 231801 w 583805"/>
              <a:gd name="connsiteY1" fmla="*/ 177854 h 262852"/>
              <a:gd name="connsiteX2" fmla="*/ 479451 w 583805"/>
              <a:gd name="connsiteY2" fmla="*/ 260404 h 262852"/>
              <a:gd name="connsiteX3" fmla="*/ 581051 w 583805"/>
              <a:gd name="connsiteY3" fmla="*/ 241354 h 262852"/>
              <a:gd name="connsiteX4" fmla="*/ 381026 w 583805"/>
              <a:gd name="connsiteY4" fmla="*/ 244529 h 262852"/>
              <a:gd name="connsiteX5" fmla="*/ 390551 w 583805"/>
              <a:gd name="connsiteY5" fmla="*/ 247704 h 262852"/>
              <a:gd name="connsiteX6" fmla="*/ 161951 w 583805"/>
              <a:gd name="connsiteY6" fmla="*/ 146104 h 262852"/>
              <a:gd name="connsiteX7" fmla="*/ 215926 w 583805"/>
              <a:gd name="connsiteY7" fmla="*/ 196904 h 262852"/>
              <a:gd name="connsiteX8" fmla="*/ 26 w 583805"/>
              <a:gd name="connsiteY8" fmla="*/ 54 h 26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805" h="262852">
                <a:moveTo>
                  <a:pt x="26" y="54"/>
                </a:moveTo>
                <a:cubicBezTo>
                  <a:pt x="2672" y="-3121"/>
                  <a:pt x="151897" y="134462"/>
                  <a:pt x="231801" y="177854"/>
                </a:cubicBezTo>
                <a:cubicBezTo>
                  <a:pt x="311705" y="221246"/>
                  <a:pt x="421243" y="249821"/>
                  <a:pt x="479451" y="260404"/>
                </a:cubicBezTo>
                <a:cubicBezTo>
                  <a:pt x="537659" y="270987"/>
                  <a:pt x="597455" y="244000"/>
                  <a:pt x="581051" y="241354"/>
                </a:cubicBezTo>
                <a:cubicBezTo>
                  <a:pt x="564647" y="238708"/>
                  <a:pt x="412776" y="243471"/>
                  <a:pt x="381026" y="244529"/>
                </a:cubicBezTo>
                <a:cubicBezTo>
                  <a:pt x="349276" y="245587"/>
                  <a:pt x="390551" y="247704"/>
                  <a:pt x="390551" y="247704"/>
                </a:cubicBezTo>
                <a:cubicBezTo>
                  <a:pt x="354039" y="231300"/>
                  <a:pt x="191055" y="154571"/>
                  <a:pt x="161951" y="146104"/>
                </a:cubicBezTo>
                <a:cubicBezTo>
                  <a:pt x="132847" y="137637"/>
                  <a:pt x="239738" y="222833"/>
                  <a:pt x="215926" y="196904"/>
                </a:cubicBezTo>
                <a:cubicBezTo>
                  <a:pt x="192114" y="170975"/>
                  <a:pt x="-2620" y="3229"/>
                  <a:pt x="2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9C58EBA0-87E5-618A-1851-1D08BDDAF2F9}"/>
              </a:ext>
            </a:extLst>
          </p:cNvPr>
          <p:cNvSpPr/>
          <p:nvPr/>
        </p:nvSpPr>
        <p:spPr>
          <a:xfrm>
            <a:off x="5295900" y="4237715"/>
            <a:ext cx="445713" cy="296185"/>
          </a:xfrm>
          <a:custGeom>
            <a:avLst/>
            <a:gdLst>
              <a:gd name="connsiteX0" fmla="*/ 444500 w 445713"/>
              <a:gd name="connsiteY0" fmla="*/ 910 h 296185"/>
              <a:gd name="connsiteX1" fmla="*/ 358775 w 445713"/>
              <a:gd name="connsiteY1" fmla="*/ 131085 h 296185"/>
              <a:gd name="connsiteX2" fmla="*/ 196850 w 445713"/>
              <a:gd name="connsiteY2" fmla="*/ 232685 h 296185"/>
              <a:gd name="connsiteX3" fmla="*/ 250825 w 445713"/>
              <a:gd name="connsiteY3" fmla="*/ 213635 h 296185"/>
              <a:gd name="connsiteX4" fmla="*/ 0 w 445713"/>
              <a:gd name="connsiteY4" fmla="*/ 296185 h 296185"/>
              <a:gd name="connsiteX5" fmla="*/ 298450 w 445713"/>
              <a:gd name="connsiteY5" fmla="*/ 200935 h 296185"/>
              <a:gd name="connsiteX6" fmla="*/ 444500 w 445713"/>
              <a:gd name="connsiteY6" fmla="*/ 910 h 29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713" h="296185">
                <a:moveTo>
                  <a:pt x="444500" y="910"/>
                </a:moveTo>
                <a:cubicBezTo>
                  <a:pt x="454554" y="-10732"/>
                  <a:pt x="400050" y="92456"/>
                  <a:pt x="358775" y="131085"/>
                </a:cubicBezTo>
                <a:cubicBezTo>
                  <a:pt x="317500" y="169714"/>
                  <a:pt x="214842" y="218927"/>
                  <a:pt x="196850" y="232685"/>
                </a:cubicBezTo>
                <a:cubicBezTo>
                  <a:pt x="178858" y="246443"/>
                  <a:pt x="250825" y="213635"/>
                  <a:pt x="250825" y="213635"/>
                </a:cubicBezTo>
                <a:lnTo>
                  <a:pt x="0" y="296185"/>
                </a:lnTo>
                <a:cubicBezTo>
                  <a:pt x="7937" y="294068"/>
                  <a:pt x="224367" y="243798"/>
                  <a:pt x="298450" y="200935"/>
                </a:cubicBezTo>
                <a:cubicBezTo>
                  <a:pt x="372533" y="158073"/>
                  <a:pt x="434446" y="12552"/>
                  <a:pt x="444500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8F4C59F-363D-BC86-840E-5C004BA0E611}"/>
              </a:ext>
            </a:extLst>
          </p:cNvPr>
          <p:cNvSpPr/>
          <p:nvPr/>
        </p:nvSpPr>
        <p:spPr>
          <a:xfrm>
            <a:off x="5803892" y="3600449"/>
            <a:ext cx="140303" cy="346341"/>
          </a:xfrm>
          <a:custGeom>
            <a:avLst/>
            <a:gdLst>
              <a:gd name="connsiteX0" fmla="*/ 120658 w 140303"/>
              <a:gd name="connsiteY0" fmla="*/ 1 h 346341"/>
              <a:gd name="connsiteX1" fmla="*/ 117483 w 140303"/>
              <a:gd name="connsiteY1" fmla="*/ 161926 h 346341"/>
              <a:gd name="connsiteX2" fmla="*/ 8 w 140303"/>
              <a:gd name="connsiteY2" fmla="*/ 346076 h 346341"/>
              <a:gd name="connsiteX3" fmla="*/ 123833 w 140303"/>
              <a:gd name="connsiteY3" fmla="*/ 203201 h 346341"/>
              <a:gd name="connsiteX4" fmla="*/ 104783 w 140303"/>
              <a:gd name="connsiteY4" fmla="*/ 222251 h 346341"/>
              <a:gd name="connsiteX5" fmla="*/ 139708 w 140303"/>
              <a:gd name="connsiteY5" fmla="*/ 158751 h 346341"/>
              <a:gd name="connsiteX6" fmla="*/ 120658 w 140303"/>
              <a:gd name="connsiteY6" fmla="*/ 1 h 34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03" h="346341">
                <a:moveTo>
                  <a:pt x="120658" y="1"/>
                </a:moveTo>
                <a:cubicBezTo>
                  <a:pt x="116954" y="530"/>
                  <a:pt x="137591" y="104247"/>
                  <a:pt x="117483" y="161926"/>
                </a:cubicBezTo>
                <a:cubicBezTo>
                  <a:pt x="97375" y="219605"/>
                  <a:pt x="-1050" y="339197"/>
                  <a:pt x="8" y="346076"/>
                </a:cubicBezTo>
                <a:cubicBezTo>
                  <a:pt x="1066" y="352955"/>
                  <a:pt x="106371" y="223838"/>
                  <a:pt x="123833" y="203201"/>
                </a:cubicBezTo>
                <a:cubicBezTo>
                  <a:pt x="141295" y="182564"/>
                  <a:pt x="102137" y="229659"/>
                  <a:pt x="104783" y="222251"/>
                </a:cubicBezTo>
                <a:cubicBezTo>
                  <a:pt x="107429" y="214843"/>
                  <a:pt x="135475" y="190501"/>
                  <a:pt x="139708" y="158751"/>
                </a:cubicBezTo>
                <a:cubicBezTo>
                  <a:pt x="143941" y="127001"/>
                  <a:pt x="124362" y="-528"/>
                  <a:pt x="120658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D447114-EBCC-A123-FAE3-224F29E31332}"/>
              </a:ext>
            </a:extLst>
          </p:cNvPr>
          <p:cNvSpPr/>
          <p:nvPr/>
        </p:nvSpPr>
        <p:spPr>
          <a:xfrm>
            <a:off x="6121538" y="3254339"/>
            <a:ext cx="77210" cy="548144"/>
          </a:xfrm>
          <a:custGeom>
            <a:avLst/>
            <a:gdLst>
              <a:gd name="connsiteX0" fmla="*/ 69712 w 77210"/>
              <a:gd name="connsiteY0" fmla="*/ 36 h 548144"/>
              <a:gd name="connsiteX1" fmla="*/ 72887 w 77210"/>
              <a:gd name="connsiteY1" fmla="*/ 263561 h 548144"/>
              <a:gd name="connsiteX2" fmla="*/ 3037 w 77210"/>
              <a:gd name="connsiteY2" fmla="*/ 435011 h 548144"/>
              <a:gd name="connsiteX3" fmla="*/ 12562 w 77210"/>
              <a:gd name="connsiteY3" fmla="*/ 546136 h 548144"/>
              <a:gd name="connsiteX4" fmla="*/ 12562 w 77210"/>
              <a:gd name="connsiteY4" fmla="*/ 492161 h 548144"/>
              <a:gd name="connsiteX5" fmla="*/ 50662 w 77210"/>
              <a:gd name="connsiteY5" fmla="*/ 317536 h 548144"/>
              <a:gd name="connsiteX6" fmla="*/ 69712 w 77210"/>
              <a:gd name="connsiteY6" fmla="*/ 244511 h 548144"/>
              <a:gd name="connsiteX7" fmla="*/ 69712 w 77210"/>
              <a:gd name="connsiteY7" fmla="*/ 36 h 54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0" h="548144">
                <a:moveTo>
                  <a:pt x="69712" y="36"/>
                </a:moveTo>
                <a:cubicBezTo>
                  <a:pt x="70241" y="3211"/>
                  <a:pt x="84000" y="191065"/>
                  <a:pt x="72887" y="263561"/>
                </a:cubicBezTo>
                <a:cubicBezTo>
                  <a:pt x="61774" y="336057"/>
                  <a:pt x="13091" y="387915"/>
                  <a:pt x="3037" y="435011"/>
                </a:cubicBezTo>
                <a:cubicBezTo>
                  <a:pt x="-7017" y="482107"/>
                  <a:pt x="10974" y="536611"/>
                  <a:pt x="12562" y="546136"/>
                </a:cubicBezTo>
                <a:cubicBezTo>
                  <a:pt x="14149" y="555661"/>
                  <a:pt x="6212" y="530261"/>
                  <a:pt x="12562" y="492161"/>
                </a:cubicBezTo>
                <a:cubicBezTo>
                  <a:pt x="18912" y="454061"/>
                  <a:pt x="41137" y="358811"/>
                  <a:pt x="50662" y="317536"/>
                </a:cubicBezTo>
                <a:cubicBezTo>
                  <a:pt x="60187" y="276261"/>
                  <a:pt x="64950" y="290019"/>
                  <a:pt x="69712" y="244511"/>
                </a:cubicBezTo>
                <a:cubicBezTo>
                  <a:pt x="74474" y="199003"/>
                  <a:pt x="69183" y="-3139"/>
                  <a:pt x="6971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0D31AF9-7972-4C8D-65CD-9AE550C3B8F1}"/>
              </a:ext>
            </a:extLst>
          </p:cNvPr>
          <p:cNvSpPr/>
          <p:nvPr/>
        </p:nvSpPr>
        <p:spPr>
          <a:xfrm>
            <a:off x="5791118" y="3834641"/>
            <a:ext cx="252605" cy="327940"/>
          </a:xfrm>
          <a:custGeom>
            <a:avLst/>
            <a:gdLst>
              <a:gd name="connsiteX0" fmla="*/ 244557 w 252605"/>
              <a:gd name="connsiteY0" fmla="*/ 759 h 327940"/>
              <a:gd name="connsiteX1" fmla="*/ 225507 w 252605"/>
              <a:gd name="connsiteY1" fmla="*/ 89659 h 327940"/>
              <a:gd name="connsiteX2" fmla="*/ 130257 w 252605"/>
              <a:gd name="connsiteY2" fmla="*/ 229359 h 327940"/>
              <a:gd name="connsiteX3" fmla="*/ 82 w 252605"/>
              <a:gd name="connsiteY3" fmla="*/ 327784 h 327940"/>
              <a:gd name="connsiteX4" fmla="*/ 111207 w 252605"/>
              <a:gd name="connsiteY4" fmla="*/ 251584 h 327940"/>
              <a:gd name="connsiteX5" fmla="*/ 152482 w 252605"/>
              <a:gd name="connsiteY5" fmla="*/ 226184 h 327940"/>
              <a:gd name="connsiteX6" fmla="*/ 244557 w 252605"/>
              <a:gd name="connsiteY6" fmla="*/ 54734 h 327940"/>
              <a:gd name="connsiteX7" fmla="*/ 244557 w 252605"/>
              <a:gd name="connsiteY7" fmla="*/ 759 h 32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605" h="327940">
                <a:moveTo>
                  <a:pt x="244557" y="759"/>
                </a:moveTo>
                <a:cubicBezTo>
                  <a:pt x="241382" y="6580"/>
                  <a:pt x="244557" y="51559"/>
                  <a:pt x="225507" y="89659"/>
                </a:cubicBezTo>
                <a:cubicBezTo>
                  <a:pt x="206457" y="127759"/>
                  <a:pt x="167828" y="189672"/>
                  <a:pt x="130257" y="229359"/>
                </a:cubicBezTo>
                <a:cubicBezTo>
                  <a:pt x="92686" y="269046"/>
                  <a:pt x="3257" y="324080"/>
                  <a:pt x="82" y="327784"/>
                </a:cubicBezTo>
                <a:cubicBezTo>
                  <a:pt x="-3093" y="331488"/>
                  <a:pt x="85807" y="268517"/>
                  <a:pt x="111207" y="251584"/>
                </a:cubicBezTo>
                <a:cubicBezTo>
                  <a:pt x="136607" y="234651"/>
                  <a:pt x="130257" y="258992"/>
                  <a:pt x="152482" y="226184"/>
                </a:cubicBezTo>
                <a:cubicBezTo>
                  <a:pt x="174707" y="193376"/>
                  <a:pt x="244557" y="54734"/>
                  <a:pt x="244557" y="54734"/>
                </a:cubicBezTo>
                <a:cubicBezTo>
                  <a:pt x="260961" y="23513"/>
                  <a:pt x="247732" y="-5062"/>
                  <a:pt x="244557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92CA583C-0092-A1EC-1244-048BBD0AA206}"/>
              </a:ext>
            </a:extLst>
          </p:cNvPr>
          <p:cNvSpPr/>
          <p:nvPr/>
        </p:nvSpPr>
        <p:spPr>
          <a:xfrm>
            <a:off x="5953451" y="2460185"/>
            <a:ext cx="146535" cy="668011"/>
          </a:xfrm>
          <a:custGeom>
            <a:avLst/>
            <a:gdLst>
              <a:gd name="connsiteX0" fmla="*/ 400 w 146535"/>
              <a:gd name="connsiteY0" fmla="*/ 84 h 668011"/>
              <a:gd name="connsiteX1" fmla="*/ 127514 w 146535"/>
              <a:gd name="connsiteY1" fmla="*/ 225609 h 668011"/>
              <a:gd name="connsiteX2" fmla="*/ 143916 w 146535"/>
              <a:gd name="connsiteY2" fmla="*/ 180504 h 668011"/>
              <a:gd name="connsiteX3" fmla="*/ 107012 w 146535"/>
              <a:gd name="connsiteY3" fmla="*/ 418330 h 668011"/>
              <a:gd name="connsiteX4" fmla="*/ 119313 w 146535"/>
              <a:gd name="connsiteY4" fmla="*/ 397828 h 668011"/>
              <a:gd name="connsiteX5" fmla="*/ 57806 w 146535"/>
              <a:gd name="connsiteY5" fmla="*/ 664357 h 668011"/>
              <a:gd name="connsiteX6" fmla="*/ 78309 w 146535"/>
              <a:gd name="connsiteY6" fmla="*/ 537243 h 668011"/>
              <a:gd name="connsiteX7" fmla="*/ 143916 w 146535"/>
              <a:gd name="connsiteY7" fmla="*/ 319919 h 668011"/>
              <a:gd name="connsiteX8" fmla="*/ 127514 w 146535"/>
              <a:gd name="connsiteY8" fmla="*/ 344522 h 668011"/>
              <a:gd name="connsiteX9" fmla="*/ 123414 w 146535"/>
              <a:gd name="connsiteY9" fmla="*/ 237910 h 668011"/>
              <a:gd name="connsiteX10" fmla="*/ 86510 w 146535"/>
              <a:gd name="connsiteY10" fmla="*/ 209207 h 668011"/>
              <a:gd name="connsiteX11" fmla="*/ 86510 w 146535"/>
              <a:gd name="connsiteY11" fmla="*/ 254312 h 668011"/>
              <a:gd name="connsiteX12" fmla="*/ 400 w 146535"/>
              <a:gd name="connsiteY12" fmla="*/ 84 h 66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535" h="668011">
                <a:moveTo>
                  <a:pt x="400" y="84"/>
                </a:moveTo>
                <a:cubicBezTo>
                  <a:pt x="7234" y="-4700"/>
                  <a:pt x="103595" y="195539"/>
                  <a:pt x="127514" y="225609"/>
                </a:cubicBezTo>
                <a:cubicBezTo>
                  <a:pt x="151433" y="255679"/>
                  <a:pt x="147333" y="148384"/>
                  <a:pt x="143916" y="180504"/>
                </a:cubicBezTo>
                <a:cubicBezTo>
                  <a:pt x="140499" y="212624"/>
                  <a:pt x="111113" y="382109"/>
                  <a:pt x="107012" y="418330"/>
                </a:cubicBezTo>
                <a:cubicBezTo>
                  <a:pt x="102911" y="454551"/>
                  <a:pt x="127514" y="356824"/>
                  <a:pt x="119313" y="397828"/>
                </a:cubicBezTo>
                <a:cubicBezTo>
                  <a:pt x="111112" y="438833"/>
                  <a:pt x="64640" y="641121"/>
                  <a:pt x="57806" y="664357"/>
                </a:cubicBezTo>
                <a:cubicBezTo>
                  <a:pt x="50972" y="687593"/>
                  <a:pt x="63957" y="594649"/>
                  <a:pt x="78309" y="537243"/>
                </a:cubicBezTo>
                <a:cubicBezTo>
                  <a:pt x="92661" y="479837"/>
                  <a:pt x="143916" y="319919"/>
                  <a:pt x="143916" y="319919"/>
                </a:cubicBezTo>
                <a:cubicBezTo>
                  <a:pt x="152117" y="287799"/>
                  <a:pt x="130931" y="358190"/>
                  <a:pt x="127514" y="344522"/>
                </a:cubicBezTo>
                <a:cubicBezTo>
                  <a:pt x="124097" y="330854"/>
                  <a:pt x="130248" y="260463"/>
                  <a:pt x="123414" y="237910"/>
                </a:cubicBezTo>
                <a:cubicBezTo>
                  <a:pt x="116580" y="215358"/>
                  <a:pt x="92661" y="206473"/>
                  <a:pt x="86510" y="209207"/>
                </a:cubicBezTo>
                <a:cubicBezTo>
                  <a:pt x="80359" y="211941"/>
                  <a:pt x="96761" y="286432"/>
                  <a:pt x="86510" y="254312"/>
                </a:cubicBezTo>
                <a:cubicBezTo>
                  <a:pt x="76259" y="222192"/>
                  <a:pt x="-6434" y="4868"/>
                  <a:pt x="400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70D8D140-D978-81A3-4625-191788E2F3AA}"/>
              </a:ext>
            </a:extLst>
          </p:cNvPr>
          <p:cNvSpPr/>
          <p:nvPr/>
        </p:nvSpPr>
        <p:spPr>
          <a:xfrm>
            <a:off x="5085775" y="4164615"/>
            <a:ext cx="462314" cy="103976"/>
          </a:xfrm>
          <a:custGeom>
            <a:avLst/>
            <a:gdLst>
              <a:gd name="connsiteX0" fmla="*/ 69 w 462314"/>
              <a:gd name="connsiteY0" fmla="*/ 103934 h 103976"/>
              <a:gd name="connsiteX1" fmla="*/ 145726 w 462314"/>
              <a:gd name="connsiteY1" fmla="*/ 10875 h 103976"/>
              <a:gd name="connsiteX2" fmla="*/ 457269 w 462314"/>
              <a:gd name="connsiteY2" fmla="*/ 2783 h 103976"/>
              <a:gd name="connsiteX3" fmla="*/ 323751 w 462314"/>
              <a:gd name="connsiteY3" fmla="*/ 18967 h 103976"/>
              <a:gd name="connsiteX4" fmla="*/ 129542 w 462314"/>
              <a:gd name="connsiteY4" fmla="*/ 23013 h 103976"/>
              <a:gd name="connsiteX5" fmla="*/ 69 w 462314"/>
              <a:gd name="connsiteY5" fmla="*/ 103934 h 10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14" h="103976">
                <a:moveTo>
                  <a:pt x="69" y="103934"/>
                </a:moveTo>
                <a:cubicBezTo>
                  <a:pt x="2766" y="101911"/>
                  <a:pt x="69526" y="27733"/>
                  <a:pt x="145726" y="10875"/>
                </a:cubicBezTo>
                <a:cubicBezTo>
                  <a:pt x="221926" y="-5983"/>
                  <a:pt x="427598" y="1434"/>
                  <a:pt x="457269" y="2783"/>
                </a:cubicBezTo>
                <a:cubicBezTo>
                  <a:pt x="486940" y="4132"/>
                  <a:pt x="378372" y="15595"/>
                  <a:pt x="323751" y="18967"/>
                </a:cubicBezTo>
                <a:cubicBezTo>
                  <a:pt x="269130" y="22339"/>
                  <a:pt x="184838" y="10201"/>
                  <a:pt x="129542" y="23013"/>
                </a:cubicBezTo>
                <a:cubicBezTo>
                  <a:pt x="74246" y="35825"/>
                  <a:pt x="-2628" y="105957"/>
                  <a:pt x="69" y="1039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0ED9A5A-BF5F-E34D-000D-5E2F041AE916}"/>
              </a:ext>
            </a:extLst>
          </p:cNvPr>
          <p:cNvSpPr/>
          <p:nvPr/>
        </p:nvSpPr>
        <p:spPr>
          <a:xfrm>
            <a:off x="5417618" y="4232113"/>
            <a:ext cx="166453" cy="194466"/>
          </a:xfrm>
          <a:custGeom>
            <a:avLst/>
            <a:gdLst>
              <a:gd name="connsiteX0" fmla="*/ 165886 w 166453"/>
              <a:gd name="connsiteY0" fmla="*/ 22 h 194466"/>
              <a:gd name="connsiteX1" fmla="*/ 84966 w 166453"/>
              <a:gd name="connsiteY1" fmla="*/ 84988 h 194466"/>
              <a:gd name="connsiteX2" fmla="*/ 48552 w 166453"/>
              <a:gd name="connsiteY2" fmla="*/ 157816 h 194466"/>
              <a:gd name="connsiteX3" fmla="*/ 0 w 166453"/>
              <a:gd name="connsiteY3" fmla="*/ 194230 h 194466"/>
              <a:gd name="connsiteX4" fmla="*/ 48552 w 166453"/>
              <a:gd name="connsiteY4" fmla="*/ 141632 h 194466"/>
              <a:gd name="connsiteX5" fmla="*/ 117334 w 166453"/>
              <a:gd name="connsiteY5" fmla="*/ 76896 h 194466"/>
              <a:gd name="connsiteX6" fmla="*/ 165886 w 166453"/>
              <a:gd name="connsiteY6" fmla="*/ 22 h 19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453" h="194466">
                <a:moveTo>
                  <a:pt x="165886" y="22"/>
                </a:moveTo>
                <a:cubicBezTo>
                  <a:pt x="160491" y="1371"/>
                  <a:pt x="104522" y="58689"/>
                  <a:pt x="84966" y="84988"/>
                </a:cubicBezTo>
                <a:cubicBezTo>
                  <a:pt x="65410" y="111287"/>
                  <a:pt x="62713" y="139609"/>
                  <a:pt x="48552" y="157816"/>
                </a:cubicBezTo>
                <a:cubicBezTo>
                  <a:pt x="34391" y="176023"/>
                  <a:pt x="0" y="196927"/>
                  <a:pt x="0" y="194230"/>
                </a:cubicBezTo>
                <a:cubicBezTo>
                  <a:pt x="0" y="191533"/>
                  <a:pt x="28996" y="161188"/>
                  <a:pt x="48552" y="141632"/>
                </a:cubicBezTo>
                <a:cubicBezTo>
                  <a:pt x="68108" y="122076"/>
                  <a:pt x="97778" y="96452"/>
                  <a:pt x="117334" y="76896"/>
                </a:cubicBezTo>
                <a:cubicBezTo>
                  <a:pt x="136890" y="57340"/>
                  <a:pt x="171281" y="-1327"/>
                  <a:pt x="165886" y="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AA183E6F-99A8-CA34-6B8C-B0006D475351}"/>
              </a:ext>
            </a:extLst>
          </p:cNvPr>
          <p:cNvSpPr/>
          <p:nvPr/>
        </p:nvSpPr>
        <p:spPr>
          <a:xfrm>
            <a:off x="5602956" y="2771376"/>
            <a:ext cx="231654" cy="194415"/>
          </a:xfrm>
          <a:custGeom>
            <a:avLst/>
            <a:gdLst>
              <a:gd name="connsiteX0" fmla="*/ 231402 w 231654"/>
              <a:gd name="connsiteY0" fmla="*/ 146 h 194415"/>
              <a:gd name="connsiteX1" fmla="*/ 93837 w 231654"/>
              <a:gd name="connsiteY1" fmla="*/ 64882 h 194415"/>
              <a:gd name="connsiteX2" fmla="*/ 779 w 231654"/>
              <a:gd name="connsiteY2" fmla="*/ 194355 h 194415"/>
              <a:gd name="connsiteX3" fmla="*/ 57423 w 231654"/>
              <a:gd name="connsiteY3" fmla="*/ 81066 h 194415"/>
              <a:gd name="connsiteX4" fmla="*/ 231402 w 231654"/>
              <a:gd name="connsiteY4" fmla="*/ 146 h 19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54" h="194415">
                <a:moveTo>
                  <a:pt x="231402" y="146"/>
                </a:moveTo>
                <a:cubicBezTo>
                  <a:pt x="237471" y="-2551"/>
                  <a:pt x="132274" y="32514"/>
                  <a:pt x="93837" y="64882"/>
                </a:cubicBezTo>
                <a:cubicBezTo>
                  <a:pt x="55400" y="97250"/>
                  <a:pt x="6848" y="191658"/>
                  <a:pt x="779" y="194355"/>
                </a:cubicBezTo>
                <a:cubicBezTo>
                  <a:pt x="-5290" y="197052"/>
                  <a:pt x="25055" y="109388"/>
                  <a:pt x="57423" y="81066"/>
                </a:cubicBezTo>
                <a:cubicBezTo>
                  <a:pt x="89791" y="52744"/>
                  <a:pt x="225333" y="2843"/>
                  <a:pt x="231402" y="1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B910C60-7F6D-FF40-ED0C-F31B6E0CD79C}"/>
              </a:ext>
            </a:extLst>
          </p:cNvPr>
          <p:cNvSpPr/>
          <p:nvPr/>
        </p:nvSpPr>
        <p:spPr>
          <a:xfrm>
            <a:off x="5979739" y="2353571"/>
            <a:ext cx="176145" cy="396184"/>
          </a:xfrm>
          <a:custGeom>
            <a:avLst/>
            <a:gdLst>
              <a:gd name="connsiteX0" fmla="*/ 275 w 176145"/>
              <a:gd name="connsiteY0" fmla="*/ 1211 h 396184"/>
              <a:gd name="connsiteX1" fmla="*/ 101426 w 176145"/>
              <a:gd name="connsiteY1" fmla="*/ 179236 h 396184"/>
              <a:gd name="connsiteX2" fmla="*/ 174254 w 176145"/>
              <a:gd name="connsiteY2" fmla="*/ 389629 h 396184"/>
              <a:gd name="connsiteX3" fmla="*/ 154024 w 176145"/>
              <a:gd name="connsiteY3" fmla="*/ 332985 h 396184"/>
              <a:gd name="connsiteX4" fmla="*/ 145932 w 176145"/>
              <a:gd name="connsiteY4" fmla="*/ 231834 h 396184"/>
              <a:gd name="connsiteX5" fmla="*/ 154024 w 176145"/>
              <a:gd name="connsiteY5" fmla="*/ 243972 h 396184"/>
              <a:gd name="connsiteX6" fmla="*/ 73103 w 176145"/>
              <a:gd name="connsiteY6" fmla="*/ 106408 h 396184"/>
              <a:gd name="connsiteX7" fmla="*/ 275 w 176145"/>
              <a:gd name="connsiteY7" fmla="*/ 1211 h 39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145" h="396184">
                <a:moveTo>
                  <a:pt x="275" y="1211"/>
                </a:moveTo>
                <a:cubicBezTo>
                  <a:pt x="4996" y="13349"/>
                  <a:pt x="72429" y="114500"/>
                  <a:pt x="101426" y="179236"/>
                </a:cubicBezTo>
                <a:cubicBezTo>
                  <a:pt x="130423" y="243972"/>
                  <a:pt x="165488" y="364004"/>
                  <a:pt x="174254" y="389629"/>
                </a:cubicBezTo>
                <a:cubicBezTo>
                  <a:pt x="183020" y="415254"/>
                  <a:pt x="158744" y="359284"/>
                  <a:pt x="154024" y="332985"/>
                </a:cubicBezTo>
                <a:cubicBezTo>
                  <a:pt x="149304" y="306686"/>
                  <a:pt x="145932" y="231834"/>
                  <a:pt x="145932" y="231834"/>
                </a:cubicBezTo>
                <a:cubicBezTo>
                  <a:pt x="145932" y="216999"/>
                  <a:pt x="166162" y="264876"/>
                  <a:pt x="154024" y="243972"/>
                </a:cubicBezTo>
                <a:cubicBezTo>
                  <a:pt x="141886" y="223068"/>
                  <a:pt x="93333" y="141473"/>
                  <a:pt x="73103" y="106408"/>
                </a:cubicBezTo>
                <a:cubicBezTo>
                  <a:pt x="52873" y="71343"/>
                  <a:pt x="-4446" y="-10927"/>
                  <a:pt x="275" y="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F5A8D4-1C88-1897-944B-AB0979B0EB10}"/>
              </a:ext>
            </a:extLst>
          </p:cNvPr>
          <p:cNvSpPr/>
          <p:nvPr/>
        </p:nvSpPr>
        <p:spPr>
          <a:xfrm>
            <a:off x="3072832" y="1018414"/>
            <a:ext cx="660857" cy="2300227"/>
          </a:xfrm>
          <a:custGeom>
            <a:avLst/>
            <a:gdLst>
              <a:gd name="connsiteX0" fmla="*/ 656687 w 660857"/>
              <a:gd name="connsiteY0" fmla="*/ 3865 h 2300227"/>
              <a:gd name="connsiteX1" fmla="*/ 204624 w 660857"/>
              <a:gd name="connsiteY1" fmla="*/ 574080 h 2300227"/>
              <a:gd name="connsiteX2" fmla="*/ 333051 w 660857"/>
              <a:gd name="connsiteY2" fmla="*/ 466202 h 2300227"/>
              <a:gd name="connsiteX3" fmla="*/ 4278 w 660857"/>
              <a:gd name="connsiteY3" fmla="*/ 1277860 h 2300227"/>
              <a:gd name="connsiteX4" fmla="*/ 142979 w 660857"/>
              <a:gd name="connsiteY4" fmla="*/ 1062103 h 2300227"/>
              <a:gd name="connsiteX5" fmla="*/ 101883 w 660857"/>
              <a:gd name="connsiteY5" fmla="*/ 1853213 h 2300227"/>
              <a:gd name="connsiteX6" fmla="*/ 158390 w 660857"/>
              <a:gd name="connsiteY6" fmla="*/ 1606633 h 2300227"/>
              <a:gd name="connsiteX7" fmla="*/ 163528 w 660857"/>
              <a:gd name="connsiteY7" fmla="*/ 2300139 h 2300227"/>
              <a:gd name="connsiteX8" fmla="*/ 214898 w 660857"/>
              <a:gd name="connsiteY8" fmla="*/ 1647730 h 2300227"/>
              <a:gd name="connsiteX9" fmla="*/ 271406 w 660857"/>
              <a:gd name="connsiteY9" fmla="*/ 697370 h 2300227"/>
              <a:gd name="connsiteX10" fmla="*/ 245721 w 660857"/>
              <a:gd name="connsiteY10" fmla="*/ 712782 h 2300227"/>
              <a:gd name="connsiteX11" fmla="*/ 569357 w 660857"/>
              <a:gd name="connsiteY11" fmla="*/ 209348 h 2300227"/>
              <a:gd name="connsiteX12" fmla="*/ 435793 w 660857"/>
              <a:gd name="connsiteY12" fmla="*/ 317226 h 2300227"/>
              <a:gd name="connsiteX13" fmla="*/ 656687 w 660857"/>
              <a:gd name="connsiteY13" fmla="*/ 3865 h 230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0857" h="2300227">
                <a:moveTo>
                  <a:pt x="656687" y="3865"/>
                </a:moveTo>
                <a:cubicBezTo>
                  <a:pt x="618159" y="46674"/>
                  <a:pt x="258563" y="497024"/>
                  <a:pt x="204624" y="574080"/>
                </a:cubicBezTo>
                <a:cubicBezTo>
                  <a:pt x="150685" y="651136"/>
                  <a:pt x="366442" y="348905"/>
                  <a:pt x="333051" y="466202"/>
                </a:cubicBezTo>
                <a:cubicBezTo>
                  <a:pt x="299660" y="583499"/>
                  <a:pt x="35957" y="1178543"/>
                  <a:pt x="4278" y="1277860"/>
                </a:cubicBezTo>
                <a:cubicBezTo>
                  <a:pt x="-27401" y="1377177"/>
                  <a:pt x="126712" y="966211"/>
                  <a:pt x="142979" y="1062103"/>
                </a:cubicBezTo>
                <a:cubicBezTo>
                  <a:pt x="159246" y="1157995"/>
                  <a:pt x="99314" y="1762458"/>
                  <a:pt x="101883" y="1853213"/>
                </a:cubicBezTo>
                <a:cubicBezTo>
                  <a:pt x="104451" y="1943968"/>
                  <a:pt x="148116" y="1532145"/>
                  <a:pt x="158390" y="1606633"/>
                </a:cubicBezTo>
                <a:cubicBezTo>
                  <a:pt x="168664" y="1681121"/>
                  <a:pt x="154110" y="2293290"/>
                  <a:pt x="163528" y="2300139"/>
                </a:cubicBezTo>
                <a:cubicBezTo>
                  <a:pt x="172946" y="2306989"/>
                  <a:pt x="196918" y="1914858"/>
                  <a:pt x="214898" y="1647730"/>
                </a:cubicBezTo>
                <a:cubicBezTo>
                  <a:pt x="232878" y="1380602"/>
                  <a:pt x="266269" y="853195"/>
                  <a:pt x="271406" y="697370"/>
                </a:cubicBezTo>
                <a:cubicBezTo>
                  <a:pt x="276543" y="541545"/>
                  <a:pt x="196063" y="794119"/>
                  <a:pt x="245721" y="712782"/>
                </a:cubicBezTo>
                <a:cubicBezTo>
                  <a:pt x="295379" y="631445"/>
                  <a:pt x="537678" y="275274"/>
                  <a:pt x="569357" y="209348"/>
                </a:cubicBezTo>
                <a:cubicBezTo>
                  <a:pt x="601036" y="143422"/>
                  <a:pt x="416957" y="347192"/>
                  <a:pt x="435793" y="317226"/>
                </a:cubicBezTo>
                <a:cubicBezTo>
                  <a:pt x="454629" y="287260"/>
                  <a:pt x="695215" y="-38944"/>
                  <a:pt x="656687" y="3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0A08DD6-244A-289B-C254-657FBA730C21}"/>
              </a:ext>
            </a:extLst>
          </p:cNvPr>
          <p:cNvSpPr/>
          <p:nvPr/>
        </p:nvSpPr>
        <p:spPr>
          <a:xfrm>
            <a:off x="3649644" y="1644425"/>
            <a:ext cx="357294" cy="2044097"/>
          </a:xfrm>
          <a:custGeom>
            <a:avLst/>
            <a:gdLst>
              <a:gd name="connsiteX0" fmla="*/ 244262 w 357294"/>
              <a:gd name="connsiteY0" fmla="*/ 40537 h 2044097"/>
              <a:gd name="connsiteX1" fmla="*/ 2819 w 357294"/>
              <a:gd name="connsiteY1" fmla="*/ 528559 h 2044097"/>
              <a:gd name="connsiteX2" fmla="*/ 110698 w 357294"/>
              <a:gd name="connsiteY2" fmla="*/ 990896 h 2044097"/>
              <a:gd name="connsiteX3" fmla="*/ 85012 w 357294"/>
              <a:gd name="connsiteY3" fmla="*/ 918977 h 2044097"/>
              <a:gd name="connsiteX4" fmla="*/ 198028 w 357294"/>
              <a:gd name="connsiteY4" fmla="*/ 1586797 h 2044097"/>
              <a:gd name="connsiteX5" fmla="*/ 208302 w 357294"/>
              <a:gd name="connsiteY5" fmla="*/ 1658717 h 2044097"/>
              <a:gd name="connsiteX6" fmla="*/ 357277 w 357294"/>
              <a:gd name="connsiteY6" fmla="*/ 2043997 h 2044097"/>
              <a:gd name="connsiteX7" fmla="*/ 198028 w 357294"/>
              <a:gd name="connsiteY7" fmla="*/ 1689539 h 2044097"/>
              <a:gd name="connsiteX8" fmla="*/ 95286 w 357294"/>
              <a:gd name="connsiteY8" fmla="*/ 1042267 h 2044097"/>
              <a:gd name="connsiteX9" fmla="*/ 177480 w 357294"/>
              <a:gd name="connsiteY9" fmla="*/ 1124460 h 2044097"/>
              <a:gd name="connsiteX10" fmla="*/ 43916 w 357294"/>
              <a:gd name="connsiteY10" fmla="*/ 518285 h 2044097"/>
              <a:gd name="connsiteX11" fmla="*/ 49053 w 357294"/>
              <a:gd name="connsiteY11" fmla="*/ 569656 h 2044097"/>
              <a:gd name="connsiteX12" fmla="*/ 208302 w 357294"/>
              <a:gd name="connsiteY12" fmla="*/ 86771 h 2044097"/>
              <a:gd name="connsiteX13" fmla="*/ 244262 w 357294"/>
              <a:gd name="connsiteY13" fmla="*/ 40537 h 204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294" h="2044097">
                <a:moveTo>
                  <a:pt x="244262" y="40537"/>
                </a:moveTo>
                <a:cubicBezTo>
                  <a:pt x="210015" y="114168"/>
                  <a:pt x="25080" y="370166"/>
                  <a:pt x="2819" y="528559"/>
                </a:cubicBezTo>
                <a:cubicBezTo>
                  <a:pt x="-19442" y="686952"/>
                  <a:pt x="96999" y="925826"/>
                  <a:pt x="110698" y="990896"/>
                </a:cubicBezTo>
                <a:cubicBezTo>
                  <a:pt x="124397" y="1055966"/>
                  <a:pt x="70457" y="819660"/>
                  <a:pt x="85012" y="918977"/>
                </a:cubicBezTo>
                <a:cubicBezTo>
                  <a:pt x="99567" y="1018294"/>
                  <a:pt x="177480" y="1463507"/>
                  <a:pt x="198028" y="1586797"/>
                </a:cubicBezTo>
                <a:cubicBezTo>
                  <a:pt x="218576" y="1710087"/>
                  <a:pt x="181760" y="1582517"/>
                  <a:pt x="208302" y="1658717"/>
                </a:cubicBezTo>
                <a:cubicBezTo>
                  <a:pt x="234843" y="1734917"/>
                  <a:pt x="358989" y="2038860"/>
                  <a:pt x="357277" y="2043997"/>
                </a:cubicBezTo>
                <a:cubicBezTo>
                  <a:pt x="355565" y="2049134"/>
                  <a:pt x="241693" y="1856494"/>
                  <a:pt x="198028" y="1689539"/>
                </a:cubicBezTo>
                <a:cubicBezTo>
                  <a:pt x="154363" y="1522584"/>
                  <a:pt x="98711" y="1136447"/>
                  <a:pt x="95286" y="1042267"/>
                </a:cubicBezTo>
                <a:cubicBezTo>
                  <a:pt x="91861" y="948087"/>
                  <a:pt x="186042" y="1211790"/>
                  <a:pt x="177480" y="1124460"/>
                </a:cubicBezTo>
                <a:cubicBezTo>
                  <a:pt x="168918" y="1037130"/>
                  <a:pt x="65320" y="610752"/>
                  <a:pt x="43916" y="518285"/>
                </a:cubicBezTo>
                <a:cubicBezTo>
                  <a:pt x="22512" y="425818"/>
                  <a:pt x="21655" y="641575"/>
                  <a:pt x="49053" y="569656"/>
                </a:cubicBezTo>
                <a:cubicBezTo>
                  <a:pt x="76451" y="497737"/>
                  <a:pt x="176623" y="173245"/>
                  <a:pt x="208302" y="86771"/>
                </a:cubicBezTo>
                <a:cubicBezTo>
                  <a:pt x="239981" y="297"/>
                  <a:pt x="278509" y="-33094"/>
                  <a:pt x="244262" y="40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DB57003-5A12-14F6-5D8C-5BC8E2FDCCB3}"/>
              </a:ext>
            </a:extLst>
          </p:cNvPr>
          <p:cNvSpPr/>
          <p:nvPr/>
        </p:nvSpPr>
        <p:spPr>
          <a:xfrm>
            <a:off x="3618594" y="1065251"/>
            <a:ext cx="1729852" cy="719387"/>
          </a:xfrm>
          <a:custGeom>
            <a:avLst/>
            <a:gdLst>
              <a:gd name="connsiteX0" fmla="*/ 18458 w 1729852"/>
              <a:gd name="connsiteY0" fmla="*/ 3261 h 719387"/>
              <a:gd name="connsiteX1" fmla="*/ 1354098 w 1729852"/>
              <a:gd name="connsiteY1" fmla="*/ 362857 h 719387"/>
              <a:gd name="connsiteX2" fmla="*/ 778745 w 1729852"/>
              <a:gd name="connsiteY2" fmla="*/ 193333 h 719387"/>
              <a:gd name="connsiteX3" fmla="*/ 1698282 w 1729852"/>
              <a:gd name="connsiteY3" fmla="*/ 707041 h 719387"/>
              <a:gd name="connsiteX4" fmla="*/ 1523622 w 1729852"/>
              <a:gd name="connsiteY4" fmla="*/ 563203 h 719387"/>
              <a:gd name="connsiteX5" fmla="*/ 1590404 w 1729852"/>
              <a:gd name="connsiteY5" fmla="*/ 604300 h 719387"/>
              <a:gd name="connsiteX6" fmla="*/ 578399 w 1729852"/>
              <a:gd name="connsiteY6" fmla="*/ 162511 h 719387"/>
              <a:gd name="connsiteX7" fmla="*/ 573262 w 1729852"/>
              <a:gd name="connsiteY7" fmla="*/ 183059 h 719387"/>
              <a:gd name="connsiteX8" fmla="*/ 18458 w 1729852"/>
              <a:gd name="connsiteY8" fmla="*/ 3261 h 71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9852" h="719387">
                <a:moveTo>
                  <a:pt x="18458" y="3261"/>
                </a:moveTo>
                <a:cubicBezTo>
                  <a:pt x="148597" y="33227"/>
                  <a:pt x="1227384" y="331178"/>
                  <a:pt x="1354098" y="362857"/>
                </a:cubicBezTo>
                <a:cubicBezTo>
                  <a:pt x="1480812" y="394536"/>
                  <a:pt x="721381" y="135969"/>
                  <a:pt x="778745" y="193333"/>
                </a:cubicBezTo>
                <a:cubicBezTo>
                  <a:pt x="836109" y="250697"/>
                  <a:pt x="1574136" y="645396"/>
                  <a:pt x="1698282" y="707041"/>
                </a:cubicBezTo>
                <a:cubicBezTo>
                  <a:pt x="1822428" y="768686"/>
                  <a:pt x="1541602" y="580326"/>
                  <a:pt x="1523622" y="563203"/>
                </a:cubicBezTo>
                <a:cubicBezTo>
                  <a:pt x="1505642" y="546080"/>
                  <a:pt x="1747941" y="671082"/>
                  <a:pt x="1590404" y="604300"/>
                </a:cubicBezTo>
                <a:cubicBezTo>
                  <a:pt x="1432867" y="537518"/>
                  <a:pt x="747923" y="232718"/>
                  <a:pt x="578399" y="162511"/>
                </a:cubicBezTo>
                <a:cubicBezTo>
                  <a:pt x="408875" y="92304"/>
                  <a:pt x="660592" y="207032"/>
                  <a:pt x="573262" y="183059"/>
                </a:cubicBezTo>
                <a:cubicBezTo>
                  <a:pt x="485932" y="159086"/>
                  <a:pt x="-111681" y="-26705"/>
                  <a:pt x="18458" y="3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40999DC-F8DD-A7C7-0FA9-FC6B018CDA54}"/>
              </a:ext>
            </a:extLst>
          </p:cNvPr>
          <p:cNvSpPr/>
          <p:nvPr/>
        </p:nvSpPr>
        <p:spPr>
          <a:xfrm>
            <a:off x="3717016" y="1166091"/>
            <a:ext cx="693476" cy="1343740"/>
          </a:xfrm>
          <a:custGeom>
            <a:avLst/>
            <a:gdLst>
              <a:gd name="connsiteX0" fmla="*/ 69011 w 693476"/>
              <a:gd name="connsiteY0" fmla="*/ 26 h 1343740"/>
              <a:gd name="connsiteX1" fmla="*/ 33051 w 693476"/>
              <a:gd name="connsiteY1" fmla="*/ 328799 h 1343740"/>
              <a:gd name="connsiteX2" fmla="*/ 223123 w 693476"/>
              <a:gd name="connsiteY2" fmla="*/ 868192 h 1343740"/>
              <a:gd name="connsiteX3" fmla="*/ 228260 w 693476"/>
              <a:gd name="connsiteY3" fmla="*/ 847644 h 1343740"/>
              <a:gd name="connsiteX4" fmla="*/ 690597 w 693476"/>
              <a:gd name="connsiteY4" fmla="*/ 1340803 h 1343740"/>
              <a:gd name="connsiteX5" fmla="*/ 408058 w 693476"/>
              <a:gd name="connsiteY5" fmla="*/ 1032579 h 1343740"/>
              <a:gd name="connsiteX6" fmla="*/ 84422 w 693476"/>
              <a:gd name="connsiteY6" fmla="*/ 621612 h 1343740"/>
              <a:gd name="connsiteX7" fmla="*/ 182027 w 693476"/>
              <a:gd name="connsiteY7" fmla="*/ 683257 h 1343740"/>
              <a:gd name="connsiteX8" fmla="*/ 2229 w 693476"/>
              <a:gd name="connsiteY8" fmla="*/ 344210 h 1343740"/>
              <a:gd name="connsiteX9" fmla="*/ 69011 w 693476"/>
              <a:gd name="connsiteY9" fmla="*/ 26 h 134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3476" h="1343740">
                <a:moveTo>
                  <a:pt x="69011" y="26"/>
                </a:moveTo>
                <a:cubicBezTo>
                  <a:pt x="74148" y="-2542"/>
                  <a:pt x="7366" y="184105"/>
                  <a:pt x="33051" y="328799"/>
                </a:cubicBezTo>
                <a:cubicBezTo>
                  <a:pt x="58736" y="473493"/>
                  <a:pt x="190588" y="781718"/>
                  <a:pt x="223123" y="868192"/>
                </a:cubicBezTo>
                <a:cubicBezTo>
                  <a:pt x="255658" y="954666"/>
                  <a:pt x="150348" y="768875"/>
                  <a:pt x="228260" y="847644"/>
                </a:cubicBezTo>
                <a:cubicBezTo>
                  <a:pt x="306172" y="926413"/>
                  <a:pt x="660631" y="1309980"/>
                  <a:pt x="690597" y="1340803"/>
                </a:cubicBezTo>
                <a:cubicBezTo>
                  <a:pt x="720563" y="1371626"/>
                  <a:pt x="509087" y="1152444"/>
                  <a:pt x="408058" y="1032579"/>
                </a:cubicBezTo>
                <a:cubicBezTo>
                  <a:pt x="307029" y="912714"/>
                  <a:pt x="122094" y="679832"/>
                  <a:pt x="84422" y="621612"/>
                </a:cubicBezTo>
                <a:cubicBezTo>
                  <a:pt x="46750" y="563392"/>
                  <a:pt x="195726" y="729491"/>
                  <a:pt x="182027" y="683257"/>
                </a:cubicBezTo>
                <a:cubicBezTo>
                  <a:pt x="168328" y="637023"/>
                  <a:pt x="18496" y="451233"/>
                  <a:pt x="2229" y="344210"/>
                </a:cubicBezTo>
                <a:cubicBezTo>
                  <a:pt x="-14039" y="237188"/>
                  <a:pt x="63874" y="2594"/>
                  <a:pt x="6901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5E83F32-CA1D-7193-D7D6-424485841BAE}"/>
              </a:ext>
            </a:extLst>
          </p:cNvPr>
          <p:cNvSpPr/>
          <p:nvPr/>
        </p:nvSpPr>
        <p:spPr>
          <a:xfrm>
            <a:off x="3890763" y="1190524"/>
            <a:ext cx="1082176" cy="958952"/>
          </a:xfrm>
          <a:custGeom>
            <a:avLst/>
            <a:gdLst>
              <a:gd name="connsiteX0" fmla="*/ 3143 w 1082176"/>
              <a:gd name="connsiteY0" fmla="*/ 1278 h 958952"/>
              <a:gd name="connsiteX1" fmla="*/ 213763 w 1082176"/>
              <a:gd name="connsiteY1" fmla="*/ 612591 h 958952"/>
              <a:gd name="connsiteX2" fmla="*/ 1081929 w 1082176"/>
              <a:gd name="connsiteY2" fmla="*/ 956775 h 958952"/>
              <a:gd name="connsiteX3" fmla="*/ 306230 w 1082176"/>
              <a:gd name="connsiteY3" fmla="*/ 761566 h 958952"/>
              <a:gd name="connsiteX4" fmla="*/ 593907 w 1082176"/>
              <a:gd name="connsiteY4" fmla="*/ 807800 h 958952"/>
              <a:gd name="connsiteX5" fmla="*/ 28828 w 1082176"/>
              <a:gd name="connsiteY5" fmla="*/ 509849 h 958952"/>
              <a:gd name="connsiteX6" fmla="*/ 213763 w 1082176"/>
              <a:gd name="connsiteY6" fmla="*/ 520123 h 958952"/>
              <a:gd name="connsiteX7" fmla="*/ 95610 w 1082176"/>
              <a:gd name="connsiteY7" fmla="*/ 453341 h 958952"/>
              <a:gd name="connsiteX8" fmla="*/ 3143 w 1082176"/>
              <a:gd name="connsiteY8" fmla="*/ 1278 h 9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76" h="958952">
                <a:moveTo>
                  <a:pt x="3143" y="1278"/>
                </a:moveTo>
                <a:cubicBezTo>
                  <a:pt x="22835" y="27820"/>
                  <a:pt x="33965" y="453342"/>
                  <a:pt x="213763" y="612591"/>
                </a:cubicBezTo>
                <a:cubicBezTo>
                  <a:pt x="393561" y="771840"/>
                  <a:pt x="1066518" y="931946"/>
                  <a:pt x="1081929" y="956775"/>
                </a:cubicBezTo>
                <a:cubicBezTo>
                  <a:pt x="1097340" y="981604"/>
                  <a:pt x="387567" y="786395"/>
                  <a:pt x="306230" y="761566"/>
                </a:cubicBezTo>
                <a:cubicBezTo>
                  <a:pt x="224893" y="736737"/>
                  <a:pt x="640141" y="849753"/>
                  <a:pt x="593907" y="807800"/>
                </a:cubicBezTo>
                <a:cubicBezTo>
                  <a:pt x="547673" y="765847"/>
                  <a:pt x="92185" y="557795"/>
                  <a:pt x="28828" y="509849"/>
                </a:cubicBezTo>
                <a:cubicBezTo>
                  <a:pt x="-34529" y="461903"/>
                  <a:pt x="202633" y="529541"/>
                  <a:pt x="213763" y="520123"/>
                </a:cubicBezTo>
                <a:cubicBezTo>
                  <a:pt x="224893" y="510705"/>
                  <a:pt x="129857" y="537247"/>
                  <a:pt x="95610" y="453341"/>
                </a:cubicBezTo>
                <a:cubicBezTo>
                  <a:pt x="61363" y="369435"/>
                  <a:pt x="-16549" y="-25264"/>
                  <a:pt x="3143" y="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1901DAD-0270-485B-4262-472C0626D23B}"/>
              </a:ext>
            </a:extLst>
          </p:cNvPr>
          <p:cNvSpPr/>
          <p:nvPr/>
        </p:nvSpPr>
        <p:spPr>
          <a:xfrm>
            <a:off x="4111134" y="1276134"/>
            <a:ext cx="688524" cy="1276529"/>
          </a:xfrm>
          <a:custGeom>
            <a:avLst/>
            <a:gdLst>
              <a:gd name="connsiteX0" fmla="*/ 3666 w 688524"/>
              <a:gd name="connsiteY0" fmla="*/ 8136 h 1276529"/>
              <a:gd name="connsiteX1" fmla="*/ 234835 w 688524"/>
              <a:gd name="connsiteY1" fmla="*/ 639996 h 1276529"/>
              <a:gd name="connsiteX2" fmla="*/ 676623 w 688524"/>
              <a:gd name="connsiteY2" fmla="*/ 1179390 h 1276529"/>
              <a:gd name="connsiteX3" fmla="*/ 568745 w 688524"/>
              <a:gd name="connsiteY3" fmla="*/ 1092059 h 1276529"/>
              <a:gd name="connsiteX4" fmla="*/ 681760 w 688524"/>
              <a:gd name="connsiteY4" fmla="*/ 1271857 h 1276529"/>
              <a:gd name="connsiteX5" fmla="*/ 327302 w 688524"/>
              <a:gd name="connsiteY5" fmla="*/ 866028 h 1276529"/>
              <a:gd name="connsiteX6" fmla="*/ 75585 w 688524"/>
              <a:gd name="connsiteY6" fmla="*/ 300949 h 1276529"/>
              <a:gd name="connsiteX7" fmla="*/ 90996 w 688524"/>
              <a:gd name="connsiteY7" fmla="*/ 280401 h 1276529"/>
              <a:gd name="connsiteX8" fmla="*/ 3666 w 688524"/>
              <a:gd name="connsiteY8" fmla="*/ 8136 h 127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8524" h="1276529">
                <a:moveTo>
                  <a:pt x="3666" y="8136"/>
                </a:moveTo>
                <a:cubicBezTo>
                  <a:pt x="27639" y="68068"/>
                  <a:pt x="122676" y="444787"/>
                  <a:pt x="234835" y="639996"/>
                </a:cubicBezTo>
                <a:cubicBezTo>
                  <a:pt x="346995" y="835205"/>
                  <a:pt x="620971" y="1104046"/>
                  <a:pt x="676623" y="1179390"/>
                </a:cubicBezTo>
                <a:cubicBezTo>
                  <a:pt x="732275" y="1254734"/>
                  <a:pt x="567889" y="1076648"/>
                  <a:pt x="568745" y="1092059"/>
                </a:cubicBezTo>
                <a:cubicBezTo>
                  <a:pt x="569601" y="1107470"/>
                  <a:pt x="722000" y="1309529"/>
                  <a:pt x="681760" y="1271857"/>
                </a:cubicBezTo>
                <a:cubicBezTo>
                  <a:pt x="641520" y="1234185"/>
                  <a:pt x="428331" y="1027846"/>
                  <a:pt x="327302" y="866028"/>
                </a:cubicBezTo>
                <a:cubicBezTo>
                  <a:pt x="226273" y="704210"/>
                  <a:pt x="114969" y="398554"/>
                  <a:pt x="75585" y="300949"/>
                </a:cubicBezTo>
                <a:cubicBezTo>
                  <a:pt x="36201" y="203344"/>
                  <a:pt x="101270" y="323210"/>
                  <a:pt x="90996" y="280401"/>
                </a:cubicBezTo>
                <a:cubicBezTo>
                  <a:pt x="80722" y="237592"/>
                  <a:pt x="-20307" y="-51796"/>
                  <a:pt x="3666" y="8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FF142DA-1E14-16ED-8197-7C4501C7F3B8}"/>
              </a:ext>
            </a:extLst>
          </p:cNvPr>
          <p:cNvSpPr/>
          <p:nvPr/>
        </p:nvSpPr>
        <p:spPr>
          <a:xfrm>
            <a:off x="4121230" y="1365301"/>
            <a:ext cx="1698505" cy="981347"/>
          </a:xfrm>
          <a:custGeom>
            <a:avLst/>
            <a:gdLst>
              <a:gd name="connsiteX0" fmla="*/ 80900 w 1698505"/>
              <a:gd name="connsiteY0" fmla="*/ 57670 h 981347"/>
              <a:gd name="connsiteX1" fmla="*/ 1169961 w 1698505"/>
              <a:gd name="connsiteY1" fmla="*/ 874465 h 981347"/>
              <a:gd name="connsiteX2" fmla="*/ 954204 w 1698505"/>
              <a:gd name="connsiteY2" fmla="*/ 802546 h 981347"/>
              <a:gd name="connsiteX3" fmla="*/ 1693943 w 1698505"/>
              <a:gd name="connsiteY3" fmla="*/ 961796 h 981347"/>
              <a:gd name="connsiteX4" fmla="*/ 1226469 w 1698505"/>
              <a:gd name="connsiteY4" fmla="*/ 910425 h 981347"/>
              <a:gd name="connsiteX5" fmla="*/ 435359 w 1698505"/>
              <a:gd name="connsiteY5" fmla="*/ 350483 h 981347"/>
              <a:gd name="connsiteX6" fmla="*/ 553512 w 1698505"/>
              <a:gd name="connsiteY6" fmla="*/ 360757 h 981347"/>
              <a:gd name="connsiteX7" fmla="*/ 132271 w 1698505"/>
              <a:gd name="connsiteY7" fmla="*/ 98766 h 981347"/>
              <a:gd name="connsiteX8" fmla="*/ 80900 w 1698505"/>
              <a:gd name="connsiteY8" fmla="*/ 57670 h 98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505" h="981347">
                <a:moveTo>
                  <a:pt x="80900" y="57670"/>
                </a:moveTo>
                <a:cubicBezTo>
                  <a:pt x="253848" y="186953"/>
                  <a:pt x="1024410" y="750319"/>
                  <a:pt x="1169961" y="874465"/>
                </a:cubicBezTo>
                <a:cubicBezTo>
                  <a:pt x="1315512" y="998611"/>
                  <a:pt x="866874" y="787991"/>
                  <a:pt x="954204" y="802546"/>
                </a:cubicBezTo>
                <a:cubicBezTo>
                  <a:pt x="1041534" y="817101"/>
                  <a:pt x="1648566" y="943816"/>
                  <a:pt x="1693943" y="961796"/>
                </a:cubicBezTo>
                <a:cubicBezTo>
                  <a:pt x="1739321" y="979776"/>
                  <a:pt x="1436233" y="1012311"/>
                  <a:pt x="1226469" y="910425"/>
                </a:cubicBezTo>
                <a:cubicBezTo>
                  <a:pt x="1016705" y="808540"/>
                  <a:pt x="547518" y="442094"/>
                  <a:pt x="435359" y="350483"/>
                </a:cubicBezTo>
                <a:cubicBezTo>
                  <a:pt x="323200" y="258872"/>
                  <a:pt x="604027" y="402710"/>
                  <a:pt x="553512" y="360757"/>
                </a:cubicBezTo>
                <a:cubicBezTo>
                  <a:pt x="502997" y="318804"/>
                  <a:pt x="210183" y="147568"/>
                  <a:pt x="132271" y="98766"/>
                </a:cubicBezTo>
                <a:cubicBezTo>
                  <a:pt x="54359" y="49964"/>
                  <a:pt x="-92048" y="-71613"/>
                  <a:pt x="80900" y="57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88406B6-7A0A-D3B6-D4C3-AF16593D66D5}"/>
              </a:ext>
            </a:extLst>
          </p:cNvPr>
          <p:cNvSpPr/>
          <p:nvPr/>
        </p:nvSpPr>
        <p:spPr>
          <a:xfrm>
            <a:off x="3816515" y="504527"/>
            <a:ext cx="1557462" cy="487443"/>
          </a:xfrm>
          <a:custGeom>
            <a:avLst/>
            <a:gdLst>
              <a:gd name="connsiteX0" fmla="*/ 5472 w 1557462"/>
              <a:gd name="connsiteY0" fmla="*/ 486929 h 487443"/>
              <a:gd name="connsiteX1" fmla="*/ 442123 w 1557462"/>
              <a:gd name="connsiteY1" fmla="*/ 4044 h 487443"/>
              <a:gd name="connsiteX2" fmla="*/ 1546595 w 1557462"/>
              <a:gd name="connsiteY2" fmla="*/ 245486 h 487443"/>
              <a:gd name="connsiteX3" fmla="*/ 971242 w 1557462"/>
              <a:gd name="connsiteY3" fmla="*/ 55415 h 487443"/>
              <a:gd name="connsiteX4" fmla="*/ 395889 w 1557462"/>
              <a:gd name="connsiteY4" fmla="*/ 9181 h 487443"/>
              <a:gd name="connsiteX5" fmla="*/ 565413 w 1557462"/>
              <a:gd name="connsiteY5" fmla="*/ 55415 h 487443"/>
              <a:gd name="connsiteX6" fmla="*/ 221229 w 1557462"/>
              <a:gd name="connsiteY6" fmla="*/ 96511 h 487443"/>
              <a:gd name="connsiteX7" fmla="*/ 5472 w 1557462"/>
              <a:gd name="connsiteY7" fmla="*/ 486929 h 4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462" h="487443">
                <a:moveTo>
                  <a:pt x="5472" y="486929"/>
                </a:moveTo>
                <a:cubicBezTo>
                  <a:pt x="42288" y="471518"/>
                  <a:pt x="185269" y="44284"/>
                  <a:pt x="442123" y="4044"/>
                </a:cubicBezTo>
                <a:cubicBezTo>
                  <a:pt x="698977" y="-36197"/>
                  <a:pt x="1458409" y="236924"/>
                  <a:pt x="1546595" y="245486"/>
                </a:cubicBezTo>
                <a:cubicBezTo>
                  <a:pt x="1634781" y="254048"/>
                  <a:pt x="1163026" y="94799"/>
                  <a:pt x="971242" y="55415"/>
                </a:cubicBezTo>
                <a:cubicBezTo>
                  <a:pt x="779458" y="16031"/>
                  <a:pt x="463527" y="9181"/>
                  <a:pt x="395889" y="9181"/>
                </a:cubicBezTo>
                <a:cubicBezTo>
                  <a:pt x="328251" y="9181"/>
                  <a:pt x="594523" y="40860"/>
                  <a:pt x="565413" y="55415"/>
                </a:cubicBezTo>
                <a:cubicBezTo>
                  <a:pt x="536303" y="69970"/>
                  <a:pt x="316265" y="26304"/>
                  <a:pt x="221229" y="96511"/>
                </a:cubicBezTo>
                <a:cubicBezTo>
                  <a:pt x="126193" y="166718"/>
                  <a:pt x="-31344" y="502340"/>
                  <a:pt x="5472" y="486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83C2A4C9-73B0-CB03-13F8-3E5EA065E9AF}"/>
              </a:ext>
            </a:extLst>
          </p:cNvPr>
          <p:cNvSpPr/>
          <p:nvPr/>
        </p:nvSpPr>
        <p:spPr>
          <a:xfrm>
            <a:off x="4206242" y="244128"/>
            <a:ext cx="2575177" cy="1445998"/>
          </a:xfrm>
          <a:custGeom>
            <a:avLst/>
            <a:gdLst>
              <a:gd name="connsiteX0" fmla="*/ 1025 w 2575177"/>
              <a:gd name="connsiteY0" fmla="*/ 249032 h 1445998"/>
              <a:gd name="connsiteX1" fmla="*/ 632886 w 2575177"/>
              <a:gd name="connsiteY1" fmla="*/ 2452 h 1445998"/>
              <a:gd name="connsiteX2" fmla="*/ 1691124 w 2575177"/>
              <a:gd name="connsiteY2" fmla="*/ 433966 h 1445998"/>
              <a:gd name="connsiteX3" fmla="*/ 1608931 w 2575177"/>
              <a:gd name="connsiteY3" fmla="*/ 418555 h 1445998"/>
              <a:gd name="connsiteX4" fmla="*/ 2549016 w 2575177"/>
              <a:gd name="connsiteY4" fmla="*/ 1415148 h 1445998"/>
              <a:gd name="connsiteX5" fmla="*/ 2266477 w 2575177"/>
              <a:gd name="connsiteY5" fmla="*/ 1132609 h 1445998"/>
              <a:gd name="connsiteX6" fmla="*/ 1768180 w 2575177"/>
              <a:gd name="connsiteY6" fmla="*/ 526434 h 1445998"/>
              <a:gd name="connsiteX7" fmla="*/ 1721947 w 2575177"/>
              <a:gd name="connsiteY7" fmla="*/ 500748 h 1445998"/>
              <a:gd name="connsiteX8" fmla="*/ 1146594 w 2575177"/>
              <a:gd name="connsiteY8" fmla="*/ 223346 h 1445998"/>
              <a:gd name="connsiteX9" fmla="*/ 1275021 w 2575177"/>
              <a:gd name="connsiteY9" fmla="*/ 161701 h 1445998"/>
              <a:gd name="connsiteX10" fmla="*/ 504459 w 2575177"/>
              <a:gd name="connsiteY10" fmla="*/ 48685 h 1445998"/>
              <a:gd name="connsiteX11" fmla="*/ 1025 w 2575177"/>
              <a:gd name="connsiteY11" fmla="*/ 249032 h 144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5177" h="1445998">
                <a:moveTo>
                  <a:pt x="1025" y="249032"/>
                </a:moveTo>
                <a:cubicBezTo>
                  <a:pt x="22429" y="241327"/>
                  <a:pt x="351203" y="-28370"/>
                  <a:pt x="632886" y="2452"/>
                </a:cubicBezTo>
                <a:cubicBezTo>
                  <a:pt x="914569" y="33274"/>
                  <a:pt x="1528450" y="364616"/>
                  <a:pt x="1691124" y="433966"/>
                </a:cubicBezTo>
                <a:cubicBezTo>
                  <a:pt x="1853798" y="503316"/>
                  <a:pt x="1465949" y="255025"/>
                  <a:pt x="1608931" y="418555"/>
                </a:cubicBezTo>
                <a:cubicBezTo>
                  <a:pt x="1751913" y="582085"/>
                  <a:pt x="2439425" y="1296139"/>
                  <a:pt x="2549016" y="1415148"/>
                </a:cubicBezTo>
                <a:cubicBezTo>
                  <a:pt x="2658607" y="1534157"/>
                  <a:pt x="2396616" y="1280728"/>
                  <a:pt x="2266477" y="1132609"/>
                </a:cubicBezTo>
                <a:cubicBezTo>
                  <a:pt x="2136338" y="984490"/>
                  <a:pt x="1858935" y="631744"/>
                  <a:pt x="1768180" y="526434"/>
                </a:cubicBezTo>
                <a:cubicBezTo>
                  <a:pt x="1677425" y="421124"/>
                  <a:pt x="1721947" y="500748"/>
                  <a:pt x="1721947" y="500748"/>
                </a:cubicBezTo>
                <a:cubicBezTo>
                  <a:pt x="1618349" y="450233"/>
                  <a:pt x="1221082" y="279854"/>
                  <a:pt x="1146594" y="223346"/>
                </a:cubicBezTo>
                <a:cubicBezTo>
                  <a:pt x="1072106" y="166838"/>
                  <a:pt x="1382043" y="190811"/>
                  <a:pt x="1275021" y="161701"/>
                </a:cubicBezTo>
                <a:cubicBezTo>
                  <a:pt x="1167999" y="132591"/>
                  <a:pt x="710798" y="38411"/>
                  <a:pt x="504459" y="48685"/>
                </a:cubicBezTo>
                <a:cubicBezTo>
                  <a:pt x="298120" y="58959"/>
                  <a:pt x="-20379" y="256737"/>
                  <a:pt x="1025" y="249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B37392F-23A5-D831-C95F-1D825FA5F2FF}"/>
              </a:ext>
            </a:extLst>
          </p:cNvPr>
          <p:cNvSpPr/>
          <p:nvPr/>
        </p:nvSpPr>
        <p:spPr>
          <a:xfrm>
            <a:off x="3902735" y="842354"/>
            <a:ext cx="2182649" cy="797171"/>
          </a:xfrm>
          <a:custGeom>
            <a:avLst/>
            <a:gdLst>
              <a:gd name="connsiteX0" fmla="*/ 21993 w 2182649"/>
              <a:gd name="connsiteY0" fmla="*/ 46361 h 797171"/>
              <a:gd name="connsiteX1" fmla="*/ 1008312 w 2182649"/>
              <a:gd name="connsiteY1" fmla="*/ 72046 h 797171"/>
              <a:gd name="connsiteX2" fmla="*/ 2133332 w 2182649"/>
              <a:gd name="connsiteY2" fmla="*/ 770689 h 797171"/>
              <a:gd name="connsiteX3" fmla="*/ 1932986 w 2182649"/>
              <a:gd name="connsiteY3" fmla="*/ 616576 h 797171"/>
              <a:gd name="connsiteX4" fmla="*/ 1486061 w 2182649"/>
              <a:gd name="connsiteY4" fmla="*/ 292940 h 797171"/>
              <a:gd name="connsiteX5" fmla="*/ 1506609 w 2182649"/>
              <a:gd name="connsiteY5" fmla="*/ 313489 h 797171"/>
              <a:gd name="connsiteX6" fmla="*/ 951804 w 2182649"/>
              <a:gd name="connsiteY6" fmla="*/ 46361 h 797171"/>
              <a:gd name="connsiteX7" fmla="*/ 664128 w 2182649"/>
              <a:gd name="connsiteY7" fmla="*/ 72046 h 797171"/>
              <a:gd name="connsiteX8" fmla="*/ 782281 w 2182649"/>
              <a:gd name="connsiteY8" fmla="*/ 56635 h 797171"/>
              <a:gd name="connsiteX9" fmla="*/ 355903 w 2182649"/>
              <a:gd name="connsiteY9" fmla="*/ 127 h 797171"/>
              <a:gd name="connsiteX10" fmla="*/ 21993 w 2182649"/>
              <a:gd name="connsiteY10" fmla="*/ 46361 h 79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49" h="797171">
                <a:moveTo>
                  <a:pt x="21993" y="46361"/>
                </a:moveTo>
                <a:cubicBezTo>
                  <a:pt x="130728" y="58348"/>
                  <a:pt x="656422" y="-48675"/>
                  <a:pt x="1008312" y="72046"/>
                </a:cubicBezTo>
                <a:cubicBezTo>
                  <a:pt x="1360202" y="192767"/>
                  <a:pt x="1979220" y="679934"/>
                  <a:pt x="2133332" y="770689"/>
                </a:cubicBezTo>
                <a:cubicBezTo>
                  <a:pt x="2287444" y="861444"/>
                  <a:pt x="2040865" y="696201"/>
                  <a:pt x="1932986" y="616576"/>
                </a:cubicBezTo>
                <a:cubicBezTo>
                  <a:pt x="1825107" y="536951"/>
                  <a:pt x="1557124" y="343454"/>
                  <a:pt x="1486061" y="292940"/>
                </a:cubicBezTo>
                <a:cubicBezTo>
                  <a:pt x="1414998" y="242426"/>
                  <a:pt x="1595652" y="354585"/>
                  <a:pt x="1506609" y="313489"/>
                </a:cubicBezTo>
                <a:cubicBezTo>
                  <a:pt x="1417566" y="272393"/>
                  <a:pt x="1092218" y="86602"/>
                  <a:pt x="951804" y="46361"/>
                </a:cubicBezTo>
                <a:cubicBezTo>
                  <a:pt x="811391" y="6120"/>
                  <a:pt x="692382" y="70334"/>
                  <a:pt x="664128" y="72046"/>
                </a:cubicBezTo>
                <a:cubicBezTo>
                  <a:pt x="635874" y="73758"/>
                  <a:pt x="833652" y="68622"/>
                  <a:pt x="782281" y="56635"/>
                </a:cubicBezTo>
                <a:cubicBezTo>
                  <a:pt x="730910" y="44648"/>
                  <a:pt x="474912" y="2695"/>
                  <a:pt x="355903" y="127"/>
                </a:cubicBezTo>
                <a:cubicBezTo>
                  <a:pt x="236894" y="-2442"/>
                  <a:pt x="-86742" y="34374"/>
                  <a:pt x="21993" y="46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1C0E6E1B-3162-AE42-07EF-7FF4D25C91B6}"/>
              </a:ext>
            </a:extLst>
          </p:cNvPr>
          <p:cNvSpPr/>
          <p:nvPr/>
        </p:nvSpPr>
        <p:spPr>
          <a:xfrm>
            <a:off x="5336728" y="1360068"/>
            <a:ext cx="1040735" cy="1005107"/>
          </a:xfrm>
          <a:custGeom>
            <a:avLst/>
            <a:gdLst>
              <a:gd name="connsiteX0" fmla="*/ 10971 w 1040735"/>
              <a:gd name="connsiteY0" fmla="*/ 1258 h 1005107"/>
              <a:gd name="connsiteX1" fmla="*/ 46930 w 1040735"/>
              <a:gd name="connsiteY1" fmla="*/ 525240 h 1005107"/>
              <a:gd name="connsiteX2" fmla="*/ 478445 w 1040735"/>
              <a:gd name="connsiteY2" fmla="*/ 889972 h 1005107"/>
              <a:gd name="connsiteX3" fmla="*/ 319196 w 1040735"/>
              <a:gd name="connsiteY3" fmla="*/ 766683 h 1005107"/>
              <a:gd name="connsiteX4" fmla="*/ 1028112 w 1040735"/>
              <a:gd name="connsiteY4" fmla="*/ 1002988 h 1005107"/>
              <a:gd name="connsiteX5" fmla="*/ 730162 w 1040735"/>
              <a:gd name="connsiteY5" fmla="*/ 874561 h 1005107"/>
              <a:gd name="connsiteX6" fmla="*/ 185632 w 1040735"/>
              <a:gd name="connsiteY6" fmla="*/ 730723 h 1005107"/>
              <a:gd name="connsiteX7" fmla="*/ 139398 w 1040735"/>
              <a:gd name="connsiteY7" fmla="*/ 638256 h 1005107"/>
              <a:gd name="connsiteX8" fmla="*/ 72616 w 1040735"/>
              <a:gd name="connsiteY8" fmla="*/ 340305 h 1005107"/>
              <a:gd name="connsiteX9" fmla="*/ 41793 w 1040735"/>
              <a:gd name="connsiteY9" fmla="*/ 376265 h 1005107"/>
              <a:gd name="connsiteX10" fmla="*/ 10971 w 1040735"/>
              <a:gd name="connsiteY10" fmla="*/ 1258 h 100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0735" h="1005107">
                <a:moveTo>
                  <a:pt x="10971" y="1258"/>
                </a:moveTo>
                <a:cubicBezTo>
                  <a:pt x="11827" y="26087"/>
                  <a:pt x="-30982" y="377121"/>
                  <a:pt x="46930" y="525240"/>
                </a:cubicBezTo>
                <a:cubicBezTo>
                  <a:pt x="124842" y="673359"/>
                  <a:pt x="433067" y="849732"/>
                  <a:pt x="478445" y="889972"/>
                </a:cubicBezTo>
                <a:cubicBezTo>
                  <a:pt x="523823" y="930212"/>
                  <a:pt x="227585" y="747847"/>
                  <a:pt x="319196" y="766683"/>
                </a:cubicBezTo>
                <a:cubicBezTo>
                  <a:pt x="410807" y="785519"/>
                  <a:pt x="959618" y="985008"/>
                  <a:pt x="1028112" y="1002988"/>
                </a:cubicBezTo>
                <a:cubicBezTo>
                  <a:pt x="1096606" y="1020968"/>
                  <a:pt x="870575" y="919938"/>
                  <a:pt x="730162" y="874561"/>
                </a:cubicBezTo>
                <a:cubicBezTo>
                  <a:pt x="589749" y="829184"/>
                  <a:pt x="284093" y="770107"/>
                  <a:pt x="185632" y="730723"/>
                </a:cubicBezTo>
                <a:cubicBezTo>
                  <a:pt x="87171" y="691339"/>
                  <a:pt x="158234" y="703326"/>
                  <a:pt x="139398" y="638256"/>
                </a:cubicBezTo>
                <a:cubicBezTo>
                  <a:pt x="120562" y="573186"/>
                  <a:pt x="88883" y="383970"/>
                  <a:pt x="72616" y="340305"/>
                </a:cubicBezTo>
                <a:cubicBezTo>
                  <a:pt x="56349" y="296640"/>
                  <a:pt x="49499" y="425923"/>
                  <a:pt x="41793" y="376265"/>
                </a:cubicBezTo>
                <a:cubicBezTo>
                  <a:pt x="34087" y="326607"/>
                  <a:pt x="10115" y="-23571"/>
                  <a:pt x="10971" y="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7E052AE-492E-8950-B000-2003A370FC1E}"/>
              </a:ext>
            </a:extLst>
          </p:cNvPr>
          <p:cNvSpPr/>
          <p:nvPr/>
        </p:nvSpPr>
        <p:spPr>
          <a:xfrm>
            <a:off x="6573113" y="1634671"/>
            <a:ext cx="506956" cy="1412048"/>
          </a:xfrm>
          <a:custGeom>
            <a:avLst/>
            <a:gdLst>
              <a:gd name="connsiteX0" fmla="*/ 28033 w 506956"/>
              <a:gd name="connsiteY0" fmla="*/ 40017 h 1412048"/>
              <a:gd name="connsiteX1" fmla="*/ 444136 w 506956"/>
              <a:gd name="connsiteY1" fmla="*/ 682151 h 1412048"/>
              <a:gd name="connsiteX2" fmla="*/ 341395 w 506956"/>
              <a:gd name="connsiteY2" fmla="*/ 1406480 h 1412048"/>
              <a:gd name="connsiteX3" fmla="*/ 454411 w 506956"/>
              <a:gd name="connsiteY3" fmla="*/ 1010925 h 1412048"/>
              <a:gd name="connsiteX4" fmla="*/ 505781 w 506956"/>
              <a:gd name="connsiteY4" fmla="*/ 897909 h 1412048"/>
              <a:gd name="connsiteX5" fmla="*/ 408177 w 506956"/>
              <a:gd name="connsiteY5" fmla="*/ 661603 h 1412048"/>
              <a:gd name="connsiteX6" fmla="*/ 372217 w 506956"/>
              <a:gd name="connsiteY6" fmla="*/ 481805 h 1412048"/>
              <a:gd name="connsiteX7" fmla="*/ 428725 w 506956"/>
              <a:gd name="connsiteY7" fmla="*/ 563999 h 1412048"/>
              <a:gd name="connsiteX8" fmla="*/ 212968 w 506956"/>
              <a:gd name="connsiteY8" fmla="*/ 199266 h 1412048"/>
              <a:gd name="connsiteX9" fmla="*/ 58856 w 506956"/>
              <a:gd name="connsiteY9" fmla="*/ 81113 h 1412048"/>
              <a:gd name="connsiteX10" fmla="*/ 28033 w 506956"/>
              <a:gd name="connsiteY10" fmla="*/ 40017 h 141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6956" h="1412048">
                <a:moveTo>
                  <a:pt x="28033" y="40017"/>
                </a:moveTo>
                <a:cubicBezTo>
                  <a:pt x="92246" y="140190"/>
                  <a:pt x="391909" y="454407"/>
                  <a:pt x="444136" y="682151"/>
                </a:cubicBezTo>
                <a:cubicBezTo>
                  <a:pt x="496363" y="909895"/>
                  <a:pt x="339683" y="1351684"/>
                  <a:pt x="341395" y="1406480"/>
                </a:cubicBezTo>
                <a:cubicBezTo>
                  <a:pt x="343108" y="1461276"/>
                  <a:pt x="427013" y="1095687"/>
                  <a:pt x="454411" y="1010925"/>
                </a:cubicBezTo>
                <a:cubicBezTo>
                  <a:pt x="481809" y="926163"/>
                  <a:pt x="513487" y="956129"/>
                  <a:pt x="505781" y="897909"/>
                </a:cubicBezTo>
                <a:cubicBezTo>
                  <a:pt x="498075" y="839689"/>
                  <a:pt x="430438" y="730954"/>
                  <a:pt x="408177" y="661603"/>
                </a:cubicBezTo>
                <a:cubicBezTo>
                  <a:pt x="385916" y="592252"/>
                  <a:pt x="368792" y="498072"/>
                  <a:pt x="372217" y="481805"/>
                </a:cubicBezTo>
                <a:cubicBezTo>
                  <a:pt x="375642" y="465538"/>
                  <a:pt x="455266" y="611089"/>
                  <a:pt x="428725" y="563999"/>
                </a:cubicBezTo>
                <a:cubicBezTo>
                  <a:pt x="402184" y="516909"/>
                  <a:pt x="274613" y="279747"/>
                  <a:pt x="212968" y="199266"/>
                </a:cubicBezTo>
                <a:cubicBezTo>
                  <a:pt x="151323" y="118785"/>
                  <a:pt x="92247" y="105942"/>
                  <a:pt x="58856" y="81113"/>
                </a:cubicBezTo>
                <a:cubicBezTo>
                  <a:pt x="25465" y="56284"/>
                  <a:pt x="-36180" y="-60156"/>
                  <a:pt x="28033" y="40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03FBC15-4625-937F-EACC-12542ED9227B}"/>
              </a:ext>
            </a:extLst>
          </p:cNvPr>
          <p:cNvSpPr/>
          <p:nvPr/>
        </p:nvSpPr>
        <p:spPr>
          <a:xfrm>
            <a:off x="6088092" y="1293286"/>
            <a:ext cx="570167" cy="2138910"/>
          </a:xfrm>
          <a:custGeom>
            <a:avLst/>
            <a:gdLst>
              <a:gd name="connsiteX0" fmla="*/ 4483 w 570167"/>
              <a:gd name="connsiteY0" fmla="*/ 16669 h 2138910"/>
              <a:gd name="connsiteX1" fmla="*/ 507917 w 570167"/>
              <a:gd name="connsiteY1" fmla="*/ 1434503 h 2138910"/>
              <a:gd name="connsiteX2" fmla="*/ 317845 w 570167"/>
              <a:gd name="connsiteY2" fmla="*/ 2128008 h 2138910"/>
              <a:gd name="connsiteX3" fmla="*/ 461683 w 570167"/>
              <a:gd name="connsiteY3" fmla="*/ 1835195 h 2138910"/>
              <a:gd name="connsiteX4" fmla="*/ 569562 w 570167"/>
              <a:gd name="connsiteY4" fmla="*/ 1516696 h 2138910"/>
              <a:gd name="connsiteX5" fmla="*/ 502780 w 570167"/>
              <a:gd name="connsiteY5" fmla="*/ 1516696 h 2138910"/>
              <a:gd name="connsiteX6" fmla="*/ 446272 w 570167"/>
              <a:gd name="connsiteY6" fmla="*/ 854013 h 2138910"/>
              <a:gd name="connsiteX7" fmla="*/ 389764 w 570167"/>
              <a:gd name="connsiteY7" fmla="*/ 854013 h 2138910"/>
              <a:gd name="connsiteX8" fmla="*/ 266474 w 570167"/>
              <a:gd name="connsiteY8" fmla="*/ 669078 h 2138910"/>
              <a:gd name="connsiteX9" fmla="*/ 4483 w 570167"/>
              <a:gd name="connsiteY9" fmla="*/ 16669 h 213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167" h="2138910">
                <a:moveTo>
                  <a:pt x="4483" y="16669"/>
                </a:moveTo>
                <a:cubicBezTo>
                  <a:pt x="44724" y="144240"/>
                  <a:pt x="455690" y="1082613"/>
                  <a:pt x="507917" y="1434503"/>
                </a:cubicBezTo>
                <a:cubicBezTo>
                  <a:pt x="560144" y="1786393"/>
                  <a:pt x="325551" y="2061226"/>
                  <a:pt x="317845" y="2128008"/>
                </a:cubicBezTo>
                <a:cubicBezTo>
                  <a:pt x="310139" y="2194790"/>
                  <a:pt x="419730" y="1937080"/>
                  <a:pt x="461683" y="1835195"/>
                </a:cubicBezTo>
                <a:cubicBezTo>
                  <a:pt x="503636" y="1733310"/>
                  <a:pt x="562713" y="1569779"/>
                  <a:pt x="569562" y="1516696"/>
                </a:cubicBezTo>
                <a:cubicBezTo>
                  <a:pt x="576411" y="1463613"/>
                  <a:pt x="523328" y="1627143"/>
                  <a:pt x="502780" y="1516696"/>
                </a:cubicBezTo>
                <a:cubicBezTo>
                  <a:pt x="482232" y="1406249"/>
                  <a:pt x="465108" y="964460"/>
                  <a:pt x="446272" y="854013"/>
                </a:cubicBezTo>
                <a:cubicBezTo>
                  <a:pt x="427436" y="743566"/>
                  <a:pt x="419730" y="884836"/>
                  <a:pt x="389764" y="854013"/>
                </a:cubicBezTo>
                <a:cubicBezTo>
                  <a:pt x="359798" y="823190"/>
                  <a:pt x="326407" y="806923"/>
                  <a:pt x="266474" y="669078"/>
                </a:cubicBezTo>
                <a:cubicBezTo>
                  <a:pt x="206542" y="531233"/>
                  <a:pt x="-35758" y="-110902"/>
                  <a:pt x="4483" y="16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B6F8DE87-A9B2-D5E8-2716-7AEF17D069F2}"/>
              </a:ext>
            </a:extLst>
          </p:cNvPr>
          <p:cNvSpPr/>
          <p:nvPr/>
        </p:nvSpPr>
        <p:spPr>
          <a:xfrm>
            <a:off x="7003612" y="3147932"/>
            <a:ext cx="578716" cy="1106602"/>
          </a:xfrm>
          <a:custGeom>
            <a:avLst/>
            <a:gdLst>
              <a:gd name="connsiteX0" fmla="*/ 167750 w 578716"/>
              <a:gd name="connsiteY0" fmla="*/ 1097 h 1106602"/>
              <a:gd name="connsiteX1" fmla="*/ 39323 w 578716"/>
              <a:gd name="connsiteY1" fmla="*/ 468571 h 1106602"/>
              <a:gd name="connsiteX2" fmla="*/ 234532 w 578716"/>
              <a:gd name="connsiteY2" fmla="*/ 1007965 h 1106602"/>
              <a:gd name="connsiteX3" fmla="*/ 578716 w 578716"/>
              <a:gd name="connsiteY3" fmla="*/ 1054198 h 1106602"/>
              <a:gd name="connsiteX4" fmla="*/ 234532 w 578716"/>
              <a:gd name="connsiteY4" fmla="*/ 1074747 h 1106602"/>
              <a:gd name="connsiteX5" fmla="*/ 8500 w 578716"/>
              <a:gd name="connsiteY5" fmla="*/ 1105569 h 1106602"/>
              <a:gd name="connsiteX6" fmla="*/ 224258 w 578716"/>
              <a:gd name="connsiteY6" fmla="*/ 1033650 h 1106602"/>
              <a:gd name="connsiteX7" fmla="*/ 80419 w 578716"/>
              <a:gd name="connsiteY7" fmla="*/ 812756 h 1106602"/>
              <a:gd name="connsiteX8" fmla="*/ 3363 w 578716"/>
              <a:gd name="connsiteY8" fmla="*/ 602135 h 1106602"/>
              <a:gd name="connsiteX9" fmla="*/ 167750 w 578716"/>
              <a:gd name="connsiteY9" fmla="*/ 1097 h 110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8716" h="1106602">
                <a:moveTo>
                  <a:pt x="167750" y="1097"/>
                </a:moveTo>
                <a:cubicBezTo>
                  <a:pt x="173743" y="-21164"/>
                  <a:pt x="28193" y="300760"/>
                  <a:pt x="39323" y="468571"/>
                </a:cubicBezTo>
                <a:cubicBezTo>
                  <a:pt x="50453" y="636382"/>
                  <a:pt x="144633" y="910361"/>
                  <a:pt x="234532" y="1007965"/>
                </a:cubicBezTo>
                <a:cubicBezTo>
                  <a:pt x="324431" y="1105570"/>
                  <a:pt x="578716" y="1043068"/>
                  <a:pt x="578716" y="1054198"/>
                </a:cubicBezTo>
                <a:cubicBezTo>
                  <a:pt x="578716" y="1065328"/>
                  <a:pt x="329568" y="1066185"/>
                  <a:pt x="234532" y="1074747"/>
                </a:cubicBezTo>
                <a:cubicBezTo>
                  <a:pt x="139496" y="1083309"/>
                  <a:pt x="10212" y="1112418"/>
                  <a:pt x="8500" y="1105569"/>
                </a:cubicBezTo>
                <a:cubicBezTo>
                  <a:pt x="6788" y="1098720"/>
                  <a:pt x="212272" y="1082452"/>
                  <a:pt x="224258" y="1033650"/>
                </a:cubicBezTo>
                <a:cubicBezTo>
                  <a:pt x="236244" y="984848"/>
                  <a:pt x="117235" y="884675"/>
                  <a:pt x="80419" y="812756"/>
                </a:cubicBezTo>
                <a:cubicBezTo>
                  <a:pt x="43603" y="740837"/>
                  <a:pt x="-14617" y="733987"/>
                  <a:pt x="3363" y="602135"/>
                </a:cubicBezTo>
                <a:cubicBezTo>
                  <a:pt x="21343" y="470283"/>
                  <a:pt x="161757" y="23358"/>
                  <a:pt x="167750" y="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2BBDF1E-779E-2E8F-5472-BD604785486F}"/>
              </a:ext>
            </a:extLst>
          </p:cNvPr>
          <p:cNvSpPr/>
          <p:nvPr/>
        </p:nvSpPr>
        <p:spPr>
          <a:xfrm>
            <a:off x="6314760" y="3099209"/>
            <a:ext cx="1201954" cy="1315949"/>
          </a:xfrm>
          <a:custGeom>
            <a:avLst/>
            <a:gdLst>
              <a:gd name="connsiteX0" fmla="*/ 466184 w 1201954"/>
              <a:gd name="connsiteY0" fmla="*/ 39546 h 1315949"/>
              <a:gd name="connsiteX1" fmla="*/ 44943 w 1201954"/>
              <a:gd name="connsiteY1" fmla="*/ 666270 h 1315949"/>
              <a:gd name="connsiteX2" fmla="*/ 527829 w 1201954"/>
              <a:gd name="connsiteY2" fmla="*/ 1149155 h 1315949"/>
              <a:gd name="connsiteX3" fmla="*/ 188782 w 1201954"/>
              <a:gd name="connsiteY3" fmla="*/ 1313542 h 1315949"/>
              <a:gd name="connsiteX4" fmla="*/ 671667 w 1201954"/>
              <a:gd name="connsiteY4" fmla="*/ 1246760 h 1315949"/>
              <a:gd name="connsiteX5" fmla="*/ 1195649 w 1201954"/>
              <a:gd name="connsiteY5" fmla="*/ 1241622 h 1315949"/>
              <a:gd name="connsiteX6" fmla="*/ 296660 w 1201954"/>
              <a:gd name="connsiteY6" fmla="*/ 1226211 h 1315949"/>
              <a:gd name="connsiteX7" fmla="*/ 486732 w 1201954"/>
              <a:gd name="connsiteY7" fmla="*/ 1072099 h 1315949"/>
              <a:gd name="connsiteX8" fmla="*/ 3847 w 1201954"/>
              <a:gd name="connsiteY8" fmla="*/ 712503 h 1315949"/>
              <a:gd name="connsiteX9" fmla="*/ 250427 w 1201954"/>
              <a:gd name="connsiteY9" fmla="*/ 399142 h 1315949"/>
              <a:gd name="connsiteX10" fmla="*/ 65492 w 1201954"/>
              <a:gd name="connsiteY10" fmla="*/ 414553 h 1315949"/>
              <a:gd name="connsiteX11" fmla="*/ 461047 w 1201954"/>
              <a:gd name="connsiteY11" fmla="*/ 101191 h 1315949"/>
              <a:gd name="connsiteX12" fmla="*/ 466184 w 1201954"/>
              <a:gd name="connsiteY12" fmla="*/ 39546 h 131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954" h="1315949">
                <a:moveTo>
                  <a:pt x="466184" y="39546"/>
                </a:moveTo>
                <a:cubicBezTo>
                  <a:pt x="396833" y="133726"/>
                  <a:pt x="34669" y="481335"/>
                  <a:pt x="44943" y="666270"/>
                </a:cubicBezTo>
                <a:cubicBezTo>
                  <a:pt x="55217" y="851205"/>
                  <a:pt x="503856" y="1041276"/>
                  <a:pt x="527829" y="1149155"/>
                </a:cubicBezTo>
                <a:cubicBezTo>
                  <a:pt x="551802" y="1257034"/>
                  <a:pt x="164809" y="1297275"/>
                  <a:pt x="188782" y="1313542"/>
                </a:cubicBezTo>
                <a:cubicBezTo>
                  <a:pt x="212755" y="1329809"/>
                  <a:pt x="503856" y="1258747"/>
                  <a:pt x="671667" y="1246760"/>
                </a:cubicBezTo>
                <a:cubicBezTo>
                  <a:pt x="839478" y="1234773"/>
                  <a:pt x="1258150" y="1245047"/>
                  <a:pt x="1195649" y="1241622"/>
                </a:cubicBezTo>
                <a:cubicBezTo>
                  <a:pt x="1133148" y="1238197"/>
                  <a:pt x="414813" y="1254465"/>
                  <a:pt x="296660" y="1226211"/>
                </a:cubicBezTo>
                <a:cubicBezTo>
                  <a:pt x="178507" y="1197957"/>
                  <a:pt x="535534" y="1157717"/>
                  <a:pt x="486732" y="1072099"/>
                </a:cubicBezTo>
                <a:cubicBezTo>
                  <a:pt x="437930" y="986481"/>
                  <a:pt x="43231" y="824662"/>
                  <a:pt x="3847" y="712503"/>
                </a:cubicBezTo>
                <a:cubicBezTo>
                  <a:pt x="-35537" y="600344"/>
                  <a:pt x="240153" y="448800"/>
                  <a:pt x="250427" y="399142"/>
                </a:cubicBezTo>
                <a:cubicBezTo>
                  <a:pt x="260701" y="349484"/>
                  <a:pt x="30389" y="464212"/>
                  <a:pt x="65492" y="414553"/>
                </a:cubicBezTo>
                <a:cubicBezTo>
                  <a:pt x="100595" y="364895"/>
                  <a:pt x="392553" y="161124"/>
                  <a:pt x="461047" y="101191"/>
                </a:cubicBezTo>
                <a:cubicBezTo>
                  <a:pt x="529541" y="41258"/>
                  <a:pt x="535535" y="-54634"/>
                  <a:pt x="466184" y="39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D9EEC24-9A23-9F65-A64D-C498937DD5E4}"/>
              </a:ext>
            </a:extLst>
          </p:cNvPr>
          <p:cNvSpPr/>
          <p:nvPr/>
        </p:nvSpPr>
        <p:spPr>
          <a:xfrm>
            <a:off x="3453143" y="2612406"/>
            <a:ext cx="904155" cy="2187686"/>
          </a:xfrm>
          <a:custGeom>
            <a:avLst/>
            <a:gdLst>
              <a:gd name="connsiteX0" fmla="*/ 183909 w 904155"/>
              <a:gd name="connsiteY0" fmla="*/ 12641 h 2187686"/>
              <a:gd name="connsiteX1" fmla="*/ 96578 w 904155"/>
              <a:gd name="connsiteY1" fmla="*/ 778066 h 2187686"/>
              <a:gd name="connsiteX2" fmla="*/ 687342 w 904155"/>
              <a:gd name="connsiteY2" fmla="*/ 1769522 h 2187686"/>
              <a:gd name="connsiteX3" fmla="*/ 594875 w 904155"/>
              <a:gd name="connsiteY3" fmla="*/ 1646232 h 2187686"/>
              <a:gd name="connsiteX4" fmla="*/ 897963 w 904155"/>
              <a:gd name="connsiteY4" fmla="*/ 2185625 h 2187686"/>
              <a:gd name="connsiteX5" fmla="*/ 754124 w 904155"/>
              <a:gd name="connsiteY5" fmla="*/ 1805482 h 2187686"/>
              <a:gd name="connsiteX6" fmla="*/ 240417 w 904155"/>
              <a:gd name="connsiteY6" fmla="*/ 1158210 h 2187686"/>
              <a:gd name="connsiteX7" fmla="*/ 9248 w 904155"/>
              <a:gd name="connsiteY7" fmla="*/ 891082 h 2187686"/>
              <a:gd name="connsiteX8" fmla="*/ 45208 w 904155"/>
              <a:gd name="connsiteY8" fmla="*/ 742106 h 2187686"/>
              <a:gd name="connsiteX9" fmla="*/ 40070 w 904155"/>
              <a:gd name="connsiteY9" fmla="*/ 695873 h 2187686"/>
              <a:gd name="connsiteX10" fmla="*/ 158223 w 904155"/>
              <a:gd name="connsiteY10" fmla="*/ 248947 h 2187686"/>
              <a:gd name="connsiteX11" fmla="*/ 101715 w 904155"/>
              <a:gd name="connsiteY11" fmla="*/ 295181 h 2187686"/>
              <a:gd name="connsiteX12" fmla="*/ 183909 w 904155"/>
              <a:gd name="connsiteY12" fmla="*/ 12641 h 218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155" h="2187686">
                <a:moveTo>
                  <a:pt x="183909" y="12641"/>
                </a:moveTo>
                <a:cubicBezTo>
                  <a:pt x="183053" y="93122"/>
                  <a:pt x="12673" y="485253"/>
                  <a:pt x="96578" y="778066"/>
                </a:cubicBezTo>
                <a:cubicBezTo>
                  <a:pt x="180483" y="1070879"/>
                  <a:pt x="604292" y="1624828"/>
                  <a:pt x="687342" y="1769522"/>
                </a:cubicBezTo>
                <a:cubicBezTo>
                  <a:pt x="770392" y="1914216"/>
                  <a:pt x="559772" y="1576882"/>
                  <a:pt x="594875" y="1646232"/>
                </a:cubicBezTo>
                <a:cubicBezTo>
                  <a:pt x="629978" y="1715582"/>
                  <a:pt x="871422" y="2159083"/>
                  <a:pt x="897963" y="2185625"/>
                </a:cubicBezTo>
                <a:cubicBezTo>
                  <a:pt x="924504" y="2212167"/>
                  <a:pt x="863715" y="1976718"/>
                  <a:pt x="754124" y="1805482"/>
                </a:cubicBezTo>
                <a:cubicBezTo>
                  <a:pt x="644533" y="1634246"/>
                  <a:pt x="364563" y="1310610"/>
                  <a:pt x="240417" y="1158210"/>
                </a:cubicBezTo>
                <a:cubicBezTo>
                  <a:pt x="116271" y="1005810"/>
                  <a:pt x="41783" y="960433"/>
                  <a:pt x="9248" y="891082"/>
                </a:cubicBezTo>
                <a:cubicBezTo>
                  <a:pt x="-23287" y="821731"/>
                  <a:pt x="40071" y="774641"/>
                  <a:pt x="45208" y="742106"/>
                </a:cubicBezTo>
                <a:cubicBezTo>
                  <a:pt x="50345" y="709571"/>
                  <a:pt x="21234" y="778066"/>
                  <a:pt x="40070" y="695873"/>
                </a:cubicBezTo>
                <a:cubicBezTo>
                  <a:pt x="58906" y="613680"/>
                  <a:pt x="147949" y="315729"/>
                  <a:pt x="158223" y="248947"/>
                </a:cubicBezTo>
                <a:cubicBezTo>
                  <a:pt x="168497" y="182165"/>
                  <a:pt x="94865" y="329428"/>
                  <a:pt x="101715" y="295181"/>
                </a:cubicBezTo>
                <a:cubicBezTo>
                  <a:pt x="108564" y="260934"/>
                  <a:pt x="184765" y="-67840"/>
                  <a:pt x="183909" y="12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097A161A-968B-FF76-C183-ED223FB5EFB3}"/>
              </a:ext>
            </a:extLst>
          </p:cNvPr>
          <p:cNvSpPr/>
          <p:nvPr/>
        </p:nvSpPr>
        <p:spPr>
          <a:xfrm>
            <a:off x="3201809" y="3129277"/>
            <a:ext cx="624375" cy="1722641"/>
          </a:xfrm>
          <a:custGeom>
            <a:avLst/>
            <a:gdLst>
              <a:gd name="connsiteX0" fmla="*/ 21451 w 624375"/>
              <a:gd name="connsiteY0" fmla="*/ 63503 h 1722641"/>
              <a:gd name="connsiteX1" fmla="*/ 326251 w 624375"/>
              <a:gd name="connsiteY1" fmla="*/ 955043 h 1722641"/>
              <a:gd name="connsiteX2" fmla="*/ 173851 w 624375"/>
              <a:gd name="connsiteY2" fmla="*/ 1351283 h 1722641"/>
              <a:gd name="connsiteX3" fmla="*/ 341491 w 624375"/>
              <a:gd name="connsiteY3" fmla="*/ 1229363 h 1722641"/>
              <a:gd name="connsiteX4" fmla="*/ 265291 w 624375"/>
              <a:gd name="connsiteY4" fmla="*/ 1442723 h 1722641"/>
              <a:gd name="connsiteX5" fmla="*/ 577711 w 624375"/>
              <a:gd name="connsiteY5" fmla="*/ 1709423 h 1722641"/>
              <a:gd name="connsiteX6" fmla="*/ 486271 w 624375"/>
              <a:gd name="connsiteY6" fmla="*/ 1663703 h 1722641"/>
              <a:gd name="connsiteX7" fmla="*/ 272911 w 624375"/>
              <a:gd name="connsiteY7" fmla="*/ 1503683 h 1722641"/>
              <a:gd name="connsiteX8" fmla="*/ 623431 w 624375"/>
              <a:gd name="connsiteY8" fmla="*/ 1686563 h 1722641"/>
              <a:gd name="connsiteX9" fmla="*/ 371971 w 624375"/>
              <a:gd name="connsiteY9" fmla="*/ 1579883 h 1722641"/>
              <a:gd name="connsiteX10" fmla="*/ 242431 w 624375"/>
              <a:gd name="connsiteY10" fmla="*/ 1389383 h 1722641"/>
              <a:gd name="connsiteX11" fmla="*/ 341491 w 624375"/>
              <a:gd name="connsiteY11" fmla="*/ 1016003 h 1722641"/>
              <a:gd name="connsiteX12" fmla="*/ 189091 w 624375"/>
              <a:gd name="connsiteY12" fmla="*/ 452123 h 1722641"/>
              <a:gd name="connsiteX13" fmla="*/ 44311 w 624375"/>
              <a:gd name="connsiteY13" fmla="*/ 116843 h 1722641"/>
              <a:gd name="connsiteX14" fmla="*/ 21451 w 624375"/>
              <a:gd name="connsiteY14" fmla="*/ 63503 h 172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4375" h="1722641">
                <a:moveTo>
                  <a:pt x="21451" y="63503"/>
                </a:moveTo>
                <a:cubicBezTo>
                  <a:pt x="68441" y="203203"/>
                  <a:pt x="300851" y="740413"/>
                  <a:pt x="326251" y="955043"/>
                </a:cubicBezTo>
                <a:cubicBezTo>
                  <a:pt x="351651" y="1169673"/>
                  <a:pt x="171311" y="1305563"/>
                  <a:pt x="173851" y="1351283"/>
                </a:cubicBezTo>
                <a:cubicBezTo>
                  <a:pt x="176391" y="1397003"/>
                  <a:pt x="326251" y="1214123"/>
                  <a:pt x="341491" y="1229363"/>
                </a:cubicBezTo>
                <a:cubicBezTo>
                  <a:pt x="356731" y="1244603"/>
                  <a:pt x="225921" y="1362713"/>
                  <a:pt x="265291" y="1442723"/>
                </a:cubicBezTo>
                <a:cubicBezTo>
                  <a:pt x="304661" y="1522733"/>
                  <a:pt x="540881" y="1672593"/>
                  <a:pt x="577711" y="1709423"/>
                </a:cubicBezTo>
                <a:cubicBezTo>
                  <a:pt x="614541" y="1746253"/>
                  <a:pt x="537071" y="1697993"/>
                  <a:pt x="486271" y="1663703"/>
                </a:cubicBezTo>
                <a:cubicBezTo>
                  <a:pt x="435471" y="1629413"/>
                  <a:pt x="250051" y="1499873"/>
                  <a:pt x="272911" y="1503683"/>
                </a:cubicBezTo>
                <a:cubicBezTo>
                  <a:pt x="295771" y="1507493"/>
                  <a:pt x="606921" y="1673863"/>
                  <a:pt x="623431" y="1686563"/>
                </a:cubicBezTo>
                <a:cubicBezTo>
                  <a:pt x="639941" y="1699263"/>
                  <a:pt x="435471" y="1629413"/>
                  <a:pt x="371971" y="1579883"/>
                </a:cubicBezTo>
                <a:cubicBezTo>
                  <a:pt x="308471" y="1530353"/>
                  <a:pt x="247511" y="1483363"/>
                  <a:pt x="242431" y="1389383"/>
                </a:cubicBezTo>
                <a:cubicBezTo>
                  <a:pt x="237351" y="1295403"/>
                  <a:pt x="350381" y="1172213"/>
                  <a:pt x="341491" y="1016003"/>
                </a:cubicBezTo>
                <a:cubicBezTo>
                  <a:pt x="332601" y="859793"/>
                  <a:pt x="238621" y="601983"/>
                  <a:pt x="189091" y="452123"/>
                </a:cubicBezTo>
                <a:cubicBezTo>
                  <a:pt x="139561" y="302263"/>
                  <a:pt x="73521" y="185423"/>
                  <a:pt x="44311" y="116843"/>
                </a:cubicBezTo>
                <a:cubicBezTo>
                  <a:pt x="15101" y="48263"/>
                  <a:pt x="-25539" y="-76197"/>
                  <a:pt x="21451" y="63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299A343-084E-0D5F-C834-C4C5EA0C03CA}"/>
              </a:ext>
            </a:extLst>
          </p:cNvPr>
          <p:cNvSpPr/>
          <p:nvPr/>
        </p:nvSpPr>
        <p:spPr>
          <a:xfrm>
            <a:off x="3501959" y="3739558"/>
            <a:ext cx="646561" cy="714232"/>
          </a:xfrm>
          <a:custGeom>
            <a:avLst/>
            <a:gdLst>
              <a:gd name="connsiteX0" fmla="*/ 3241 w 646561"/>
              <a:gd name="connsiteY0" fmla="*/ 1862 h 714232"/>
              <a:gd name="connsiteX1" fmla="*/ 102301 w 646561"/>
              <a:gd name="connsiteY1" fmla="*/ 360002 h 714232"/>
              <a:gd name="connsiteX2" fmla="*/ 635701 w 646561"/>
              <a:gd name="connsiteY2" fmla="*/ 710522 h 714232"/>
              <a:gd name="connsiteX3" fmla="*/ 437581 w 646561"/>
              <a:gd name="connsiteY3" fmla="*/ 542882 h 714232"/>
              <a:gd name="connsiteX4" fmla="*/ 155641 w 646561"/>
              <a:gd name="connsiteY4" fmla="*/ 520022 h 714232"/>
              <a:gd name="connsiteX5" fmla="*/ 3241 w 646561"/>
              <a:gd name="connsiteY5" fmla="*/ 1862 h 71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561" h="714232">
                <a:moveTo>
                  <a:pt x="3241" y="1862"/>
                </a:moveTo>
                <a:cubicBezTo>
                  <a:pt x="-5649" y="-24808"/>
                  <a:pt x="-3109" y="241892"/>
                  <a:pt x="102301" y="360002"/>
                </a:cubicBezTo>
                <a:cubicBezTo>
                  <a:pt x="207711" y="478112"/>
                  <a:pt x="579821" y="680042"/>
                  <a:pt x="635701" y="710522"/>
                </a:cubicBezTo>
                <a:cubicBezTo>
                  <a:pt x="691581" y="741002"/>
                  <a:pt x="517591" y="574632"/>
                  <a:pt x="437581" y="542882"/>
                </a:cubicBezTo>
                <a:cubicBezTo>
                  <a:pt x="357571" y="511132"/>
                  <a:pt x="228031" y="602572"/>
                  <a:pt x="155641" y="520022"/>
                </a:cubicBezTo>
                <a:cubicBezTo>
                  <a:pt x="83251" y="437472"/>
                  <a:pt x="12131" y="28532"/>
                  <a:pt x="3241" y="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64E0D004-F8C3-0D8F-2E65-339FD3624E81}"/>
              </a:ext>
            </a:extLst>
          </p:cNvPr>
          <p:cNvSpPr/>
          <p:nvPr/>
        </p:nvSpPr>
        <p:spPr>
          <a:xfrm>
            <a:off x="5973876" y="2194557"/>
            <a:ext cx="334485" cy="995612"/>
          </a:xfrm>
          <a:custGeom>
            <a:avLst/>
            <a:gdLst>
              <a:gd name="connsiteX0" fmla="*/ 204 w 334485"/>
              <a:gd name="connsiteY0" fmla="*/ 3 h 995612"/>
              <a:gd name="connsiteX1" fmla="*/ 274524 w 334485"/>
              <a:gd name="connsiteY1" fmla="*/ 495303 h 995612"/>
              <a:gd name="connsiteX2" fmla="*/ 274524 w 334485"/>
              <a:gd name="connsiteY2" fmla="*/ 464823 h 995612"/>
              <a:gd name="connsiteX3" fmla="*/ 183084 w 334485"/>
              <a:gd name="connsiteY3" fmla="*/ 990603 h 995612"/>
              <a:gd name="connsiteX4" fmla="*/ 221184 w 334485"/>
              <a:gd name="connsiteY4" fmla="*/ 716283 h 995612"/>
              <a:gd name="connsiteX5" fmla="*/ 327864 w 334485"/>
              <a:gd name="connsiteY5" fmla="*/ 487683 h 995612"/>
              <a:gd name="connsiteX6" fmla="*/ 204 w 334485"/>
              <a:gd name="connsiteY6" fmla="*/ 3 h 9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485" h="995612">
                <a:moveTo>
                  <a:pt x="204" y="3"/>
                </a:moveTo>
                <a:cubicBezTo>
                  <a:pt x="-8686" y="1273"/>
                  <a:pt x="274524" y="495303"/>
                  <a:pt x="274524" y="495303"/>
                </a:cubicBezTo>
                <a:cubicBezTo>
                  <a:pt x="320244" y="572773"/>
                  <a:pt x="289764" y="382273"/>
                  <a:pt x="274524" y="464823"/>
                </a:cubicBezTo>
                <a:cubicBezTo>
                  <a:pt x="259284" y="547373"/>
                  <a:pt x="191974" y="948693"/>
                  <a:pt x="183084" y="990603"/>
                </a:cubicBezTo>
                <a:cubicBezTo>
                  <a:pt x="174194" y="1032513"/>
                  <a:pt x="197054" y="800103"/>
                  <a:pt x="221184" y="716283"/>
                </a:cubicBezTo>
                <a:cubicBezTo>
                  <a:pt x="245314" y="632463"/>
                  <a:pt x="363424" y="600713"/>
                  <a:pt x="327864" y="487683"/>
                </a:cubicBezTo>
                <a:cubicBezTo>
                  <a:pt x="292304" y="374653"/>
                  <a:pt x="9094" y="-1267"/>
                  <a:pt x="2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E0684E-2434-33D6-19AD-1706C1A0898F}"/>
              </a:ext>
            </a:extLst>
          </p:cNvPr>
          <p:cNvSpPr/>
          <p:nvPr/>
        </p:nvSpPr>
        <p:spPr>
          <a:xfrm>
            <a:off x="5942751" y="3192033"/>
            <a:ext cx="54219" cy="306101"/>
          </a:xfrm>
          <a:custGeom>
            <a:avLst/>
            <a:gdLst>
              <a:gd name="connsiteX0" fmla="*/ 54189 w 54219"/>
              <a:gd name="connsiteY0" fmla="*/ 747 h 306101"/>
              <a:gd name="connsiteX1" fmla="*/ 8469 w 54219"/>
              <a:gd name="connsiteY1" fmla="*/ 115047 h 306101"/>
              <a:gd name="connsiteX2" fmla="*/ 8469 w 54219"/>
              <a:gd name="connsiteY2" fmla="*/ 305547 h 306101"/>
              <a:gd name="connsiteX3" fmla="*/ 849 w 54219"/>
              <a:gd name="connsiteY3" fmla="*/ 168387 h 306101"/>
              <a:gd name="connsiteX4" fmla="*/ 54189 w 54219"/>
              <a:gd name="connsiteY4" fmla="*/ 747 h 30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19" h="306101">
                <a:moveTo>
                  <a:pt x="54189" y="747"/>
                </a:moveTo>
                <a:cubicBezTo>
                  <a:pt x="55459" y="-8143"/>
                  <a:pt x="16089" y="64247"/>
                  <a:pt x="8469" y="115047"/>
                </a:cubicBezTo>
                <a:cubicBezTo>
                  <a:pt x="849" y="165847"/>
                  <a:pt x="9739" y="296657"/>
                  <a:pt x="8469" y="305547"/>
                </a:cubicBezTo>
                <a:cubicBezTo>
                  <a:pt x="7199" y="314437"/>
                  <a:pt x="-2961" y="214107"/>
                  <a:pt x="849" y="168387"/>
                </a:cubicBezTo>
                <a:cubicBezTo>
                  <a:pt x="4659" y="122667"/>
                  <a:pt x="52919" y="9637"/>
                  <a:pt x="54189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B37E5E59-1274-2A21-3D01-01E47CBACE2C}"/>
              </a:ext>
            </a:extLst>
          </p:cNvPr>
          <p:cNvSpPr/>
          <p:nvPr/>
        </p:nvSpPr>
        <p:spPr>
          <a:xfrm>
            <a:off x="4112120" y="3116567"/>
            <a:ext cx="117198" cy="292319"/>
          </a:xfrm>
          <a:custGeom>
            <a:avLst/>
            <a:gdLst>
              <a:gd name="connsiteX0" fmla="*/ 116980 w 117198"/>
              <a:gd name="connsiteY0" fmla="*/ 13 h 292319"/>
              <a:gd name="connsiteX1" fmla="*/ 33160 w 117198"/>
              <a:gd name="connsiteY1" fmla="*/ 137173 h 292319"/>
              <a:gd name="connsiteX2" fmla="*/ 94120 w 117198"/>
              <a:gd name="connsiteY2" fmla="*/ 289573 h 292319"/>
              <a:gd name="connsiteX3" fmla="*/ 48400 w 117198"/>
              <a:gd name="connsiteY3" fmla="*/ 228613 h 292319"/>
              <a:gd name="connsiteX4" fmla="*/ 2680 w 117198"/>
              <a:gd name="connsiteY4" fmla="*/ 144793 h 292319"/>
              <a:gd name="connsiteX5" fmla="*/ 116980 w 117198"/>
              <a:gd name="connsiteY5" fmla="*/ 13 h 29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98" h="292319">
                <a:moveTo>
                  <a:pt x="116980" y="13"/>
                </a:moveTo>
                <a:cubicBezTo>
                  <a:pt x="122060" y="-1257"/>
                  <a:pt x="36970" y="88913"/>
                  <a:pt x="33160" y="137173"/>
                </a:cubicBezTo>
                <a:cubicBezTo>
                  <a:pt x="29350" y="185433"/>
                  <a:pt x="91580" y="274333"/>
                  <a:pt x="94120" y="289573"/>
                </a:cubicBezTo>
                <a:cubicBezTo>
                  <a:pt x="96660" y="304813"/>
                  <a:pt x="63640" y="252743"/>
                  <a:pt x="48400" y="228613"/>
                </a:cubicBezTo>
                <a:cubicBezTo>
                  <a:pt x="33160" y="204483"/>
                  <a:pt x="-11290" y="179083"/>
                  <a:pt x="2680" y="144793"/>
                </a:cubicBezTo>
                <a:cubicBezTo>
                  <a:pt x="16650" y="110503"/>
                  <a:pt x="111900" y="1283"/>
                  <a:pt x="116980" y="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28D6C7F-CF9C-9226-197E-F29212D1D403}"/>
              </a:ext>
            </a:extLst>
          </p:cNvPr>
          <p:cNvSpPr/>
          <p:nvPr/>
        </p:nvSpPr>
        <p:spPr>
          <a:xfrm>
            <a:off x="4424132" y="3510940"/>
            <a:ext cx="57227" cy="293716"/>
          </a:xfrm>
          <a:custGeom>
            <a:avLst/>
            <a:gdLst>
              <a:gd name="connsiteX0" fmla="*/ 57126 w 57227"/>
              <a:gd name="connsiteY0" fmla="*/ 77 h 293716"/>
              <a:gd name="connsiteX1" fmla="*/ 15245 w 57227"/>
              <a:gd name="connsiteY1" fmla="*/ 160620 h 293716"/>
              <a:gd name="connsiteX2" fmla="*/ 22225 w 57227"/>
              <a:gd name="connsiteY2" fmla="*/ 293243 h 293716"/>
              <a:gd name="connsiteX3" fmla="*/ 11755 w 57227"/>
              <a:gd name="connsiteY3" fmla="*/ 202501 h 293716"/>
              <a:gd name="connsiteX4" fmla="*/ 1285 w 57227"/>
              <a:gd name="connsiteY4" fmla="*/ 139680 h 293716"/>
              <a:gd name="connsiteX5" fmla="*/ 57126 w 57227"/>
              <a:gd name="connsiteY5" fmla="*/ 77 h 29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27" h="293716">
                <a:moveTo>
                  <a:pt x="57126" y="77"/>
                </a:moveTo>
                <a:cubicBezTo>
                  <a:pt x="59453" y="3567"/>
                  <a:pt x="21062" y="111759"/>
                  <a:pt x="15245" y="160620"/>
                </a:cubicBezTo>
                <a:cubicBezTo>
                  <a:pt x="9428" y="209481"/>
                  <a:pt x="22807" y="286263"/>
                  <a:pt x="22225" y="293243"/>
                </a:cubicBezTo>
                <a:cubicBezTo>
                  <a:pt x="21643" y="300223"/>
                  <a:pt x="15245" y="228095"/>
                  <a:pt x="11755" y="202501"/>
                </a:cubicBezTo>
                <a:cubicBezTo>
                  <a:pt x="8265" y="176907"/>
                  <a:pt x="-3950" y="167601"/>
                  <a:pt x="1285" y="139680"/>
                </a:cubicBezTo>
                <a:cubicBezTo>
                  <a:pt x="6520" y="111760"/>
                  <a:pt x="54799" y="-3413"/>
                  <a:pt x="57126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1B8A9C00-3CA4-60D6-C454-2D3CADE00D9B}"/>
              </a:ext>
            </a:extLst>
          </p:cNvPr>
          <p:cNvSpPr/>
          <p:nvPr/>
        </p:nvSpPr>
        <p:spPr>
          <a:xfrm>
            <a:off x="5361613" y="3018541"/>
            <a:ext cx="348313" cy="197339"/>
          </a:xfrm>
          <a:custGeom>
            <a:avLst/>
            <a:gdLst>
              <a:gd name="connsiteX0" fmla="*/ 96 w 348313"/>
              <a:gd name="connsiteY0" fmla="*/ 51973 h 197339"/>
              <a:gd name="connsiteX1" fmla="*/ 218305 w 348313"/>
              <a:gd name="connsiteY1" fmla="*/ 192250 h 197339"/>
              <a:gd name="connsiteX2" fmla="*/ 218305 w 348313"/>
              <a:gd name="connsiteY2" fmla="*/ 150686 h 197339"/>
              <a:gd name="connsiteX3" fmla="*/ 348192 w 348313"/>
              <a:gd name="connsiteY3" fmla="*/ 18 h 197339"/>
              <a:gd name="connsiteX4" fmla="*/ 192328 w 348313"/>
              <a:gd name="connsiteY4" fmla="*/ 161077 h 197339"/>
              <a:gd name="connsiteX5" fmla="*/ 96 w 348313"/>
              <a:gd name="connsiteY5" fmla="*/ 51973 h 19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313" h="197339">
                <a:moveTo>
                  <a:pt x="96" y="51973"/>
                </a:moveTo>
                <a:cubicBezTo>
                  <a:pt x="4425" y="57168"/>
                  <a:pt x="181937" y="175798"/>
                  <a:pt x="218305" y="192250"/>
                </a:cubicBezTo>
                <a:cubicBezTo>
                  <a:pt x="254673" y="208702"/>
                  <a:pt x="196657" y="182725"/>
                  <a:pt x="218305" y="150686"/>
                </a:cubicBezTo>
                <a:cubicBezTo>
                  <a:pt x="239953" y="118647"/>
                  <a:pt x="352522" y="-1714"/>
                  <a:pt x="348192" y="18"/>
                </a:cubicBezTo>
                <a:cubicBezTo>
                  <a:pt x="343863" y="1750"/>
                  <a:pt x="246015" y="151552"/>
                  <a:pt x="192328" y="161077"/>
                </a:cubicBezTo>
                <a:cubicBezTo>
                  <a:pt x="138642" y="170602"/>
                  <a:pt x="-4233" y="46778"/>
                  <a:pt x="96" y="519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5F1E58D-604F-B765-7F98-B2200995FA29}"/>
              </a:ext>
            </a:extLst>
          </p:cNvPr>
          <p:cNvSpPr/>
          <p:nvPr/>
        </p:nvSpPr>
        <p:spPr>
          <a:xfrm>
            <a:off x="4414592" y="4197022"/>
            <a:ext cx="187257" cy="826383"/>
          </a:xfrm>
          <a:custGeom>
            <a:avLst/>
            <a:gdLst>
              <a:gd name="connsiteX0" fmla="*/ 544 w 187257"/>
              <a:gd name="connsiteY0" fmla="*/ 36 h 826383"/>
              <a:gd name="connsiteX1" fmla="*/ 176538 w 187257"/>
              <a:gd name="connsiteY1" fmla="*/ 275504 h 826383"/>
              <a:gd name="connsiteX2" fmla="*/ 165060 w 187257"/>
              <a:gd name="connsiteY2" fmla="*/ 256374 h 826383"/>
              <a:gd name="connsiteX3" fmla="*/ 142104 w 187257"/>
              <a:gd name="connsiteY3" fmla="*/ 462975 h 826383"/>
              <a:gd name="connsiteX4" fmla="*/ 172712 w 187257"/>
              <a:gd name="connsiteY4" fmla="*/ 405586 h 826383"/>
              <a:gd name="connsiteX5" fmla="*/ 103845 w 187257"/>
              <a:gd name="connsiteY5" fmla="*/ 807309 h 826383"/>
              <a:gd name="connsiteX6" fmla="*/ 111497 w 187257"/>
              <a:gd name="connsiteY6" fmla="*/ 719313 h 826383"/>
              <a:gd name="connsiteX7" fmla="*/ 176538 w 187257"/>
              <a:gd name="connsiteY7" fmla="*/ 348196 h 826383"/>
              <a:gd name="connsiteX8" fmla="*/ 122975 w 187257"/>
              <a:gd name="connsiteY8" fmla="*/ 256374 h 826383"/>
              <a:gd name="connsiteX9" fmla="*/ 544 w 187257"/>
              <a:gd name="connsiteY9" fmla="*/ 36 h 82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57" h="826383">
                <a:moveTo>
                  <a:pt x="544" y="36"/>
                </a:moveTo>
                <a:cubicBezTo>
                  <a:pt x="9471" y="3224"/>
                  <a:pt x="176538" y="275504"/>
                  <a:pt x="176538" y="275504"/>
                </a:cubicBezTo>
                <a:cubicBezTo>
                  <a:pt x="203957" y="318227"/>
                  <a:pt x="170799" y="225129"/>
                  <a:pt x="165060" y="256374"/>
                </a:cubicBezTo>
                <a:cubicBezTo>
                  <a:pt x="159321" y="287619"/>
                  <a:pt x="140829" y="438106"/>
                  <a:pt x="142104" y="462975"/>
                </a:cubicBezTo>
                <a:cubicBezTo>
                  <a:pt x="143379" y="487844"/>
                  <a:pt x="179088" y="348197"/>
                  <a:pt x="172712" y="405586"/>
                </a:cubicBezTo>
                <a:cubicBezTo>
                  <a:pt x="166336" y="462975"/>
                  <a:pt x="114048" y="755021"/>
                  <a:pt x="103845" y="807309"/>
                </a:cubicBezTo>
                <a:cubicBezTo>
                  <a:pt x="93643" y="859597"/>
                  <a:pt x="99382" y="795832"/>
                  <a:pt x="111497" y="719313"/>
                </a:cubicBezTo>
                <a:cubicBezTo>
                  <a:pt x="123612" y="642794"/>
                  <a:pt x="174625" y="425352"/>
                  <a:pt x="176538" y="348196"/>
                </a:cubicBezTo>
                <a:cubicBezTo>
                  <a:pt x="178451" y="271040"/>
                  <a:pt x="151032" y="309299"/>
                  <a:pt x="122975" y="256374"/>
                </a:cubicBezTo>
                <a:cubicBezTo>
                  <a:pt x="94918" y="203449"/>
                  <a:pt x="-8383" y="-3152"/>
                  <a:pt x="54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1C207E99-B07E-6928-D861-1D66103EB062}"/>
              </a:ext>
            </a:extLst>
          </p:cNvPr>
          <p:cNvSpPr/>
          <p:nvPr/>
        </p:nvSpPr>
        <p:spPr>
          <a:xfrm>
            <a:off x="5971213" y="4441217"/>
            <a:ext cx="208278" cy="464228"/>
          </a:xfrm>
          <a:custGeom>
            <a:avLst/>
            <a:gdLst>
              <a:gd name="connsiteX0" fmla="*/ 207682 w 208278"/>
              <a:gd name="connsiteY0" fmla="*/ 8353 h 464228"/>
              <a:gd name="connsiteX1" fmla="*/ 119686 w 208278"/>
              <a:gd name="connsiteY1" fmla="*/ 199650 h 464228"/>
              <a:gd name="connsiteX2" fmla="*/ 1082 w 208278"/>
              <a:gd name="connsiteY2" fmla="*/ 463640 h 464228"/>
              <a:gd name="connsiteX3" fmla="*/ 66123 w 208278"/>
              <a:gd name="connsiteY3" fmla="*/ 264691 h 464228"/>
              <a:gd name="connsiteX4" fmla="*/ 154119 w 208278"/>
              <a:gd name="connsiteY4" fmla="*/ 54264 h 464228"/>
              <a:gd name="connsiteX5" fmla="*/ 207682 w 208278"/>
              <a:gd name="connsiteY5" fmla="*/ 8353 h 4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278" h="464228">
                <a:moveTo>
                  <a:pt x="207682" y="8353"/>
                </a:moveTo>
                <a:cubicBezTo>
                  <a:pt x="201943" y="32584"/>
                  <a:pt x="154119" y="123769"/>
                  <a:pt x="119686" y="199650"/>
                </a:cubicBezTo>
                <a:cubicBezTo>
                  <a:pt x="85253" y="275531"/>
                  <a:pt x="10009" y="452800"/>
                  <a:pt x="1082" y="463640"/>
                </a:cubicBezTo>
                <a:cubicBezTo>
                  <a:pt x="-7845" y="474480"/>
                  <a:pt x="40617" y="332920"/>
                  <a:pt x="66123" y="264691"/>
                </a:cubicBezTo>
                <a:cubicBezTo>
                  <a:pt x="91629" y="196462"/>
                  <a:pt x="131801" y="91886"/>
                  <a:pt x="154119" y="54264"/>
                </a:cubicBezTo>
                <a:cubicBezTo>
                  <a:pt x="176437" y="16642"/>
                  <a:pt x="213421" y="-15878"/>
                  <a:pt x="207682" y="8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B89E505-F447-A522-446B-F4BD527678D9}"/>
              </a:ext>
            </a:extLst>
          </p:cNvPr>
          <p:cNvSpPr/>
          <p:nvPr/>
        </p:nvSpPr>
        <p:spPr>
          <a:xfrm>
            <a:off x="6037287" y="4821489"/>
            <a:ext cx="134064" cy="714761"/>
          </a:xfrm>
          <a:custGeom>
            <a:avLst/>
            <a:gdLst>
              <a:gd name="connsiteX0" fmla="*/ 133957 w 134064"/>
              <a:gd name="connsiteY0" fmla="*/ 6849 h 714761"/>
              <a:gd name="connsiteX1" fmla="*/ 61264 w 134064"/>
              <a:gd name="connsiteY1" fmla="*/ 106324 h 714761"/>
              <a:gd name="connsiteX2" fmla="*/ 61264 w 134064"/>
              <a:gd name="connsiteY2" fmla="*/ 615174 h 714761"/>
              <a:gd name="connsiteX3" fmla="*/ 80393 w 134064"/>
              <a:gd name="connsiteY3" fmla="*/ 714648 h 714761"/>
              <a:gd name="connsiteX4" fmla="*/ 65090 w 134064"/>
              <a:gd name="connsiteY4" fmla="*/ 611348 h 714761"/>
              <a:gd name="connsiteX5" fmla="*/ 49 w 134064"/>
              <a:gd name="connsiteY5" fmla="*/ 148409 h 714761"/>
              <a:gd name="connsiteX6" fmla="*/ 76567 w 134064"/>
              <a:gd name="connsiteY6" fmla="*/ 221102 h 714761"/>
              <a:gd name="connsiteX7" fmla="*/ 133957 w 134064"/>
              <a:gd name="connsiteY7" fmla="*/ 6849 h 71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64" h="714761">
                <a:moveTo>
                  <a:pt x="133957" y="6849"/>
                </a:moveTo>
                <a:cubicBezTo>
                  <a:pt x="131407" y="-12281"/>
                  <a:pt x="73379" y="4937"/>
                  <a:pt x="61264" y="106324"/>
                </a:cubicBezTo>
                <a:cubicBezTo>
                  <a:pt x="49149" y="207711"/>
                  <a:pt x="58076" y="513787"/>
                  <a:pt x="61264" y="615174"/>
                </a:cubicBezTo>
                <a:cubicBezTo>
                  <a:pt x="64452" y="716561"/>
                  <a:pt x="79755" y="715286"/>
                  <a:pt x="80393" y="714648"/>
                </a:cubicBezTo>
                <a:cubicBezTo>
                  <a:pt x="81031" y="714010"/>
                  <a:pt x="78481" y="705721"/>
                  <a:pt x="65090" y="611348"/>
                </a:cubicBezTo>
                <a:cubicBezTo>
                  <a:pt x="51699" y="516975"/>
                  <a:pt x="-1864" y="213450"/>
                  <a:pt x="49" y="148409"/>
                </a:cubicBezTo>
                <a:cubicBezTo>
                  <a:pt x="1962" y="83368"/>
                  <a:pt x="59988" y="241507"/>
                  <a:pt x="76567" y="221102"/>
                </a:cubicBezTo>
                <a:cubicBezTo>
                  <a:pt x="93146" y="200697"/>
                  <a:pt x="136507" y="25979"/>
                  <a:pt x="133957" y="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D4D91BF-A96E-6BEC-B99F-2E75FCC5A5FC}"/>
              </a:ext>
            </a:extLst>
          </p:cNvPr>
          <p:cNvSpPr/>
          <p:nvPr/>
        </p:nvSpPr>
        <p:spPr>
          <a:xfrm>
            <a:off x="5703617" y="4853176"/>
            <a:ext cx="246917" cy="922293"/>
          </a:xfrm>
          <a:custGeom>
            <a:avLst/>
            <a:gdLst>
              <a:gd name="connsiteX0" fmla="*/ 245722 w 246917"/>
              <a:gd name="connsiteY0" fmla="*/ 1944 h 922293"/>
              <a:gd name="connsiteX1" fmla="*/ 138596 w 246917"/>
              <a:gd name="connsiteY1" fmla="*/ 480186 h 922293"/>
              <a:gd name="connsiteX2" fmla="*/ 8514 w 246917"/>
              <a:gd name="connsiteY2" fmla="*/ 901040 h 922293"/>
              <a:gd name="connsiteX3" fmla="*/ 27643 w 246917"/>
              <a:gd name="connsiteY3" fmla="*/ 809217 h 922293"/>
              <a:gd name="connsiteX4" fmla="*/ 150073 w 246917"/>
              <a:gd name="connsiteY4" fmla="*/ 373060 h 922293"/>
              <a:gd name="connsiteX5" fmla="*/ 153899 w 246917"/>
              <a:gd name="connsiteY5" fmla="*/ 461057 h 922293"/>
              <a:gd name="connsiteX6" fmla="*/ 142421 w 246917"/>
              <a:gd name="connsiteY6" fmla="*/ 235326 h 922293"/>
              <a:gd name="connsiteX7" fmla="*/ 192159 w 246917"/>
              <a:gd name="connsiteY7" fmla="*/ 308019 h 922293"/>
              <a:gd name="connsiteX8" fmla="*/ 245722 w 246917"/>
              <a:gd name="connsiteY8" fmla="*/ 1944 h 92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917" h="922293">
                <a:moveTo>
                  <a:pt x="245722" y="1944"/>
                </a:moveTo>
                <a:cubicBezTo>
                  <a:pt x="236795" y="30638"/>
                  <a:pt x="178131" y="330337"/>
                  <a:pt x="138596" y="480186"/>
                </a:cubicBezTo>
                <a:cubicBezTo>
                  <a:pt x="99061" y="630035"/>
                  <a:pt x="27006" y="846202"/>
                  <a:pt x="8514" y="901040"/>
                </a:cubicBezTo>
                <a:cubicBezTo>
                  <a:pt x="-9978" y="955878"/>
                  <a:pt x="4050" y="897213"/>
                  <a:pt x="27643" y="809217"/>
                </a:cubicBezTo>
                <a:cubicBezTo>
                  <a:pt x="51236" y="721221"/>
                  <a:pt x="129030" y="431087"/>
                  <a:pt x="150073" y="373060"/>
                </a:cubicBezTo>
                <a:cubicBezTo>
                  <a:pt x="171116" y="315033"/>
                  <a:pt x="155174" y="484013"/>
                  <a:pt x="153899" y="461057"/>
                </a:cubicBezTo>
                <a:cubicBezTo>
                  <a:pt x="152624" y="438101"/>
                  <a:pt x="136044" y="260832"/>
                  <a:pt x="142421" y="235326"/>
                </a:cubicBezTo>
                <a:cubicBezTo>
                  <a:pt x="148798" y="209820"/>
                  <a:pt x="173029" y="345003"/>
                  <a:pt x="192159" y="308019"/>
                </a:cubicBezTo>
                <a:cubicBezTo>
                  <a:pt x="211289" y="271035"/>
                  <a:pt x="254649" y="-26750"/>
                  <a:pt x="245722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10D3635A-374F-7EF4-B1E5-EC18D8F55B0E}"/>
              </a:ext>
            </a:extLst>
          </p:cNvPr>
          <p:cNvSpPr/>
          <p:nvPr/>
        </p:nvSpPr>
        <p:spPr>
          <a:xfrm>
            <a:off x="5662361" y="4552687"/>
            <a:ext cx="325282" cy="651603"/>
          </a:xfrm>
          <a:custGeom>
            <a:avLst/>
            <a:gdLst>
              <a:gd name="connsiteX0" fmla="*/ 32 w 325282"/>
              <a:gd name="connsiteY0" fmla="*/ 80528 h 651603"/>
              <a:gd name="connsiteX1" fmla="*/ 91855 w 325282"/>
              <a:gd name="connsiteY1" fmla="*/ 229740 h 651603"/>
              <a:gd name="connsiteX2" fmla="*/ 57421 w 325282"/>
              <a:gd name="connsiteY2" fmla="*/ 570249 h 651603"/>
              <a:gd name="connsiteX3" fmla="*/ 15336 w 325282"/>
              <a:gd name="connsiteY3" fmla="*/ 646767 h 651603"/>
              <a:gd name="connsiteX4" fmla="*/ 45944 w 325282"/>
              <a:gd name="connsiteY4" fmla="*/ 474600 h 651603"/>
              <a:gd name="connsiteX5" fmla="*/ 160722 w 325282"/>
              <a:gd name="connsiteY5" fmla="*/ 168525 h 651603"/>
              <a:gd name="connsiteX6" fmla="*/ 325237 w 325282"/>
              <a:gd name="connsiteY6" fmla="*/ 183 h 651603"/>
              <a:gd name="connsiteX7" fmla="*/ 176026 w 325282"/>
              <a:gd name="connsiteY7" fmla="*/ 145569 h 651603"/>
              <a:gd name="connsiteX8" fmla="*/ 53595 w 325282"/>
              <a:gd name="connsiteY8" fmla="*/ 558771 h 651603"/>
              <a:gd name="connsiteX9" fmla="*/ 88029 w 325282"/>
              <a:gd name="connsiteY9" fmla="*/ 375126 h 651603"/>
              <a:gd name="connsiteX10" fmla="*/ 103333 w 325282"/>
              <a:gd name="connsiteY10" fmla="*/ 222088 h 651603"/>
              <a:gd name="connsiteX11" fmla="*/ 32 w 325282"/>
              <a:gd name="connsiteY11" fmla="*/ 80528 h 65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82" h="651603">
                <a:moveTo>
                  <a:pt x="32" y="80528"/>
                </a:moveTo>
                <a:cubicBezTo>
                  <a:pt x="-1881" y="81803"/>
                  <a:pt x="82290" y="148120"/>
                  <a:pt x="91855" y="229740"/>
                </a:cubicBezTo>
                <a:cubicBezTo>
                  <a:pt x="101420" y="311360"/>
                  <a:pt x="70174" y="500745"/>
                  <a:pt x="57421" y="570249"/>
                </a:cubicBezTo>
                <a:cubicBezTo>
                  <a:pt x="44668" y="639754"/>
                  <a:pt x="17249" y="662708"/>
                  <a:pt x="15336" y="646767"/>
                </a:cubicBezTo>
                <a:cubicBezTo>
                  <a:pt x="13423" y="630826"/>
                  <a:pt x="21713" y="554307"/>
                  <a:pt x="45944" y="474600"/>
                </a:cubicBezTo>
                <a:cubicBezTo>
                  <a:pt x="70175" y="394893"/>
                  <a:pt x="114173" y="247594"/>
                  <a:pt x="160722" y="168525"/>
                </a:cubicBezTo>
                <a:cubicBezTo>
                  <a:pt x="207271" y="89456"/>
                  <a:pt x="322686" y="4009"/>
                  <a:pt x="325237" y="183"/>
                </a:cubicBezTo>
                <a:cubicBezTo>
                  <a:pt x="327788" y="-3643"/>
                  <a:pt x="221300" y="52471"/>
                  <a:pt x="176026" y="145569"/>
                </a:cubicBezTo>
                <a:cubicBezTo>
                  <a:pt x="130752" y="238667"/>
                  <a:pt x="68261" y="520511"/>
                  <a:pt x="53595" y="558771"/>
                </a:cubicBezTo>
                <a:cubicBezTo>
                  <a:pt x="38929" y="597031"/>
                  <a:pt x="79739" y="431240"/>
                  <a:pt x="88029" y="375126"/>
                </a:cubicBezTo>
                <a:cubicBezTo>
                  <a:pt x="96319" y="319012"/>
                  <a:pt x="112898" y="267362"/>
                  <a:pt x="103333" y="222088"/>
                </a:cubicBezTo>
                <a:cubicBezTo>
                  <a:pt x="93768" y="176814"/>
                  <a:pt x="1945" y="79253"/>
                  <a:pt x="32" y="80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E299B74-D4C7-E4EF-824C-1D292CECDADD}"/>
              </a:ext>
            </a:extLst>
          </p:cNvPr>
          <p:cNvSpPr/>
          <p:nvPr/>
        </p:nvSpPr>
        <p:spPr>
          <a:xfrm>
            <a:off x="3597653" y="4564159"/>
            <a:ext cx="462258" cy="748237"/>
          </a:xfrm>
          <a:custGeom>
            <a:avLst/>
            <a:gdLst>
              <a:gd name="connsiteX0" fmla="*/ 461391 w 462258"/>
              <a:gd name="connsiteY0" fmla="*/ 407 h 748237"/>
              <a:gd name="connsiteX1" fmla="*/ 82249 w 462258"/>
              <a:gd name="connsiteY1" fmla="*/ 334943 h 748237"/>
              <a:gd name="connsiteX2" fmla="*/ 100835 w 462258"/>
              <a:gd name="connsiteY2" fmla="*/ 316358 h 748237"/>
              <a:gd name="connsiteX3" fmla="*/ 4191 w 462258"/>
              <a:gd name="connsiteY3" fmla="*/ 569119 h 748237"/>
              <a:gd name="connsiteX4" fmla="*/ 19059 w 462258"/>
              <a:gd name="connsiteY4" fmla="*/ 554251 h 748237"/>
              <a:gd name="connsiteX5" fmla="*/ 33927 w 462258"/>
              <a:gd name="connsiteY5" fmla="*/ 747539 h 748237"/>
              <a:gd name="connsiteX6" fmla="*/ 41362 w 462258"/>
              <a:gd name="connsiteY6" fmla="*/ 610007 h 748237"/>
              <a:gd name="connsiteX7" fmla="*/ 74815 w 462258"/>
              <a:gd name="connsiteY7" fmla="*/ 379548 h 748237"/>
              <a:gd name="connsiteX8" fmla="*/ 182610 w 462258"/>
              <a:gd name="connsiteY8" fmla="*/ 268036 h 748237"/>
              <a:gd name="connsiteX9" fmla="*/ 461391 w 462258"/>
              <a:gd name="connsiteY9" fmla="*/ 407 h 74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258" h="748237">
                <a:moveTo>
                  <a:pt x="461391" y="407"/>
                </a:moveTo>
                <a:cubicBezTo>
                  <a:pt x="444664" y="11558"/>
                  <a:pt x="82249" y="334943"/>
                  <a:pt x="82249" y="334943"/>
                </a:cubicBezTo>
                <a:cubicBezTo>
                  <a:pt x="22156" y="387601"/>
                  <a:pt x="113845" y="277329"/>
                  <a:pt x="100835" y="316358"/>
                </a:cubicBezTo>
                <a:cubicBezTo>
                  <a:pt x="87825" y="355387"/>
                  <a:pt x="4191" y="569119"/>
                  <a:pt x="4191" y="569119"/>
                </a:cubicBezTo>
                <a:cubicBezTo>
                  <a:pt x="-9438" y="608768"/>
                  <a:pt x="14103" y="524514"/>
                  <a:pt x="19059" y="554251"/>
                </a:cubicBezTo>
                <a:cubicBezTo>
                  <a:pt x="24015" y="583988"/>
                  <a:pt x="30210" y="738246"/>
                  <a:pt x="33927" y="747539"/>
                </a:cubicBezTo>
                <a:cubicBezTo>
                  <a:pt x="37644" y="756832"/>
                  <a:pt x="34547" y="671339"/>
                  <a:pt x="41362" y="610007"/>
                </a:cubicBezTo>
                <a:cubicBezTo>
                  <a:pt x="48177" y="548675"/>
                  <a:pt x="51274" y="436543"/>
                  <a:pt x="74815" y="379548"/>
                </a:cubicBezTo>
                <a:cubicBezTo>
                  <a:pt x="98356" y="322553"/>
                  <a:pt x="116942" y="325650"/>
                  <a:pt x="182610" y="268036"/>
                </a:cubicBezTo>
                <a:cubicBezTo>
                  <a:pt x="248278" y="210422"/>
                  <a:pt x="478118" y="-10744"/>
                  <a:pt x="461391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E3CA36CE-05F6-1672-34B1-C6C50117E0AA}"/>
              </a:ext>
            </a:extLst>
          </p:cNvPr>
          <p:cNvSpPr/>
          <p:nvPr/>
        </p:nvSpPr>
        <p:spPr>
          <a:xfrm>
            <a:off x="3608859" y="5240206"/>
            <a:ext cx="63837" cy="370189"/>
          </a:xfrm>
          <a:custGeom>
            <a:avLst/>
            <a:gdLst>
              <a:gd name="connsiteX0" fmla="*/ 63609 w 63837"/>
              <a:gd name="connsiteY0" fmla="*/ 867 h 370189"/>
              <a:gd name="connsiteX1" fmla="*/ 4136 w 63837"/>
              <a:gd name="connsiteY1" fmla="*/ 283365 h 370189"/>
              <a:gd name="connsiteX2" fmla="*/ 7853 w 63837"/>
              <a:gd name="connsiteY2" fmla="*/ 365140 h 370189"/>
              <a:gd name="connsiteX3" fmla="*/ 419 w 63837"/>
              <a:gd name="connsiteY3" fmla="*/ 164418 h 370189"/>
              <a:gd name="connsiteX4" fmla="*/ 22721 w 63837"/>
              <a:gd name="connsiteY4" fmla="*/ 194155 h 370189"/>
              <a:gd name="connsiteX5" fmla="*/ 63609 w 63837"/>
              <a:gd name="connsiteY5" fmla="*/ 867 h 37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37" h="370189">
                <a:moveTo>
                  <a:pt x="63609" y="867"/>
                </a:moveTo>
                <a:cubicBezTo>
                  <a:pt x="60511" y="15735"/>
                  <a:pt x="13429" y="222653"/>
                  <a:pt x="4136" y="283365"/>
                </a:cubicBezTo>
                <a:cubicBezTo>
                  <a:pt x="-5157" y="344077"/>
                  <a:pt x="8472" y="384964"/>
                  <a:pt x="7853" y="365140"/>
                </a:cubicBezTo>
                <a:cubicBezTo>
                  <a:pt x="7234" y="345316"/>
                  <a:pt x="-2059" y="192916"/>
                  <a:pt x="419" y="164418"/>
                </a:cubicBezTo>
                <a:cubicBezTo>
                  <a:pt x="2897" y="135921"/>
                  <a:pt x="7853" y="221413"/>
                  <a:pt x="22721" y="194155"/>
                </a:cubicBezTo>
                <a:cubicBezTo>
                  <a:pt x="37589" y="166897"/>
                  <a:pt x="66707" y="-14001"/>
                  <a:pt x="63609" y="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E986DF52-F2A5-DE6A-F5E4-033771BFABE8}"/>
              </a:ext>
            </a:extLst>
          </p:cNvPr>
          <p:cNvSpPr/>
          <p:nvPr/>
        </p:nvSpPr>
        <p:spPr>
          <a:xfrm>
            <a:off x="3549027" y="5359873"/>
            <a:ext cx="885580" cy="402303"/>
          </a:xfrm>
          <a:custGeom>
            <a:avLst/>
            <a:gdLst>
              <a:gd name="connsiteX0" fmla="*/ 885441 w 885580"/>
              <a:gd name="connsiteY0" fmla="*/ 147 h 402303"/>
              <a:gd name="connsiteX1" fmla="*/ 785080 w 885580"/>
              <a:gd name="connsiteY1" fmla="*/ 219454 h 402303"/>
              <a:gd name="connsiteX2" fmla="*/ 558339 w 885580"/>
              <a:gd name="connsiteY2" fmla="*/ 401590 h 402303"/>
              <a:gd name="connsiteX3" fmla="*/ 692153 w 885580"/>
              <a:gd name="connsiteY3" fmla="*/ 286361 h 402303"/>
              <a:gd name="connsiteX4" fmla="*/ 524885 w 885580"/>
              <a:gd name="connsiteY4" fmla="*/ 383005 h 402303"/>
              <a:gd name="connsiteX5" fmla="*/ 502583 w 885580"/>
              <a:gd name="connsiteY5" fmla="*/ 364420 h 402303"/>
              <a:gd name="connsiteX6" fmla="*/ 15646 w 885580"/>
              <a:gd name="connsiteY6" fmla="*/ 260342 h 402303"/>
              <a:gd name="connsiteX7" fmla="*/ 160612 w 885580"/>
              <a:gd name="connsiteY7" fmla="*/ 286361 h 402303"/>
              <a:gd name="connsiteX8" fmla="*/ 565773 w 885580"/>
              <a:gd name="connsiteY8" fmla="*/ 375571 h 402303"/>
              <a:gd name="connsiteX9" fmla="*/ 517451 w 885580"/>
              <a:gd name="connsiteY9" fmla="*/ 368137 h 402303"/>
              <a:gd name="connsiteX10" fmla="*/ 799949 w 885580"/>
              <a:gd name="connsiteY10" fmla="*/ 234322 h 402303"/>
              <a:gd name="connsiteX11" fmla="*/ 766495 w 885580"/>
              <a:gd name="connsiteY11" fmla="*/ 186000 h 402303"/>
              <a:gd name="connsiteX12" fmla="*/ 885441 w 885580"/>
              <a:gd name="connsiteY12" fmla="*/ 147 h 40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580" h="402303">
                <a:moveTo>
                  <a:pt x="885441" y="147"/>
                </a:moveTo>
                <a:cubicBezTo>
                  <a:pt x="888539" y="5723"/>
                  <a:pt x="839597" y="152547"/>
                  <a:pt x="785080" y="219454"/>
                </a:cubicBezTo>
                <a:cubicBezTo>
                  <a:pt x="730563" y="286361"/>
                  <a:pt x="573827" y="390439"/>
                  <a:pt x="558339" y="401590"/>
                </a:cubicBezTo>
                <a:cubicBezTo>
                  <a:pt x="542851" y="412741"/>
                  <a:pt x="697729" y="289459"/>
                  <a:pt x="692153" y="286361"/>
                </a:cubicBezTo>
                <a:cubicBezTo>
                  <a:pt x="686577" y="283264"/>
                  <a:pt x="524885" y="383005"/>
                  <a:pt x="524885" y="383005"/>
                </a:cubicBezTo>
                <a:cubicBezTo>
                  <a:pt x="493290" y="396015"/>
                  <a:pt x="587456" y="384864"/>
                  <a:pt x="502583" y="364420"/>
                </a:cubicBezTo>
                <a:cubicBezTo>
                  <a:pt x="417710" y="343976"/>
                  <a:pt x="72641" y="273352"/>
                  <a:pt x="15646" y="260342"/>
                </a:cubicBezTo>
                <a:cubicBezTo>
                  <a:pt x="-41349" y="247332"/>
                  <a:pt x="68924" y="267156"/>
                  <a:pt x="160612" y="286361"/>
                </a:cubicBezTo>
                <a:cubicBezTo>
                  <a:pt x="252300" y="305566"/>
                  <a:pt x="506300" y="361942"/>
                  <a:pt x="565773" y="375571"/>
                </a:cubicBezTo>
                <a:cubicBezTo>
                  <a:pt x="625246" y="389200"/>
                  <a:pt x="478422" y="391678"/>
                  <a:pt x="517451" y="368137"/>
                </a:cubicBezTo>
                <a:cubicBezTo>
                  <a:pt x="556480" y="344596"/>
                  <a:pt x="758442" y="264678"/>
                  <a:pt x="799949" y="234322"/>
                </a:cubicBezTo>
                <a:cubicBezTo>
                  <a:pt x="841456" y="203966"/>
                  <a:pt x="747910" y="223790"/>
                  <a:pt x="766495" y="186000"/>
                </a:cubicBezTo>
                <a:cubicBezTo>
                  <a:pt x="785080" y="148210"/>
                  <a:pt x="882343" y="-5429"/>
                  <a:pt x="88544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4981578-F2BC-A7CB-1B7E-AC61A97ADBE8}"/>
              </a:ext>
            </a:extLst>
          </p:cNvPr>
          <p:cNvSpPr/>
          <p:nvPr/>
        </p:nvSpPr>
        <p:spPr>
          <a:xfrm>
            <a:off x="3252439" y="5564459"/>
            <a:ext cx="935531" cy="201533"/>
          </a:xfrm>
          <a:custGeom>
            <a:avLst/>
            <a:gdLst>
              <a:gd name="connsiteX0" fmla="*/ 0 w 935531"/>
              <a:gd name="connsiteY0" fmla="*/ 0 h 201533"/>
              <a:gd name="connsiteX1" fmla="*/ 338254 w 935531"/>
              <a:gd name="connsiteY1" fmla="*/ 66907 h 201533"/>
              <a:gd name="connsiteX2" fmla="*/ 899532 w 935531"/>
              <a:gd name="connsiteY2" fmla="*/ 197004 h 201533"/>
              <a:gd name="connsiteX3" fmla="*/ 840059 w 935531"/>
              <a:gd name="connsiteY3" fmla="*/ 167268 h 201533"/>
              <a:gd name="connsiteX4" fmla="*/ 520390 w 935531"/>
              <a:gd name="connsiteY4" fmla="*/ 122663 h 201533"/>
              <a:gd name="connsiteX5" fmla="*/ 665356 w 935531"/>
              <a:gd name="connsiteY5" fmla="*/ 163551 h 201533"/>
              <a:gd name="connsiteX6" fmla="*/ 0 w 935531"/>
              <a:gd name="connsiteY6" fmla="*/ 0 h 20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531" h="201533">
                <a:moveTo>
                  <a:pt x="0" y="0"/>
                </a:moveTo>
                <a:cubicBezTo>
                  <a:pt x="94166" y="17036"/>
                  <a:pt x="188332" y="34073"/>
                  <a:pt x="338254" y="66907"/>
                </a:cubicBezTo>
                <a:cubicBezTo>
                  <a:pt x="488176" y="99741"/>
                  <a:pt x="815898" y="180277"/>
                  <a:pt x="899532" y="197004"/>
                </a:cubicBezTo>
                <a:cubicBezTo>
                  <a:pt x="983166" y="213731"/>
                  <a:pt x="903249" y="179658"/>
                  <a:pt x="840059" y="167268"/>
                </a:cubicBezTo>
                <a:cubicBezTo>
                  <a:pt x="776869" y="154878"/>
                  <a:pt x="549507" y="123282"/>
                  <a:pt x="520390" y="122663"/>
                </a:cubicBezTo>
                <a:cubicBezTo>
                  <a:pt x="491273" y="122044"/>
                  <a:pt x="665356" y="163551"/>
                  <a:pt x="665356" y="16355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6407BA9B-EB6C-BC50-880E-0CBA0CA032E4}"/>
              </a:ext>
            </a:extLst>
          </p:cNvPr>
          <p:cNvSpPr/>
          <p:nvPr/>
        </p:nvSpPr>
        <p:spPr>
          <a:xfrm>
            <a:off x="3185083" y="5631362"/>
            <a:ext cx="415960" cy="1003924"/>
          </a:xfrm>
          <a:custGeom>
            <a:avLst/>
            <a:gdLst>
              <a:gd name="connsiteX0" fmla="*/ 449 w 415960"/>
              <a:gd name="connsiteY0" fmla="*/ 4 h 1003924"/>
              <a:gd name="connsiteX1" fmla="*/ 216039 w 415960"/>
              <a:gd name="connsiteY1" fmla="*/ 620755 h 1003924"/>
              <a:gd name="connsiteX2" fmla="*/ 413044 w 415960"/>
              <a:gd name="connsiteY2" fmla="*/ 999897 h 1003924"/>
              <a:gd name="connsiteX3" fmla="*/ 323834 w 415960"/>
              <a:gd name="connsiteY3" fmla="*/ 802892 h 1003924"/>
              <a:gd name="connsiteX4" fmla="*/ 186302 w 415960"/>
              <a:gd name="connsiteY4" fmla="*/ 527828 h 1003924"/>
              <a:gd name="connsiteX5" fmla="*/ 275512 w 415960"/>
              <a:gd name="connsiteY5" fmla="*/ 609604 h 1003924"/>
              <a:gd name="connsiteX6" fmla="*/ 449 w 415960"/>
              <a:gd name="connsiteY6" fmla="*/ 4 h 100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960" h="1003924">
                <a:moveTo>
                  <a:pt x="449" y="4"/>
                </a:moveTo>
                <a:cubicBezTo>
                  <a:pt x="-9463" y="1862"/>
                  <a:pt x="147273" y="454106"/>
                  <a:pt x="216039" y="620755"/>
                </a:cubicBezTo>
                <a:cubicBezTo>
                  <a:pt x="284805" y="787404"/>
                  <a:pt x="395078" y="969541"/>
                  <a:pt x="413044" y="999897"/>
                </a:cubicBezTo>
                <a:cubicBezTo>
                  <a:pt x="431010" y="1030253"/>
                  <a:pt x="361624" y="881570"/>
                  <a:pt x="323834" y="802892"/>
                </a:cubicBezTo>
                <a:cubicBezTo>
                  <a:pt x="286044" y="724214"/>
                  <a:pt x="194356" y="560043"/>
                  <a:pt x="186302" y="527828"/>
                </a:cubicBezTo>
                <a:cubicBezTo>
                  <a:pt x="178248" y="495613"/>
                  <a:pt x="303390" y="696336"/>
                  <a:pt x="275512" y="609604"/>
                </a:cubicBezTo>
                <a:cubicBezTo>
                  <a:pt x="247634" y="522872"/>
                  <a:pt x="10361" y="-1854"/>
                  <a:pt x="44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B1E1DB9-83A9-F264-EC49-015F5DD65C00}"/>
              </a:ext>
            </a:extLst>
          </p:cNvPr>
          <p:cNvSpPr/>
          <p:nvPr/>
        </p:nvSpPr>
        <p:spPr>
          <a:xfrm>
            <a:off x="3575702" y="6677866"/>
            <a:ext cx="498262" cy="1043001"/>
          </a:xfrm>
          <a:custGeom>
            <a:avLst/>
            <a:gdLst>
              <a:gd name="connsiteX0" fmla="*/ 14991 w 498262"/>
              <a:gd name="connsiteY0" fmla="*/ 46319 h 1043001"/>
              <a:gd name="connsiteX1" fmla="*/ 397849 w 498262"/>
              <a:gd name="connsiteY1" fmla="*/ 860358 h 1043001"/>
              <a:gd name="connsiteX2" fmla="*/ 397849 w 498262"/>
              <a:gd name="connsiteY2" fmla="*/ 856641 h 1043001"/>
              <a:gd name="connsiteX3" fmla="*/ 498210 w 498262"/>
              <a:gd name="connsiteY3" fmla="*/ 1042495 h 1043001"/>
              <a:gd name="connsiteX4" fmla="*/ 382981 w 498262"/>
              <a:gd name="connsiteY4" fmla="*/ 882661 h 1043001"/>
              <a:gd name="connsiteX5" fmla="*/ 104200 w 498262"/>
              <a:gd name="connsiteY5" fmla="*/ 183851 h 1043001"/>
              <a:gd name="connsiteX6" fmla="*/ 14991 w 498262"/>
              <a:gd name="connsiteY6" fmla="*/ 46319 h 10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262" h="1043001">
                <a:moveTo>
                  <a:pt x="14991" y="46319"/>
                </a:moveTo>
                <a:cubicBezTo>
                  <a:pt x="63932" y="159070"/>
                  <a:pt x="397849" y="860358"/>
                  <a:pt x="397849" y="860358"/>
                </a:cubicBezTo>
                <a:cubicBezTo>
                  <a:pt x="461659" y="995412"/>
                  <a:pt x="381122" y="826285"/>
                  <a:pt x="397849" y="856641"/>
                </a:cubicBezTo>
                <a:cubicBezTo>
                  <a:pt x="414576" y="886997"/>
                  <a:pt x="500688" y="1038158"/>
                  <a:pt x="498210" y="1042495"/>
                </a:cubicBezTo>
                <a:cubicBezTo>
                  <a:pt x="495732" y="1046832"/>
                  <a:pt x="448649" y="1025768"/>
                  <a:pt x="382981" y="882661"/>
                </a:cubicBezTo>
                <a:cubicBezTo>
                  <a:pt x="317313" y="739554"/>
                  <a:pt x="160576" y="322622"/>
                  <a:pt x="104200" y="183851"/>
                </a:cubicBezTo>
                <a:cubicBezTo>
                  <a:pt x="47824" y="45080"/>
                  <a:pt x="-33950" y="-66432"/>
                  <a:pt x="14991" y="46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266C858-F9CC-D3DE-9876-485D80AF2EFA}"/>
              </a:ext>
            </a:extLst>
          </p:cNvPr>
          <p:cNvSpPr/>
          <p:nvPr/>
        </p:nvSpPr>
        <p:spPr>
          <a:xfrm>
            <a:off x="4048175" y="4531063"/>
            <a:ext cx="243093" cy="408876"/>
          </a:xfrm>
          <a:custGeom>
            <a:avLst/>
            <a:gdLst>
              <a:gd name="connsiteX0" fmla="*/ 22020 w 243093"/>
              <a:gd name="connsiteY0" fmla="*/ 49 h 408876"/>
              <a:gd name="connsiteX1" fmla="*/ 174420 w 243093"/>
              <a:gd name="connsiteY1" fmla="*/ 208205 h 408876"/>
              <a:gd name="connsiteX2" fmla="*/ 3435 w 243093"/>
              <a:gd name="connsiteY2" fmla="*/ 405210 h 408876"/>
              <a:gd name="connsiteX3" fmla="*/ 74059 w 243093"/>
              <a:gd name="connsiteY3" fmla="*/ 330869 h 408876"/>
              <a:gd name="connsiteX4" fmla="*/ 241327 w 243093"/>
              <a:gd name="connsiteY4" fmla="*/ 260244 h 408876"/>
              <a:gd name="connsiteX5" fmla="*/ 163269 w 243093"/>
              <a:gd name="connsiteY5" fmla="*/ 260244 h 408876"/>
              <a:gd name="connsiteX6" fmla="*/ 185571 w 243093"/>
              <a:gd name="connsiteY6" fmla="*/ 226791 h 408876"/>
              <a:gd name="connsiteX7" fmla="*/ 22020 w 243093"/>
              <a:gd name="connsiteY7" fmla="*/ 49 h 40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93" h="408876">
                <a:moveTo>
                  <a:pt x="22020" y="49"/>
                </a:moveTo>
                <a:cubicBezTo>
                  <a:pt x="20162" y="-3049"/>
                  <a:pt x="177517" y="140678"/>
                  <a:pt x="174420" y="208205"/>
                </a:cubicBezTo>
                <a:cubicBezTo>
                  <a:pt x="171323" y="275732"/>
                  <a:pt x="20162" y="384766"/>
                  <a:pt x="3435" y="405210"/>
                </a:cubicBezTo>
                <a:cubicBezTo>
                  <a:pt x="-13292" y="425654"/>
                  <a:pt x="34410" y="355030"/>
                  <a:pt x="74059" y="330869"/>
                </a:cubicBezTo>
                <a:cubicBezTo>
                  <a:pt x="113708" y="306708"/>
                  <a:pt x="226459" y="272015"/>
                  <a:pt x="241327" y="260244"/>
                </a:cubicBezTo>
                <a:cubicBezTo>
                  <a:pt x="256195" y="248473"/>
                  <a:pt x="172562" y="265820"/>
                  <a:pt x="163269" y="260244"/>
                </a:cubicBezTo>
                <a:cubicBezTo>
                  <a:pt x="153976" y="254669"/>
                  <a:pt x="204156" y="268298"/>
                  <a:pt x="185571" y="226791"/>
                </a:cubicBezTo>
                <a:cubicBezTo>
                  <a:pt x="166986" y="185284"/>
                  <a:pt x="23878" y="3147"/>
                  <a:pt x="2202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A0FB229-09B4-D29D-5DB5-3350F9D6BCC8}"/>
              </a:ext>
            </a:extLst>
          </p:cNvPr>
          <p:cNvSpPr/>
          <p:nvPr/>
        </p:nvSpPr>
        <p:spPr>
          <a:xfrm>
            <a:off x="4158601" y="4781239"/>
            <a:ext cx="143345" cy="368430"/>
          </a:xfrm>
          <a:custGeom>
            <a:avLst/>
            <a:gdLst>
              <a:gd name="connsiteX0" fmla="*/ 101165 w 143345"/>
              <a:gd name="connsiteY0" fmla="*/ 2634 h 368430"/>
              <a:gd name="connsiteX1" fmla="*/ 130901 w 143345"/>
              <a:gd name="connsiteY1" fmla="*/ 121581 h 368430"/>
              <a:gd name="connsiteX2" fmla="*/ 804 w 143345"/>
              <a:gd name="connsiteY2" fmla="*/ 366907 h 368430"/>
              <a:gd name="connsiteX3" fmla="*/ 78862 w 143345"/>
              <a:gd name="connsiteY3" fmla="*/ 221941 h 368430"/>
              <a:gd name="connsiteX4" fmla="*/ 138336 w 143345"/>
              <a:gd name="connsiteY4" fmla="*/ 151317 h 368430"/>
              <a:gd name="connsiteX5" fmla="*/ 138336 w 143345"/>
              <a:gd name="connsiteY5" fmla="*/ 47239 h 368430"/>
              <a:gd name="connsiteX6" fmla="*/ 101165 w 143345"/>
              <a:gd name="connsiteY6" fmla="*/ 2634 h 36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345" h="368430">
                <a:moveTo>
                  <a:pt x="101165" y="2634"/>
                </a:moveTo>
                <a:cubicBezTo>
                  <a:pt x="99926" y="15024"/>
                  <a:pt x="147628" y="60869"/>
                  <a:pt x="130901" y="121581"/>
                </a:cubicBezTo>
                <a:cubicBezTo>
                  <a:pt x="114174" y="182293"/>
                  <a:pt x="9477" y="350180"/>
                  <a:pt x="804" y="366907"/>
                </a:cubicBezTo>
                <a:cubicBezTo>
                  <a:pt x="-7869" y="383634"/>
                  <a:pt x="55940" y="257873"/>
                  <a:pt x="78862" y="221941"/>
                </a:cubicBezTo>
                <a:cubicBezTo>
                  <a:pt x="101784" y="186009"/>
                  <a:pt x="128424" y="180434"/>
                  <a:pt x="138336" y="151317"/>
                </a:cubicBezTo>
                <a:cubicBezTo>
                  <a:pt x="148248" y="122200"/>
                  <a:pt x="140814" y="70161"/>
                  <a:pt x="138336" y="47239"/>
                </a:cubicBezTo>
                <a:cubicBezTo>
                  <a:pt x="135858" y="24317"/>
                  <a:pt x="102404" y="-9756"/>
                  <a:pt x="101165" y="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B26F633-9A5D-9497-5106-EB83C3588EF6}"/>
              </a:ext>
            </a:extLst>
          </p:cNvPr>
          <p:cNvSpPr/>
          <p:nvPr/>
        </p:nvSpPr>
        <p:spPr>
          <a:xfrm>
            <a:off x="4291759" y="4792923"/>
            <a:ext cx="261882" cy="933113"/>
          </a:xfrm>
          <a:custGeom>
            <a:avLst/>
            <a:gdLst>
              <a:gd name="connsiteX0" fmla="*/ 8895 w 261882"/>
              <a:gd name="connsiteY0" fmla="*/ 20687 h 933113"/>
              <a:gd name="connsiteX1" fmla="*/ 250504 w 261882"/>
              <a:gd name="connsiteY1" fmla="*/ 890482 h 933113"/>
              <a:gd name="connsiteX2" fmla="*/ 213334 w 261882"/>
              <a:gd name="connsiteY2" fmla="*/ 752950 h 933113"/>
              <a:gd name="connsiteX3" fmla="*/ 131558 w 261882"/>
              <a:gd name="connsiteY3" fmla="*/ 351506 h 933113"/>
              <a:gd name="connsiteX4" fmla="*/ 127841 w 261882"/>
              <a:gd name="connsiteY4" fmla="*/ 440716 h 933113"/>
              <a:gd name="connsiteX5" fmla="*/ 57217 w 261882"/>
              <a:gd name="connsiteY5" fmla="*/ 284599 h 933113"/>
              <a:gd name="connsiteX6" fmla="*/ 8895 w 261882"/>
              <a:gd name="connsiteY6" fmla="*/ 20687 h 93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882" h="933113">
                <a:moveTo>
                  <a:pt x="8895" y="20687"/>
                </a:moveTo>
                <a:cubicBezTo>
                  <a:pt x="41109" y="121667"/>
                  <a:pt x="216431" y="768438"/>
                  <a:pt x="250504" y="890482"/>
                </a:cubicBezTo>
                <a:cubicBezTo>
                  <a:pt x="284577" y="1012526"/>
                  <a:pt x="233158" y="842779"/>
                  <a:pt x="213334" y="752950"/>
                </a:cubicBezTo>
                <a:cubicBezTo>
                  <a:pt x="193510" y="663121"/>
                  <a:pt x="145807" y="403545"/>
                  <a:pt x="131558" y="351506"/>
                </a:cubicBezTo>
                <a:cubicBezTo>
                  <a:pt x="117309" y="299467"/>
                  <a:pt x="140231" y="451867"/>
                  <a:pt x="127841" y="440716"/>
                </a:cubicBezTo>
                <a:cubicBezTo>
                  <a:pt x="115451" y="429565"/>
                  <a:pt x="73324" y="351506"/>
                  <a:pt x="57217" y="284599"/>
                </a:cubicBezTo>
                <a:cubicBezTo>
                  <a:pt x="41110" y="217692"/>
                  <a:pt x="-23319" y="-80293"/>
                  <a:pt x="8895" y="20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1EEADAB-6F24-A902-5371-2BE7DC76EF73}"/>
              </a:ext>
            </a:extLst>
          </p:cNvPr>
          <p:cNvSpPr/>
          <p:nvPr/>
        </p:nvSpPr>
        <p:spPr>
          <a:xfrm>
            <a:off x="4527920" y="5605137"/>
            <a:ext cx="241434" cy="1076159"/>
          </a:xfrm>
          <a:custGeom>
            <a:avLst/>
            <a:gdLst>
              <a:gd name="connsiteX0" fmla="*/ 18060 w 241434"/>
              <a:gd name="connsiteY0" fmla="*/ 100570 h 1076159"/>
              <a:gd name="connsiteX1" fmla="*/ 196480 w 241434"/>
              <a:gd name="connsiteY1" fmla="*/ 821683 h 1076159"/>
              <a:gd name="connsiteX2" fmla="*/ 222500 w 241434"/>
              <a:gd name="connsiteY2" fmla="*/ 1067009 h 1076159"/>
              <a:gd name="connsiteX3" fmla="*/ 215065 w 241434"/>
              <a:gd name="connsiteY3" fmla="*/ 955497 h 1076159"/>
              <a:gd name="connsiteX4" fmla="*/ 110987 w 241434"/>
              <a:gd name="connsiteY4" fmla="*/ 334746 h 1076159"/>
              <a:gd name="connsiteX5" fmla="*/ 241085 w 241434"/>
              <a:gd name="connsiteY5" fmla="*/ 613526 h 1076159"/>
              <a:gd name="connsiteX6" fmla="*/ 62665 w 241434"/>
              <a:gd name="connsiteY6" fmla="*/ 208365 h 1076159"/>
              <a:gd name="connsiteX7" fmla="*/ 25495 w 241434"/>
              <a:gd name="connsiteY7" fmla="*/ 7643 h 1076159"/>
              <a:gd name="connsiteX8" fmla="*/ 6909 w 241434"/>
              <a:gd name="connsiteY8" fmla="*/ 48531 h 1076159"/>
              <a:gd name="connsiteX9" fmla="*/ 18060 w 241434"/>
              <a:gd name="connsiteY9" fmla="*/ 100570 h 107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434" h="1076159">
                <a:moveTo>
                  <a:pt x="18060" y="100570"/>
                </a:moveTo>
                <a:cubicBezTo>
                  <a:pt x="49655" y="229429"/>
                  <a:pt x="162407" y="660610"/>
                  <a:pt x="196480" y="821683"/>
                </a:cubicBezTo>
                <a:cubicBezTo>
                  <a:pt x="230553" y="982756"/>
                  <a:pt x="219403" y="1044707"/>
                  <a:pt x="222500" y="1067009"/>
                </a:cubicBezTo>
                <a:cubicBezTo>
                  <a:pt x="225598" y="1089311"/>
                  <a:pt x="233650" y="1077541"/>
                  <a:pt x="215065" y="955497"/>
                </a:cubicBezTo>
                <a:cubicBezTo>
                  <a:pt x="196480" y="833453"/>
                  <a:pt x="106650" y="391741"/>
                  <a:pt x="110987" y="334746"/>
                </a:cubicBezTo>
                <a:cubicBezTo>
                  <a:pt x="115324" y="277751"/>
                  <a:pt x="249139" y="634590"/>
                  <a:pt x="241085" y="613526"/>
                </a:cubicBezTo>
                <a:cubicBezTo>
                  <a:pt x="233031" y="592463"/>
                  <a:pt x="98597" y="309346"/>
                  <a:pt x="62665" y="208365"/>
                </a:cubicBezTo>
                <a:cubicBezTo>
                  <a:pt x="26733" y="107385"/>
                  <a:pt x="34788" y="34282"/>
                  <a:pt x="25495" y="7643"/>
                </a:cubicBezTo>
                <a:cubicBezTo>
                  <a:pt x="16202" y="-18996"/>
                  <a:pt x="8148" y="31184"/>
                  <a:pt x="6909" y="48531"/>
                </a:cubicBezTo>
                <a:cubicBezTo>
                  <a:pt x="5670" y="65877"/>
                  <a:pt x="-13535" y="-28289"/>
                  <a:pt x="18060" y="100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86E2466-2B03-63A0-2815-604F30D07800}"/>
              </a:ext>
            </a:extLst>
          </p:cNvPr>
          <p:cNvSpPr/>
          <p:nvPr/>
        </p:nvSpPr>
        <p:spPr>
          <a:xfrm>
            <a:off x="4783701" y="6709006"/>
            <a:ext cx="260200" cy="994484"/>
          </a:xfrm>
          <a:custGeom>
            <a:avLst/>
            <a:gdLst>
              <a:gd name="connsiteX0" fmla="*/ 172 w 260200"/>
              <a:gd name="connsiteY0" fmla="*/ 311 h 994484"/>
              <a:gd name="connsiteX1" fmla="*/ 85665 w 260200"/>
              <a:gd name="connsiteY1" fmla="*/ 464945 h 994484"/>
              <a:gd name="connsiteX2" fmla="*/ 67079 w 260200"/>
              <a:gd name="connsiteY2" fmla="*/ 360867 h 994484"/>
              <a:gd name="connsiteX3" fmla="*/ 249216 w 260200"/>
              <a:gd name="connsiteY3" fmla="*/ 959316 h 994484"/>
              <a:gd name="connsiteX4" fmla="*/ 219479 w 260200"/>
              <a:gd name="connsiteY4" fmla="*/ 855238 h 994484"/>
              <a:gd name="connsiteX5" fmla="*/ 52211 w 260200"/>
              <a:gd name="connsiteY5" fmla="*/ 282809 h 994484"/>
              <a:gd name="connsiteX6" fmla="*/ 111684 w 260200"/>
              <a:gd name="connsiteY6" fmla="*/ 390604 h 994484"/>
              <a:gd name="connsiteX7" fmla="*/ 172 w 260200"/>
              <a:gd name="connsiteY7" fmla="*/ 311 h 99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200" h="994484">
                <a:moveTo>
                  <a:pt x="172" y="311"/>
                </a:moveTo>
                <a:cubicBezTo>
                  <a:pt x="-4164" y="12701"/>
                  <a:pt x="74514" y="404852"/>
                  <a:pt x="85665" y="464945"/>
                </a:cubicBezTo>
                <a:cubicBezTo>
                  <a:pt x="96816" y="525038"/>
                  <a:pt x="39821" y="278472"/>
                  <a:pt x="67079" y="360867"/>
                </a:cubicBezTo>
                <a:cubicBezTo>
                  <a:pt x="94338" y="443262"/>
                  <a:pt x="223816" y="876921"/>
                  <a:pt x="249216" y="959316"/>
                </a:cubicBezTo>
                <a:cubicBezTo>
                  <a:pt x="274616" y="1041711"/>
                  <a:pt x="252313" y="967989"/>
                  <a:pt x="219479" y="855238"/>
                </a:cubicBezTo>
                <a:cubicBezTo>
                  <a:pt x="186645" y="742487"/>
                  <a:pt x="70177" y="360248"/>
                  <a:pt x="52211" y="282809"/>
                </a:cubicBezTo>
                <a:cubicBezTo>
                  <a:pt x="34245" y="205370"/>
                  <a:pt x="119118" y="432731"/>
                  <a:pt x="111684" y="390604"/>
                </a:cubicBezTo>
                <a:cubicBezTo>
                  <a:pt x="104250" y="348477"/>
                  <a:pt x="4508" y="-12079"/>
                  <a:pt x="172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58CA848-5F0F-713A-77B4-013B02DEF2ED}"/>
              </a:ext>
            </a:extLst>
          </p:cNvPr>
          <p:cNvSpPr/>
          <p:nvPr/>
        </p:nvSpPr>
        <p:spPr>
          <a:xfrm>
            <a:off x="5049943" y="7737966"/>
            <a:ext cx="307855" cy="1565670"/>
          </a:xfrm>
          <a:custGeom>
            <a:avLst/>
            <a:gdLst>
              <a:gd name="connsiteX0" fmla="*/ 1559 w 307855"/>
              <a:gd name="connsiteY0" fmla="*/ 4697 h 1565670"/>
              <a:gd name="connsiteX1" fmla="*/ 165111 w 307855"/>
              <a:gd name="connsiteY1" fmla="*/ 699790 h 1565670"/>
              <a:gd name="connsiteX2" fmla="*/ 295208 w 307855"/>
              <a:gd name="connsiteY2" fmla="*/ 1506395 h 1565670"/>
              <a:gd name="connsiteX3" fmla="*/ 291491 w 307855"/>
              <a:gd name="connsiteY3" fmla="*/ 1420902 h 1565670"/>
              <a:gd name="connsiteX4" fmla="*/ 194847 w 307855"/>
              <a:gd name="connsiteY4" fmla="*/ 751829 h 1565670"/>
              <a:gd name="connsiteX5" fmla="*/ 191130 w 307855"/>
              <a:gd name="connsiteY5" fmla="*/ 796434 h 1565670"/>
              <a:gd name="connsiteX6" fmla="*/ 42447 w 307855"/>
              <a:gd name="connsiteY6" fmla="*/ 357819 h 1565670"/>
              <a:gd name="connsiteX7" fmla="*/ 79618 w 307855"/>
              <a:gd name="connsiteY7" fmla="*/ 391273 h 1565670"/>
              <a:gd name="connsiteX8" fmla="*/ 1559 w 307855"/>
              <a:gd name="connsiteY8" fmla="*/ 4697 h 156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855" h="1565670">
                <a:moveTo>
                  <a:pt x="1559" y="4697"/>
                </a:moveTo>
                <a:cubicBezTo>
                  <a:pt x="15808" y="56116"/>
                  <a:pt x="116170" y="449507"/>
                  <a:pt x="165111" y="699790"/>
                </a:cubicBezTo>
                <a:cubicBezTo>
                  <a:pt x="214053" y="950073"/>
                  <a:pt x="274145" y="1386210"/>
                  <a:pt x="295208" y="1506395"/>
                </a:cubicBezTo>
                <a:cubicBezTo>
                  <a:pt x="316271" y="1626580"/>
                  <a:pt x="308218" y="1546663"/>
                  <a:pt x="291491" y="1420902"/>
                </a:cubicBezTo>
                <a:cubicBezTo>
                  <a:pt x="274764" y="1295141"/>
                  <a:pt x="211574" y="855907"/>
                  <a:pt x="194847" y="751829"/>
                </a:cubicBezTo>
                <a:cubicBezTo>
                  <a:pt x="178120" y="647751"/>
                  <a:pt x="216530" y="862102"/>
                  <a:pt x="191130" y="796434"/>
                </a:cubicBezTo>
                <a:cubicBezTo>
                  <a:pt x="165730" y="730766"/>
                  <a:pt x="61032" y="425346"/>
                  <a:pt x="42447" y="357819"/>
                </a:cubicBezTo>
                <a:cubicBezTo>
                  <a:pt x="23862" y="290292"/>
                  <a:pt x="83954" y="442692"/>
                  <a:pt x="79618" y="391273"/>
                </a:cubicBezTo>
                <a:cubicBezTo>
                  <a:pt x="75282" y="339854"/>
                  <a:pt x="-12690" y="-46722"/>
                  <a:pt x="1559" y="4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7F1BBAF3-9694-B0E0-2E67-FBAF5AB40777}"/>
              </a:ext>
            </a:extLst>
          </p:cNvPr>
          <p:cNvSpPr/>
          <p:nvPr/>
        </p:nvSpPr>
        <p:spPr>
          <a:xfrm>
            <a:off x="4069264" y="7734244"/>
            <a:ext cx="637160" cy="1255305"/>
          </a:xfrm>
          <a:custGeom>
            <a:avLst/>
            <a:gdLst>
              <a:gd name="connsiteX0" fmla="*/ 12082 w 637160"/>
              <a:gd name="connsiteY0" fmla="*/ 27005 h 1255305"/>
              <a:gd name="connsiteX1" fmla="*/ 599380 w 637160"/>
              <a:gd name="connsiteY1" fmla="*/ 1175580 h 1255305"/>
              <a:gd name="connsiteX2" fmla="*/ 536190 w 637160"/>
              <a:gd name="connsiteY2" fmla="*/ 1067785 h 1255305"/>
              <a:gd name="connsiteX3" fmla="*/ 190502 w 637160"/>
              <a:gd name="connsiteY3" fmla="*/ 350390 h 1255305"/>
              <a:gd name="connsiteX4" fmla="*/ 201653 w 637160"/>
              <a:gd name="connsiteY4" fmla="*/ 361541 h 1255305"/>
              <a:gd name="connsiteX5" fmla="*/ 12082 w 637160"/>
              <a:gd name="connsiteY5" fmla="*/ 27005 h 125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160" h="1255305">
                <a:moveTo>
                  <a:pt x="12082" y="27005"/>
                </a:moveTo>
                <a:cubicBezTo>
                  <a:pt x="78370" y="162678"/>
                  <a:pt x="512029" y="1002117"/>
                  <a:pt x="599380" y="1175580"/>
                </a:cubicBezTo>
                <a:cubicBezTo>
                  <a:pt x="686731" y="1349043"/>
                  <a:pt x="604336" y="1205317"/>
                  <a:pt x="536190" y="1067785"/>
                </a:cubicBezTo>
                <a:cubicBezTo>
                  <a:pt x="468044" y="930253"/>
                  <a:pt x="246258" y="468097"/>
                  <a:pt x="190502" y="350390"/>
                </a:cubicBezTo>
                <a:cubicBezTo>
                  <a:pt x="134746" y="232683"/>
                  <a:pt x="230770" y="414819"/>
                  <a:pt x="201653" y="361541"/>
                </a:cubicBezTo>
                <a:cubicBezTo>
                  <a:pt x="172536" y="308263"/>
                  <a:pt x="-54206" y="-108668"/>
                  <a:pt x="12082" y="27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FD561B9-4D0F-1D70-ECE5-1FF283FCC278}"/>
              </a:ext>
            </a:extLst>
          </p:cNvPr>
          <p:cNvSpPr/>
          <p:nvPr/>
        </p:nvSpPr>
        <p:spPr>
          <a:xfrm>
            <a:off x="4746692" y="9051061"/>
            <a:ext cx="632842" cy="1209164"/>
          </a:xfrm>
          <a:custGeom>
            <a:avLst/>
            <a:gdLst>
              <a:gd name="connsiteX0" fmla="*/ 10 w 632842"/>
              <a:gd name="connsiteY0" fmla="*/ 12 h 1209164"/>
              <a:gd name="connsiteX1" fmla="*/ 301093 w 632842"/>
              <a:gd name="connsiteY1" fmla="*/ 557573 h 1209164"/>
              <a:gd name="connsiteX2" fmla="*/ 613328 w 632842"/>
              <a:gd name="connsiteY2" fmla="*/ 1163456 h 1209164"/>
              <a:gd name="connsiteX3" fmla="*/ 565006 w 632842"/>
              <a:gd name="connsiteY3" fmla="*/ 1100266 h 1209164"/>
              <a:gd name="connsiteX4" fmla="*/ 278791 w 632842"/>
              <a:gd name="connsiteY4" fmla="*/ 576159 h 1209164"/>
              <a:gd name="connsiteX5" fmla="*/ 289942 w 632842"/>
              <a:gd name="connsiteY5" fmla="*/ 572441 h 1209164"/>
              <a:gd name="connsiteX6" fmla="*/ 10 w 632842"/>
              <a:gd name="connsiteY6" fmla="*/ 12 h 120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842" h="1209164">
                <a:moveTo>
                  <a:pt x="10" y="12"/>
                </a:moveTo>
                <a:cubicBezTo>
                  <a:pt x="1869" y="-2466"/>
                  <a:pt x="198873" y="363666"/>
                  <a:pt x="301093" y="557573"/>
                </a:cubicBezTo>
                <a:cubicBezTo>
                  <a:pt x="403313" y="751480"/>
                  <a:pt x="569343" y="1073007"/>
                  <a:pt x="613328" y="1163456"/>
                </a:cubicBezTo>
                <a:cubicBezTo>
                  <a:pt x="657313" y="1253905"/>
                  <a:pt x="620762" y="1198149"/>
                  <a:pt x="565006" y="1100266"/>
                </a:cubicBezTo>
                <a:cubicBezTo>
                  <a:pt x="509250" y="1002383"/>
                  <a:pt x="324635" y="664130"/>
                  <a:pt x="278791" y="576159"/>
                </a:cubicBezTo>
                <a:cubicBezTo>
                  <a:pt x="232947" y="488188"/>
                  <a:pt x="335166" y="666607"/>
                  <a:pt x="289942" y="572441"/>
                </a:cubicBezTo>
                <a:cubicBezTo>
                  <a:pt x="244718" y="478275"/>
                  <a:pt x="-1849" y="2490"/>
                  <a:pt x="1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FA5786A-7DC7-25D5-4546-8EF441BC4964}"/>
              </a:ext>
            </a:extLst>
          </p:cNvPr>
          <p:cNvSpPr/>
          <p:nvPr/>
        </p:nvSpPr>
        <p:spPr>
          <a:xfrm>
            <a:off x="5385015" y="9336064"/>
            <a:ext cx="235892" cy="1375204"/>
          </a:xfrm>
          <a:custGeom>
            <a:avLst/>
            <a:gdLst>
              <a:gd name="connsiteX0" fmla="*/ 1024 w 235892"/>
              <a:gd name="connsiteY0" fmla="*/ 1224 h 1375204"/>
              <a:gd name="connsiteX1" fmla="*/ 38195 w 235892"/>
              <a:gd name="connsiteY1" fmla="*/ 358063 h 1375204"/>
              <a:gd name="connsiteX2" fmla="*/ 101385 w 235892"/>
              <a:gd name="connsiteY2" fmla="*/ 822697 h 1375204"/>
              <a:gd name="connsiteX3" fmla="*/ 227765 w 235892"/>
              <a:gd name="connsiteY3" fmla="*/ 1320785 h 1375204"/>
              <a:gd name="connsiteX4" fmla="*/ 201746 w 235892"/>
              <a:gd name="connsiteY4" fmla="*/ 1265029 h 1375204"/>
              <a:gd name="connsiteX5" fmla="*/ 27044 w 235892"/>
              <a:gd name="connsiteY5" fmla="*/ 458424 h 1375204"/>
              <a:gd name="connsiteX6" fmla="*/ 12175 w 235892"/>
              <a:gd name="connsiteY6" fmla="*/ 480726 h 1375204"/>
              <a:gd name="connsiteX7" fmla="*/ 1024 w 235892"/>
              <a:gd name="connsiteY7" fmla="*/ 1224 h 13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892" h="1375204">
                <a:moveTo>
                  <a:pt x="1024" y="1224"/>
                </a:moveTo>
                <a:cubicBezTo>
                  <a:pt x="5361" y="-19220"/>
                  <a:pt x="21468" y="221151"/>
                  <a:pt x="38195" y="358063"/>
                </a:cubicBezTo>
                <a:cubicBezTo>
                  <a:pt x="54922" y="494975"/>
                  <a:pt x="69790" y="662243"/>
                  <a:pt x="101385" y="822697"/>
                </a:cubicBezTo>
                <a:cubicBezTo>
                  <a:pt x="132980" y="983151"/>
                  <a:pt x="211038" y="1247063"/>
                  <a:pt x="227765" y="1320785"/>
                </a:cubicBezTo>
                <a:cubicBezTo>
                  <a:pt x="244492" y="1394507"/>
                  <a:pt x="235199" y="1408756"/>
                  <a:pt x="201746" y="1265029"/>
                </a:cubicBezTo>
                <a:cubicBezTo>
                  <a:pt x="168293" y="1121302"/>
                  <a:pt x="58639" y="589141"/>
                  <a:pt x="27044" y="458424"/>
                </a:cubicBezTo>
                <a:cubicBezTo>
                  <a:pt x="-4551" y="327707"/>
                  <a:pt x="17131" y="550111"/>
                  <a:pt x="12175" y="480726"/>
                </a:cubicBezTo>
                <a:cubicBezTo>
                  <a:pt x="7219" y="411341"/>
                  <a:pt x="-3313" y="21668"/>
                  <a:pt x="1024" y="1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B60B06F-8008-392E-0514-CA4A0C9866E9}"/>
              </a:ext>
            </a:extLst>
          </p:cNvPr>
          <p:cNvSpPr/>
          <p:nvPr/>
        </p:nvSpPr>
        <p:spPr>
          <a:xfrm>
            <a:off x="5430616" y="10318291"/>
            <a:ext cx="170878" cy="730719"/>
          </a:xfrm>
          <a:custGeom>
            <a:avLst/>
            <a:gdLst>
              <a:gd name="connsiteX0" fmla="*/ 28 w 170878"/>
              <a:gd name="connsiteY0" fmla="*/ 4021 h 730719"/>
              <a:gd name="connsiteX1" fmla="*/ 118974 w 170878"/>
              <a:gd name="connsiteY1" fmla="*/ 401748 h 730719"/>
              <a:gd name="connsiteX2" fmla="*/ 167296 w 170878"/>
              <a:gd name="connsiteY2" fmla="*/ 728850 h 730719"/>
              <a:gd name="connsiteX3" fmla="*/ 163579 w 170878"/>
              <a:gd name="connsiteY3" fmla="*/ 520694 h 730719"/>
              <a:gd name="connsiteX4" fmla="*/ 133843 w 170878"/>
              <a:gd name="connsiteY4" fmla="*/ 215894 h 730719"/>
              <a:gd name="connsiteX5" fmla="*/ 107823 w 170878"/>
              <a:gd name="connsiteY5" fmla="*/ 197309 h 730719"/>
              <a:gd name="connsiteX6" fmla="*/ 28 w 170878"/>
              <a:gd name="connsiteY6" fmla="*/ 4021 h 73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878" h="730719">
                <a:moveTo>
                  <a:pt x="28" y="4021"/>
                </a:moveTo>
                <a:cubicBezTo>
                  <a:pt x="1886" y="38094"/>
                  <a:pt x="91096" y="280943"/>
                  <a:pt x="118974" y="401748"/>
                </a:cubicBezTo>
                <a:cubicBezTo>
                  <a:pt x="146852" y="522553"/>
                  <a:pt x="159862" y="709026"/>
                  <a:pt x="167296" y="728850"/>
                </a:cubicBezTo>
                <a:cubicBezTo>
                  <a:pt x="174730" y="748674"/>
                  <a:pt x="169154" y="606186"/>
                  <a:pt x="163579" y="520694"/>
                </a:cubicBezTo>
                <a:cubicBezTo>
                  <a:pt x="158004" y="435202"/>
                  <a:pt x="143136" y="269792"/>
                  <a:pt x="133843" y="215894"/>
                </a:cubicBezTo>
                <a:cubicBezTo>
                  <a:pt x="124550" y="161997"/>
                  <a:pt x="128887" y="232002"/>
                  <a:pt x="107823" y="197309"/>
                </a:cubicBezTo>
                <a:cubicBezTo>
                  <a:pt x="86760" y="162616"/>
                  <a:pt x="-1830" y="-30052"/>
                  <a:pt x="28" y="4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7241B699-F151-6096-3242-0F0E3A261D80}"/>
              </a:ext>
            </a:extLst>
          </p:cNvPr>
          <p:cNvSpPr/>
          <p:nvPr/>
        </p:nvSpPr>
        <p:spPr>
          <a:xfrm>
            <a:off x="5389698" y="10315706"/>
            <a:ext cx="236923" cy="1300267"/>
          </a:xfrm>
          <a:custGeom>
            <a:avLst/>
            <a:gdLst>
              <a:gd name="connsiteX0" fmla="*/ 58 w 236923"/>
              <a:gd name="connsiteY0" fmla="*/ 2889 h 1300267"/>
              <a:gd name="connsiteX1" fmla="*/ 159892 w 236923"/>
              <a:gd name="connsiteY1" fmla="*/ 668245 h 1300267"/>
              <a:gd name="connsiteX2" fmla="*/ 226800 w 236923"/>
              <a:gd name="connsiteY2" fmla="*/ 1255543 h 1300267"/>
              <a:gd name="connsiteX3" fmla="*/ 230517 w 236923"/>
              <a:gd name="connsiteY3" fmla="*/ 1170050 h 1300267"/>
              <a:gd name="connsiteX4" fmla="*/ 167326 w 236923"/>
              <a:gd name="connsiteY4" fmla="*/ 460089 h 1300267"/>
              <a:gd name="connsiteX5" fmla="*/ 141307 w 236923"/>
              <a:gd name="connsiteY5" fmla="*/ 426635 h 1300267"/>
              <a:gd name="connsiteX6" fmla="*/ 58 w 236923"/>
              <a:gd name="connsiteY6" fmla="*/ 2889 h 130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923" h="1300267">
                <a:moveTo>
                  <a:pt x="58" y="2889"/>
                </a:moveTo>
                <a:cubicBezTo>
                  <a:pt x="3155" y="43157"/>
                  <a:pt x="122102" y="459469"/>
                  <a:pt x="159892" y="668245"/>
                </a:cubicBezTo>
                <a:cubicBezTo>
                  <a:pt x="197682" y="877021"/>
                  <a:pt x="215029" y="1171909"/>
                  <a:pt x="226800" y="1255543"/>
                </a:cubicBezTo>
                <a:cubicBezTo>
                  <a:pt x="238571" y="1339177"/>
                  <a:pt x="240429" y="1302626"/>
                  <a:pt x="230517" y="1170050"/>
                </a:cubicBezTo>
                <a:cubicBezTo>
                  <a:pt x="220605" y="1037474"/>
                  <a:pt x="182194" y="583992"/>
                  <a:pt x="167326" y="460089"/>
                </a:cubicBezTo>
                <a:cubicBezTo>
                  <a:pt x="152458" y="336187"/>
                  <a:pt x="165468" y="497879"/>
                  <a:pt x="141307" y="426635"/>
                </a:cubicBezTo>
                <a:cubicBezTo>
                  <a:pt x="117146" y="355391"/>
                  <a:pt x="-3039" y="-37379"/>
                  <a:pt x="58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7E96F3E-243F-3D6A-45C4-0D8D0823AC9F}"/>
              </a:ext>
            </a:extLst>
          </p:cNvPr>
          <p:cNvSpPr/>
          <p:nvPr/>
        </p:nvSpPr>
        <p:spPr>
          <a:xfrm>
            <a:off x="5604592" y="10794344"/>
            <a:ext cx="98474" cy="1194329"/>
          </a:xfrm>
          <a:custGeom>
            <a:avLst/>
            <a:gdLst>
              <a:gd name="connsiteX0" fmla="*/ 52793 w 98474"/>
              <a:gd name="connsiteY0" fmla="*/ 36 h 1194329"/>
              <a:gd name="connsiteX1" fmla="*/ 56510 w 98474"/>
              <a:gd name="connsiteY1" fmla="*/ 479539 h 1194329"/>
              <a:gd name="connsiteX2" fmla="*/ 71379 w 98474"/>
              <a:gd name="connsiteY2" fmla="*/ 628222 h 1194329"/>
              <a:gd name="connsiteX3" fmla="*/ 754 w 98474"/>
              <a:gd name="connsiteY3" fmla="*/ 1167197 h 1194329"/>
              <a:gd name="connsiteX4" fmla="*/ 37925 w 98474"/>
              <a:gd name="connsiteY4" fmla="*/ 1051968 h 1194329"/>
              <a:gd name="connsiteX5" fmla="*/ 97398 w 98474"/>
              <a:gd name="connsiteY5" fmla="*/ 516710 h 1194329"/>
              <a:gd name="connsiteX6" fmla="*/ 75096 w 98474"/>
              <a:gd name="connsiteY6" fmla="*/ 505558 h 1194329"/>
              <a:gd name="connsiteX7" fmla="*/ 52793 w 98474"/>
              <a:gd name="connsiteY7" fmla="*/ 36 h 11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74" h="1194329">
                <a:moveTo>
                  <a:pt x="52793" y="36"/>
                </a:moveTo>
                <a:cubicBezTo>
                  <a:pt x="49695" y="-4300"/>
                  <a:pt x="53412" y="374841"/>
                  <a:pt x="56510" y="479539"/>
                </a:cubicBezTo>
                <a:cubicBezTo>
                  <a:pt x="59608" y="584237"/>
                  <a:pt x="80672" y="513612"/>
                  <a:pt x="71379" y="628222"/>
                </a:cubicBezTo>
                <a:cubicBezTo>
                  <a:pt x="62086" y="742832"/>
                  <a:pt x="6330" y="1096573"/>
                  <a:pt x="754" y="1167197"/>
                </a:cubicBezTo>
                <a:cubicBezTo>
                  <a:pt x="-4822" y="1237821"/>
                  <a:pt x="21818" y="1160382"/>
                  <a:pt x="37925" y="1051968"/>
                </a:cubicBezTo>
                <a:cubicBezTo>
                  <a:pt x="54032" y="943554"/>
                  <a:pt x="91203" y="607778"/>
                  <a:pt x="97398" y="516710"/>
                </a:cubicBezTo>
                <a:cubicBezTo>
                  <a:pt x="103593" y="425642"/>
                  <a:pt x="81291" y="591670"/>
                  <a:pt x="75096" y="505558"/>
                </a:cubicBezTo>
                <a:cubicBezTo>
                  <a:pt x="68901" y="419446"/>
                  <a:pt x="55891" y="4372"/>
                  <a:pt x="5279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9F64F36-750F-FDFB-7249-F3BA48D889FD}"/>
              </a:ext>
            </a:extLst>
          </p:cNvPr>
          <p:cNvSpPr/>
          <p:nvPr/>
        </p:nvSpPr>
        <p:spPr>
          <a:xfrm>
            <a:off x="3697269" y="1607188"/>
            <a:ext cx="548450" cy="868425"/>
          </a:xfrm>
          <a:custGeom>
            <a:avLst/>
            <a:gdLst>
              <a:gd name="connsiteX0" fmla="*/ 548160 w 548450"/>
              <a:gd name="connsiteY0" fmla="*/ 1918 h 868425"/>
              <a:gd name="connsiteX1" fmla="*/ 150336 w 548450"/>
              <a:gd name="connsiteY1" fmla="*/ 405680 h 868425"/>
              <a:gd name="connsiteX2" fmla="*/ 221588 w 548450"/>
              <a:gd name="connsiteY2" fmla="*/ 346303 h 868425"/>
              <a:gd name="connsiteX3" fmla="*/ 31583 w 548450"/>
              <a:gd name="connsiteY3" fmla="*/ 862880 h 868425"/>
              <a:gd name="connsiteX4" fmla="*/ 67209 w 548450"/>
              <a:gd name="connsiteY4" fmla="*/ 631311 h 868425"/>
              <a:gd name="connsiteX5" fmla="*/ 61271 w 548450"/>
              <a:gd name="connsiteY5" fmla="*/ 827254 h 868425"/>
              <a:gd name="connsiteX6" fmla="*/ 7832 w 548450"/>
              <a:gd name="connsiteY6" fmla="*/ 191924 h 868425"/>
              <a:gd name="connsiteX7" fmla="*/ 7832 w 548450"/>
              <a:gd name="connsiteY7" fmla="*/ 393804 h 868425"/>
              <a:gd name="connsiteX8" fmla="*/ 79084 w 548450"/>
              <a:gd name="connsiteY8" fmla="*/ 257238 h 868425"/>
              <a:gd name="connsiteX9" fmla="*/ 548160 w 548450"/>
              <a:gd name="connsiteY9" fmla="*/ 1918 h 86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450" h="868425">
                <a:moveTo>
                  <a:pt x="548160" y="1918"/>
                </a:moveTo>
                <a:cubicBezTo>
                  <a:pt x="560035" y="26658"/>
                  <a:pt x="204765" y="348283"/>
                  <a:pt x="150336" y="405680"/>
                </a:cubicBezTo>
                <a:cubicBezTo>
                  <a:pt x="95907" y="463078"/>
                  <a:pt x="241380" y="270103"/>
                  <a:pt x="221588" y="346303"/>
                </a:cubicBezTo>
                <a:cubicBezTo>
                  <a:pt x="201796" y="422503"/>
                  <a:pt x="57313" y="815379"/>
                  <a:pt x="31583" y="862880"/>
                </a:cubicBezTo>
                <a:cubicBezTo>
                  <a:pt x="5853" y="910381"/>
                  <a:pt x="62261" y="637249"/>
                  <a:pt x="67209" y="631311"/>
                </a:cubicBezTo>
                <a:cubicBezTo>
                  <a:pt x="72157" y="625373"/>
                  <a:pt x="71167" y="900485"/>
                  <a:pt x="61271" y="827254"/>
                </a:cubicBezTo>
                <a:cubicBezTo>
                  <a:pt x="51375" y="754023"/>
                  <a:pt x="16738" y="264166"/>
                  <a:pt x="7832" y="191924"/>
                </a:cubicBezTo>
                <a:cubicBezTo>
                  <a:pt x="-1074" y="119682"/>
                  <a:pt x="-4043" y="382918"/>
                  <a:pt x="7832" y="393804"/>
                </a:cubicBezTo>
                <a:cubicBezTo>
                  <a:pt x="19707" y="404690"/>
                  <a:pt x="-11960" y="315625"/>
                  <a:pt x="79084" y="257238"/>
                </a:cubicBezTo>
                <a:cubicBezTo>
                  <a:pt x="170128" y="198851"/>
                  <a:pt x="536285" y="-22822"/>
                  <a:pt x="548160" y="19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5452492-5C31-5438-A172-5F05F289765B}"/>
              </a:ext>
            </a:extLst>
          </p:cNvPr>
          <p:cNvSpPr/>
          <p:nvPr/>
        </p:nvSpPr>
        <p:spPr>
          <a:xfrm>
            <a:off x="3638869" y="1963205"/>
            <a:ext cx="634247" cy="2182396"/>
          </a:xfrm>
          <a:custGeom>
            <a:avLst/>
            <a:gdLst>
              <a:gd name="connsiteX0" fmla="*/ 333427 w 634247"/>
              <a:gd name="connsiteY0" fmla="*/ 85289 h 2182396"/>
              <a:gd name="connsiteX1" fmla="*/ 190923 w 634247"/>
              <a:gd name="connsiteY1" fmla="*/ 316857 h 2182396"/>
              <a:gd name="connsiteX2" fmla="*/ 208736 w 634247"/>
              <a:gd name="connsiteY2" fmla="*/ 595927 h 2182396"/>
              <a:gd name="connsiteX3" fmla="*/ 208736 w 634247"/>
              <a:gd name="connsiteY3" fmla="*/ 530613 h 2182396"/>
              <a:gd name="connsiteX4" fmla="*/ 256237 w 634247"/>
              <a:gd name="connsiteY4" fmla="*/ 1005626 h 2182396"/>
              <a:gd name="connsiteX5" fmla="*/ 256237 w 634247"/>
              <a:gd name="connsiteY5" fmla="*/ 922499 h 2182396"/>
              <a:gd name="connsiteX6" fmla="*/ 357178 w 634247"/>
              <a:gd name="connsiteY6" fmla="*/ 1510327 h 2182396"/>
              <a:gd name="connsiteX7" fmla="*/ 351240 w 634247"/>
              <a:gd name="connsiteY7" fmla="*/ 1456889 h 2182396"/>
              <a:gd name="connsiteX8" fmla="*/ 594684 w 634247"/>
              <a:gd name="connsiteY8" fmla="*/ 2121907 h 2182396"/>
              <a:gd name="connsiteX9" fmla="*/ 576871 w 634247"/>
              <a:gd name="connsiteY9" fmla="*/ 2009091 h 2182396"/>
              <a:gd name="connsiteX10" fmla="*/ 48419 w 634247"/>
              <a:gd name="connsiteY10" fmla="*/ 863122 h 2182396"/>
              <a:gd name="connsiteX11" fmla="*/ 179048 w 634247"/>
              <a:gd name="connsiteY11" fmla="*/ 1130317 h 2182396"/>
              <a:gd name="connsiteX12" fmla="*/ 24669 w 634247"/>
              <a:gd name="connsiteY12" fmla="*/ 49663 h 2182396"/>
              <a:gd name="connsiteX13" fmla="*/ 30606 w 634247"/>
              <a:gd name="connsiteY13" fmla="*/ 174353 h 2182396"/>
              <a:gd name="connsiteX14" fmla="*/ 333427 w 634247"/>
              <a:gd name="connsiteY14" fmla="*/ 85289 h 218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4247" h="2182396">
                <a:moveTo>
                  <a:pt x="333427" y="85289"/>
                </a:moveTo>
                <a:cubicBezTo>
                  <a:pt x="360146" y="109040"/>
                  <a:pt x="211705" y="231751"/>
                  <a:pt x="190923" y="316857"/>
                </a:cubicBezTo>
                <a:cubicBezTo>
                  <a:pt x="170141" y="401963"/>
                  <a:pt x="205767" y="560301"/>
                  <a:pt x="208736" y="595927"/>
                </a:cubicBezTo>
                <a:cubicBezTo>
                  <a:pt x="211705" y="631553"/>
                  <a:pt x="200819" y="462330"/>
                  <a:pt x="208736" y="530613"/>
                </a:cubicBezTo>
                <a:cubicBezTo>
                  <a:pt x="216653" y="598896"/>
                  <a:pt x="248320" y="940312"/>
                  <a:pt x="256237" y="1005626"/>
                </a:cubicBezTo>
                <a:cubicBezTo>
                  <a:pt x="264154" y="1070940"/>
                  <a:pt x="239413" y="838382"/>
                  <a:pt x="256237" y="922499"/>
                </a:cubicBezTo>
                <a:cubicBezTo>
                  <a:pt x="273060" y="1006616"/>
                  <a:pt x="341344" y="1421262"/>
                  <a:pt x="357178" y="1510327"/>
                </a:cubicBezTo>
                <a:cubicBezTo>
                  <a:pt x="373012" y="1599392"/>
                  <a:pt x="311656" y="1354959"/>
                  <a:pt x="351240" y="1456889"/>
                </a:cubicBezTo>
                <a:cubicBezTo>
                  <a:pt x="390824" y="1558819"/>
                  <a:pt x="557079" y="2029873"/>
                  <a:pt x="594684" y="2121907"/>
                </a:cubicBezTo>
                <a:cubicBezTo>
                  <a:pt x="632289" y="2213941"/>
                  <a:pt x="667915" y="2218888"/>
                  <a:pt x="576871" y="2009091"/>
                </a:cubicBezTo>
                <a:cubicBezTo>
                  <a:pt x="485827" y="1799294"/>
                  <a:pt x="114723" y="1009584"/>
                  <a:pt x="48419" y="863122"/>
                </a:cubicBezTo>
                <a:cubicBezTo>
                  <a:pt x="-17885" y="716660"/>
                  <a:pt x="183006" y="1265893"/>
                  <a:pt x="179048" y="1130317"/>
                </a:cubicBezTo>
                <a:cubicBezTo>
                  <a:pt x="175090" y="994741"/>
                  <a:pt x="49409" y="208990"/>
                  <a:pt x="24669" y="49663"/>
                </a:cubicBezTo>
                <a:cubicBezTo>
                  <a:pt x="-71" y="-109664"/>
                  <a:pt x="-17885" y="164457"/>
                  <a:pt x="30606" y="174353"/>
                </a:cubicBezTo>
                <a:cubicBezTo>
                  <a:pt x="79097" y="184249"/>
                  <a:pt x="306708" y="61538"/>
                  <a:pt x="333427" y="852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0D2D876-6B0F-B871-0060-7938106947AE}"/>
              </a:ext>
            </a:extLst>
          </p:cNvPr>
          <p:cNvSpPr/>
          <p:nvPr/>
        </p:nvSpPr>
        <p:spPr>
          <a:xfrm>
            <a:off x="3912843" y="3550722"/>
            <a:ext cx="948783" cy="990186"/>
          </a:xfrm>
          <a:custGeom>
            <a:avLst/>
            <a:gdLst>
              <a:gd name="connsiteX0" fmla="*/ 184144 w 948783"/>
              <a:gd name="connsiteY0" fmla="*/ 118753 h 990186"/>
              <a:gd name="connsiteX1" fmla="*/ 546341 w 948783"/>
              <a:gd name="connsiteY1" fmla="*/ 587829 h 990186"/>
              <a:gd name="connsiteX2" fmla="*/ 498840 w 948783"/>
              <a:gd name="connsiteY2" fmla="*/ 480951 h 990186"/>
              <a:gd name="connsiteX3" fmla="*/ 920414 w 948783"/>
              <a:gd name="connsiteY3" fmla="*/ 973777 h 990186"/>
              <a:gd name="connsiteX4" fmla="*/ 849162 w 948783"/>
              <a:gd name="connsiteY4" fmla="*/ 837210 h 990186"/>
              <a:gd name="connsiteX5" fmla="*/ 356336 w 948783"/>
              <a:gd name="connsiteY5" fmla="*/ 486888 h 990186"/>
              <a:gd name="connsiteX6" fmla="*/ 576030 w 948783"/>
              <a:gd name="connsiteY6" fmla="*/ 813460 h 990186"/>
              <a:gd name="connsiteX7" fmla="*/ 332586 w 948783"/>
              <a:gd name="connsiteY7" fmla="*/ 391886 h 990186"/>
              <a:gd name="connsiteX8" fmla="*/ 136643 w 948783"/>
              <a:gd name="connsiteY8" fmla="*/ 184068 h 990186"/>
              <a:gd name="connsiteX9" fmla="*/ 76 w 948783"/>
              <a:gd name="connsiteY9" fmla="*/ 0 h 990186"/>
              <a:gd name="connsiteX10" fmla="*/ 154456 w 948783"/>
              <a:gd name="connsiteY10" fmla="*/ 184068 h 990186"/>
              <a:gd name="connsiteX11" fmla="*/ 184144 w 948783"/>
              <a:gd name="connsiteY11" fmla="*/ 118753 h 99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8783" h="990186">
                <a:moveTo>
                  <a:pt x="184144" y="118753"/>
                </a:moveTo>
                <a:cubicBezTo>
                  <a:pt x="249458" y="186046"/>
                  <a:pt x="493892" y="527463"/>
                  <a:pt x="546341" y="587829"/>
                </a:cubicBezTo>
                <a:cubicBezTo>
                  <a:pt x="598790" y="648195"/>
                  <a:pt x="436495" y="416626"/>
                  <a:pt x="498840" y="480951"/>
                </a:cubicBezTo>
                <a:cubicBezTo>
                  <a:pt x="561186" y="545276"/>
                  <a:pt x="862027" y="914401"/>
                  <a:pt x="920414" y="973777"/>
                </a:cubicBezTo>
                <a:cubicBezTo>
                  <a:pt x="978801" y="1033153"/>
                  <a:pt x="943175" y="918358"/>
                  <a:pt x="849162" y="837210"/>
                </a:cubicBezTo>
                <a:cubicBezTo>
                  <a:pt x="755149" y="756062"/>
                  <a:pt x="401858" y="490846"/>
                  <a:pt x="356336" y="486888"/>
                </a:cubicBezTo>
                <a:cubicBezTo>
                  <a:pt x="310814" y="482930"/>
                  <a:pt x="579988" y="829294"/>
                  <a:pt x="576030" y="813460"/>
                </a:cubicBezTo>
                <a:cubicBezTo>
                  <a:pt x="572072" y="797626"/>
                  <a:pt x="405817" y="496785"/>
                  <a:pt x="332586" y="391886"/>
                </a:cubicBezTo>
                <a:cubicBezTo>
                  <a:pt x="259355" y="286987"/>
                  <a:pt x="192061" y="249382"/>
                  <a:pt x="136643" y="184068"/>
                </a:cubicBezTo>
                <a:cubicBezTo>
                  <a:pt x="81225" y="118754"/>
                  <a:pt x="-2893" y="0"/>
                  <a:pt x="76" y="0"/>
                </a:cubicBezTo>
                <a:cubicBezTo>
                  <a:pt x="3045" y="0"/>
                  <a:pt x="123778" y="164276"/>
                  <a:pt x="154456" y="184068"/>
                </a:cubicBezTo>
                <a:cubicBezTo>
                  <a:pt x="185134" y="203860"/>
                  <a:pt x="118830" y="51460"/>
                  <a:pt x="184144" y="1187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E53460E2-4763-6A98-4175-116E72366749}"/>
              </a:ext>
            </a:extLst>
          </p:cNvPr>
          <p:cNvSpPr/>
          <p:nvPr/>
        </p:nvSpPr>
        <p:spPr>
          <a:xfrm>
            <a:off x="5010662" y="3759759"/>
            <a:ext cx="1255592" cy="782566"/>
          </a:xfrm>
          <a:custGeom>
            <a:avLst/>
            <a:gdLst>
              <a:gd name="connsiteX0" fmla="*/ 1039816 w 1255592"/>
              <a:gd name="connsiteY0" fmla="*/ 4719 h 782566"/>
              <a:gd name="connsiteX1" fmla="*/ 677619 w 1255592"/>
              <a:gd name="connsiteY1" fmla="*/ 473794 h 782566"/>
              <a:gd name="connsiteX2" fmla="*/ 891374 w 1255592"/>
              <a:gd name="connsiteY2" fmla="*/ 396605 h 782566"/>
              <a:gd name="connsiteX3" fmla="*/ 446050 w 1255592"/>
              <a:gd name="connsiteY3" fmla="*/ 711301 h 782566"/>
              <a:gd name="connsiteX4" fmla="*/ 725 w 1255592"/>
              <a:gd name="connsiteY4" fmla="*/ 782553 h 782566"/>
              <a:gd name="connsiteX5" fmla="*/ 552928 w 1255592"/>
              <a:gd name="connsiteY5" fmla="*/ 717238 h 782566"/>
              <a:gd name="connsiteX6" fmla="*/ 736995 w 1255592"/>
              <a:gd name="connsiteY6" fmla="*/ 717238 h 782566"/>
              <a:gd name="connsiteX7" fmla="*/ 469800 w 1255592"/>
              <a:gd name="connsiteY7" fmla="*/ 758802 h 782566"/>
              <a:gd name="connsiteX8" fmla="*/ 903250 w 1255592"/>
              <a:gd name="connsiteY8" fmla="*/ 527233 h 782566"/>
              <a:gd name="connsiteX9" fmla="*/ 790434 w 1255592"/>
              <a:gd name="connsiteY9" fmla="*/ 562859 h 782566"/>
              <a:gd name="connsiteX10" fmla="*/ 1253572 w 1255592"/>
              <a:gd name="connsiteY10" fmla="*/ 16594 h 782566"/>
              <a:gd name="connsiteX11" fmla="*/ 962626 w 1255592"/>
              <a:gd name="connsiteY11" fmla="*/ 218475 h 782566"/>
              <a:gd name="connsiteX12" fmla="*/ 1039816 w 1255592"/>
              <a:gd name="connsiteY12" fmla="*/ 4719 h 78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5592" h="782566">
                <a:moveTo>
                  <a:pt x="1039816" y="4719"/>
                </a:moveTo>
                <a:cubicBezTo>
                  <a:pt x="992315" y="47272"/>
                  <a:pt x="702359" y="408480"/>
                  <a:pt x="677619" y="473794"/>
                </a:cubicBezTo>
                <a:cubicBezTo>
                  <a:pt x="652879" y="539108"/>
                  <a:pt x="929969" y="357021"/>
                  <a:pt x="891374" y="396605"/>
                </a:cubicBezTo>
                <a:cubicBezTo>
                  <a:pt x="852779" y="436189"/>
                  <a:pt x="594491" y="646976"/>
                  <a:pt x="446050" y="711301"/>
                </a:cubicBezTo>
                <a:cubicBezTo>
                  <a:pt x="297608" y="775626"/>
                  <a:pt x="-17088" y="781564"/>
                  <a:pt x="725" y="782553"/>
                </a:cubicBezTo>
                <a:cubicBezTo>
                  <a:pt x="18538" y="783542"/>
                  <a:pt x="430216" y="728124"/>
                  <a:pt x="552928" y="717238"/>
                </a:cubicBezTo>
                <a:cubicBezTo>
                  <a:pt x="675640" y="706352"/>
                  <a:pt x="750850" y="710311"/>
                  <a:pt x="736995" y="717238"/>
                </a:cubicBezTo>
                <a:cubicBezTo>
                  <a:pt x="723140" y="724165"/>
                  <a:pt x="442091" y="790469"/>
                  <a:pt x="469800" y="758802"/>
                </a:cubicBezTo>
                <a:cubicBezTo>
                  <a:pt x="497509" y="727135"/>
                  <a:pt x="849811" y="559890"/>
                  <a:pt x="903250" y="527233"/>
                </a:cubicBezTo>
                <a:cubicBezTo>
                  <a:pt x="956689" y="494576"/>
                  <a:pt x="732047" y="647966"/>
                  <a:pt x="790434" y="562859"/>
                </a:cubicBezTo>
                <a:cubicBezTo>
                  <a:pt x="848821" y="477753"/>
                  <a:pt x="1224873" y="73991"/>
                  <a:pt x="1253572" y="16594"/>
                </a:cubicBezTo>
                <a:cubicBezTo>
                  <a:pt x="1282271" y="-40803"/>
                  <a:pt x="996273" y="215506"/>
                  <a:pt x="962626" y="218475"/>
                </a:cubicBezTo>
                <a:cubicBezTo>
                  <a:pt x="928979" y="221444"/>
                  <a:pt x="1087317" y="-37834"/>
                  <a:pt x="1039816" y="47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8260DBF8-8A34-734B-6B2F-6E7A3123B20D}"/>
              </a:ext>
            </a:extLst>
          </p:cNvPr>
          <p:cNvSpPr/>
          <p:nvPr/>
        </p:nvSpPr>
        <p:spPr>
          <a:xfrm>
            <a:off x="5560348" y="1721363"/>
            <a:ext cx="989395" cy="2393628"/>
          </a:xfrm>
          <a:custGeom>
            <a:avLst/>
            <a:gdLst>
              <a:gd name="connsiteX0" fmla="*/ 127933 w 989395"/>
              <a:gd name="connsiteY0" fmla="*/ 350881 h 2393628"/>
              <a:gd name="connsiteX1" fmla="*/ 502005 w 989395"/>
              <a:gd name="connsiteY1" fmla="*/ 1015899 h 2393628"/>
              <a:gd name="connsiteX2" fmla="*/ 537631 w 989395"/>
              <a:gd name="connsiteY2" fmla="*/ 926834 h 2393628"/>
              <a:gd name="connsiteX3" fmla="*/ 323875 w 989395"/>
              <a:gd name="connsiteY3" fmla="*/ 1627479 h 2393628"/>
              <a:gd name="connsiteX4" fmla="*/ 371377 w 989395"/>
              <a:gd name="connsiteY4" fmla="*/ 1514663 h 2393628"/>
              <a:gd name="connsiteX5" fmla="*/ 407003 w 989395"/>
              <a:gd name="connsiteY5" fmla="*/ 2310310 h 2393628"/>
              <a:gd name="connsiteX6" fmla="*/ 519818 w 989395"/>
              <a:gd name="connsiteY6" fmla="*/ 2013427 h 2393628"/>
              <a:gd name="connsiteX7" fmla="*/ 442629 w 989395"/>
              <a:gd name="connsiteY7" fmla="*/ 2393437 h 2393628"/>
              <a:gd name="connsiteX8" fmla="*/ 721699 w 989395"/>
              <a:gd name="connsiteY8" fmla="*/ 1954050 h 2393628"/>
              <a:gd name="connsiteX9" fmla="*/ 988894 w 989395"/>
              <a:gd name="connsiteY9" fmla="*/ 1021837 h 2393628"/>
              <a:gd name="connsiteX10" fmla="*/ 792951 w 989395"/>
              <a:gd name="connsiteY10" fmla="*/ 1342471 h 2393628"/>
              <a:gd name="connsiteX11" fmla="*/ 959205 w 989395"/>
              <a:gd name="connsiteY11" fmla="*/ 855582 h 2393628"/>
              <a:gd name="connsiteX12" fmla="*/ 858265 w 989395"/>
              <a:gd name="connsiteY12" fmla="*/ 980273 h 2393628"/>
              <a:gd name="connsiteX13" fmla="*/ 567320 w 989395"/>
              <a:gd name="connsiteY13" fmla="*/ 523073 h 2393628"/>
              <a:gd name="connsiteX14" fmla="*/ 709823 w 989395"/>
              <a:gd name="connsiteY14" fmla="*/ 719016 h 2393628"/>
              <a:gd name="connsiteX15" fmla="*/ 9179 w 989395"/>
              <a:gd name="connsiteY15" fmla="*/ 6497 h 2393628"/>
              <a:gd name="connsiteX16" fmla="*/ 312000 w 989395"/>
              <a:gd name="connsiteY16" fmla="*/ 374632 h 2393628"/>
              <a:gd name="connsiteX17" fmla="*/ 347626 w 989395"/>
              <a:gd name="connsiteY17" fmla="*/ 523073 h 2393628"/>
              <a:gd name="connsiteX18" fmla="*/ 127933 w 989395"/>
              <a:gd name="connsiteY18" fmla="*/ 350881 h 239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9395" h="2393628">
                <a:moveTo>
                  <a:pt x="127933" y="350881"/>
                </a:moveTo>
                <a:cubicBezTo>
                  <a:pt x="153663" y="433019"/>
                  <a:pt x="433722" y="919907"/>
                  <a:pt x="502005" y="1015899"/>
                </a:cubicBezTo>
                <a:cubicBezTo>
                  <a:pt x="570288" y="1111891"/>
                  <a:pt x="567319" y="824904"/>
                  <a:pt x="537631" y="926834"/>
                </a:cubicBezTo>
                <a:cubicBezTo>
                  <a:pt x="507943" y="1028764"/>
                  <a:pt x="351584" y="1529508"/>
                  <a:pt x="323875" y="1627479"/>
                </a:cubicBezTo>
                <a:cubicBezTo>
                  <a:pt x="296166" y="1725451"/>
                  <a:pt x="357522" y="1400858"/>
                  <a:pt x="371377" y="1514663"/>
                </a:cubicBezTo>
                <a:cubicBezTo>
                  <a:pt x="385232" y="1628468"/>
                  <a:pt x="382263" y="2227183"/>
                  <a:pt x="407003" y="2310310"/>
                </a:cubicBezTo>
                <a:cubicBezTo>
                  <a:pt x="431743" y="2393437"/>
                  <a:pt x="513880" y="1999573"/>
                  <a:pt x="519818" y="2013427"/>
                </a:cubicBezTo>
                <a:cubicBezTo>
                  <a:pt x="525756" y="2027282"/>
                  <a:pt x="408982" y="2403333"/>
                  <a:pt x="442629" y="2393437"/>
                </a:cubicBezTo>
                <a:cubicBezTo>
                  <a:pt x="476276" y="2383541"/>
                  <a:pt x="630655" y="2182650"/>
                  <a:pt x="721699" y="1954050"/>
                </a:cubicBezTo>
                <a:cubicBezTo>
                  <a:pt x="812743" y="1725450"/>
                  <a:pt x="977019" y="1123767"/>
                  <a:pt x="988894" y="1021837"/>
                </a:cubicBezTo>
                <a:cubicBezTo>
                  <a:pt x="1000769" y="919907"/>
                  <a:pt x="797899" y="1370180"/>
                  <a:pt x="792951" y="1342471"/>
                </a:cubicBezTo>
                <a:cubicBezTo>
                  <a:pt x="788003" y="1314762"/>
                  <a:pt x="948319" y="915948"/>
                  <a:pt x="959205" y="855582"/>
                </a:cubicBezTo>
                <a:cubicBezTo>
                  <a:pt x="970091" y="795216"/>
                  <a:pt x="923579" y="1035691"/>
                  <a:pt x="858265" y="980273"/>
                </a:cubicBezTo>
                <a:cubicBezTo>
                  <a:pt x="792951" y="924855"/>
                  <a:pt x="592060" y="566616"/>
                  <a:pt x="567320" y="523073"/>
                </a:cubicBezTo>
                <a:cubicBezTo>
                  <a:pt x="542580" y="479530"/>
                  <a:pt x="802846" y="805112"/>
                  <a:pt x="709823" y="719016"/>
                </a:cubicBezTo>
                <a:cubicBezTo>
                  <a:pt x="616800" y="632920"/>
                  <a:pt x="75483" y="63894"/>
                  <a:pt x="9179" y="6497"/>
                </a:cubicBezTo>
                <a:cubicBezTo>
                  <a:pt x="-57125" y="-50900"/>
                  <a:pt x="255592" y="288536"/>
                  <a:pt x="312000" y="374632"/>
                </a:cubicBezTo>
                <a:cubicBezTo>
                  <a:pt x="368408" y="460728"/>
                  <a:pt x="374345" y="523073"/>
                  <a:pt x="347626" y="523073"/>
                </a:cubicBezTo>
                <a:cubicBezTo>
                  <a:pt x="320907" y="523073"/>
                  <a:pt x="102203" y="268743"/>
                  <a:pt x="127933" y="35088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0F4D7DC-F5AC-0625-8C54-48E40A6B6191}"/>
              </a:ext>
            </a:extLst>
          </p:cNvPr>
          <p:cNvSpPr/>
          <p:nvPr/>
        </p:nvSpPr>
        <p:spPr>
          <a:xfrm>
            <a:off x="4496582" y="3151665"/>
            <a:ext cx="118570" cy="181748"/>
          </a:xfrm>
          <a:custGeom>
            <a:avLst/>
            <a:gdLst>
              <a:gd name="connsiteX0" fmla="*/ 112893 w 118570"/>
              <a:gd name="connsiteY0" fmla="*/ 17 h 181748"/>
              <a:gd name="connsiteX1" fmla="*/ 109146 w 118570"/>
              <a:gd name="connsiteY1" fmla="*/ 93705 h 181748"/>
              <a:gd name="connsiteX2" fmla="*/ 467 w 118570"/>
              <a:gd name="connsiteY2" fmla="*/ 179899 h 181748"/>
              <a:gd name="connsiteX3" fmla="*/ 71670 w 118570"/>
              <a:gd name="connsiteY3" fmla="*/ 149919 h 181748"/>
              <a:gd name="connsiteX4" fmla="*/ 116641 w 118570"/>
              <a:gd name="connsiteY4" fmla="*/ 116191 h 181748"/>
              <a:gd name="connsiteX5" fmla="*/ 64175 w 118570"/>
              <a:gd name="connsiteY5" fmla="*/ 138676 h 181748"/>
              <a:gd name="connsiteX6" fmla="*/ 109146 w 118570"/>
              <a:gd name="connsiteY6" fmla="*/ 101201 h 181748"/>
              <a:gd name="connsiteX7" fmla="*/ 112893 w 118570"/>
              <a:gd name="connsiteY7" fmla="*/ 17 h 18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70" h="181748">
                <a:moveTo>
                  <a:pt x="112893" y="17"/>
                </a:moveTo>
                <a:cubicBezTo>
                  <a:pt x="112893" y="-1232"/>
                  <a:pt x="127884" y="63725"/>
                  <a:pt x="109146" y="93705"/>
                </a:cubicBezTo>
                <a:cubicBezTo>
                  <a:pt x="90408" y="123685"/>
                  <a:pt x="6713" y="170530"/>
                  <a:pt x="467" y="179899"/>
                </a:cubicBezTo>
                <a:cubicBezTo>
                  <a:pt x="-5779" y="189268"/>
                  <a:pt x="52308" y="160537"/>
                  <a:pt x="71670" y="149919"/>
                </a:cubicBezTo>
                <a:cubicBezTo>
                  <a:pt x="91032" y="139301"/>
                  <a:pt x="117890" y="118065"/>
                  <a:pt x="116641" y="116191"/>
                </a:cubicBezTo>
                <a:cubicBezTo>
                  <a:pt x="115392" y="114317"/>
                  <a:pt x="65424" y="141174"/>
                  <a:pt x="64175" y="138676"/>
                </a:cubicBezTo>
                <a:cubicBezTo>
                  <a:pt x="62926" y="136178"/>
                  <a:pt x="97903" y="121812"/>
                  <a:pt x="109146" y="101201"/>
                </a:cubicBezTo>
                <a:cubicBezTo>
                  <a:pt x="120389" y="80590"/>
                  <a:pt x="112893" y="1266"/>
                  <a:pt x="112893" y="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E501F6C3-73BC-EF0E-91CB-74AFBF6E1E9B}"/>
              </a:ext>
            </a:extLst>
          </p:cNvPr>
          <p:cNvSpPr/>
          <p:nvPr/>
        </p:nvSpPr>
        <p:spPr>
          <a:xfrm>
            <a:off x="5603182" y="2994057"/>
            <a:ext cx="235793" cy="264124"/>
          </a:xfrm>
          <a:custGeom>
            <a:avLst/>
            <a:gdLst>
              <a:gd name="connsiteX0" fmla="*/ 235487 w 235793"/>
              <a:gd name="connsiteY0" fmla="*/ 228 h 264124"/>
              <a:gd name="connsiteX1" fmla="*/ 186769 w 235793"/>
              <a:gd name="connsiteY1" fmla="*/ 161373 h 264124"/>
              <a:gd name="connsiteX2" fmla="*/ 3139 w 235793"/>
              <a:gd name="connsiteY2" fmla="*/ 262556 h 264124"/>
              <a:gd name="connsiteX3" fmla="*/ 78090 w 235793"/>
              <a:gd name="connsiteY3" fmla="*/ 221333 h 264124"/>
              <a:gd name="connsiteX4" fmla="*/ 171779 w 235793"/>
              <a:gd name="connsiteY4" fmla="*/ 198848 h 264124"/>
              <a:gd name="connsiteX5" fmla="*/ 235487 w 235793"/>
              <a:gd name="connsiteY5" fmla="*/ 228 h 26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93" h="264124">
                <a:moveTo>
                  <a:pt x="235487" y="228"/>
                </a:moveTo>
                <a:cubicBezTo>
                  <a:pt x="237985" y="-6018"/>
                  <a:pt x="225494" y="117652"/>
                  <a:pt x="186769" y="161373"/>
                </a:cubicBezTo>
                <a:cubicBezTo>
                  <a:pt x="148044" y="205094"/>
                  <a:pt x="3139" y="262556"/>
                  <a:pt x="3139" y="262556"/>
                </a:cubicBezTo>
                <a:cubicBezTo>
                  <a:pt x="-14974" y="272549"/>
                  <a:pt x="49983" y="231951"/>
                  <a:pt x="78090" y="221333"/>
                </a:cubicBezTo>
                <a:cubicBezTo>
                  <a:pt x="106197" y="210715"/>
                  <a:pt x="146795" y="233200"/>
                  <a:pt x="171779" y="198848"/>
                </a:cubicBezTo>
                <a:cubicBezTo>
                  <a:pt x="196763" y="164496"/>
                  <a:pt x="232989" y="6474"/>
                  <a:pt x="235487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7B6A650-5D5D-5CF5-CF7E-5C9BB0674816}"/>
              </a:ext>
            </a:extLst>
          </p:cNvPr>
          <p:cNvSpPr/>
          <p:nvPr/>
        </p:nvSpPr>
        <p:spPr>
          <a:xfrm>
            <a:off x="4593457" y="3647946"/>
            <a:ext cx="99193" cy="187972"/>
          </a:xfrm>
          <a:custGeom>
            <a:avLst/>
            <a:gdLst>
              <a:gd name="connsiteX0" fmla="*/ 99193 w 99193"/>
              <a:gd name="connsiteY0" fmla="*/ 129 h 187972"/>
              <a:gd name="connsiteX1" fmla="*/ 35693 w 99193"/>
              <a:gd name="connsiteY1" fmla="*/ 66804 h 187972"/>
              <a:gd name="connsiteX2" fmla="*/ 768 w 99193"/>
              <a:gd name="connsiteY2" fmla="*/ 187454 h 187972"/>
              <a:gd name="connsiteX3" fmla="*/ 13468 w 99193"/>
              <a:gd name="connsiteY3" fmla="*/ 108079 h 187972"/>
              <a:gd name="connsiteX4" fmla="*/ 35693 w 99193"/>
              <a:gd name="connsiteY4" fmla="*/ 50929 h 187972"/>
              <a:gd name="connsiteX5" fmla="*/ 99193 w 99193"/>
              <a:gd name="connsiteY5" fmla="*/ 129 h 18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93" h="187972">
                <a:moveTo>
                  <a:pt x="99193" y="129"/>
                </a:moveTo>
                <a:cubicBezTo>
                  <a:pt x="99193" y="2775"/>
                  <a:pt x="52097" y="35583"/>
                  <a:pt x="35693" y="66804"/>
                </a:cubicBezTo>
                <a:cubicBezTo>
                  <a:pt x="19289" y="98025"/>
                  <a:pt x="4472" y="180575"/>
                  <a:pt x="768" y="187454"/>
                </a:cubicBezTo>
                <a:cubicBezTo>
                  <a:pt x="-2936" y="194333"/>
                  <a:pt x="7647" y="130833"/>
                  <a:pt x="13468" y="108079"/>
                </a:cubicBezTo>
                <a:cubicBezTo>
                  <a:pt x="19289" y="85325"/>
                  <a:pt x="20876" y="65746"/>
                  <a:pt x="35693" y="50929"/>
                </a:cubicBezTo>
                <a:cubicBezTo>
                  <a:pt x="50510" y="36112"/>
                  <a:pt x="99193" y="-2517"/>
                  <a:pt x="99193" y="1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A79A3DF-1793-4B02-6ECD-DC6E9F09C093}"/>
              </a:ext>
            </a:extLst>
          </p:cNvPr>
          <p:cNvSpPr/>
          <p:nvPr/>
        </p:nvSpPr>
        <p:spPr>
          <a:xfrm>
            <a:off x="5594084" y="3517593"/>
            <a:ext cx="219407" cy="226043"/>
          </a:xfrm>
          <a:custGeom>
            <a:avLst/>
            <a:gdLst>
              <a:gd name="connsiteX0" fmla="*/ 266 w 219407"/>
              <a:gd name="connsiteY0" fmla="*/ 307 h 226043"/>
              <a:gd name="connsiteX1" fmla="*/ 197116 w 219407"/>
              <a:gd name="connsiteY1" fmla="*/ 111432 h 226043"/>
              <a:gd name="connsiteX2" fmla="*/ 168541 w 219407"/>
              <a:gd name="connsiteY2" fmla="*/ 225732 h 226043"/>
              <a:gd name="connsiteX3" fmla="*/ 219341 w 219407"/>
              <a:gd name="connsiteY3" fmla="*/ 143182 h 226043"/>
              <a:gd name="connsiteX4" fmla="*/ 155841 w 219407"/>
              <a:gd name="connsiteY4" fmla="*/ 79682 h 226043"/>
              <a:gd name="connsiteX5" fmla="*/ 266 w 219407"/>
              <a:gd name="connsiteY5" fmla="*/ 307 h 22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407" h="226043">
                <a:moveTo>
                  <a:pt x="266" y="307"/>
                </a:moveTo>
                <a:cubicBezTo>
                  <a:pt x="7145" y="5599"/>
                  <a:pt x="169070" y="73861"/>
                  <a:pt x="197116" y="111432"/>
                </a:cubicBezTo>
                <a:cubicBezTo>
                  <a:pt x="225162" y="149003"/>
                  <a:pt x="164837" y="220440"/>
                  <a:pt x="168541" y="225732"/>
                </a:cubicBezTo>
                <a:cubicBezTo>
                  <a:pt x="172245" y="231024"/>
                  <a:pt x="221458" y="167524"/>
                  <a:pt x="219341" y="143182"/>
                </a:cubicBezTo>
                <a:cubicBezTo>
                  <a:pt x="217224" y="118840"/>
                  <a:pt x="190237" y="99790"/>
                  <a:pt x="155841" y="79682"/>
                </a:cubicBezTo>
                <a:cubicBezTo>
                  <a:pt x="121445" y="59574"/>
                  <a:pt x="-6613" y="-4985"/>
                  <a:pt x="266" y="3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3E7DF650-4012-357C-A62D-AED5D6EA6419}"/>
              </a:ext>
            </a:extLst>
          </p:cNvPr>
          <p:cNvSpPr/>
          <p:nvPr/>
        </p:nvSpPr>
        <p:spPr>
          <a:xfrm>
            <a:off x="6474708" y="4463700"/>
            <a:ext cx="768992" cy="1162973"/>
          </a:xfrm>
          <a:custGeom>
            <a:avLst/>
            <a:gdLst>
              <a:gd name="connsiteX0" fmla="*/ 1396 w 768992"/>
              <a:gd name="connsiteY0" fmla="*/ 724 h 1162973"/>
              <a:gd name="connsiteX1" fmla="*/ 291852 w 768992"/>
              <a:gd name="connsiteY1" fmla="*/ 355726 h 1162973"/>
              <a:gd name="connsiteX2" fmla="*/ 295438 w 768992"/>
              <a:gd name="connsiteY2" fmla="*/ 327039 h 1162973"/>
              <a:gd name="connsiteX3" fmla="*/ 542864 w 768992"/>
              <a:gd name="connsiteY3" fmla="*/ 760931 h 1162973"/>
              <a:gd name="connsiteX4" fmla="*/ 542864 w 768992"/>
              <a:gd name="connsiteY4" fmla="*/ 732244 h 1162973"/>
              <a:gd name="connsiteX5" fmla="*/ 758017 w 768992"/>
              <a:gd name="connsiteY5" fmla="*/ 1148206 h 1162973"/>
              <a:gd name="connsiteX6" fmla="*/ 707814 w 768992"/>
              <a:gd name="connsiteY6" fmla="*/ 1026286 h 1162973"/>
              <a:gd name="connsiteX7" fmla="*/ 453217 w 768992"/>
              <a:gd name="connsiteY7" fmla="*/ 610324 h 1162973"/>
              <a:gd name="connsiteX8" fmla="*/ 277508 w 768992"/>
              <a:gd name="connsiteY8" fmla="*/ 355726 h 1162973"/>
              <a:gd name="connsiteX9" fmla="*/ 180690 w 768992"/>
              <a:gd name="connsiteY9" fmla="*/ 258907 h 1162973"/>
              <a:gd name="connsiteX10" fmla="*/ 180690 w 768992"/>
              <a:gd name="connsiteY10" fmla="*/ 262493 h 1162973"/>
              <a:gd name="connsiteX11" fmla="*/ 1396 w 768992"/>
              <a:gd name="connsiteY11" fmla="*/ 724 h 116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992" h="1162973">
                <a:moveTo>
                  <a:pt x="1396" y="724"/>
                </a:moveTo>
                <a:cubicBezTo>
                  <a:pt x="19923" y="16263"/>
                  <a:pt x="242845" y="301340"/>
                  <a:pt x="291852" y="355726"/>
                </a:cubicBezTo>
                <a:cubicBezTo>
                  <a:pt x="340859" y="410112"/>
                  <a:pt x="253603" y="259505"/>
                  <a:pt x="295438" y="327039"/>
                </a:cubicBezTo>
                <a:cubicBezTo>
                  <a:pt x="337273" y="394573"/>
                  <a:pt x="501626" y="693397"/>
                  <a:pt x="542864" y="760931"/>
                </a:cubicBezTo>
                <a:cubicBezTo>
                  <a:pt x="584102" y="828465"/>
                  <a:pt x="507005" y="667698"/>
                  <a:pt x="542864" y="732244"/>
                </a:cubicBezTo>
                <a:cubicBezTo>
                  <a:pt x="578723" y="796790"/>
                  <a:pt x="730525" y="1099199"/>
                  <a:pt x="758017" y="1148206"/>
                </a:cubicBezTo>
                <a:cubicBezTo>
                  <a:pt x="785509" y="1197213"/>
                  <a:pt x="758614" y="1115933"/>
                  <a:pt x="707814" y="1026286"/>
                </a:cubicBezTo>
                <a:cubicBezTo>
                  <a:pt x="657014" y="936639"/>
                  <a:pt x="524935" y="722084"/>
                  <a:pt x="453217" y="610324"/>
                </a:cubicBezTo>
                <a:cubicBezTo>
                  <a:pt x="381499" y="498564"/>
                  <a:pt x="322929" y="414295"/>
                  <a:pt x="277508" y="355726"/>
                </a:cubicBezTo>
                <a:cubicBezTo>
                  <a:pt x="232087" y="297157"/>
                  <a:pt x="180690" y="258907"/>
                  <a:pt x="180690" y="258907"/>
                </a:cubicBezTo>
                <a:cubicBezTo>
                  <a:pt x="164554" y="243368"/>
                  <a:pt x="206986" y="300742"/>
                  <a:pt x="180690" y="262493"/>
                </a:cubicBezTo>
                <a:cubicBezTo>
                  <a:pt x="154394" y="224244"/>
                  <a:pt x="-17131" y="-14815"/>
                  <a:pt x="1396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E5DBAAC-1A49-052F-B1F7-CEC7E08669A4}"/>
              </a:ext>
            </a:extLst>
          </p:cNvPr>
          <p:cNvSpPr/>
          <p:nvPr/>
        </p:nvSpPr>
        <p:spPr>
          <a:xfrm>
            <a:off x="6339034" y="4395188"/>
            <a:ext cx="189573" cy="1170116"/>
          </a:xfrm>
          <a:custGeom>
            <a:avLst/>
            <a:gdLst>
              <a:gd name="connsiteX0" fmla="*/ 4392 w 189573"/>
              <a:gd name="connsiteY0" fmla="*/ 1104 h 1170116"/>
              <a:gd name="connsiteX1" fmla="*/ 25907 w 189573"/>
              <a:gd name="connsiteY1" fmla="*/ 391965 h 1170116"/>
              <a:gd name="connsiteX2" fmla="*/ 806 w 189573"/>
              <a:gd name="connsiteY2" fmla="*/ 517471 h 1170116"/>
              <a:gd name="connsiteX3" fmla="*/ 11564 w 189573"/>
              <a:gd name="connsiteY3" fmla="*/ 582017 h 1170116"/>
              <a:gd name="connsiteX4" fmla="*/ 11564 w 189573"/>
              <a:gd name="connsiteY4" fmla="*/ 513885 h 1170116"/>
              <a:gd name="connsiteX5" fmla="*/ 172928 w 189573"/>
              <a:gd name="connsiteY5" fmla="*/ 1044596 h 1170116"/>
              <a:gd name="connsiteX6" fmla="*/ 176514 w 189573"/>
              <a:gd name="connsiteY6" fmla="*/ 1170101 h 1170116"/>
              <a:gd name="connsiteX7" fmla="*/ 180100 w 189573"/>
              <a:gd name="connsiteY7" fmla="*/ 1048181 h 1170116"/>
              <a:gd name="connsiteX8" fmla="*/ 40251 w 189573"/>
              <a:gd name="connsiteY8" fmla="*/ 531814 h 1170116"/>
              <a:gd name="connsiteX9" fmla="*/ 25907 w 189573"/>
              <a:gd name="connsiteY9" fmla="*/ 352520 h 1170116"/>
              <a:gd name="connsiteX10" fmla="*/ 33079 w 189573"/>
              <a:gd name="connsiteY10" fmla="*/ 395551 h 1170116"/>
              <a:gd name="connsiteX11" fmla="*/ 7978 w 189573"/>
              <a:gd name="connsiteY11" fmla="*/ 277217 h 1170116"/>
              <a:gd name="connsiteX12" fmla="*/ 4392 w 189573"/>
              <a:gd name="connsiteY12" fmla="*/ 1104 h 117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573" h="1170116">
                <a:moveTo>
                  <a:pt x="4392" y="1104"/>
                </a:moveTo>
                <a:cubicBezTo>
                  <a:pt x="7380" y="20229"/>
                  <a:pt x="26505" y="305904"/>
                  <a:pt x="25907" y="391965"/>
                </a:cubicBezTo>
                <a:cubicBezTo>
                  <a:pt x="25309" y="478026"/>
                  <a:pt x="3196" y="485796"/>
                  <a:pt x="806" y="517471"/>
                </a:cubicBezTo>
                <a:cubicBezTo>
                  <a:pt x="-1584" y="549146"/>
                  <a:pt x="9771" y="582615"/>
                  <a:pt x="11564" y="582017"/>
                </a:cubicBezTo>
                <a:cubicBezTo>
                  <a:pt x="13357" y="581419"/>
                  <a:pt x="-15330" y="436789"/>
                  <a:pt x="11564" y="513885"/>
                </a:cubicBezTo>
                <a:cubicBezTo>
                  <a:pt x="38458" y="590982"/>
                  <a:pt x="145436" y="935227"/>
                  <a:pt x="172928" y="1044596"/>
                </a:cubicBezTo>
                <a:cubicBezTo>
                  <a:pt x="200420" y="1153965"/>
                  <a:pt x="175319" y="1169504"/>
                  <a:pt x="176514" y="1170101"/>
                </a:cubicBezTo>
                <a:cubicBezTo>
                  <a:pt x="177709" y="1170699"/>
                  <a:pt x="202811" y="1154562"/>
                  <a:pt x="180100" y="1048181"/>
                </a:cubicBezTo>
                <a:cubicBezTo>
                  <a:pt x="157390" y="941800"/>
                  <a:pt x="65950" y="647758"/>
                  <a:pt x="40251" y="531814"/>
                </a:cubicBezTo>
                <a:cubicBezTo>
                  <a:pt x="14552" y="415871"/>
                  <a:pt x="27102" y="375230"/>
                  <a:pt x="25907" y="352520"/>
                </a:cubicBezTo>
                <a:cubicBezTo>
                  <a:pt x="24712" y="329810"/>
                  <a:pt x="36067" y="408101"/>
                  <a:pt x="33079" y="395551"/>
                </a:cubicBezTo>
                <a:cubicBezTo>
                  <a:pt x="30091" y="383001"/>
                  <a:pt x="9771" y="337579"/>
                  <a:pt x="7978" y="277217"/>
                </a:cubicBezTo>
                <a:cubicBezTo>
                  <a:pt x="6185" y="216855"/>
                  <a:pt x="1404" y="-18021"/>
                  <a:pt x="4392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0DBB123-4F76-3558-41E2-9DC4FAD945AD}"/>
              </a:ext>
            </a:extLst>
          </p:cNvPr>
          <p:cNvSpPr/>
          <p:nvPr/>
        </p:nvSpPr>
        <p:spPr>
          <a:xfrm>
            <a:off x="6526561" y="5467458"/>
            <a:ext cx="765542" cy="288521"/>
          </a:xfrm>
          <a:custGeom>
            <a:avLst/>
            <a:gdLst>
              <a:gd name="connsiteX0" fmla="*/ 3331 w 765542"/>
              <a:gd name="connsiteY0" fmla="*/ 1013 h 288521"/>
              <a:gd name="connsiteX1" fmla="*/ 329646 w 765542"/>
              <a:gd name="connsiteY1" fmla="*/ 198236 h 288521"/>
              <a:gd name="connsiteX2" fmla="*/ 401364 w 765542"/>
              <a:gd name="connsiteY2" fmla="*/ 255610 h 288521"/>
              <a:gd name="connsiteX3" fmla="*/ 340404 w 765542"/>
              <a:gd name="connsiteY3" fmla="*/ 259196 h 288521"/>
              <a:gd name="connsiteX4" fmla="*/ 551971 w 765542"/>
              <a:gd name="connsiteY4" fmla="*/ 165963 h 288521"/>
              <a:gd name="connsiteX5" fmla="*/ 759952 w 765542"/>
              <a:gd name="connsiteY5" fmla="*/ 122933 h 288521"/>
              <a:gd name="connsiteX6" fmla="*/ 681063 w 765542"/>
              <a:gd name="connsiteY6" fmla="*/ 169549 h 288521"/>
              <a:gd name="connsiteX7" fmla="*/ 419293 w 765542"/>
              <a:gd name="connsiteY7" fmla="*/ 269954 h 288521"/>
              <a:gd name="connsiteX8" fmla="*/ 430051 w 765542"/>
              <a:gd name="connsiteY8" fmla="*/ 269954 h 288521"/>
              <a:gd name="connsiteX9" fmla="*/ 164695 w 765542"/>
              <a:gd name="connsiteY9" fmla="*/ 79902 h 288521"/>
              <a:gd name="connsiteX10" fmla="*/ 128837 w 765542"/>
              <a:gd name="connsiteY10" fmla="*/ 76316 h 288521"/>
              <a:gd name="connsiteX11" fmla="*/ 157524 w 765542"/>
              <a:gd name="connsiteY11" fmla="*/ 119347 h 288521"/>
              <a:gd name="connsiteX12" fmla="*/ 3331 w 765542"/>
              <a:gd name="connsiteY12" fmla="*/ 1013 h 2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5542" h="288521">
                <a:moveTo>
                  <a:pt x="3331" y="1013"/>
                </a:moveTo>
                <a:cubicBezTo>
                  <a:pt x="32018" y="14161"/>
                  <a:pt x="263307" y="155803"/>
                  <a:pt x="329646" y="198236"/>
                </a:cubicBezTo>
                <a:cubicBezTo>
                  <a:pt x="395985" y="240669"/>
                  <a:pt x="399571" y="245450"/>
                  <a:pt x="401364" y="255610"/>
                </a:cubicBezTo>
                <a:cubicBezTo>
                  <a:pt x="403157" y="265770"/>
                  <a:pt x="315303" y="274137"/>
                  <a:pt x="340404" y="259196"/>
                </a:cubicBezTo>
                <a:cubicBezTo>
                  <a:pt x="365505" y="244255"/>
                  <a:pt x="482046" y="188673"/>
                  <a:pt x="551971" y="165963"/>
                </a:cubicBezTo>
                <a:cubicBezTo>
                  <a:pt x="621896" y="143253"/>
                  <a:pt x="738437" y="122335"/>
                  <a:pt x="759952" y="122933"/>
                </a:cubicBezTo>
                <a:cubicBezTo>
                  <a:pt x="781467" y="123531"/>
                  <a:pt x="737840" y="145045"/>
                  <a:pt x="681063" y="169549"/>
                </a:cubicBezTo>
                <a:cubicBezTo>
                  <a:pt x="624286" y="194053"/>
                  <a:pt x="419293" y="269954"/>
                  <a:pt x="419293" y="269954"/>
                </a:cubicBezTo>
                <a:cubicBezTo>
                  <a:pt x="377458" y="286688"/>
                  <a:pt x="472484" y="301629"/>
                  <a:pt x="430051" y="269954"/>
                </a:cubicBezTo>
                <a:cubicBezTo>
                  <a:pt x="387618" y="238279"/>
                  <a:pt x="214897" y="112175"/>
                  <a:pt x="164695" y="79902"/>
                </a:cubicBezTo>
                <a:cubicBezTo>
                  <a:pt x="114493" y="47629"/>
                  <a:pt x="130032" y="69742"/>
                  <a:pt x="128837" y="76316"/>
                </a:cubicBezTo>
                <a:cubicBezTo>
                  <a:pt x="127642" y="82890"/>
                  <a:pt x="174856" y="131897"/>
                  <a:pt x="157524" y="119347"/>
                </a:cubicBezTo>
                <a:cubicBezTo>
                  <a:pt x="140192" y="106797"/>
                  <a:pt x="-25356" y="-12135"/>
                  <a:pt x="3331" y="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9B41A6D-D8B1-9D4B-8095-4815A9F77606}"/>
              </a:ext>
            </a:extLst>
          </p:cNvPr>
          <p:cNvSpPr/>
          <p:nvPr/>
        </p:nvSpPr>
        <p:spPr>
          <a:xfrm>
            <a:off x="7150228" y="5532309"/>
            <a:ext cx="537940" cy="814721"/>
          </a:xfrm>
          <a:custGeom>
            <a:avLst/>
            <a:gdLst>
              <a:gd name="connsiteX0" fmla="*/ 21 w 537940"/>
              <a:gd name="connsiteY0" fmla="*/ 86769 h 814721"/>
              <a:gd name="connsiteX1" fmla="*/ 279720 w 537940"/>
              <a:gd name="connsiteY1" fmla="*/ 61667 h 814721"/>
              <a:gd name="connsiteX2" fmla="*/ 502045 w 537940"/>
              <a:gd name="connsiteY2" fmla="*/ 4293 h 814721"/>
              <a:gd name="connsiteX3" fmla="*/ 401640 w 537940"/>
              <a:gd name="connsiteY3" fmla="*/ 18637 h 814721"/>
              <a:gd name="connsiteX4" fmla="*/ 534318 w 537940"/>
              <a:gd name="connsiteY4" fmla="*/ 7879 h 814721"/>
              <a:gd name="connsiteX5" fmla="*/ 498459 w 537940"/>
              <a:gd name="connsiteY5" fmla="*/ 79597 h 814721"/>
              <a:gd name="connsiteX6" fmla="*/ 476944 w 537940"/>
              <a:gd name="connsiteY6" fmla="*/ 768086 h 814721"/>
              <a:gd name="connsiteX7" fmla="*/ 466186 w 537940"/>
              <a:gd name="connsiteY7" fmla="*/ 682025 h 814721"/>
              <a:gd name="connsiteX8" fmla="*/ 476944 w 537940"/>
              <a:gd name="connsiteY8" fmla="*/ 111870 h 814721"/>
              <a:gd name="connsiteX9" fmla="*/ 469772 w 537940"/>
              <a:gd name="connsiteY9" fmla="*/ 176416 h 814721"/>
              <a:gd name="connsiteX10" fmla="*/ 473358 w 537940"/>
              <a:gd name="connsiteY10" fmla="*/ 54496 h 814721"/>
              <a:gd name="connsiteX11" fmla="*/ 294064 w 537940"/>
              <a:gd name="connsiteY11" fmla="*/ 90355 h 814721"/>
              <a:gd name="connsiteX12" fmla="*/ 21 w 537940"/>
              <a:gd name="connsiteY12" fmla="*/ 86769 h 81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40" h="814721">
                <a:moveTo>
                  <a:pt x="21" y="86769"/>
                </a:moveTo>
                <a:cubicBezTo>
                  <a:pt x="-2370" y="81988"/>
                  <a:pt x="196049" y="75413"/>
                  <a:pt x="279720" y="61667"/>
                </a:cubicBezTo>
                <a:cubicBezTo>
                  <a:pt x="363391" y="47921"/>
                  <a:pt x="481725" y="11465"/>
                  <a:pt x="502045" y="4293"/>
                </a:cubicBezTo>
                <a:cubicBezTo>
                  <a:pt x="522365" y="-2879"/>
                  <a:pt x="396261" y="18039"/>
                  <a:pt x="401640" y="18637"/>
                </a:cubicBezTo>
                <a:cubicBezTo>
                  <a:pt x="407019" y="19235"/>
                  <a:pt x="518182" y="-2281"/>
                  <a:pt x="534318" y="7879"/>
                </a:cubicBezTo>
                <a:cubicBezTo>
                  <a:pt x="550454" y="18039"/>
                  <a:pt x="508021" y="-47104"/>
                  <a:pt x="498459" y="79597"/>
                </a:cubicBezTo>
                <a:cubicBezTo>
                  <a:pt x="488897" y="206298"/>
                  <a:pt x="482323" y="667681"/>
                  <a:pt x="476944" y="768086"/>
                </a:cubicBezTo>
                <a:cubicBezTo>
                  <a:pt x="471565" y="868491"/>
                  <a:pt x="466186" y="791394"/>
                  <a:pt x="466186" y="682025"/>
                </a:cubicBezTo>
                <a:cubicBezTo>
                  <a:pt x="466186" y="572656"/>
                  <a:pt x="476346" y="196138"/>
                  <a:pt x="476944" y="111870"/>
                </a:cubicBezTo>
                <a:cubicBezTo>
                  <a:pt x="477542" y="27602"/>
                  <a:pt x="470370" y="185978"/>
                  <a:pt x="469772" y="176416"/>
                </a:cubicBezTo>
                <a:cubicBezTo>
                  <a:pt x="469174" y="166854"/>
                  <a:pt x="502643" y="68839"/>
                  <a:pt x="473358" y="54496"/>
                </a:cubicBezTo>
                <a:cubicBezTo>
                  <a:pt x="444073" y="40152"/>
                  <a:pt x="369367" y="84976"/>
                  <a:pt x="294064" y="90355"/>
                </a:cubicBezTo>
                <a:cubicBezTo>
                  <a:pt x="218761" y="95734"/>
                  <a:pt x="2412" y="91550"/>
                  <a:pt x="21" y="86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C12982C-8EA7-CBB7-14C2-9428B8FD9F00}"/>
              </a:ext>
            </a:extLst>
          </p:cNvPr>
          <p:cNvSpPr/>
          <p:nvPr/>
        </p:nvSpPr>
        <p:spPr>
          <a:xfrm>
            <a:off x="6507586" y="5469916"/>
            <a:ext cx="157474" cy="1025225"/>
          </a:xfrm>
          <a:custGeom>
            <a:avLst/>
            <a:gdLst>
              <a:gd name="connsiteX0" fmla="*/ 790 w 157474"/>
              <a:gd name="connsiteY0" fmla="*/ 9312 h 1025225"/>
              <a:gd name="connsiteX1" fmla="*/ 94023 w 157474"/>
              <a:gd name="connsiteY1" fmla="*/ 489820 h 1025225"/>
              <a:gd name="connsiteX2" fmla="*/ 151398 w 157474"/>
              <a:gd name="connsiteY2" fmla="*/ 1009773 h 1025225"/>
              <a:gd name="connsiteX3" fmla="*/ 154983 w 157474"/>
              <a:gd name="connsiteY3" fmla="*/ 866338 h 1025225"/>
              <a:gd name="connsiteX4" fmla="*/ 144226 w 157474"/>
              <a:gd name="connsiteY4" fmla="*/ 640428 h 1025225"/>
              <a:gd name="connsiteX5" fmla="*/ 97609 w 157474"/>
              <a:gd name="connsiteY5" fmla="*/ 801792 h 1025225"/>
              <a:gd name="connsiteX6" fmla="*/ 94023 w 157474"/>
              <a:gd name="connsiteY6" fmla="*/ 496992 h 1025225"/>
              <a:gd name="connsiteX7" fmla="*/ 50993 w 157474"/>
              <a:gd name="connsiteY7" fmla="*/ 195778 h 1025225"/>
              <a:gd name="connsiteX8" fmla="*/ 790 w 157474"/>
              <a:gd name="connsiteY8" fmla="*/ 9312 h 102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474" h="1025225">
                <a:moveTo>
                  <a:pt x="790" y="9312"/>
                </a:moveTo>
                <a:cubicBezTo>
                  <a:pt x="7962" y="58319"/>
                  <a:pt x="68922" y="323077"/>
                  <a:pt x="94023" y="489820"/>
                </a:cubicBezTo>
                <a:cubicBezTo>
                  <a:pt x="119124" y="656563"/>
                  <a:pt x="141238" y="947020"/>
                  <a:pt x="151398" y="1009773"/>
                </a:cubicBezTo>
                <a:cubicBezTo>
                  <a:pt x="161558" y="1072526"/>
                  <a:pt x="156178" y="927895"/>
                  <a:pt x="154983" y="866338"/>
                </a:cubicBezTo>
                <a:cubicBezTo>
                  <a:pt x="153788" y="804781"/>
                  <a:pt x="153788" y="651186"/>
                  <a:pt x="144226" y="640428"/>
                </a:cubicBezTo>
                <a:cubicBezTo>
                  <a:pt x="134664" y="629670"/>
                  <a:pt x="105976" y="825698"/>
                  <a:pt x="97609" y="801792"/>
                </a:cubicBezTo>
                <a:cubicBezTo>
                  <a:pt x="89242" y="777886"/>
                  <a:pt x="101792" y="597994"/>
                  <a:pt x="94023" y="496992"/>
                </a:cubicBezTo>
                <a:cubicBezTo>
                  <a:pt x="86254" y="395990"/>
                  <a:pt x="64739" y="274667"/>
                  <a:pt x="50993" y="195778"/>
                </a:cubicBezTo>
                <a:cubicBezTo>
                  <a:pt x="37247" y="116889"/>
                  <a:pt x="-6382" y="-39695"/>
                  <a:pt x="790" y="9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3C5E17F-10CD-90A8-CAD1-F58255BB9EC1}"/>
              </a:ext>
            </a:extLst>
          </p:cNvPr>
          <p:cNvSpPr/>
          <p:nvPr/>
        </p:nvSpPr>
        <p:spPr>
          <a:xfrm>
            <a:off x="6635939" y="6516015"/>
            <a:ext cx="99667" cy="1210864"/>
          </a:xfrm>
          <a:custGeom>
            <a:avLst/>
            <a:gdLst>
              <a:gd name="connsiteX0" fmla="*/ 37388 w 99667"/>
              <a:gd name="connsiteY0" fmla="*/ 35392 h 1210864"/>
              <a:gd name="connsiteX1" fmla="*/ 73247 w 99667"/>
              <a:gd name="connsiteY1" fmla="*/ 1136258 h 1210864"/>
              <a:gd name="connsiteX2" fmla="*/ 76833 w 99667"/>
              <a:gd name="connsiteY2" fmla="*/ 1039439 h 1210864"/>
              <a:gd name="connsiteX3" fmla="*/ 58903 w 99667"/>
              <a:gd name="connsiteY3" fmla="*/ 454940 h 1210864"/>
              <a:gd name="connsiteX4" fmla="*/ 98348 w 99667"/>
              <a:gd name="connsiteY4" fmla="*/ 648578 h 1210864"/>
              <a:gd name="connsiteX5" fmla="*/ 1529 w 99667"/>
              <a:gd name="connsiteY5" fmla="*/ 300747 h 1210864"/>
              <a:gd name="connsiteX6" fmla="*/ 37388 w 99667"/>
              <a:gd name="connsiteY6" fmla="*/ 35392 h 121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67" h="1210864">
                <a:moveTo>
                  <a:pt x="37388" y="35392"/>
                </a:moveTo>
                <a:cubicBezTo>
                  <a:pt x="49341" y="174644"/>
                  <a:pt x="66673" y="968917"/>
                  <a:pt x="73247" y="1136258"/>
                </a:cubicBezTo>
                <a:cubicBezTo>
                  <a:pt x="79821" y="1303599"/>
                  <a:pt x="79224" y="1152992"/>
                  <a:pt x="76833" y="1039439"/>
                </a:cubicBezTo>
                <a:cubicBezTo>
                  <a:pt x="74442" y="925886"/>
                  <a:pt x="55317" y="520083"/>
                  <a:pt x="58903" y="454940"/>
                </a:cubicBezTo>
                <a:cubicBezTo>
                  <a:pt x="62489" y="389797"/>
                  <a:pt x="107910" y="674277"/>
                  <a:pt x="98348" y="648578"/>
                </a:cubicBezTo>
                <a:cubicBezTo>
                  <a:pt x="88786" y="622879"/>
                  <a:pt x="10494" y="395175"/>
                  <a:pt x="1529" y="300747"/>
                </a:cubicBezTo>
                <a:cubicBezTo>
                  <a:pt x="-7436" y="206319"/>
                  <a:pt x="25435" y="-103860"/>
                  <a:pt x="37388" y="35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88B14CA-2C2C-5726-F9C7-E38B7439567F}"/>
              </a:ext>
            </a:extLst>
          </p:cNvPr>
          <p:cNvSpPr/>
          <p:nvPr/>
        </p:nvSpPr>
        <p:spPr>
          <a:xfrm>
            <a:off x="7555180" y="6487007"/>
            <a:ext cx="94095" cy="1120023"/>
          </a:xfrm>
          <a:custGeom>
            <a:avLst/>
            <a:gdLst>
              <a:gd name="connsiteX0" fmla="*/ 89921 w 94095"/>
              <a:gd name="connsiteY0" fmla="*/ 7026 h 1120023"/>
              <a:gd name="connsiteX1" fmla="*/ 32547 w 94095"/>
              <a:gd name="connsiteY1" fmla="*/ 634555 h 1120023"/>
              <a:gd name="connsiteX2" fmla="*/ 7446 w 94095"/>
              <a:gd name="connsiteY2" fmla="*/ 1036174 h 1120023"/>
              <a:gd name="connsiteX3" fmla="*/ 274 w 94095"/>
              <a:gd name="connsiteY3" fmla="*/ 1107892 h 1120023"/>
              <a:gd name="connsiteX4" fmla="*/ 11032 w 94095"/>
              <a:gd name="connsiteY4" fmla="*/ 864052 h 1120023"/>
              <a:gd name="connsiteX5" fmla="*/ 89921 w 94095"/>
              <a:gd name="connsiteY5" fmla="*/ 240108 h 1120023"/>
              <a:gd name="connsiteX6" fmla="*/ 82749 w 94095"/>
              <a:gd name="connsiteY6" fmla="*/ 293897 h 1120023"/>
              <a:gd name="connsiteX7" fmla="*/ 89921 w 94095"/>
              <a:gd name="connsiteY7" fmla="*/ 7026 h 112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095" h="1120023">
                <a:moveTo>
                  <a:pt x="89921" y="7026"/>
                </a:moveTo>
                <a:cubicBezTo>
                  <a:pt x="81554" y="63802"/>
                  <a:pt x="46293" y="463030"/>
                  <a:pt x="32547" y="634555"/>
                </a:cubicBezTo>
                <a:cubicBezTo>
                  <a:pt x="18801" y="806080"/>
                  <a:pt x="12825" y="957285"/>
                  <a:pt x="7446" y="1036174"/>
                </a:cubicBezTo>
                <a:cubicBezTo>
                  <a:pt x="2067" y="1115063"/>
                  <a:pt x="-324" y="1136579"/>
                  <a:pt x="274" y="1107892"/>
                </a:cubicBezTo>
                <a:cubicBezTo>
                  <a:pt x="872" y="1079205"/>
                  <a:pt x="-3909" y="1008683"/>
                  <a:pt x="11032" y="864052"/>
                </a:cubicBezTo>
                <a:cubicBezTo>
                  <a:pt x="25973" y="719421"/>
                  <a:pt x="77968" y="335134"/>
                  <a:pt x="89921" y="240108"/>
                </a:cubicBezTo>
                <a:cubicBezTo>
                  <a:pt x="101874" y="145082"/>
                  <a:pt x="84542" y="332744"/>
                  <a:pt x="82749" y="293897"/>
                </a:cubicBezTo>
                <a:cubicBezTo>
                  <a:pt x="80956" y="255050"/>
                  <a:pt x="98288" y="-49750"/>
                  <a:pt x="89921" y="7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67A442E-EE04-0739-7974-DD318C528C95}"/>
              </a:ext>
            </a:extLst>
          </p:cNvPr>
          <p:cNvSpPr/>
          <p:nvPr/>
        </p:nvSpPr>
        <p:spPr>
          <a:xfrm>
            <a:off x="6712026" y="7593839"/>
            <a:ext cx="83241" cy="1103554"/>
          </a:xfrm>
          <a:custGeom>
            <a:avLst/>
            <a:gdLst>
              <a:gd name="connsiteX0" fmla="*/ 746 w 83241"/>
              <a:gd name="connsiteY0" fmla="*/ 1060 h 1103554"/>
              <a:gd name="connsiteX1" fmla="*/ 15089 w 83241"/>
              <a:gd name="connsiteY1" fmla="*/ 675206 h 1103554"/>
              <a:gd name="connsiteX2" fmla="*/ 83221 w 83241"/>
              <a:gd name="connsiteY2" fmla="*/ 1101926 h 1103554"/>
              <a:gd name="connsiteX3" fmla="*/ 22261 w 83241"/>
              <a:gd name="connsiteY3" fmla="*/ 807883 h 1103554"/>
              <a:gd name="connsiteX4" fmla="*/ 25847 w 83241"/>
              <a:gd name="connsiteY4" fmla="*/ 456467 h 1103554"/>
              <a:gd name="connsiteX5" fmla="*/ 29433 w 83241"/>
              <a:gd name="connsiteY5" fmla="*/ 517427 h 1103554"/>
              <a:gd name="connsiteX6" fmla="*/ 746 w 83241"/>
              <a:gd name="connsiteY6" fmla="*/ 1060 h 110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41" h="1103554">
                <a:moveTo>
                  <a:pt x="746" y="1060"/>
                </a:moveTo>
                <a:cubicBezTo>
                  <a:pt x="-1645" y="27357"/>
                  <a:pt x="1343" y="491728"/>
                  <a:pt x="15089" y="675206"/>
                </a:cubicBezTo>
                <a:cubicBezTo>
                  <a:pt x="28835" y="858684"/>
                  <a:pt x="82026" y="1079813"/>
                  <a:pt x="83221" y="1101926"/>
                </a:cubicBezTo>
                <a:cubicBezTo>
                  <a:pt x="84416" y="1124039"/>
                  <a:pt x="31823" y="915460"/>
                  <a:pt x="22261" y="807883"/>
                </a:cubicBezTo>
                <a:cubicBezTo>
                  <a:pt x="12699" y="700307"/>
                  <a:pt x="24652" y="504876"/>
                  <a:pt x="25847" y="456467"/>
                </a:cubicBezTo>
                <a:cubicBezTo>
                  <a:pt x="27042" y="408058"/>
                  <a:pt x="34214" y="589145"/>
                  <a:pt x="29433" y="517427"/>
                </a:cubicBezTo>
                <a:cubicBezTo>
                  <a:pt x="24652" y="445709"/>
                  <a:pt x="3137" y="-25237"/>
                  <a:pt x="746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8083933F-7BAE-00B0-C19F-37715235285E}"/>
              </a:ext>
            </a:extLst>
          </p:cNvPr>
          <p:cNvSpPr/>
          <p:nvPr/>
        </p:nvSpPr>
        <p:spPr>
          <a:xfrm>
            <a:off x="7332726" y="7685831"/>
            <a:ext cx="208420" cy="1398348"/>
          </a:xfrm>
          <a:custGeom>
            <a:avLst/>
            <a:gdLst>
              <a:gd name="connsiteX0" fmla="*/ 208385 w 208420"/>
              <a:gd name="connsiteY0" fmla="*/ 2301 h 1398348"/>
              <a:gd name="connsiteX1" fmla="*/ 122323 w 208420"/>
              <a:gd name="connsiteY1" fmla="*/ 766094 h 1398348"/>
              <a:gd name="connsiteX2" fmla="*/ 7575 w 208420"/>
              <a:gd name="connsiteY2" fmla="*/ 1350593 h 1398348"/>
              <a:gd name="connsiteX3" fmla="*/ 25505 w 208420"/>
              <a:gd name="connsiteY3" fmla="*/ 1260945 h 1398348"/>
              <a:gd name="connsiteX4" fmla="*/ 143839 w 208420"/>
              <a:gd name="connsiteY4" fmla="*/ 443364 h 1398348"/>
              <a:gd name="connsiteX5" fmla="*/ 133081 w 208420"/>
              <a:gd name="connsiteY5" fmla="*/ 525840 h 1398348"/>
              <a:gd name="connsiteX6" fmla="*/ 208385 w 208420"/>
              <a:gd name="connsiteY6" fmla="*/ 2301 h 139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420" h="1398348">
                <a:moveTo>
                  <a:pt x="208385" y="2301"/>
                </a:moveTo>
                <a:cubicBezTo>
                  <a:pt x="206592" y="42343"/>
                  <a:pt x="155791" y="541379"/>
                  <a:pt x="122323" y="766094"/>
                </a:cubicBezTo>
                <a:cubicBezTo>
                  <a:pt x="88855" y="990809"/>
                  <a:pt x="23711" y="1268118"/>
                  <a:pt x="7575" y="1350593"/>
                </a:cubicBezTo>
                <a:cubicBezTo>
                  <a:pt x="-8561" y="1433068"/>
                  <a:pt x="2794" y="1412150"/>
                  <a:pt x="25505" y="1260945"/>
                </a:cubicBezTo>
                <a:cubicBezTo>
                  <a:pt x="48216" y="1109740"/>
                  <a:pt x="125910" y="565881"/>
                  <a:pt x="143839" y="443364"/>
                </a:cubicBezTo>
                <a:cubicBezTo>
                  <a:pt x="161768" y="320847"/>
                  <a:pt x="122921" y="594569"/>
                  <a:pt x="133081" y="525840"/>
                </a:cubicBezTo>
                <a:cubicBezTo>
                  <a:pt x="143241" y="457111"/>
                  <a:pt x="210178" y="-37741"/>
                  <a:pt x="208385" y="2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20590D9-5A8E-7CCC-3FA5-62572A4ECEEA}"/>
              </a:ext>
            </a:extLst>
          </p:cNvPr>
          <p:cNvSpPr/>
          <p:nvPr/>
        </p:nvSpPr>
        <p:spPr>
          <a:xfrm>
            <a:off x="6758989" y="8667519"/>
            <a:ext cx="141944" cy="1398630"/>
          </a:xfrm>
          <a:custGeom>
            <a:avLst/>
            <a:gdLst>
              <a:gd name="connsiteX0" fmla="*/ 7571 w 141944"/>
              <a:gd name="connsiteY0" fmla="*/ 10316 h 1398630"/>
              <a:gd name="connsiteX1" fmla="*/ 115147 w 141944"/>
              <a:gd name="connsiteY1" fmla="*/ 827897 h 1398630"/>
              <a:gd name="connsiteX2" fmla="*/ 125905 w 141944"/>
              <a:gd name="connsiteY2" fmla="*/ 899615 h 1398630"/>
              <a:gd name="connsiteX3" fmla="*/ 43430 w 141944"/>
              <a:gd name="connsiteY3" fmla="*/ 716735 h 1398630"/>
              <a:gd name="connsiteX4" fmla="*/ 136663 w 141944"/>
              <a:gd name="connsiteY4" fmla="*/ 1372952 h 1398630"/>
              <a:gd name="connsiteX5" fmla="*/ 118733 w 141944"/>
              <a:gd name="connsiteY5" fmla="*/ 1182900 h 1398630"/>
              <a:gd name="connsiteX6" fmla="*/ 21915 w 141944"/>
              <a:gd name="connsiteY6" fmla="*/ 419107 h 1398630"/>
              <a:gd name="connsiteX7" fmla="*/ 7571 w 141944"/>
              <a:gd name="connsiteY7" fmla="*/ 10316 h 139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44" h="1398630">
                <a:moveTo>
                  <a:pt x="7571" y="10316"/>
                </a:moveTo>
                <a:cubicBezTo>
                  <a:pt x="23110" y="78448"/>
                  <a:pt x="95425" y="679681"/>
                  <a:pt x="115147" y="827897"/>
                </a:cubicBezTo>
                <a:cubicBezTo>
                  <a:pt x="134869" y="976113"/>
                  <a:pt x="137858" y="918142"/>
                  <a:pt x="125905" y="899615"/>
                </a:cubicBezTo>
                <a:cubicBezTo>
                  <a:pt x="113952" y="881088"/>
                  <a:pt x="41637" y="637846"/>
                  <a:pt x="43430" y="716735"/>
                </a:cubicBezTo>
                <a:cubicBezTo>
                  <a:pt x="45223" y="795624"/>
                  <a:pt x="124112" y="1295258"/>
                  <a:pt x="136663" y="1372952"/>
                </a:cubicBezTo>
                <a:cubicBezTo>
                  <a:pt x="149214" y="1450646"/>
                  <a:pt x="137858" y="1341874"/>
                  <a:pt x="118733" y="1182900"/>
                </a:cubicBezTo>
                <a:cubicBezTo>
                  <a:pt x="99608" y="1023926"/>
                  <a:pt x="41637" y="611549"/>
                  <a:pt x="21915" y="419107"/>
                </a:cubicBezTo>
                <a:cubicBezTo>
                  <a:pt x="2193" y="226665"/>
                  <a:pt x="-7968" y="-57816"/>
                  <a:pt x="7571" y="10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5105356-AEC2-5372-F624-00B548098988}"/>
              </a:ext>
            </a:extLst>
          </p:cNvPr>
          <p:cNvSpPr/>
          <p:nvPr/>
        </p:nvSpPr>
        <p:spPr>
          <a:xfrm>
            <a:off x="7009328" y="9060181"/>
            <a:ext cx="376329" cy="1543959"/>
          </a:xfrm>
          <a:custGeom>
            <a:avLst/>
            <a:gdLst>
              <a:gd name="connsiteX0" fmla="*/ 305872 w 376329"/>
              <a:gd name="connsiteY0" fmla="*/ 1344 h 1543959"/>
              <a:gd name="connsiteX1" fmla="*/ 205467 w 376329"/>
              <a:gd name="connsiteY1" fmla="*/ 549984 h 1543959"/>
              <a:gd name="connsiteX2" fmla="*/ 8244 w 376329"/>
              <a:gd name="connsiteY2" fmla="*/ 1356807 h 1543959"/>
              <a:gd name="connsiteX3" fmla="*/ 47688 w 376329"/>
              <a:gd name="connsiteY3" fmla="*/ 1213372 h 1543959"/>
              <a:gd name="connsiteX4" fmla="*/ 144507 w 376329"/>
              <a:gd name="connsiteY4" fmla="*/ 1543273 h 1543959"/>
              <a:gd name="connsiteX5" fmla="*/ 280771 w 376329"/>
              <a:gd name="connsiteY5" fmla="*/ 1109381 h 1543959"/>
              <a:gd name="connsiteX6" fmla="*/ 363246 w 376329"/>
              <a:gd name="connsiteY6" fmla="*/ 112506 h 1543959"/>
              <a:gd name="connsiteX7" fmla="*/ 370418 w 376329"/>
              <a:gd name="connsiteY7" fmla="*/ 704177 h 1543959"/>
              <a:gd name="connsiteX8" fmla="*/ 305872 w 376329"/>
              <a:gd name="connsiteY8" fmla="*/ 1344 h 15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329" h="1543959">
                <a:moveTo>
                  <a:pt x="305872" y="1344"/>
                </a:moveTo>
                <a:cubicBezTo>
                  <a:pt x="278380" y="-24355"/>
                  <a:pt x="255072" y="324074"/>
                  <a:pt x="205467" y="549984"/>
                </a:cubicBezTo>
                <a:cubicBezTo>
                  <a:pt x="155862" y="775894"/>
                  <a:pt x="34540" y="1246242"/>
                  <a:pt x="8244" y="1356807"/>
                </a:cubicBezTo>
                <a:cubicBezTo>
                  <a:pt x="-18052" y="1467372"/>
                  <a:pt x="24977" y="1182294"/>
                  <a:pt x="47688" y="1213372"/>
                </a:cubicBezTo>
                <a:cubicBezTo>
                  <a:pt x="70399" y="1244450"/>
                  <a:pt x="105660" y="1560605"/>
                  <a:pt x="144507" y="1543273"/>
                </a:cubicBezTo>
                <a:cubicBezTo>
                  <a:pt x="183354" y="1525941"/>
                  <a:pt x="244315" y="1347842"/>
                  <a:pt x="280771" y="1109381"/>
                </a:cubicBezTo>
                <a:cubicBezTo>
                  <a:pt x="317227" y="870920"/>
                  <a:pt x="348305" y="180040"/>
                  <a:pt x="363246" y="112506"/>
                </a:cubicBezTo>
                <a:cubicBezTo>
                  <a:pt x="378187" y="44972"/>
                  <a:pt x="379980" y="720911"/>
                  <a:pt x="370418" y="704177"/>
                </a:cubicBezTo>
                <a:cubicBezTo>
                  <a:pt x="360856" y="687443"/>
                  <a:pt x="333364" y="27043"/>
                  <a:pt x="305872" y="1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05202DC-FDF8-8289-8BB8-EA536D280EE5}"/>
              </a:ext>
            </a:extLst>
          </p:cNvPr>
          <p:cNvSpPr/>
          <p:nvPr/>
        </p:nvSpPr>
        <p:spPr>
          <a:xfrm>
            <a:off x="6878121" y="10110864"/>
            <a:ext cx="101358" cy="1251134"/>
          </a:xfrm>
          <a:custGeom>
            <a:avLst/>
            <a:gdLst>
              <a:gd name="connsiteX0" fmla="*/ 10359 w 101358"/>
              <a:gd name="connsiteY0" fmla="*/ 1324 h 1251134"/>
              <a:gd name="connsiteX1" fmla="*/ 6773 w 101358"/>
              <a:gd name="connsiteY1" fmla="*/ 273851 h 1251134"/>
              <a:gd name="connsiteX2" fmla="*/ 100006 w 101358"/>
              <a:gd name="connsiteY2" fmla="*/ 869108 h 1251134"/>
              <a:gd name="connsiteX3" fmla="*/ 64147 w 101358"/>
              <a:gd name="connsiteY3" fmla="*/ 743602 h 1251134"/>
              <a:gd name="connsiteX4" fmla="*/ 92834 w 101358"/>
              <a:gd name="connsiteY4" fmla="*/ 1242040 h 1251134"/>
              <a:gd name="connsiteX5" fmla="*/ 82077 w 101358"/>
              <a:gd name="connsiteY5" fmla="*/ 1012543 h 1251134"/>
              <a:gd name="connsiteX6" fmla="*/ 31874 w 101358"/>
              <a:gd name="connsiteY6" fmla="*/ 363498 h 1251134"/>
              <a:gd name="connsiteX7" fmla="*/ 35460 w 101358"/>
              <a:gd name="connsiteY7" fmla="*/ 374256 h 1251134"/>
              <a:gd name="connsiteX8" fmla="*/ 10359 w 101358"/>
              <a:gd name="connsiteY8" fmla="*/ 1324 h 125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358" h="1251134">
                <a:moveTo>
                  <a:pt x="10359" y="1324"/>
                </a:moveTo>
                <a:cubicBezTo>
                  <a:pt x="5578" y="-15410"/>
                  <a:pt x="-8168" y="129220"/>
                  <a:pt x="6773" y="273851"/>
                </a:cubicBezTo>
                <a:cubicBezTo>
                  <a:pt x="21714" y="418482"/>
                  <a:pt x="90444" y="790816"/>
                  <a:pt x="100006" y="869108"/>
                </a:cubicBezTo>
                <a:cubicBezTo>
                  <a:pt x="109568" y="947400"/>
                  <a:pt x="65342" y="681447"/>
                  <a:pt x="64147" y="743602"/>
                </a:cubicBezTo>
                <a:cubicBezTo>
                  <a:pt x="62952" y="805757"/>
                  <a:pt x="89846" y="1197217"/>
                  <a:pt x="92834" y="1242040"/>
                </a:cubicBezTo>
                <a:cubicBezTo>
                  <a:pt x="95822" y="1286863"/>
                  <a:pt x="92237" y="1158967"/>
                  <a:pt x="82077" y="1012543"/>
                </a:cubicBezTo>
                <a:cubicBezTo>
                  <a:pt x="71917" y="866119"/>
                  <a:pt x="39644" y="469879"/>
                  <a:pt x="31874" y="363498"/>
                </a:cubicBezTo>
                <a:cubicBezTo>
                  <a:pt x="24104" y="257117"/>
                  <a:pt x="40839" y="428642"/>
                  <a:pt x="35460" y="374256"/>
                </a:cubicBezTo>
                <a:cubicBezTo>
                  <a:pt x="30081" y="319870"/>
                  <a:pt x="15140" y="18058"/>
                  <a:pt x="10359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768C3965-22C9-4E57-0D7A-3E6C2A11C2D7}"/>
              </a:ext>
            </a:extLst>
          </p:cNvPr>
          <p:cNvSpPr/>
          <p:nvPr/>
        </p:nvSpPr>
        <p:spPr>
          <a:xfrm>
            <a:off x="7006874" y="10369663"/>
            <a:ext cx="87212" cy="658283"/>
          </a:xfrm>
          <a:custGeom>
            <a:avLst/>
            <a:gdLst>
              <a:gd name="connsiteX0" fmla="*/ 35799 w 87212"/>
              <a:gd name="connsiteY0" fmla="*/ 709 h 658283"/>
              <a:gd name="connsiteX1" fmla="*/ 42971 w 87212"/>
              <a:gd name="connsiteY1" fmla="*/ 201518 h 658283"/>
              <a:gd name="connsiteX2" fmla="*/ 17870 w 87212"/>
              <a:gd name="connsiteY2" fmla="*/ 509904 h 658283"/>
              <a:gd name="connsiteX3" fmla="*/ 3526 w 87212"/>
              <a:gd name="connsiteY3" fmla="*/ 459702 h 658283"/>
              <a:gd name="connsiteX4" fmla="*/ 86001 w 87212"/>
              <a:gd name="connsiteY4" fmla="*/ 656925 h 658283"/>
              <a:gd name="connsiteX5" fmla="*/ 50142 w 87212"/>
              <a:gd name="connsiteY5" fmla="*/ 535005 h 658283"/>
              <a:gd name="connsiteX6" fmla="*/ 14284 w 87212"/>
              <a:gd name="connsiteY6" fmla="*/ 312681 h 658283"/>
              <a:gd name="connsiteX7" fmla="*/ 32213 w 87212"/>
              <a:gd name="connsiteY7" fmla="*/ 140558 h 658283"/>
              <a:gd name="connsiteX8" fmla="*/ 35799 w 87212"/>
              <a:gd name="connsiteY8" fmla="*/ 709 h 6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" h="658283">
                <a:moveTo>
                  <a:pt x="35799" y="709"/>
                </a:moveTo>
                <a:cubicBezTo>
                  <a:pt x="37592" y="10869"/>
                  <a:pt x="45959" y="116652"/>
                  <a:pt x="42971" y="201518"/>
                </a:cubicBezTo>
                <a:cubicBezTo>
                  <a:pt x="39983" y="286384"/>
                  <a:pt x="24444" y="466873"/>
                  <a:pt x="17870" y="509904"/>
                </a:cubicBezTo>
                <a:cubicBezTo>
                  <a:pt x="11296" y="552935"/>
                  <a:pt x="-7829" y="435199"/>
                  <a:pt x="3526" y="459702"/>
                </a:cubicBezTo>
                <a:cubicBezTo>
                  <a:pt x="14881" y="484205"/>
                  <a:pt x="78232" y="644374"/>
                  <a:pt x="86001" y="656925"/>
                </a:cubicBezTo>
                <a:cubicBezTo>
                  <a:pt x="93770" y="669476"/>
                  <a:pt x="62095" y="592379"/>
                  <a:pt x="50142" y="535005"/>
                </a:cubicBezTo>
                <a:cubicBezTo>
                  <a:pt x="38189" y="477631"/>
                  <a:pt x="17272" y="378422"/>
                  <a:pt x="14284" y="312681"/>
                </a:cubicBezTo>
                <a:cubicBezTo>
                  <a:pt x="11296" y="246940"/>
                  <a:pt x="27432" y="188968"/>
                  <a:pt x="32213" y="140558"/>
                </a:cubicBezTo>
                <a:cubicBezTo>
                  <a:pt x="36994" y="92148"/>
                  <a:pt x="34006" y="-9451"/>
                  <a:pt x="35799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935D46D-0E48-E374-54DD-E65FB8A0E9B4}"/>
              </a:ext>
            </a:extLst>
          </p:cNvPr>
          <p:cNvSpPr/>
          <p:nvPr/>
        </p:nvSpPr>
        <p:spPr>
          <a:xfrm>
            <a:off x="7027652" y="10936673"/>
            <a:ext cx="40692" cy="658141"/>
          </a:xfrm>
          <a:custGeom>
            <a:avLst/>
            <a:gdLst>
              <a:gd name="connsiteX0" fmla="*/ 4263 w 40692"/>
              <a:gd name="connsiteY0" fmla="*/ 268 h 658141"/>
              <a:gd name="connsiteX1" fmla="*/ 4263 w 40692"/>
              <a:gd name="connsiteY1" fmla="*/ 333755 h 658141"/>
              <a:gd name="connsiteX2" fmla="*/ 677 w 40692"/>
              <a:gd name="connsiteY2" fmla="*/ 656485 h 658141"/>
              <a:gd name="connsiteX3" fmla="*/ 4263 w 40692"/>
              <a:gd name="connsiteY3" fmla="*/ 448503 h 658141"/>
              <a:gd name="connsiteX4" fmla="*/ 40122 w 40692"/>
              <a:gd name="connsiteY4" fmla="*/ 201078 h 658141"/>
              <a:gd name="connsiteX5" fmla="*/ 25779 w 40692"/>
              <a:gd name="connsiteY5" fmla="*/ 276381 h 658141"/>
              <a:gd name="connsiteX6" fmla="*/ 4263 w 40692"/>
              <a:gd name="connsiteY6" fmla="*/ 268 h 65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92" h="658141">
                <a:moveTo>
                  <a:pt x="4263" y="268"/>
                </a:moveTo>
                <a:cubicBezTo>
                  <a:pt x="677" y="9830"/>
                  <a:pt x="4861" y="224386"/>
                  <a:pt x="4263" y="333755"/>
                </a:cubicBezTo>
                <a:cubicBezTo>
                  <a:pt x="3665" y="443125"/>
                  <a:pt x="677" y="637360"/>
                  <a:pt x="677" y="656485"/>
                </a:cubicBezTo>
                <a:cubicBezTo>
                  <a:pt x="677" y="675610"/>
                  <a:pt x="-2311" y="524404"/>
                  <a:pt x="4263" y="448503"/>
                </a:cubicBezTo>
                <a:cubicBezTo>
                  <a:pt x="10837" y="372602"/>
                  <a:pt x="36536" y="229765"/>
                  <a:pt x="40122" y="201078"/>
                </a:cubicBezTo>
                <a:cubicBezTo>
                  <a:pt x="43708" y="172391"/>
                  <a:pt x="29365" y="313435"/>
                  <a:pt x="25779" y="276381"/>
                </a:cubicBezTo>
                <a:cubicBezTo>
                  <a:pt x="22193" y="239327"/>
                  <a:pt x="7849" y="-9294"/>
                  <a:pt x="4263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D2F3ED3-0673-9A4E-8193-322F8BE2FB5E}"/>
              </a:ext>
            </a:extLst>
          </p:cNvPr>
          <p:cNvSpPr/>
          <p:nvPr/>
        </p:nvSpPr>
        <p:spPr>
          <a:xfrm>
            <a:off x="7046233" y="11012468"/>
            <a:ext cx="125614" cy="1367695"/>
          </a:xfrm>
          <a:custGeom>
            <a:avLst/>
            <a:gdLst>
              <a:gd name="connsiteX0" fmla="*/ 26 w 125614"/>
              <a:gd name="connsiteY0" fmla="*/ 10534 h 1367695"/>
              <a:gd name="connsiteX1" fmla="*/ 46642 w 125614"/>
              <a:gd name="connsiteY1" fmla="*/ 422911 h 1367695"/>
              <a:gd name="connsiteX2" fmla="*/ 53814 w 125614"/>
              <a:gd name="connsiteY2" fmla="*/ 394224 h 1367695"/>
              <a:gd name="connsiteX3" fmla="*/ 125532 w 125614"/>
              <a:gd name="connsiteY3" fmla="*/ 716953 h 1367695"/>
              <a:gd name="connsiteX4" fmla="*/ 68158 w 125614"/>
              <a:gd name="connsiteY4" fmla="*/ 950036 h 1367695"/>
              <a:gd name="connsiteX5" fmla="*/ 68158 w 125614"/>
              <a:gd name="connsiteY5" fmla="*/ 810186 h 1367695"/>
              <a:gd name="connsiteX6" fmla="*/ 118360 w 125614"/>
              <a:gd name="connsiteY6" fmla="*/ 1344483 h 1367695"/>
              <a:gd name="connsiteX7" fmla="*/ 96845 w 125614"/>
              <a:gd name="connsiteY7" fmla="*/ 1204633 h 1367695"/>
              <a:gd name="connsiteX8" fmla="*/ 114774 w 125614"/>
              <a:gd name="connsiteY8" fmla="*/ 605791 h 1367695"/>
              <a:gd name="connsiteX9" fmla="*/ 118360 w 125614"/>
              <a:gd name="connsiteY9" fmla="*/ 641650 h 1367695"/>
              <a:gd name="connsiteX10" fmla="*/ 53814 w 125614"/>
              <a:gd name="connsiteY10" fmla="*/ 164727 h 1367695"/>
              <a:gd name="connsiteX11" fmla="*/ 26 w 125614"/>
              <a:gd name="connsiteY11" fmla="*/ 10534 h 136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614" h="1367695">
                <a:moveTo>
                  <a:pt x="26" y="10534"/>
                </a:moveTo>
                <a:cubicBezTo>
                  <a:pt x="-1169" y="53565"/>
                  <a:pt x="37677" y="358963"/>
                  <a:pt x="46642" y="422911"/>
                </a:cubicBezTo>
                <a:cubicBezTo>
                  <a:pt x="55607" y="486859"/>
                  <a:pt x="40666" y="345217"/>
                  <a:pt x="53814" y="394224"/>
                </a:cubicBezTo>
                <a:cubicBezTo>
                  <a:pt x="66962" y="443231"/>
                  <a:pt x="123141" y="624318"/>
                  <a:pt x="125532" y="716953"/>
                </a:cubicBezTo>
                <a:cubicBezTo>
                  <a:pt x="127923" y="809588"/>
                  <a:pt x="77720" y="934497"/>
                  <a:pt x="68158" y="950036"/>
                </a:cubicBezTo>
                <a:cubicBezTo>
                  <a:pt x="58596" y="965575"/>
                  <a:pt x="59791" y="744445"/>
                  <a:pt x="68158" y="810186"/>
                </a:cubicBezTo>
                <a:cubicBezTo>
                  <a:pt x="76525" y="875927"/>
                  <a:pt x="113579" y="1278742"/>
                  <a:pt x="118360" y="1344483"/>
                </a:cubicBezTo>
                <a:cubicBezTo>
                  <a:pt x="123141" y="1410224"/>
                  <a:pt x="97443" y="1327748"/>
                  <a:pt x="96845" y="1204633"/>
                </a:cubicBezTo>
                <a:cubicBezTo>
                  <a:pt x="96247" y="1081518"/>
                  <a:pt x="111188" y="699621"/>
                  <a:pt x="114774" y="605791"/>
                </a:cubicBezTo>
                <a:cubicBezTo>
                  <a:pt x="118360" y="511961"/>
                  <a:pt x="128520" y="715161"/>
                  <a:pt x="118360" y="641650"/>
                </a:cubicBezTo>
                <a:cubicBezTo>
                  <a:pt x="108200" y="568139"/>
                  <a:pt x="72341" y="265729"/>
                  <a:pt x="53814" y="164727"/>
                </a:cubicBezTo>
                <a:cubicBezTo>
                  <a:pt x="35287" y="63725"/>
                  <a:pt x="1221" y="-32497"/>
                  <a:pt x="26" y="10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59531186-B8C2-3A7F-8CC9-2445262CCA24}"/>
              </a:ext>
            </a:extLst>
          </p:cNvPr>
          <p:cNvSpPr/>
          <p:nvPr/>
        </p:nvSpPr>
        <p:spPr>
          <a:xfrm>
            <a:off x="7005132" y="11241739"/>
            <a:ext cx="166815" cy="1380316"/>
          </a:xfrm>
          <a:custGeom>
            <a:avLst/>
            <a:gdLst>
              <a:gd name="connsiteX0" fmla="*/ 1682 w 166815"/>
              <a:gd name="connsiteY0" fmla="*/ 2 h 1380316"/>
              <a:gd name="connsiteX1" fmla="*/ 12440 w 166815"/>
              <a:gd name="connsiteY1" fmla="*/ 444652 h 1380316"/>
              <a:gd name="connsiteX2" fmla="*/ 59056 w 166815"/>
              <a:gd name="connsiteY2" fmla="*/ 799654 h 1380316"/>
              <a:gd name="connsiteX3" fmla="*/ 23197 w 166815"/>
              <a:gd name="connsiteY3" fmla="*/ 684906 h 1380316"/>
              <a:gd name="connsiteX4" fmla="*/ 163047 w 166815"/>
              <a:gd name="connsiteY4" fmla="*/ 1351880 h 1380316"/>
              <a:gd name="connsiteX5" fmla="*/ 116430 w 166815"/>
              <a:gd name="connsiteY5" fmla="*/ 1169000 h 1380316"/>
              <a:gd name="connsiteX6" fmla="*/ 5268 w 166815"/>
              <a:gd name="connsiteY6" fmla="*/ 372934 h 1380316"/>
              <a:gd name="connsiteX7" fmla="*/ 41127 w 166815"/>
              <a:gd name="connsiteY7" fmla="*/ 437480 h 1380316"/>
              <a:gd name="connsiteX8" fmla="*/ 1682 w 166815"/>
              <a:gd name="connsiteY8" fmla="*/ 2 h 13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15" h="1380316">
                <a:moveTo>
                  <a:pt x="1682" y="2"/>
                </a:moveTo>
                <a:cubicBezTo>
                  <a:pt x="-3099" y="1197"/>
                  <a:pt x="2878" y="311377"/>
                  <a:pt x="12440" y="444652"/>
                </a:cubicBezTo>
                <a:cubicBezTo>
                  <a:pt x="22002" y="577927"/>
                  <a:pt x="57263" y="759612"/>
                  <a:pt x="59056" y="799654"/>
                </a:cubicBezTo>
                <a:cubicBezTo>
                  <a:pt x="60849" y="839696"/>
                  <a:pt x="5865" y="592868"/>
                  <a:pt x="23197" y="684906"/>
                </a:cubicBezTo>
                <a:cubicBezTo>
                  <a:pt x="40529" y="776944"/>
                  <a:pt x="147508" y="1271198"/>
                  <a:pt x="163047" y="1351880"/>
                </a:cubicBezTo>
                <a:cubicBezTo>
                  <a:pt x="178586" y="1432562"/>
                  <a:pt x="142727" y="1332158"/>
                  <a:pt x="116430" y="1169000"/>
                </a:cubicBezTo>
                <a:cubicBezTo>
                  <a:pt x="90133" y="1005842"/>
                  <a:pt x="17818" y="494854"/>
                  <a:pt x="5268" y="372934"/>
                </a:cubicBezTo>
                <a:cubicBezTo>
                  <a:pt x="-7282" y="251014"/>
                  <a:pt x="41725" y="498440"/>
                  <a:pt x="41127" y="437480"/>
                </a:cubicBezTo>
                <a:cubicBezTo>
                  <a:pt x="40529" y="376520"/>
                  <a:pt x="6463" y="-1193"/>
                  <a:pt x="16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D9074A7-EA13-6066-4F39-E3768D8D69E1}"/>
              </a:ext>
            </a:extLst>
          </p:cNvPr>
          <p:cNvSpPr/>
          <p:nvPr/>
        </p:nvSpPr>
        <p:spPr>
          <a:xfrm>
            <a:off x="4689718" y="6220149"/>
            <a:ext cx="1928874" cy="720957"/>
          </a:xfrm>
          <a:custGeom>
            <a:avLst/>
            <a:gdLst>
              <a:gd name="connsiteX0" fmla="*/ 1922649 w 1928874"/>
              <a:gd name="connsiteY0" fmla="*/ 4943 h 720957"/>
              <a:gd name="connsiteX1" fmla="*/ 1840174 w 1928874"/>
              <a:gd name="connsiteY1" fmla="*/ 173479 h 720957"/>
              <a:gd name="connsiteX2" fmla="*/ 1499515 w 1928874"/>
              <a:gd name="connsiteY2" fmla="*/ 496209 h 720957"/>
              <a:gd name="connsiteX3" fmla="*/ 1621435 w 1928874"/>
              <a:gd name="connsiteY3" fmla="*/ 431663 h 720957"/>
              <a:gd name="connsiteX4" fmla="*/ 1169614 w 1928874"/>
              <a:gd name="connsiteY4" fmla="*/ 653987 h 720957"/>
              <a:gd name="connsiteX5" fmla="*/ 1151684 w 1928874"/>
              <a:gd name="connsiteY5" fmla="*/ 664745 h 720957"/>
              <a:gd name="connsiteX6" fmla="*/ 785924 w 1928874"/>
              <a:gd name="connsiteY6" fmla="*/ 686260 h 720957"/>
              <a:gd name="connsiteX7" fmla="*/ 581529 w 1928874"/>
              <a:gd name="connsiteY7" fmla="*/ 628886 h 720957"/>
              <a:gd name="connsiteX8" fmla="*/ 11374 w 1928874"/>
              <a:gd name="connsiteY8" fmla="*/ 367117 h 720957"/>
              <a:gd name="connsiteX9" fmla="*/ 265971 w 1928874"/>
              <a:gd name="connsiteY9" fmla="*/ 485451 h 720957"/>
              <a:gd name="connsiteX10" fmla="*/ 1029764 w 1928874"/>
              <a:gd name="connsiteY10" fmla="*/ 718533 h 720957"/>
              <a:gd name="connsiteX11" fmla="*/ 1334564 w 1928874"/>
              <a:gd name="connsiteY11" fmla="*/ 607371 h 720957"/>
              <a:gd name="connsiteX12" fmla="*/ 1356080 w 1928874"/>
              <a:gd name="connsiteY12" fmla="*/ 610957 h 720957"/>
              <a:gd name="connsiteX13" fmla="*/ 1743355 w 1928874"/>
              <a:gd name="connsiteY13" fmla="*/ 374289 h 720957"/>
              <a:gd name="connsiteX14" fmla="*/ 1714668 w 1928874"/>
              <a:gd name="connsiteY14" fmla="*/ 356359 h 720957"/>
              <a:gd name="connsiteX15" fmla="*/ 1922649 w 1928874"/>
              <a:gd name="connsiteY15" fmla="*/ 4943 h 72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28874" h="720957">
                <a:moveTo>
                  <a:pt x="1922649" y="4943"/>
                </a:moveTo>
                <a:cubicBezTo>
                  <a:pt x="1943567" y="-25537"/>
                  <a:pt x="1910696" y="91601"/>
                  <a:pt x="1840174" y="173479"/>
                </a:cubicBezTo>
                <a:cubicBezTo>
                  <a:pt x="1769652" y="255357"/>
                  <a:pt x="1535971" y="453178"/>
                  <a:pt x="1499515" y="496209"/>
                </a:cubicBezTo>
                <a:cubicBezTo>
                  <a:pt x="1463058" y="539240"/>
                  <a:pt x="1676418" y="405367"/>
                  <a:pt x="1621435" y="431663"/>
                </a:cubicBezTo>
                <a:cubicBezTo>
                  <a:pt x="1566452" y="457959"/>
                  <a:pt x="1247906" y="615140"/>
                  <a:pt x="1169614" y="653987"/>
                </a:cubicBezTo>
                <a:cubicBezTo>
                  <a:pt x="1091322" y="692834"/>
                  <a:pt x="1215632" y="659366"/>
                  <a:pt x="1151684" y="664745"/>
                </a:cubicBezTo>
                <a:cubicBezTo>
                  <a:pt x="1087736" y="670124"/>
                  <a:pt x="880950" y="692236"/>
                  <a:pt x="785924" y="686260"/>
                </a:cubicBezTo>
                <a:cubicBezTo>
                  <a:pt x="690898" y="680284"/>
                  <a:pt x="710621" y="682077"/>
                  <a:pt x="581529" y="628886"/>
                </a:cubicBezTo>
                <a:cubicBezTo>
                  <a:pt x="452437" y="575695"/>
                  <a:pt x="63967" y="391023"/>
                  <a:pt x="11374" y="367117"/>
                </a:cubicBezTo>
                <a:cubicBezTo>
                  <a:pt x="-41219" y="343211"/>
                  <a:pt x="96239" y="426882"/>
                  <a:pt x="265971" y="485451"/>
                </a:cubicBezTo>
                <a:cubicBezTo>
                  <a:pt x="435703" y="544020"/>
                  <a:pt x="851665" y="698213"/>
                  <a:pt x="1029764" y="718533"/>
                </a:cubicBezTo>
                <a:cubicBezTo>
                  <a:pt x="1207863" y="738853"/>
                  <a:pt x="1280178" y="625300"/>
                  <a:pt x="1334564" y="607371"/>
                </a:cubicBezTo>
                <a:cubicBezTo>
                  <a:pt x="1388950" y="589442"/>
                  <a:pt x="1287948" y="649804"/>
                  <a:pt x="1356080" y="610957"/>
                </a:cubicBezTo>
                <a:cubicBezTo>
                  <a:pt x="1424212" y="572110"/>
                  <a:pt x="1683590" y="416722"/>
                  <a:pt x="1743355" y="374289"/>
                </a:cubicBezTo>
                <a:cubicBezTo>
                  <a:pt x="1803120" y="331856"/>
                  <a:pt x="1680004" y="414331"/>
                  <a:pt x="1714668" y="356359"/>
                </a:cubicBezTo>
                <a:cubicBezTo>
                  <a:pt x="1749332" y="298387"/>
                  <a:pt x="1901731" y="35423"/>
                  <a:pt x="1922649" y="4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C6BACF01-36B6-D716-0707-ACD89E620805}"/>
              </a:ext>
            </a:extLst>
          </p:cNvPr>
          <p:cNvSpPr/>
          <p:nvPr/>
        </p:nvSpPr>
        <p:spPr>
          <a:xfrm>
            <a:off x="5457639" y="6425873"/>
            <a:ext cx="1215688" cy="623972"/>
          </a:xfrm>
          <a:custGeom>
            <a:avLst/>
            <a:gdLst>
              <a:gd name="connsiteX0" fmla="*/ 1215688 w 1215688"/>
              <a:gd name="connsiteY0" fmla="*/ 28 h 623972"/>
              <a:gd name="connsiteX1" fmla="*/ 939575 w 1215688"/>
              <a:gd name="connsiteY1" fmla="*/ 322758 h 623972"/>
              <a:gd name="connsiteX2" fmla="*/ 591745 w 1215688"/>
              <a:gd name="connsiteY2" fmla="*/ 530739 h 623972"/>
              <a:gd name="connsiteX3" fmla="*/ 74 w 1215688"/>
              <a:gd name="connsiteY3" fmla="*/ 623972 h 623972"/>
              <a:gd name="connsiteX4" fmla="*/ 552300 w 1215688"/>
              <a:gd name="connsiteY4" fmla="*/ 523567 h 623972"/>
              <a:gd name="connsiteX5" fmla="*/ 778210 w 1215688"/>
              <a:gd name="connsiteY5" fmla="*/ 408819 h 623972"/>
              <a:gd name="connsiteX6" fmla="*/ 663462 w 1215688"/>
              <a:gd name="connsiteY6" fmla="*/ 448263 h 623972"/>
              <a:gd name="connsiteX7" fmla="*/ 939575 w 1215688"/>
              <a:gd name="connsiteY7" fmla="*/ 304828 h 623972"/>
              <a:gd name="connsiteX8" fmla="*/ 1215688 w 1215688"/>
              <a:gd name="connsiteY8" fmla="*/ 28 h 6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5688" h="623972">
                <a:moveTo>
                  <a:pt x="1215688" y="28"/>
                </a:moveTo>
                <a:cubicBezTo>
                  <a:pt x="1215688" y="3016"/>
                  <a:pt x="1043565" y="234306"/>
                  <a:pt x="939575" y="322758"/>
                </a:cubicBezTo>
                <a:cubicBezTo>
                  <a:pt x="835584" y="411210"/>
                  <a:pt x="748329" y="480537"/>
                  <a:pt x="591745" y="530739"/>
                </a:cubicBezTo>
                <a:cubicBezTo>
                  <a:pt x="435161" y="580941"/>
                  <a:pt x="74" y="623972"/>
                  <a:pt x="74" y="623972"/>
                </a:cubicBezTo>
                <a:cubicBezTo>
                  <a:pt x="-6500" y="622777"/>
                  <a:pt x="422611" y="559426"/>
                  <a:pt x="552300" y="523567"/>
                </a:cubicBezTo>
                <a:cubicBezTo>
                  <a:pt x="681989" y="487708"/>
                  <a:pt x="759683" y="421370"/>
                  <a:pt x="778210" y="408819"/>
                </a:cubicBezTo>
                <a:cubicBezTo>
                  <a:pt x="796737" y="396268"/>
                  <a:pt x="636568" y="465595"/>
                  <a:pt x="663462" y="448263"/>
                </a:cubicBezTo>
                <a:cubicBezTo>
                  <a:pt x="690356" y="430931"/>
                  <a:pt x="849928" y="377143"/>
                  <a:pt x="939575" y="304828"/>
                </a:cubicBezTo>
                <a:cubicBezTo>
                  <a:pt x="1029222" y="232513"/>
                  <a:pt x="1215688" y="-2960"/>
                  <a:pt x="121568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31230CE-D9EC-7B0C-05DA-3D46F9615E12}"/>
              </a:ext>
            </a:extLst>
          </p:cNvPr>
          <p:cNvSpPr/>
          <p:nvPr/>
        </p:nvSpPr>
        <p:spPr>
          <a:xfrm>
            <a:off x="4962861" y="6845449"/>
            <a:ext cx="554925" cy="194023"/>
          </a:xfrm>
          <a:custGeom>
            <a:avLst/>
            <a:gdLst>
              <a:gd name="connsiteX0" fmla="*/ 0 w 554925"/>
              <a:gd name="connsiteY0" fmla="*/ 0 h 194023"/>
              <a:gd name="connsiteX1" fmla="*/ 527125 w 554925"/>
              <a:gd name="connsiteY1" fmla="*/ 186466 h 194023"/>
              <a:gd name="connsiteX2" fmla="*/ 458993 w 554925"/>
              <a:gd name="connsiteY2" fmla="*/ 154193 h 194023"/>
              <a:gd name="connsiteX3" fmla="*/ 265355 w 554925"/>
              <a:gd name="connsiteY3" fmla="*/ 121920 h 194023"/>
              <a:gd name="connsiteX4" fmla="*/ 283285 w 554925"/>
              <a:gd name="connsiteY4" fmla="*/ 129092 h 194023"/>
              <a:gd name="connsiteX5" fmla="*/ 0 w 554925"/>
              <a:gd name="connsiteY5" fmla="*/ 0 h 19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925" h="194023">
                <a:moveTo>
                  <a:pt x="0" y="0"/>
                </a:moveTo>
                <a:lnTo>
                  <a:pt x="527125" y="186466"/>
                </a:lnTo>
                <a:cubicBezTo>
                  <a:pt x="603624" y="212165"/>
                  <a:pt x="502621" y="164951"/>
                  <a:pt x="458993" y="154193"/>
                </a:cubicBezTo>
                <a:cubicBezTo>
                  <a:pt x="415365" y="143435"/>
                  <a:pt x="294640" y="126103"/>
                  <a:pt x="265355" y="121920"/>
                </a:cubicBezTo>
                <a:cubicBezTo>
                  <a:pt x="236070" y="117737"/>
                  <a:pt x="283285" y="129092"/>
                  <a:pt x="283285" y="12909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2BDDBAB-4407-FED8-4C9E-12C7E280A1E5}"/>
              </a:ext>
            </a:extLst>
          </p:cNvPr>
          <p:cNvSpPr/>
          <p:nvPr/>
        </p:nvSpPr>
        <p:spPr>
          <a:xfrm>
            <a:off x="2164868" y="4973744"/>
            <a:ext cx="1511169" cy="677831"/>
          </a:xfrm>
          <a:custGeom>
            <a:avLst/>
            <a:gdLst>
              <a:gd name="connsiteX0" fmla="*/ 1505258 w 1511169"/>
              <a:gd name="connsiteY0" fmla="*/ 3264 h 677831"/>
              <a:gd name="connsiteX1" fmla="*/ 1133653 w 1511169"/>
              <a:gd name="connsiteY1" fmla="*/ 178629 h 677831"/>
              <a:gd name="connsiteX2" fmla="*/ 565806 w 1511169"/>
              <a:gd name="connsiteY2" fmla="*/ 412448 h 677831"/>
              <a:gd name="connsiteX3" fmla="*/ 782924 w 1511169"/>
              <a:gd name="connsiteY3" fmla="*/ 353993 h 677831"/>
              <a:gd name="connsiteX4" fmla="*/ 248480 w 1511169"/>
              <a:gd name="connsiteY4" fmla="*/ 621215 h 677831"/>
              <a:gd name="connsiteX5" fmla="*/ 10485 w 1511169"/>
              <a:gd name="connsiteY5" fmla="*/ 667144 h 677831"/>
              <a:gd name="connsiteX6" fmla="*/ 569981 w 1511169"/>
              <a:gd name="connsiteY6" fmla="*/ 475078 h 677831"/>
              <a:gd name="connsiteX7" fmla="*/ 578332 w 1511169"/>
              <a:gd name="connsiteY7" fmla="*/ 470903 h 677831"/>
              <a:gd name="connsiteX8" fmla="*/ 841379 w 1511169"/>
              <a:gd name="connsiteY8" fmla="*/ 333116 h 677831"/>
              <a:gd name="connsiteX9" fmla="*/ 1505258 w 1511169"/>
              <a:gd name="connsiteY9" fmla="*/ 3264 h 6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1169" h="677831">
                <a:moveTo>
                  <a:pt x="1505258" y="3264"/>
                </a:moveTo>
                <a:cubicBezTo>
                  <a:pt x="1553970" y="-22484"/>
                  <a:pt x="1290228" y="110432"/>
                  <a:pt x="1133653" y="178629"/>
                </a:cubicBezTo>
                <a:cubicBezTo>
                  <a:pt x="977078" y="246826"/>
                  <a:pt x="624261" y="383221"/>
                  <a:pt x="565806" y="412448"/>
                </a:cubicBezTo>
                <a:cubicBezTo>
                  <a:pt x="507351" y="441675"/>
                  <a:pt x="835812" y="319199"/>
                  <a:pt x="782924" y="353993"/>
                </a:cubicBezTo>
                <a:cubicBezTo>
                  <a:pt x="730036" y="388787"/>
                  <a:pt x="377220" y="569023"/>
                  <a:pt x="248480" y="621215"/>
                </a:cubicBezTo>
                <a:cubicBezTo>
                  <a:pt x="119740" y="673407"/>
                  <a:pt x="-43098" y="691500"/>
                  <a:pt x="10485" y="667144"/>
                </a:cubicBezTo>
                <a:cubicBezTo>
                  <a:pt x="64068" y="642788"/>
                  <a:pt x="475340" y="507785"/>
                  <a:pt x="569981" y="475078"/>
                </a:cubicBezTo>
                <a:cubicBezTo>
                  <a:pt x="664622" y="442371"/>
                  <a:pt x="578332" y="470903"/>
                  <a:pt x="578332" y="470903"/>
                </a:cubicBezTo>
                <a:cubicBezTo>
                  <a:pt x="623565" y="447243"/>
                  <a:pt x="684804" y="404097"/>
                  <a:pt x="841379" y="333116"/>
                </a:cubicBezTo>
                <a:cubicBezTo>
                  <a:pt x="997954" y="262135"/>
                  <a:pt x="1456546" y="29012"/>
                  <a:pt x="1505258" y="3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CBBAE8CD-CCAE-EAFD-2A8C-14E88DFA5A31}"/>
              </a:ext>
            </a:extLst>
          </p:cNvPr>
          <p:cNvSpPr/>
          <p:nvPr/>
        </p:nvSpPr>
        <p:spPr>
          <a:xfrm>
            <a:off x="1890646" y="5586000"/>
            <a:ext cx="426671" cy="531614"/>
          </a:xfrm>
          <a:custGeom>
            <a:avLst/>
            <a:gdLst>
              <a:gd name="connsiteX0" fmla="*/ 426669 w 426671"/>
              <a:gd name="connsiteY0" fmla="*/ 54888 h 531614"/>
              <a:gd name="connsiteX1" fmla="*/ 209551 w 426671"/>
              <a:gd name="connsiteY1" fmla="*/ 4784 h 531614"/>
              <a:gd name="connsiteX2" fmla="*/ 75940 w 426671"/>
              <a:gd name="connsiteY2" fmla="*/ 196849 h 531614"/>
              <a:gd name="connsiteX3" fmla="*/ 126044 w 426671"/>
              <a:gd name="connsiteY3" fmla="*/ 146745 h 531614"/>
              <a:gd name="connsiteX4" fmla="*/ 13310 w 426671"/>
              <a:gd name="connsiteY4" fmla="*/ 338811 h 531614"/>
              <a:gd name="connsiteX5" fmla="*/ 4959 w 426671"/>
              <a:gd name="connsiteY5" fmla="*/ 530877 h 531614"/>
              <a:gd name="connsiteX6" fmla="*/ 38362 w 426671"/>
              <a:gd name="connsiteY6" fmla="*/ 397266 h 531614"/>
              <a:gd name="connsiteX7" fmla="*/ 100992 w 426671"/>
              <a:gd name="connsiteY7" fmla="*/ 205200 h 531614"/>
              <a:gd name="connsiteX8" fmla="*/ 105168 w 426671"/>
              <a:gd name="connsiteY8" fmla="*/ 221901 h 531614"/>
              <a:gd name="connsiteX9" fmla="*/ 213727 w 426671"/>
              <a:gd name="connsiteY9" fmla="*/ 17310 h 531614"/>
              <a:gd name="connsiteX10" fmla="*/ 426669 w 426671"/>
              <a:gd name="connsiteY10" fmla="*/ 54888 h 53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71" h="531614">
                <a:moveTo>
                  <a:pt x="426669" y="54888"/>
                </a:moveTo>
                <a:cubicBezTo>
                  <a:pt x="425973" y="52800"/>
                  <a:pt x="268006" y="-18876"/>
                  <a:pt x="209551" y="4784"/>
                </a:cubicBezTo>
                <a:cubicBezTo>
                  <a:pt x="151096" y="28444"/>
                  <a:pt x="89858" y="173189"/>
                  <a:pt x="75940" y="196849"/>
                </a:cubicBezTo>
                <a:cubicBezTo>
                  <a:pt x="62022" y="220509"/>
                  <a:pt x="136482" y="123085"/>
                  <a:pt x="126044" y="146745"/>
                </a:cubicBezTo>
                <a:cubicBezTo>
                  <a:pt x="115606" y="170405"/>
                  <a:pt x="33491" y="274789"/>
                  <a:pt x="13310" y="338811"/>
                </a:cubicBezTo>
                <a:cubicBezTo>
                  <a:pt x="-6871" y="402833"/>
                  <a:pt x="784" y="521135"/>
                  <a:pt x="4959" y="530877"/>
                </a:cubicBezTo>
                <a:cubicBezTo>
                  <a:pt x="9134" y="540620"/>
                  <a:pt x="22356" y="451546"/>
                  <a:pt x="38362" y="397266"/>
                </a:cubicBezTo>
                <a:cubicBezTo>
                  <a:pt x="54368" y="342986"/>
                  <a:pt x="89858" y="234427"/>
                  <a:pt x="100992" y="205200"/>
                </a:cubicBezTo>
                <a:cubicBezTo>
                  <a:pt x="112126" y="175973"/>
                  <a:pt x="86379" y="253216"/>
                  <a:pt x="105168" y="221901"/>
                </a:cubicBezTo>
                <a:cubicBezTo>
                  <a:pt x="123957" y="190586"/>
                  <a:pt x="167798" y="47233"/>
                  <a:pt x="213727" y="17310"/>
                </a:cubicBezTo>
                <a:cubicBezTo>
                  <a:pt x="259656" y="-12613"/>
                  <a:pt x="427365" y="56976"/>
                  <a:pt x="426669" y="54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B188702-414B-6C23-014B-FBBA778D10A8}"/>
              </a:ext>
            </a:extLst>
          </p:cNvPr>
          <p:cNvSpPr/>
          <p:nvPr/>
        </p:nvSpPr>
        <p:spPr>
          <a:xfrm>
            <a:off x="2237671" y="5679532"/>
            <a:ext cx="149497" cy="694027"/>
          </a:xfrm>
          <a:custGeom>
            <a:avLst/>
            <a:gdLst>
              <a:gd name="connsiteX0" fmla="*/ 67118 w 149497"/>
              <a:gd name="connsiteY0" fmla="*/ 3109 h 694027"/>
              <a:gd name="connsiteX1" fmla="*/ 42066 w 149497"/>
              <a:gd name="connsiteY1" fmla="*/ 295383 h 694027"/>
              <a:gd name="connsiteX2" fmla="*/ 146450 w 149497"/>
              <a:gd name="connsiteY2" fmla="*/ 683690 h 694027"/>
              <a:gd name="connsiteX3" fmla="*/ 113047 w 149497"/>
              <a:gd name="connsiteY3" fmla="*/ 545904 h 694027"/>
              <a:gd name="connsiteX4" fmla="*/ 25365 w 149497"/>
              <a:gd name="connsiteY4" fmla="*/ 161772 h 694027"/>
              <a:gd name="connsiteX5" fmla="*/ 313 w 149497"/>
              <a:gd name="connsiteY5" fmla="*/ 140895 h 694027"/>
              <a:gd name="connsiteX6" fmla="*/ 67118 w 149497"/>
              <a:gd name="connsiteY6" fmla="*/ 3109 h 69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97" h="694027">
                <a:moveTo>
                  <a:pt x="67118" y="3109"/>
                </a:moveTo>
                <a:cubicBezTo>
                  <a:pt x="74077" y="28857"/>
                  <a:pt x="28844" y="181953"/>
                  <a:pt x="42066" y="295383"/>
                </a:cubicBezTo>
                <a:cubicBezTo>
                  <a:pt x="55288" y="408813"/>
                  <a:pt x="134620" y="641937"/>
                  <a:pt x="146450" y="683690"/>
                </a:cubicBezTo>
                <a:cubicBezTo>
                  <a:pt x="158280" y="725443"/>
                  <a:pt x="133228" y="632890"/>
                  <a:pt x="113047" y="545904"/>
                </a:cubicBezTo>
                <a:cubicBezTo>
                  <a:pt x="92866" y="458918"/>
                  <a:pt x="44154" y="229273"/>
                  <a:pt x="25365" y="161772"/>
                </a:cubicBezTo>
                <a:cubicBezTo>
                  <a:pt x="6576" y="94271"/>
                  <a:pt x="-1775" y="162468"/>
                  <a:pt x="313" y="140895"/>
                </a:cubicBezTo>
                <a:cubicBezTo>
                  <a:pt x="2401" y="119322"/>
                  <a:pt x="60159" y="-22639"/>
                  <a:pt x="67118" y="3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B5E57021-625C-DCBA-BFD4-436FCC3DCD71}"/>
              </a:ext>
            </a:extLst>
          </p:cNvPr>
          <p:cNvSpPr/>
          <p:nvPr/>
        </p:nvSpPr>
        <p:spPr>
          <a:xfrm>
            <a:off x="1431616" y="6141918"/>
            <a:ext cx="509922" cy="1978609"/>
          </a:xfrm>
          <a:custGeom>
            <a:avLst/>
            <a:gdLst>
              <a:gd name="connsiteX0" fmla="*/ 509918 w 509922"/>
              <a:gd name="connsiteY0" fmla="*/ 11 h 1978609"/>
              <a:gd name="connsiteX1" fmla="*/ 388833 w 509922"/>
              <a:gd name="connsiteY1" fmla="*/ 196252 h 1978609"/>
              <a:gd name="connsiteX2" fmla="*/ 280274 w 509922"/>
              <a:gd name="connsiteY2" fmla="*/ 405019 h 1978609"/>
              <a:gd name="connsiteX3" fmla="*/ 313677 w 509922"/>
              <a:gd name="connsiteY3" fmla="*/ 350740 h 1978609"/>
              <a:gd name="connsiteX4" fmla="*/ 200943 w 509922"/>
              <a:gd name="connsiteY4" fmla="*/ 805852 h 1978609"/>
              <a:gd name="connsiteX5" fmla="*/ 209294 w 509922"/>
              <a:gd name="connsiteY5" fmla="*/ 751572 h 1978609"/>
              <a:gd name="connsiteX6" fmla="*/ 121611 w 509922"/>
              <a:gd name="connsiteY6" fmla="*/ 1315244 h 1978609"/>
              <a:gd name="connsiteX7" fmla="*/ 188417 w 509922"/>
              <a:gd name="connsiteY7" fmla="*/ 1189983 h 1978609"/>
              <a:gd name="connsiteX8" fmla="*/ 8877 w 509922"/>
              <a:gd name="connsiteY8" fmla="*/ 1924844 h 1978609"/>
              <a:gd name="connsiteX9" fmla="*/ 42280 w 509922"/>
              <a:gd name="connsiteY9" fmla="*/ 1824635 h 1978609"/>
              <a:gd name="connsiteX10" fmla="*/ 171716 w 509922"/>
              <a:gd name="connsiteY10" fmla="*/ 1043846 h 1978609"/>
              <a:gd name="connsiteX11" fmla="*/ 221820 w 509922"/>
              <a:gd name="connsiteY11" fmla="*/ 1018794 h 1978609"/>
              <a:gd name="connsiteX12" fmla="*/ 322028 w 509922"/>
              <a:gd name="connsiteY12" fmla="*/ 425896 h 1978609"/>
              <a:gd name="connsiteX13" fmla="*/ 393009 w 509922"/>
              <a:gd name="connsiteY13" fmla="*/ 204603 h 1978609"/>
              <a:gd name="connsiteX14" fmla="*/ 509918 w 509922"/>
              <a:gd name="connsiteY14" fmla="*/ 11 h 197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922" h="1978609">
                <a:moveTo>
                  <a:pt x="509918" y="11"/>
                </a:moveTo>
                <a:cubicBezTo>
                  <a:pt x="509222" y="-1381"/>
                  <a:pt x="427107" y="128751"/>
                  <a:pt x="388833" y="196252"/>
                </a:cubicBezTo>
                <a:cubicBezTo>
                  <a:pt x="350559" y="263753"/>
                  <a:pt x="292800" y="379271"/>
                  <a:pt x="280274" y="405019"/>
                </a:cubicBezTo>
                <a:cubicBezTo>
                  <a:pt x="267748" y="430767"/>
                  <a:pt x="326899" y="283935"/>
                  <a:pt x="313677" y="350740"/>
                </a:cubicBezTo>
                <a:cubicBezTo>
                  <a:pt x="300455" y="417545"/>
                  <a:pt x="218340" y="739047"/>
                  <a:pt x="200943" y="805852"/>
                </a:cubicBezTo>
                <a:cubicBezTo>
                  <a:pt x="183546" y="872657"/>
                  <a:pt x="209294" y="751572"/>
                  <a:pt x="209294" y="751572"/>
                </a:cubicBezTo>
                <a:cubicBezTo>
                  <a:pt x="196072" y="836471"/>
                  <a:pt x="125090" y="1242176"/>
                  <a:pt x="121611" y="1315244"/>
                </a:cubicBezTo>
                <a:cubicBezTo>
                  <a:pt x="118132" y="1388312"/>
                  <a:pt x="207206" y="1088383"/>
                  <a:pt x="188417" y="1189983"/>
                </a:cubicBezTo>
                <a:cubicBezTo>
                  <a:pt x="169628" y="1291583"/>
                  <a:pt x="33233" y="1819069"/>
                  <a:pt x="8877" y="1924844"/>
                </a:cubicBezTo>
                <a:cubicBezTo>
                  <a:pt x="-15479" y="2030619"/>
                  <a:pt x="15140" y="1971468"/>
                  <a:pt x="42280" y="1824635"/>
                </a:cubicBezTo>
                <a:cubicBezTo>
                  <a:pt x="69420" y="1677802"/>
                  <a:pt x="141793" y="1178153"/>
                  <a:pt x="171716" y="1043846"/>
                </a:cubicBezTo>
                <a:cubicBezTo>
                  <a:pt x="201639" y="909539"/>
                  <a:pt x="196768" y="1121786"/>
                  <a:pt x="221820" y="1018794"/>
                </a:cubicBezTo>
                <a:cubicBezTo>
                  <a:pt x="246872" y="915802"/>
                  <a:pt x="293497" y="561594"/>
                  <a:pt x="322028" y="425896"/>
                </a:cubicBezTo>
                <a:cubicBezTo>
                  <a:pt x="350559" y="290198"/>
                  <a:pt x="361694" y="271408"/>
                  <a:pt x="393009" y="204603"/>
                </a:cubicBezTo>
                <a:cubicBezTo>
                  <a:pt x="424324" y="137798"/>
                  <a:pt x="510614" y="1403"/>
                  <a:pt x="50991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4DB7246-F461-D28A-F15D-58C81D720E94}"/>
              </a:ext>
            </a:extLst>
          </p:cNvPr>
          <p:cNvSpPr/>
          <p:nvPr/>
        </p:nvSpPr>
        <p:spPr>
          <a:xfrm>
            <a:off x="2350476" y="6338049"/>
            <a:ext cx="226504" cy="967655"/>
          </a:xfrm>
          <a:custGeom>
            <a:avLst/>
            <a:gdLst>
              <a:gd name="connsiteX0" fmla="*/ 242 w 226504"/>
              <a:gd name="connsiteY0" fmla="*/ 121 h 967655"/>
              <a:gd name="connsiteX1" fmla="*/ 100450 w 226504"/>
              <a:gd name="connsiteY1" fmla="*/ 538740 h 967655"/>
              <a:gd name="connsiteX2" fmla="*/ 213184 w 226504"/>
              <a:gd name="connsiteY2" fmla="*/ 935398 h 967655"/>
              <a:gd name="connsiteX3" fmla="*/ 213184 w 226504"/>
              <a:gd name="connsiteY3" fmla="*/ 889469 h 967655"/>
              <a:gd name="connsiteX4" fmla="*/ 112976 w 226504"/>
              <a:gd name="connsiteY4" fmla="*/ 455233 h 967655"/>
              <a:gd name="connsiteX5" fmla="*/ 129677 w 226504"/>
              <a:gd name="connsiteY5" fmla="*/ 488636 h 967655"/>
              <a:gd name="connsiteX6" fmla="*/ 242 w 226504"/>
              <a:gd name="connsiteY6" fmla="*/ 121 h 96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504" h="967655">
                <a:moveTo>
                  <a:pt x="242" y="121"/>
                </a:moveTo>
                <a:cubicBezTo>
                  <a:pt x="-4629" y="8472"/>
                  <a:pt x="64960" y="382861"/>
                  <a:pt x="100450" y="538740"/>
                </a:cubicBezTo>
                <a:cubicBezTo>
                  <a:pt x="135940" y="694619"/>
                  <a:pt x="194395" y="876943"/>
                  <a:pt x="213184" y="935398"/>
                </a:cubicBezTo>
                <a:cubicBezTo>
                  <a:pt x="231973" y="993853"/>
                  <a:pt x="229885" y="969496"/>
                  <a:pt x="213184" y="889469"/>
                </a:cubicBezTo>
                <a:cubicBezTo>
                  <a:pt x="196483" y="809442"/>
                  <a:pt x="126894" y="522039"/>
                  <a:pt x="112976" y="455233"/>
                </a:cubicBezTo>
                <a:cubicBezTo>
                  <a:pt x="99058" y="388428"/>
                  <a:pt x="144987" y="561009"/>
                  <a:pt x="129677" y="488636"/>
                </a:cubicBezTo>
                <a:cubicBezTo>
                  <a:pt x="114368" y="416264"/>
                  <a:pt x="5113" y="-8230"/>
                  <a:pt x="24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2B526BA-AF4D-0594-73F3-6A6A805B4FED}"/>
              </a:ext>
            </a:extLst>
          </p:cNvPr>
          <p:cNvSpPr/>
          <p:nvPr/>
        </p:nvSpPr>
        <p:spPr>
          <a:xfrm>
            <a:off x="2576121" y="7318553"/>
            <a:ext cx="72923" cy="764980"/>
          </a:xfrm>
          <a:custGeom>
            <a:avLst/>
            <a:gdLst>
              <a:gd name="connsiteX0" fmla="*/ 12591 w 72923"/>
              <a:gd name="connsiteY0" fmla="*/ 822 h 764980"/>
              <a:gd name="connsiteX1" fmla="*/ 71046 w 72923"/>
              <a:gd name="connsiteY1" fmla="*/ 422532 h 764980"/>
              <a:gd name="connsiteX2" fmla="*/ 58520 w 72923"/>
              <a:gd name="connsiteY2" fmla="*/ 748209 h 764980"/>
              <a:gd name="connsiteX3" fmla="*/ 58520 w 72923"/>
              <a:gd name="connsiteY3" fmla="*/ 673052 h 764980"/>
              <a:gd name="connsiteX4" fmla="*/ 65 w 72923"/>
              <a:gd name="connsiteY4" fmla="*/ 288921 h 764980"/>
              <a:gd name="connsiteX5" fmla="*/ 45994 w 72923"/>
              <a:gd name="connsiteY5" fmla="*/ 313973 h 764980"/>
              <a:gd name="connsiteX6" fmla="*/ 12591 w 72923"/>
              <a:gd name="connsiteY6" fmla="*/ 822 h 7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23" h="764980">
                <a:moveTo>
                  <a:pt x="12591" y="822"/>
                </a:moveTo>
                <a:cubicBezTo>
                  <a:pt x="16766" y="18915"/>
                  <a:pt x="63391" y="297968"/>
                  <a:pt x="71046" y="422532"/>
                </a:cubicBezTo>
                <a:cubicBezTo>
                  <a:pt x="78701" y="547096"/>
                  <a:pt x="60608" y="706456"/>
                  <a:pt x="58520" y="748209"/>
                </a:cubicBezTo>
                <a:cubicBezTo>
                  <a:pt x="56432" y="789962"/>
                  <a:pt x="68263" y="749600"/>
                  <a:pt x="58520" y="673052"/>
                </a:cubicBezTo>
                <a:cubicBezTo>
                  <a:pt x="48777" y="596504"/>
                  <a:pt x="2153" y="348767"/>
                  <a:pt x="65" y="288921"/>
                </a:cubicBezTo>
                <a:cubicBezTo>
                  <a:pt x="-2023" y="229075"/>
                  <a:pt x="46690" y="359206"/>
                  <a:pt x="45994" y="313973"/>
                </a:cubicBezTo>
                <a:cubicBezTo>
                  <a:pt x="45298" y="268740"/>
                  <a:pt x="8416" y="-17271"/>
                  <a:pt x="12591" y="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6B54FE0A-5737-700A-9CC7-4374BED5AAF7}"/>
              </a:ext>
            </a:extLst>
          </p:cNvPr>
          <p:cNvSpPr/>
          <p:nvPr/>
        </p:nvSpPr>
        <p:spPr>
          <a:xfrm>
            <a:off x="2448626" y="7590673"/>
            <a:ext cx="290880" cy="1078886"/>
          </a:xfrm>
          <a:custGeom>
            <a:avLst/>
            <a:gdLst>
              <a:gd name="connsiteX0" fmla="*/ 27352 w 290880"/>
              <a:gd name="connsiteY0" fmla="*/ 100 h 1078886"/>
              <a:gd name="connsiteX1" fmla="*/ 69106 w 290880"/>
              <a:gd name="connsiteY1" fmla="*/ 204691 h 1078886"/>
              <a:gd name="connsiteX2" fmla="*/ 223593 w 290880"/>
              <a:gd name="connsiteY2" fmla="*/ 722434 h 1078886"/>
              <a:gd name="connsiteX3" fmla="*/ 206892 w 290880"/>
              <a:gd name="connsiteY3" fmla="*/ 668154 h 1078886"/>
              <a:gd name="connsiteX4" fmla="*/ 282048 w 290880"/>
              <a:gd name="connsiteY4" fmla="*/ 1023059 h 1078886"/>
              <a:gd name="connsiteX5" fmla="*/ 277873 w 290880"/>
              <a:gd name="connsiteY5" fmla="*/ 1073163 h 1078886"/>
              <a:gd name="connsiteX6" fmla="*/ 269522 w 290880"/>
              <a:gd name="connsiteY6" fmla="*/ 972954 h 1078886"/>
              <a:gd name="connsiteX7" fmla="*/ 14826 w 290880"/>
              <a:gd name="connsiteY7" fmla="*/ 334127 h 1078886"/>
              <a:gd name="connsiteX8" fmla="*/ 73281 w 290880"/>
              <a:gd name="connsiteY8" fmla="*/ 346653 h 1078886"/>
              <a:gd name="connsiteX9" fmla="*/ 2300 w 290880"/>
              <a:gd name="connsiteY9" fmla="*/ 225568 h 1078886"/>
              <a:gd name="connsiteX10" fmla="*/ 27352 w 290880"/>
              <a:gd name="connsiteY10" fmla="*/ 100 h 107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880" h="1078886">
                <a:moveTo>
                  <a:pt x="27352" y="100"/>
                </a:moveTo>
                <a:cubicBezTo>
                  <a:pt x="38486" y="-3380"/>
                  <a:pt x="36399" y="84302"/>
                  <a:pt x="69106" y="204691"/>
                </a:cubicBezTo>
                <a:cubicBezTo>
                  <a:pt x="101813" y="325080"/>
                  <a:pt x="200629" y="645190"/>
                  <a:pt x="223593" y="722434"/>
                </a:cubicBezTo>
                <a:cubicBezTo>
                  <a:pt x="246557" y="799678"/>
                  <a:pt x="197150" y="618050"/>
                  <a:pt x="206892" y="668154"/>
                </a:cubicBezTo>
                <a:cubicBezTo>
                  <a:pt x="216634" y="718258"/>
                  <a:pt x="270218" y="955558"/>
                  <a:pt x="282048" y="1023059"/>
                </a:cubicBezTo>
                <a:cubicBezTo>
                  <a:pt x="293878" y="1090561"/>
                  <a:pt x="279961" y="1081514"/>
                  <a:pt x="277873" y="1073163"/>
                </a:cubicBezTo>
                <a:cubicBezTo>
                  <a:pt x="275785" y="1064812"/>
                  <a:pt x="313363" y="1096127"/>
                  <a:pt x="269522" y="972954"/>
                </a:cubicBezTo>
                <a:cubicBezTo>
                  <a:pt x="225681" y="849781"/>
                  <a:pt x="47533" y="438511"/>
                  <a:pt x="14826" y="334127"/>
                </a:cubicBezTo>
                <a:cubicBezTo>
                  <a:pt x="-17881" y="229743"/>
                  <a:pt x="75369" y="364746"/>
                  <a:pt x="73281" y="346653"/>
                </a:cubicBezTo>
                <a:cubicBezTo>
                  <a:pt x="71193" y="328560"/>
                  <a:pt x="12042" y="275672"/>
                  <a:pt x="2300" y="225568"/>
                </a:cubicBezTo>
                <a:cubicBezTo>
                  <a:pt x="-7442" y="175464"/>
                  <a:pt x="16218" y="3580"/>
                  <a:pt x="2735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0AB57D6-1C75-7058-055F-7391B75F8EF8}"/>
              </a:ext>
            </a:extLst>
          </p:cNvPr>
          <p:cNvSpPr/>
          <p:nvPr/>
        </p:nvSpPr>
        <p:spPr>
          <a:xfrm>
            <a:off x="1144359" y="8250234"/>
            <a:ext cx="356979" cy="996492"/>
          </a:xfrm>
          <a:custGeom>
            <a:avLst/>
            <a:gdLst>
              <a:gd name="connsiteX0" fmla="*/ 308660 w 356979"/>
              <a:gd name="connsiteY0" fmla="*/ 243 h 996492"/>
              <a:gd name="connsiteX1" fmla="*/ 321186 w 356979"/>
              <a:gd name="connsiteY1" fmla="*/ 234062 h 996492"/>
              <a:gd name="connsiteX2" fmla="*/ 162523 w 356979"/>
              <a:gd name="connsiteY2" fmla="*/ 580615 h 996492"/>
              <a:gd name="connsiteX3" fmla="*/ 208452 w 356979"/>
              <a:gd name="connsiteY3" fmla="*/ 455355 h 996492"/>
              <a:gd name="connsiteX4" fmla="*/ 3860 w 356979"/>
              <a:gd name="connsiteY4" fmla="*/ 989799 h 996492"/>
              <a:gd name="connsiteX5" fmla="*/ 95718 w 356979"/>
              <a:gd name="connsiteY5" fmla="*/ 730928 h 996492"/>
              <a:gd name="connsiteX6" fmla="*/ 350414 w 356979"/>
              <a:gd name="connsiteY6" fmla="*/ 371848 h 996492"/>
              <a:gd name="connsiteX7" fmla="*/ 283608 w 356979"/>
              <a:gd name="connsiteY7" fmla="*/ 451180 h 996492"/>
              <a:gd name="connsiteX8" fmla="*/ 304485 w 356979"/>
              <a:gd name="connsiteY8" fmla="*/ 275815 h 996492"/>
              <a:gd name="connsiteX9" fmla="*/ 308660 w 356979"/>
              <a:gd name="connsiteY9" fmla="*/ 243 h 99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979" h="996492">
                <a:moveTo>
                  <a:pt x="308660" y="243"/>
                </a:moveTo>
                <a:cubicBezTo>
                  <a:pt x="311444" y="-6716"/>
                  <a:pt x="345542" y="137333"/>
                  <a:pt x="321186" y="234062"/>
                </a:cubicBezTo>
                <a:cubicBezTo>
                  <a:pt x="296830" y="330791"/>
                  <a:pt x="181312" y="543733"/>
                  <a:pt x="162523" y="580615"/>
                </a:cubicBezTo>
                <a:cubicBezTo>
                  <a:pt x="143734" y="617497"/>
                  <a:pt x="234896" y="387158"/>
                  <a:pt x="208452" y="455355"/>
                </a:cubicBezTo>
                <a:cubicBezTo>
                  <a:pt x="182008" y="523552"/>
                  <a:pt x="22649" y="943870"/>
                  <a:pt x="3860" y="989799"/>
                </a:cubicBezTo>
                <a:cubicBezTo>
                  <a:pt x="-14929" y="1035728"/>
                  <a:pt x="37959" y="833920"/>
                  <a:pt x="95718" y="730928"/>
                </a:cubicBezTo>
                <a:cubicBezTo>
                  <a:pt x="153477" y="627936"/>
                  <a:pt x="319099" y="418473"/>
                  <a:pt x="350414" y="371848"/>
                </a:cubicBezTo>
                <a:cubicBezTo>
                  <a:pt x="381729" y="325223"/>
                  <a:pt x="291263" y="467185"/>
                  <a:pt x="283608" y="451180"/>
                </a:cubicBezTo>
                <a:cubicBezTo>
                  <a:pt x="275953" y="435175"/>
                  <a:pt x="302397" y="350971"/>
                  <a:pt x="304485" y="275815"/>
                </a:cubicBezTo>
                <a:cubicBezTo>
                  <a:pt x="306573" y="200659"/>
                  <a:pt x="305876" y="7202"/>
                  <a:pt x="308660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750BCE8-2160-FB12-4BC7-7EB1FD19A820}"/>
              </a:ext>
            </a:extLst>
          </p:cNvPr>
          <p:cNvSpPr/>
          <p:nvPr/>
        </p:nvSpPr>
        <p:spPr>
          <a:xfrm>
            <a:off x="2652940" y="8569863"/>
            <a:ext cx="110601" cy="1286197"/>
          </a:xfrm>
          <a:custGeom>
            <a:avLst/>
            <a:gdLst>
              <a:gd name="connsiteX0" fmla="*/ 23455 w 110601"/>
              <a:gd name="connsiteY0" fmla="*/ 2115 h 1286197"/>
              <a:gd name="connsiteX1" fmla="*/ 94435 w 110601"/>
              <a:gd name="connsiteY1" fmla="*/ 369545 h 1286197"/>
              <a:gd name="connsiteX2" fmla="*/ 94435 w 110601"/>
              <a:gd name="connsiteY2" fmla="*/ 361195 h 1286197"/>
              <a:gd name="connsiteX3" fmla="*/ 2578 w 110601"/>
              <a:gd name="connsiteY3" fmla="*/ 991671 h 1286197"/>
              <a:gd name="connsiteX4" fmla="*/ 23455 w 110601"/>
              <a:gd name="connsiteY4" fmla="*/ 929041 h 1286197"/>
              <a:gd name="connsiteX5" fmla="*/ 2578 w 110601"/>
              <a:gd name="connsiteY5" fmla="*/ 1283945 h 1286197"/>
              <a:gd name="connsiteX6" fmla="*/ 44331 w 110601"/>
              <a:gd name="connsiteY6" fmla="*/ 1058477 h 1286197"/>
              <a:gd name="connsiteX7" fmla="*/ 106961 w 110601"/>
              <a:gd name="connsiteY7" fmla="*/ 628416 h 1286197"/>
              <a:gd name="connsiteX8" fmla="*/ 98611 w 110601"/>
              <a:gd name="connsiteY8" fmla="*/ 624241 h 1286197"/>
              <a:gd name="connsiteX9" fmla="*/ 61033 w 110601"/>
              <a:gd name="connsiteY9" fmla="*/ 235934 h 1286197"/>
              <a:gd name="connsiteX10" fmla="*/ 23455 w 110601"/>
              <a:gd name="connsiteY10" fmla="*/ 2115 h 128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01" h="1286197">
                <a:moveTo>
                  <a:pt x="23455" y="2115"/>
                </a:moveTo>
                <a:cubicBezTo>
                  <a:pt x="29022" y="24383"/>
                  <a:pt x="94435" y="369545"/>
                  <a:pt x="94435" y="369545"/>
                </a:cubicBezTo>
                <a:cubicBezTo>
                  <a:pt x="106265" y="429392"/>
                  <a:pt x="109744" y="257507"/>
                  <a:pt x="94435" y="361195"/>
                </a:cubicBezTo>
                <a:cubicBezTo>
                  <a:pt x="79126" y="464883"/>
                  <a:pt x="14408" y="897030"/>
                  <a:pt x="2578" y="991671"/>
                </a:cubicBezTo>
                <a:cubicBezTo>
                  <a:pt x="-9252" y="1086312"/>
                  <a:pt x="23455" y="880329"/>
                  <a:pt x="23455" y="929041"/>
                </a:cubicBezTo>
                <a:cubicBezTo>
                  <a:pt x="23455" y="977753"/>
                  <a:pt x="-901" y="1262372"/>
                  <a:pt x="2578" y="1283945"/>
                </a:cubicBezTo>
                <a:cubicBezTo>
                  <a:pt x="6057" y="1305518"/>
                  <a:pt x="26934" y="1167732"/>
                  <a:pt x="44331" y="1058477"/>
                </a:cubicBezTo>
                <a:cubicBezTo>
                  <a:pt x="61728" y="949222"/>
                  <a:pt x="97914" y="700789"/>
                  <a:pt x="106961" y="628416"/>
                </a:cubicBezTo>
                <a:cubicBezTo>
                  <a:pt x="116008" y="556043"/>
                  <a:pt x="106266" y="689655"/>
                  <a:pt x="98611" y="624241"/>
                </a:cubicBezTo>
                <a:cubicBezTo>
                  <a:pt x="90956" y="558827"/>
                  <a:pt x="70776" y="333359"/>
                  <a:pt x="61033" y="235934"/>
                </a:cubicBezTo>
                <a:cubicBezTo>
                  <a:pt x="51291" y="138509"/>
                  <a:pt x="17888" y="-20153"/>
                  <a:pt x="23455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AB7F2FB-822A-41C1-2F24-0A8170F795CC}"/>
              </a:ext>
            </a:extLst>
          </p:cNvPr>
          <p:cNvSpPr/>
          <p:nvPr/>
        </p:nvSpPr>
        <p:spPr>
          <a:xfrm>
            <a:off x="925424" y="9341924"/>
            <a:ext cx="265143" cy="1422549"/>
          </a:xfrm>
          <a:custGeom>
            <a:avLst/>
            <a:gdLst>
              <a:gd name="connsiteX0" fmla="*/ 264549 w 265143"/>
              <a:gd name="connsiteY0" fmla="*/ 6668 h 1422549"/>
              <a:gd name="connsiteX1" fmla="*/ 222795 w 265143"/>
              <a:gd name="connsiteY1" fmla="*/ 211260 h 1422549"/>
              <a:gd name="connsiteX2" fmla="*/ 247847 w 265143"/>
              <a:gd name="connsiteY2" fmla="*/ 595391 h 1422549"/>
              <a:gd name="connsiteX3" fmla="*/ 252023 w 265143"/>
              <a:gd name="connsiteY3" fmla="*/ 528586 h 1422549"/>
              <a:gd name="connsiteX4" fmla="*/ 155990 w 265143"/>
              <a:gd name="connsiteY4" fmla="*/ 804158 h 1422549"/>
              <a:gd name="connsiteX5" fmla="*/ 18203 w 265143"/>
              <a:gd name="connsiteY5" fmla="*/ 1171588 h 1422549"/>
              <a:gd name="connsiteX6" fmla="*/ 151814 w 265143"/>
              <a:gd name="connsiteY6" fmla="*/ 1417934 h 1422549"/>
              <a:gd name="connsiteX7" fmla="*/ 114236 w 265143"/>
              <a:gd name="connsiteY7" fmla="*/ 1338602 h 1422549"/>
              <a:gd name="connsiteX8" fmla="*/ 5677 w 265143"/>
              <a:gd name="connsiteY8" fmla="*/ 1113134 h 1422549"/>
              <a:gd name="connsiteX9" fmla="*/ 39080 w 265143"/>
              <a:gd name="connsiteY9" fmla="*/ 1117309 h 1422549"/>
              <a:gd name="connsiteX10" fmla="*/ 239497 w 265143"/>
              <a:gd name="connsiteY10" fmla="*/ 641320 h 1422549"/>
              <a:gd name="connsiteX11" fmla="*/ 176866 w 265143"/>
              <a:gd name="connsiteY11" fmla="*/ 662197 h 1422549"/>
              <a:gd name="connsiteX12" fmla="*/ 243672 w 265143"/>
              <a:gd name="connsiteY12" fmla="*/ 532761 h 1422549"/>
              <a:gd name="connsiteX13" fmla="*/ 185217 w 265143"/>
              <a:gd name="connsiteY13" fmla="*/ 449254 h 1422549"/>
              <a:gd name="connsiteX14" fmla="*/ 264549 w 265143"/>
              <a:gd name="connsiteY14" fmla="*/ 6668 h 142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5143" h="1422549">
                <a:moveTo>
                  <a:pt x="264549" y="6668"/>
                </a:moveTo>
                <a:cubicBezTo>
                  <a:pt x="270812" y="-32998"/>
                  <a:pt x="225579" y="113140"/>
                  <a:pt x="222795" y="211260"/>
                </a:cubicBezTo>
                <a:cubicBezTo>
                  <a:pt x="220011" y="309380"/>
                  <a:pt x="242976" y="542503"/>
                  <a:pt x="247847" y="595391"/>
                </a:cubicBezTo>
                <a:cubicBezTo>
                  <a:pt x="252718" y="648279"/>
                  <a:pt x="267332" y="493792"/>
                  <a:pt x="252023" y="528586"/>
                </a:cubicBezTo>
                <a:cubicBezTo>
                  <a:pt x="236714" y="563380"/>
                  <a:pt x="194960" y="696991"/>
                  <a:pt x="155990" y="804158"/>
                </a:cubicBezTo>
                <a:cubicBezTo>
                  <a:pt x="117020" y="911325"/>
                  <a:pt x="18899" y="1069292"/>
                  <a:pt x="18203" y="1171588"/>
                </a:cubicBezTo>
                <a:cubicBezTo>
                  <a:pt x="17507" y="1273884"/>
                  <a:pt x="135808" y="1390098"/>
                  <a:pt x="151814" y="1417934"/>
                </a:cubicBezTo>
                <a:cubicBezTo>
                  <a:pt x="167820" y="1445770"/>
                  <a:pt x="114236" y="1338602"/>
                  <a:pt x="114236" y="1338602"/>
                </a:cubicBezTo>
                <a:cubicBezTo>
                  <a:pt x="89880" y="1287802"/>
                  <a:pt x="18203" y="1150016"/>
                  <a:pt x="5677" y="1113134"/>
                </a:cubicBezTo>
                <a:cubicBezTo>
                  <a:pt x="-6849" y="1076252"/>
                  <a:pt x="110" y="1195945"/>
                  <a:pt x="39080" y="1117309"/>
                </a:cubicBezTo>
                <a:cubicBezTo>
                  <a:pt x="78050" y="1038673"/>
                  <a:pt x="216533" y="717172"/>
                  <a:pt x="239497" y="641320"/>
                </a:cubicBezTo>
                <a:cubicBezTo>
                  <a:pt x="262461" y="565468"/>
                  <a:pt x="176170" y="680290"/>
                  <a:pt x="176866" y="662197"/>
                </a:cubicBezTo>
                <a:cubicBezTo>
                  <a:pt x="177562" y="644104"/>
                  <a:pt x="242280" y="568252"/>
                  <a:pt x="243672" y="532761"/>
                </a:cubicBezTo>
                <a:cubicBezTo>
                  <a:pt x="245064" y="497271"/>
                  <a:pt x="181737" y="540416"/>
                  <a:pt x="185217" y="449254"/>
                </a:cubicBezTo>
                <a:cubicBezTo>
                  <a:pt x="188696" y="358092"/>
                  <a:pt x="258286" y="46334"/>
                  <a:pt x="264549" y="6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F1BADD4-F2FA-5AA8-5E3A-4CE4EC0B34CA}"/>
              </a:ext>
            </a:extLst>
          </p:cNvPr>
          <p:cNvSpPr/>
          <p:nvPr/>
        </p:nvSpPr>
        <p:spPr>
          <a:xfrm>
            <a:off x="1758386" y="9882265"/>
            <a:ext cx="865025" cy="489425"/>
          </a:xfrm>
          <a:custGeom>
            <a:avLst/>
            <a:gdLst>
              <a:gd name="connsiteX0" fmla="*/ 863729 w 865025"/>
              <a:gd name="connsiteY0" fmla="*/ 771 h 489425"/>
              <a:gd name="connsiteX1" fmla="*/ 383565 w 865025"/>
              <a:gd name="connsiteY1" fmla="*/ 155258 h 489425"/>
              <a:gd name="connsiteX2" fmla="*/ 16135 w 865025"/>
              <a:gd name="connsiteY2" fmla="*/ 480935 h 489425"/>
              <a:gd name="connsiteX3" fmla="*/ 95466 w 865025"/>
              <a:gd name="connsiteY3" fmla="*/ 372376 h 489425"/>
              <a:gd name="connsiteX4" fmla="*/ 366863 w 865025"/>
              <a:gd name="connsiteY4" fmla="*/ 138557 h 489425"/>
              <a:gd name="connsiteX5" fmla="*/ 229077 w 865025"/>
              <a:gd name="connsiteY5" fmla="*/ 213713 h 489425"/>
              <a:gd name="connsiteX6" fmla="*/ 863729 w 865025"/>
              <a:gd name="connsiteY6" fmla="*/ 771 h 48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025" h="489425">
                <a:moveTo>
                  <a:pt x="863729" y="771"/>
                </a:moveTo>
                <a:cubicBezTo>
                  <a:pt x="889477" y="-8971"/>
                  <a:pt x="524830" y="75231"/>
                  <a:pt x="383565" y="155258"/>
                </a:cubicBezTo>
                <a:cubicBezTo>
                  <a:pt x="242300" y="235285"/>
                  <a:pt x="64151" y="444749"/>
                  <a:pt x="16135" y="480935"/>
                </a:cubicBezTo>
                <a:cubicBezTo>
                  <a:pt x="-31882" y="517121"/>
                  <a:pt x="37011" y="429439"/>
                  <a:pt x="95466" y="372376"/>
                </a:cubicBezTo>
                <a:cubicBezTo>
                  <a:pt x="153921" y="315313"/>
                  <a:pt x="344595" y="165001"/>
                  <a:pt x="366863" y="138557"/>
                </a:cubicBezTo>
                <a:cubicBezTo>
                  <a:pt x="389131" y="112113"/>
                  <a:pt x="149050" y="241549"/>
                  <a:pt x="229077" y="213713"/>
                </a:cubicBezTo>
                <a:cubicBezTo>
                  <a:pt x="309104" y="185877"/>
                  <a:pt x="837981" y="10513"/>
                  <a:pt x="863729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B3D7FE37-0B4E-AD13-5712-6237B2C8509C}"/>
              </a:ext>
            </a:extLst>
          </p:cNvPr>
          <p:cNvSpPr/>
          <p:nvPr/>
        </p:nvSpPr>
        <p:spPr>
          <a:xfrm>
            <a:off x="2070906" y="10382695"/>
            <a:ext cx="602376" cy="340519"/>
          </a:xfrm>
          <a:custGeom>
            <a:avLst/>
            <a:gdLst>
              <a:gd name="connsiteX0" fmla="*/ 64 w 602376"/>
              <a:gd name="connsiteY0" fmla="*/ 1382 h 340519"/>
              <a:gd name="connsiteX1" fmla="*/ 363319 w 602376"/>
              <a:gd name="connsiteY1" fmla="*/ 38960 h 340519"/>
              <a:gd name="connsiteX2" fmla="*/ 567910 w 602376"/>
              <a:gd name="connsiteY2" fmla="*/ 118291 h 340519"/>
              <a:gd name="connsiteX3" fmla="*/ 501105 w 602376"/>
              <a:gd name="connsiteY3" fmla="*/ 193447 h 340519"/>
              <a:gd name="connsiteX4" fmla="*/ 267286 w 602376"/>
              <a:gd name="connsiteY4" fmla="*/ 339584 h 340519"/>
              <a:gd name="connsiteX5" fmla="*/ 405072 w 602376"/>
              <a:gd name="connsiteY5" fmla="*/ 251902 h 340519"/>
              <a:gd name="connsiteX6" fmla="*/ 592962 w 602376"/>
              <a:gd name="connsiteY6" fmla="*/ 168395 h 340519"/>
              <a:gd name="connsiteX7" fmla="*/ 555384 w 602376"/>
              <a:gd name="connsiteY7" fmla="*/ 47310 h 340519"/>
              <a:gd name="connsiteX8" fmla="*/ 392546 w 602376"/>
              <a:gd name="connsiteY8" fmla="*/ 84889 h 340519"/>
              <a:gd name="connsiteX9" fmla="*/ 64 w 602376"/>
              <a:gd name="connsiteY9" fmla="*/ 1382 h 34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2376" h="340519">
                <a:moveTo>
                  <a:pt x="64" y="1382"/>
                </a:moveTo>
                <a:cubicBezTo>
                  <a:pt x="-4807" y="-6273"/>
                  <a:pt x="268678" y="19475"/>
                  <a:pt x="363319" y="38960"/>
                </a:cubicBezTo>
                <a:cubicBezTo>
                  <a:pt x="457960" y="58445"/>
                  <a:pt x="544946" y="92543"/>
                  <a:pt x="567910" y="118291"/>
                </a:cubicBezTo>
                <a:cubicBezTo>
                  <a:pt x="590874" y="144039"/>
                  <a:pt x="551209" y="156565"/>
                  <a:pt x="501105" y="193447"/>
                </a:cubicBezTo>
                <a:cubicBezTo>
                  <a:pt x="451001" y="230329"/>
                  <a:pt x="283292" y="329842"/>
                  <a:pt x="267286" y="339584"/>
                </a:cubicBezTo>
                <a:cubicBezTo>
                  <a:pt x="251281" y="349327"/>
                  <a:pt x="350793" y="280433"/>
                  <a:pt x="405072" y="251902"/>
                </a:cubicBezTo>
                <a:cubicBezTo>
                  <a:pt x="459351" y="223371"/>
                  <a:pt x="567910" y="202494"/>
                  <a:pt x="592962" y="168395"/>
                </a:cubicBezTo>
                <a:cubicBezTo>
                  <a:pt x="618014" y="134296"/>
                  <a:pt x="588787" y="61228"/>
                  <a:pt x="555384" y="47310"/>
                </a:cubicBezTo>
                <a:cubicBezTo>
                  <a:pt x="521981" y="33392"/>
                  <a:pt x="486491" y="91848"/>
                  <a:pt x="392546" y="84889"/>
                </a:cubicBezTo>
                <a:cubicBezTo>
                  <a:pt x="298601" y="77930"/>
                  <a:pt x="4935" y="9037"/>
                  <a:pt x="64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6E8ABEE3-1C67-5A29-2279-B415C7ADD678}"/>
              </a:ext>
            </a:extLst>
          </p:cNvPr>
          <p:cNvSpPr/>
          <p:nvPr/>
        </p:nvSpPr>
        <p:spPr>
          <a:xfrm>
            <a:off x="1274440" y="10517188"/>
            <a:ext cx="1186544" cy="130500"/>
          </a:xfrm>
          <a:custGeom>
            <a:avLst/>
            <a:gdLst>
              <a:gd name="connsiteX0" fmla="*/ 7390 w 1186544"/>
              <a:gd name="connsiteY0" fmla="*/ 38078 h 130500"/>
              <a:gd name="connsiteX1" fmla="*/ 341418 w 1186544"/>
              <a:gd name="connsiteY1" fmla="*/ 500 h 130500"/>
              <a:gd name="connsiteX2" fmla="*/ 788179 w 1186544"/>
              <a:gd name="connsiteY2" fmla="*/ 67305 h 130500"/>
              <a:gd name="connsiteX3" fmla="*/ 658744 w 1186544"/>
              <a:gd name="connsiteY3" fmla="*/ 129935 h 130500"/>
              <a:gd name="connsiteX4" fmla="*/ 1184837 w 1186544"/>
              <a:gd name="connsiteY4" fmla="*/ 29727 h 130500"/>
              <a:gd name="connsiteX5" fmla="*/ 821582 w 1186544"/>
              <a:gd name="connsiteY5" fmla="*/ 117409 h 130500"/>
              <a:gd name="connsiteX6" fmla="*/ 667094 w 1186544"/>
              <a:gd name="connsiteY6" fmla="*/ 63130 h 130500"/>
              <a:gd name="connsiteX7" fmla="*/ 7390 w 1186544"/>
              <a:gd name="connsiteY7" fmla="*/ 38078 h 1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544" h="130500">
                <a:moveTo>
                  <a:pt x="7390" y="38078"/>
                </a:moveTo>
                <a:cubicBezTo>
                  <a:pt x="-46889" y="27640"/>
                  <a:pt x="211287" y="-4371"/>
                  <a:pt x="341418" y="500"/>
                </a:cubicBezTo>
                <a:cubicBezTo>
                  <a:pt x="471549" y="5371"/>
                  <a:pt x="735291" y="45733"/>
                  <a:pt x="788179" y="67305"/>
                </a:cubicBezTo>
                <a:cubicBezTo>
                  <a:pt x="841067" y="88877"/>
                  <a:pt x="592634" y="136198"/>
                  <a:pt x="658744" y="129935"/>
                </a:cubicBezTo>
                <a:cubicBezTo>
                  <a:pt x="724854" y="123672"/>
                  <a:pt x="1157697" y="31815"/>
                  <a:pt x="1184837" y="29727"/>
                </a:cubicBezTo>
                <a:cubicBezTo>
                  <a:pt x="1211977" y="27639"/>
                  <a:pt x="907872" y="111842"/>
                  <a:pt x="821582" y="117409"/>
                </a:cubicBezTo>
                <a:cubicBezTo>
                  <a:pt x="735292" y="122976"/>
                  <a:pt x="802792" y="76352"/>
                  <a:pt x="667094" y="63130"/>
                </a:cubicBezTo>
                <a:cubicBezTo>
                  <a:pt x="531396" y="49908"/>
                  <a:pt x="61669" y="48516"/>
                  <a:pt x="7390" y="38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7929ED2-984D-9B57-E35A-8B9E8FC1F188}"/>
              </a:ext>
            </a:extLst>
          </p:cNvPr>
          <p:cNvSpPr/>
          <p:nvPr/>
        </p:nvSpPr>
        <p:spPr>
          <a:xfrm>
            <a:off x="1076751" y="10775925"/>
            <a:ext cx="285226" cy="486776"/>
          </a:xfrm>
          <a:custGeom>
            <a:avLst/>
            <a:gdLst>
              <a:gd name="connsiteX0" fmla="*/ 17189 w 285226"/>
              <a:gd name="connsiteY0" fmla="*/ 634 h 486776"/>
              <a:gd name="connsiteX1" fmla="*/ 209254 w 285226"/>
              <a:gd name="connsiteY1" fmla="*/ 134245 h 486776"/>
              <a:gd name="connsiteX2" fmla="*/ 221781 w 285226"/>
              <a:gd name="connsiteY2" fmla="*/ 230278 h 486776"/>
              <a:gd name="connsiteX3" fmla="*/ 4663 w 285226"/>
              <a:gd name="connsiteY3" fmla="*/ 480798 h 486776"/>
              <a:gd name="connsiteX4" fmla="*/ 83994 w 285226"/>
              <a:gd name="connsiteY4" fmla="*/ 401467 h 486776"/>
              <a:gd name="connsiteX5" fmla="*/ 213430 w 285226"/>
              <a:gd name="connsiteY5" fmla="*/ 322135 h 486776"/>
              <a:gd name="connsiteX6" fmla="*/ 134098 w 285226"/>
              <a:gd name="connsiteY6" fmla="*/ 355538 h 486776"/>
              <a:gd name="connsiteX7" fmla="*/ 284411 w 285226"/>
              <a:gd name="connsiteY7" fmla="*/ 192700 h 486776"/>
              <a:gd name="connsiteX8" fmla="*/ 17189 w 285226"/>
              <a:gd name="connsiteY8" fmla="*/ 634 h 48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226" h="486776">
                <a:moveTo>
                  <a:pt x="17189" y="634"/>
                </a:moveTo>
                <a:cubicBezTo>
                  <a:pt x="4663" y="-9108"/>
                  <a:pt x="175155" y="95971"/>
                  <a:pt x="209254" y="134245"/>
                </a:cubicBezTo>
                <a:cubicBezTo>
                  <a:pt x="243353" y="172519"/>
                  <a:pt x="255879" y="172519"/>
                  <a:pt x="221781" y="230278"/>
                </a:cubicBezTo>
                <a:cubicBezTo>
                  <a:pt x="187683" y="288037"/>
                  <a:pt x="27627" y="452267"/>
                  <a:pt x="4663" y="480798"/>
                </a:cubicBezTo>
                <a:cubicBezTo>
                  <a:pt x="-18301" y="509329"/>
                  <a:pt x="49200" y="427911"/>
                  <a:pt x="83994" y="401467"/>
                </a:cubicBezTo>
                <a:cubicBezTo>
                  <a:pt x="118788" y="375023"/>
                  <a:pt x="205079" y="329790"/>
                  <a:pt x="213430" y="322135"/>
                </a:cubicBezTo>
                <a:cubicBezTo>
                  <a:pt x="221781" y="314480"/>
                  <a:pt x="122268" y="377111"/>
                  <a:pt x="134098" y="355538"/>
                </a:cubicBezTo>
                <a:cubicBezTo>
                  <a:pt x="145928" y="333965"/>
                  <a:pt x="297633" y="246979"/>
                  <a:pt x="284411" y="192700"/>
                </a:cubicBezTo>
                <a:cubicBezTo>
                  <a:pt x="271189" y="138421"/>
                  <a:pt x="29715" y="10376"/>
                  <a:pt x="17189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F6F5E72D-D5B8-67C8-7907-FA76A78235E5}"/>
              </a:ext>
            </a:extLst>
          </p:cNvPr>
          <p:cNvSpPr/>
          <p:nvPr/>
        </p:nvSpPr>
        <p:spPr>
          <a:xfrm>
            <a:off x="1146565" y="10900372"/>
            <a:ext cx="1404775" cy="367175"/>
          </a:xfrm>
          <a:custGeom>
            <a:avLst/>
            <a:gdLst>
              <a:gd name="connsiteX0" fmla="*/ 5830 w 1404775"/>
              <a:gd name="connsiteY0" fmla="*/ 364702 h 367175"/>
              <a:gd name="connsiteX1" fmla="*/ 757391 w 1404775"/>
              <a:gd name="connsiteY1" fmla="*/ 143409 h 367175"/>
              <a:gd name="connsiteX2" fmla="*/ 1392043 w 1404775"/>
              <a:gd name="connsiteY2" fmla="*/ 1447 h 367175"/>
              <a:gd name="connsiteX3" fmla="*/ 1124821 w 1404775"/>
              <a:gd name="connsiteY3" fmla="*/ 80779 h 367175"/>
              <a:gd name="connsiteX4" fmla="*/ 448416 w 1404775"/>
              <a:gd name="connsiteY4" fmla="*/ 251968 h 367175"/>
              <a:gd name="connsiteX5" fmla="*/ 5830 w 1404775"/>
              <a:gd name="connsiteY5" fmla="*/ 364702 h 36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4775" h="367175">
                <a:moveTo>
                  <a:pt x="5830" y="364702"/>
                </a:moveTo>
                <a:cubicBezTo>
                  <a:pt x="57326" y="346609"/>
                  <a:pt x="526356" y="203951"/>
                  <a:pt x="757391" y="143409"/>
                </a:cubicBezTo>
                <a:cubicBezTo>
                  <a:pt x="988426" y="82867"/>
                  <a:pt x="1330805" y="11885"/>
                  <a:pt x="1392043" y="1447"/>
                </a:cubicBezTo>
                <a:cubicBezTo>
                  <a:pt x="1453281" y="-8991"/>
                  <a:pt x="1282092" y="39026"/>
                  <a:pt x="1124821" y="80779"/>
                </a:cubicBezTo>
                <a:cubicBezTo>
                  <a:pt x="967550" y="122532"/>
                  <a:pt x="641178" y="206735"/>
                  <a:pt x="448416" y="251968"/>
                </a:cubicBezTo>
                <a:cubicBezTo>
                  <a:pt x="255654" y="297201"/>
                  <a:pt x="-45666" y="382795"/>
                  <a:pt x="5830" y="364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F93510A-8A30-FF4B-BB95-87E473ED0F9D}"/>
              </a:ext>
            </a:extLst>
          </p:cNvPr>
          <p:cNvSpPr/>
          <p:nvPr/>
        </p:nvSpPr>
        <p:spPr>
          <a:xfrm>
            <a:off x="1059882" y="11244185"/>
            <a:ext cx="446181" cy="355662"/>
          </a:xfrm>
          <a:custGeom>
            <a:avLst/>
            <a:gdLst>
              <a:gd name="connsiteX0" fmla="*/ 117565 w 446181"/>
              <a:gd name="connsiteY0" fmla="*/ 12 h 355662"/>
              <a:gd name="connsiteX1" fmla="*/ 46584 w 446181"/>
              <a:gd name="connsiteY1" fmla="*/ 158675 h 355662"/>
              <a:gd name="connsiteX2" fmla="*/ 75811 w 446181"/>
              <a:gd name="connsiteY2" fmla="*/ 338215 h 355662"/>
              <a:gd name="connsiteX3" fmla="*/ 84162 w 446181"/>
              <a:gd name="connsiteY3" fmla="*/ 317338 h 355662"/>
              <a:gd name="connsiteX4" fmla="*/ 405663 w 446181"/>
              <a:gd name="connsiteY4" fmla="*/ 196253 h 355662"/>
              <a:gd name="connsiteX5" fmla="*/ 426540 w 446181"/>
              <a:gd name="connsiteY5" fmla="*/ 200429 h 355662"/>
              <a:gd name="connsiteX6" fmla="*/ 267877 w 446181"/>
              <a:gd name="connsiteY6" fmla="*/ 250533 h 355662"/>
              <a:gd name="connsiteX7" fmla="*/ 13181 w 446181"/>
              <a:gd name="connsiteY7" fmla="*/ 354916 h 355662"/>
              <a:gd name="connsiteX8" fmla="*/ 34058 w 446181"/>
              <a:gd name="connsiteY8" fmla="*/ 192078 h 355662"/>
              <a:gd name="connsiteX9" fmla="*/ 13181 w 446181"/>
              <a:gd name="connsiteY9" fmla="*/ 150325 h 355662"/>
              <a:gd name="connsiteX10" fmla="*/ 117565 w 446181"/>
              <a:gd name="connsiteY10" fmla="*/ 12 h 3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181" h="355662">
                <a:moveTo>
                  <a:pt x="117565" y="12"/>
                </a:moveTo>
                <a:cubicBezTo>
                  <a:pt x="123132" y="1404"/>
                  <a:pt x="53543" y="102308"/>
                  <a:pt x="46584" y="158675"/>
                </a:cubicBezTo>
                <a:cubicBezTo>
                  <a:pt x="39625" y="215042"/>
                  <a:pt x="69548" y="311771"/>
                  <a:pt x="75811" y="338215"/>
                </a:cubicBezTo>
                <a:cubicBezTo>
                  <a:pt x="82074" y="364659"/>
                  <a:pt x="29187" y="340998"/>
                  <a:pt x="84162" y="317338"/>
                </a:cubicBezTo>
                <a:cubicBezTo>
                  <a:pt x="139137" y="293678"/>
                  <a:pt x="348600" y="215738"/>
                  <a:pt x="405663" y="196253"/>
                </a:cubicBezTo>
                <a:cubicBezTo>
                  <a:pt x="462726" y="176768"/>
                  <a:pt x="449504" y="191382"/>
                  <a:pt x="426540" y="200429"/>
                </a:cubicBezTo>
                <a:cubicBezTo>
                  <a:pt x="403576" y="209476"/>
                  <a:pt x="336770" y="224785"/>
                  <a:pt x="267877" y="250533"/>
                </a:cubicBezTo>
                <a:cubicBezTo>
                  <a:pt x="198984" y="276281"/>
                  <a:pt x="52151" y="364658"/>
                  <a:pt x="13181" y="354916"/>
                </a:cubicBezTo>
                <a:cubicBezTo>
                  <a:pt x="-25789" y="345174"/>
                  <a:pt x="34058" y="226176"/>
                  <a:pt x="34058" y="192078"/>
                </a:cubicBezTo>
                <a:cubicBezTo>
                  <a:pt x="34058" y="157980"/>
                  <a:pt x="-5608" y="183032"/>
                  <a:pt x="13181" y="150325"/>
                </a:cubicBezTo>
                <a:cubicBezTo>
                  <a:pt x="31970" y="117618"/>
                  <a:pt x="111998" y="-1380"/>
                  <a:pt x="11756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73FEE921-9E6B-18EF-6F09-90473A655AF2}"/>
              </a:ext>
            </a:extLst>
          </p:cNvPr>
          <p:cNvSpPr/>
          <p:nvPr/>
        </p:nvSpPr>
        <p:spPr>
          <a:xfrm>
            <a:off x="1824555" y="10997852"/>
            <a:ext cx="848387" cy="267767"/>
          </a:xfrm>
          <a:custGeom>
            <a:avLst/>
            <a:gdLst>
              <a:gd name="connsiteX0" fmla="*/ 70 w 848387"/>
              <a:gd name="connsiteY0" fmla="*/ 267222 h 267767"/>
              <a:gd name="connsiteX1" fmla="*/ 492760 w 848387"/>
              <a:gd name="connsiteY1" fmla="*/ 62630 h 267767"/>
              <a:gd name="connsiteX2" fmla="*/ 847664 w 848387"/>
              <a:gd name="connsiteY2" fmla="*/ 0 h 267767"/>
              <a:gd name="connsiteX3" fmla="*/ 588793 w 848387"/>
              <a:gd name="connsiteY3" fmla="*/ 62630 h 267767"/>
              <a:gd name="connsiteX4" fmla="*/ 726579 w 848387"/>
              <a:gd name="connsiteY4" fmla="*/ 91858 h 267767"/>
              <a:gd name="connsiteX5" fmla="*/ 317396 w 848387"/>
              <a:gd name="connsiteY5" fmla="*/ 229644 h 267767"/>
              <a:gd name="connsiteX6" fmla="*/ 726579 w 848387"/>
              <a:gd name="connsiteY6" fmla="*/ 150312 h 267767"/>
              <a:gd name="connsiteX7" fmla="*/ 217187 w 848387"/>
              <a:gd name="connsiteY7" fmla="*/ 217118 h 267767"/>
              <a:gd name="connsiteX8" fmla="*/ 267292 w 848387"/>
              <a:gd name="connsiteY8" fmla="*/ 183715 h 267767"/>
              <a:gd name="connsiteX9" fmla="*/ 455182 w 848387"/>
              <a:gd name="connsiteY9" fmla="*/ 125260 h 267767"/>
              <a:gd name="connsiteX10" fmla="*/ 70 w 848387"/>
              <a:gd name="connsiteY10" fmla="*/ 267222 h 26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8387" h="267767">
                <a:moveTo>
                  <a:pt x="70" y="267222"/>
                </a:moveTo>
                <a:cubicBezTo>
                  <a:pt x="6333" y="256784"/>
                  <a:pt x="351494" y="107167"/>
                  <a:pt x="492760" y="62630"/>
                </a:cubicBezTo>
                <a:cubicBezTo>
                  <a:pt x="634026" y="18093"/>
                  <a:pt x="831659" y="0"/>
                  <a:pt x="847664" y="0"/>
                </a:cubicBezTo>
                <a:cubicBezTo>
                  <a:pt x="863669" y="0"/>
                  <a:pt x="608974" y="47320"/>
                  <a:pt x="588793" y="62630"/>
                </a:cubicBezTo>
                <a:cubicBezTo>
                  <a:pt x="568612" y="77940"/>
                  <a:pt x="771812" y="64022"/>
                  <a:pt x="726579" y="91858"/>
                </a:cubicBezTo>
                <a:cubicBezTo>
                  <a:pt x="681346" y="119694"/>
                  <a:pt x="317396" y="219902"/>
                  <a:pt x="317396" y="229644"/>
                </a:cubicBezTo>
                <a:cubicBezTo>
                  <a:pt x="317396" y="239386"/>
                  <a:pt x="726579" y="150312"/>
                  <a:pt x="726579" y="150312"/>
                </a:cubicBezTo>
                <a:cubicBezTo>
                  <a:pt x="709878" y="148224"/>
                  <a:pt x="293735" y="211551"/>
                  <a:pt x="217187" y="217118"/>
                </a:cubicBezTo>
                <a:cubicBezTo>
                  <a:pt x="140639" y="222685"/>
                  <a:pt x="227626" y="199025"/>
                  <a:pt x="267292" y="183715"/>
                </a:cubicBezTo>
                <a:cubicBezTo>
                  <a:pt x="306958" y="168405"/>
                  <a:pt x="502503" y="115518"/>
                  <a:pt x="455182" y="125260"/>
                </a:cubicBezTo>
                <a:cubicBezTo>
                  <a:pt x="407861" y="135002"/>
                  <a:pt x="-6193" y="277660"/>
                  <a:pt x="70" y="26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2E82D39E-75D7-77B2-597E-A5AF9D5F2BA1}"/>
              </a:ext>
            </a:extLst>
          </p:cNvPr>
          <p:cNvSpPr/>
          <p:nvPr/>
        </p:nvSpPr>
        <p:spPr>
          <a:xfrm>
            <a:off x="1058992" y="11386158"/>
            <a:ext cx="1525623" cy="522343"/>
          </a:xfrm>
          <a:custGeom>
            <a:avLst/>
            <a:gdLst>
              <a:gd name="connsiteX0" fmla="*/ 30772 w 1525623"/>
              <a:gd name="connsiteY0" fmla="*/ 459289 h 522343"/>
              <a:gd name="connsiteX1" fmla="*/ 602794 w 1525623"/>
              <a:gd name="connsiteY1" fmla="*/ 505217 h 522343"/>
              <a:gd name="connsiteX2" fmla="*/ 544340 w 1525623"/>
              <a:gd name="connsiteY2" fmla="*/ 501042 h 522343"/>
              <a:gd name="connsiteX3" fmla="*/ 1095485 w 1525623"/>
              <a:gd name="connsiteY3" fmla="*/ 288100 h 522343"/>
              <a:gd name="connsiteX4" fmla="*/ 995276 w 1525623"/>
              <a:gd name="connsiteY4" fmla="*/ 367431 h 522343"/>
              <a:gd name="connsiteX5" fmla="*/ 1525545 w 1525623"/>
              <a:gd name="connsiteY5" fmla="*/ 1 h 522343"/>
              <a:gd name="connsiteX6" fmla="*/ 1032855 w 1525623"/>
              <a:gd name="connsiteY6" fmla="*/ 363256 h 522343"/>
              <a:gd name="connsiteX7" fmla="*/ 740581 w 1525623"/>
              <a:gd name="connsiteY7" fmla="*/ 513568 h 522343"/>
              <a:gd name="connsiteX8" fmla="*/ 832438 w 1525623"/>
              <a:gd name="connsiteY8" fmla="*/ 430061 h 522343"/>
              <a:gd name="connsiteX9" fmla="*/ 323046 w 1525623"/>
              <a:gd name="connsiteY9" fmla="*/ 521919 h 522343"/>
              <a:gd name="connsiteX10" fmla="*/ 101753 w 1525623"/>
              <a:gd name="connsiteY10" fmla="*/ 463464 h 522343"/>
              <a:gd name="connsiteX11" fmla="*/ 30772 w 1525623"/>
              <a:gd name="connsiteY11" fmla="*/ 459289 h 52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5623" h="522343">
                <a:moveTo>
                  <a:pt x="30772" y="459289"/>
                </a:moveTo>
                <a:lnTo>
                  <a:pt x="602794" y="505217"/>
                </a:lnTo>
                <a:cubicBezTo>
                  <a:pt x="688389" y="512176"/>
                  <a:pt x="462225" y="537228"/>
                  <a:pt x="544340" y="501042"/>
                </a:cubicBezTo>
                <a:cubicBezTo>
                  <a:pt x="626455" y="464856"/>
                  <a:pt x="1020329" y="310368"/>
                  <a:pt x="1095485" y="288100"/>
                </a:cubicBezTo>
                <a:cubicBezTo>
                  <a:pt x="1170641" y="265831"/>
                  <a:pt x="923599" y="415447"/>
                  <a:pt x="995276" y="367431"/>
                </a:cubicBezTo>
                <a:cubicBezTo>
                  <a:pt x="1066953" y="319415"/>
                  <a:pt x="1519282" y="697"/>
                  <a:pt x="1525545" y="1"/>
                </a:cubicBezTo>
                <a:cubicBezTo>
                  <a:pt x="1531808" y="-695"/>
                  <a:pt x="1163682" y="277661"/>
                  <a:pt x="1032855" y="363256"/>
                </a:cubicBezTo>
                <a:cubicBezTo>
                  <a:pt x="902028" y="448851"/>
                  <a:pt x="773984" y="502434"/>
                  <a:pt x="740581" y="513568"/>
                </a:cubicBezTo>
                <a:cubicBezTo>
                  <a:pt x="707178" y="524702"/>
                  <a:pt x="902027" y="428669"/>
                  <a:pt x="832438" y="430061"/>
                </a:cubicBezTo>
                <a:cubicBezTo>
                  <a:pt x="762849" y="431453"/>
                  <a:pt x="444827" y="516352"/>
                  <a:pt x="323046" y="521919"/>
                </a:cubicBezTo>
                <a:cubicBezTo>
                  <a:pt x="201265" y="527486"/>
                  <a:pt x="148378" y="476686"/>
                  <a:pt x="101753" y="463464"/>
                </a:cubicBezTo>
                <a:cubicBezTo>
                  <a:pt x="55128" y="450242"/>
                  <a:pt x="-52735" y="452330"/>
                  <a:pt x="30772" y="459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154F858-3742-51F7-0DA7-1B72F3D8193D}"/>
              </a:ext>
            </a:extLst>
          </p:cNvPr>
          <p:cNvSpPr/>
          <p:nvPr/>
        </p:nvSpPr>
        <p:spPr>
          <a:xfrm>
            <a:off x="1028498" y="11743977"/>
            <a:ext cx="344464" cy="669660"/>
          </a:xfrm>
          <a:custGeom>
            <a:avLst/>
            <a:gdLst>
              <a:gd name="connsiteX0" fmla="*/ 2812 w 344464"/>
              <a:gd name="connsiteY0" fmla="*/ 30489 h 669660"/>
              <a:gd name="connsiteX1" fmla="*/ 132247 w 344464"/>
              <a:gd name="connsiteY1" fmla="*/ 176626 h 669660"/>
              <a:gd name="connsiteX2" fmla="*/ 103020 w 344464"/>
              <a:gd name="connsiteY2" fmla="*/ 260133 h 669660"/>
              <a:gd name="connsiteX3" fmla="*/ 136423 w 344464"/>
              <a:gd name="connsiteY3" fmla="*/ 247607 h 669660"/>
              <a:gd name="connsiteX4" fmla="*/ 324313 w 344464"/>
              <a:gd name="connsiteY4" fmla="*/ 627563 h 669660"/>
              <a:gd name="connsiteX5" fmla="*/ 336839 w 344464"/>
              <a:gd name="connsiteY5" fmla="*/ 644264 h 669660"/>
              <a:gd name="connsiteX6" fmla="*/ 303436 w 344464"/>
              <a:gd name="connsiteY6" fmla="*/ 485601 h 669660"/>
              <a:gd name="connsiteX7" fmla="*/ 236631 w 344464"/>
              <a:gd name="connsiteY7" fmla="*/ 239256 h 669660"/>
              <a:gd name="connsiteX8" fmla="*/ 236631 w 344464"/>
              <a:gd name="connsiteY8" fmla="*/ 360341 h 669660"/>
              <a:gd name="connsiteX9" fmla="*/ 57091 w 344464"/>
              <a:gd name="connsiteY9" fmla="*/ 30489 h 669660"/>
              <a:gd name="connsiteX10" fmla="*/ 2812 w 344464"/>
              <a:gd name="connsiteY10" fmla="*/ 30489 h 6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464" h="669660">
                <a:moveTo>
                  <a:pt x="2812" y="30489"/>
                </a:moveTo>
                <a:cubicBezTo>
                  <a:pt x="15338" y="54845"/>
                  <a:pt x="115546" y="138352"/>
                  <a:pt x="132247" y="176626"/>
                </a:cubicBezTo>
                <a:cubicBezTo>
                  <a:pt x="148948" y="214900"/>
                  <a:pt x="103020" y="260133"/>
                  <a:pt x="103020" y="260133"/>
                </a:cubicBezTo>
                <a:cubicBezTo>
                  <a:pt x="103716" y="271963"/>
                  <a:pt x="99541" y="186369"/>
                  <a:pt x="136423" y="247607"/>
                </a:cubicBezTo>
                <a:cubicBezTo>
                  <a:pt x="173305" y="308845"/>
                  <a:pt x="290910" y="561454"/>
                  <a:pt x="324313" y="627563"/>
                </a:cubicBezTo>
                <a:cubicBezTo>
                  <a:pt x="357716" y="693672"/>
                  <a:pt x="340318" y="667924"/>
                  <a:pt x="336839" y="644264"/>
                </a:cubicBezTo>
                <a:cubicBezTo>
                  <a:pt x="333360" y="620604"/>
                  <a:pt x="320137" y="553102"/>
                  <a:pt x="303436" y="485601"/>
                </a:cubicBezTo>
                <a:cubicBezTo>
                  <a:pt x="286735" y="418100"/>
                  <a:pt x="247765" y="260133"/>
                  <a:pt x="236631" y="239256"/>
                </a:cubicBezTo>
                <a:cubicBezTo>
                  <a:pt x="225497" y="218379"/>
                  <a:pt x="266554" y="395135"/>
                  <a:pt x="236631" y="360341"/>
                </a:cubicBezTo>
                <a:cubicBezTo>
                  <a:pt x="206708" y="325547"/>
                  <a:pt x="92582" y="84769"/>
                  <a:pt x="57091" y="30489"/>
                </a:cubicBezTo>
                <a:cubicBezTo>
                  <a:pt x="21600" y="-23791"/>
                  <a:pt x="-9714" y="6133"/>
                  <a:pt x="2812" y="30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CD6AD1F-6E2A-7951-EF8B-C283CDF5990E}"/>
              </a:ext>
            </a:extLst>
          </p:cNvPr>
          <p:cNvSpPr/>
          <p:nvPr/>
        </p:nvSpPr>
        <p:spPr>
          <a:xfrm>
            <a:off x="1363777" y="12075090"/>
            <a:ext cx="1162415" cy="367450"/>
          </a:xfrm>
          <a:custGeom>
            <a:avLst/>
            <a:gdLst>
              <a:gd name="connsiteX0" fmla="*/ 5735 w 1162415"/>
              <a:gd name="connsiteY0" fmla="*/ 367431 h 367450"/>
              <a:gd name="connsiteX1" fmla="*/ 502601 w 1162415"/>
              <a:gd name="connsiteY1" fmla="*/ 171189 h 367450"/>
              <a:gd name="connsiteX2" fmla="*/ 201976 w 1162415"/>
              <a:gd name="connsiteY2" fmla="*/ 225469 h 367450"/>
              <a:gd name="connsiteX3" fmla="*/ 460848 w 1162415"/>
              <a:gd name="connsiteY3" fmla="*/ 154488 h 367450"/>
              <a:gd name="connsiteX4" fmla="*/ 899259 w 1162415"/>
              <a:gd name="connsiteY4" fmla="*/ 66806 h 367450"/>
              <a:gd name="connsiteX5" fmla="*/ 991116 w 1162415"/>
              <a:gd name="connsiteY5" fmla="*/ 0 h 367450"/>
              <a:gd name="connsiteX6" fmla="*/ 1087149 w 1162415"/>
              <a:gd name="connsiteY6" fmla="*/ 66806 h 367450"/>
              <a:gd name="connsiteX7" fmla="*/ 1162305 w 1162415"/>
              <a:gd name="connsiteY7" fmla="*/ 20877 h 367450"/>
              <a:gd name="connsiteX8" fmla="*/ 1099675 w 1162415"/>
              <a:gd name="connsiteY8" fmla="*/ 125261 h 367450"/>
              <a:gd name="connsiteX9" fmla="*/ 941012 w 1162415"/>
              <a:gd name="connsiteY9" fmla="*/ 83507 h 367450"/>
              <a:gd name="connsiteX10" fmla="*/ 548530 w 1162415"/>
              <a:gd name="connsiteY10" fmla="*/ 204592 h 367450"/>
              <a:gd name="connsiteX11" fmla="*/ 636212 w 1162415"/>
              <a:gd name="connsiteY11" fmla="*/ 83507 h 367450"/>
              <a:gd name="connsiteX12" fmla="*/ 97593 w 1162415"/>
              <a:gd name="connsiteY12" fmla="*/ 233820 h 367450"/>
              <a:gd name="connsiteX13" fmla="*/ 222853 w 1162415"/>
              <a:gd name="connsiteY13" fmla="*/ 183715 h 367450"/>
              <a:gd name="connsiteX14" fmla="*/ 5735 w 1162415"/>
              <a:gd name="connsiteY14" fmla="*/ 367431 h 36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2415" h="367450">
                <a:moveTo>
                  <a:pt x="5735" y="367431"/>
                </a:moveTo>
                <a:cubicBezTo>
                  <a:pt x="52360" y="365343"/>
                  <a:pt x="469894" y="194849"/>
                  <a:pt x="502601" y="171189"/>
                </a:cubicBezTo>
                <a:cubicBezTo>
                  <a:pt x="535308" y="147529"/>
                  <a:pt x="208935" y="228252"/>
                  <a:pt x="201976" y="225469"/>
                </a:cubicBezTo>
                <a:cubicBezTo>
                  <a:pt x="195017" y="222685"/>
                  <a:pt x="344634" y="180932"/>
                  <a:pt x="460848" y="154488"/>
                </a:cubicBezTo>
                <a:cubicBezTo>
                  <a:pt x="577062" y="128044"/>
                  <a:pt x="810881" y="92554"/>
                  <a:pt x="899259" y="66806"/>
                </a:cubicBezTo>
                <a:cubicBezTo>
                  <a:pt x="987637" y="41058"/>
                  <a:pt x="959801" y="0"/>
                  <a:pt x="991116" y="0"/>
                </a:cubicBezTo>
                <a:cubicBezTo>
                  <a:pt x="1022431" y="0"/>
                  <a:pt x="1058618" y="63327"/>
                  <a:pt x="1087149" y="66806"/>
                </a:cubicBezTo>
                <a:cubicBezTo>
                  <a:pt x="1115680" y="70285"/>
                  <a:pt x="1160217" y="11134"/>
                  <a:pt x="1162305" y="20877"/>
                </a:cubicBezTo>
                <a:cubicBezTo>
                  <a:pt x="1164393" y="30619"/>
                  <a:pt x="1136557" y="114823"/>
                  <a:pt x="1099675" y="125261"/>
                </a:cubicBezTo>
                <a:cubicBezTo>
                  <a:pt x="1062793" y="135699"/>
                  <a:pt x="1032870" y="70285"/>
                  <a:pt x="941012" y="83507"/>
                </a:cubicBezTo>
                <a:cubicBezTo>
                  <a:pt x="849154" y="96729"/>
                  <a:pt x="599330" y="204592"/>
                  <a:pt x="548530" y="204592"/>
                </a:cubicBezTo>
                <a:cubicBezTo>
                  <a:pt x="497730" y="204592"/>
                  <a:pt x="711368" y="78636"/>
                  <a:pt x="636212" y="83507"/>
                </a:cubicBezTo>
                <a:cubicBezTo>
                  <a:pt x="561056" y="88378"/>
                  <a:pt x="166486" y="217119"/>
                  <a:pt x="97593" y="233820"/>
                </a:cubicBezTo>
                <a:cubicBezTo>
                  <a:pt x="28700" y="250521"/>
                  <a:pt x="233987" y="162142"/>
                  <a:pt x="222853" y="183715"/>
                </a:cubicBezTo>
                <a:cubicBezTo>
                  <a:pt x="211719" y="205287"/>
                  <a:pt x="-40890" y="369519"/>
                  <a:pt x="5735" y="36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5057466-F68B-171A-0874-FE1CC9DA0DBE}"/>
              </a:ext>
            </a:extLst>
          </p:cNvPr>
          <p:cNvSpPr/>
          <p:nvPr/>
        </p:nvSpPr>
        <p:spPr>
          <a:xfrm>
            <a:off x="1668644" y="12324945"/>
            <a:ext cx="202971" cy="479145"/>
          </a:xfrm>
          <a:custGeom>
            <a:avLst/>
            <a:gdLst>
              <a:gd name="connsiteX0" fmla="*/ 1493 w 202971"/>
              <a:gd name="connsiteY0" fmla="*/ 666 h 479145"/>
              <a:gd name="connsiteX1" fmla="*/ 197734 w 202971"/>
              <a:gd name="connsiteY1" fmla="*/ 468304 h 479145"/>
              <a:gd name="connsiteX2" fmla="*/ 143455 w 202971"/>
              <a:gd name="connsiteY2" fmla="*/ 326343 h 479145"/>
              <a:gd name="connsiteX3" fmla="*/ 110052 w 202971"/>
              <a:gd name="connsiteY3" fmla="*/ 284589 h 479145"/>
              <a:gd name="connsiteX4" fmla="*/ 105877 w 202971"/>
              <a:gd name="connsiteY4" fmla="*/ 363921 h 479145"/>
              <a:gd name="connsiteX5" fmla="*/ 1493 w 202971"/>
              <a:gd name="connsiteY5" fmla="*/ 666 h 47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71" h="479145">
                <a:moveTo>
                  <a:pt x="1493" y="666"/>
                </a:moveTo>
                <a:cubicBezTo>
                  <a:pt x="16803" y="18063"/>
                  <a:pt x="174074" y="414025"/>
                  <a:pt x="197734" y="468304"/>
                </a:cubicBezTo>
                <a:cubicBezTo>
                  <a:pt x="221394" y="522584"/>
                  <a:pt x="158069" y="356962"/>
                  <a:pt x="143455" y="326343"/>
                </a:cubicBezTo>
                <a:cubicBezTo>
                  <a:pt x="128841" y="295724"/>
                  <a:pt x="116315" y="278326"/>
                  <a:pt x="110052" y="284589"/>
                </a:cubicBezTo>
                <a:cubicBezTo>
                  <a:pt x="103789" y="290852"/>
                  <a:pt x="118403" y="416113"/>
                  <a:pt x="105877" y="363921"/>
                </a:cubicBezTo>
                <a:cubicBezTo>
                  <a:pt x="93351" y="311729"/>
                  <a:pt x="-13817" y="-16731"/>
                  <a:pt x="1493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51A3E9-FAA9-06CE-EEE4-21B1C63B72DE}"/>
              </a:ext>
            </a:extLst>
          </p:cNvPr>
          <p:cNvSpPr/>
          <p:nvPr/>
        </p:nvSpPr>
        <p:spPr>
          <a:xfrm>
            <a:off x="2449360" y="12048218"/>
            <a:ext cx="114307" cy="742075"/>
          </a:xfrm>
          <a:custGeom>
            <a:avLst/>
            <a:gdLst>
              <a:gd name="connsiteX0" fmla="*/ 114300 w 114307"/>
              <a:gd name="connsiteY0" fmla="*/ 1820 h 742075"/>
              <a:gd name="connsiteX1" fmla="*/ 51670 w 114307"/>
              <a:gd name="connsiteY1" fmla="*/ 260692 h 742075"/>
              <a:gd name="connsiteX2" fmla="*/ 5741 w 114307"/>
              <a:gd name="connsiteY2" fmla="*/ 490335 h 742075"/>
              <a:gd name="connsiteX3" fmla="*/ 5741 w 114307"/>
              <a:gd name="connsiteY3" fmla="*/ 519563 h 742075"/>
              <a:gd name="connsiteX4" fmla="*/ 51670 w 114307"/>
              <a:gd name="connsiteY4" fmla="*/ 736681 h 742075"/>
              <a:gd name="connsiteX5" fmla="*/ 43319 w 114307"/>
              <a:gd name="connsiteY5" fmla="*/ 632297 h 742075"/>
              <a:gd name="connsiteX6" fmla="*/ 85073 w 114307"/>
              <a:gd name="connsiteY6" fmla="*/ 173009 h 742075"/>
              <a:gd name="connsiteX7" fmla="*/ 47495 w 114307"/>
              <a:gd name="connsiteY7" fmla="*/ 398478 h 742075"/>
              <a:gd name="connsiteX8" fmla="*/ 114300 w 114307"/>
              <a:gd name="connsiteY8" fmla="*/ 1820 h 74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7" h="742075">
                <a:moveTo>
                  <a:pt x="114300" y="1820"/>
                </a:moveTo>
                <a:cubicBezTo>
                  <a:pt x="114996" y="-21144"/>
                  <a:pt x="69763" y="179273"/>
                  <a:pt x="51670" y="260692"/>
                </a:cubicBezTo>
                <a:cubicBezTo>
                  <a:pt x="33577" y="342111"/>
                  <a:pt x="13396" y="447190"/>
                  <a:pt x="5741" y="490335"/>
                </a:cubicBezTo>
                <a:cubicBezTo>
                  <a:pt x="-1914" y="533480"/>
                  <a:pt x="-1914" y="478505"/>
                  <a:pt x="5741" y="519563"/>
                </a:cubicBezTo>
                <a:cubicBezTo>
                  <a:pt x="13396" y="560621"/>
                  <a:pt x="45407" y="717892"/>
                  <a:pt x="51670" y="736681"/>
                </a:cubicBezTo>
                <a:cubicBezTo>
                  <a:pt x="57933" y="755470"/>
                  <a:pt x="37752" y="726242"/>
                  <a:pt x="43319" y="632297"/>
                </a:cubicBezTo>
                <a:cubicBezTo>
                  <a:pt x="48886" y="538352"/>
                  <a:pt x="84377" y="211979"/>
                  <a:pt x="85073" y="173009"/>
                </a:cubicBezTo>
                <a:cubicBezTo>
                  <a:pt x="85769" y="134039"/>
                  <a:pt x="45407" y="422138"/>
                  <a:pt x="47495" y="398478"/>
                </a:cubicBezTo>
                <a:cubicBezTo>
                  <a:pt x="49583" y="374818"/>
                  <a:pt x="113604" y="24784"/>
                  <a:pt x="114300" y="1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BFD376B-5B5F-8E56-15F5-AD02AB638A9E}"/>
              </a:ext>
            </a:extLst>
          </p:cNvPr>
          <p:cNvSpPr/>
          <p:nvPr/>
        </p:nvSpPr>
        <p:spPr>
          <a:xfrm>
            <a:off x="2596852" y="9842046"/>
            <a:ext cx="87946" cy="1212969"/>
          </a:xfrm>
          <a:custGeom>
            <a:avLst/>
            <a:gdLst>
              <a:gd name="connsiteX0" fmla="*/ 79543 w 87946"/>
              <a:gd name="connsiteY0" fmla="*/ 91094 h 1212969"/>
              <a:gd name="connsiteX1" fmla="*/ 67016 w 87946"/>
              <a:gd name="connsiteY1" fmla="*/ 696518 h 1212969"/>
              <a:gd name="connsiteX2" fmla="*/ 41964 w 87946"/>
              <a:gd name="connsiteY2" fmla="*/ 487751 h 1212969"/>
              <a:gd name="connsiteX3" fmla="*/ 16912 w 87946"/>
              <a:gd name="connsiteY3" fmla="*/ 1197559 h 1212969"/>
              <a:gd name="connsiteX4" fmla="*/ 33614 w 87946"/>
              <a:gd name="connsiteY4" fmla="*/ 934513 h 1212969"/>
              <a:gd name="connsiteX5" fmla="*/ 12737 w 87946"/>
              <a:gd name="connsiteY5" fmla="*/ 450173 h 1212969"/>
              <a:gd name="connsiteX6" fmla="*/ 4386 w 87946"/>
              <a:gd name="connsiteY6" fmla="*/ 483576 h 1212969"/>
              <a:gd name="connsiteX7" fmla="*/ 83718 w 87946"/>
              <a:gd name="connsiteY7" fmla="*/ 40990 h 1212969"/>
              <a:gd name="connsiteX8" fmla="*/ 79543 w 87946"/>
              <a:gd name="connsiteY8" fmla="*/ 91094 h 121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946" h="1212969">
                <a:moveTo>
                  <a:pt x="79543" y="91094"/>
                </a:moveTo>
                <a:cubicBezTo>
                  <a:pt x="76759" y="200349"/>
                  <a:pt x="73279" y="630409"/>
                  <a:pt x="67016" y="696518"/>
                </a:cubicBezTo>
                <a:cubicBezTo>
                  <a:pt x="60753" y="762628"/>
                  <a:pt x="50315" y="404244"/>
                  <a:pt x="41964" y="487751"/>
                </a:cubicBezTo>
                <a:cubicBezTo>
                  <a:pt x="33613" y="571258"/>
                  <a:pt x="18304" y="1123099"/>
                  <a:pt x="16912" y="1197559"/>
                </a:cubicBezTo>
                <a:cubicBezTo>
                  <a:pt x="15520" y="1272019"/>
                  <a:pt x="34310" y="1059077"/>
                  <a:pt x="33614" y="934513"/>
                </a:cubicBezTo>
                <a:cubicBezTo>
                  <a:pt x="32918" y="809949"/>
                  <a:pt x="17608" y="525329"/>
                  <a:pt x="12737" y="450173"/>
                </a:cubicBezTo>
                <a:cubicBezTo>
                  <a:pt x="7866" y="375017"/>
                  <a:pt x="-7444" y="551773"/>
                  <a:pt x="4386" y="483576"/>
                </a:cubicBezTo>
                <a:cubicBezTo>
                  <a:pt x="16216" y="415379"/>
                  <a:pt x="73280" y="103620"/>
                  <a:pt x="83718" y="40990"/>
                </a:cubicBezTo>
                <a:cubicBezTo>
                  <a:pt x="94156" y="-21640"/>
                  <a:pt x="82327" y="-18161"/>
                  <a:pt x="79543" y="9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2FB8C03-FC01-1DEB-22BE-6D52871F77FC}"/>
              </a:ext>
            </a:extLst>
          </p:cNvPr>
          <p:cNvSpPr/>
          <p:nvPr/>
        </p:nvSpPr>
        <p:spPr>
          <a:xfrm>
            <a:off x="2527980" y="11041230"/>
            <a:ext cx="82675" cy="1109237"/>
          </a:xfrm>
          <a:custGeom>
            <a:avLst/>
            <a:gdLst>
              <a:gd name="connsiteX0" fmla="*/ 81609 w 82675"/>
              <a:gd name="connsiteY0" fmla="*/ 2551 h 1109237"/>
              <a:gd name="connsiteX1" fmla="*/ 56557 w 82675"/>
              <a:gd name="connsiteY1" fmla="*/ 516118 h 1109237"/>
              <a:gd name="connsiteX2" fmla="*/ 2278 w 82675"/>
              <a:gd name="connsiteY2" fmla="*/ 971230 h 1109237"/>
              <a:gd name="connsiteX3" fmla="*/ 10628 w 82675"/>
              <a:gd name="connsiteY3" fmla="*/ 896074 h 1109237"/>
              <a:gd name="connsiteX4" fmla="*/ 14804 w 82675"/>
              <a:gd name="connsiteY4" fmla="*/ 1109017 h 1109237"/>
              <a:gd name="connsiteX5" fmla="*/ 14804 w 82675"/>
              <a:gd name="connsiteY5" fmla="*/ 921126 h 1109237"/>
              <a:gd name="connsiteX6" fmla="*/ 6453 w 82675"/>
              <a:gd name="connsiteY6" fmla="*/ 286474 h 1109237"/>
              <a:gd name="connsiteX7" fmla="*/ 23154 w 82675"/>
              <a:gd name="connsiteY7" fmla="*/ 315702 h 1109237"/>
              <a:gd name="connsiteX8" fmla="*/ 81609 w 82675"/>
              <a:gd name="connsiteY8" fmla="*/ 2551 h 110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75" h="1109237">
                <a:moveTo>
                  <a:pt x="81609" y="2551"/>
                </a:moveTo>
                <a:cubicBezTo>
                  <a:pt x="87176" y="35954"/>
                  <a:pt x="69779" y="354672"/>
                  <a:pt x="56557" y="516118"/>
                </a:cubicBezTo>
                <a:cubicBezTo>
                  <a:pt x="43335" y="677564"/>
                  <a:pt x="9933" y="907904"/>
                  <a:pt x="2278" y="971230"/>
                </a:cubicBezTo>
                <a:cubicBezTo>
                  <a:pt x="-5377" y="1034556"/>
                  <a:pt x="8540" y="873110"/>
                  <a:pt x="10628" y="896074"/>
                </a:cubicBezTo>
                <a:cubicBezTo>
                  <a:pt x="12716" y="919038"/>
                  <a:pt x="14108" y="1104842"/>
                  <a:pt x="14804" y="1109017"/>
                </a:cubicBezTo>
                <a:cubicBezTo>
                  <a:pt x="15500" y="1113192"/>
                  <a:pt x="16196" y="1058216"/>
                  <a:pt x="14804" y="921126"/>
                </a:cubicBezTo>
                <a:cubicBezTo>
                  <a:pt x="13412" y="784036"/>
                  <a:pt x="5061" y="387378"/>
                  <a:pt x="6453" y="286474"/>
                </a:cubicBezTo>
                <a:cubicBezTo>
                  <a:pt x="7845" y="185570"/>
                  <a:pt x="14108" y="357455"/>
                  <a:pt x="23154" y="315702"/>
                </a:cubicBezTo>
                <a:cubicBezTo>
                  <a:pt x="32200" y="273949"/>
                  <a:pt x="76042" y="-30852"/>
                  <a:pt x="81609" y="2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A19993F2-5E81-99D7-3D43-D469A60AA863}"/>
              </a:ext>
            </a:extLst>
          </p:cNvPr>
          <p:cNvSpPr/>
          <p:nvPr/>
        </p:nvSpPr>
        <p:spPr>
          <a:xfrm>
            <a:off x="2827925" y="8663812"/>
            <a:ext cx="115799" cy="1331679"/>
          </a:xfrm>
          <a:custGeom>
            <a:avLst/>
            <a:gdLst>
              <a:gd name="connsiteX0" fmla="*/ 36360 w 115799"/>
              <a:gd name="connsiteY0" fmla="*/ 24 h 1331679"/>
              <a:gd name="connsiteX1" fmla="*/ 115691 w 115799"/>
              <a:gd name="connsiteY1" fmla="*/ 463487 h 1331679"/>
              <a:gd name="connsiteX2" fmla="*/ 53061 w 115799"/>
              <a:gd name="connsiteY2" fmla="*/ 985404 h 1331679"/>
              <a:gd name="connsiteX3" fmla="*/ 32185 w 115799"/>
              <a:gd name="connsiteY3" fmla="*/ 968703 h 1331679"/>
              <a:gd name="connsiteX4" fmla="*/ 2957 w 115799"/>
              <a:gd name="connsiteY4" fmla="*/ 1323607 h 1331679"/>
              <a:gd name="connsiteX5" fmla="*/ 7133 w 115799"/>
              <a:gd name="connsiteY5" fmla="*/ 1152418 h 1331679"/>
              <a:gd name="connsiteX6" fmla="*/ 57237 w 115799"/>
              <a:gd name="connsiteY6" fmla="*/ 450961 h 1331679"/>
              <a:gd name="connsiteX7" fmla="*/ 65587 w 115799"/>
              <a:gd name="connsiteY7" fmla="*/ 442610 h 1331679"/>
              <a:gd name="connsiteX8" fmla="*/ 36360 w 115799"/>
              <a:gd name="connsiteY8" fmla="*/ 24 h 133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99" h="1331679">
                <a:moveTo>
                  <a:pt x="36360" y="24"/>
                </a:moveTo>
                <a:cubicBezTo>
                  <a:pt x="44711" y="3503"/>
                  <a:pt x="112908" y="299257"/>
                  <a:pt x="115691" y="463487"/>
                </a:cubicBezTo>
                <a:cubicBezTo>
                  <a:pt x="118474" y="627717"/>
                  <a:pt x="66979" y="901201"/>
                  <a:pt x="53061" y="985404"/>
                </a:cubicBezTo>
                <a:cubicBezTo>
                  <a:pt x="39143" y="1069607"/>
                  <a:pt x="40536" y="912336"/>
                  <a:pt x="32185" y="968703"/>
                </a:cubicBezTo>
                <a:cubicBezTo>
                  <a:pt x="23834" y="1025070"/>
                  <a:pt x="7132" y="1292988"/>
                  <a:pt x="2957" y="1323607"/>
                </a:cubicBezTo>
                <a:cubicBezTo>
                  <a:pt x="-1218" y="1354226"/>
                  <a:pt x="-1914" y="1297859"/>
                  <a:pt x="7133" y="1152418"/>
                </a:cubicBezTo>
                <a:cubicBezTo>
                  <a:pt x="16180" y="1006977"/>
                  <a:pt x="47495" y="569262"/>
                  <a:pt x="57237" y="450961"/>
                </a:cubicBezTo>
                <a:cubicBezTo>
                  <a:pt x="66979" y="332660"/>
                  <a:pt x="69762" y="521246"/>
                  <a:pt x="65587" y="442610"/>
                </a:cubicBezTo>
                <a:cubicBezTo>
                  <a:pt x="61412" y="363974"/>
                  <a:pt x="28009" y="-3455"/>
                  <a:pt x="3636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612807B-DC31-57CC-A175-A13F93CDCB2C}"/>
              </a:ext>
            </a:extLst>
          </p:cNvPr>
          <p:cNvSpPr/>
          <p:nvPr/>
        </p:nvSpPr>
        <p:spPr>
          <a:xfrm>
            <a:off x="2668946" y="9945034"/>
            <a:ext cx="178638" cy="1081065"/>
          </a:xfrm>
          <a:custGeom>
            <a:avLst/>
            <a:gdLst>
              <a:gd name="connsiteX0" fmla="*/ 178638 w 178638"/>
              <a:gd name="connsiteY0" fmla="*/ 632 h 1081065"/>
              <a:gd name="connsiteX1" fmla="*/ 78429 w 178638"/>
              <a:gd name="connsiteY1" fmla="*/ 522550 h 1081065"/>
              <a:gd name="connsiteX2" fmla="*/ 3273 w 178638"/>
              <a:gd name="connsiteY2" fmla="*/ 1061169 h 1081065"/>
              <a:gd name="connsiteX3" fmla="*/ 19975 w 178638"/>
              <a:gd name="connsiteY3" fmla="*/ 906681 h 1081065"/>
              <a:gd name="connsiteX4" fmla="*/ 78429 w 178638"/>
              <a:gd name="connsiteY4" fmla="*/ 355536 h 1081065"/>
              <a:gd name="connsiteX5" fmla="*/ 78429 w 178638"/>
              <a:gd name="connsiteY5" fmla="*/ 413991 h 1081065"/>
              <a:gd name="connsiteX6" fmla="*/ 178638 w 178638"/>
              <a:gd name="connsiteY6" fmla="*/ 632 h 10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638" h="1081065">
                <a:moveTo>
                  <a:pt x="178638" y="632"/>
                </a:moveTo>
                <a:cubicBezTo>
                  <a:pt x="178638" y="18725"/>
                  <a:pt x="107656" y="345794"/>
                  <a:pt x="78429" y="522550"/>
                </a:cubicBezTo>
                <a:cubicBezTo>
                  <a:pt x="49202" y="699306"/>
                  <a:pt x="13015" y="997147"/>
                  <a:pt x="3273" y="1061169"/>
                </a:cubicBezTo>
                <a:cubicBezTo>
                  <a:pt x="-6469" y="1125191"/>
                  <a:pt x="7449" y="1024287"/>
                  <a:pt x="19975" y="906681"/>
                </a:cubicBezTo>
                <a:cubicBezTo>
                  <a:pt x="32501" y="789075"/>
                  <a:pt x="68687" y="437651"/>
                  <a:pt x="78429" y="355536"/>
                </a:cubicBezTo>
                <a:cubicBezTo>
                  <a:pt x="88171" y="273421"/>
                  <a:pt x="67991" y="469662"/>
                  <a:pt x="78429" y="413991"/>
                </a:cubicBezTo>
                <a:cubicBezTo>
                  <a:pt x="88867" y="358320"/>
                  <a:pt x="178638" y="-17461"/>
                  <a:pt x="178638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8238014E-EF4F-50F5-DA85-74701DD4F0C6}"/>
              </a:ext>
            </a:extLst>
          </p:cNvPr>
          <p:cNvSpPr/>
          <p:nvPr/>
        </p:nvSpPr>
        <p:spPr>
          <a:xfrm>
            <a:off x="6999913" y="5204873"/>
            <a:ext cx="1338450" cy="1802189"/>
          </a:xfrm>
          <a:custGeom>
            <a:avLst/>
            <a:gdLst>
              <a:gd name="connsiteX0" fmla="*/ 1469 w 1338450"/>
              <a:gd name="connsiteY0" fmla="*/ 173 h 1802189"/>
              <a:gd name="connsiteX1" fmla="*/ 813067 w 1338450"/>
              <a:gd name="connsiteY1" fmla="*/ 395151 h 1802189"/>
              <a:gd name="connsiteX2" fmla="*/ 1137706 w 1338450"/>
              <a:gd name="connsiteY2" fmla="*/ 660273 h 1802189"/>
              <a:gd name="connsiteX3" fmla="*/ 1170170 w 1338450"/>
              <a:gd name="connsiteY3" fmla="*/ 909163 h 1802189"/>
              <a:gd name="connsiteX4" fmla="*/ 1202634 w 1338450"/>
              <a:gd name="connsiteY4" fmla="*/ 1406942 h 1802189"/>
              <a:gd name="connsiteX5" fmla="*/ 1213455 w 1338450"/>
              <a:gd name="connsiteY5" fmla="*/ 1461049 h 1802189"/>
              <a:gd name="connsiteX6" fmla="*/ 1235098 w 1338450"/>
              <a:gd name="connsiteY6" fmla="*/ 1791099 h 1802189"/>
              <a:gd name="connsiteX7" fmla="*/ 1262151 w 1338450"/>
              <a:gd name="connsiteY7" fmla="*/ 1655832 h 1802189"/>
              <a:gd name="connsiteX8" fmla="*/ 1337900 w 1338450"/>
              <a:gd name="connsiteY8" fmla="*/ 1006554 h 1802189"/>
              <a:gd name="connsiteX9" fmla="*/ 1218866 w 1338450"/>
              <a:gd name="connsiteY9" fmla="*/ 725200 h 1802189"/>
              <a:gd name="connsiteX10" fmla="*/ 629105 w 1338450"/>
              <a:gd name="connsiteY10" fmla="*/ 460078 h 1802189"/>
              <a:gd name="connsiteX11" fmla="*/ 823888 w 1338450"/>
              <a:gd name="connsiteY11" fmla="*/ 492542 h 1802189"/>
              <a:gd name="connsiteX12" fmla="*/ 618283 w 1338450"/>
              <a:gd name="connsiteY12" fmla="*/ 346455 h 1802189"/>
              <a:gd name="connsiteX13" fmla="*/ 1469 w 1338450"/>
              <a:gd name="connsiteY13" fmla="*/ 173 h 180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450" h="1802189">
                <a:moveTo>
                  <a:pt x="1469" y="173"/>
                </a:moveTo>
                <a:cubicBezTo>
                  <a:pt x="33933" y="8289"/>
                  <a:pt x="623694" y="285134"/>
                  <a:pt x="813067" y="395151"/>
                </a:cubicBezTo>
                <a:cubicBezTo>
                  <a:pt x="1002440" y="505168"/>
                  <a:pt x="1078189" y="574604"/>
                  <a:pt x="1137706" y="660273"/>
                </a:cubicBezTo>
                <a:cubicBezTo>
                  <a:pt x="1197223" y="745942"/>
                  <a:pt x="1159349" y="784718"/>
                  <a:pt x="1170170" y="909163"/>
                </a:cubicBezTo>
                <a:cubicBezTo>
                  <a:pt x="1180991" y="1033608"/>
                  <a:pt x="1195420" y="1314961"/>
                  <a:pt x="1202634" y="1406942"/>
                </a:cubicBezTo>
                <a:cubicBezTo>
                  <a:pt x="1209848" y="1498923"/>
                  <a:pt x="1208044" y="1397023"/>
                  <a:pt x="1213455" y="1461049"/>
                </a:cubicBezTo>
                <a:cubicBezTo>
                  <a:pt x="1218866" y="1525075"/>
                  <a:pt x="1226982" y="1758635"/>
                  <a:pt x="1235098" y="1791099"/>
                </a:cubicBezTo>
                <a:cubicBezTo>
                  <a:pt x="1243214" y="1823563"/>
                  <a:pt x="1245017" y="1786589"/>
                  <a:pt x="1262151" y="1655832"/>
                </a:cubicBezTo>
                <a:cubicBezTo>
                  <a:pt x="1279285" y="1525075"/>
                  <a:pt x="1345114" y="1161659"/>
                  <a:pt x="1337900" y="1006554"/>
                </a:cubicBezTo>
                <a:cubicBezTo>
                  <a:pt x="1330686" y="851449"/>
                  <a:pt x="1336999" y="816279"/>
                  <a:pt x="1218866" y="725200"/>
                </a:cubicBezTo>
                <a:cubicBezTo>
                  <a:pt x="1100733" y="634121"/>
                  <a:pt x="694935" y="498854"/>
                  <a:pt x="629105" y="460078"/>
                </a:cubicBezTo>
                <a:cubicBezTo>
                  <a:pt x="563275" y="421302"/>
                  <a:pt x="825692" y="511479"/>
                  <a:pt x="823888" y="492542"/>
                </a:cubicBezTo>
                <a:cubicBezTo>
                  <a:pt x="822084" y="473605"/>
                  <a:pt x="752648" y="421302"/>
                  <a:pt x="618283" y="346455"/>
                </a:cubicBezTo>
                <a:cubicBezTo>
                  <a:pt x="483919" y="271608"/>
                  <a:pt x="-30995" y="-7943"/>
                  <a:pt x="1469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F5F0122-4C7B-48FC-AA49-33019900DE40}"/>
              </a:ext>
            </a:extLst>
          </p:cNvPr>
          <p:cNvSpPr/>
          <p:nvPr/>
        </p:nvSpPr>
        <p:spPr>
          <a:xfrm>
            <a:off x="8159260" y="5853690"/>
            <a:ext cx="354339" cy="1910614"/>
          </a:xfrm>
          <a:custGeom>
            <a:avLst/>
            <a:gdLst>
              <a:gd name="connsiteX0" fmla="*/ 2 w 354339"/>
              <a:gd name="connsiteY0" fmla="*/ 634 h 1910614"/>
              <a:gd name="connsiteX1" fmla="*/ 308409 w 354339"/>
              <a:gd name="connsiteY1" fmla="*/ 401022 h 1910614"/>
              <a:gd name="connsiteX2" fmla="*/ 140678 w 354339"/>
              <a:gd name="connsiteY2" fmla="*/ 898802 h 1910614"/>
              <a:gd name="connsiteX3" fmla="*/ 189374 w 354339"/>
              <a:gd name="connsiteY3" fmla="*/ 801411 h 1910614"/>
              <a:gd name="connsiteX4" fmla="*/ 308409 w 354339"/>
              <a:gd name="connsiteY4" fmla="*/ 1450689 h 1910614"/>
              <a:gd name="connsiteX5" fmla="*/ 227249 w 354339"/>
              <a:gd name="connsiteY5" fmla="*/ 1715811 h 1910614"/>
              <a:gd name="connsiteX6" fmla="*/ 183964 w 354339"/>
              <a:gd name="connsiteY6" fmla="*/ 1910594 h 1910614"/>
              <a:gd name="connsiteX7" fmla="*/ 243481 w 354339"/>
              <a:gd name="connsiteY7" fmla="*/ 1704989 h 1910614"/>
              <a:gd name="connsiteX8" fmla="*/ 330051 w 354339"/>
              <a:gd name="connsiteY8" fmla="*/ 1142282 h 1910614"/>
              <a:gd name="connsiteX9" fmla="*/ 302998 w 354339"/>
              <a:gd name="connsiteY9" fmla="*/ 1158514 h 1910614"/>
              <a:gd name="connsiteX10" fmla="*/ 232660 w 354339"/>
              <a:gd name="connsiteY10" fmla="*/ 806821 h 1910614"/>
              <a:gd name="connsiteX11" fmla="*/ 248891 w 354339"/>
              <a:gd name="connsiteY11" fmla="*/ 779768 h 1910614"/>
              <a:gd name="connsiteX12" fmla="*/ 346283 w 354339"/>
              <a:gd name="connsiteY12" fmla="*/ 460540 h 1910614"/>
              <a:gd name="connsiteX13" fmla="*/ 313819 w 354339"/>
              <a:gd name="connsiteY13" fmla="*/ 493003 h 1910614"/>
              <a:gd name="connsiteX14" fmla="*/ 2 w 354339"/>
              <a:gd name="connsiteY14" fmla="*/ 634 h 19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4339" h="1910614">
                <a:moveTo>
                  <a:pt x="2" y="634"/>
                </a:moveTo>
                <a:cubicBezTo>
                  <a:pt x="-900" y="-14696"/>
                  <a:pt x="284963" y="251327"/>
                  <a:pt x="308409" y="401022"/>
                </a:cubicBezTo>
                <a:cubicBezTo>
                  <a:pt x="331855" y="550717"/>
                  <a:pt x="160517" y="832071"/>
                  <a:pt x="140678" y="898802"/>
                </a:cubicBezTo>
                <a:cubicBezTo>
                  <a:pt x="120839" y="965533"/>
                  <a:pt x="161419" y="709430"/>
                  <a:pt x="189374" y="801411"/>
                </a:cubicBezTo>
                <a:cubicBezTo>
                  <a:pt x="217329" y="893392"/>
                  <a:pt x="302097" y="1298289"/>
                  <a:pt x="308409" y="1450689"/>
                </a:cubicBezTo>
                <a:cubicBezTo>
                  <a:pt x="314721" y="1603089"/>
                  <a:pt x="247990" y="1639160"/>
                  <a:pt x="227249" y="1715811"/>
                </a:cubicBezTo>
                <a:cubicBezTo>
                  <a:pt x="206508" y="1792462"/>
                  <a:pt x="181259" y="1912398"/>
                  <a:pt x="183964" y="1910594"/>
                </a:cubicBezTo>
                <a:cubicBezTo>
                  <a:pt x="186669" y="1908790"/>
                  <a:pt x="219133" y="1833041"/>
                  <a:pt x="243481" y="1704989"/>
                </a:cubicBezTo>
                <a:cubicBezTo>
                  <a:pt x="267829" y="1576937"/>
                  <a:pt x="320132" y="1233361"/>
                  <a:pt x="330051" y="1142282"/>
                </a:cubicBezTo>
                <a:cubicBezTo>
                  <a:pt x="339970" y="1051203"/>
                  <a:pt x="319230" y="1214424"/>
                  <a:pt x="302998" y="1158514"/>
                </a:cubicBezTo>
                <a:cubicBezTo>
                  <a:pt x="286766" y="1102604"/>
                  <a:pt x="241678" y="869945"/>
                  <a:pt x="232660" y="806821"/>
                </a:cubicBezTo>
                <a:cubicBezTo>
                  <a:pt x="223642" y="743697"/>
                  <a:pt x="229954" y="837481"/>
                  <a:pt x="248891" y="779768"/>
                </a:cubicBezTo>
                <a:cubicBezTo>
                  <a:pt x="267828" y="722055"/>
                  <a:pt x="335462" y="508334"/>
                  <a:pt x="346283" y="460540"/>
                </a:cubicBezTo>
                <a:cubicBezTo>
                  <a:pt x="357104" y="412746"/>
                  <a:pt x="365220" y="566047"/>
                  <a:pt x="313819" y="493003"/>
                </a:cubicBezTo>
                <a:cubicBezTo>
                  <a:pt x="262418" y="419959"/>
                  <a:pt x="904" y="15964"/>
                  <a:pt x="2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35C677D-1D04-9B4D-BF8C-30C08C6AE366}"/>
              </a:ext>
            </a:extLst>
          </p:cNvPr>
          <p:cNvSpPr/>
          <p:nvPr/>
        </p:nvSpPr>
        <p:spPr>
          <a:xfrm>
            <a:off x="8164672" y="6851181"/>
            <a:ext cx="77777" cy="885649"/>
          </a:xfrm>
          <a:custGeom>
            <a:avLst/>
            <a:gdLst>
              <a:gd name="connsiteX0" fmla="*/ 27053 w 77777"/>
              <a:gd name="connsiteY0" fmla="*/ 25756 h 885649"/>
              <a:gd name="connsiteX1" fmla="*/ 59517 w 77777"/>
              <a:gd name="connsiteY1" fmla="*/ 366627 h 885649"/>
              <a:gd name="connsiteX2" fmla="*/ 0 w 77777"/>
              <a:gd name="connsiteY2" fmla="*/ 875228 h 885649"/>
              <a:gd name="connsiteX3" fmla="*/ 59517 w 77777"/>
              <a:gd name="connsiteY3" fmla="*/ 718320 h 885649"/>
              <a:gd name="connsiteX4" fmla="*/ 75749 w 77777"/>
              <a:gd name="connsiteY4" fmla="*/ 826533 h 885649"/>
              <a:gd name="connsiteX5" fmla="*/ 75749 w 77777"/>
              <a:gd name="connsiteY5" fmla="*/ 426144 h 885649"/>
              <a:gd name="connsiteX6" fmla="*/ 59517 w 77777"/>
              <a:gd name="connsiteY6" fmla="*/ 69041 h 885649"/>
              <a:gd name="connsiteX7" fmla="*/ 27053 w 77777"/>
              <a:gd name="connsiteY7" fmla="*/ 25756 h 8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77" h="885649">
                <a:moveTo>
                  <a:pt x="27053" y="25756"/>
                </a:moveTo>
                <a:cubicBezTo>
                  <a:pt x="27053" y="75354"/>
                  <a:pt x="64026" y="225048"/>
                  <a:pt x="59517" y="366627"/>
                </a:cubicBezTo>
                <a:cubicBezTo>
                  <a:pt x="55008" y="508206"/>
                  <a:pt x="0" y="816613"/>
                  <a:pt x="0" y="875228"/>
                </a:cubicBezTo>
                <a:cubicBezTo>
                  <a:pt x="0" y="933843"/>
                  <a:pt x="46892" y="726436"/>
                  <a:pt x="59517" y="718320"/>
                </a:cubicBezTo>
                <a:cubicBezTo>
                  <a:pt x="72142" y="710204"/>
                  <a:pt x="73044" y="875229"/>
                  <a:pt x="75749" y="826533"/>
                </a:cubicBezTo>
                <a:cubicBezTo>
                  <a:pt x="78454" y="777837"/>
                  <a:pt x="78454" y="552393"/>
                  <a:pt x="75749" y="426144"/>
                </a:cubicBezTo>
                <a:cubicBezTo>
                  <a:pt x="73044" y="299895"/>
                  <a:pt x="64928" y="135772"/>
                  <a:pt x="59517" y="69041"/>
                </a:cubicBezTo>
                <a:cubicBezTo>
                  <a:pt x="54106" y="2310"/>
                  <a:pt x="27053" y="-23842"/>
                  <a:pt x="27053" y="25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E75D166-0A3E-93C5-FA74-A6897D1378DA}"/>
              </a:ext>
            </a:extLst>
          </p:cNvPr>
          <p:cNvSpPr/>
          <p:nvPr/>
        </p:nvSpPr>
        <p:spPr>
          <a:xfrm>
            <a:off x="7560019" y="7742629"/>
            <a:ext cx="740092" cy="68407"/>
          </a:xfrm>
          <a:custGeom>
            <a:avLst/>
            <a:gdLst>
              <a:gd name="connsiteX0" fmla="*/ 4071 w 740092"/>
              <a:gd name="connsiteY0" fmla="*/ 64940 h 68407"/>
              <a:gd name="connsiteX1" fmla="*/ 409870 w 740092"/>
              <a:gd name="connsiteY1" fmla="*/ 59530 h 68407"/>
              <a:gd name="connsiteX2" fmla="*/ 739919 w 740092"/>
              <a:gd name="connsiteY2" fmla="*/ 12 h 68407"/>
              <a:gd name="connsiteX3" fmla="*/ 458566 w 740092"/>
              <a:gd name="connsiteY3" fmla="*/ 64940 h 68407"/>
              <a:gd name="connsiteX4" fmla="*/ 674992 w 740092"/>
              <a:gd name="connsiteY4" fmla="*/ 59530 h 68407"/>
              <a:gd name="connsiteX5" fmla="*/ 4071 w 740092"/>
              <a:gd name="connsiteY5" fmla="*/ 64940 h 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092" h="68407">
                <a:moveTo>
                  <a:pt x="4071" y="64940"/>
                </a:moveTo>
                <a:cubicBezTo>
                  <a:pt x="-40116" y="64940"/>
                  <a:pt x="287229" y="70351"/>
                  <a:pt x="409870" y="59530"/>
                </a:cubicBezTo>
                <a:cubicBezTo>
                  <a:pt x="532511" y="48709"/>
                  <a:pt x="731803" y="-890"/>
                  <a:pt x="739919" y="12"/>
                </a:cubicBezTo>
                <a:cubicBezTo>
                  <a:pt x="748035" y="914"/>
                  <a:pt x="469387" y="55020"/>
                  <a:pt x="458566" y="64940"/>
                </a:cubicBezTo>
                <a:cubicBezTo>
                  <a:pt x="447745" y="74860"/>
                  <a:pt x="748938" y="60432"/>
                  <a:pt x="674992" y="59530"/>
                </a:cubicBezTo>
                <a:lnTo>
                  <a:pt x="4071" y="649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6D9E1580-A663-AC63-CB0A-344B9570E6C3}"/>
              </a:ext>
            </a:extLst>
          </p:cNvPr>
          <p:cNvSpPr/>
          <p:nvPr/>
        </p:nvSpPr>
        <p:spPr>
          <a:xfrm>
            <a:off x="7512730" y="7756334"/>
            <a:ext cx="837283" cy="98244"/>
          </a:xfrm>
          <a:custGeom>
            <a:avLst/>
            <a:gdLst>
              <a:gd name="connsiteX0" fmla="*/ 73003 w 837283"/>
              <a:gd name="connsiteY0" fmla="*/ 51235 h 98244"/>
              <a:gd name="connsiteX1" fmla="*/ 765566 w 837283"/>
              <a:gd name="connsiteY1" fmla="*/ 7950 h 98244"/>
              <a:gd name="connsiteX2" fmla="*/ 781798 w 837283"/>
              <a:gd name="connsiteY2" fmla="*/ 7950 h 98244"/>
              <a:gd name="connsiteX3" fmla="*/ 467980 w 837283"/>
              <a:gd name="connsiteY3" fmla="*/ 89110 h 98244"/>
              <a:gd name="connsiteX4" fmla="*/ 457159 w 837283"/>
              <a:gd name="connsiteY4" fmla="*/ 94520 h 98244"/>
              <a:gd name="connsiteX5" fmla="*/ 716870 w 837283"/>
              <a:gd name="connsiteY5" fmla="*/ 72878 h 98244"/>
              <a:gd name="connsiteX6" fmla="*/ 127109 w 837283"/>
              <a:gd name="connsiteY6" fmla="*/ 67467 h 98244"/>
              <a:gd name="connsiteX7" fmla="*/ 24307 w 837283"/>
              <a:gd name="connsiteY7" fmla="*/ 24182 h 98244"/>
              <a:gd name="connsiteX8" fmla="*/ 73003 w 837283"/>
              <a:gd name="connsiteY8" fmla="*/ 51235 h 9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283" h="98244">
                <a:moveTo>
                  <a:pt x="73003" y="51235"/>
                </a:moveTo>
                <a:cubicBezTo>
                  <a:pt x="196546" y="48530"/>
                  <a:pt x="647434" y="15164"/>
                  <a:pt x="765566" y="7950"/>
                </a:cubicBezTo>
                <a:cubicBezTo>
                  <a:pt x="883698" y="736"/>
                  <a:pt x="831396" y="-5577"/>
                  <a:pt x="781798" y="7950"/>
                </a:cubicBezTo>
                <a:cubicBezTo>
                  <a:pt x="732200" y="21477"/>
                  <a:pt x="522087" y="74682"/>
                  <a:pt x="467980" y="89110"/>
                </a:cubicBezTo>
                <a:cubicBezTo>
                  <a:pt x="413874" y="103538"/>
                  <a:pt x="415677" y="97225"/>
                  <a:pt x="457159" y="94520"/>
                </a:cubicBezTo>
                <a:cubicBezTo>
                  <a:pt x="498641" y="91815"/>
                  <a:pt x="771878" y="77387"/>
                  <a:pt x="716870" y="72878"/>
                </a:cubicBezTo>
                <a:cubicBezTo>
                  <a:pt x="661862" y="68369"/>
                  <a:pt x="242536" y="75583"/>
                  <a:pt x="127109" y="67467"/>
                </a:cubicBezTo>
                <a:cubicBezTo>
                  <a:pt x="11682" y="59351"/>
                  <a:pt x="29718" y="29593"/>
                  <a:pt x="24307" y="24182"/>
                </a:cubicBezTo>
                <a:cubicBezTo>
                  <a:pt x="18896" y="18771"/>
                  <a:pt x="-50540" y="53940"/>
                  <a:pt x="73003" y="5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07587C9-23C6-09E7-4D81-32C15B5DABA2}"/>
              </a:ext>
            </a:extLst>
          </p:cNvPr>
          <p:cNvSpPr/>
          <p:nvPr/>
        </p:nvSpPr>
        <p:spPr>
          <a:xfrm>
            <a:off x="8261653" y="7852164"/>
            <a:ext cx="283035" cy="2500667"/>
          </a:xfrm>
          <a:custGeom>
            <a:avLst/>
            <a:gdLst>
              <a:gd name="connsiteX0" fmla="*/ 130267 w 283035"/>
              <a:gd name="connsiteY0" fmla="*/ 9512 h 2500667"/>
              <a:gd name="connsiteX1" fmla="*/ 216837 w 283035"/>
              <a:gd name="connsiteY1" fmla="*/ 1107874 h 2500667"/>
              <a:gd name="connsiteX2" fmla="*/ 151909 w 283035"/>
              <a:gd name="connsiteY2" fmla="*/ 1800437 h 2500667"/>
              <a:gd name="connsiteX3" fmla="*/ 276354 w 283035"/>
              <a:gd name="connsiteY3" fmla="*/ 2238700 h 2500667"/>
              <a:gd name="connsiteX4" fmla="*/ 265533 w 283035"/>
              <a:gd name="connsiteY4" fmla="*/ 2433483 h 2500667"/>
              <a:gd name="connsiteX5" fmla="*/ 260122 w 283035"/>
              <a:gd name="connsiteY5" fmla="*/ 2309038 h 2500667"/>
              <a:gd name="connsiteX6" fmla="*/ 43696 w 283035"/>
              <a:gd name="connsiteY6" fmla="*/ 453185 h 2500667"/>
              <a:gd name="connsiteX7" fmla="*/ 5822 w 283035"/>
              <a:gd name="connsiteY7" fmla="*/ 566809 h 2500667"/>
              <a:gd name="connsiteX8" fmla="*/ 130267 w 283035"/>
              <a:gd name="connsiteY8" fmla="*/ 9512 h 25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035" h="2500667">
                <a:moveTo>
                  <a:pt x="130267" y="9512"/>
                </a:moveTo>
                <a:cubicBezTo>
                  <a:pt x="165436" y="99690"/>
                  <a:pt x="213230" y="809387"/>
                  <a:pt x="216837" y="1107874"/>
                </a:cubicBezTo>
                <a:cubicBezTo>
                  <a:pt x="220444" y="1406362"/>
                  <a:pt x="141990" y="1611966"/>
                  <a:pt x="151909" y="1800437"/>
                </a:cubicBezTo>
                <a:cubicBezTo>
                  <a:pt x="161829" y="1988908"/>
                  <a:pt x="257417" y="2133192"/>
                  <a:pt x="276354" y="2238700"/>
                </a:cubicBezTo>
                <a:cubicBezTo>
                  <a:pt x="295291" y="2344208"/>
                  <a:pt x="268238" y="2421760"/>
                  <a:pt x="265533" y="2433483"/>
                </a:cubicBezTo>
                <a:cubicBezTo>
                  <a:pt x="262828" y="2445206"/>
                  <a:pt x="297095" y="2639088"/>
                  <a:pt x="260122" y="2309038"/>
                </a:cubicBezTo>
                <a:cubicBezTo>
                  <a:pt x="223149" y="1978988"/>
                  <a:pt x="86079" y="743556"/>
                  <a:pt x="43696" y="453185"/>
                </a:cubicBezTo>
                <a:cubicBezTo>
                  <a:pt x="1313" y="162814"/>
                  <a:pt x="-7705" y="635344"/>
                  <a:pt x="5822" y="566809"/>
                </a:cubicBezTo>
                <a:cubicBezTo>
                  <a:pt x="19349" y="498274"/>
                  <a:pt x="95098" y="-80666"/>
                  <a:pt x="130267" y="9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52FC366D-951D-053D-FE99-3FFAD3349BBD}"/>
              </a:ext>
            </a:extLst>
          </p:cNvPr>
          <p:cNvSpPr/>
          <p:nvPr/>
        </p:nvSpPr>
        <p:spPr>
          <a:xfrm>
            <a:off x="7532531" y="7725453"/>
            <a:ext cx="789326" cy="478215"/>
          </a:xfrm>
          <a:custGeom>
            <a:avLst/>
            <a:gdLst>
              <a:gd name="connsiteX0" fmla="*/ 789050 w 789326"/>
              <a:gd name="connsiteY0" fmla="*/ 956 h 478215"/>
              <a:gd name="connsiteX1" fmla="*/ 691658 w 789326"/>
              <a:gd name="connsiteY1" fmla="*/ 450040 h 478215"/>
              <a:gd name="connsiteX2" fmla="*/ 675426 w 789326"/>
              <a:gd name="connsiteY2" fmla="*/ 433809 h 478215"/>
              <a:gd name="connsiteX3" fmla="*/ 9916 w 789326"/>
              <a:gd name="connsiteY3" fmla="*/ 455451 h 478215"/>
              <a:gd name="connsiteX4" fmla="*/ 296681 w 789326"/>
              <a:gd name="connsiteY4" fmla="*/ 439219 h 478215"/>
              <a:gd name="connsiteX5" fmla="*/ 578035 w 789326"/>
              <a:gd name="connsiteY5" fmla="*/ 433809 h 478215"/>
              <a:gd name="connsiteX6" fmla="*/ 680837 w 789326"/>
              <a:gd name="connsiteY6" fmla="*/ 379702 h 478215"/>
              <a:gd name="connsiteX7" fmla="*/ 670016 w 789326"/>
              <a:gd name="connsiteY7" fmla="*/ 331006 h 478215"/>
              <a:gd name="connsiteX8" fmla="*/ 653784 w 789326"/>
              <a:gd name="connsiteY8" fmla="*/ 331006 h 478215"/>
              <a:gd name="connsiteX9" fmla="*/ 789050 w 789326"/>
              <a:gd name="connsiteY9" fmla="*/ 956 h 47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326" h="478215">
                <a:moveTo>
                  <a:pt x="789050" y="956"/>
                </a:moveTo>
                <a:cubicBezTo>
                  <a:pt x="795362" y="20795"/>
                  <a:pt x="691658" y="450040"/>
                  <a:pt x="691658" y="450040"/>
                </a:cubicBezTo>
                <a:cubicBezTo>
                  <a:pt x="672721" y="522182"/>
                  <a:pt x="789050" y="432907"/>
                  <a:pt x="675426" y="433809"/>
                </a:cubicBezTo>
                <a:cubicBezTo>
                  <a:pt x="561802" y="434711"/>
                  <a:pt x="73040" y="454549"/>
                  <a:pt x="9916" y="455451"/>
                </a:cubicBezTo>
                <a:cubicBezTo>
                  <a:pt x="-53208" y="456353"/>
                  <a:pt x="201995" y="442826"/>
                  <a:pt x="296681" y="439219"/>
                </a:cubicBezTo>
                <a:cubicBezTo>
                  <a:pt x="391367" y="435612"/>
                  <a:pt x="514009" y="443729"/>
                  <a:pt x="578035" y="433809"/>
                </a:cubicBezTo>
                <a:cubicBezTo>
                  <a:pt x="642061" y="423889"/>
                  <a:pt x="665507" y="396836"/>
                  <a:pt x="680837" y="379702"/>
                </a:cubicBezTo>
                <a:cubicBezTo>
                  <a:pt x="696167" y="362568"/>
                  <a:pt x="670016" y="331006"/>
                  <a:pt x="670016" y="331006"/>
                </a:cubicBezTo>
                <a:cubicBezTo>
                  <a:pt x="665507" y="322890"/>
                  <a:pt x="629436" y="386014"/>
                  <a:pt x="653784" y="331006"/>
                </a:cubicBezTo>
                <a:cubicBezTo>
                  <a:pt x="678132" y="275998"/>
                  <a:pt x="782738" y="-18883"/>
                  <a:pt x="789050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26100FE-1566-2CAA-6A15-CC66E238DE9A}"/>
              </a:ext>
            </a:extLst>
          </p:cNvPr>
          <p:cNvSpPr/>
          <p:nvPr/>
        </p:nvSpPr>
        <p:spPr>
          <a:xfrm>
            <a:off x="7687817" y="8207161"/>
            <a:ext cx="289361" cy="1437859"/>
          </a:xfrm>
          <a:custGeom>
            <a:avLst/>
            <a:gdLst>
              <a:gd name="connsiteX0" fmla="*/ 98110 w 289361"/>
              <a:gd name="connsiteY0" fmla="*/ 38671 h 1437859"/>
              <a:gd name="connsiteX1" fmla="*/ 22361 w 289361"/>
              <a:gd name="connsiteY1" fmla="*/ 639253 h 1437859"/>
              <a:gd name="connsiteX2" fmla="*/ 22361 w 289361"/>
              <a:gd name="connsiteY2" fmla="*/ 568915 h 1437859"/>
              <a:gd name="connsiteX3" fmla="*/ 282072 w 289361"/>
              <a:gd name="connsiteY3" fmla="*/ 1412976 h 1437859"/>
              <a:gd name="connsiteX4" fmla="*/ 206323 w 289361"/>
              <a:gd name="connsiteY4" fmla="*/ 1164086 h 1437859"/>
              <a:gd name="connsiteX5" fmla="*/ 87288 w 289361"/>
              <a:gd name="connsiteY5" fmla="*/ 650075 h 1437859"/>
              <a:gd name="connsiteX6" fmla="*/ 81878 w 289361"/>
              <a:gd name="connsiteY6" fmla="*/ 839447 h 1437859"/>
              <a:gd name="connsiteX7" fmla="*/ 16950 w 289361"/>
              <a:gd name="connsiteY7" fmla="*/ 487755 h 1437859"/>
              <a:gd name="connsiteX8" fmla="*/ 87288 w 289361"/>
              <a:gd name="connsiteY8" fmla="*/ 103599 h 1437859"/>
              <a:gd name="connsiteX9" fmla="*/ 98110 w 289361"/>
              <a:gd name="connsiteY9" fmla="*/ 38671 h 143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361" h="1437859">
                <a:moveTo>
                  <a:pt x="98110" y="38671"/>
                </a:moveTo>
                <a:cubicBezTo>
                  <a:pt x="87289" y="127947"/>
                  <a:pt x="34986" y="550879"/>
                  <a:pt x="22361" y="639253"/>
                </a:cubicBezTo>
                <a:cubicBezTo>
                  <a:pt x="9736" y="727627"/>
                  <a:pt x="-20924" y="439961"/>
                  <a:pt x="22361" y="568915"/>
                </a:cubicBezTo>
                <a:cubicBezTo>
                  <a:pt x="65646" y="697869"/>
                  <a:pt x="251412" y="1313781"/>
                  <a:pt x="282072" y="1412976"/>
                </a:cubicBezTo>
                <a:cubicBezTo>
                  <a:pt x="312732" y="1512171"/>
                  <a:pt x="238787" y="1291236"/>
                  <a:pt x="206323" y="1164086"/>
                </a:cubicBezTo>
                <a:cubicBezTo>
                  <a:pt x="173859" y="1036936"/>
                  <a:pt x="108029" y="704181"/>
                  <a:pt x="87288" y="650075"/>
                </a:cubicBezTo>
                <a:cubicBezTo>
                  <a:pt x="66547" y="595969"/>
                  <a:pt x="93601" y="866500"/>
                  <a:pt x="81878" y="839447"/>
                </a:cubicBezTo>
                <a:cubicBezTo>
                  <a:pt x="70155" y="812394"/>
                  <a:pt x="16048" y="610396"/>
                  <a:pt x="16950" y="487755"/>
                </a:cubicBezTo>
                <a:cubicBezTo>
                  <a:pt x="17852" y="365114"/>
                  <a:pt x="71958" y="173937"/>
                  <a:pt x="87288" y="103599"/>
                </a:cubicBezTo>
                <a:cubicBezTo>
                  <a:pt x="102618" y="33261"/>
                  <a:pt x="108931" y="-50605"/>
                  <a:pt x="98110" y="38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879A77E-09BA-5677-9563-F5EA0E36FF42}"/>
              </a:ext>
            </a:extLst>
          </p:cNvPr>
          <p:cNvSpPr/>
          <p:nvPr/>
        </p:nvSpPr>
        <p:spPr>
          <a:xfrm>
            <a:off x="8099191" y="8333698"/>
            <a:ext cx="503271" cy="2322523"/>
          </a:xfrm>
          <a:custGeom>
            <a:avLst/>
            <a:gdLst>
              <a:gd name="connsiteX0" fmla="*/ 553 w 503271"/>
              <a:gd name="connsiteY0" fmla="*/ 4115 h 2322523"/>
              <a:gd name="connsiteX1" fmla="*/ 124998 w 503271"/>
              <a:gd name="connsiteY1" fmla="*/ 1037549 h 2322523"/>
              <a:gd name="connsiteX2" fmla="*/ 179105 w 503271"/>
              <a:gd name="connsiteY2" fmla="*/ 1919485 h 2322523"/>
              <a:gd name="connsiteX3" fmla="*/ 141230 w 503271"/>
              <a:gd name="connsiteY3" fmla="*/ 1681417 h 2322523"/>
              <a:gd name="connsiteX4" fmla="*/ 211569 w 503271"/>
              <a:gd name="connsiteY4" fmla="*/ 2276588 h 2322523"/>
              <a:gd name="connsiteX5" fmla="*/ 298139 w 503271"/>
              <a:gd name="connsiteY5" fmla="*/ 2281999 h 2322523"/>
              <a:gd name="connsiteX6" fmla="*/ 498333 w 503271"/>
              <a:gd name="connsiteY6" fmla="*/ 2276588 h 2322523"/>
              <a:gd name="connsiteX7" fmla="*/ 433405 w 503271"/>
              <a:gd name="connsiteY7" fmla="*/ 2000645 h 2322523"/>
              <a:gd name="connsiteX8" fmla="*/ 336014 w 503271"/>
              <a:gd name="connsiteY8" fmla="*/ 978032 h 2322523"/>
              <a:gd name="connsiteX9" fmla="*/ 281907 w 503271"/>
              <a:gd name="connsiteY9" fmla="*/ 518127 h 2322523"/>
              <a:gd name="connsiteX10" fmla="*/ 179105 w 503271"/>
              <a:gd name="connsiteY10" fmla="*/ 669625 h 2322523"/>
              <a:gd name="connsiteX11" fmla="*/ 553 w 503271"/>
              <a:gd name="connsiteY11" fmla="*/ 4115 h 232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271" h="2322523">
                <a:moveTo>
                  <a:pt x="553" y="4115"/>
                </a:moveTo>
                <a:cubicBezTo>
                  <a:pt x="-8465" y="65436"/>
                  <a:pt x="95239" y="718321"/>
                  <a:pt x="124998" y="1037549"/>
                </a:cubicBezTo>
                <a:cubicBezTo>
                  <a:pt x="154757" y="1356777"/>
                  <a:pt x="176400" y="1812174"/>
                  <a:pt x="179105" y="1919485"/>
                </a:cubicBezTo>
                <a:cubicBezTo>
                  <a:pt x="181810" y="2026796"/>
                  <a:pt x="135819" y="1621900"/>
                  <a:pt x="141230" y="1681417"/>
                </a:cubicBezTo>
                <a:cubicBezTo>
                  <a:pt x="146641" y="1740934"/>
                  <a:pt x="185418" y="2176491"/>
                  <a:pt x="211569" y="2276588"/>
                </a:cubicBezTo>
                <a:cubicBezTo>
                  <a:pt x="237720" y="2376685"/>
                  <a:pt x="250345" y="2281999"/>
                  <a:pt x="298139" y="2281999"/>
                </a:cubicBezTo>
                <a:cubicBezTo>
                  <a:pt x="345933" y="2281999"/>
                  <a:pt x="475789" y="2323480"/>
                  <a:pt x="498333" y="2276588"/>
                </a:cubicBezTo>
                <a:cubicBezTo>
                  <a:pt x="520877" y="2229696"/>
                  <a:pt x="460458" y="2217071"/>
                  <a:pt x="433405" y="2000645"/>
                </a:cubicBezTo>
                <a:cubicBezTo>
                  <a:pt x="406352" y="1784219"/>
                  <a:pt x="361264" y="1225118"/>
                  <a:pt x="336014" y="978032"/>
                </a:cubicBezTo>
                <a:cubicBezTo>
                  <a:pt x="310764" y="730946"/>
                  <a:pt x="308058" y="569528"/>
                  <a:pt x="281907" y="518127"/>
                </a:cubicBezTo>
                <a:cubicBezTo>
                  <a:pt x="255756" y="466726"/>
                  <a:pt x="224194" y="753490"/>
                  <a:pt x="179105" y="669625"/>
                </a:cubicBezTo>
                <a:cubicBezTo>
                  <a:pt x="134016" y="585760"/>
                  <a:pt x="9571" y="-57206"/>
                  <a:pt x="553" y="4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D1A960E-2A7D-E7D9-09A0-59DE6D5A47E2}"/>
              </a:ext>
            </a:extLst>
          </p:cNvPr>
          <p:cNvSpPr/>
          <p:nvPr/>
        </p:nvSpPr>
        <p:spPr>
          <a:xfrm>
            <a:off x="7194159" y="10262347"/>
            <a:ext cx="199906" cy="876192"/>
          </a:xfrm>
          <a:custGeom>
            <a:avLst/>
            <a:gdLst>
              <a:gd name="connsiteX0" fmla="*/ 175148 w 199906"/>
              <a:gd name="connsiteY0" fmla="*/ 104460 h 876192"/>
              <a:gd name="connsiteX1" fmla="*/ 61524 w 199906"/>
              <a:gd name="connsiteY1" fmla="*/ 607651 h 876192"/>
              <a:gd name="connsiteX2" fmla="*/ 148094 w 199906"/>
              <a:gd name="connsiteY2" fmla="*/ 867362 h 876192"/>
              <a:gd name="connsiteX3" fmla="*/ 115630 w 199906"/>
              <a:gd name="connsiteY3" fmla="*/ 791613 h 876192"/>
              <a:gd name="connsiteX4" fmla="*/ 7417 w 199906"/>
              <a:gd name="connsiteY4" fmla="*/ 558955 h 876192"/>
              <a:gd name="connsiteX5" fmla="*/ 29060 w 199906"/>
              <a:gd name="connsiteY5" fmla="*/ 591419 h 876192"/>
              <a:gd name="connsiteX6" fmla="*/ 185969 w 199906"/>
              <a:gd name="connsiteY6" fmla="*/ 39532 h 876192"/>
              <a:gd name="connsiteX7" fmla="*/ 175148 w 199906"/>
              <a:gd name="connsiteY7" fmla="*/ 104460 h 87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906" h="876192">
                <a:moveTo>
                  <a:pt x="175148" y="104460"/>
                </a:moveTo>
                <a:cubicBezTo>
                  <a:pt x="154407" y="199146"/>
                  <a:pt x="66033" y="480501"/>
                  <a:pt x="61524" y="607651"/>
                </a:cubicBezTo>
                <a:cubicBezTo>
                  <a:pt x="57015" y="734801"/>
                  <a:pt x="139076" y="836702"/>
                  <a:pt x="148094" y="867362"/>
                </a:cubicBezTo>
                <a:cubicBezTo>
                  <a:pt x="157112" y="898022"/>
                  <a:pt x="139076" y="843014"/>
                  <a:pt x="115630" y="791613"/>
                </a:cubicBezTo>
                <a:cubicBezTo>
                  <a:pt x="92184" y="740212"/>
                  <a:pt x="21845" y="592321"/>
                  <a:pt x="7417" y="558955"/>
                </a:cubicBezTo>
                <a:cubicBezTo>
                  <a:pt x="-7011" y="525589"/>
                  <a:pt x="-699" y="677990"/>
                  <a:pt x="29060" y="591419"/>
                </a:cubicBezTo>
                <a:cubicBezTo>
                  <a:pt x="58819" y="504848"/>
                  <a:pt x="158916" y="118888"/>
                  <a:pt x="185969" y="39532"/>
                </a:cubicBezTo>
                <a:cubicBezTo>
                  <a:pt x="213022" y="-39824"/>
                  <a:pt x="195889" y="9774"/>
                  <a:pt x="175148" y="104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18A0F742-618F-398B-07B1-743BC82778B8}"/>
              </a:ext>
            </a:extLst>
          </p:cNvPr>
          <p:cNvSpPr/>
          <p:nvPr/>
        </p:nvSpPr>
        <p:spPr>
          <a:xfrm>
            <a:off x="8246424" y="10303532"/>
            <a:ext cx="669601" cy="1981722"/>
          </a:xfrm>
          <a:custGeom>
            <a:avLst/>
            <a:gdLst>
              <a:gd name="connsiteX0" fmla="*/ 367332 w 669601"/>
              <a:gd name="connsiteY0" fmla="*/ 285112 h 1981722"/>
              <a:gd name="connsiteX1" fmla="*/ 654097 w 669601"/>
              <a:gd name="connsiteY1" fmla="*/ 1194101 h 1981722"/>
              <a:gd name="connsiteX2" fmla="*/ 621633 w 669601"/>
              <a:gd name="connsiteY2" fmla="*/ 1318546 h 1981722"/>
              <a:gd name="connsiteX3" fmla="*/ 540473 w 669601"/>
              <a:gd name="connsiteY3" fmla="*/ 1540383 h 1981722"/>
              <a:gd name="connsiteX4" fmla="*/ 545884 w 669601"/>
              <a:gd name="connsiteY4" fmla="*/ 1426759 h 1981722"/>
              <a:gd name="connsiteX5" fmla="*/ 253709 w 669601"/>
              <a:gd name="connsiteY5" fmla="*/ 1594489 h 1981722"/>
              <a:gd name="connsiteX6" fmla="*/ 10229 w 669601"/>
              <a:gd name="connsiteY6" fmla="*/ 1946182 h 1981722"/>
              <a:gd name="connsiteX7" fmla="*/ 42693 w 669601"/>
              <a:gd name="connsiteY7" fmla="*/ 1832558 h 1981722"/>
              <a:gd name="connsiteX8" fmla="*/ 15640 w 669601"/>
              <a:gd name="connsiteY8" fmla="*/ 734196 h 1981722"/>
              <a:gd name="connsiteX9" fmla="*/ 26461 w 669601"/>
              <a:gd name="connsiteY9" fmla="*/ 831588 h 1981722"/>
              <a:gd name="connsiteX10" fmla="*/ 129264 w 669601"/>
              <a:gd name="connsiteY10" fmla="*/ 14579 h 1981722"/>
              <a:gd name="connsiteX11" fmla="*/ 210423 w 669601"/>
              <a:gd name="connsiteY11" fmla="*/ 306754 h 1981722"/>
              <a:gd name="connsiteX12" fmla="*/ 367332 w 669601"/>
              <a:gd name="connsiteY12" fmla="*/ 285112 h 198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9601" h="1981722">
                <a:moveTo>
                  <a:pt x="367332" y="285112"/>
                </a:moveTo>
                <a:cubicBezTo>
                  <a:pt x="441278" y="433003"/>
                  <a:pt x="611714" y="1021862"/>
                  <a:pt x="654097" y="1194101"/>
                </a:cubicBezTo>
                <a:cubicBezTo>
                  <a:pt x="696480" y="1366340"/>
                  <a:pt x="640570" y="1260832"/>
                  <a:pt x="621633" y="1318546"/>
                </a:cubicBezTo>
                <a:cubicBezTo>
                  <a:pt x="602696" y="1376260"/>
                  <a:pt x="553098" y="1522348"/>
                  <a:pt x="540473" y="1540383"/>
                </a:cubicBezTo>
                <a:cubicBezTo>
                  <a:pt x="527848" y="1558418"/>
                  <a:pt x="593678" y="1417741"/>
                  <a:pt x="545884" y="1426759"/>
                </a:cubicBezTo>
                <a:cubicBezTo>
                  <a:pt x="498090" y="1435777"/>
                  <a:pt x="342985" y="1507919"/>
                  <a:pt x="253709" y="1594489"/>
                </a:cubicBezTo>
                <a:cubicBezTo>
                  <a:pt x="164433" y="1681059"/>
                  <a:pt x="45398" y="1906504"/>
                  <a:pt x="10229" y="1946182"/>
                </a:cubicBezTo>
                <a:cubicBezTo>
                  <a:pt x="-24940" y="1985860"/>
                  <a:pt x="41791" y="2034556"/>
                  <a:pt x="42693" y="1832558"/>
                </a:cubicBezTo>
                <a:cubicBezTo>
                  <a:pt x="43595" y="1630560"/>
                  <a:pt x="18345" y="901024"/>
                  <a:pt x="15640" y="734196"/>
                </a:cubicBezTo>
                <a:cubicBezTo>
                  <a:pt x="12935" y="567368"/>
                  <a:pt x="7524" y="951524"/>
                  <a:pt x="26461" y="831588"/>
                </a:cubicBezTo>
                <a:cubicBezTo>
                  <a:pt x="45398" y="711652"/>
                  <a:pt x="98604" y="102051"/>
                  <a:pt x="129264" y="14579"/>
                </a:cubicBezTo>
                <a:cubicBezTo>
                  <a:pt x="159924" y="-72893"/>
                  <a:pt x="164432" y="259862"/>
                  <a:pt x="210423" y="306754"/>
                </a:cubicBezTo>
                <a:cubicBezTo>
                  <a:pt x="256414" y="353646"/>
                  <a:pt x="293386" y="137221"/>
                  <a:pt x="367332" y="28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47080E3-F200-5C50-279D-420FBE94A9DE}"/>
              </a:ext>
            </a:extLst>
          </p:cNvPr>
          <p:cNvSpPr/>
          <p:nvPr/>
        </p:nvSpPr>
        <p:spPr>
          <a:xfrm>
            <a:off x="6968873" y="10306102"/>
            <a:ext cx="514251" cy="2184730"/>
          </a:xfrm>
          <a:custGeom>
            <a:avLst/>
            <a:gdLst>
              <a:gd name="connsiteX0" fmla="*/ 514057 w 514251"/>
              <a:gd name="connsiteY0" fmla="*/ 823607 h 2184730"/>
              <a:gd name="connsiteX1" fmla="*/ 292220 w 514251"/>
              <a:gd name="connsiteY1" fmla="*/ 1256459 h 2184730"/>
              <a:gd name="connsiteX2" fmla="*/ 330095 w 514251"/>
              <a:gd name="connsiteY2" fmla="*/ 1976076 h 2184730"/>
              <a:gd name="connsiteX3" fmla="*/ 292220 w 514251"/>
              <a:gd name="connsiteY3" fmla="*/ 1797524 h 2184730"/>
              <a:gd name="connsiteX4" fmla="*/ 178597 w 514251"/>
              <a:gd name="connsiteY4" fmla="*/ 2170859 h 2184730"/>
              <a:gd name="connsiteX5" fmla="*/ 178597 w 514251"/>
              <a:gd name="connsiteY5" fmla="*/ 1218584 h 2184730"/>
              <a:gd name="connsiteX6" fmla="*/ 45 w 514251"/>
              <a:gd name="connsiteY6" fmla="*/ 17420 h 2184730"/>
              <a:gd name="connsiteX7" fmla="*/ 162365 w 514251"/>
              <a:gd name="connsiteY7" fmla="*/ 493557 h 2184730"/>
              <a:gd name="connsiteX8" fmla="*/ 281399 w 514251"/>
              <a:gd name="connsiteY8" fmla="*/ 325827 h 2184730"/>
              <a:gd name="connsiteX9" fmla="*/ 330095 w 514251"/>
              <a:gd name="connsiteY9" fmla="*/ 829018 h 2184730"/>
              <a:gd name="connsiteX10" fmla="*/ 514057 w 514251"/>
              <a:gd name="connsiteY10" fmla="*/ 823607 h 218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251" h="2184730">
                <a:moveTo>
                  <a:pt x="514057" y="823607"/>
                </a:moveTo>
                <a:cubicBezTo>
                  <a:pt x="507745" y="894847"/>
                  <a:pt x="322880" y="1064381"/>
                  <a:pt x="292220" y="1256459"/>
                </a:cubicBezTo>
                <a:cubicBezTo>
                  <a:pt x="261560" y="1448537"/>
                  <a:pt x="330095" y="1885899"/>
                  <a:pt x="330095" y="1976076"/>
                </a:cubicBezTo>
                <a:cubicBezTo>
                  <a:pt x="330095" y="2066253"/>
                  <a:pt x="317470" y="1765060"/>
                  <a:pt x="292220" y="1797524"/>
                </a:cubicBezTo>
                <a:cubicBezTo>
                  <a:pt x="266970" y="1829988"/>
                  <a:pt x="197534" y="2267349"/>
                  <a:pt x="178597" y="2170859"/>
                </a:cubicBezTo>
                <a:cubicBezTo>
                  <a:pt x="159660" y="2074369"/>
                  <a:pt x="208356" y="1577490"/>
                  <a:pt x="178597" y="1218584"/>
                </a:cubicBezTo>
                <a:cubicBezTo>
                  <a:pt x="148838" y="859678"/>
                  <a:pt x="2750" y="138258"/>
                  <a:pt x="45" y="17420"/>
                </a:cubicBezTo>
                <a:cubicBezTo>
                  <a:pt x="-2660" y="-103418"/>
                  <a:pt x="115473" y="442156"/>
                  <a:pt x="162365" y="493557"/>
                </a:cubicBezTo>
                <a:cubicBezTo>
                  <a:pt x="209257" y="544958"/>
                  <a:pt x="253444" y="269917"/>
                  <a:pt x="281399" y="325827"/>
                </a:cubicBezTo>
                <a:cubicBezTo>
                  <a:pt x="309354" y="381737"/>
                  <a:pt x="288613" y="744251"/>
                  <a:pt x="330095" y="829018"/>
                </a:cubicBezTo>
                <a:cubicBezTo>
                  <a:pt x="371577" y="913785"/>
                  <a:pt x="520369" y="752367"/>
                  <a:pt x="514057" y="82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D91536DC-E5CE-A327-E30E-CED6443D2FE8}"/>
              </a:ext>
            </a:extLst>
          </p:cNvPr>
          <p:cNvSpPr/>
          <p:nvPr/>
        </p:nvSpPr>
        <p:spPr>
          <a:xfrm>
            <a:off x="6137817" y="3854195"/>
            <a:ext cx="498222" cy="1239874"/>
          </a:xfrm>
          <a:custGeom>
            <a:avLst/>
            <a:gdLst>
              <a:gd name="connsiteX0" fmla="*/ 2633 w 498222"/>
              <a:gd name="connsiteY0" fmla="*/ 255 h 1239874"/>
              <a:gd name="connsiteX1" fmla="*/ 491583 w 498222"/>
              <a:gd name="connsiteY1" fmla="*/ 406655 h 1239874"/>
              <a:gd name="connsiteX2" fmla="*/ 269333 w 498222"/>
              <a:gd name="connsiteY2" fmla="*/ 571755 h 1239874"/>
              <a:gd name="connsiteX3" fmla="*/ 34383 w 498222"/>
              <a:gd name="connsiteY3" fmla="*/ 978155 h 1239874"/>
              <a:gd name="connsiteX4" fmla="*/ 332833 w 498222"/>
              <a:gd name="connsiteY4" fmla="*/ 1238505 h 1239874"/>
              <a:gd name="connsiteX5" fmla="*/ 218533 w 498222"/>
              <a:gd name="connsiteY5" fmla="*/ 1060705 h 1239874"/>
              <a:gd name="connsiteX6" fmla="*/ 116933 w 498222"/>
              <a:gd name="connsiteY6" fmla="*/ 641605 h 1239874"/>
              <a:gd name="connsiteX7" fmla="*/ 288383 w 498222"/>
              <a:gd name="connsiteY7" fmla="*/ 470155 h 1239874"/>
              <a:gd name="connsiteX8" fmla="*/ 2633 w 498222"/>
              <a:gd name="connsiteY8" fmla="*/ 255 h 123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222" h="1239874">
                <a:moveTo>
                  <a:pt x="2633" y="255"/>
                </a:moveTo>
                <a:cubicBezTo>
                  <a:pt x="36500" y="-10328"/>
                  <a:pt x="447133" y="311405"/>
                  <a:pt x="491583" y="406655"/>
                </a:cubicBezTo>
                <a:cubicBezTo>
                  <a:pt x="536033" y="501905"/>
                  <a:pt x="345533" y="476505"/>
                  <a:pt x="269333" y="571755"/>
                </a:cubicBezTo>
                <a:cubicBezTo>
                  <a:pt x="193133" y="667005"/>
                  <a:pt x="23800" y="867030"/>
                  <a:pt x="34383" y="978155"/>
                </a:cubicBezTo>
                <a:cubicBezTo>
                  <a:pt x="44966" y="1089280"/>
                  <a:pt x="302141" y="1224747"/>
                  <a:pt x="332833" y="1238505"/>
                </a:cubicBezTo>
                <a:cubicBezTo>
                  <a:pt x="363525" y="1252263"/>
                  <a:pt x="254516" y="1160188"/>
                  <a:pt x="218533" y="1060705"/>
                </a:cubicBezTo>
                <a:cubicBezTo>
                  <a:pt x="182550" y="961222"/>
                  <a:pt x="105291" y="740030"/>
                  <a:pt x="116933" y="641605"/>
                </a:cubicBezTo>
                <a:cubicBezTo>
                  <a:pt x="128575" y="543180"/>
                  <a:pt x="304258" y="578105"/>
                  <a:pt x="288383" y="470155"/>
                </a:cubicBezTo>
                <a:cubicBezTo>
                  <a:pt x="272508" y="362205"/>
                  <a:pt x="-31234" y="10838"/>
                  <a:pt x="2633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807F6ED8-F3AE-8AE7-2EAD-D99804CB5F42}"/>
              </a:ext>
            </a:extLst>
          </p:cNvPr>
          <p:cNvSpPr/>
          <p:nvPr/>
        </p:nvSpPr>
        <p:spPr>
          <a:xfrm>
            <a:off x="5212809" y="3317577"/>
            <a:ext cx="1367350" cy="1842618"/>
          </a:xfrm>
          <a:custGeom>
            <a:avLst/>
            <a:gdLst>
              <a:gd name="connsiteX0" fmla="*/ 851441 w 1367350"/>
              <a:gd name="connsiteY0" fmla="*/ 708323 h 1842618"/>
              <a:gd name="connsiteX1" fmla="*/ 527591 w 1367350"/>
              <a:gd name="connsiteY1" fmla="*/ 994073 h 1842618"/>
              <a:gd name="connsiteX2" fmla="*/ 541 w 1367350"/>
              <a:gd name="connsiteY2" fmla="*/ 1203623 h 1842618"/>
              <a:gd name="connsiteX3" fmla="*/ 419641 w 1367350"/>
              <a:gd name="connsiteY3" fmla="*/ 1108373 h 1842618"/>
              <a:gd name="connsiteX4" fmla="*/ 6891 w 1367350"/>
              <a:gd name="connsiteY4" fmla="*/ 1260773 h 1842618"/>
              <a:gd name="connsiteX5" fmla="*/ 476791 w 1367350"/>
              <a:gd name="connsiteY5" fmla="*/ 1178223 h 1842618"/>
              <a:gd name="connsiteX6" fmla="*/ 387891 w 1367350"/>
              <a:gd name="connsiteY6" fmla="*/ 1838623 h 1842618"/>
              <a:gd name="connsiteX7" fmla="*/ 622841 w 1367350"/>
              <a:gd name="connsiteY7" fmla="*/ 1438573 h 1842618"/>
              <a:gd name="connsiteX8" fmla="*/ 933991 w 1367350"/>
              <a:gd name="connsiteY8" fmla="*/ 1108373 h 1842618"/>
              <a:gd name="connsiteX9" fmla="*/ 749841 w 1367350"/>
              <a:gd name="connsiteY9" fmla="*/ 1184573 h 1842618"/>
              <a:gd name="connsiteX10" fmla="*/ 972091 w 1367350"/>
              <a:gd name="connsiteY10" fmla="*/ 930573 h 1842618"/>
              <a:gd name="connsiteX11" fmla="*/ 1365791 w 1367350"/>
              <a:gd name="connsiteY11" fmla="*/ 3473 h 1842618"/>
              <a:gd name="connsiteX12" fmla="*/ 813341 w 1367350"/>
              <a:gd name="connsiteY12" fmla="*/ 619423 h 1842618"/>
              <a:gd name="connsiteX13" fmla="*/ 851441 w 1367350"/>
              <a:gd name="connsiteY13" fmla="*/ 708323 h 184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7350" h="1842618">
                <a:moveTo>
                  <a:pt x="851441" y="708323"/>
                </a:moveTo>
                <a:cubicBezTo>
                  <a:pt x="803816" y="770765"/>
                  <a:pt x="669408" y="911523"/>
                  <a:pt x="527591" y="994073"/>
                </a:cubicBezTo>
                <a:cubicBezTo>
                  <a:pt x="385774" y="1076623"/>
                  <a:pt x="18533" y="1184573"/>
                  <a:pt x="541" y="1203623"/>
                </a:cubicBezTo>
                <a:cubicBezTo>
                  <a:pt x="-17451" y="1222673"/>
                  <a:pt x="418583" y="1098848"/>
                  <a:pt x="419641" y="1108373"/>
                </a:cubicBezTo>
                <a:cubicBezTo>
                  <a:pt x="420699" y="1117898"/>
                  <a:pt x="-2634" y="1249131"/>
                  <a:pt x="6891" y="1260773"/>
                </a:cubicBezTo>
                <a:cubicBezTo>
                  <a:pt x="16416" y="1272415"/>
                  <a:pt x="413291" y="1081915"/>
                  <a:pt x="476791" y="1178223"/>
                </a:cubicBezTo>
                <a:cubicBezTo>
                  <a:pt x="540291" y="1274531"/>
                  <a:pt x="363549" y="1795231"/>
                  <a:pt x="387891" y="1838623"/>
                </a:cubicBezTo>
                <a:cubicBezTo>
                  <a:pt x="412233" y="1882015"/>
                  <a:pt x="531824" y="1560281"/>
                  <a:pt x="622841" y="1438573"/>
                </a:cubicBezTo>
                <a:cubicBezTo>
                  <a:pt x="713858" y="1316865"/>
                  <a:pt x="912824" y="1150706"/>
                  <a:pt x="933991" y="1108373"/>
                </a:cubicBezTo>
                <a:cubicBezTo>
                  <a:pt x="955158" y="1066040"/>
                  <a:pt x="743491" y="1214206"/>
                  <a:pt x="749841" y="1184573"/>
                </a:cubicBezTo>
                <a:cubicBezTo>
                  <a:pt x="756191" y="1154940"/>
                  <a:pt x="869433" y="1127423"/>
                  <a:pt x="972091" y="930573"/>
                </a:cubicBezTo>
                <a:cubicBezTo>
                  <a:pt x="1074749" y="733723"/>
                  <a:pt x="1392249" y="55331"/>
                  <a:pt x="1365791" y="3473"/>
                </a:cubicBezTo>
                <a:cubicBezTo>
                  <a:pt x="1339333" y="-48385"/>
                  <a:pt x="901183" y="495598"/>
                  <a:pt x="813341" y="619423"/>
                </a:cubicBezTo>
                <a:cubicBezTo>
                  <a:pt x="725499" y="743248"/>
                  <a:pt x="899066" y="645881"/>
                  <a:pt x="851441" y="70832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1CC3807-E47F-6F91-D226-6394886313D6}"/>
              </a:ext>
            </a:extLst>
          </p:cNvPr>
          <p:cNvSpPr/>
          <p:nvPr/>
        </p:nvSpPr>
        <p:spPr>
          <a:xfrm>
            <a:off x="5768730" y="4215178"/>
            <a:ext cx="604500" cy="1544537"/>
          </a:xfrm>
          <a:custGeom>
            <a:avLst/>
            <a:gdLst>
              <a:gd name="connsiteX0" fmla="*/ 554854 w 604500"/>
              <a:gd name="connsiteY0" fmla="*/ 173942 h 1544537"/>
              <a:gd name="connsiteX1" fmla="*/ 380102 w 604500"/>
              <a:gd name="connsiteY1" fmla="*/ 543766 h 1544537"/>
              <a:gd name="connsiteX2" fmla="*/ 144390 w 604500"/>
              <a:gd name="connsiteY2" fmla="*/ 946102 h 1544537"/>
              <a:gd name="connsiteX3" fmla="*/ 262246 w 604500"/>
              <a:gd name="connsiteY3" fmla="*/ 803862 h 1544537"/>
              <a:gd name="connsiteX4" fmla="*/ 18406 w 604500"/>
              <a:gd name="connsiteY4" fmla="*/ 1482550 h 1544537"/>
              <a:gd name="connsiteX5" fmla="*/ 38726 w 604500"/>
              <a:gd name="connsiteY5" fmla="*/ 1405334 h 1544537"/>
              <a:gd name="connsiteX6" fmla="*/ 209414 w 604500"/>
              <a:gd name="connsiteY6" fmla="*/ 527510 h 1544537"/>
              <a:gd name="connsiteX7" fmla="*/ 197222 w 604500"/>
              <a:gd name="connsiteY7" fmla="*/ 620982 h 1544537"/>
              <a:gd name="connsiteX8" fmla="*/ 424806 w 604500"/>
              <a:gd name="connsiteY8" fmla="*/ 157686 h 1544537"/>
              <a:gd name="connsiteX9" fmla="*/ 294758 w 604500"/>
              <a:gd name="connsiteY9" fmla="*/ 279606 h 1544537"/>
              <a:gd name="connsiteX10" fmla="*/ 587366 w 604500"/>
              <a:gd name="connsiteY10" fmla="*/ 3254 h 1544537"/>
              <a:gd name="connsiteX11" fmla="*/ 554854 w 604500"/>
              <a:gd name="connsiteY11" fmla="*/ 173942 h 15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4500" h="1544537">
                <a:moveTo>
                  <a:pt x="554854" y="173942"/>
                </a:moveTo>
                <a:cubicBezTo>
                  <a:pt x="520310" y="264027"/>
                  <a:pt x="448513" y="415073"/>
                  <a:pt x="380102" y="543766"/>
                </a:cubicBezTo>
                <a:cubicBezTo>
                  <a:pt x="311691" y="672459"/>
                  <a:pt x="164033" y="902753"/>
                  <a:pt x="144390" y="946102"/>
                </a:cubicBezTo>
                <a:cubicBezTo>
                  <a:pt x="124747" y="989451"/>
                  <a:pt x="283243" y="714454"/>
                  <a:pt x="262246" y="803862"/>
                </a:cubicBezTo>
                <a:cubicBezTo>
                  <a:pt x="241249" y="893270"/>
                  <a:pt x="55659" y="1382305"/>
                  <a:pt x="18406" y="1482550"/>
                </a:cubicBezTo>
                <a:cubicBezTo>
                  <a:pt x="-18847" y="1582795"/>
                  <a:pt x="6891" y="1564507"/>
                  <a:pt x="38726" y="1405334"/>
                </a:cubicBezTo>
                <a:cubicBezTo>
                  <a:pt x="70561" y="1246161"/>
                  <a:pt x="182998" y="658235"/>
                  <a:pt x="209414" y="527510"/>
                </a:cubicBezTo>
                <a:cubicBezTo>
                  <a:pt x="235830" y="396785"/>
                  <a:pt x="161323" y="682619"/>
                  <a:pt x="197222" y="620982"/>
                </a:cubicBezTo>
                <a:cubicBezTo>
                  <a:pt x="233121" y="559345"/>
                  <a:pt x="408550" y="214582"/>
                  <a:pt x="424806" y="157686"/>
                </a:cubicBezTo>
                <a:cubicBezTo>
                  <a:pt x="441062" y="100790"/>
                  <a:pt x="294758" y="279606"/>
                  <a:pt x="294758" y="279606"/>
                </a:cubicBezTo>
                <a:cubicBezTo>
                  <a:pt x="321851" y="253867"/>
                  <a:pt x="547403" y="26283"/>
                  <a:pt x="587366" y="3254"/>
                </a:cubicBezTo>
                <a:cubicBezTo>
                  <a:pt x="627329" y="-19775"/>
                  <a:pt x="589398" y="83857"/>
                  <a:pt x="554854" y="1739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372FA957-DDD8-16AC-6EAD-4DC57B98661C}"/>
              </a:ext>
            </a:extLst>
          </p:cNvPr>
          <p:cNvSpPr/>
          <p:nvPr/>
        </p:nvSpPr>
        <p:spPr>
          <a:xfrm>
            <a:off x="4529859" y="5544221"/>
            <a:ext cx="771003" cy="472824"/>
          </a:xfrm>
          <a:custGeom>
            <a:avLst/>
            <a:gdLst>
              <a:gd name="connsiteX0" fmla="*/ 1501 w 771003"/>
              <a:gd name="connsiteY0" fmla="*/ 72227 h 472824"/>
              <a:gd name="connsiteX1" fmla="*/ 351005 w 771003"/>
              <a:gd name="connsiteY1" fmla="*/ 51907 h 472824"/>
              <a:gd name="connsiteX2" fmla="*/ 172189 w 771003"/>
              <a:gd name="connsiteY2" fmla="*/ 47843 h 472824"/>
              <a:gd name="connsiteX3" fmla="*/ 330685 w 771003"/>
              <a:gd name="connsiteY3" fmla="*/ 7203 h 472824"/>
              <a:gd name="connsiteX4" fmla="*/ 631421 w 771003"/>
              <a:gd name="connsiteY4" fmla="*/ 214467 h 472824"/>
              <a:gd name="connsiteX5" fmla="*/ 688317 w 771003"/>
              <a:gd name="connsiteY5" fmla="*/ 214467 h 472824"/>
              <a:gd name="connsiteX6" fmla="*/ 769597 w 771003"/>
              <a:gd name="connsiteY6" fmla="*/ 271363 h 472824"/>
              <a:gd name="connsiteX7" fmla="*/ 615165 w 771003"/>
              <a:gd name="connsiteY7" fmla="*/ 470499 h 472824"/>
              <a:gd name="connsiteX8" fmla="*/ 704573 w 771003"/>
              <a:gd name="connsiteY8" fmla="*/ 372963 h 472824"/>
              <a:gd name="connsiteX9" fmla="*/ 737085 w 771003"/>
              <a:gd name="connsiteY9" fmla="*/ 263235 h 472824"/>
              <a:gd name="connsiteX10" fmla="*/ 513565 w 771003"/>
              <a:gd name="connsiteY10" fmla="*/ 104739 h 472824"/>
              <a:gd name="connsiteX11" fmla="*/ 1501 w 771003"/>
              <a:gd name="connsiteY11" fmla="*/ 72227 h 47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1003" h="472824">
                <a:moveTo>
                  <a:pt x="1501" y="72227"/>
                </a:moveTo>
                <a:cubicBezTo>
                  <a:pt x="-25592" y="63422"/>
                  <a:pt x="322557" y="55971"/>
                  <a:pt x="351005" y="51907"/>
                </a:cubicBezTo>
                <a:cubicBezTo>
                  <a:pt x="379453" y="47843"/>
                  <a:pt x="175576" y="55294"/>
                  <a:pt x="172189" y="47843"/>
                </a:cubicBezTo>
                <a:cubicBezTo>
                  <a:pt x="168802" y="40392"/>
                  <a:pt x="254146" y="-20568"/>
                  <a:pt x="330685" y="7203"/>
                </a:cubicBezTo>
                <a:cubicBezTo>
                  <a:pt x="407224" y="34974"/>
                  <a:pt x="571816" y="179923"/>
                  <a:pt x="631421" y="214467"/>
                </a:cubicBezTo>
                <a:cubicBezTo>
                  <a:pt x="691026" y="249011"/>
                  <a:pt x="665288" y="204984"/>
                  <a:pt x="688317" y="214467"/>
                </a:cubicBezTo>
                <a:cubicBezTo>
                  <a:pt x="711346" y="223950"/>
                  <a:pt x="781789" y="228691"/>
                  <a:pt x="769597" y="271363"/>
                </a:cubicBezTo>
                <a:cubicBezTo>
                  <a:pt x="757405" y="314035"/>
                  <a:pt x="626002" y="453566"/>
                  <a:pt x="615165" y="470499"/>
                </a:cubicBezTo>
                <a:cubicBezTo>
                  <a:pt x="604328" y="487432"/>
                  <a:pt x="684253" y="407507"/>
                  <a:pt x="704573" y="372963"/>
                </a:cubicBezTo>
                <a:cubicBezTo>
                  <a:pt x="724893" y="338419"/>
                  <a:pt x="768920" y="307939"/>
                  <a:pt x="737085" y="263235"/>
                </a:cubicBezTo>
                <a:cubicBezTo>
                  <a:pt x="705250" y="218531"/>
                  <a:pt x="633453" y="133864"/>
                  <a:pt x="513565" y="104739"/>
                </a:cubicBezTo>
                <a:cubicBezTo>
                  <a:pt x="393677" y="75614"/>
                  <a:pt x="28594" y="81032"/>
                  <a:pt x="1501" y="722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8A54A1C-601A-F3A7-3E64-110972DB88B5}"/>
              </a:ext>
            </a:extLst>
          </p:cNvPr>
          <p:cNvSpPr/>
          <p:nvPr/>
        </p:nvSpPr>
        <p:spPr>
          <a:xfrm>
            <a:off x="6051256" y="5644699"/>
            <a:ext cx="451145" cy="248101"/>
          </a:xfrm>
          <a:custGeom>
            <a:avLst/>
            <a:gdLst>
              <a:gd name="connsiteX0" fmla="*/ 40 w 451145"/>
              <a:gd name="connsiteY0" fmla="*/ 197 h 248101"/>
              <a:gd name="connsiteX1" fmla="*/ 166664 w 451145"/>
              <a:gd name="connsiteY1" fmla="*/ 162757 h 248101"/>
              <a:gd name="connsiteX2" fmla="*/ 182920 w 451145"/>
              <a:gd name="connsiteY2" fmla="*/ 183077 h 248101"/>
              <a:gd name="connsiteX3" fmla="*/ 451144 w 451145"/>
              <a:gd name="connsiteY3" fmla="*/ 101797 h 248101"/>
              <a:gd name="connsiteX4" fmla="*/ 186984 w 451145"/>
              <a:gd name="connsiteY4" fmla="*/ 203397 h 248101"/>
              <a:gd name="connsiteX5" fmla="*/ 121960 w 451145"/>
              <a:gd name="connsiteY5" fmla="*/ 248101 h 248101"/>
              <a:gd name="connsiteX6" fmla="*/ 150408 w 451145"/>
              <a:gd name="connsiteY6" fmla="*/ 203397 h 248101"/>
              <a:gd name="connsiteX7" fmla="*/ 40 w 451145"/>
              <a:gd name="connsiteY7" fmla="*/ 197 h 24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145" h="248101">
                <a:moveTo>
                  <a:pt x="40" y="197"/>
                </a:moveTo>
                <a:cubicBezTo>
                  <a:pt x="2749" y="-6576"/>
                  <a:pt x="166664" y="162757"/>
                  <a:pt x="166664" y="162757"/>
                </a:cubicBezTo>
                <a:cubicBezTo>
                  <a:pt x="197144" y="193237"/>
                  <a:pt x="135507" y="193237"/>
                  <a:pt x="182920" y="183077"/>
                </a:cubicBezTo>
                <a:cubicBezTo>
                  <a:pt x="230333" y="172917"/>
                  <a:pt x="450467" y="98410"/>
                  <a:pt x="451144" y="101797"/>
                </a:cubicBezTo>
                <a:cubicBezTo>
                  <a:pt x="451821" y="105184"/>
                  <a:pt x="241848" y="179013"/>
                  <a:pt x="186984" y="203397"/>
                </a:cubicBezTo>
                <a:cubicBezTo>
                  <a:pt x="132120" y="227781"/>
                  <a:pt x="128056" y="248101"/>
                  <a:pt x="121960" y="248101"/>
                </a:cubicBezTo>
                <a:cubicBezTo>
                  <a:pt x="115864" y="248101"/>
                  <a:pt x="168019" y="244714"/>
                  <a:pt x="150408" y="203397"/>
                </a:cubicBezTo>
                <a:cubicBezTo>
                  <a:pt x="132797" y="162080"/>
                  <a:pt x="-2669" y="6970"/>
                  <a:pt x="40" y="1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479F82B-2435-7357-EB34-3DAD48192FC8}"/>
              </a:ext>
            </a:extLst>
          </p:cNvPr>
          <p:cNvSpPr/>
          <p:nvPr/>
        </p:nvSpPr>
        <p:spPr>
          <a:xfrm>
            <a:off x="5769350" y="5583660"/>
            <a:ext cx="298572" cy="455704"/>
          </a:xfrm>
          <a:custGeom>
            <a:avLst/>
            <a:gdLst>
              <a:gd name="connsiteX0" fmla="*/ 298202 w 298572"/>
              <a:gd name="connsiteY0" fmla="*/ 276 h 455704"/>
              <a:gd name="connsiteX1" fmla="*/ 70618 w 298572"/>
              <a:gd name="connsiteY1" fmla="*/ 203476 h 455704"/>
              <a:gd name="connsiteX2" fmla="*/ 82810 w 298572"/>
              <a:gd name="connsiteY2" fmla="*/ 394484 h 455704"/>
              <a:gd name="connsiteX3" fmla="*/ 46234 w 298572"/>
              <a:gd name="connsiteY3" fmla="*/ 313204 h 455704"/>
              <a:gd name="connsiteX4" fmla="*/ 180346 w 298572"/>
              <a:gd name="connsiteY4" fmla="*/ 455444 h 455704"/>
              <a:gd name="connsiteX5" fmla="*/ 70618 w 298572"/>
              <a:gd name="connsiteY5" fmla="*/ 345716 h 455704"/>
              <a:gd name="connsiteX6" fmla="*/ 9658 w 298572"/>
              <a:gd name="connsiteY6" fmla="*/ 248180 h 455704"/>
              <a:gd name="connsiteX7" fmla="*/ 298202 w 298572"/>
              <a:gd name="connsiteY7" fmla="*/ 276 h 45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572" h="455704">
                <a:moveTo>
                  <a:pt x="298202" y="276"/>
                </a:moveTo>
                <a:cubicBezTo>
                  <a:pt x="308362" y="-7175"/>
                  <a:pt x="106517" y="137775"/>
                  <a:pt x="70618" y="203476"/>
                </a:cubicBezTo>
                <a:cubicBezTo>
                  <a:pt x="34719" y="269177"/>
                  <a:pt x="86874" y="376196"/>
                  <a:pt x="82810" y="394484"/>
                </a:cubicBezTo>
                <a:cubicBezTo>
                  <a:pt x="78746" y="412772"/>
                  <a:pt x="29978" y="303044"/>
                  <a:pt x="46234" y="313204"/>
                </a:cubicBezTo>
                <a:cubicBezTo>
                  <a:pt x="62490" y="323364"/>
                  <a:pt x="176282" y="450025"/>
                  <a:pt x="180346" y="455444"/>
                </a:cubicBezTo>
                <a:cubicBezTo>
                  <a:pt x="184410" y="460863"/>
                  <a:pt x="99066" y="380260"/>
                  <a:pt x="70618" y="345716"/>
                </a:cubicBezTo>
                <a:cubicBezTo>
                  <a:pt x="42170" y="311172"/>
                  <a:pt x="-24886" y="300335"/>
                  <a:pt x="9658" y="248180"/>
                </a:cubicBezTo>
                <a:cubicBezTo>
                  <a:pt x="44202" y="196025"/>
                  <a:pt x="288042" y="7727"/>
                  <a:pt x="298202" y="2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A54D26B-D14C-14B1-817B-C2212EED2F3B}"/>
              </a:ext>
            </a:extLst>
          </p:cNvPr>
          <p:cNvSpPr/>
          <p:nvPr/>
        </p:nvSpPr>
        <p:spPr>
          <a:xfrm>
            <a:off x="4913150" y="2227522"/>
            <a:ext cx="450669" cy="213478"/>
          </a:xfrm>
          <a:custGeom>
            <a:avLst/>
            <a:gdLst>
              <a:gd name="connsiteX0" fmla="*/ 44 w 450669"/>
              <a:gd name="connsiteY0" fmla="*/ 210878 h 213478"/>
              <a:gd name="connsiteX1" fmla="*/ 177465 w 450669"/>
              <a:gd name="connsiteY1" fmla="*/ 6162 h 213478"/>
              <a:gd name="connsiteX2" fmla="*/ 163817 w 450669"/>
              <a:gd name="connsiteY2" fmla="*/ 51654 h 213478"/>
              <a:gd name="connsiteX3" fmla="*/ 236605 w 450669"/>
              <a:gd name="connsiteY3" fmla="*/ 33457 h 213478"/>
              <a:gd name="connsiteX4" fmla="*/ 450420 w 450669"/>
              <a:gd name="connsiteY4" fmla="*/ 51654 h 213478"/>
              <a:gd name="connsiteX5" fmla="*/ 277549 w 450669"/>
              <a:gd name="connsiteY5" fmla="*/ 60753 h 213478"/>
              <a:gd name="connsiteX6" fmla="*/ 182014 w 450669"/>
              <a:gd name="connsiteY6" fmla="*/ 133541 h 213478"/>
              <a:gd name="connsiteX7" fmla="*/ 195662 w 450669"/>
              <a:gd name="connsiteY7" fmla="*/ 124442 h 213478"/>
              <a:gd name="connsiteX8" fmla="*/ 44 w 450669"/>
              <a:gd name="connsiteY8" fmla="*/ 210878 h 21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669" h="213478">
                <a:moveTo>
                  <a:pt x="44" y="210878"/>
                </a:moveTo>
                <a:cubicBezTo>
                  <a:pt x="-2989" y="191165"/>
                  <a:pt x="150170" y="32699"/>
                  <a:pt x="177465" y="6162"/>
                </a:cubicBezTo>
                <a:cubicBezTo>
                  <a:pt x="204761" y="-20375"/>
                  <a:pt x="153960" y="47105"/>
                  <a:pt x="163817" y="51654"/>
                </a:cubicBezTo>
                <a:cubicBezTo>
                  <a:pt x="173674" y="56203"/>
                  <a:pt x="188838" y="33457"/>
                  <a:pt x="236605" y="33457"/>
                </a:cubicBezTo>
                <a:cubicBezTo>
                  <a:pt x="284372" y="33457"/>
                  <a:pt x="443596" y="47105"/>
                  <a:pt x="450420" y="51654"/>
                </a:cubicBezTo>
                <a:cubicBezTo>
                  <a:pt x="457244" y="56203"/>
                  <a:pt x="322283" y="47105"/>
                  <a:pt x="277549" y="60753"/>
                </a:cubicBezTo>
                <a:cubicBezTo>
                  <a:pt x="232815" y="74401"/>
                  <a:pt x="195662" y="122926"/>
                  <a:pt x="182014" y="133541"/>
                </a:cubicBezTo>
                <a:cubicBezTo>
                  <a:pt x="168366" y="144156"/>
                  <a:pt x="221441" y="116860"/>
                  <a:pt x="195662" y="124442"/>
                </a:cubicBezTo>
                <a:cubicBezTo>
                  <a:pt x="169883" y="132024"/>
                  <a:pt x="3077" y="230591"/>
                  <a:pt x="44" y="210878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99B94D8E-DC7B-5B5E-7115-883E02CD18BA}"/>
              </a:ext>
            </a:extLst>
          </p:cNvPr>
          <p:cNvSpPr/>
          <p:nvPr/>
        </p:nvSpPr>
        <p:spPr>
          <a:xfrm>
            <a:off x="4030048" y="2464901"/>
            <a:ext cx="546501" cy="78132"/>
          </a:xfrm>
          <a:custGeom>
            <a:avLst/>
            <a:gdLst>
              <a:gd name="connsiteX0" fmla="*/ 5140 w 546501"/>
              <a:gd name="connsiteY0" fmla="*/ 78132 h 78132"/>
              <a:gd name="connsiteX1" fmla="*/ 168913 w 546501"/>
              <a:gd name="connsiteY1" fmla="*/ 64484 h 78132"/>
              <a:gd name="connsiteX2" fmla="*/ 68830 w 546501"/>
              <a:gd name="connsiteY2" fmla="*/ 37189 h 78132"/>
              <a:gd name="connsiteX3" fmla="*/ 428221 w 546501"/>
              <a:gd name="connsiteY3" fmla="*/ 795 h 78132"/>
              <a:gd name="connsiteX4" fmla="*/ 510107 w 546501"/>
              <a:gd name="connsiteY4" fmla="*/ 14442 h 78132"/>
              <a:gd name="connsiteX5" fmla="*/ 400925 w 546501"/>
              <a:gd name="connsiteY5" fmla="*/ 41738 h 78132"/>
              <a:gd name="connsiteX6" fmla="*/ 546501 w 546501"/>
              <a:gd name="connsiteY6" fmla="*/ 69033 h 78132"/>
              <a:gd name="connsiteX7" fmla="*/ 400925 w 546501"/>
              <a:gd name="connsiteY7" fmla="*/ 64484 h 78132"/>
              <a:gd name="connsiteX8" fmla="*/ 5140 w 546501"/>
              <a:gd name="connsiteY8" fmla="*/ 78132 h 7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6501" h="78132">
                <a:moveTo>
                  <a:pt x="5140" y="78132"/>
                </a:moveTo>
                <a:cubicBezTo>
                  <a:pt x="-33529" y="78132"/>
                  <a:pt x="158298" y="71308"/>
                  <a:pt x="168913" y="64484"/>
                </a:cubicBezTo>
                <a:cubicBezTo>
                  <a:pt x="179528" y="57660"/>
                  <a:pt x="25612" y="47804"/>
                  <a:pt x="68830" y="37189"/>
                </a:cubicBezTo>
                <a:cubicBezTo>
                  <a:pt x="112048" y="26574"/>
                  <a:pt x="354675" y="4586"/>
                  <a:pt x="428221" y="795"/>
                </a:cubicBezTo>
                <a:cubicBezTo>
                  <a:pt x="501767" y="-2996"/>
                  <a:pt x="514656" y="7618"/>
                  <a:pt x="510107" y="14442"/>
                </a:cubicBezTo>
                <a:cubicBezTo>
                  <a:pt x="505558" y="21266"/>
                  <a:pt x="394859" y="32639"/>
                  <a:pt x="400925" y="41738"/>
                </a:cubicBezTo>
                <a:cubicBezTo>
                  <a:pt x="406991" y="50836"/>
                  <a:pt x="546501" y="65242"/>
                  <a:pt x="546501" y="69033"/>
                </a:cubicBezTo>
                <a:cubicBezTo>
                  <a:pt x="546501" y="72824"/>
                  <a:pt x="486602" y="62968"/>
                  <a:pt x="400925" y="64484"/>
                </a:cubicBezTo>
                <a:cubicBezTo>
                  <a:pt x="315248" y="66000"/>
                  <a:pt x="43809" y="78132"/>
                  <a:pt x="5140" y="78132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4BEB486-3062-3F73-17DA-8485FE340BC7}"/>
              </a:ext>
            </a:extLst>
          </p:cNvPr>
          <p:cNvSpPr/>
          <p:nvPr/>
        </p:nvSpPr>
        <p:spPr>
          <a:xfrm>
            <a:off x="4717565" y="3724910"/>
            <a:ext cx="978802" cy="188865"/>
          </a:xfrm>
          <a:custGeom>
            <a:avLst/>
            <a:gdLst>
              <a:gd name="connsiteX0" fmla="*/ 11 w 978802"/>
              <a:gd name="connsiteY0" fmla="*/ 187448 h 188865"/>
              <a:gd name="connsiteX1" fmla="*/ 377599 w 978802"/>
              <a:gd name="connsiteY1" fmla="*/ 91914 h 188865"/>
              <a:gd name="connsiteX2" fmla="*/ 236572 w 978802"/>
              <a:gd name="connsiteY2" fmla="*/ 96463 h 188865"/>
              <a:gd name="connsiteX3" fmla="*/ 618710 w 978802"/>
              <a:gd name="connsiteY3" fmla="*/ 28224 h 188865"/>
              <a:gd name="connsiteX4" fmla="*/ 532274 w 978802"/>
              <a:gd name="connsiteY4" fmla="*/ 19126 h 188865"/>
              <a:gd name="connsiteX5" fmla="*/ 973551 w 978802"/>
              <a:gd name="connsiteY5" fmla="*/ 929 h 188865"/>
              <a:gd name="connsiteX6" fmla="*/ 787032 w 978802"/>
              <a:gd name="connsiteY6" fmla="*/ 50971 h 188865"/>
              <a:gd name="connsiteX7" fmla="*/ 291163 w 978802"/>
              <a:gd name="connsiteY7" fmla="*/ 178350 h 188865"/>
              <a:gd name="connsiteX8" fmla="*/ 391247 w 978802"/>
              <a:gd name="connsiteY8" fmla="*/ 151054 h 188865"/>
              <a:gd name="connsiteX9" fmla="*/ 11 w 978802"/>
              <a:gd name="connsiteY9" fmla="*/ 187448 h 18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802" h="188865">
                <a:moveTo>
                  <a:pt x="11" y="187448"/>
                </a:moveTo>
                <a:cubicBezTo>
                  <a:pt x="-2264" y="177591"/>
                  <a:pt x="338172" y="107078"/>
                  <a:pt x="377599" y="91914"/>
                </a:cubicBezTo>
                <a:cubicBezTo>
                  <a:pt x="417026" y="76750"/>
                  <a:pt x="196387" y="107078"/>
                  <a:pt x="236572" y="96463"/>
                </a:cubicBezTo>
                <a:cubicBezTo>
                  <a:pt x="276757" y="85848"/>
                  <a:pt x="569426" y="41113"/>
                  <a:pt x="618710" y="28224"/>
                </a:cubicBezTo>
                <a:cubicBezTo>
                  <a:pt x="667994" y="15335"/>
                  <a:pt x="473134" y="23675"/>
                  <a:pt x="532274" y="19126"/>
                </a:cubicBezTo>
                <a:cubicBezTo>
                  <a:pt x="591414" y="14577"/>
                  <a:pt x="931091" y="-4378"/>
                  <a:pt x="973551" y="929"/>
                </a:cubicBezTo>
                <a:cubicBezTo>
                  <a:pt x="1016011" y="6236"/>
                  <a:pt x="787032" y="50971"/>
                  <a:pt x="787032" y="50971"/>
                </a:cubicBezTo>
                <a:lnTo>
                  <a:pt x="291163" y="178350"/>
                </a:lnTo>
                <a:cubicBezTo>
                  <a:pt x="225199" y="195031"/>
                  <a:pt x="438256" y="149538"/>
                  <a:pt x="391247" y="151054"/>
                </a:cubicBezTo>
                <a:cubicBezTo>
                  <a:pt x="344238" y="152570"/>
                  <a:pt x="2286" y="197305"/>
                  <a:pt x="11" y="187448"/>
                </a:cubicBezTo>
                <a:close/>
              </a:path>
            </a:pathLst>
          </a:custGeom>
          <a:solidFill>
            <a:srgbClr val="FF8AD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C2ED815-E790-4499-5E56-8DC257059B13}"/>
              </a:ext>
            </a:extLst>
          </p:cNvPr>
          <p:cNvSpPr/>
          <p:nvPr/>
        </p:nvSpPr>
        <p:spPr>
          <a:xfrm>
            <a:off x="4816078" y="3751799"/>
            <a:ext cx="798553" cy="326018"/>
          </a:xfrm>
          <a:custGeom>
            <a:avLst/>
            <a:gdLst>
              <a:gd name="connsiteX0" fmla="*/ 1582 w 798553"/>
              <a:gd name="connsiteY0" fmla="*/ 151461 h 326018"/>
              <a:gd name="connsiteX1" fmla="*/ 292734 w 798553"/>
              <a:gd name="connsiteY1" fmla="*/ 146911 h 326018"/>
              <a:gd name="connsiteX2" fmla="*/ 265438 w 798553"/>
              <a:gd name="connsiteY2" fmla="*/ 160559 h 326018"/>
              <a:gd name="connsiteX3" fmla="*/ 784053 w 798553"/>
              <a:gd name="connsiteY3" fmla="*/ 1335 h 326018"/>
              <a:gd name="connsiteX4" fmla="*/ 629379 w 798553"/>
              <a:gd name="connsiteY4" fmla="*/ 96870 h 326018"/>
              <a:gd name="connsiteX5" fmla="*/ 360973 w 798553"/>
              <a:gd name="connsiteY5" fmla="*/ 310685 h 326018"/>
              <a:gd name="connsiteX6" fmla="*/ 411015 w 798553"/>
              <a:gd name="connsiteY6" fmla="*/ 301586 h 326018"/>
              <a:gd name="connsiteX7" fmla="*/ 138059 w 798553"/>
              <a:gd name="connsiteY7" fmla="*/ 242446 h 326018"/>
              <a:gd name="connsiteX8" fmla="*/ 174453 w 798553"/>
              <a:gd name="connsiteY8" fmla="*/ 265192 h 326018"/>
              <a:gd name="connsiteX9" fmla="*/ 1582 w 798553"/>
              <a:gd name="connsiteY9" fmla="*/ 151461 h 32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553" h="326018">
                <a:moveTo>
                  <a:pt x="1582" y="151461"/>
                </a:moveTo>
                <a:cubicBezTo>
                  <a:pt x="21295" y="131748"/>
                  <a:pt x="248758" y="145395"/>
                  <a:pt x="292734" y="146911"/>
                </a:cubicBezTo>
                <a:cubicBezTo>
                  <a:pt x="336710" y="148427"/>
                  <a:pt x="183552" y="184822"/>
                  <a:pt x="265438" y="160559"/>
                </a:cubicBezTo>
                <a:cubicBezTo>
                  <a:pt x="347325" y="136296"/>
                  <a:pt x="723396" y="11950"/>
                  <a:pt x="784053" y="1335"/>
                </a:cubicBezTo>
                <a:cubicBezTo>
                  <a:pt x="844710" y="-9280"/>
                  <a:pt x="699892" y="45312"/>
                  <a:pt x="629379" y="96870"/>
                </a:cubicBezTo>
                <a:cubicBezTo>
                  <a:pt x="558866" y="148428"/>
                  <a:pt x="397367" y="276566"/>
                  <a:pt x="360973" y="310685"/>
                </a:cubicBezTo>
                <a:cubicBezTo>
                  <a:pt x="324579" y="344804"/>
                  <a:pt x="448167" y="312959"/>
                  <a:pt x="411015" y="301586"/>
                </a:cubicBezTo>
                <a:cubicBezTo>
                  <a:pt x="373863" y="290213"/>
                  <a:pt x="177486" y="248512"/>
                  <a:pt x="138059" y="242446"/>
                </a:cubicBezTo>
                <a:cubicBezTo>
                  <a:pt x="98632" y="236380"/>
                  <a:pt x="196441" y="280356"/>
                  <a:pt x="174453" y="265192"/>
                </a:cubicBezTo>
                <a:cubicBezTo>
                  <a:pt x="152465" y="250028"/>
                  <a:pt x="-18131" y="171174"/>
                  <a:pt x="1582" y="151461"/>
                </a:cubicBezTo>
                <a:close/>
              </a:path>
            </a:pathLst>
          </a:custGeom>
          <a:solidFill>
            <a:srgbClr val="FF8AD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4CC887D-A14F-DF08-293C-F04A254F251F}"/>
              </a:ext>
            </a:extLst>
          </p:cNvPr>
          <p:cNvSpPr/>
          <p:nvPr/>
        </p:nvSpPr>
        <p:spPr>
          <a:xfrm>
            <a:off x="5009410" y="3898894"/>
            <a:ext cx="383534" cy="92429"/>
          </a:xfrm>
          <a:custGeom>
            <a:avLst/>
            <a:gdLst>
              <a:gd name="connsiteX0" fmla="*/ 740 w 383534"/>
              <a:gd name="connsiteY0" fmla="*/ 44456 h 92429"/>
              <a:gd name="connsiteX1" fmla="*/ 172190 w 383534"/>
              <a:gd name="connsiteY1" fmla="*/ 47631 h 92429"/>
              <a:gd name="connsiteX2" fmla="*/ 381740 w 383534"/>
              <a:gd name="connsiteY2" fmla="*/ 6 h 92429"/>
              <a:gd name="connsiteX3" fmla="*/ 267440 w 383534"/>
              <a:gd name="connsiteY3" fmla="*/ 44456 h 92429"/>
              <a:gd name="connsiteX4" fmla="*/ 162665 w 383534"/>
              <a:gd name="connsiteY4" fmla="*/ 92081 h 92429"/>
              <a:gd name="connsiteX5" fmla="*/ 194415 w 383534"/>
              <a:gd name="connsiteY5" fmla="*/ 66681 h 92429"/>
              <a:gd name="connsiteX6" fmla="*/ 111865 w 383534"/>
              <a:gd name="connsiteY6" fmla="*/ 79381 h 92429"/>
              <a:gd name="connsiteX7" fmla="*/ 740 w 383534"/>
              <a:gd name="connsiteY7" fmla="*/ 44456 h 9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534" h="92429">
                <a:moveTo>
                  <a:pt x="740" y="44456"/>
                </a:moveTo>
                <a:cubicBezTo>
                  <a:pt x="10794" y="39164"/>
                  <a:pt x="108690" y="55039"/>
                  <a:pt x="172190" y="47631"/>
                </a:cubicBezTo>
                <a:cubicBezTo>
                  <a:pt x="235690" y="40223"/>
                  <a:pt x="365865" y="535"/>
                  <a:pt x="381740" y="6"/>
                </a:cubicBezTo>
                <a:cubicBezTo>
                  <a:pt x="397615" y="-523"/>
                  <a:pt x="303952" y="29110"/>
                  <a:pt x="267440" y="44456"/>
                </a:cubicBezTo>
                <a:cubicBezTo>
                  <a:pt x="230928" y="59802"/>
                  <a:pt x="174836" y="88377"/>
                  <a:pt x="162665" y="92081"/>
                </a:cubicBezTo>
                <a:cubicBezTo>
                  <a:pt x="150494" y="95785"/>
                  <a:pt x="202882" y="68798"/>
                  <a:pt x="194415" y="66681"/>
                </a:cubicBezTo>
                <a:cubicBezTo>
                  <a:pt x="185948" y="64564"/>
                  <a:pt x="137794" y="84673"/>
                  <a:pt x="111865" y="79381"/>
                </a:cubicBezTo>
                <a:cubicBezTo>
                  <a:pt x="85936" y="74089"/>
                  <a:pt x="-9314" y="49748"/>
                  <a:pt x="740" y="44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A16FCBF7-86E5-D025-8A99-0B1E425B4F33}"/>
              </a:ext>
            </a:extLst>
          </p:cNvPr>
          <p:cNvSpPr/>
          <p:nvPr/>
        </p:nvSpPr>
        <p:spPr>
          <a:xfrm>
            <a:off x="5210068" y="3764277"/>
            <a:ext cx="270219" cy="52236"/>
          </a:xfrm>
          <a:custGeom>
            <a:avLst/>
            <a:gdLst>
              <a:gd name="connsiteX0" fmla="*/ 107 w 270219"/>
              <a:gd name="connsiteY0" fmla="*/ 52073 h 52236"/>
              <a:gd name="connsiteX1" fmla="*/ 142982 w 270219"/>
              <a:gd name="connsiteY1" fmla="*/ 17148 h 52236"/>
              <a:gd name="connsiteX2" fmla="*/ 266807 w 270219"/>
              <a:gd name="connsiteY2" fmla="*/ 7623 h 52236"/>
              <a:gd name="connsiteX3" fmla="*/ 225532 w 270219"/>
              <a:gd name="connsiteY3" fmla="*/ 7623 h 52236"/>
              <a:gd name="connsiteX4" fmla="*/ 120757 w 270219"/>
              <a:gd name="connsiteY4" fmla="*/ 1273 h 52236"/>
              <a:gd name="connsiteX5" fmla="*/ 107 w 270219"/>
              <a:gd name="connsiteY5" fmla="*/ 52073 h 5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219" h="52236">
                <a:moveTo>
                  <a:pt x="107" y="52073"/>
                </a:moveTo>
                <a:cubicBezTo>
                  <a:pt x="3811" y="54719"/>
                  <a:pt x="98532" y="24556"/>
                  <a:pt x="142982" y="17148"/>
                </a:cubicBezTo>
                <a:cubicBezTo>
                  <a:pt x="187432" y="9740"/>
                  <a:pt x="253049" y="9210"/>
                  <a:pt x="266807" y="7623"/>
                </a:cubicBezTo>
                <a:cubicBezTo>
                  <a:pt x="280565" y="6036"/>
                  <a:pt x="249874" y="8681"/>
                  <a:pt x="225532" y="7623"/>
                </a:cubicBezTo>
                <a:cubicBezTo>
                  <a:pt x="201190" y="6565"/>
                  <a:pt x="151978" y="-3489"/>
                  <a:pt x="120757" y="1273"/>
                </a:cubicBezTo>
                <a:cubicBezTo>
                  <a:pt x="89536" y="6035"/>
                  <a:pt x="-3597" y="49427"/>
                  <a:pt x="107" y="520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B21036C6-E198-86D8-C851-2FAB618985C6}"/>
              </a:ext>
            </a:extLst>
          </p:cNvPr>
          <p:cNvSpPr/>
          <p:nvPr/>
        </p:nvSpPr>
        <p:spPr>
          <a:xfrm>
            <a:off x="4933122" y="3822700"/>
            <a:ext cx="192142" cy="64493"/>
          </a:xfrm>
          <a:custGeom>
            <a:avLst/>
            <a:gdLst>
              <a:gd name="connsiteX0" fmla="*/ 4003 w 192142"/>
              <a:gd name="connsiteY0" fmla="*/ 57150 h 64493"/>
              <a:gd name="connsiteX1" fmla="*/ 191328 w 192142"/>
              <a:gd name="connsiteY1" fmla="*/ 0 h 64493"/>
              <a:gd name="connsiteX2" fmla="*/ 70678 w 192142"/>
              <a:gd name="connsiteY2" fmla="*/ 57150 h 64493"/>
              <a:gd name="connsiteX3" fmla="*/ 4003 w 192142"/>
              <a:gd name="connsiteY3" fmla="*/ 57150 h 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42" h="64493">
                <a:moveTo>
                  <a:pt x="4003" y="57150"/>
                </a:moveTo>
                <a:cubicBezTo>
                  <a:pt x="24111" y="47625"/>
                  <a:pt x="180216" y="0"/>
                  <a:pt x="191328" y="0"/>
                </a:cubicBezTo>
                <a:cubicBezTo>
                  <a:pt x="202440" y="0"/>
                  <a:pt x="96607" y="47096"/>
                  <a:pt x="70678" y="57150"/>
                </a:cubicBezTo>
                <a:cubicBezTo>
                  <a:pt x="44749" y="67204"/>
                  <a:pt x="-16105" y="66675"/>
                  <a:pt x="4003" y="571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2EFB22DF-6318-61A1-7BB0-E51AEBF92936}"/>
              </a:ext>
            </a:extLst>
          </p:cNvPr>
          <p:cNvSpPr/>
          <p:nvPr/>
        </p:nvSpPr>
        <p:spPr>
          <a:xfrm>
            <a:off x="3713074" y="1624216"/>
            <a:ext cx="391493" cy="996224"/>
          </a:xfrm>
          <a:custGeom>
            <a:avLst/>
            <a:gdLst>
              <a:gd name="connsiteX0" fmla="*/ 390353 w 391493"/>
              <a:gd name="connsiteY0" fmla="*/ 118148 h 996224"/>
              <a:gd name="connsiteX1" fmla="*/ 126496 w 391493"/>
              <a:gd name="connsiteY1" fmla="*/ 559426 h 996224"/>
              <a:gd name="connsiteX2" fmla="*/ 140144 w 391493"/>
              <a:gd name="connsiteY2" fmla="*/ 468441 h 996224"/>
              <a:gd name="connsiteX3" fmla="*/ 49159 w 391493"/>
              <a:gd name="connsiteY3" fmla="*/ 968859 h 996224"/>
              <a:gd name="connsiteX4" fmla="*/ 49159 w 391493"/>
              <a:gd name="connsiteY4" fmla="*/ 832381 h 996224"/>
              <a:gd name="connsiteX5" fmla="*/ 112848 w 391493"/>
              <a:gd name="connsiteY5" fmla="*/ 13515 h 996224"/>
              <a:gd name="connsiteX6" fmla="*/ 8216 w 391493"/>
              <a:gd name="connsiteY6" fmla="*/ 309217 h 996224"/>
              <a:gd name="connsiteX7" fmla="*/ 390353 w 391493"/>
              <a:gd name="connsiteY7" fmla="*/ 118148 h 99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493" h="996224">
                <a:moveTo>
                  <a:pt x="390353" y="118148"/>
                </a:moveTo>
                <a:cubicBezTo>
                  <a:pt x="410066" y="159849"/>
                  <a:pt x="168198" y="501044"/>
                  <a:pt x="126496" y="559426"/>
                </a:cubicBezTo>
                <a:cubicBezTo>
                  <a:pt x="84794" y="617808"/>
                  <a:pt x="153033" y="400202"/>
                  <a:pt x="140144" y="468441"/>
                </a:cubicBezTo>
                <a:cubicBezTo>
                  <a:pt x="127254" y="536680"/>
                  <a:pt x="64323" y="908202"/>
                  <a:pt x="49159" y="968859"/>
                </a:cubicBezTo>
                <a:cubicBezTo>
                  <a:pt x="33995" y="1029516"/>
                  <a:pt x="38544" y="991605"/>
                  <a:pt x="49159" y="832381"/>
                </a:cubicBezTo>
                <a:cubicBezTo>
                  <a:pt x="59774" y="673157"/>
                  <a:pt x="119672" y="100709"/>
                  <a:pt x="112848" y="13515"/>
                </a:cubicBezTo>
                <a:cubicBezTo>
                  <a:pt x="106024" y="-73679"/>
                  <a:pt x="-35002" y="288745"/>
                  <a:pt x="8216" y="309217"/>
                </a:cubicBezTo>
                <a:cubicBezTo>
                  <a:pt x="51434" y="329689"/>
                  <a:pt x="370640" y="76447"/>
                  <a:pt x="390353" y="1181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AA68EEE-6F9C-C783-F3D1-DD042FDF8FB7}"/>
              </a:ext>
            </a:extLst>
          </p:cNvPr>
          <p:cNvSpPr/>
          <p:nvPr/>
        </p:nvSpPr>
        <p:spPr>
          <a:xfrm>
            <a:off x="3745298" y="2492648"/>
            <a:ext cx="422845" cy="1340485"/>
          </a:xfrm>
          <a:custGeom>
            <a:avLst/>
            <a:gdLst>
              <a:gd name="connsiteX0" fmla="*/ 148863 w 422845"/>
              <a:gd name="connsiteY0" fmla="*/ 343 h 1340485"/>
              <a:gd name="connsiteX1" fmla="*/ 126117 w 422845"/>
              <a:gd name="connsiteY1" fmla="*/ 277848 h 1340485"/>
              <a:gd name="connsiteX2" fmla="*/ 148863 w 422845"/>
              <a:gd name="connsiteY2" fmla="*/ 846504 h 1340485"/>
              <a:gd name="connsiteX3" fmla="*/ 176159 w 422845"/>
              <a:gd name="connsiteY3" fmla="*/ 719125 h 1340485"/>
              <a:gd name="connsiteX4" fmla="*/ 408171 w 422845"/>
              <a:gd name="connsiteY4" fmla="*/ 1296880 h 1340485"/>
              <a:gd name="connsiteX5" fmla="*/ 358129 w 422845"/>
              <a:gd name="connsiteY5" fmla="*/ 1187698 h 1340485"/>
              <a:gd name="connsiteX6" fmla="*/ 26033 w 422845"/>
              <a:gd name="connsiteY6" fmla="*/ 300594 h 1340485"/>
              <a:gd name="connsiteX7" fmla="*/ 35132 w 422845"/>
              <a:gd name="connsiteY7" fmla="*/ 327889 h 1340485"/>
              <a:gd name="connsiteX8" fmla="*/ 148863 w 422845"/>
              <a:gd name="connsiteY8" fmla="*/ 343 h 13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845" h="1340485">
                <a:moveTo>
                  <a:pt x="148863" y="343"/>
                </a:moveTo>
                <a:cubicBezTo>
                  <a:pt x="164027" y="-7997"/>
                  <a:pt x="126117" y="136821"/>
                  <a:pt x="126117" y="277848"/>
                </a:cubicBezTo>
                <a:cubicBezTo>
                  <a:pt x="126117" y="418875"/>
                  <a:pt x="140523" y="772958"/>
                  <a:pt x="148863" y="846504"/>
                </a:cubicBezTo>
                <a:cubicBezTo>
                  <a:pt x="157203" y="920050"/>
                  <a:pt x="132941" y="644062"/>
                  <a:pt x="176159" y="719125"/>
                </a:cubicBezTo>
                <a:cubicBezTo>
                  <a:pt x="219377" y="794188"/>
                  <a:pt x="377843" y="1218785"/>
                  <a:pt x="408171" y="1296880"/>
                </a:cubicBezTo>
                <a:cubicBezTo>
                  <a:pt x="438499" y="1374975"/>
                  <a:pt x="421819" y="1353746"/>
                  <a:pt x="358129" y="1187698"/>
                </a:cubicBezTo>
                <a:cubicBezTo>
                  <a:pt x="294439" y="1021650"/>
                  <a:pt x="26033" y="300594"/>
                  <a:pt x="26033" y="300594"/>
                </a:cubicBezTo>
                <a:cubicBezTo>
                  <a:pt x="-27800" y="157293"/>
                  <a:pt x="15418" y="375656"/>
                  <a:pt x="35132" y="327889"/>
                </a:cubicBezTo>
                <a:cubicBezTo>
                  <a:pt x="54845" y="280122"/>
                  <a:pt x="133699" y="8683"/>
                  <a:pt x="148863" y="3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2D54F17B-9F9E-8F8A-A781-15FF5267940F}"/>
              </a:ext>
            </a:extLst>
          </p:cNvPr>
          <p:cNvSpPr/>
          <p:nvPr/>
        </p:nvSpPr>
        <p:spPr>
          <a:xfrm>
            <a:off x="3977932" y="3394702"/>
            <a:ext cx="878447" cy="1121378"/>
          </a:xfrm>
          <a:custGeom>
            <a:avLst/>
            <a:gdLst>
              <a:gd name="connsiteX0" fmla="*/ 25411 w 878447"/>
              <a:gd name="connsiteY0" fmla="*/ 12689 h 1121378"/>
              <a:gd name="connsiteX1" fmla="*/ 312014 w 878447"/>
              <a:gd name="connsiteY1" fmla="*/ 672331 h 1121378"/>
              <a:gd name="connsiteX2" fmla="*/ 302916 w 878447"/>
              <a:gd name="connsiteY2" fmla="*/ 604092 h 1121378"/>
              <a:gd name="connsiteX3" fmla="*/ 826080 w 878447"/>
              <a:gd name="connsiteY3" fmla="*/ 1086313 h 1121378"/>
              <a:gd name="connsiteX4" fmla="*/ 798784 w 878447"/>
              <a:gd name="connsiteY4" fmla="*/ 1040820 h 1121378"/>
              <a:gd name="connsiteX5" fmla="*/ 284719 w 878447"/>
              <a:gd name="connsiteY5" fmla="*/ 695077 h 1121378"/>
              <a:gd name="connsiteX6" fmla="*/ 325662 w 878447"/>
              <a:gd name="connsiteY6" fmla="*/ 704176 h 1121378"/>
              <a:gd name="connsiteX7" fmla="*/ 16313 w 878447"/>
              <a:gd name="connsiteY7" fmla="*/ 181011 h 1121378"/>
              <a:gd name="connsiteX8" fmla="*/ 43608 w 878447"/>
              <a:gd name="connsiteY8" fmla="*/ 231053 h 1121378"/>
              <a:gd name="connsiteX9" fmla="*/ 25411 w 878447"/>
              <a:gd name="connsiteY9" fmla="*/ 12689 h 112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8447" h="1121378">
                <a:moveTo>
                  <a:pt x="25411" y="12689"/>
                </a:moveTo>
                <a:cubicBezTo>
                  <a:pt x="70145" y="86235"/>
                  <a:pt x="265763" y="573764"/>
                  <a:pt x="312014" y="672331"/>
                </a:cubicBezTo>
                <a:cubicBezTo>
                  <a:pt x="358265" y="770898"/>
                  <a:pt x="217238" y="535095"/>
                  <a:pt x="302916" y="604092"/>
                </a:cubicBezTo>
                <a:cubicBezTo>
                  <a:pt x="388594" y="673089"/>
                  <a:pt x="743435" y="1013525"/>
                  <a:pt x="826080" y="1086313"/>
                </a:cubicBezTo>
                <a:cubicBezTo>
                  <a:pt x="908725" y="1159101"/>
                  <a:pt x="889011" y="1106026"/>
                  <a:pt x="798784" y="1040820"/>
                </a:cubicBezTo>
                <a:cubicBezTo>
                  <a:pt x="708557" y="975614"/>
                  <a:pt x="363573" y="751184"/>
                  <a:pt x="284719" y="695077"/>
                </a:cubicBezTo>
                <a:cubicBezTo>
                  <a:pt x="205865" y="638970"/>
                  <a:pt x="370396" y="789854"/>
                  <a:pt x="325662" y="704176"/>
                </a:cubicBezTo>
                <a:cubicBezTo>
                  <a:pt x="280928" y="618498"/>
                  <a:pt x="63322" y="259865"/>
                  <a:pt x="16313" y="181011"/>
                </a:cubicBezTo>
                <a:cubicBezTo>
                  <a:pt x="-30696" y="102157"/>
                  <a:pt x="38301" y="253799"/>
                  <a:pt x="43608" y="231053"/>
                </a:cubicBezTo>
                <a:cubicBezTo>
                  <a:pt x="48915" y="208307"/>
                  <a:pt x="-19323" y="-60857"/>
                  <a:pt x="25411" y="126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617ADB4-2B7A-0C28-921C-2AB815BB915B}"/>
              </a:ext>
            </a:extLst>
          </p:cNvPr>
          <p:cNvSpPr/>
          <p:nvPr/>
        </p:nvSpPr>
        <p:spPr>
          <a:xfrm>
            <a:off x="5899522" y="2571446"/>
            <a:ext cx="328133" cy="1366579"/>
          </a:xfrm>
          <a:custGeom>
            <a:avLst/>
            <a:gdLst>
              <a:gd name="connsiteX0" fmla="*/ 323857 w 328133"/>
              <a:gd name="connsiteY0" fmla="*/ 3432 h 1366579"/>
              <a:gd name="connsiteX1" fmla="*/ 860 w 328133"/>
              <a:gd name="connsiteY1" fmla="*/ 581187 h 1366579"/>
              <a:gd name="connsiteX2" fmla="*/ 223774 w 328133"/>
              <a:gd name="connsiteY2" fmla="*/ 358273 h 1366579"/>
              <a:gd name="connsiteX3" fmla="*/ 50902 w 328133"/>
              <a:gd name="connsiteY3" fmla="*/ 981521 h 1366579"/>
              <a:gd name="connsiteX4" fmla="*/ 137338 w 328133"/>
              <a:gd name="connsiteY4" fmla="*/ 731312 h 1366579"/>
              <a:gd name="connsiteX5" fmla="*/ 9959 w 328133"/>
              <a:gd name="connsiteY5" fmla="*/ 1363658 h 1366579"/>
              <a:gd name="connsiteX6" fmla="*/ 173732 w 328133"/>
              <a:gd name="connsiteY6" fmla="*/ 936029 h 1366579"/>
              <a:gd name="connsiteX7" fmla="*/ 305660 w 328133"/>
              <a:gd name="connsiteY7" fmla="*/ 226345 h 1366579"/>
              <a:gd name="connsiteX8" fmla="*/ 191929 w 328133"/>
              <a:gd name="connsiteY8" fmla="*/ 335527 h 1366579"/>
              <a:gd name="connsiteX9" fmla="*/ 323857 w 328133"/>
              <a:gd name="connsiteY9" fmla="*/ 3432 h 136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133" h="1366579">
                <a:moveTo>
                  <a:pt x="323857" y="3432"/>
                </a:moveTo>
                <a:cubicBezTo>
                  <a:pt x="292012" y="44375"/>
                  <a:pt x="17540" y="522047"/>
                  <a:pt x="860" y="581187"/>
                </a:cubicBezTo>
                <a:cubicBezTo>
                  <a:pt x="-15821" y="640327"/>
                  <a:pt x="215434" y="291551"/>
                  <a:pt x="223774" y="358273"/>
                </a:cubicBezTo>
                <a:cubicBezTo>
                  <a:pt x="232114" y="424995"/>
                  <a:pt x="65308" y="919348"/>
                  <a:pt x="50902" y="981521"/>
                </a:cubicBezTo>
                <a:cubicBezTo>
                  <a:pt x="36496" y="1043694"/>
                  <a:pt x="144162" y="667622"/>
                  <a:pt x="137338" y="731312"/>
                </a:cubicBezTo>
                <a:cubicBezTo>
                  <a:pt x="130514" y="795002"/>
                  <a:pt x="3893" y="1329539"/>
                  <a:pt x="9959" y="1363658"/>
                </a:cubicBezTo>
                <a:cubicBezTo>
                  <a:pt x="16025" y="1397777"/>
                  <a:pt x="124449" y="1125581"/>
                  <a:pt x="173732" y="936029"/>
                </a:cubicBezTo>
                <a:cubicBezTo>
                  <a:pt x="223015" y="746477"/>
                  <a:pt x="302627" y="326429"/>
                  <a:pt x="305660" y="226345"/>
                </a:cubicBezTo>
                <a:cubicBezTo>
                  <a:pt x="308693" y="126261"/>
                  <a:pt x="184347" y="370405"/>
                  <a:pt x="191929" y="335527"/>
                </a:cubicBezTo>
                <a:cubicBezTo>
                  <a:pt x="199511" y="300649"/>
                  <a:pt x="355702" y="-37511"/>
                  <a:pt x="323857" y="34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CE7E071-F55A-A46C-52A9-E378E39C6EBB}"/>
              </a:ext>
            </a:extLst>
          </p:cNvPr>
          <p:cNvSpPr/>
          <p:nvPr/>
        </p:nvSpPr>
        <p:spPr>
          <a:xfrm>
            <a:off x="5340569" y="2345781"/>
            <a:ext cx="451494" cy="118235"/>
          </a:xfrm>
          <a:custGeom>
            <a:avLst/>
            <a:gdLst>
              <a:gd name="connsiteX0" fmla="*/ 519 w 451494"/>
              <a:gd name="connsiteY0" fmla="*/ 470 h 118235"/>
              <a:gd name="connsiteX1" fmla="*/ 439998 w 451494"/>
              <a:gd name="connsiteY1" fmla="*/ 43000 h 118235"/>
              <a:gd name="connsiteX2" fmla="*/ 330129 w 451494"/>
              <a:gd name="connsiteY2" fmla="*/ 39456 h 118235"/>
              <a:gd name="connsiteX3" fmla="*/ 408101 w 451494"/>
              <a:gd name="connsiteY3" fmla="*/ 117428 h 118235"/>
              <a:gd name="connsiteX4" fmla="*/ 351394 w 451494"/>
              <a:gd name="connsiteY4" fmla="*/ 74898 h 118235"/>
              <a:gd name="connsiteX5" fmla="*/ 519 w 451494"/>
              <a:gd name="connsiteY5" fmla="*/ 470 h 11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494" h="118235">
                <a:moveTo>
                  <a:pt x="519" y="470"/>
                </a:moveTo>
                <a:cubicBezTo>
                  <a:pt x="15286" y="-4846"/>
                  <a:pt x="385063" y="36502"/>
                  <a:pt x="439998" y="43000"/>
                </a:cubicBezTo>
                <a:cubicBezTo>
                  <a:pt x="494933" y="49498"/>
                  <a:pt x="335445" y="27051"/>
                  <a:pt x="330129" y="39456"/>
                </a:cubicBezTo>
                <a:cubicBezTo>
                  <a:pt x="324813" y="51861"/>
                  <a:pt x="404557" y="111521"/>
                  <a:pt x="408101" y="117428"/>
                </a:cubicBezTo>
                <a:cubicBezTo>
                  <a:pt x="411645" y="123335"/>
                  <a:pt x="412827" y="95572"/>
                  <a:pt x="351394" y="74898"/>
                </a:cubicBezTo>
                <a:cubicBezTo>
                  <a:pt x="289961" y="54224"/>
                  <a:pt x="-14248" y="5786"/>
                  <a:pt x="519" y="4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2207A2D8-B631-8495-9E73-9CD85A22BAEB}"/>
              </a:ext>
            </a:extLst>
          </p:cNvPr>
          <p:cNvSpPr/>
          <p:nvPr/>
        </p:nvSpPr>
        <p:spPr>
          <a:xfrm>
            <a:off x="5369368" y="2549160"/>
            <a:ext cx="346635" cy="197645"/>
          </a:xfrm>
          <a:custGeom>
            <a:avLst/>
            <a:gdLst>
              <a:gd name="connsiteX0" fmla="*/ 340316 w 346635"/>
              <a:gd name="connsiteY0" fmla="*/ 2654 h 197645"/>
              <a:gd name="connsiteX1" fmla="*/ 272976 w 346635"/>
              <a:gd name="connsiteY1" fmla="*/ 52273 h 197645"/>
              <a:gd name="connsiteX2" fmla="*/ 127665 w 346635"/>
              <a:gd name="connsiteY2" fmla="*/ 158598 h 197645"/>
              <a:gd name="connsiteX3" fmla="*/ 74 w 346635"/>
              <a:gd name="connsiteY3" fmla="*/ 197584 h 197645"/>
              <a:gd name="connsiteX4" fmla="*/ 145385 w 346635"/>
              <a:gd name="connsiteY4" fmla="*/ 151510 h 197645"/>
              <a:gd name="connsiteX5" fmla="*/ 81590 w 346635"/>
              <a:gd name="connsiteY5" fmla="*/ 151510 h 197645"/>
              <a:gd name="connsiteX6" fmla="*/ 340316 w 346635"/>
              <a:gd name="connsiteY6" fmla="*/ 2654 h 19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635" h="197645">
                <a:moveTo>
                  <a:pt x="340316" y="2654"/>
                </a:moveTo>
                <a:cubicBezTo>
                  <a:pt x="372214" y="-13885"/>
                  <a:pt x="272976" y="52273"/>
                  <a:pt x="272976" y="52273"/>
                </a:cubicBezTo>
                <a:cubicBezTo>
                  <a:pt x="237534" y="78264"/>
                  <a:pt x="173149" y="134380"/>
                  <a:pt x="127665" y="158598"/>
                </a:cubicBezTo>
                <a:cubicBezTo>
                  <a:pt x="82181" y="182816"/>
                  <a:pt x="-2879" y="198765"/>
                  <a:pt x="74" y="197584"/>
                </a:cubicBezTo>
                <a:cubicBezTo>
                  <a:pt x="3027" y="196403"/>
                  <a:pt x="131799" y="159189"/>
                  <a:pt x="145385" y="151510"/>
                </a:cubicBezTo>
                <a:cubicBezTo>
                  <a:pt x="158971" y="143831"/>
                  <a:pt x="51464" y="172775"/>
                  <a:pt x="81590" y="151510"/>
                </a:cubicBezTo>
                <a:cubicBezTo>
                  <a:pt x="111716" y="130245"/>
                  <a:pt x="308418" y="19193"/>
                  <a:pt x="340316" y="26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08E6C79F-D73F-D1BC-0B0E-9BED63444007}"/>
              </a:ext>
            </a:extLst>
          </p:cNvPr>
          <p:cNvSpPr/>
          <p:nvPr/>
        </p:nvSpPr>
        <p:spPr>
          <a:xfrm>
            <a:off x="4929290" y="2445488"/>
            <a:ext cx="306841" cy="779828"/>
          </a:xfrm>
          <a:custGeom>
            <a:avLst/>
            <a:gdLst>
              <a:gd name="connsiteX0" fmla="*/ 124719 w 306841"/>
              <a:gd name="connsiteY0" fmla="*/ 0 h 779828"/>
              <a:gd name="connsiteX1" fmla="*/ 32570 w 306841"/>
              <a:gd name="connsiteY1" fmla="*/ 219740 h 779828"/>
              <a:gd name="connsiteX2" fmla="*/ 57380 w 306841"/>
              <a:gd name="connsiteY2" fmla="*/ 177210 h 779828"/>
              <a:gd name="connsiteX3" fmla="*/ 177882 w 306841"/>
              <a:gd name="connsiteY3" fmla="*/ 535172 h 779828"/>
              <a:gd name="connsiteX4" fmla="*/ 184970 w 306841"/>
              <a:gd name="connsiteY4" fmla="*/ 506819 h 779828"/>
              <a:gd name="connsiteX5" fmla="*/ 301929 w 306841"/>
              <a:gd name="connsiteY5" fmla="*/ 769089 h 779828"/>
              <a:gd name="connsiteX6" fmla="*/ 270031 w 306841"/>
              <a:gd name="connsiteY6" fmla="*/ 708838 h 779828"/>
              <a:gd name="connsiteX7" fmla="*/ 135352 w 306841"/>
              <a:gd name="connsiteY7" fmla="*/ 520996 h 779828"/>
              <a:gd name="connsiteX8" fmla="*/ 60924 w 306841"/>
              <a:gd name="connsiteY8" fmla="*/ 396949 h 779828"/>
              <a:gd name="connsiteX9" fmla="*/ 96366 w 306841"/>
              <a:gd name="connsiteY9" fmla="*/ 404038 h 779828"/>
              <a:gd name="connsiteX10" fmla="*/ 78645 w 306841"/>
              <a:gd name="connsiteY10" fmla="*/ 166577 h 779828"/>
              <a:gd name="connsiteX11" fmla="*/ 673 w 306841"/>
              <a:gd name="connsiteY11" fmla="*/ 219740 h 779828"/>
              <a:gd name="connsiteX12" fmla="*/ 124719 w 306841"/>
              <a:gd name="connsiteY12" fmla="*/ 0 h 7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841" h="779828">
                <a:moveTo>
                  <a:pt x="124719" y="0"/>
                </a:moveTo>
                <a:cubicBezTo>
                  <a:pt x="130035" y="0"/>
                  <a:pt x="43793" y="190205"/>
                  <a:pt x="32570" y="219740"/>
                </a:cubicBezTo>
                <a:cubicBezTo>
                  <a:pt x="21347" y="249275"/>
                  <a:pt x="33161" y="124638"/>
                  <a:pt x="57380" y="177210"/>
                </a:cubicBezTo>
                <a:cubicBezTo>
                  <a:pt x="81599" y="229782"/>
                  <a:pt x="156617" y="480237"/>
                  <a:pt x="177882" y="535172"/>
                </a:cubicBezTo>
                <a:cubicBezTo>
                  <a:pt x="199147" y="590107"/>
                  <a:pt x="164296" y="467833"/>
                  <a:pt x="184970" y="506819"/>
                </a:cubicBezTo>
                <a:cubicBezTo>
                  <a:pt x="205644" y="545805"/>
                  <a:pt x="287752" y="735419"/>
                  <a:pt x="301929" y="769089"/>
                </a:cubicBezTo>
                <a:cubicBezTo>
                  <a:pt x="316106" y="802759"/>
                  <a:pt x="297794" y="750187"/>
                  <a:pt x="270031" y="708838"/>
                </a:cubicBezTo>
                <a:cubicBezTo>
                  <a:pt x="242268" y="667489"/>
                  <a:pt x="170203" y="572977"/>
                  <a:pt x="135352" y="520996"/>
                </a:cubicBezTo>
                <a:cubicBezTo>
                  <a:pt x="100501" y="469015"/>
                  <a:pt x="67422" y="416442"/>
                  <a:pt x="60924" y="396949"/>
                </a:cubicBezTo>
                <a:cubicBezTo>
                  <a:pt x="54426" y="377456"/>
                  <a:pt x="93413" y="442433"/>
                  <a:pt x="96366" y="404038"/>
                </a:cubicBezTo>
                <a:cubicBezTo>
                  <a:pt x="99319" y="365643"/>
                  <a:pt x="94594" y="197293"/>
                  <a:pt x="78645" y="166577"/>
                </a:cubicBezTo>
                <a:cubicBezTo>
                  <a:pt x="62696" y="135861"/>
                  <a:pt x="-7597" y="241005"/>
                  <a:pt x="673" y="219740"/>
                </a:cubicBezTo>
                <a:cubicBezTo>
                  <a:pt x="8943" y="198475"/>
                  <a:pt x="119403" y="0"/>
                  <a:pt x="124719" y="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57F28E5-EABB-14DA-7363-45B34B027CC0}"/>
              </a:ext>
            </a:extLst>
          </p:cNvPr>
          <p:cNvSpPr/>
          <p:nvPr/>
        </p:nvSpPr>
        <p:spPr>
          <a:xfrm>
            <a:off x="5170912" y="3213984"/>
            <a:ext cx="215487" cy="273613"/>
          </a:xfrm>
          <a:custGeom>
            <a:avLst/>
            <a:gdLst>
              <a:gd name="connsiteX0" fmla="*/ 55 w 215487"/>
              <a:gd name="connsiteY0" fmla="*/ 593 h 273613"/>
              <a:gd name="connsiteX1" fmla="*/ 156000 w 215487"/>
              <a:gd name="connsiteY1" fmla="*/ 21858 h 273613"/>
              <a:gd name="connsiteX2" fmla="*/ 85116 w 215487"/>
              <a:gd name="connsiteY2" fmla="*/ 71476 h 273613"/>
              <a:gd name="connsiteX3" fmla="*/ 141823 w 215487"/>
              <a:gd name="connsiteY3" fmla="*/ 145904 h 273613"/>
              <a:gd name="connsiteX4" fmla="*/ 134735 w 215487"/>
              <a:gd name="connsiteY4" fmla="*/ 191979 h 273613"/>
              <a:gd name="connsiteX5" fmla="*/ 170176 w 215487"/>
              <a:gd name="connsiteY5" fmla="*/ 156537 h 273613"/>
              <a:gd name="connsiteX6" fmla="*/ 127646 w 215487"/>
              <a:gd name="connsiteY6" fmla="*/ 273495 h 273613"/>
              <a:gd name="connsiteX7" fmla="*/ 198530 w 215487"/>
              <a:gd name="connsiteY7" fmla="*/ 177802 h 273613"/>
              <a:gd name="connsiteX8" fmla="*/ 212707 w 215487"/>
              <a:gd name="connsiteY8" fmla="*/ 138816 h 273613"/>
              <a:gd name="connsiteX9" fmla="*/ 156000 w 215487"/>
              <a:gd name="connsiteY9" fmla="*/ 135272 h 273613"/>
              <a:gd name="connsiteX10" fmla="*/ 177265 w 215487"/>
              <a:gd name="connsiteY10" fmla="*/ 60844 h 273613"/>
              <a:gd name="connsiteX11" fmla="*/ 138279 w 215487"/>
              <a:gd name="connsiteY11" fmla="*/ 43123 h 273613"/>
              <a:gd name="connsiteX12" fmla="*/ 55 w 215487"/>
              <a:gd name="connsiteY12" fmla="*/ 593 h 2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87" h="273613">
                <a:moveTo>
                  <a:pt x="55" y="593"/>
                </a:moveTo>
                <a:cubicBezTo>
                  <a:pt x="3009" y="-2951"/>
                  <a:pt x="141823" y="10044"/>
                  <a:pt x="156000" y="21858"/>
                </a:cubicBezTo>
                <a:cubicBezTo>
                  <a:pt x="170177" y="33672"/>
                  <a:pt x="87479" y="50802"/>
                  <a:pt x="85116" y="71476"/>
                </a:cubicBezTo>
                <a:cubicBezTo>
                  <a:pt x="82753" y="92150"/>
                  <a:pt x="133553" y="125820"/>
                  <a:pt x="141823" y="145904"/>
                </a:cubicBezTo>
                <a:cubicBezTo>
                  <a:pt x="150093" y="165988"/>
                  <a:pt x="130009" y="190207"/>
                  <a:pt x="134735" y="191979"/>
                </a:cubicBezTo>
                <a:cubicBezTo>
                  <a:pt x="139461" y="193751"/>
                  <a:pt x="171357" y="142951"/>
                  <a:pt x="170176" y="156537"/>
                </a:cubicBezTo>
                <a:cubicBezTo>
                  <a:pt x="168995" y="170123"/>
                  <a:pt x="122920" y="269951"/>
                  <a:pt x="127646" y="273495"/>
                </a:cubicBezTo>
                <a:cubicBezTo>
                  <a:pt x="132372" y="277039"/>
                  <a:pt x="184353" y="200248"/>
                  <a:pt x="198530" y="177802"/>
                </a:cubicBezTo>
                <a:cubicBezTo>
                  <a:pt x="212707" y="155356"/>
                  <a:pt x="219795" y="145904"/>
                  <a:pt x="212707" y="138816"/>
                </a:cubicBezTo>
                <a:cubicBezTo>
                  <a:pt x="205619" y="131728"/>
                  <a:pt x="161907" y="148267"/>
                  <a:pt x="156000" y="135272"/>
                </a:cubicBezTo>
                <a:cubicBezTo>
                  <a:pt x="150093" y="122277"/>
                  <a:pt x="180218" y="76202"/>
                  <a:pt x="177265" y="60844"/>
                </a:cubicBezTo>
                <a:cubicBezTo>
                  <a:pt x="174312" y="45486"/>
                  <a:pt x="163088" y="53165"/>
                  <a:pt x="138279" y="43123"/>
                </a:cubicBezTo>
                <a:cubicBezTo>
                  <a:pt x="113470" y="33081"/>
                  <a:pt x="-2899" y="4137"/>
                  <a:pt x="55" y="5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2C434A3-70B8-E07F-C6D2-F67AA946C5D0}"/>
              </a:ext>
            </a:extLst>
          </p:cNvPr>
          <p:cNvSpPr/>
          <p:nvPr/>
        </p:nvSpPr>
        <p:spPr>
          <a:xfrm>
            <a:off x="4564466" y="3317313"/>
            <a:ext cx="185748" cy="327396"/>
          </a:xfrm>
          <a:custGeom>
            <a:avLst/>
            <a:gdLst>
              <a:gd name="connsiteX0" fmla="*/ 184743 w 185748"/>
              <a:gd name="connsiteY0" fmla="*/ 45 h 327396"/>
              <a:gd name="connsiteX1" fmla="*/ 74874 w 185748"/>
              <a:gd name="connsiteY1" fmla="*/ 141813 h 327396"/>
              <a:gd name="connsiteX2" fmla="*/ 28799 w 185748"/>
              <a:gd name="connsiteY2" fmla="*/ 326110 h 327396"/>
              <a:gd name="connsiteX3" fmla="*/ 50064 w 185748"/>
              <a:gd name="connsiteY3" fmla="*/ 216240 h 327396"/>
              <a:gd name="connsiteX4" fmla="*/ 60697 w 185748"/>
              <a:gd name="connsiteY4" fmla="*/ 74473 h 327396"/>
              <a:gd name="connsiteX5" fmla="*/ 3990 w 185748"/>
              <a:gd name="connsiteY5" fmla="*/ 155989 h 327396"/>
              <a:gd name="connsiteX6" fmla="*/ 184743 w 185748"/>
              <a:gd name="connsiteY6" fmla="*/ 45 h 32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748" h="327396">
                <a:moveTo>
                  <a:pt x="184743" y="45"/>
                </a:moveTo>
                <a:cubicBezTo>
                  <a:pt x="196557" y="-2318"/>
                  <a:pt x="100865" y="87469"/>
                  <a:pt x="74874" y="141813"/>
                </a:cubicBezTo>
                <a:cubicBezTo>
                  <a:pt x="48883" y="196157"/>
                  <a:pt x="32934" y="313706"/>
                  <a:pt x="28799" y="326110"/>
                </a:cubicBezTo>
                <a:cubicBezTo>
                  <a:pt x="24664" y="338514"/>
                  <a:pt x="44748" y="258179"/>
                  <a:pt x="50064" y="216240"/>
                </a:cubicBezTo>
                <a:cubicBezTo>
                  <a:pt x="55380" y="174301"/>
                  <a:pt x="68376" y="84515"/>
                  <a:pt x="60697" y="74473"/>
                </a:cubicBezTo>
                <a:cubicBezTo>
                  <a:pt x="53018" y="64431"/>
                  <a:pt x="-17275" y="166031"/>
                  <a:pt x="3990" y="155989"/>
                </a:cubicBezTo>
                <a:cubicBezTo>
                  <a:pt x="25255" y="145947"/>
                  <a:pt x="172929" y="2408"/>
                  <a:pt x="184743" y="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A260487-AFB6-8D10-0E11-ECF2791FFFA3}"/>
              </a:ext>
            </a:extLst>
          </p:cNvPr>
          <p:cNvSpPr/>
          <p:nvPr/>
        </p:nvSpPr>
        <p:spPr>
          <a:xfrm>
            <a:off x="4642881" y="2526198"/>
            <a:ext cx="156725" cy="514827"/>
          </a:xfrm>
          <a:custGeom>
            <a:avLst/>
            <a:gdLst>
              <a:gd name="connsiteX0" fmla="*/ 17724 w 156725"/>
              <a:gd name="connsiteY0" fmla="*/ 807 h 514827"/>
              <a:gd name="connsiteX1" fmla="*/ 127593 w 156725"/>
              <a:gd name="connsiteY1" fmla="*/ 217002 h 514827"/>
              <a:gd name="connsiteX2" fmla="*/ 99240 w 156725"/>
              <a:gd name="connsiteY2" fmla="*/ 458007 h 514827"/>
              <a:gd name="connsiteX3" fmla="*/ 155947 w 156725"/>
              <a:gd name="connsiteY3" fmla="*/ 291430 h 514827"/>
              <a:gd name="connsiteX4" fmla="*/ 49621 w 156725"/>
              <a:gd name="connsiteY4" fmla="*/ 514714 h 514827"/>
              <a:gd name="connsiteX5" fmla="*/ 81519 w 156725"/>
              <a:gd name="connsiteY5" fmla="*/ 319783 h 514827"/>
              <a:gd name="connsiteX6" fmla="*/ 3 w 156725"/>
              <a:gd name="connsiteY6" fmla="*/ 181560 h 514827"/>
              <a:gd name="connsiteX7" fmla="*/ 77975 w 156725"/>
              <a:gd name="connsiteY7" fmla="*/ 234723 h 514827"/>
              <a:gd name="connsiteX8" fmla="*/ 70886 w 156725"/>
              <a:gd name="connsiteY8" fmla="*/ 146118 h 514827"/>
              <a:gd name="connsiteX9" fmla="*/ 17724 w 156725"/>
              <a:gd name="connsiteY9" fmla="*/ 807 h 51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725" h="514827">
                <a:moveTo>
                  <a:pt x="17724" y="807"/>
                </a:moveTo>
                <a:cubicBezTo>
                  <a:pt x="27175" y="12621"/>
                  <a:pt x="114007" y="140802"/>
                  <a:pt x="127593" y="217002"/>
                </a:cubicBezTo>
                <a:cubicBezTo>
                  <a:pt x="141179" y="293202"/>
                  <a:pt x="94514" y="445602"/>
                  <a:pt x="99240" y="458007"/>
                </a:cubicBezTo>
                <a:cubicBezTo>
                  <a:pt x="103966" y="470412"/>
                  <a:pt x="164217" y="281979"/>
                  <a:pt x="155947" y="291430"/>
                </a:cubicBezTo>
                <a:cubicBezTo>
                  <a:pt x="147677" y="300881"/>
                  <a:pt x="62026" y="509989"/>
                  <a:pt x="49621" y="514714"/>
                </a:cubicBezTo>
                <a:cubicBezTo>
                  <a:pt x="37216" y="519439"/>
                  <a:pt x="89789" y="375309"/>
                  <a:pt x="81519" y="319783"/>
                </a:cubicBezTo>
                <a:cubicBezTo>
                  <a:pt x="73249" y="264257"/>
                  <a:pt x="594" y="195737"/>
                  <a:pt x="3" y="181560"/>
                </a:cubicBezTo>
                <a:cubicBezTo>
                  <a:pt x="-588" y="167383"/>
                  <a:pt x="66161" y="240630"/>
                  <a:pt x="77975" y="234723"/>
                </a:cubicBezTo>
                <a:cubicBezTo>
                  <a:pt x="89789" y="228816"/>
                  <a:pt x="77384" y="182150"/>
                  <a:pt x="70886" y="146118"/>
                </a:cubicBezTo>
                <a:cubicBezTo>
                  <a:pt x="64388" y="110086"/>
                  <a:pt x="8273" y="-11007"/>
                  <a:pt x="17724" y="807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3D290503-2BA5-8513-0057-FD3FD9D83E86}"/>
              </a:ext>
            </a:extLst>
          </p:cNvPr>
          <p:cNvSpPr/>
          <p:nvPr/>
        </p:nvSpPr>
        <p:spPr>
          <a:xfrm>
            <a:off x="4854738" y="4458959"/>
            <a:ext cx="865015" cy="169458"/>
          </a:xfrm>
          <a:custGeom>
            <a:avLst/>
            <a:gdLst>
              <a:gd name="connsiteX0" fmla="*/ 2733 w 865015"/>
              <a:gd name="connsiteY0" fmla="*/ 1529 h 169458"/>
              <a:gd name="connsiteX1" fmla="*/ 529071 w 865015"/>
              <a:gd name="connsiteY1" fmla="*/ 63976 h 169458"/>
              <a:gd name="connsiteX2" fmla="*/ 462163 w 865015"/>
              <a:gd name="connsiteY2" fmla="*/ 81818 h 169458"/>
              <a:gd name="connsiteX3" fmla="*/ 845765 w 865015"/>
              <a:gd name="connsiteY3" fmla="*/ 14910 h 169458"/>
              <a:gd name="connsiteX4" fmla="*/ 805621 w 865015"/>
              <a:gd name="connsiteY4" fmla="*/ 41673 h 169458"/>
              <a:gd name="connsiteX5" fmla="*/ 787779 w 865015"/>
              <a:gd name="connsiteY5" fmla="*/ 153185 h 169458"/>
              <a:gd name="connsiteX6" fmla="*/ 337270 w 865015"/>
              <a:gd name="connsiteY6" fmla="*/ 166567 h 169458"/>
              <a:gd name="connsiteX7" fmla="*/ 604899 w 865015"/>
              <a:gd name="connsiteY7" fmla="*/ 166567 h 169458"/>
              <a:gd name="connsiteX8" fmla="*/ 332809 w 865015"/>
              <a:gd name="connsiteY8" fmla="*/ 135343 h 169458"/>
              <a:gd name="connsiteX9" fmla="*/ 2733 w 865015"/>
              <a:gd name="connsiteY9" fmla="*/ 1529 h 16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5015" h="169458">
                <a:moveTo>
                  <a:pt x="2733" y="1529"/>
                </a:moveTo>
                <a:cubicBezTo>
                  <a:pt x="35443" y="-10366"/>
                  <a:pt x="452499" y="50595"/>
                  <a:pt x="529071" y="63976"/>
                </a:cubicBezTo>
                <a:cubicBezTo>
                  <a:pt x="605643" y="77357"/>
                  <a:pt x="409381" y="89996"/>
                  <a:pt x="462163" y="81818"/>
                </a:cubicBezTo>
                <a:cubicBezTo>
                  <a:pt x="514945" y="73640"/>
                  <a:pt x="788522" y="21601"/>
                  <a:pt x="845765" y="14910"/>
                </a:cubicBezTo>
                <a:cubicBezTo>
                  <a:pt x="903008" y="8219"/>
                  <a:pt x="815285" y="18627"/>
                  <a:pt x="805621" y="41673"/>
                </a:cubicBezTo>
                <a:cubicBezTo>
                  <a:pt x="795957" y="64719"/>
                  <a:pt x="865838" y="132369"/>
                  <a:pt x="787779" y="153185"/>
                </a:cubicBezTo>
                <a:cubicBezTo>
                  <a:pt x="709720" y="174001"/>
                  <a:pt x="367750" y="164337"/>
                  <a:pt x="337270" y="166567"/>
                </a:cubicBezTo>
                <a:cubicBezTo>
                  <a:pt x="306790" y="168797"/>
                  <a:pt x="605642" y="171771"/>
                  <a:pt x="604899" y="166567"/>
                </a:cubicBezTo>
                <a:cubicBezTo>
                  <a:pt x="604156" y="161363"/>
                  <a:pt x="425736" y="161363"/>
                  <a:pt x="332809" y="135343"/>
                </a:cubicBezTo>
                <a:cubicBezTo>
                  <a:pt x="239882" y="109324"/>
                  <a:pt x="-29977" y="13424"/>
                  <a:pt x="2733" y="15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182F4B70-1DE1-7711-EBD9-0BBAA3757EE1}"/>
              </a:ext>
            </a:extLst>
          </p:cNvPr>
          <p:cNvSpPr/>
          <p:nvPr/>
        </p:nvSpPr>
        <p:spPr>
          <a:xfrm>
            <a:off x="6088419" y="4736647"/>
            <a:ext cx="370636" cy="946169"/>
          </a:xfrm>
          <a:custGeom>
            <a:avLst/>
            <a:gdLst>
              <a:gd name="connsiteX0" fmla="*/ 98278 w 370636"/>
              <a:gd name="connsiteY0" fmla="*/ 391 h 946169"/>
              <a:gd name="connsiteX1" fmla="*/ 236553 w 370636"/>
              <a:gd name="connsiteY1" fmla="*/ 312625 h 946169"/>
              <a:gd name="connsiteX2" fmla="*/ 370367 w 370636"/>
              <a:gd name="connsiteY2" fmla="*/ 473203 h 946169"/>
              <a:gd name="connsiteX3" fmla="*/ 267776 w 370636"/>
              <a:gd name="connsiteY3" fmla="*/ 334928 h 946169"/>
              <a:gd name="connsiteX4" fmla="*/ 151803 w 370636"/>
              <a:gd name="connsiteY4" fmla="*/ 330467 h 946169"/>
              <a:gd name="connsiteX5" fmla="*/ 89357 w 370636"/>
              <a:gd name="connsiteY5" fmla="*/ 946014 h 946169"/>
              <a:gd name="connsiteX6" fmla="*/ 147 w 370636"/>
              <a:gd name="connsiteY6" fmla="*/ 392914 h 946169"/>
              <a:gd name="connsiteX7" fmla="*/ 111659 w 370636"/>
              <a:gd name="connsiteY7" fmla="*/ 651622 h 946169"/>
              <a:gd name="connsiteX8" fmla="*/ 75975 w 370636"/>
              <a:gd name="connsiteY8" fmla="*/ 134206 h 946169"/>
              <a:gd name="connsiteX9" fmla="*/ 120580 w 370636"/>
              <a:gd name="connsiteY9" fmla="*/ 245718 h 946169"/>
              <a:gd name="connsiteX10" fmla="*/ 98278 w 370636"/>
              <a:gd name="connsiteY10" fmla="*/ 391 h 94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636" h="946169">
                <a:moveTo>
                  <a:pt x="98278" y="391"/>
                </a:moveTo>
                <a:cubicBezTo>
                  <a:pt x="117607" y="11542"/>
                  <a:pt x="191205" y="233823"/>
                  <a:pt x="236553" y="312625"/>
                </a:cubicBezTo>
                <a:cubicBezTo>
                  <a:pt x="281901" y="391427"/>
                  <a:pt x="365163" y="469486"/>
                  <a:pt x="370367" y="473203"/>
                </a:cubicBezTo>
                <a:cubicBezTo>
                  <a:pt x="375571" y="476920"/>
                  <a:pt x="304203" y="358717"/>
                  <a:pt x="267776" y="334928"/>
                </a:cubicBezTo>
                <a:cubicBezTo>
                  <a:pt x="231349" y="311139"/>
                  <a:pt x="181539" y="228619"/>
                  <a:pt x="151803" y="330467"/>
                </a:cubicBezTo>
                <a:cubicBezTo>
                  <a:pt x="122067" y="432315"/>
                  <a:pt x="114633" y="935606"/>
                  <a:pt x="89357" y="946014"/>
                </a:cubicBezTo>
                <a:cubicBezTo>
                  <a:pt x="64081" y="956422"/>
                  <a:pt x="-3570" y="441979"/>
                  <a:pt x="147" y="392914"/>
                </a:cubicBezTo>
                <a:cubicBezTo>
                  <a:pt x="3864" y="343849"/>
                  <a:pt x="99021" y="694740"/>
                  <a:pt x="111659" y="651622"/>
                </a:cubicBezTo>
                <a:cubicBezTo>
                  <a:pt x="124297" y="608504"/>
                  <a:pt x="74488" y="201857"/>
                  <a:pt x="75975" y="134206"/>
                </a:cubicBezTo>
                <a:cubicBezTo>
                  <a:pt x="77462" y="66555"/>
                  <a:pt x="115376" y="271738"/>
                  <a:pt x="120580" y="245718"/>
                </a:cubicBezTo>
                <a:cubicBezTo>
                  <a:pt x="125784" y="219699"/>
                  <a:pt x="78949" y="-10760"/>
                  <a:pt x="98278" y="3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C045AA53-78F4-5F5C-CABA-0CE861BCC97B}"/>
              </a:ext>
            </a:extLst>
          </p:cNvPr>
          <p:cNvSpPr/>
          <p:nvPr/>
        </p:nvSpPr>
        <p:spPr>
          <a:xfrm>
            <a:off x="4342298" y="4741406"/>
            <a:ext cx="341240" cy="926559"/>
          </a:xfrm>
          <a:custGeom>
            <a:avLst/>
            <a:gdLst>
              <a:gd name="connsiteX0" fmla="*/ 220781 w 341240"/>
              <a:gd name="connsiteY0" fmla="*/ 93 h 926559"/>
              <a:gd name="connsiteX1" fmla="*/ 211860 w 341240"/>
              <a:gd name="connsiteY1" fmla="*/ 254340 h 926559"/>
              <a:gd name="connsiteX2" fmla="*/ 301070 w 341240"/>
              <a:gd name="connsiteY2" fmla="*/ 749454 h 926559"/>
              <a:gd name="connsiteX3" fmla="*/ 216321 w 341240"/>
              <a:gd name="connsiteY3" fmla="*/ 606719 h 926559"/>
              <a:gd name="connsiteX4" fmla="*/ 341214 w 341240"/>
              <a:gd name="connsiteY4" fmla="*/ 923414 h 926559"/>
              <a:gd name="connsiteX5" fmla="*/ 225242 w 341240"/>
              <a:gd name="connsiteY5" fmla="*/ 736073 h 926559"/>
              <a:gd name="connsiteX6" fmla="*/ 2217 w 341240"/>
              <a:gd name="connsiteY6" fmla="*/ 223117 h 926559"/>
              <a:gd name="connsiteX7" fmla="*/ 109269 w 341240"/>
              <a:gd name="connsiteY7" fmla="*/ 352471 h 926559"/>
              <a:gd name="connsiteX8" fmla="*/ 82506 w 341240"/>
              <a:gd name="connsiteY8" fmla="*/ 138368 h 926559"/>
              <a:gd name="connsiteX9" fmla="*/ 78045 w 341240"/>
              <a:gd name="connsiteY9" fmla="*/ 223117 h 926559"/>
              <a:gd name="connsiteX10" fmla="*/ 220781 w 341240"/>
              <a:gd name="connsiteY10" fmla="*/ 93 h 92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1240" h="926559">
                <a:moveTo>
                  <a:pt x="220781" y="93"/>
                </a:moveTo>
                <a:cubicBezTo>
                  <a:pt x="243084" y="5297"/>
                  <a:pt x="198479" y="129447"/>
                  <a:pt x="211860" y="254340"/>
                </a:cubicBezTo>
                <a:cubicBezTo>
                  <a:pt x="225241" y="379233"/>
                  <a:pt x="300327" y="690724"/>
                  <a:pt x="301070" y="749454"/>
                </a:cubicBezTo>
                <a:cubicBezTo>
                  <a:pt x="301813" y="808184"/>
                  <a:pt x="209630" y="577726"/>
                  <a:pt x="216321" y="606719"/>
                </a:cubicBezTo>
                <a:cubicBezTo>
                  <a:pt x="223012" y="635712"/>
                  <a:pt x="339727" y="901855"/>
                  <a:pt x="341214" y="923414"/>
                </a:cubicBezTo>
                <a:cubicBezTo>
                  <a:pt x="342701" y="944973"/>
                  <a:pt x="281741" y="852789"/>
                  <a:pt x="225242" y="736073"/>
                </a:cubicBezTo>
                <a:cubicBezTo>
                  <a:pt x="168743" y="619357"/>
                  <a:pt x="21546" y="287051"/>
                  <a:pt x="2217" y="223117"/>
                </a:cubicBezTo>
                <a:cubicBezTo>
                  <a:pt x="-17112" y="159183"/>
                  <a:pt x="95888" y="366596"/>
                  <a:pt x="109269" y="352471"/>
                </a:cubicBezTo>
                <a:cubicBezTo>
                  <a:pt x="122650" y="338346"/>
                  <a:pt x="87710" y="159927"/>
                  <a:pt x="82506" y="138368"/>
                </a:cubicBezTo>
                <a:cubicBezTo>
                  <a:pt x="77302" y="116809"/>
                  <a:pt x="56486" y="237985"/>
                  <a:pt x="78045" y="223117"/>
                </a:cubicBezTo>
                <a:cubicBezTo>
                  <a:pt x="99604" y="208249"/>
                  <a:pt x="198478" y="-5111"/>
                  <a:pt x="220781" y="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0AEA2C21-16BE-9FDD-FDBD-1F85FAA3F33C}"/>
              </a:ext>
            </a:extLst>
          </p:cNvPr>
          <p:cNvSpPr/>
          <p:nvPr/>
        </p:nvSpPr>
        <p:spPr>
          <a:xfrm>
            <a:off x="4370299" y="5100869"/>
            <a:ext cx="458707" cy="1590269"/>
          </a:xfrm>
          <a:custGeom>
            <a:avLst/>
            <a:gdLst>
              <a:gd name="connsiteX0" fmla="*/ 179399 w 458707"/>
              <a:gd name="connsiteY0" fmla="*/ 439057 h 1590269"/>
              <a:gd name="connsiteX1" fmla="*/ 322134 w 458707"/>
              <a:gd name="connsiteY1" fmla="*/ 862803 h 1590269"/>
              <a:gd name="connsiteX2" fmla="*/ 455949 w 458707"/>
              <a:gd name="connsiteY2" fmla="*/ 1460509 h 1590269"/>
              <a:gd name="connsiteX3" fmla="*/ 415804 w 458707"/>
              <a:gd name="connsiteY3" fmla="*/ 1357917 h 1590269"/>
              <a:gd name="connsiteX4" fmla="*/ 455949 w 458707"/>
              <a:gd name="connsiteY4" fmla="*/ 1589863 h 1590269"/>
              <a:gd name="connsiteX5" fmla="*/ 380121 w 458707"/>
              <a:gd name="connsiteY5" fmla="*/ 1291010 h 1590269"/>
              <a:gd name="connsiteX6" fmla="*/ 9900 w 458707"/>
              <a:gd name="connsiteY6" fmla="*/ 50994 h 1590269"/>
              <a:gd name="connsiteX7" fmla="*/ 112491 w 458707"/>
              <a:gd name="connsiteY7" fmla="*/ 256177 h 1590269"/>
              <a:gd name="connsiteX8" fmla="*/ 179399 w 458707"/>
              <a:gd name="connsiteY8" fmla="*/ 439057 h 159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707" h="1590269">
                <a:moveTo>
                  <a:pt x="179399" y="439057"/>
                </a:moveTo>
                <a:cubicBezTo>
                  <a:pt x="214340" y="540161"/>
                  <a:pt x="276042" y="692561"/>
                  <a:pt x="322134" y="862803"/>
                </a:cubicBezTo>
                <a:cubicBezTo>
                  <a:pt x="368226" y="1033045"/>
                  <a:pt x="440337" y="1377990"/>
                  <a:pt x="455949" y="1460509"/>
                </a:cubicBezTo>
                <a:cubicBezTo>
                  <a:pt x="471561" y="1543028"/>
                  <a:pt x="415804" y="1336358"/>
                  <a:pt x="415804" y="1357917"/>
                </a:cubicBezTo>
                <a:cubicBezTo>
                  <a:pt x="415804" y="1379476"/>
                  <a:pt x="461896" y="1601014"/>
                  <a:pt x="455949" y="1589863"/>
                </a:cubicBezTo>
                <a:cubicBezTo>
                  <a:pt x="450002" y="1578712"/>
                  <a:pt x="454462" y="1547488"/>
                  <a:pt x="380121" y="1291010"/>
                </a:cubicBezTo>
                <a:cubicBezTo>
                  <a:pt x="305780" y="1034532"/>
                  <a:pt x="54505" y="223466"/>
                  <a:pt x="9900" y="50994"/>
                </a:cubicBezTo>
                <a:cubicBezTo>
                  <a:pt x="-34705" y="-121478"/>
                  <a:pt x="84241" y="193730"/>
                  <a:pt x="112491" y="256177"/>
                </a:cubicBezTo>
                <a:cubicBezTo>
                  <a:pt x="140741" y="318624"/>
                  <a:pt x="144458" y="337953"/>
                  <a:pt x="179399" y="4390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A5BFE95D-FE38-101A-BFB0-954F8EBCD83A}"/>
              </a:ext>
            </a:extLst>
          </p:cNvPr>
          <p:cNvSpPr/>
          <p:nvPr/>
        </p:nvSpPr>
        <p:spPr>
          <a:xfrm>
            <a:off x="5230046" y="3722861"/>
            <a:ext cx="431558" cy="366647"/>
          </a:xfrm>
          <a:custGeom>
            <a:avLst/>
            <a:gdLst>
              <a:gd name="connsiteX0" fmla="*/ 428261 w 431558"/>
              <a:gd name="connsiteY0" fmla="*/ 576 h 366647"/>
              <a:gd name="connsiteX1" fmla="*/ 183202 w 431558"/>
              <a:gd name="connsiteY1" fmla="*/ 252950 h 366647"/>
              <a:gd name="connsiteX2" fmla="*/ 322 w 431558"/>
              <a:gd name="connsiteY2" fmla="*/ 362678 h 366647"/>
              <a:gd name="connsiteX3" fmla="*/ 227093 w 431558"/>
              <a:gd name="connsiteY3" fmla="*/ 249293 h 366647"/>
              <a:gd name="connsiteX4" fmla="*/ 146626 w 431558"/>
              <a:gd name="connsiteY4" fmla="*/ 366336 h 366647"/>
              <a:gd name="connsiteX5" fmla="*/ 314876 w 431558"/>
              <a:gd name="connsiteY5" fmla="*/ 205401 h 366647"/>
              <a:gd name="connsiteX6" fmla="*/ 208805 w 431558"/>
              <a:gd name="connsiteY6" fmla="*/ 333417 h 366647"/>
              <a:gd name="connsiteX7" fmla="*/ 318533 w 431558"/>
              <a:gd name="connsiteY7" fmla="*/ 187113 h 366647"/>
              <a:gd name="connsiteX8" fmla="*/ 428261 w 431558"/>
              <a:gd name="connsiteY8" fmla="*/ 576 h 36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558" h="366647">
                <a:moveTo>
                  <a:pt x="428261" y="576"/>
                </a:moveTo>
                <a:cubicBezTo>
                  <a:pt x="405706" y="11549"/>
                  <a:pt x="254525" y="192600"/>
                  <a:pt x="183202" y="252950"/>
                </a:cubicBezTo>
                <a:cubicBezTo>
                  <a:pt x="111879" y="313300"/>
                  <a:pt x="-6993" y="363288"/>
                  <a:pt x="322" y="362678"/>
                </a:cubicBezTo>
                <a:cubicBezTo>
                  <a:pt x="7637" y="362068"/>
                  <a:pt x="202709" y="248683"/>
                  <a:pt x="227093" y="249293"/>
                </a:cubicBezTo>
                <a:cubicBezTo>
                  <a:pt x="251477" y="249903"/>
                  <a:pt x="131996" y="373651"/>
                  <a:pt x="146626" y="366336"/>
                </a:cubicBezTo>
                <a:cubicBezTo>
                  <a:pt x="161256" y="359021"/>
                  <a:pt x="304513" y="210887"/>
                  <a:pt x="314876" y="205401"/>
                </a:cubicBezTo>
                <a:cubicBezTo>
                  <a:pt x="325239" y="199915"/>
                  <a:pt x="208196" y="336465"/>
                  <a:pt x="208805" y="333417"/>
                </a:cubicBezTo>
                <a:cubicBezTo>
                  <a:pt x="209414" y="330369"/>
                  <a:pt x="285614" y="235881"/>
                  <a:pt x="318533" y="187113"/>
                </a:cubicBezTo>
                <a:cubicBezTo>
                  <a:pt x="351452" y="138345"/>
                  <a:pt x="450816" y="-10397"/>
                  <a:pt x="428261" y="5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44677F0-64FA-0420-6F73-E5DD28981125}"/>
              </a:ext>
            </a:extLst>
          </p:cNvPr>
          <p:cNvSpPr/>
          <p:nvPr/>
        </p:nvSpPr>
        <p:spPr>
          <a:xfrm>
            <a:off x="5715256" y="2377440"/>
            <a:ext cx="253947" cy="235234"/>
          </a:xfrm>
          <a:custGeom>
            <a:avLst/>
            <a:gdLst>
              <a:gd name="connsiteX0" fmla="*/ 253947 w 253947"/>
              <a:gd name="connsiteY0" fmla="*/ 0 h 235234"/>
              <a:gd name="connsiteX1" fmla="*/ 107643 w 253947"/>
              <a:gd name="connsiteY1" fmla="*/ 73152 h 235234"/>
              <a:gd name="connsiteX2" fmla="*/ 1573 w 253947"/>
              <a:gd name="connsiteY2" fmla="*/ 234086 h 235234"/>
              <a:gd name="connsiteX3" fmla="*/ 41806 w 253947"/>
              <a:gd name="connsiteY3" fmla="*/ 142646 h 235234"/>
              <a:gd name="connsiteX4" fmla="*/ 8888 w 253947"/>
              <a:gd name="connsiteY4" fmla="*/ 91440 h 235234"/>
              <a:gd name="connsiteX5" fmla="*/ 8888 w 253947"/>
              <a:gd name="connsiteY5" fmla="*/ 91440 h 235234"/>
              <a:gd name="connsiteX6" fmla="*/ 253947 w 253947"/>
              <a:gd name="connsiteY6" fmla="*/ 0 h 23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947" h="235234">
                <a:moveTo>
                  <a:pt x="253947" y="0"/>
                </a:moveTo>
                <a:cubicBezTo>
                  <a:pt x="201826" y="17069"/>
                  <a:pt x="149705" y="34138"/>
                  <a:pt x="107643" y="73152"/>
                </a:cubicBezTo>
                <a:cubicBezTo>
                  <a:pt x="65581" y="112166"/>
                  <a:pt x="12546" y="222504"/>
                  <a:pt x="1573" y="234086"/>
                </a:cubicBezTo>
                <a:cubicBezTo>
                  <a:pt x="-9400" y="245668"/>
                  <a:pt x="40587" y="166420"/>
                  <a:pt x="41806" y="142646"/>
                </a:cubicBezTo>
                <a:cubicBezTo>
                  <a:pt x="43025" y="118872"/>
                  <a:pt x="8888" y="91440"/>
                  <a:pt x="8888" y="91440"/>
                </a:cubicBezTo>
                <a:lnTo>
                  <a:pt x="8888" y="91440"/>
                </a:lnTo>
                <a:lnTo>
                  <a:pt x="253947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0D941ECB-53C9-B928-62DB-0DE349DF4754}"/>
              </a:ext>
            </a:extLst>
          </p:cNvPr>
          <p:cNvSpPr/>
          <p:nvPr/>
        </p:nvSpPr>
        <p:spPr>
          <a:xfrm>
            <a:off x="5057106" y="2616244"/>
            <a:ext cx="256389" cy="589045"/>
          </a:xfrm>
          <a:custGeom>
            <a:avLst/>
            <a:gdLst>
              <a:gd name="connsiteX0" fmla="*/ 5012 w 256389"/>
              <a:gd name="connsiteY0" fmla="*/ 2598 h 589045"/>
              <a:gd name="connsiteX1" fmla="*/ 74507 w 256389"/>
              <a:gd name="connsiteY1" fmla="*/ 353727 h 589045"/>
              <a:gd name="connsiteX2" fmla="*/ 89137 w 256389"/>
              <a:gd name="connsiteY2" fmla="*/ 284233 h 589045"/>
              <a:gd name="connsiteX3" fmla="*/ 253729 w 256389"/>
              <a:gd name="connsiteY3" fmla="*/ 584156 h 589045"/>
              <a:gd name="connsiteX4" fmla="*/ 195208 w 256389"/>
              <a:gd name="connsiteY4" fmla="*/ 478086 h 589045"/>
              <a:gd name="connsiteX5" fmla="*/ 107425 w 256389"/>
              <a:gd name="connsiteY5" fmla="*/ 317151 h 589045"/>
              <a:gd name="connsiteX6" fmla="*/ 111083 w 256389"/>
              <a:gd name="connsiteY6" fmla="*/ 372015 h 589045"/>
              <a:gd name="connsiteX7" fmla="*/ 48904 w 256389"/>
              <a:gd name="connsiteY7" fmla="*/ 280575 h 589045"/>
              <a:gd name="connsiteX8" fmla="*/ 8670 w 256389"/>
              <a:gd name="connsiteY8" fmla="*/ 196450 h 589045"/>
              <a:gd name="connsiteX9" fmla="*/ 5012 w 256389"/>
              <a:gd name="connsiteY9" fmla="*/ 2598 h 58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389" h="589045">
                <a:moveTo>
                  <a:pt x="5012" y="2598"/>
                </a:moveTo>
                <a:cubicBezTo>
                  <a:pt x="15985" y="28811"/>
                  <a:pt x="60486" y="306788"/>
                  <a:pt x="74507" y="353727"/>
                </a:cubicBezTo>
                <a:cubicBezTo>
                  <a:pt x="88528" y="400666"/>
                  <a:pt x="59267" y="245828"/>
                  <a:pt x="89137" y="284233"/>
                </a:cubicBezTo>
                <a:cubicBezTo>
                  <a:pt x="119007" y="322638"/>
                  <a:pt x="236051" y="551847"/>
                  <a:pt x="253729" y="584156"/>
                </a:cubicBezTo>
                <a:cubicBezTo>
                  <a:pt x="271407" y="616465"/>
                  <a:pt x="195208" y="478086"/>
                  <a:pt x="195208" y="478086"/>
                </a:cubicBezTo>
                <a:cubicBezTo>
                  <a:pt x="170824" y="433585"/>
                  <a:pt x="121446" y="334829"/>
                  <a:pt x="107425" y="317151"/>
                </a:cubicBezTo>
                <a:cubicBezTo>
                  <a:pt x="93404" y="299473"/>
                  <a:pt x="120836" y="378111"/>
                  <a:pt x="111083" y="372015"/>
                </a:cubicBezTo>
                <a:cubicBezTo>
                  <a:pt x="101330" y="365919"/>
                  <a:pt x="65973" y="309836"/>
                  <a:pt x="48904" y="280575"/>
                </a:cubicBezTo>
                <a:cubicBezTo>
                  <a:pt x="31835" y="251314"/>
                  <a:pt x="13547" y="236683"/>
                  <a:pt x="8670" y="196450"/>
                </a:cubicBezTo>
                <a:cubicBezTo>
                  <a:pt x="3793" y="156217"/>
                  <a:pt x="-5961" y="-23615"/>
                  <a:pt x="5012" y="25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B25C31F-EAB2-5787-2F72-EB55E31DF9F2}"/>
              </a:ext>
            </a:extLst>
          </p:cNvPr>
          <p:cNvSpPr/>
          <p:nvPr/>
        </p:nvSpPr>
        <p:spPr>
          <a:xfrm>
            <a:off x="3948894" y="1820825"/>
            <a:ext cx="843906" cy="752941"/>
          </a:xfrm>
          <a:custGeom>
            <a:avLst/>
            <a:gdLst>
              <a:gd name="connsiteX0" fmla="*/ 4972 w 843906"/>
              <a:gd name="connsiteY0" fmla="*/ 4317 h 752941"/>
              <a:gd name="connsiteX1" fmla="*/ 348786 w 843906"/>
              <a:gd name="connsiteY1" fmla="*/ 395681 h 752941"/>
              <a:gd name="connsiteX2" fmla="*/ 246373 w 843906"/>
              <a:gd name="connsiteY2" fmla="*/ 307898 h 752941"/>
              <a:gd name="connsiteX3" fmla="*/ 816959 w 843906"/>
              <a:gd name="connsiteY3" fmla="*/ 739495 h 752941"/>
              <a:gd name="connsiteX4" fmla="*/ 703573 w 843906"/>
              <a:gd name="connsiteY4" fmla="*/ 618794 h 752941"/>
              <a:gd name="connsiteX5" fmla="*/ 282949 w 843906"/>
              <a:gd name="connsiteY5" fmla="*/ 366420 h 752941"/>
              <a:gd name="connsiteX6" fmla="*/ 359759 w 843906"/>
              <a:gd name="connsiteY6" fmla="*/ 446887 h 752941"/>
              <a:gd name="connsiteX7" fmla="*/ 158591 w 843906"/>
              <a:gd name="connsiteY7" fmla="*/ 201828 h 752941"/>
              <a:gd name="connsiteX8" fmla="*/ 4972 w 843906"/>
              <a:gd name="connsiteY8" fmla="*/ 4317 h 75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906" h="752941">
                <a:moveTo>
                  <a:pt x="4972" y="4317"/>
                </a:moveTo>
                <a:cubicBezTo>
                  <a:pt x="36671" y="36626"/>
                  <a:pt x="308553" y="345084"/>
                  <a:pt x="348786" y="395681"/>
                </a:cubicBezTo>
                <a:cubicBezTo>
                  <a:pt x="389020" y="446278"/>
                  <a:pt x="168344" y="250596"/>
                  <a:pt x="246373" y="307898"/>
                </a:cubicBezTo>
                <a:cubicBezTo>
                  <a:pt x="324402" y="365200"/>
                  <a:pt x="740759" y="687679"/>
                  <a:pt x="816959" y="739495"/>
                </a:cubicBezTo>
                <a:cubicBezTo>
                  <a:pt x="893159" y="791311"/>
                  <a:pt x="792575" y="680973"/>
                  <a:pt x="703573" y="618794"/>
                </a:cubicBezTo>
                <a:cubicBezTo>
                  <a:pt x="614571" y="556615"/>
                  <a:pt x="340251" y="395071"/>
                  <a:pt x="282949" y="366420"/>
                </a:cubicBezTo>
                <a:cubicBezTo>
                  <a:pt x="225647" y="337769"/>
                  <a:pt x="380485" y="474319"/>
                  <a:pt x="359759" y="446887"/>
                </a:cubicBezTo>
                <a:cubicBezTo>
                  <a:pt x="339033" y="419455"/>
                  <a:pt x="215894" y="274370"/>
                  <a:pt x="158591" y="201828"/>
                </a:cubicBezTo>
                <a:cubicBezTo>
                  <a:pt x="101288" y="129286"/>
                  <a:pt x="-26727" y="-27992"/>
                  <a:pt x="4972" y="43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3511E0B3-598D-6731-C37A-BB55396D9509}"/>
              </a:ext>
            </a:extLst>
          </p:cNvPr>
          <p:cNvSpPr/>
          <p:nvPr/>
        </p:nvSpPr>
        <p:spPr>
          <a:xfrm>
            <a:off x="4509762" y="3818313"/>
            <a:ext cx="155462" cy="278634"/>
          </a:xfrm>
          <a:custGeom>
            <a:avLst/>
            <a:gdLst>
              <a:gd name="connsiteX0" fmla="*/ 59 w 155462"/>
              <a:gd name="connsiteY0" fmla="*/ 221 h 278634"/>
              <a:gd name="connsiteX1" fmla="*/ 131732 w 155462"/>
              <a:gd name="connsiteY1" fmla="*/ 102634 h 278634"/>
              <a:gd name="connsiteX2" fmla="*/ 117102 w 155462"/>
              <a:gd name="connsiteY2" fmla="*/ 278199 h 278634"/>
              <a:gd name="connsiteX3" fmla="*/ 135390 w 155462"/>
              <a:gd name="connsiteY3" fmla="*/ 150183 h 278634"/>
              <a:gd name="connsiteX4" fmla="*/ 150020 w 155462"/>
              <a:gd name="connsiteY4" fmla="*/ 77031 h 278634"/>
              <a:gd name="connsiteX5" fmla="*/ 59 w 155462"/>
              <a:gd name="connsiteY5" fmla="*/ 221 h 2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62" h="278634">
                <a:moveTo>
                  <a:pt x="59" y="221"/>
                </a:moveTo>
                <a:cubicBezTo>
                  <a:pt x="-2989" y="4488"/>
                  <a:pt x="112225" y="56304"/>
                  <a:pt x="131732" y="102634"/>
                </a:cubicBezTo>
                <a:cubicBezTo>
                  <a:pt x="151239" y="148964"/>
                  <a:pt x="116492" y="270274"/>
                  <a:pt x="117102" y="278199"/>
                </a:cubicBezTo>
                <a:cubicBezTo>
                  <a:pt x="117712" y="286124"/>
                  <a:pt x="129904" y="183711"/>
                  <a:pt x="135390" y="150183"/>
                </a:cubicBezTo>
                <a:cubicBezTo>
                  <a:pt x="140876" y="116655"/>
                  <a:pt x="166479" y="99586"/>
                  <a:pt x="150020" y="77031"/>
                </a:cubicBezTo>
                <a:cubicBezTo>
                  <a:pt x="133561" y="54476"/>
                  <a:pt x="3107" y="-4046"/>
                  <a:pt x="59" y="2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A681081-89A8-7E60-8D52-BB7DEFB78010}"/>
              </a:ext>
            </a:extLst>
          </p:cNvPr>
          <p:cNvSpPr/>
          <p:nvPr/>
        </p:nvSpPr>
        <p:spPr>
          <a:xfrm>
            <a:off x="5821659" y="2618842"/>
            <a:ext cx="111087" cy="314667"/>
          </a:xfrm>
          <a:custGeom>
            <a:avLst/>
            <a:gdLst>
              <a:gd name="connsiteX0" fmla="*/ 110968 w 111087"/>
              <a:gd name="connsiteY0" fmla="*/ 0 h 314667"/>
              <a:gd name="connsiteX1" fmla="*/ 23186 w 111087"/>
              <a:gd name="connsiteY1" fmla="*/ 120700 h 314667"/>
              <a:gd name="connsiteX2" fmla="*/ 52447 w 111087"/>
              <a:gd name="connsiteY2" fmla="*/ 310896 h 314667"/>
              <a:gd name="connsiteX3" fmla="*/ 34159 w 111087"/>
              <a:gd name="connsiteY3" fmla="*/ 237744 h 314667"/>
              <a:gd name="connsiteX4" fmla="*/ 1240 w 111087"/>
              <a:gd name="connsiteY4" fmla="*/ 120700 h 314667"/>
              <a:gd name="connsiteX5" fmla="*/ 110968 w 111087"/>
              <a:gd name="connsiteY5" fmla="*/ 0 h 3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87" h="314667">
                <a:moveTo>
                  <a:pt x="110968" y="0"/>
                </a:moveTo>
                <a:cubicBezTo>
                  <a:pt x="114626" y="0"/>
                  <a:pt x="32940" y="68884"/>
                  <a:pt x="23186" y="120700"/>
                </a:cubicBezTo>
                <a:cubicBezTo>
                  <a:pt x="13432" y="172516"/>
                  <a:pt x="50618" y="291389"/>
                  <a:pt x="52447" y="310896"/>
                </a:cubicBezTo>
                <a:cubicBezTo>
                  <a:pt x="54276" y="330403"/>
                  <a:pt x="42693" y="269443"/>
                  <a:pt x="34159" y="237744"/>
                </a:cubicBezTo>
                <a:cubicBezTo>
                  <a:pt x="25625" y="206045"/>
                  <a:pt x="-6685" y="155447"/>
                  <a:pt x="1240" y="120700"/>
                </a:cubicBezTo>
                <a:cubicBezTo>
                  <a:pt x="9165" y="85953"/>
                  <a:pt x="107310" y="0"/>
                  <a:pt x="110968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81A00AE-B2ED-4BB3-EB17-D65535489727}"/>
              </a:ext>
            </a:extLst>
          </p:cNvPr>
          <p:cNvSpPr/>
          <p:nvPr/>
        </p:nvSpPr>
        <p:spPr>
          <a:xfrm>
            <a:off x="4543026" y="423875"/>
            <a:ext cx="1454300" cy="479756"/>
          </a:xfrm>
          <a:custGeom>
            <a:avLst/>
            <a:gdLst>
              <a:gd name="connsiteX0" fmla="*/ 174 w 1454300"/>
              <a:gd name="connsiteY0" fmla="*/ 44125 h 479756"/>
              <a:gd name="connsiteX1" fmla="*/ 928974 w 1454300"/>
              <a:gd name="connsiteY1" fmla="*/ 29725 h 479756"/>
              <a:gd name="connsiteX2" fmla="*/ 1432974 w 1454300"/>
              <a:gd name="connsiteY2" fmla="*/ 468925 h 479756"/>
              <a:gd name="connsiteX3" fmla="*/ 1303374 w 1454300"/>
              <a:gd name="connsiteY3" fmla="*/ 324925 h 479756"/>
              <a:gd name="connsiteX4" fmla="*/ 784974 w 1454300"/>
              <a:gd name="connsiteY4" fmla="*/ 94525 h 479756"/>
              <a:gd name="connsiteX5" fmla="*/ 849774 w 1454300"/>
              <a:gd name="connsiteY5" fmla="*/ 80125 h 479756"/>
              <a:gd name="connsiteX6" fmla="*/ 174 w 1454300"/>
              <a:gd name="connsiteY6" fmla="*/ 44125 h 47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300" h="479756">
                <a:moveTo>
                  <a:pt x="174" y="44125"/>
                </a:moveTo>
                <a:cubicBezTo>
                  <a:pt x="13374" y="35725"/>
                  <a:pt x="690174" y="-41075"/>
                  <a:pt x="928974" y="29725"/>
                </a:cubicBezTo>
                <a:cubicBezTo>
                  <a:pt x="1167774" y="100525"/>
                  <a:pt x="1370574" y="419725"/>
                  <a:pt x="1432974" y="468925"/>
                </a:cubicBezTo>
                <a:cubicBezTo>
                  <a:pt x="1495374" y="518125"/>
                  <a:pt x="1411374" y="387325"/>
                  <a:pt x="1303374" y="324925"/>
                </a:cubicBezTo>
                <a:cubicBezTo>
                  <a:pt x="1195374" y="262525"/>
                  <a:pt x="860574" y="135325"/>
                  <a:pt x="784974" y="94525"/>
                </a:cubicBezTo>
                <a:cubicBezTo>
                  <a:pt x="709374" y="53725"/>
                  <a:pt x="974574" y="86125"/>
                  <a:pt x="849774" y="80125"/>
                </a:cubicBezTo>
                <a:cubicBezTo>
                  <a:pt x="724974" y="74125"/>
                  <a:pt x="-13026" y="52525"/>
                  <a:pt x="174" y="441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8B08E3D-92A4-3E5E-EC14-A7A9F0C8A625}"/>
              </a:ext>
            </a:extLst>
          </p:cNvPr>
          <p:cNvSpPr/>
          <p:nvPr/>
        </p:nvSpPr>
        <p:spPr>
          <a:xfrm>
            <a:off x="4128266" y="685950"/>
            <a:ext cx="2245772" cy="1504746"/>
          </a:xfrm>
          <a:custGeom>
            <a:avLst/>
            <a:gdLst>
              <a:gd name="connsiteX0" fmla="*/ 62134 w 2245772"/>
              <a:gd name="connsiteY0" fmla="*/ 12450 h 1504746"/>
              <a:gd name="connsiteX1" fmla="*/ 177334 w 2245772"/>
              <a:gd name="connsiteY1" fmla="*/ 26850 h 1504746"/>
              <a:gd name="connsiteX2" fmla="*/ 1192534 w 2245772"/>
              <a:gd name="connsiteY2" fmla="*/ 134850 h 1504746"/>
              <a:gd name="connsiteX3" fmla="*/ 1833334 w 2245772"/>
              <a:gd name="connsiteY3" fmla="*/ 739650 h 1504746"/>
              <a:gd name="connsiteX4" fmla="*/ 1797334 w 2245772"/>
              <a:gd name="connsiteY4" fmla="*/ 631650 h 1504746"/>
              <a:gd name="connsiteX5" fmla="*/ 2207734 w 2245772"/>
              <a:gd name="connsiteY5" fmla="*/ 1445250 h 1504746"/>
              <a:gd name="connsiteX6" fmla="*/ 2186134 w 2245772"/>
              <a:gd name="connsiteY6" fmla="*/ 1380450 h 1504746"/>
              <a:gd name="connsiteX7" fmla="*/ 1840534 w 2245772"/>
              <a:gd name="connsiteY7" fmla="*/ 883650 h 1504746"/>
              <a:gd name="connsiteX8" fmla="*/ 1588534 w 2245772"/>
              <a:gd name="connsiteY8" fmla="*/ 610050 h 1504746"/>
              <a:gd name="connsiteX9" fmla="*/ 1624534 w 2245772"/>
              <a:gd name="connsiteY9" fmla="*/ 588450 h 1504746"/>
              <a:gd name="connsiteX10" fmla="*/ 1314934 w 2245772"/>
              <a:gd name="connsiteY10" fmla="*/ 235650 h 1504746"/>
              <a:gd name="connsiteX11" fmla="*/ 62134 w 2245772"/>
              <a:gd name="connsiteY11" fmla="*/ 12450 h 150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5772" h="1504746">
                <a:moveTo>
                  <a:pt x="62134" y="12450"/>
                </a:moveTo>
                <a:cubicBezTo>
                  <a:pt x="-127466" y="-22350"/>
                  <a:pt x="177334" y="26850"/>
                  <a:pt x="177334" y="26850"/>
                </a:cubicBezTo>
                <a:cubicBezTo>
                  <a:pt x="365734" y="47250"/>
                  <a:pt x="916534" y="16050"/>
                  <a:pt x="1192534" y="134850"/>
                </a:cubicBezTo>
                <a:cubicBezTo>
                  <a:pt x="1468534" y="253650"/>
                  <a:pt x="1732534" y="656850"/>
                  <a:pt x="1833334" y="739650"/>
                </a:cubicBezTo>
                <a:cubicBezTo>
                  <a:pt x="1934134" y="822450"/>
                  <a:pt x="1734934" y="514050"/>
                  <a:pt x="1797334" y="631650"/>
                </a:cubicBezTo>
                <a:cubicBezTo>
                  <a:pt x="1859734" y="749250"/>
                  <a:pt x="2207734" y="1445250"/>
                  <a:pt x="2207734" y="1445250"/>
                </a:cubicBezTo>
                <a:cubicBezTo>
                  <a:pt x="2272534" y="1570050"/>
                  <a:pt x="2247334" y="1474050"/>
                  <a:pt x="2186134" y="1380450"/>
                </a:cubicBezTo>
                <a:cubicBezTo>
                  <a:pt x="2124934" y="1286850"/>
                  <a:pt x="1940134" y="1012050"/>
                  <a:pt x="1840534" y="883650"/>
                </a:cubicBezTo>
                <a:cubicBezTo>
                  <a:pt x="1740934" y="755250"/>
                  <a:pt x="1624534" y="659250"/>
                  <a:pt x="1588534" y="610050"/>
                </a:cubicBezTo>
                <a:cubicBezTo>
                  <a:pt x="1552534" y="560850"/>
                  <a:pt x="1670134" y="650850"/>
                  <a:pt x="1624534" y="588450"/>
                </a:cubicBezTo>
                <a:cubicBezTo>
                  <a:pt x="1578934" y="526050"/>
                  <a:pt x="1578934" y="329250"/>
                  <a:pt x="1314934" y="235650"/>
                </a:cubicBezTo>
                <a:cubicBezTo>
                  <a:pt x="1050934" y="142050"/>
                  <a:pt x="251734" y="47250"/>
                  <a:pt x="62134" y="124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D5856A5-4B64-70F5-AF29-3E7FC6DC7761}"/>
              </a:ext>
            </a:extLst>
          </p:cNvPr>
          <p:cNvSpPr/>
          <p:nvPr/>
        </p:nvSpPr>
        <p:spPr>
          <a:xfrm>
            <a:off x="3358710" y="1623389"/>
            <a:ext cx="304284" cy="1699861"/>
          </a:xfrm>
          <a:custGeom>
            <a:avLst/>
            <a:gdLst>
              <a:gd name="connsiteX0" fmla="*/ 298890 w 304284"/>
              <a:gd name="connsiteY0" fmla="*/ 39811 h 1699861"/>
              <a:gd name="connsiteX1" fmla="*/ 147690 w 304284"/>
              <a:gd name="connsiteY1" fmla="*/ 536611 h 1699861"/>
              <a:gd name="connsiteX2" fmla="*/ 140490 w 304284"/>
              <a:gd name="connsiteY2" fmla="*/ 450211 h 1699861"/>
              <a:gd name="connsiteX3" fmla="*/ 3690 w 304284"/>
              <a:gd name="connsiteY3" fmla="*/ 1458211 h 1699861"/>
              <a:gd name="connsiteX4" fmla="*/ 39690 w 304284"/>
              <a:gd name="connsiteY4" fmla="*/ 1134211 h 1699861"/>
              <a:gd name="connsiteX5" fmla="*/ 46890 w 304284"/>
              <a:gd name="connsiteY5" fmla="*/ 1695811 h 1699861"/>
              <a:gd name="connsiteX6" fmla="*/ 75690 w 304284"/>
              <a:gd name="connsiteY6" fmla="*/ 1328611 h 1699861"/>
              <a:gd name="connsiteX7" fmla="*/ 46890 w 304284"/>
              <a:gd name="connsiteY7" fmla="*/ 291811 h 1699861"/>
              <a:gd name="connsiteX8" fmla="*/ 68490 w 304284"/>
              <a:gd name="connsiteY8" fmla="*/ 522211 h 1699861"/>
              <a:gd name="connsiteX9" fmla="*/ 248490 w 304284"/>
              <a:gd name="connsiteY9" fmla="*/ 83011 h 1699861"/>
              <a:gd name="connsiteX10" fmla="*/ 298890 w 304284"/>
              <a:gd name="connsiteY10" fmla="*/ 39811 h 169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284" h="1699861">
                <a:moveTo>
                  <a:pt x="298890" y="39811"/>
                </a:moveTo>
                <a:cubicBezTo>
                  <a:pt x="282090" y="115411"/>
                  <a:pt x="174090" y="468211"/>
                  <a:pt x="147690" y="536611"/>
                </a:cubicBezTo>
                <a:cubicBezTo>
                  <a:pt x="121290" y="605011"/>
                  <a:pt x="164490" y="296611"/>
                  <a:pt x="140490" y="450211"/>
                </a:cubicBezTo>
                <a:cubicBezTo>
                  <a:pt x="116490" y="603811"/>
                  <a:pt x="20490" y="1344211"/>
                  <a:pt x="3690" y="1458211"/>
                </a:cubicBezTo>
                <a:cubicBezTo>
                  <a:pt x="-13110" y="1572211"/>
                  <a:pt x="32490" y="1094611"/>
                  <a:pt x="39690" y="1134211"/>
                </a:cubicBezTo>
                <a:cubicBezTo>
                  <a:pt x="46890" y="1173811"/>
                  <a:pt x="40890" y="1663411"/>
                  <a:pt x="46890" y="1695811"/>
                </a:cubicBezTo>
                <a:cubicBezTo>
                  <a:pt x="52890" y="1728211"/>
                  <a:pt x="75690" y="1562611"/>
                  <a:pt x="75690" y="1328611"/>
                </a:cubicBezTo>
                <a:cubicBezTo>
                  <a:pt x="75690" y="1094611"/>
                  <a:pt x="48090" y="426211"/>
                  <a:pt x="46890" y="291811"/>
                </a:cubicBezTo>
                <a:cubicBezTo>
                  <a:pt x="45690" y="157411"/>
                  <a:pt x="34890" y="557011"/>
                  <a:pt x="68490" y="522211"/>
                </a:cubicBezTo>
                <a:cubicBezTo>
                  <a:pt x="102090" y="487411"/>
                  <a:pt x="205290" y="159811"/>
                  <a:pt x="248490" y="83011"/>
                </a:cubicBezTo>
                <a:cubicBezTo>
                  <a:pt x="291690" y="6211"/>
                  <a:pt x="315690" y="-35789"/>
                  <a:pt x="298890" y="398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F87C7DE-9D3F-9594-1801-8B0DCE13B55C}"/>
              </a:ext>
            </a:extLst>
          </p:cNvPr>
          <p:cNvSpPr/>
          <p:nvPr/>
        </p:nvSpPr>
        <p:spPr>
          <a:xfrm>
            <a:off x="3914057" y="1043822"/>
            <a:ext cx="2699580" cy="1397546"/>
          </a:xfrm>
          <a:custGeom>
            <a:avLst/>
            <a:gdLst>
              <a:gd name="connsiteX0" fmla="*/ 2743 w 2699580"/>
              <a:gd name="connsiteY0" fmla="*/ 178 h 1397546"/>
              <a:gd name="connsiteX1" fmla="*/ 1428343 w 2699580"/>
              <a:gd name="connsiteY1" fmla="*/ 187378 h 1397546"/>
              <a:gd name="connsiteX2" fmla="*/ 1262743 w 2699580"/>
              <a:gd name="connsiteY2" fmla="*/ 216178 h 1397546"/>
              <a:gd name="connsiteX3" fmla="*/ 1975543 w 2699580"/>
              <a:gd name="connsiteY3" fmla="*/ 878578 h 1397546"/>
              <a:gd name="connsiteX4" fmla="*/ 1845943 w 2699580"/>
              <a:gd name="connsiteY4" fmla="*/ 748978 h 1397546"/>
              <a:gd name="connsiteX5" fmla="*/ 2681143 w 2699580"/>
              <a:gd name="connsiteY5" fmla="*/ 1382578 h 1397546"/>
              <a:gd name="connsiteX6" fmla="*/ 2393143 w 2699580"/>
              <a:gd name="connsiteY6" fmla="*/ 1180978 h 1397546"/>
              <a:gd name="connsiteX7" fmla="*/ 2033143 w 2699580"/>
              <a:gd name="connsiteY7" fmla="*/ 986578 h 1397546"/>
              <a:gd name="connsiteX8" fmla="*/ 1269943 w 2699580"/>
              <a:gd name="connsiteY8" fmla="*/ 324178 h 1397546"/>
              <a:gd name="connsiteX9" fmla="*/ 1356343 w 2699580"/>
              <a:gd name="connsiteY9" fmla="*/ 360178 h 1397546"/>
              <a:gd name="connsiteX10" fmla="*/ 1010743 w 2699580"/>
              <a:gd name="connsiteY10" fmla="*/ 216178 h 1397546"/>
              <a:gd name="connsiteX11" fmla="*/ 809143 w 2699580"/>
              <a:gd name="connsiteY11" fmla="*/ 64978 h 1397546"/>
              <a:gd name="connsiteX12" fmla="*/ 1061143 w 2699580"/>
              <a:gd name="connsiteY12" fmla="*/ 151378 h 1397546"/>
              <a:gd name="connsiteX13" fmla="*/ 2743 w 2699580"/>
              <a:gd name="connsiteY13" fmla="*/ 178 h 139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99580" h="1397546">
                <a:moveTo>
                  <a:pt x="2743" y="178"/>
                </a:moveTo>
                <a:cubicBezTo>
                  <a:pt x="63943" y="6178"/>
                  <a:pt x="1218343" y="151378"/>
                  <a:pt x="1428343" y="187378"/>
                </a:cubicBezTo>
                <a:cubicBezTo>
                  <a:pt x="1638343" y="223378"/>
                  <a:pt x="1171543" y="100978"/>
                  <a:pt x="1262743" y="216178"/>
                </a:cubicBezTo>
                <a:cubicBezTo>
                  <a:pt x="1353943" y="331378"/>
                  <a:pt x="1878343" y="789778"/>
                  <a:pt x="1975543" y="878578"/>
                </a:cubicBezTo>
                <a:cubicBezTo>
                  <a:pt x="2072743" y="967378"/>
                  <a:pt x="1728343" y="664978"/>
                  <a:pt x="1845943" y="748978"/>
                </a:cubicBezTo>
                <a:cubicBezTo>
                  <a:pt x="1963543" y="832978"/>
                  <a:pt x="2589943" y="1310578"/>
                  <a:pt x="2681143" y="1382578"/>
                </a:cubicBezTo>
                <a:cubicBezTo>
                  <a:pt x="2772343" y="1454578"/>
                  <a:pt x="2501143" y="1246978"/>
                  <a:pt x="2393143" y="1180978"/>
                </a:cubicBezTo>
                <a:cubicBezTo>
                  <a:pt x="2285143" y="1114978"/>
                  <a:pt x="2220343" y="1129378"/>
                  <a:pt x="2033143" y="986578"/>
                </a:cubicBezTo>
                <a:cubicBezTo>
                  <a:pt x="1845943" y="843778"/>
                  <a:pt x="1382743" y="428578"/>
                  <a:pt x="1269943" y="324178"/>
                </a:cubicBezTo>
                <a:cubicBezTo>
                  <a:pt x="1157143" y="219778"/>
                  <a:pt x="1356343" y="360178"/>
                  <a:pt x="1356343" y="360178"/>
                </a:cubicBezTo>
                <a:cubicBezTo>
                  <a:pt x="1313143" y="342178"/>
                  <a:pt x="1101943" y="265378"/>
                  <a:pt x="1010743" y="216178"/>
                </a:cubicBezTo>
                <a:cubicBezTo>
                  <a:pt x="919543" y="166978"/>
                  <a:pt x="800743" y="75778"/>
                  <a:pt x="809143" y="64978"/>
                </a:cubicBezTo>
                <a:cubicBezTo>
                  <a:pt x="817543" y="54178"/>
                  <a:pt x="1199143" y="160978"/>
                  <a:pt x="1061143" y="151378"/>
                </a:cubicBezTo>
                <a:cubicBezTo>
                  <a:pt x="923143" y="141778"/>
                  <a:pt x="-58457" y="-5822"/>
                  <a:pt x="2743" y="17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98037EE7-56B3-CF0D-314E-B371A4771D3D}"/>
              </a:ext>
            </a:extLst>
          </p:cNvPr>
          <p:cNvSpPr/>
          <p:nvPr/>
        </p:nvSpPr>
        <p:spPr>
          <a:xfrm>
            <a:off x="5709194" y="873333"/>
            <a:ext cx="1109275" cy="2145096"/>
          </a:xfrm>
          <a:custGeom>
            <a:avLst/>
            <a:gdLst>
              <a:gd name="connsiteX0" fmla="*/ 7606 w 1109275"/>
              <a:gd name="connsiteY0" fmla="*/ 12267 h 2145096"/>
              <a:gd name="connsiteX1" fmla="*/ 713206 w 1109275"/>
              <a:gd name="connsiteY1" fmla="*/ 717867 h 2145096"/>
              <a:gd name="connsiteX2" fmla="*/ 727606 w 1109275"/>
              <a:gd name="connsiteY2" fmla="*/ 617067 h 2145096"/>
              <a:gd name="connsiteX3" fmla="*/ 1058806 w 1109275"/>
              <a:gd name="connsiteY3" fmla="*/ 1401867 h 2145096"/>
              <a:gd name="connsiteX4" fmla="*/ 1080406 w 1109275"/>
              <a:gd name="connsiteY4" fmla="*/ 1574667 h 2145096"/>
              <a:gd name="connsiteX5" fmla="*/ 972406 w 1109275"/>
              <a:gd name="connsiteY5" fmla="*/ 2143467 h 2145096"/>
              <a:gd name="connsiteX6" fmla="*/ 1073206 w 1109275"/>
              <a:gd name="connsiteY6" fmla="*/ 1733067 h 2145096"/>
              <a:gd name="connsiteX7" fmla="*/ 1109206 w 1109275"/>
              <a:gd name="connsiteY7" fmla="*/ 1329867 h 2145096"/>
              <a:gd name="connsiteX8" fmla="*/ 1066006 w 1109275"/>
              <a:gd name="connsiteY8" fmla="*/ 1387467 h 2145096"/>
              <a:gd name="connsiteX9" fmla="*/ 814006 w 1109275"/>
              <a:gd name="connsiteY9" fmla="*/ 775467 h 2145096"/>
              <a:gd name="connsiteX10" fmla="*/ 245206 w 1109275"/>
              <a:gd name="connsiteY10" fmla="*/ 98667 h 2145096"/>
              <a:gd name="connsiteX11" fmla="*/ 331606 w 1109275"/>
              <a:gd name="connsiteY11" fmla="*/ 257067 h 2145096"/>
              <a:gd name="connsiteX12" fmla="*/ 7606 w 1109275"/>
              <a:gd name="connsiteY12" fmla="*/ 12267 h 21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275" h="2145096">
                <a:moveTo>
                  <a:pt x="7606" y="12267"/>
                </a:moveTo>
                <a:cubicBezTo>
                  <a:pt x="71206" y="89067"/>
                  <a:pt x="593206" y="617067"/>
                  <a:pt x="713206" y="717867"/>
                </a:cubicBezTo>
                <a:cubicBezTo>
                  <a:pt x="833206" y="818667"/>
                  <a:pt x="670006" y="503067"/>
                  <a:pt x="727606" y="617067"/>
                </a:cubicBezTo>
                <a:cubicBezTo>
                  <a:pt x="785206" y="731067"/>
                  <a:pt x="1000006" y="1242267"/>
                  <a:pt x="1058806" y="1401867"/>
                </a:cubicBezTo>
                <a:cubicBezTo>
                  <a:pt x="1117606" y="1561467"/>
                  <a:pt x="1094806" y="1451067"/>
                  <a:pt x="1080406" y="1574667"/>
                </a:cubicBezTo>
                <a:cubicBezTo>
                  <a:pt x="1066006" y="1698267"/>
                  <a:pt x="973606" y="2117067"/>
                  <a:pt x="972406" y="2143467"/>
                </a:cubicBezTo>
                <a:cubicBezTo>
                  <a:pt x="971206" y="2169867"/>
                  <a:pt x="1050406" y="1868667"/>
                  <a:pt x="1073206" y="1733067"/>
                </a:cubicBezTo>
                <a:cubicBezTo>
                  <a:pt x="1096006" y="1597467"/>
                  <a:pt x="1110406" y="1387467"/>
                  <a:pt x="1109206" y="1329867"/>
                </a:cubicBezTo>
                <a:cubicBezTo>
                  <a:pt x="1108006" y="1272267"/>
                  <a:pt x="1115206" y="1479867"/>
                  <a:pt x="1066006" y="1387467"/>
                </a:cubicBezTo>
                <a:cubicBezTo>
                  <a:pt x="1016806" y="1295067"/>
                  <a:pt x="950806" y="990267"/>
                  <a:pt x="814006" y="775467"/>
                </a:cubicBezTo>
                <a:cubicBezTo>
                  <a:pt x="677206" y="560667"/>
                  <a:pt x="325606" y="185067"/>
                  <a:pt x="245206" y="98667"/>
                </a:cubicBezTo>
                <a:cubicBezTo>
                  <a:pt x="164806" y="12267"/>
                  <a:pt x="364006" y="270267"/>
                  <a:pt x="331606" y="257067"/>
                </a:cubicBezTo>
                <a:cubicBezTo>
                  <a:pt x="299206" y="243867"/>
                  <a:pt x="-55994" y="-64533"/>
                  <a:pt x="7606" y="122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5F73E10-0996-4F9D-2B65-BE521C612204}"/>
              </a:ext>
            </a:extLst>
          </p:cNvPr>
          <p:cNvSpPr/>
          <p:nvPr/>
        </p:nvSpPr>
        <p:spPr>
          <a:xfrm>
            <a:off x="4346253" y="1417056"/>
            <a:ext cx="1549186" cy="998825"/>
          </a:xfrm>
          <a:custGeom>
            <a:avLst/>
            <a:gdLst>
              <a:gd name="connsiteX0" fmla="*/ 52947 w 1549186"/>
              <a:gd name="connsiteY0" fmla="*/ 37344 h 998825"/>
              <a:gd name="connsiteX1" fmla="*/ 880947 w 1549186"/>
              <a:gd name="connsiteY1" fmla="*/ 570144 h 998825"/>
              <a:gd name="connsiteX2" fmla="*/ 1514547 w 1549186"/>
              <a:gd name="connsiteY2" fmla="*/ 987744 h 998825"/>
              <a:gd name="connsiteX3" fmla="*/ 1370547 w 1549186"/>
              <a:gd name="connsiteY3" fmla="*/ 858144 h 998825"/>
              <a:gd name="connsiteX4" fmla="*/ 571347 w 1549186"/>
              <a:gd name="connsiteY4" fmla="*/ 642144 h 998825"/>
              <a:gd name="connsiteX5" fmla="*/ 924147 w 1549186"/>
              <a:gd name="connsiteY5" fmla="*/ 649344 h 998825"/>
              <a:gd name="connsiteX6" fmla="*/ 628947 w 1549186"/>
              <a:gd name="connsiteY6" fmla="*/ 382944 h 998825"/>
              <a:gd name="connsiteX7" fmla="*/ 448947 w 1549186"/>
              <a:gd name="connsiteY7" fmla="*/ 303744 h 998825"/>
              <a:gd name="connsiteX8" fmla="*/ 124947 w 1549186"/>
              <a:gd name="connsiteY8" fmla="*/ 73344 h 998825"/>
              <a:gd name="connsiteX9" fmla="*/ 52947 w 1549186"/>
              <a:gd name="connsiteY9" fmla="*/ 37344 h 99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9186" h="998825">
                <a:moveTo>
                  <a:pt x="52947" y="37344"/>
                </a:moveTo>
                <a:cubicBezTo>
                  <a:pt x="178947" y="120144"/>
                  <a:pt x="880947" y="570144"/>
                  <a:pt x="880947" y="570144"/>
                </a:cubicBezTo>
                <a:cubicBezTo>
                  <a:pt x="1124547" y="728544"/>
                  <a:pt x="1432947" y="939744"/>
                  <a:pt x="1514547" y="987744"/>
                </a:cubicBezTo>
                <a:cubicBezTo>
                  <a:pt x="1596147" y="1035744"/>
                  <a:pt x="1527747" y="915744"/>
                  <a:pt x="1370547" y="858144"/>
                </a:cubicBezTo>
                <a:cubicBezTo>
                  <a:pt x="1213347" y="800544"/>
                  <a:pt x="645747" y="676944"/>
                  <a:pt x="571347" y="642144"/>
                </a:cubicBezTo>
                <a:cubicBezTo>
                  <a:pt x="496947" y="607344"/>
                  <a:pt x="914547" y="692544"/>
                  <a:pt x="924147" y="649344"/>
                </a:cubicBezTo>
                <a:cubicBezTo>
                  <a:pt x="933747" y="606144"/>
                  <a:pt x="708147" y="440544"/>
                  <a:pt x="628947" y="382944"/>
                </a:cubicBezTo>
                <a:cubicBezTo>
                  <a:pt x="549747" y="325344"/>
                  <a:pt x="532947" y="355344"/>
                  <a:pt x="448947" y="303744"/>
                </a:cubicBezTo>
                <a:cubicBezTo>
                  <a:pt x="364947" y="252144"/>
                  <a:pt x="193347" y="117744"/>
                  <a:pt x="124947" y="73344"/>
                </a:cubicBezTo>
                <a:cubicBezTo>
                  <a:pt x="56547" y="28944"/>
                  <a:pt x="-73053" y="-45456"/>
                  <a:pt x="52947" y="373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F80C8A1-C7A6-3A79-0788-8C275193DCCC}"/>
              </a:ext>
            </a:extLst>
          </p:cNvPr>
          <p:cNvSpPr/>
          <p:nvPr/>
        </p:nvSpPr>
        <p:spPr>
          <a:xfrm>
            <a:off x="4218635" y="1392849"/>
            <a:ext cx="612943" cy="1048316"/>
          </a:xfrm>
          <a:custGeom>
            <a:avLst/>
            <a:gdLst>
              <a:gd name="connsiteX0" fmla="*/ 565 w 612943"/>
              <a:gd name="connsiteY0" fmla="*/ 3951 h 1048316"/>
              <a:gd name="connsiteX1" fmla="*/ 180565 w 612943"/>
              <a:gd name="connsiteY1" fmla="*/ 450351 h 1048316"/>
              <a:gd name="connsiteX2" fmla="*/ 612565 w 612943"/>
              <a:gd name="connsiteY2" fmla="*/ 1011951 h 1048316"/>
              <a:gd name="connsiteX3" fmla="*/ 259765 w 612943"/>
              <a:gd name="connsiteY3" fmla="*/ 651951 h 1048316"/>
              <a:gd name="connsiteX4" fmla="*/ 432565 w 612943"/>
              <a:gd name="connsiteY4" fmla="*/ 1047951 h 1048316"/>
              <a:gd name="connsiteX5" fmla="*/ 230965 w 612943"/>
              <a:gd name="connsiteY5" fmla="*/ 709551 h 1048316"/>
              <a:gd name="connsiteX6" fmla="*/ 565 w 612943"/>
              <a:gd name="connsiteY6" fmla="*/ 3951 h 10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943" h="1048316">
                <a:moveTo>
                  <a:pt x="565" y="3951"/>
                </a:moveTo>
                <a:cubicBezTo>
                  <a:pt x="-7835" y="-39249"/>
                  <a:pt x="78565" y="282351"/>
                  <a:pt x="180565" y="450351"/>
                </a:cubicBezTo>
                <a:cubicBezTo>
                  <a:pt x="282565" y="618351"/>
                  <a:pt x="599365" y="978351"/>
                  <a:pt x="612565" y="1011951"/>
                </a:cubicBezTo>
                <a:cubicBezTo>
                  <a:pt x="625765" y="1045551"/>
                  <a:pt x="289765" y="645951"/>
                  <a:pt x="259765" y="651951"/>
                </a:cubicBezTo>
                <a:cubicBezTo>
                  <a:pt x="229765" y="657951"/>
                  <a:pt x="437365" y="1038351"/>
                  <a:pt x="432565" y="1047951"/>
                </a:cubicBezTo>
                <a:cubicBezTo>
                  <a:pt x="427765" y="1057551"/>
                  <a:pt x="299365" y="876351"/>
                  <a:pt x="230965" y="709551"/>
                </a:cubicBezTo>
                <a:cubicBezTo>
                  <a:pt x="162565" y="542751"/>
                  <a:pt x="8965" y="47151"/>
                  <a:pt x="565" y="39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41872EE-88F3-8808-24A8-A9C835DF4B99}"/>
              </a:ext>
            </a:extLst>
          </p:cNvPr>
          <p:cNvSpPr/>
          <p:nvPr/>
        </p:nvSpPr>
        <p:spPr>
          <a:xfrm>
            <a:off x="3656707" y="2753776"/>
            <a:ext cx="855564" cy="2058709"/>
          </a:xfrm>
          <a:custGeom>
            <a:avLst/>
            <a:gdLst>
              <a:gd name="connsiteX0" fmla="*/ 72893 w 855564"/>
              <a:gd name="connsiteY0" fmla="*/ 39824 h 2058709"/>
              <a:gd name="connsiteX1" fmla="*/ 58493 w 855564"/>
              <a:gd name="connsiteY1" fmla="*/ 630224 h 2058709"/>
              <a:gd name="connsiteX2" fmla="*/ 58493 w 855564"/>
              <a:gd name="connsiteY2" fmla="*/ 507824 h 2058709"/>
              <a:gd name="connsiteX3" fmla="*/ 648893 w 855564"/>
              <a:gd name="connsiteY3" fmla="*/ 1659824 h 2058709"/>
              <a:gd name="connsiteX4" fmla="*/ 555293 w 855564"/>
              <a:gd name="connsiteY4" fmla="*/ 1451024 h 2058709"/>
              <a:gd name="connsiteX5" fmla="*/ 843293 w 855564"/>
              <a:gd name="connsiteY5" fmla="*/ 2048624 h 2058709"/>
              <a:gd name="connsiteX6" fmla="*/ 728093 w 855564"/>
              <a:gd name="connsiteY6" fmla="*/ 1746224 h 2058709"/>
              <a:gd name="connsiteX7" fmla="*/ 72893 w 855564"/>
              <a:gd name="connsiteY7" fmla="*/ 752624 h 2058709"/>
              <a:gd name="connsiteX8" fmla="*/ 44093 w 855564"/>
              <a:gd name="connsiteY8" fmla="*/ 594224 h 2058709"/>
              <a:gd name="connsiteX9" fmla="*/ 173693 w 855564"/>
              <a:gd name="connsiteY9" fmla="*/ 767024 h 2058709"/>
              <a:gd name="connsiteX10" fmla="*/ 893 w 855564"/>
              <a:gd name="connsiteY10" fmla="*/ 342224 h 2058709"/>
              <a:gd name="connsiteX11" fmla="*/ 101693 w 855564"/>
              <a:gd name="connsiteY11" fmla="*/ 83024 h 2058709"/>
              <a:gd name="connsiteX12" fmla="*/ 72893 w 855564"/>
              <a:gd name="connsiteY12" fmla="*/ 39824 h 205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5564" h="2058709">
                <a:moveTo>
                  <a:pt x="72893" y="39824"/>
                </a:moveTo>
                <a:cubicBezTo>
                  <a:pt x="65693" y="131024"/>
                  <a:pt x="60893" y="552224"/>
                  <a:pt x="58493" y="630224"/>
                </a:cubicBezTo>
                <a:cubicBezTo>
                  <a:pt x="56093" y="708224"/>
                  <a:pt x="-39907" y="336224"/>
                  <a:pt x="58493" y="507824"/>
                </a:cubicBezTo>
                <a:cubicBezTo>
                  <a:pt x="156893" y="679424"/>
                  <a:pt x="566093" y="1502624"/>
                  <a:pt x="648893" y="1659824"/>
                </a:cubicBezTo>
                <a:cubicBezTo>
                  <a:pt x="731693" y="1817024"/>
                  <a:pt x="522893" y="1386224"/>
                  <a:pt x="555293" y="1451024"/>
                </a:cubicBezTo>
                <a:cubicBezTo>
                  <a:pt x="587693" y="1515824"/>
                  <a:pt x="814493" y="1999424"/>
                  <a:pt x="843293" y="2048624"/>
                </a:cubicBezTo>
                <a:cubicBezTo>
                  <a:pt x="872093" y="2097824"/>
                  <a:pt x="856493" y="1962224"/>
                  <a:pt x="728093" y="1746224"/>
                </a:cubicBezTo>
                <a:cubicBezTo>
                  <a:pt x="599693" y="1530224"/>
                  <a:pt x="186893" y="944624"/>
                  <a:pt x="72893" y="752624"/>
                </a:cubicBezTo>
                <a:cubicBezTo>
                  <a:pt x="-41107" y="560624"/>
                  <a:pt x="27293" y="591824"/>
                  <a:pt x="44093" y="594224"/>
                </a:cubicBezTo>
                <a:cubicBezTo>
                  <a:pt x="60893" y="596624"/>
                  <a:pt x="180893" y="809024"/>
                  <a:pt x="173693" y="767024"/>
                </a:cubicBezTo>
                <a:cubicBezTo>
                  <a:pt x="166493" y="725024"/>
                  <a:pt x="12893" y="456224"/>
                  <a:pt x="893" y="342224"/>
                </a:cubicBezTo>
                <a:cubicBezTo>
                  <a:pt x="-11107" y="228224"/>
                  <a:pt x="101693" y="83024"/>
                  <a:pt x="101693" y="83024"/>
                </a:cubicBezTo>
                <a:cubicBezTo>
                  <a:pt x="116093" y="36224"/>
                  <a:pt x="80093" y="-51376"/>
                  <a:pt x="72893" y="398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F81CD416-6695-56EA-D42D-7E889A97FAAD}"/>
              </a:ext>
            </a:extLst>
          </p:cNvPr>
          <p:cNvSpPr/>
          <p:nvPr/>
        </p:nvSpPr>
        <p:spPr>
          <a:xfrm>
            <a:off x="3059724" y="3088783"/>
            <a:ext cx="730824" cy="1672351"/>
          </a:xfrm>
          <a:custGeom>
            <a:avLst/>
            <a:gdLst>
              <a:gd name="connsiteX0" fmla="*/ 276 w 730824"/>
              <a:gd name="connsiteY0" fmla="*/ 17 h 1672351"/>
              <a:gd name="connsiteX1" fmla="*/ 633876 w 730824"/>
              <a:gd name="connsiteY1" fmla="*/ 684017 h 1672351"/>
              <a:gd name="connsiteX2" fmla="*/ 612276 w 730824"/>
              <a:gd name="connsiteY2" fmla="*/ 892817 h 1672351"/>
              <a:gd name="connsiteX3" fmla="*/ 727476 w 730824"/>
              <a:gd name="connsiteY3" fmla="*/ 1195217 h 1672351"/>
              <a:gd name="connsiteX4" fmla="*/ 461076 w 730824"/>
              <a:gd name="connsiteY4" fmla="*/ 1216817 h 1672351"/>
              <a:gd name="connsiteX5" fmla="*/ 626676 w 730824"/>
              <a:gd name="connsiteY5" fmla="*/ 1432817 h 1672351"/>
              <a:gd name="connsiteX6" fmla="*/ 633876 w 730824"/>
              <a:gd name="connsiteY6" fmla="*/ 1670417 h 1672351"/>
              <a:gd name="connsiteX7" fmla="*/ 576276 w 730824"/>
              <a:gd name="connsiteY7" fmla="*/ 1296017 h 1672351"/>
              <a:gd name="connsiteX8" fmla="*/ 641076 w 730824"/>
              <a:gd name="connsiteY8" fmla="*/ 1051217 h 1672351"/>
              <a:gd name="connsiteX9" fmla="*/ 554676 w 730824"/>
              <a:gd name="connsiteY9" fmla="*/ 705617 h 1672351"/>
              <a:gd name="connsiteX10" fmla="*/ 276 w 730824"/>
              <a:gd name="connsiteY10" fmla="*/ 17 h 167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0824" h="1672351">
                <a:moveTo>
                  <a:pt x="276" y="17"/>
                </a:moveTo>
                <a:cubicBezTo>
                  <a:pt x="13476" y="-3583"/>
                  <a:pt x="531876" y="535217"/>
                  <a:pt x="633876" y="684017"/>
                </a:cubicBezTo>
                <a:cubicBezTo>
                  <a:pt x="735876" y="832817"/>
                  <a:pt x="596676" y="807617"/>
                  <a:pt x="612276" y="892817"/>
                </a:cubicBezTo>
                <a:cubicBezTo>
                  <a:pt x="627876" y="978017"/>
                  <a:pt x="752676" y="1141217"/>
                  <a:pt x="727476" y="1195217"/>
                </a:cubicBezTo>
                <a:cubicBezTo>
                  <a:pt x="702276" y="1249217"/>
                  <a:pt x="477876" y="1177217"/>
                  <a:pt x="461076" y="1216817"/>
                </a:cubicBezTo>
                <a:cubicBezTo>
                  <a:pt x="444276" y="1256417"/>
                  <a:pt x="597876" y="1357217"/>
                  <a:pt x="626676" y="1432817"/>
                </a:cubicBezTo>
                <a:cubicBezTo>
                  <a:pt x="655476" y="1508417"/>
                  <a:pt x="642276" y="1693217"/>
                  <a:pt x="633876" y="1670417"/>
                </a:cubicBezTo>
                <a:cubicBezTo>
                  <a:pt x="625476" y="1647617"/>
                  <a:pt x="575076" y="1399217"/>
                  <a:pt x="576276" y="1296017"/>
                </a:cubicBezTo>
                <a:cubicBezTo>
                  <a:pt x="577476" y="1192817"/>
                  <a:pt x="644676" y="1149617"/>
                  <a:pt x="641076" y="1051217"/>
                </a:cubicBezTo>
                <a:cubicBezTo>
                  <a:pt x="637476" y="952817"/>
                  <a:pt x="659076" y="877217"/>
                  <a:pt x="554676" y="705617"/>
                </a:cubicBezTo>
                <a:cubicBezTo>
                  <a:pt x="450276" y="534017"/>
                  <a:pt x="-12924" y="3617"/>
                  <a:pt x="276" y="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2BD16DC6-3905-CD04-CF1B-50154CEEBB20}"/>
              </a:ext>
            </a:extLst>
          </p:cNvPr>
          <p:cNvSpPr/>
          <p:nvPr/>
        </p:nvSpPr>
        <p:spPr>
          <a:xfrm>
            <a:off x="6460354" y="3095825"/>
            <a:ext cx="639389" cy="1095015"/>
          </a:xfrm>
          <a:custGeom>
            <a:avLst/>
            <a:gdLst>
              <a:gd name="connsiteX0" fmla="*/ 638846 w 639389"/>
              <a:gd name="connsiteY0" fmla="*/ 7375 h 1095015"/>
              <a:gd name="connsiteX1" fmla="*/ 322046 w 639389"/>
              <a:gd name="connsiteY1" fmla="*/ 410575 h 1095015"/>
              <a:gd name="connsiteX2" fmla="*/ 595646 w 639389"/>
              <a:gd name="connsiteY2" fmla="*/ 993775 h 1095015"/>
              <a:gd name="connsiteX3" fmla="*/ 372446 w 639389"/>
              <a:gd name="connsiteY3" fmla="*/ 748975 h 1095015"/>
              <a:gd name="connsiteX4" fmla="*/ 509246 w 639389"/>
              <a:gd name="connsiteY4" fmla="*/ 1094575 h 1095015"/>
              <a:gd name="connsiteX5" fmla="*/ 5246 w 639389"/>
              <a:gd name="connsiteY5" fmla="*/ 662575 h 1095015"/>
              <a:gd name="connsiteX6" fmla="*/ 235646 w 639389"/>
              <a:gd name="connsiteY6" fmla="*/ 175 h 1095015"/>
              <a:gd name="connsiteX7" fmla="*/ 62846 w 639389"/>
              <a:gd name="connsiteY7" fmla="*/ 727375 h 1095015"/>
              <a:gd name="connsiteX8" fmla="*/ 106046 w 639389"/>
              <a:gd name="connsiteY8" fmla="*/ 504175 h 1095015"/>
              <a:gd name="connsiteX9" fmla="*/ 386846 w 639389"/>
              <a:gd name="connsiteY9" fmla="*/ 979375 h 1095015"/>
              <a:gd name="connsiteX10" fmla="*/ 329246 w 639389"/>
              <a:gd name="connsiteY10" fmla="*/ 540175 h 1095015"/>
              <a:gd name="connsiteX11" fmla="*/ 228446 w 639389"/>
              <a:gd name="connsiteY11" fmla="*/ 410575 h 1095015"/>
              <a:gd name="connsiteX12" fmla="*/ 638846 w 639389"/>
              <a:gd name="connsiteY12" fmla="*/ 7375 h 10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389" h="1095015">
                <a:moveTo>
                  <a:pt x="638846" y="7375"/>
                </a:moveTo>
                <a:cubicBezTo>
                  <a:pt x="654446" y="7375"/>
                  <a:pt x="329246" y="246175"/>
                  <a:pt x="322046" y="410575"/>
                </a:cubicBezTo>
                <a:cubicBezTo>
                  <a:pt x="314846" y="574975"/>
                  <a:pt x="587246" y="937375"/>
                  <a:pt x="595646" y="993775"/>
                </a:cubicBezTo>
                <a:cubicBezTo>
                  <a:pt x="604046" y="1050175"/>
                  <a:pt x="386846" y="732175"/>
                  <a:pt x="372446" y="748975"/>
                </a:cubicBezTo>
                <a:cubicBezTo>
                  <a:pt x="358046" y="765775"/>
                  <a:pt x="570446" y="1108975"/>
                  <a:pt x="509246" y="1094575"/>
                </a:cubicBezTo>
                <a:cubicBezTo>
                  <a:pt x="448046" y="1080175"/>
                  <a:pt x="50846" y="844975"/>
                  <a:pt x="5246" y="662575"/>
                </a:cubicBezTo>
                <a:cubicBezTo>
                  <a:pt x="-40354" y="480175"/>
                  <a:pt x="226046" y="-10625"/>
                  <a:pt x="235646" y="175"/>
                </a:cubicBezTo>
                <a:cubicBezTo>
                  <a:pt x="245246" y="10975"/>
                  <a:pt x="84446" y="643375"/>
                  <a:pt x="62846" y="727375"/>
                </a:cubicBezTo>
                <a:cubicBezTo>
                  <a:pt x="41246" y="811375"/>
                  <a:pt x="52046" y="462175"/>
                  <a:pt x="106046" y="504175"/>
                </a:cubicBezTo>
                <a:cubicBezTo>
                  <a:pt x="160046" y="546175"/>
                  <a:pt x="349646" y="973375"/>
                  <a:pt x="386846" y="979375"/>
                </a:cubicBezTo>
                <a:cubicBezTo>
                  <a:pt x="424046" y="985375"/>
                  <a:pt x="355646" y="634975"/>
                  <a:pt x="329246" y="540175"/>
                </a:cubicBezTo>
                <a:cubicBezTo>
                  <a:pt x="302846" y="445375"/>
                  <a:pt x="172046" y="498175"/>
                  <a:pt x="228446" y="410575"/>
                </a:cubicBezTo>
                <a:cubicBezTo>
                  <a:pt x="284846" y="322975"/>
                  <a:pt x="623246" y="7375"/>
                  <a:pt x="638846" y="73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2CE81A3-5080-CAAD-EE32-46232C488660}"/>
              </a:ext>
            </a:extLst>
          </p:cNvPr>
          <p:cNvSpPr/>
          <p:nvPr/>
        </p:nvSpPr>
        <p:spPr>
          <a:xfrm>
            <a:off x="6285008" y="2375631"/>
            <a:ext cx="211810" cy="1181211"/>
          </a:xfrm>
          <a:custGeom>
            <a:avLst/>
            <a:gdLst>
              <a:gd name="connsiteX0" fmla="*/ 592 w 211810"/>
              <a:gd name="connsiteY0" fmla="*/ 369 h 1181211"/>
              <a:gd name="connsiteX1" fmla="*/ 137392 w 211810"/>
              <a:gd name="connsiteY1" fmla="*/ 626769 h 1181211"/>
              <a:gd name="connsiteX2" fmla="*/ 43792 w 211810"/>
              <a:gd name="connsiteY2" fmla="*/ 1181169 h 1181211"/>
              <a:gd name="connsiteX3" fmla="*/ 144592 w 211810"/>
              <a:gd name="connsiteY3" fmla="*/ 655569 h 1181211"/>
              <a:gd name="connsiteX4" fmla="*/ 180592 w 211810"/>
              <a:gd name="connsiteY4" fmla="*/ 396369 h 1181211"/>
              <a:gd name="connsiteX5" fmla="*/ 202192 w 211810"/>
              <a:gd name="connsiteY5" fmla="*/ 533169 h 1181211"/>
              <a:gd name="connsiteX6" fmla="*/ 592 w 211810"/>
              <a:gd name="connsiteY6" fmla="*/ 369 h 118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810" h="1181211">
                <a:moveTo>
                  <a:pt x="592" y="369"/>
                </a:moveTo>
                <a:cubicBezTo>
                  <a:pt x="-10208" y="15969"/>
                  <a:pt x="130192" y="429969"/>
                  <a:pt x="137392" y="626769"/>
                </a:cubicBezTo>
                <a:cubicBezTo>
                  <a:pt x="144592" y="823569"/>
                  <a:pt x="42592" y="1176369"/>
                  <a:pt x="43792" y="1181169"/>
                </a:cubicBezTo>
                <a:cubicBezTo>
                  <a:pt x="44992" y="1185969"/>
                  <a:pt x="121792" y="786369"/>
                  <a:pt x="144592" y="655569"/>
                </a:cubicBezTo>
                <a:cubicBezTo>
                  <a:pt x="167392" y="524769"/>
                  <a:pt x="170992" y="416769"/>
                  <a:pt x="180592" y="396369"/>
                </a:cubicBezTo>
                <a:cubicBezTo>
                  <a:pt x="190192" y="375969"/>
                  <a:pt x="229792" y="597969"/>
                  <a:pt x="202192" y="533169"/>
                </a:cubicBezTo>
                <a:cubicBezTo>
                  <a:pt x="174592" y="468369"/>
                  <a:pt x="11392" y="-15231"/>
                  <a:pt x="592" y="36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45F1B8C9-790D-51A6-4676-7F8A566B0A27}"/>
              </a:ext>
            </a:extLst>
          </p:cNvPr>
          <p:cNvSpPr/>
          <p:nvPr/>
        </p:nvSpPr>
        <p:spPr>
          <a:xfrm>
            <a:off x="3352644" y="1202038"/>
            <a:ext cx="435267" cy="908733"/>
          </a:xfrm>
          <a:custGeom>
            <a:avLst/>
            <a:gdLst>
              <a:gd name="connsiteX0" fmla="*/ 434556 w 435267"/>
              <a:gd name="connsiteY0" fmla="*/ 362 h 908733"/>
              <a:gd name="connsiteX1" fmla="*/ 204156 w 435267"/>
              <a:gd name="connsiteY1" fmla="*/ 338762 h 908733"/>
              <a:gd name="connsiteX2" fmla="*/ 225756 w 435267"/>
              <a:gd name="connsiteY2" fmla="*/ 302762 h 908733"/>
              <a:gd name="connsiteX3" fmla="*/ 2556 w 435267"/>
              <a:gd name="connsiteY3" fmla="*/ 799562 h 908733"/>
              <a:gd name="connsiteX4" fmla="*/ 103356 w 435267"/>
              <a:gd name="connsiteY4" fmla="*/ 504362 h 908733"/>
              <a:gd name="connsiteX5" fmla="*/ 81756 w 435267"/>
              <a:gd name="connsiteY5" fmla="*/ 907562 h 908733"/>
              <a:gd name="connsiteX6" fmla="*/ 74556 w 435267"/>
              <a:gd name="connsiteY6" fmla="*/ 619562 h 908733"/>
              <a:gd name="connsiteX7" fmla="*/ 103356 w 435267"/>
              <a:gd name="connsiteY7" fmla="*/ 396362 h 908733"/>
              <a:gd name="connsiteX8" fmla="*/ 110556 w 435267"/>
              <a:gd name="connsiteY8" fmla="*/ 417962 h 908733"/>
              <a:gd name="connsiteX9" fmla="*/ 434556 w 435267"/>
              <a:gd name="connsiteY9" fmla="*/ 362 h 90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267" h="908733">
                <a:moveTo>
                  <a:pt x="434556" y="362"/>
                </a:moveTo>
                <a:cubicBezTo>
                  <a:pt x="450156" y="-12838"/>
                  <a:pt x="204156" y="338762"/>
                  <a:pt x="204156" y="338762"/>
                </a:cubicBezTo>
                <a:cubicBezTo>
                  <a:pt x="169356" y="389162"/>
                  <a:pt x="259356" y="225962"/>
                  <a:pt x="225756" y="302762"/>
                </a:cubicBezTo>
                <a:cubicBezTo>
                  <a:pt x="192156" y="379562"/>
                  <a:pt x="22956" y="765962"/>
                  <a:pt x="2556" y="799562"/>
                </a:cubicBezTo>
                <a:cubicBezTo>
                  <a:pt x="-17844" y="833162"/>
                  <a:pt x="90156" y="486362"/>
                  <a:pt x="103356" y="504362"/>
                </a:cubicBezTo>
                <a:cubicBezTo>
                  <a:pt x="116556" y="522362"/>
                  <a:pt x="86556" y="888362"/>
                  <a:pt x="81756" y="907562"/>
                </a:cubicBezTo>
                <a:cubicBezTo>
                  <a:pt x="76956" y="926762"/>
                  <a:pt x="70956" y="704762"/>
                  <a:pt x="74556" y="619562"/>
                </a:cubicBezTo>
                <a:cubicBezTo>
                  <a:pt x="78156" y="534362"/>
                  <a:pt x="97356" y="429962"/>
                  <a:pt x="103356" y="396362"/>
                </a:cubicBezTo>
                <a:cubicBezTo>
                  <a:pt x="109356" y="362762"/>
                  <a:pt x="57756" y="477962"/>
                  <a:pt x="110556" y="417962"/>
                </a:cubicBezTo>
                <a:cubicBezTo>
                  <a:pt x="163356" y="357962"/>
                  <a:pt x="418956" y="13562"/>
                  <a:pt x="434556" y="3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105CF7CE-A133-2D73-29C1-C347C1623103}"/>
              </a:ext>
            </a:extLst>
          </p:cNvPr>
          <p:cNvSpPr/>
          <p:nvPr/>
        </p:nvSpPr>
        <p:spPr>
          <a:xfrm>
            <a:off x="2627870" y="5391780"/>
            <a:ext cx="287178" cy="1653298"/>
          </a:xfrm>
          <a:custGeom>
            <a:avLst/>
            <a:gdLst>
              <a:gd name="connsiteX0" fmla="*/ 209923 w 287178"/>
              <a:gd name="connsiteY0" fmla="*/ 27 h 1653298"/>
              <a:gd name="connsiteX1" fmla="*/ 57523 w 287178"/>
              <a:gd name="connsiteY1" fmla="*/ 394165 h 1653298"/>
              <a:gd name="connsiteX2" fmla="*/ 78544 w 287178"/>
              <a:gd name="connsiteY2" fmla="*/ 331103 h 1653298"/>
              <a:gd name="connsiteX3" fmla="*/ 57523 w 287178"/>
              <a:gd name="connsiteY3" fmla="*/ 877641 h 1653298"/>
              <a:gd name="connsiteX4" fmla="*/ 68033 w 287178"/>
              <a:gd name="connsiteY4" fmla="*/ 788303 h 1653298"/>
              <a:gd name="connsiteX5" fmla="*/ 278240 w 287178"/>
              <a:gd name="connsiteY5" fmla="*/ 1587089 h 1653298"/>
              <a:gd name="connsiteX6" fmla="*/ 225689 w 287178"/>
              <a:gd name="connsiteY6" fmla="*/ 1460965 h 1653298"/>
              <a:gd name="connsiteX7" fmla="*/ 20737 w 287178"/>
              <a:gd name="connsiteY7" fmla="*/ 294317 h 1653298"/>
              <a:gd name="connsiteX8" fmla="*/ 25992 w 287178"/>
              <a:gd name="connsiteY8" fmla="*/ 373144 h 1653298"/>
              <a:gd name="connsiteX9" fmla="*/ 209923 w 287178"/>
              <a:gd name="connsiteY9" fmla="*/ 27 h 165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178" h="1653298">
                <a:moveTo>
                  <a:pt x="209923" y="27"/>
                </a:moveTo>
                <a:cubicBezTo>
                  <a:pt x="215178" y="3530"/>
                  <a:pt x="79419" y="338986"/>
                  <a:pt x="57523" y="394165"/>
                </a:cubicBezTo>
                <a:cubicBezTo>
                  <a:pt x="35627" y="449344"/>
                  <a:pt x="78544" y="250524"/>
                  <a:pt x="78544" y="331103"/>
                </a:cubicBezTo>
                <a:cubicBezTo>
                  <a:pt x="78544" y="411682"/>
                  <a:pt x="59275" y="801441"/>
                  <a:pt x="57523" y="877641"/>
                </a:cubicBezTo>
                <a:cubicBezTo>
                  <a:pt x="55771" y="953841"/>
                  <a:pt x="31247" y="670062"/>
                  <a:pt x="68033" y="788303"/>
                </a:cubicBezTo>
                <a:cubicBezTo>
                  <a:pt x="104819" y="906544"/>
                  <a:pt x="251964" y="1474979"/>
                  <a:pt x="278240" y="1587089"/>
                </a:cubicBezTo>
                <a:cubicBezTo>
                  <a:pt x="304516" y="1699199"/>
                  <a:pt x="268606" y="1676427"/>
                  <a:pt x="225689" y="1460965"/>
                </a:cubicBezTo>
                <a:cubicBezTo>
                  <a:pt x="182772" y="1245503"/>
                  <a:pt x="54020" y="475620"/>
                  <a:pt x="20737" y="294317"/>
                </a:cubicBezTo>
                <a:cubicBezTo>
                  <a:pt x="-12546" y="113014"/>
                  <a:pt x="-2035" y="416061"/>
                  <a:pt x="25992" y="373144"/>
                </a:cubicBezTo>
                <a:cubicBezTo>
                  <a:pt x="54019" y="330227"/>
                  <a:pt x="204668" y="-3476"/>
                  <a:pt x="209923" y="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82BCE46-46AD-BB9A-B515-03748A6AE57D}"/>
              </a:ext>
            </a:extLst>
          </p:cNvPr>
          <p:cNvSpPr/>
          <p:nvPr/>
        </p:nvSpPr>
        <p:spPr>
          <a:xfrm>
            <a:off x="2921518" y="7045374"/>
            <a:ext cx="97739" cy="1637090"/>
          </a:xfrm>
          <a:custGeom>
            <a:avLst/>
            <a:gdLst>
              <a:gd name="connsiteX0" fmla="*/ 26634 w 97739"/>
              <a:gd name="connsiteY0" fmla="*/ 1812 h 1637090"/>
              <a:gd name="connsiteX1" fmla="*/ 52910 w 97739"/>
              <a:gd name="connsiteY1" fmla="*/ 1000295 h 1637090"/>
              <a:gd name="connsiteX2" fmla="*/ 5613 w 97739"/>
              <a:gd name="connsiteY2" fmla="*/ 1620405 h 1637090"/>
              <a:gd name="connsiteX3" fmla="*/ 10868 w 97739"/>
              <a:gd name="connsiteY3" fmla="*/ 1394433 h 1637090"/>
              <a:gd name="connsiteX4" fmla="*/ 94951 w 97739"/>
              <a:gd name="connsiteY4" fmla="*/ 706005 h 1637090"/>
              <a:gd name="connsiteX5" fmla="*/ 73930 w 97739"/>
              <a:gd name="connsiteY5" fmla="*/ 753302 h 1637090"/>
              <a:gd name="connsiteX6" fmla="*/ 26634 w 97739"/>
              <a:gd name="connsiteY6" fmla="*/ 1812 h 163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39" h="1637090">
                <a:moveTo>
                  <a:pt x="26634" y="1812"/>
                </a:moveTo>
                <a:cubicBezTo>
                  <a:pt x="23131" y="42978"/>
                  <a:pt x="56413" y="730530"/>
                  <a:pt x="52910" y="1000295"/>
                </a:cubicBezTo>
                <a:cubicBezTo>
                  <a:pt x="49407" y="1270060"/>
                  <a:pt x="12620" y="1554715"/>
                  <a:pt x="5613" y="1620405"/>
                </a:cubicBezTo>
                <a:cubicBezTo>
                  <a:pt x="-1394" y="1686095"/>
                  <a:pt x="-4022" y="1546833"/>
                  <a:pt x="10868" y="1394433"/>
                </a:cubicBezTo>
                <a:cubicBezTo>
                  <a:pt x="25758" y="1242033"/>
                  <a:pt x="84441" y="812860"/>
                  <a:pt x="94951" y="706005"/>
                </a:cubicBezTo>
                <a:cubicBezTo>
                  <a:pt x="105461" y="599150"/>
                  <a:pt x="83564" y="873295"/>
                  <a:pt x="73930" y="753302"/>
                </a:cubicBezTo>
                <a:cubicBezTo>
                  <a:pt x="64296" y="633309"/>
                  <a:pt x="30137" y="-39354"/>
                  <a:pt x="26634" y="18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9D481A22-DFAD-4162-5718-9593B9EBD8D4}"/>
              </a:ext>
            </a:extLst>
          </p:cNvPr>
          <p:cNvSpPr/>
          <p:nvPr/>
        </p:nvSpPr>
        <p:spPr>
          <a:xfrm>
            <a:off x="3406735" y="6333373"/>
            <a:ext cx="104351" cy="1667595"/>
          </a:xfrm>
          <a:custGeom>
            <a:avLst/>
            <a:gdLst>
              <a:gd name="connsiteX0" fmla="*/ 3872 w 104351"/>
              <a:gd name="connsiteY0" fmla="*/ 20130 h 1667595"/>
              <a:gd name="connsiteX1" fmla="*/ 24893 w 104351"/>
              <a:gd name="connsiteY1" fmla="*/ 1659744 h 1667595"/>
              <a:gd name="connsiteX2" fmla="*/ 66934 w 104351"/>
              <a:gd name="connsiteY2" fmla="*/ 645496 h 1667595"/>
              <a:gd name="connsiteX3" fmla="*/ 103720 w 104351"/>
              <a:gd name="connsiteY3" fmla="*/ 740089 h 1667595"/>
              <a:gd name="connsiteX4" fmla="*/ 3872 w 104351"/>
              <a:gd name="connsiteY4" fmla="*/ 20130 h 166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51" h="1667595">
                <a:moveTo>
                  <a:pt x="3872" y="20130"/>
                </a:moveTo>
                <a:cubicBezTo>
                  <a:pt x="-9266" y="173406"/>
                  <a:pt x="14383" y="1555516"/>
                  <a:pt x="24893" y="1659744"/>
                </a:cubicBezTo>
                <a:cubicBezTo>
                  <a:pt x="35403" y="1763972"/>
                  <a:pt x="53796" y="798772"/>
                  <a:pt x="66934" y="645496"/>
                </a:cubicBezTo>
                <a:cubicBezTo>
                  <a:pt x="80072" y="492220"/>
                  <a:pt x="108975" y="844317"/>
                  <a:pt x="103720" y="740089"/>
                </a:cubicBezTo>
                <a:cubicBezTo>
                  <a:pt x="98465" y="635861"/>
                  <a:pt x="17010" y="-133146"/>
                  <a:pt x="3872" y="201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88E4E0B3-B402-CCDB-53E6-DC741C169065}"/>
              </a:ext>
            </a:extLst>
          </p:cNvPr>
          <p:cNvSpPr/>
          <p:nvPr/>
        </p:nvSpPr>
        <p:spPr>
          <a:xfrm>
            <a:off x="3428258" y="8069403"/>
            <a:ext cx="258862" cy="1919049"/>
          </a:xfrm>
          <a:custGeom>
            <a:avLst/>
            <a:gdLst>
              <a:gd name="connsiteX0" fmla="*/ 3370 w 258862"/>
              <a:gd name="connsiteY0" fmla="*/ 65604 h 1919049"/>
              <a:gd name="connsiteX1" fmla="*/ 24390 w 258862"/>
              <a:gd name="connsiteY1" fmla="*/ 133921 h 1919049"/>
              <a:gd name="connsiteX2" fmla="*/ 8625 w 258862"/>
              <a:gd name="connsiteY2" fmla="*/ 1116638 h 1919049"/>
              <a:gd name="connsiteX3" fmla="*/ 24390 w 258862"/>
              <a:gd name="connsiteY3" fmla="*/ 995769 h 1919049"/>
              <a:gd name="connsiteX4" fmla="*/ 250363 w 258862"/>
              <a:gd name="connsiteY4" fmla="*/ 1883894 h 1919049"/>
              <a:gd name="connsiteX5" fmla="*/ 197811 w 258862"/>
              <a:gd name="connsiteY5" fmla="*/ 1626390 h 1919049"/>
              <a:gd name="connsiteX6" fmla="*/ 71687 w 258862"/>
              <a:gd name="connsiteY6" fmla="*/ 570100 h 1919049"/>
              <a:gd name="connsiteX7" fmla="*/ 108473 w 258862"/>
              <a:gd name="connsiteY7" fmla="*/ 664694 h 1919049"/>
              <a:gd name="connsiteX8" fmla="*/ 3370 w 258862"/>
              <a:gd name="connsiteY8" fmla="*/ 65604 h 191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62" h="1919049">
                <a:moveTo>
                  <a:pt x="3370" y="65604"/>
                </a:moveTo>
                <a:cubicBezTo>
                  <a:pt x="-10644" y="-22858"/>
                  <a:pt x="23514" y="-41251"/>
                  <a:pt x="24390" y="133921"/>
                </a:cubicBezTo>
                <a:cubicBezTo>
                  <a:pt x="25266" y="309093"/>
                  <a:pt x="8625" y="972997"/>
                  <a:pt x="8625" y="1116638"/>
                </a:cubicBezTo>
                <a:cubicBezTo>
                  <a:pt x="8625" y="1260279"/>
                  <a:pt x="-15900" y="867893"/>
                  <a:pt x="24390" y="995769"/>
                </a:cubicBezTo>
                <a:cubicBezTo>
                  <a:pt x="64680" y="1123645"/>
                  <a:pt x="221460" y="1778791"/>
                  <a:pt x="250363" y="1883894"/>
                </a:cubicBezTo>
                <a:cubicBezTo>
                  <a:pt x="279266" y="1988997"/>
                  <a:pt x="227590" y="1845356"/>
                  <a:pt x="197811" y="1626390"/>
                </a:cubicBezTo>
                <a:cubicBezTo>
                  <a:pt x="168032" y="1407424"/>
                  <a:pt x="86577" y="730383"/>
                  <a:pt x="71687" y="570100"/>
                </a:cubicBezTo>
                <a:cubicBezTo>
                  <a:pt x="56797" y="409817"/>
                  <a:pt x="117232" y="741770"/>
                  <a:pt x="108473" y="664694"/>
                </a:cubicBezTo>
                <a:cubicBezTo>
                  <a:pt x="99714" y="587618"/>
                  <a:pt x="17384" y="154066"/>
                  <a:pt x="3370" y="656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CA4E0CB-BED5-7214-4AB0-55A5506C5948}"/>
              </a:ext>
            </a:extLst>
          </p:cNvPr>
          <p:cNvSpPr/>
          <p:nvPr/>
        </p:nvSpPr>
        <p:spPr>
          <a:xfrm>
            <a:off x="6703693" y="5691944"/>
            <a:ext cx="196520" cy="1213128"/>
          </a:xfrm>
          <a:custGeom>
            <a:avLst/>
            <a:gdLst>
              <a:gd name="connsiteX0" fmla="*/ 180583 w 196520"/>
              <a:gd name="connsiteY0" fmla="*/ 9918 h 1213128"/>
              <a:gd name="connsiteX1" fmla="*/ 7162 w 196520"/>
              <a:gd name="connsiteY1" fmla="*/ 1166056 h 1213128"/>
              <a:gd name="connsiteX2" fmla="*/ 49204 w 196520"/>
              <a:gd name="connsiteY2" fmla="*/ 940084 h 1213128"/>
              <a:gd name="connsiteX3" fmla="*/ 196348 w 196520"/>
              <a:gd name="connsiteY3" fmla="*/ 488139 h 1213128"/>
              <a:gd name="connsiteX4" fmla="*/ 80735 w 196520"/>
              <a:gd name="connsiteY4" fmla="*/ 598497 h 1213128"/>
              <a:gd name="connsiteX5" fmla="*/ 180583 w 196520"/>
              <a:gd name="connsiteY5" fmla="*/ 9918 h 121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20" h="1213128">
                <a:moveTo>
                  <a:pt x="180583" y="9918"/>
                </a:moveTo>
                <a:cubicBezTo>
                  <a:pt x="168321" y="104511"/>
                  <a:pt x="29058" y="1011028"/>
                  <a:pt x="7162" y="1166056"/>
                </a:cubicBezTo>
                <a:cubicBezTo>
                  <a:pt x="-14735" y="1321084"/>
                  <a:pt x="17673" y="1053070"/>
                  <a:pt x="49204" y="940084"/>
                </a:cubicBezTo>
                <a:cubicBezTo>
                  <a:pt x="80735" y="827098"/>
                  <a:pt x="191093" y="545070"/>
                  <a:pt x="196348" y="488139"/>
                </a:cubicBezTo>
                <a:cubicBezTo>
                  <a:pt x="201603" y="431208"/>
                  <a:pt x="85114" y="670318"/>
                  <a:pt x="80735" y="598497"/>
                </a:cubicBezTo>
                <a:cubicBezTo>
                  <a:pt x="76356" y="526676"/>
                  <a:pt x="192845" y="-84675"/>
                  <a:pt x="180583" y="99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269D749-43C4-60DF-A90E-095C309C7FCE}"/>
              </a:ext>
            </a:extLst>
          </p:cNvPr>
          <p:cNvSpPr/>
          <p:nvPr/>
        </p:nvSpPr>
        <p:spPr>
          <a:xfrm>
            <a:off x="6994626" y="5955040"/>
            <a:ext cx="388973" cy="1052496"/>
          </a:xfrm>
          <a:custGeom>
            <a:avLst/>
            <a:gdLst>
              <a:gd name="connsiteX0" fmla="*/ 8 w 388973"/>
              <a:gd name="connsiteY0" fmla="*/ 4326 h 1052496"/>
              <a:gd name="connsiteX1" fmla="*/ 110367 w 388973"/>
              <a:gd name="connsiteY1" fmla="*/ 682243 h 1052496"/>
              <a:gd name="connsiteX2" fmla="*/ 241746 w 388973"/>
              <a:gd name="connsiteY2" fmla="*/ 1039594 h 1052496"/>
              <a:gd name="connsiteX3" fmla="*/ 215471 w 388973"/>
              <a:gd name="connsiteY3" fmla="*/ 934491 h 1052496"/>
              <a:gd name="connsiteX4" fmla="*/ 388891 w 388973"/>
              <a:gd name="connsiteY4" fmla="*/ 561374 h 1052496"/>
              <a:gd name="connsiteX5" fmla="*/ 236491 w 388973"/>
              <a:gd name="connsiteY5" fmla="*/ 871429 h 1052496"/>
              <a:gd name="connsiteX6" fmla="*/ 105112 w 388973"/>
              <a:gd name="connsiteY6" fmla="*/ 414229 h 1052496"/>
              <a:gd name="connsiteX7" fmla="*/ 8 w 388973"/>
              <a:gd name="connsiteY7" fmla="*/ 4326 h 105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973" h="1052496">
                <a:moveTo>
                  <a:pt x="8" y="4326"/>
                </a:moveTo>
                <a:cubicBezTo>
                  <a:pt x="884" y="48995"/>
                  <a:pt x="70077" y="509698"/>
                  <a:pt x="110367" y="682243"/>
                </a:cubicBezTo>
                <a:cubicBezTo>
                  <a:pt x="150657" y="854788"/>
                  <a:pt x="224229" y="997553"/>
                  <a:pt x="241746" y="1039594"/>
                </a:cubicBezTo>
                <a:cubicBezTo>
                  <a:pt x="259263" y="1081635"/>
                  <a:pt x="190947" y="1014194"/>
                  <a:pt x="215471" y="934491"/>
                </a:cubicBezTo>
                <a:cubicBezTo>
                  <a:pt x="239995" y="854788"/>
                  <a:pt x="385388" y="571884"/>
                  <a:pt x="388891" y="561374"/>
                </a:cubicBezTo>
                <a:cubicBezTo>
                  <a:pt x="392394" y="550864"/>
                  <a:pt x="283787" y="895953"/>
                  <a:pt x="236491" y="871429"/>
                </a:cubicBezTo>
                <a:cubicBezTo>
                  <a:pt x="189195" y="846905"/>
                  <a:pt x="146277" y="556119"/>
                  <a:pt x="105112" y="414229"/>
                </a:cubicBezTo>
                <a:cubicBezTo>
                  <a:pt x="63947" y="272339"/>
                  <a:pt x="-868" y="-40343"/>
                  <a:pt x="8" y="43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E74920AC-8707-F2E0-2D41-EDBFA764074C}"/>
              </a:ext>
            </a:extLst>
          </p:cNvPr>
          <p:cNvSpPr/>
          <p:nvPr/>
        </p:nvSpPr>
        <p:spPr>
          <a:xfrm>
            <a:off x="7383461" y="5635769"/>
            <a:ext cx="181875" cy="1684584"/>
          </a:xfrm>
          <a:custGeom>
            <a:avLst/>
            <a:gdLst>
              <a:gd name="connsiteX0" fmla="*/ 178732 w 181875"/>
              <a:gd name="connsiteY0" fmla="*/ 50328 h 1684584"/>
              <a:gd name="connsiteX1" fmla="*/ 56 w 181875"/>
              <a:gd name="connsiteY1" fmla="*/ 1679431 h 1684584"/>
              <a:gd name="connsiteX2" fmla="*/ 157711 w 181875"/>
              <a:gd name="connsiteY2" fmla="*/ 602121 h 1684584"/>
              <a:gd name="connsiteX3" fmla="*/ 141946 w 181875"/>
              <a:gd name="connsiteY3" fmla="*/ 607376 h 1684584"/>
              <a:gd name="connsiteX4" fmla="*/ 115670 w 181875"/>
              <a:gd name="connsiteY4" fmla="*/ 428700 h 1684584"/>
              <a:gd name="connsiteX5" fmla="*/ 178732 w 181875"/>
              <a:gd name="connsiteY5" fmla="*/ 50328 h 168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75" h="1684584">
                <a:moveTo>
                  <a:pt x="178732" y="50328"/>
                </a:moveTo>
                <a:cubicBezTo>
                  <a:pt x="159463" y="258783"/>
                  <a:pt x="3559" y="1587466"/>
                  <a:pt x="56" y="1679431"/>
                </a:cubicBezTo>
                <a:cubicBezTo>
                  <a:pt x="-3447" y="1771396"/>
                  <a:pt x="157711" y="602121"/>
                  <a:pt x="157711" y="602121"/>
                </a:cubicBezTo>
                <a:cubicBezTo>
                  <a:pt x="181359" y="423445"/>
                  <a:pt x="148953" y="636279"/>
                  <a:pt x="141946" y="607376"/>
                </a:cubicBezTo>
                <a:cubicBezTo>
                  <a:pt x="134939" y="578473"/>
                  <a:pt x="108663" y="514535"/>
                  <a:pt x="115670" y="428700"/>
                </a:cubicBezTo>
                <a:cubicBezTo>
                  <a:pt x="122677" y="342865"/>
                  <a:pt x="198001" y="-158127"/>
                  <a:pt x="178732" y="503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D0507CE-9559-2884-CBC5-84B5652043AA}"/>
              </a:ext>
            </a:extLst>
          </p:cNvPr>
          <p:cNvSpPr/>
          <p:nvPr/>
        </p:nvSpPr>
        <p:spPr>
          <a:xfrm>
            <a:off x="7050504" y="7408043"/>
            <a:ext cx="337700" cy="1973344"/>
          </a:xfrm>
          <a:custGeom>
            <a:avLst/>
            <a:gdLst>
              <a:gd name="connsiteX0" fmla="*/ 333013 w 337700"/>
              <a:gd name="connsiteY0" fmla="*/ 28026 h 1973344"/>
              <a:gd name="connsiteX1" fmla="*/ 1937 w 337700"/>
              <a:gd name="connsiteY1" fmla="*/ 1967185 h 1973344"/>
              <a:gd name="connsiteX2" fmla="*/ 196379 w 337700"/>
              <a:gd name="connsiteY2" fmla="*/ 648136 h 1973344"/>
              <a:gd name="connsiteX3" fmla="*/ 196379 w 337700"/>
              <a:gd name="connsiteY3" fmla="*/ 805791 h 1973344"/>
              <a:gd name="connsiteX4" fmla="*/ 333013 w 337700"/>
              <a:gd name="connsiteY4" fmla="*/ 28026 h 197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700" h="1973344">
                <a:moveTo>
                  <a:pt x="333013" y="28026"/>
                </a:moveTo>
                <a:cubicBezTo>
                  <a:pt x="300606" y="221592"/>
                  <a:pt x="24709" y="1863833"/>
                  <a:pt x="1937" y="1967185"/>
                </a:cubicBezTo>
                <a:cubicBezTo>
                  <a:pt x="-20835" y="2070537"/>
                  <a:pt x="163972" y="841702"/>
                  <a:pt x="196379" y="648136"/>
                </a:cubicBezTo>
                <a:cubicBezTo>
                  <a:pt x="228786" y="454570"/>
                  <a:pt x="172731" y="908267"/>
                  <a:pt x="196379" y="805791"/>
                </a:cubicBezTo>
                <a:cubicBezTo>
                  <a:pt x="220027" y="703315"/>
                  <a:pt x="365420" y="-165540"/>
                  <a:pt x="333013" y="280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207BE01-0B7A-0064-B5BD-2666985F0FC9}"/>
              </a:ext>
            </a:extLst>
          </p:cNvPr>
          <p:cNvSpPr/>
          <p:nvPr/>
        </p:nvSpPr>
        <p:spPr>
          <a:xfrm>
            <a:off x="6900036" y="9474363"/>
            <a:ext cx="136410" cy="949039"/>
          </a:xfrm>
          <a:custGeom>
            <a:avLst/>
            <a:gdLst>
              <a:gd name="connsiteX0" fmla="*/ 5 w 136410"/>
              <a:gd name="connsiteY0" fmla="*/ 713 h 949039"/>
              <a:gd name="connsiteX1" fmla="*/ 99854 w 136410"/>
              <a:gd name="connsiteY1" fmla="*/ 578782 h 949039"/>
              <a:gd name="connsiteX2" fmla="*/ 15771 w 136410"/>
              <a:gd name="connsiteY2" fmla="*/ 946644 h 949039"/>
              <a:gd name="connsiteX3" fmla="*/ 131385 w 136410"/>
              <a:gd name="connsiteY3" fmla="*/ 405361 h 949039"/>
              <a:gd name="connsiteX4" fmla="*/ 105109 w 136410"/>
              <a:gd name="connsiteY4" fmla="*/ 457913 h 949039"/>
              <a:gd name="connsiteX5" fmla="*/ 5 w 136410"/>
              <a:gd name="connsiteY5" fmla="*/ 713 h 94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10" h="949039">
                <a:moveTo>
                  <a:pt x="5" y="713"/>
                </a:moveTo>
                <a:cubicBezTo>
                  <a:pt x="-871" y="20858"/>
                  <a:pt x="97226" y="421127"/>
                  <a:pt x="99854" y="578782"/>
                </a:cubicBezTo>
                <a:cubicBezTo>
                  <a:pt x="102482" y="736437"/>
                  <a:pt x="10516" y="975548"/>
                  <a:pt x="15771" y="946644"/>
                </a:cubicBezTo>
                <a:cubicBezTo>
                  <a:pt x="21026" y="917740"/>
                  <a:pt x="116495" y="486816"/>
                  <a:pt x="131385" y="405361"/>
                </a:cubicBezTo>
                <a:cubicBezTo>
                  <a:pt x="146275" y="323906"/>
                  <a:pt x="125254" y="522727"/>
                  <a:pt x="105109" y="457913"/>
                </a:cubicBezTo>
                <a:cubicBezTo>
                  <a:pt x="84964" y="393099"/>
                  <a:pt x="881" y="-19432"/>
                  <a:pt x="5" y="7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5C2BA1FA-A5E9-27FA-FD3A-0F5589CC5CE3}"/>
              </a:ext>
            </a:extLst>
          </p:cNvPr>
          <p:cNvSpPr/>
          <p:nvPr/>
        </p:nvSpPr>
        <p:spPr>
          <a:xfrm>
            <a:off x="6977846" y="9222489"/>
            <a:ext cx="133004" cy="605939"/>
          </a:xfrm>
          <a:custGeom>
            <a:avLst/>
            <a:gdLst>
              <a:gd name="connsiteX0" fmla="*/ 132402 w 133004"/>
              <a:gd name="connsiteY0" fmla="*/ 339 h 605939"/>
              <a:gd name="connsiteX1" fmla="*/ 53575 w 133004"/>
              <a:gd name="connsiteY1" fmla="*/ 368201 h 605939"/>
              <a:gd name="connsiteX2" fmla="*/ 43064 w 133004"/>
              <a:gd name="connsiteY2" fmla="*/ 604683 h 605939"/>
              <a:gd name="connsiteX3" fmla="*/ 16788 w 133004"/>
              <a:gd name="connsiteY3" fmla="*/ 268352 h 605939"/>
              <a:gd name="connsiteX4" fmla="*/ 6278 w 133004"/>
              <a:gd name="connsiteY4" fmla="*/ 436518 h 605939"/>
              <a:gd name="connsiteX5" fmla="*/ 132402 w 133004"/>
              <a:gd name="connsiteY5" fmla="*/ 339 h 60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04" h="605939">
                <a:moveTo>
                  <a:pt x="132402" y="339"/>
                </a:moveTo>
                <a:cubicBezTo>
                  <a:pt x="140285" y="-11047"/>
                  <a:pt x="68465" y="267477"/>
                  <a:pt x="53575" y="368201"/>
                </a:cubicBezTo>
                <a:cubicBezTo>
                  <a:pt x="38685" y="468925"/>
                  <a:pt x="49195" y="621325"/>
                  <a:pt x="43064" y="604683"/>
                </a:cubicBezTo>
                <a:cubicBezTo>
                  <a:pt x="36933" y="588042"/>
                  <a:pt x="22919" y="296379"/>
                  <a:pt x="16788" y="268352"/>
                </a:cubicBezTo>
                <a:cubicBezTo>
                  <a:pt x="10657" y="240325"/>
                  <a:pt x="-10364" y="475056"/>
                  <a:pt x="6278" y="436518"/>
                </a:cubicBezTo>
                <a:cubicBezTo>
                  <a:pt x="22919" y="397980"/>
                  <a:pt x="124519" y="11725"/>
                  <a:pt x="132402" y="33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9571CD8E-128A-4048-D548-E2320892A4C3}"/>
              </a:ext>
            </a:extLst>
          </p:cNvPr>
          <p:cNvSpPr/>
          <p:nvPr/>
        </p:nvSpPr>
        <p:spPr>
          <a:xfrm>
            <a:off x="7740711" y="8077200"/>
            <a:ext cx="246580" cy="1585873"/>
          </a:xfrm>
          <a:custGeom>
            <a:avLst/>
            <a:gdLst>
              <a:gd name="connsiteX0" fmla="*/ 158 w 246580"/>
              <a:gd name="connsiteY0" fmla="*/ 0 h 1585873"/>
              <a:gd name="connsiteX1" fmla="*/ 210365 w 246580"/>
              <a:gd name="connsiteY1" fmla="*/ 772510 h 1585873"/>
              <a:gd name="connsiteX2" fmla="*/ 241896 w 246580"/>
              <a:gd name="connsiteY2" fmla="*/ 1560786 h 1585873"/>
              <a:gd name="connsiteX3" fmla="*/ 157813 w 246580"/>
              <a:gd name="connsiteY3" fmla="*/ 1324303 h 1585873"/>
              <a:gd name="connsiteX4" fmla="*/ 47455 w 246580"/>
              <a:gd name="connsiteY4" fmla="*/ 667407 h 1585873"/>
              <a:gd name="connsiteX5" fmla="*/ 173579 w 246580"/>
              <a:gd name="connsiteY5" fmla="*/ 772510 h 1585873"/>
              <a:gd name="connsiteX6" fmla="*/ 158 w 246580"/>
              <a:gd name="connsiteY6" fmla="*/ 0 h 158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580" h="1585873">
                <a:moveTo>
                  <a:pt x="158" y="0"/>
                </a:moveTo>
                <a:cubicBezTo>
                  <a:pt x="6289" y="0"/>
                  <a:pt x="170075" y="512379"/>
                  <a:pt x="210365" y="772510"/>
                </a:cubicBezTo>
                <a:cubicBezTo>
                  <a:pt x="250655" y="1032641"/>
                  <a:pt x="250655" y="1468821"/>
                  <a:pt x="241896" y="1560786"/>
                </a:cubicBezTo>
                <a:cubicBezTo>
                  <a:pt x="233137" y="1652751"/>
                  <a:pt x="190220" y="1473199"/>
                  <a:pt x="157813" y="1324303"/>
                </a:cubicBezTo>
                <a:cubicBezTo>
                  <a:pt x="125406" y="1175407"/>
                  <a:pt x="44827" y="759372"/>
                  <a:pt x="47455" y="667407"/>
                </a:cubicBezTo>
                <a:cubicBezTo>
                  <a:pt x="50083" y="575442"/>
                  <a:pt x="179710" y="878489"/>
                  <a:pt x="173579" y="772510"/>
                </a:cubicBezTo>
                <a:cubicBezTo>
                  <a:pt x="167448" y="666531"/>
                  <a:pt x="-5973" y="0"/>
                  <a:pt x="158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8E5E5BF4-3E75-E843-7773-851C2A0FE528}"/>
              </a:ext>
            </a:extLst>
          </p:cNvPr>
          <p:cNvSpPr/>
          <p:nvPr/>
        </p:nvSpPr>
        <p:spPr>
          <a:xfrm>
            <a:off x="5440369" y="9200918"/>
            <a:ext cx="457354" cy="2255428"/>
          </a:xfrm>
          <a:custGeom>
            <a:avLst/>
            <a:gdLst>
              <a:gd name="connsiteX0" fmla="*/ 25010 w 457354"/>
              <a:gd name="connsiteY0" fmla="*/ 116503 h 2255428"/>
              <a:gd name="connsiteX1" fmla="*/ 35521 w 457354"/>
              <a:gd name="connsiteY1" fmla="*/ 190075 h 2255428"/>
              <a:gd name="connsiteX2" fmla="*/ 445424 w 457354"/>
              <a:gd name="connsiteY2" fmla="*/ 1929537 h 2255428"/>
              <a:gd name="connsiteX3" fmla="*/ 350831 w 457354"/>
              <a:gd name="connsiteY3" fmla="*/ 1724585 h 2255428"/>
              <a:gd name="connsiteX4" fmla="*/ 387617 w 457354"/>
              <a:gd name="connsiteY4" fmla="*/ 2229082 h 2255428"/>
              <a:gd name="connsiteX5" fmla="*/ 67052 w 457354"/>
              <a:gd name="connsiteY5" fmla="*/ 768144 h 2255428"/>
              <a:gd name="connsiteX6" fmla="*/ 67052 w 457354"/>
              <a:gd name="connsiteY6" fmla="*/ 820696 h 2255428"/>
              <a:gd name="connsiteX7" fmla="*/ 25010 w 457354"/>
              <a:gd name="connsiteY7" fmla="*/ 116503 h 225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354" h="2255428">
                <a:moveTo>
                  <a:pt x="25010" y="116503"/>
                </a:moveTo>
                <a:cubicBezTo>
                  <a:pt x="19755" y="11400"/>
                  <a:pt x="-34548" y="-112097"/>
                  <a:pt x="35521" y="190075"/>
                </a:cubicBezTo>
                <a:cubicBezTo>
                  <a:pt x="105590" y="492247"/>
                  <a:pt x="392872" y="1673785"/>
                  <a:pt x="445424" y="1929537"/>
                </a:cubicBezTo>
                <a:cubicBezTo>
                  <a:pt x="497976" y="2185289"/>
                  <a:pt x="360466" y="1674661"/>
                  <a:pt x="350831" y="1724585"/>
                </a:cubicBezTo>
                <a:cubicBezTo>
                  <a:pt x="341197" y="1774509"/>
                  <a:pt x="434913" y="2388489"/>
                  <a:pt x="387617" y="2229082"/>
                </a:cubicBezTo>
                <a:cubicBezTo>
                  <a:pt x="340321" y="2069675"/>
                  <a:pt x="120479" y="1002875"/>
                  <a:pt x="67052" y="768144"/>
                </a:cubicBezTo>
                <a:cubicBezTo>
                  <a:pt x="13625" y="533413"/>
                  <a:pt x="76687" y="937186"/>
                  <a:pt x="67052" y="820696"/>
                </a:cubicBezTo>
                <a:cubicBezTo>
                  <a:pt x="57417" y="704206"/>
                  <a:pt x="30265" y="221606"/>
                  <a:pt x="25010" y="1165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D1CD048-4BC1-D6CE-A17C-1B965AE72F8A}"/>
              </a:ext>
            </a:extLst>
          </p:cNvPr>
          <p:cNvSpPr/>
          <p:nvPr/>
        </p:nvSpPr>
        <p:spPr>
          <a:xfrm>
            <a:off x="4771694" y="11366361"/>
            <a:ext cx="661679" cy="260466"/>
          </a:xfrm>
          <a:custGeom>
            <a:avLst/>
            <a:gdLst>
              <a:gd name="connsiteX0" fmla="*/ 3 w 661679"/>
              <a:gd name="connsiteY0" fmla="*/ 110936 h 260466"/>
              <a:gd name="connsiteX1" fmla="*/ 241740 w 661679"/>
              <a:gd name="connsiteY1" fmla="*/ 42618 h 260466"/>
              <a:gd name="connsiteX2" fmla="*/ 551796 w 661679"/>
              <a:gd name="connsiteY2" fmla="*/ 53129 h 260466"/>
              <a:gd name="connsiteX3" fmla="*/ 641134 w 661679"/>
              <a:gd name="connsiteY3" fmla="*/ 163487 h 260466"/>
              <a:gd name="connsiteX4" fmla="*/ 194444 w 661679"/>
              <a:gd name="connsiteY4" fmla="*/ 210784 h 260466"/>
              <a:gd name="connsiteX5" fmla="*/ 583327 w 661679"/>
              <a:gd name="connsiteY5" fmla="*/ 258080 h 260466"/>
              <a:gd name="connsiteX6" fmla="*/ 609603 w 661679"/>
              <a:gd name="connsiteY6" fmla="*/ 131956 h 260466"/>
              <a:gd name="connsiteX7" fmla="*/ 420416 w 661679"/>
              <a:gd name="connsiteY7" fmla="*/ 74149 h 260466"/>
              <a:gd name="connsiteX8" fmla="*/ 246996 w 661679"/>
              <a:gd name="connsiteY8" fmla="*/ 577 h 260466"/>
              <a:gd name="connsiteX9" fmla="*/ 3 w 661679"/>
              <a:gd name="connsiteY9" fmla="*/ 110936 h 26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679" h="260466">
                <a:moveTo>
                  <a:pt x="3" y="110936"/>
                </a:moveTo>
                <a:cubicBezTo>
                  <a:pt x="-873" y="117943"/>
                  <a:pt x="149775" y="52252"/>
                  <a:pt x="241740" y="42618"/>
                </a:cubicBezTo>
                <a:cubicBezTo>
                  <a:pt x="333705" y="32984"/>
                  <a:pt x="485230" y="32984"/>
                  <a:pt x="551796" y="53129"/>
                </a:cubicBezTo>
                <a:cubicBezTo>
                  <a:pt x="618362" y="73274"/>
                  <a:pt x="700693" y="137211"/>
                  <a:pt x="641134" y="163487"/>
                </a:cubicBezTo>
                <a:cubicBezTo>
                  <a:pt x="581575" y="189763"/>
                  <a:pt x="204078" y="195019"/>
                  <a:pt x="194444" y="210784"/>
                </a:cubicBezTo>
                <a:cubicBezTo>
                  <a:pt x="184810" y="226549"/>
                  <a:pt x="514134" y="271218"/>
                  <a:pt x="583327" y="258080"/>
                </a:cubicBezTo>
                <a:cubicBezTo>
                  <a:pt x="652520" y="244942"/>
                  <a:pt x="636755" y="162611"/>
                  <a:pt x="609603" y="131956"/>
                </a:cubicBezTo>
                <a:cubicBezTo>
                  <a:pt x="582451" y="101301"/>
                  <a:pt x="480851" y="96045"/>
                  <a:pt x="420416" y="74149"/>
                </a:cubicBezTo>
                <a:cubicBezTo>
                  <a:pt x="359982" y="52252"/>
                  <a:pt x="309182" y="-6430"/>
                  <a:pt x="246996" y="577"/>
                </a:cubicBezTo>
                <a:cubicBezTo>
                  <a:pt x="184810" y="7584"/>
                  <a:pt x="879" y="103929"/>
                  <a:pt x="3" y="1109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3EBC99D1-4CAF-392A-9A5C-A8B2D19452DB}"/>
              </a:ext>
            </a:extLst>
          </p:cNvPr>
          <p:cNvSpPr/>
          <p:nvPr/>
        </p:nvSpPr>
        <p:spPr>
          <a:xfrm>
            <a:off x="5467694" y="11097008"/>
            <a:ext cx="438492" cy="1510170"/>
          </a:xfrm>
          <a:custGeom>
            <a:avLst/>
            <a:gdLst>
              <a:gd name="connsiteX0" fmla="*/ 297230 w 438492"/>
              <a:gd name="connsiteY0" fmla="*/ 22937 h 1510170"/>
              <a:gd name="connsiteX1" fmla="*/ 2940 w 438492"/>
              <a:gd name="connsiteY1" fmla="*/ 1473364 h 1510170"/>
              <a:gd name="connsiteX2" fmla="*/ 155340 w 438492"/>
              <a:gd name="connsiteY2" fmla="*/ 984633 h 1510170"/>
              <a:gd name="connsiteX3" fmla="*/ 307740 w 438492"/>
              <a:gd name="connsiteY3" fmla="*/ 1499640 h 1510170"/>
              <a:gd name="connsiteX4" fmla="*/ 433865 w 438492"/>
              <a:gd name="connsiteY4" fmla="*/ 401309 h 1510170"/>
              <a:gd name="connsiteX5" fmla="*/ 402334 w 438492"/>
              <a:gd name="connsiteY5" fmla="*/ 569475 h 1510170"/>
              <a:gd name="connsiteX6" fmla="*/ 297230 w 438492"/>
              <a:gd name="connsiteY6" fmla="*/ 22937 h 151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492" h="1510170">
                <a:moveTo>
                  <a:pt x="297230" y="22937"/>
                </a:moveTo>
                <a:cubicBezTo>
                  <a:pt x="230664" y="173585"/>
                  <a:pt x="26588" y="1313081"/>
                  <a:pt x="2940" y="1473364"/>
                </a:cubicBezTo>
                <a:cubicBezTo>
                  <a:pt x="-20708" y="1633647"/>
                  <a:pt x="104540" y="980254"/>
                  <a:pt x="155340" y="984633"/>
                </a:cubicBezTo>
                <a:cubicBezTo>
                  <a:pt x="206140" y="989012"/>
                  <a:pt x="261319" y="1596860"/>
                  <a:pt x="307740" y="1499640"/>
                </a:cubicBezTo>
                <a:cubicBezTo>
                  <a:pt x="354161" y="1402420"/>
                  <a:pt x="418099" y="556337"/>
                  <a:pt x="433865" y="401309"/>
                </a:cubicBezTo>
                <a:cubicBezTo>
                  <a:pt x="449631" y="246282"/>
                  <a:pt x="421603" y="628158"/>
                  <a:pt x="402334" y="569475"/>
                </a:cubicBezTo>
                <a:cubicBezTo>
                  <a:pt x="383065" y="510792"/>
                  <a:pt x="363796" y="-127711"/>
                  <a:pt x="297230" y="229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84ED3BBF-1D54-546F-FBEC-EE2A79B07023}"/>
              </a:ext>
            </a:extLst>
          </p:cNvPr>
          <p:cNvSpPr/>
          <p:nvPr/>
        </p:nvSpPr>
        <p:spPr>
          <a:xfrm>
            <a:off x="3385409" y="5551418"/>
            <a:ext cx="695171" cy="1687567"/>
          </a:xfrm>
          <a:custGeom>
            <a:avLst/>
            <a:gdLst>
              <a:gd name="connsiteX0" fmla="*/ 19943 w 695171"/>
              <a:gd name="connsiteY0" fmla="*/ 40085 h 1687567"/>
              <a:gd name="connsiteX1" fmla="*/ 687350 w 695171"/>
              <a:gd name="connsiteY1" fmla="*/ 1674444 h 1687567"/>
              <a:gd name="connsiteX2" fmla="*/ 387805 w 695171"/>
              <a:gd name="connsiteY2" fmla="*/ 817851 h 1687567"/>
              <a:gd name="connsiteX3" fmla="*/ 429846 w 695171"/>
              <a:gd name="connsiteY3" fmla="*/ 980761 h 1687567"/>
              <a:gd name="connsiteX4" fmla="*/ 193363 w 695171"/>
              <a:gd name="connsiteY4" fmla="*/ 539327 h 1687567"/>
              <a:gd name="connsiteX5" fmla="*/ 19943 w 695171"/>
              <a:gd name="connsiteY5" fmla="*/ 40085 h 168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171" h="1687567">
                <a:moveTo>
                  <a:pt x="19943" y="40085"/>
                </a:moveTo>
                <a:cubicBezTo>
                  <a:pt x="102274" y="229271"/>
                  <a:pt x="626040" y="1544816"/>
                  <a:pt x="687350" y="1674444"/>
                </a:cubicBezTo>
                <a:cubicBezTo>
                  <a:pt x="748660" y="1804072"/>
                  <a:pt x="430722" y="933465"/>
                  <a:pt x="387805" y="817851"/>
                </a:cubicBezTo>
                <a:cubicBezTo>
                  <a:pt x="344888" y="702237"/>
                  <a:pt x="462253" y="1027182"/>
                  <a:pt x="429846" y="980761"/>
                </a:cubicBezTo>
                <a:cubicBezTo>
                  <a:pt x="397439" y="934340"/>
                  <a:pt x="253797" y="694354"/>
                  <a:pt x="193363" y="539327"/>
                </a:cubicBezTo>
                <a:cubicBezTo>
                  <a:pt x="132929" y="384300"/>
                  <a:pt x="-62388" y="-149101"/>
                  <a:pt x="19943" y="400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E82B5B47-2C02-DB70-D3CD-537085087C58}"/>
              </a:ext>
            </a:extLst>
          </p:cNvPr>
          <p:cNvSpPr/>
          <p:nvPr/>
        </p:nvSpPr>
        <p:spPr>
          <a:xfrm>
            <a:off x="4120054" y="7240674"/>
            <a:ext cx="605884" cy="1336399"/>
          </a:xfrm>
          <a:custGeom>
            <a:avLst/>
            <a:gdLst>
              <a:gd name="connsiteX0" fmla="*/ 1 w 605884"/>
              <a:gd name="connsiteY0" fmla="*/ 954 h 1336399"/>
              <a:gd name="connsiteX1" fmla="*/ 578070 w 605884"/>
              <a:gd name="connsiteY1" fmla="*/ 1293726 h 1336399"/>
              <a:gd name="connsiteX2" fmla="*/ 520263 w 605884"/>
              <a:gd name="connsiteY2" fmla="*/ 1030967 h 1336399"/>
              <a:gd name="connsiteX3" fmla="*/ 572815 w 605884"/>
              <a:gd name="connsiteY3" fmla="*/ 1083519 h 1336399"/>
              <a:gd name="connsiteX4" fmla="*/ 1 w 605884"/>
              <a:gd name="connsiteY4" fmla="*/ 954 h 133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884" h="1336399">
                <a:moveTo>
                  <a:pt x="1" y="954"/>
                </a:moveTo>
                <a:cubicBezTo>
                  <a:pt x="877" y="35988"/>
                  <a:pt x="491360" y="1122057"/>
                  <a:pt x="578070" y="1293726"/>
                </a:cubicBezTo>
                <a:cubicBezTo>
                  <a:pt x="664780" y="1465395"/>
                  <a:pt x="521139" y="1066001"/>
                  <a:pt x="520263" y="1030967"/>
                </a:cubicBezTo>
                <a:cubicBezTo>
                  <a:pt x="519387" y="995933"/>
                  <a:pt x="656022" y="1261319"/>
                  <a:pt x="572815" y="1083519"/>
                </a:cubicBezTo>
                <a:cubicBezTo>
                  <a:pt x="489608" y="905719"/>
                  <a:pt x="-875" y="-34080"/>
                  <a:pt x="1" y="95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4D31666-0BFA-1D4A-0D99-17C9AB27BA24}"/>
              </a:ext>
            </a:extLst>
          </p:cNvPr>
          <p:cNvSpPr/>
          <p:nvPr/>
        </p:nvSpPr>
        <p:spPr>
          <a:xfrm>
            <a:off x="4727449" y="8435335"/>
            <a:ext cx="722777" cy="1663260"/>
          </a:xfrm>
          <a:custGeom>
            <a:avLst/>
            <a:gdLst>
              <a:gd name="connsiteX0" fmla="*/ 28482 w 722777"/>
              <a:gd name="connsiteY0" fmla="*/ 46513 h 1663260"/>
              <a:gd name="connsiteX1" fmla="*/ 564510 w 722777"/>
              <a:gd name="connsiteY1" fmla="*/ 1291989 h 1663260"/>
              <a:gd name="connsiteX2" fmla="*/ 716910 w 722777"/>
              <a:gd name="connsiteY2" fmla="*/ 1644086 h 1663260"/>
              <a:gd name="connsiteX3" fmla="*/ 406854 w 722777"/>
              <a:gd name="connsiteY3" fmla="*/ 829534 h 1663260"/>
              <a:gd name="connsiteX4" fmla="*/ 438385 w 722777"/>
              <a:gd name="connsiteY4" fmla="*/ 987189 h 1663260"/>
              <a:gd name="connsiteX5" fmla="*/ 112565 w 722777"/>
              <a:gd name="connsiteY5" fmla="*/ 330293 h 1663260"/>
              <a:gd name="connsiteX6" fmla="*/ 28482 w 722777"/>
              <a:gd name="connsiteY6" fmla="*/ 46513 h 166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777" h="1663260">
                <a:moveTo>
                  <a:pt x="28482" y="46513"/>
                </a:moveTo>
                <a:cubicBezTo>
                  <a:pt x="103806" y="206795"/>
                  <a:pt x="449772" y="1025727"/>
                  <a:pt x="564510" y="1291989"/>
                </a:cubicBezTo>
                <a:cubicBezTo>
                  <a:pt x="679248" y="1558251"/>
                  <a:pt x="743186" y="1721162"/>
                  <a:pt x="716910" y="1644086"/>
                </a:cubicBezTo>
                <a:cubicBezTo>
                  <a:pt x="690634" y="1567010"/>
                  <a:pt x="453275" y="939017"/>
                  <a:pt x="406854" y="829534"/>
                </a:cubicBezTo>
                <a:cubicBezTo>
                  <a:pt x="360433" y="720051"/>
                  <a:pt x="487433" y="1070396"/>
                  <a:pt x="438385" y="987189"/>
                </a:cubicBezTo>
                <a:cubicBezTo>
                  <a:pt x="389337" y="903982"/>
                  <a:pt x="181758" y="480941"/>
                  <a:pt x="112565" y="330293"/>
                </a:cubicBezTo>
                <a:cubicBezTo>
                  <a:pt x="43372" y="179645"/>
                  <a:pt x="-46842" y="-113769"/>
                  <a:pt x="28482" y="465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4F820C81-0CC5-8CD8-F88A-CFFC1856D7EF}"/>
              </a:ext>
            </a:extLst>
          </p:cNvPr>
          <p:cNvSpPr/>
          <p:nvPr/>
        </p:nvSpPr>
        <p:spPr>
          <a:xfrm>
            <a:off x="2930732" y="9326150"/>
            <a:ext cx="419474" cy="2140640"/>
          </a:xfrm>
          <a:custGeom>
            <a:avLst/>
            <a:gdLst>
              <a:gd name="connsiteX0" fmla="*/ 1654 w 419474"/>
              <a:gd name="connsiteY0" fmla="*/ 28057 h 2140640"/>
              <a:gd name="connsiteX1" fmla="*/ 411558 w 419474"/>
              <a:gd name="connsiteY1" fmla="*/ 2051298 h 2140640"/>
              <a:gd name="connsiteX2" fmla="*/ 269668 w 419474"/>
              <a:gd name="connsiteY2" fmla="*/ 1683436 h 2140640"/>
              <a:gd name="connsiteX3" fmla="*/ 238137 w 419474"/>
              <a:gd name="connsiteY3" fmla="*/ 779547 h 2140640"/>
              <a:gd name="connsiteX4" fmla="*/ 264413 w 419474"/>
              <a:gd name="connsiteY4" fmla="*/ 863629 h 2140640"/>
              <a:gd name="connsiteX5" fmla="*/ 1654 w 419474"/>
              <a:gd name="connsiteY5" fmla="*/ 28057 h 21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474" h="2140640">
                <a:moveTo>
                  <a:pt x="1654" y="28057"/>
                </a:moveTo>
                <a:cubicBezTo>
                  <a:pt x="26178" y="226002"/>
                  <a:pt x="366889" y="1775402"/>
                  <a:pt x="411558" y="2051298"/>
                </a:cubicBezTo>
                <a:cubicBezTo>
                  <a:pt x="456227" y="2327194"/>
                  <a:pt x="298571" y="1895394"/>
                  <a:pt x="269668" y="1683436"/>
                </a:cubicBezTo>
                <a:cubicBezTo>
                  <a:pt x="240765" y="1471478"/>
                  <a:pt x="239013" y="916182"/>
                  <a:pt x="238137" y="779547"/>
                </a:cubicBezTo>
                <a:cubicBezTo>
                  <a:pt x="237261" y="642913"/>
                  <a:pt x="295944" y="987126"/>
                  <a:pt x="264413" y="863629"/>
                </a:cubicBezTo>
                <a:cubicBezTo>
                  <a:pt x="232882" y="740132"/>
                  <a:pt x="-22870" y="-169888"/>
                  <a:pt x="1654" y="280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9455C6D4-3015-E00D-3D6D-F24FC30DEDF9}"/>
              </a:ext>
            </a:extLst>
          </p:cNvPr>
          <p:cNvSpPr/>
          <p:nvPr/>
        </p:nvSpPr>
        <p:spPr>
          <a:xfrm>
            <a:off x="1297981" y="11781082"/>
            <a:ext cx="904282" cy="266780"/>
          </a:xfrm>
          <a:custGeom>
            <a:avLst/>
            <a:gdLst>
              <a:gd name="connsiteX0" fmla="*/ 47 w 904282"/>
              <a:gd name="connsiteY0" fmla="*/ 263773 h 266780"/>
              <a:gd name="connsiteX1" fmla="*/ 488778 w 904282"/>
              <a:gd name="connsiteY1" fmla="*/ 169180 h 266780"/>
              <a:gd name="connsiteX2" fmla="*/ 898681 w 904282"/>
              <a:gd name="connsiteY2" fmla="*/ 1015 h 266780"/>
              <a:gd name="connsiteX3" fmla="*/ 693729 w 904282"/>
              <a:gd name="connsiteY3" fmla="*/ 106118 h 266780"/>
              <a:gd name="connsiteX4" fmla="*/ 236529 w 904282"/>
              <a:gd name="connsiteY4" fmla="*/ 253263 h 266780"/>
              <a:gd name="connsiteX5" fmla="*/ 457247 w 904282"/>
              <a:gd name="connsiteY5" fmla="*/ 242752 h 266780"/>
              <a:gd name="connsiteX6" fmla="*/ 47 w 904282"/>
              <a:gd name="connsiteY6" fmla="*/ 263773 h 26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282" h="266780">
                <a:moveTo>
                  <a:pt x="47" y="263773"/>
                </a:moveTo>
                <a:cubicBezTo>
                  <a:pt x="5302" y="251511"/>
                  <a:pt x="339006" y="212973"/>
                  <a:pt x="488778" y="169180"/>
                </a:cubicBezTo>
                <a:cubicBezTo>
                  <a:pt x="638550" y="125387"/>
                  <a:pt x="864523" y="11525"/>
                  <a:pt x="898681" y="1015"/>
                </a:cubicBezTo>
                <a:cubicBezTo>
                  <a:pt x="932839" y="-9495"/>
                  <a:pt x="804088" y="64077"/>
                  <a:pt x="693729" y="106118"/>
                </a:cubicBezTo>
                <a:cubicBezTo>
                  <a:pt x="583370" y="148159"/>
                  <a:pt x="275943" y="230491"/>
                  <a:pt x="236529" y="253263"/>
                </a:cubicBezTo>
                <a:cubicBezTo>
                  <a:pt x="197115" y="276035"/>
                  <a:pt x="491406" y="238373"/>
                  <a:pt x="457247" y="242752"/>
                </a:cubicBezTo>
                <a:cubicBezTo>
                  <a:pt x="423089" y="247131"/>
                  <a:pt x="-5208" y="276035"/>
                  <a:pt x="47" y="26377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39722D82-7294-8CD3-210C-846313D23277}"/>
              </a:ext>
            </a:extLst>
          </p:cNvPr>
          <p:cNvSpPr/>
          <p:nvPr/>
        </p:nvSpPr>
        <p:spPr>
          <a:xfrm>
            <a:off x="2148967" y="11487359"/>
            <a:ext cx="380347" cy="330083"/>
          </a:xfrm>
          <a:custGeom>
            <a:avLst/>
            <a:gdLst>
              <a:gd name="connsiteX0" fmla="*/ 374519 w 380347"/>
              <a:gd name="connsiteY0" fmla="*/ 2416 h 330083"/>
              <a:gd name="connsiteX1" fmla="*/ 15867 w 380347"/>
              <a:gd name="connsiteY1" fmla="*/ 315833 h 330083"/>
              <a:gd name="connsiteX2" fmla="*/ 93413 w 380347"/>
              <a:gd name="connsiteY2" fmla="*/ 267366 h 330083"/>
              <a:gd name="connsiteX3" fmla="*/ 364825 w 380347"/>
              <a:gd name="connsiteY3" fmla="*/ 183358 h 330083"/>
              <a:gd name="connsiteX4" fmla="*/ 74027 w 380347"/>
              <a:gd name="connsiteY4" fmla="*/ 302908 h 330083"/>
              <a:gd name="connsiteX5" fmla="*/ 225888 w 380347"/>
              <a:gd name="connsiteY5" fmla="*/ 176895 h 330083"/>
              <a:gd name="connsiteX6" fmla="*/ 374519 w 380347"/>
              <a:gd name="connsiteY6" fmla="*/ 2416 h 33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347" h="330083">
                <a:moveTo>
                  <a:pt x="374519" y="2416"/>
                </a:moveTo>
                <a:cubicBezTo>
                  <a:pt x="339515" y="25572"/>
                  <a:pt x="62718" y="271675"/>
                  <a:pt x="15867" y="315833"/>
                </a:cubicBezTo>
                <a:cubicBezTo>
                  <a:pt x="-30984" y="359991"/>
                  <a:pt x="35253" y="289445"/>
                  <a:pt x="93413" y="267366"/>
                </a:cubicBezTo>
                <a:cubicBezTo>
                  <a:pt x="151573" y="245287"/>
                  <a:pt x="368056" y="177434"/>
                  <a:pt x="364825" y="183358"/>
                </a:cubicBezTo>
                <a:cubicBezTo>
                  <a:pt x="361594" y="189282"/>
                  <a:pt x="97183" y="303985"/>
                  <a:pt x="74027" y="302908"/>
                </a:cubicBezTo>
                <a:cubicBezTo>
                  <a:pt x="50871" y="301831"/>
                  <a:pt x="174191" y="224823"/>
                  <a:pt x="225888" y="176895"/>
                </a:cubicBezTo>
                <a:cubicBezTo>
                  <a:pt x="277585" y="128967"/>
                  <a:pt x="409523" y="-20740"/>
                  <a:pt x="374519" y="24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6715ABB9-E405-BEFB-BF93-421A9B628A22}"/>
              </a:ext>
            </a:extLst>
          </p:cNvPr>
          <p:cNvSpPr/>
          <p:nvPr/>
        </p:nvSpPr>
        <p:spPr>
          <a:xfrm>
            <a:off x="2038684" y="6116464"/>
            <a:ext cx="259333" cy="1089309"/>
          </a:xfrm>
          <a:custGeom>
            <a:avLst/>
            <a:gdLst>
              <a:gd name="connsiteX0" fmla="*/ 258625 w 259333"/>
              <a:gd name="connsiteY0" fmla="*/ 0 h 1089309"/>
              <a:gd name="connsiteX1" fmla="*/ 55066 w 259333"/>
              <a:gd name="connsiteY1" fmla="*/ 439429 h 1089309"/>
              <a:gd name="connsiteX2" fmla="*/ 103532 w 259333"/>
              <a:gd name="connsiteY2" fmla="*/ 394193 h 1089309"/>
              <a:gd name="connsiteX3" fmla="*/ 137 w 259333"/>
              <a:gd name="connsiteY3" fmla="*/ 1088879 h 1089309"/>
              <a:gd name="connsiteX4" fmla="*/ 129381 w 259333"/>
              <a:gd name="connsiteY4" fmla="*/ 281105 h 1089309"/>
              <a:gd name="connsiteX5" fmla="*/ 122919 w 259333"/>
              <a:gd name="connsiteY5" fmla="*/ 439429 h 1089309"/>
              <a:gd name="connsiteX6" fmla="*/ 258625 w 259333"/>
              <a:gd name="connsiteY6" fmla="*/ 0 h 10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33" h="1089309">
                <a:moveTo>
                  <a:pt x="258625" y="0"/>
                </a:moveTo>
                <a:cubicBezTo>
                  <a:pt x="247316" y="0"/>
                  <a:pt x="80915" y="373730"/>
                  <a:pt x="55066" y="439429"/>
                </a:cubicBezTo>
                <a:cubicBezTo>
                  <a:pt x="29217" y="505128"/>
                  <a:pt x="112687" y="285952"/>
                  <a:pt x="103532" y="394193"/>
                </a:cubicBezTo>
                <a:cubicBezTo>
                  <a:pt x="94377" y="502434"/>
                  <a:pt x="-4171" y="1107727"/>
                  <a:pt x="137" y="1088879"/>
                </a:cubicBezTo>
                <a:cubicBezTo>
                  <a:pt x="4445" y="1070031"/>
                  <a:pt x="108917" y="389347"/>
                  <a:pt x="129381" y="281105"/>
                </a:cubicBezTo>
                <a:cubicBezTo>
                  <a:pt x="149845" y="172863"/>
                  <a:pt x="103532" y="485203"/>
                  <a:pt x="122919" y="439429"/>
                </a:cubicBezTo>
                <a:cubicBezTo>
                  <a:pt x="142305" y="393655"/>
                  <a:pt x="269934" y="0"/>
                  <a:pt x="25862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DFF8680C-4195-20F2-3F9C-B4401AADE5C5}"/>
              </a:ext>
            </a:extLst>
          </p:cNvPr>
          <p:cNvSpPr/>
          <p:nvPr/>
        </p:nvSpPr>
        <p:spPr>
          <a:xfrm>
            <a:off x="1993586" y="7656682"/>
            <a:ext cx="45238" cy="1307649"/>
          </a:xfrm>
          <a:custGeom>
            <a:avLst/>
            <a:gdLst>
              <a:gd name="connsiteX0" fmla="*/ 42004 w 45238"/>
              <a:gd name="connsiteY0" fmla="*/ 13938 h 1307649"/>
              <a:gd name="connsiteX1" fmla="*/ 0 w 45238"/>
              <a:gd name="connsiteY1" fmla="*/ 1299914 h 1307649"/>
              <a:gd name="connsiteX2" fmla="*/ 42004 w 45238"/>
              <a:gd name="connsiteY2" fmla="*/ 553531 h 1307649"/>
              <a:gd name="connsiteX3" fmla="*/ 42004 w 45238"/>
              <a:gd name="connsiteY3" fmla="*/ 611691 h 1307649"/>
              <a:gd name="connsiteX4" fmla="*/ 42004 w 45238"/>
              <a:gd name="connsiteY4" fmla="*/ 13938 h 130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38" h="1307649">
                <a:moveTo>
                  <a:pt x="42004" y="13938"/>
                </a:moveTo>
                <a:cubicBezTo>
                  <a:pt x="35003" y="128642"/>
                  <a:pt x="0" y="1209982"/>
                  <a:pt x="0" y="1299914"/>
                </a:cubicBezTo>
                <a:cubicBezTo>
                  <a:pt x="0" y="1389846"/>
                  <a:pt x="35003" y="668235"/>
                  <a:pt x="42004" y="553531"/>
                </a:cubicBezTo>
                <a:cubicBezTo>
                  <a:pt x="49005" y="438827"/>
                  <a:pt x="41465" y="695699"/>
                  <a:pt x="42004" y="611691"/>
                </a:cubicBezTo>
                <a:cubicBezTo>
                  <a:pt x="42543" y="527683"/>
                  <a:pt x="49005" y="-100766"/>
                  <a:pt x="42004" y="1393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66628C79-C013-60BD-FC6B-F6736DE60E95}"/>
              </a:ext>
            </a:extLst>
          </p:cNvPr>
          <p:cNvSpPr/>
          <p:nvPr/>
        </p:nvSpPr>
        <p:spPr>
          <a:xfrm>
            <a:off x="1967737" y="8919954"/>
            <a:ext cx="45511" cy="934240"/>
          </a:xfrm>
          <a:custGeom>
            <a:avLst/>
            <a:gdLst>
              <a:gd name="connsiteX0" fmla="*/ 9693 w 45511"/>
              <a:gd name="connsiteY0" fmla="*/ 43105 h 934240"/>
              <a:gd name="connsiteX1" fmla="*/ 9693 w 45511"/>
              <a:gd name="connsiteY1" fmla="*/ 98033 h 934240"/>
              <a:gd name="connsiteX2" fmla="*/ 0 w 45511"/>
              <a:gd name="connsiteY2" fmla="*/ 896114 h 934240"/>
              <a:gd name="connsiteX3" fmla="*/ 9693 w 45511"/>
              <a:gd name="connsiteY3" fmla="*/ 757177 h 934240"/>
              <a:gd name="connsiteX4" fmla="*/ 45235 w 45511"/>
              <a:gd name="connsiteY4" fmla="*/ 320979 h 934240"/>
              <a:gd name="connsiteX5" fmla="*/ 25849 w 45511"/>
              <a:gd name="connsiteY5" fmla="*/ 372676 h 934240"/>
              <a:gd name="connsiteX6" fmla="*/ 9693 w 45511"/>
              <a:gd name="connsiteY6" fmla="*/ 43105 h 93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11" h="934240">
                <a:moveTo>
                  <a:pt x="9693" y="43105"/>
                </a:moveTo>
                <a:cubicBezTo>
                  <a:pt x="7000" y="-2669"/>
                  <a:pt x="11308" y="-44135"/>
                  <a:pt x="9693" y="98033"/>
                </a:cubicBezTo>
                <a:cubicBezTo>
                  <a:pt x="8078" y="240201"/>
                  <a:pt x="0" y="786257"/>
                  <a:pt x="0" y="896114"/>
                </a:cubicBezTo>
                <a:cubicBezTo>
                  <a:pt x="0" y="1005971"/>
                  <a:pt x="2154" y="853033"/>
                  <a:pt x="9693" y="757177"/>
                </a:cubicBezTo>
                <a:cubicBezTo>
                  <a:pt x="17232" y="661321"/>
                  <a:pt x="42542" y="385062"/>
                  <a:pt x="45235" y="320979"/>
                </a:cubicBezTo>
                <a:cubicBezTo>
                  <a:pt x="47928" y="256896"/>
                  <a:pt x="30157" y="419527"/>
                  <a:pt x="25849" y="372676"/>
                </a:cubicBezTo>
                <a:cubicBezTo>
                  <a:pt x="21541" y="325825"/>
                  <a:pt x="12386" y="88879"/>
                  <a:pt x="9693" y="431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FE2D84C4-3BEB-99BF-0531-A459A52C1F62}"/>
              </a:ext>
            </a:extLst>
          </p:cNvPr>
          <p:cNvSpPr/>
          <p:nvPr/>
        </p:nvSpPr>
        <p:spPr>
          <a:xfrm>
            <a:off x="7600877" y="5587562"/>
            <a:ext cx="176597" cy="1542379"/>
          </a:xfrm>
          <a:custGeom>
            <a:avLst/>
            <a:gdLst>
              <a:gd name="connsiteX0" fmla="*/ 176370 w 176597"/>
              <a:gd name="connsiteY0" fmla="*/ 102397 h 1542379"/>
              <a:gd name="connsiteX1" fmla="*/ 14815 w 176597"/>
              <a:gd name="connsiteY1" fmla="*/ 412582 h 1542379"/>
              <a:gd name="connsiteX2" fmla="*/ 24508 w 176597"/>
              <a:gd name="connsiteY2" fmla="*/ 377040 h 1542379"/>
              <a:gd name="connsiteX3" fmla="*/ 166676 w 176597"/>
              <a:gd name="connsiteY3" fmla="*/ 1184814 h 1542379"/>
              <a:gd name="connsiteX4" fmla="*/ 144059 w 176597"/>
              <a:gd name="connsiteY4" fmla="*/ 1091112 h 1542379"/>
              <a:gd name="connsiteX5" fmla="*/ 85899 w 176597"/>
              <a:gd name="connsiteY5" fmla="*/ 1533772 h 1542379"/>
              <a:gd name="connsiteX6" fmla="*/ 50357 w 176597"/>
              <a:gd name="connsiteY6" fmla="*/ 1275285 h 1542379"/>
              <a:gd name="connsiteX7" fmla="*/ 37433 w 176597"/>
              <a:gd name="connsiteY7" fmla="*/ 60393 h 1542379"/>
              <a:gd name="connsiteX8" fmla="*/ 50357 w 176597"/>
              <a:gd name="connsiteY8" fmla="*/ 176712 h 1542379"/>
              <a:gd name="connsiteX9" fmla="*/ 176370 w 176597"/>
              <a:gd name="connsiteY9" fmla="*/ 102397 h 154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597" h="1542379">
                <a:moveTo>
                  <a:pt x="176370" y="102397"/>
                </a:moveTo>
                <a:cubicBezTo>
                  <a:pt x="170446" y="141709"/>
                  <a:pt x="40125" y="366808"/>
                  <a:pt x="14815" y="412582"/>
                </a:cubicBezTo>
                <a:cubicBezTo>
                  <a:pt x="-10495" y="458356"/>
                  <a:pt x="-802" y="248335"/>
                  <a:pt x="24508" y="377040"/>
                </a:cubicBezTo>
                <a:cubicBezTo>
                  <a:pt x="49818" y="505745"/>
                  <a:pt x="146751" y="1065802"/>
                  <a:pt x="166676" y="1184814"/>
                </a:cubicBezTo>
                <a:cubicBezTo>
                  <a:pt x="186601" y="1303826"/>
                  <a:pt x="157522" y="1032952"/>
                  <a:pt x="144059" y="1091112"/>
                </a:cubicBezTo>
                <a:cubicBezTo>
                  <a:pt x="130596" y="1149272"/>
                  <a:pt x="101516" y="1503077"/>
                  <a:pt x="85899" y="1533772"/>
                </a:cubicBezTo>
                <a:cubicBezTo>
                  <a:pt x="70282" y="1564467"/>
                  <a:pt x="58435" y="1520848"/>
                  <a:pt x="50357" y="1275285"/>
                </a:cubicBezTo>
                <a:cubicBezTo>
                  <a:pt x="42279" y="1029722"/>
                  <a:pt x="37433" y="243488"/>
                  <a:pt x="37433" y="60393"/>
                </a:cubicBezTo>
                <a:cubicBezTo>
                  <a:pt x="37433" y="-122702"/>
                  <a:pt x="29894" y="168096"/>
                  <a:pt x="50357" y="176712"/>
                </a:cubicBezTo>
                <a:cubicBezTo>
                  <a:pt x="70820" y="185328"/>
                  <a:pt x="182294" y="63085"/>
                  <a:pt x="176370" y="10239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E6569066-67B3-A6D9-5C4E-FDA1AB6B4DB2}"/>
              </a:ext>
            </a:extLst>
          </p:cNvPr>
          <p:cNvSpPr/>
          <p:nvPr/>
        </p:nvSpPr>
        <p:spPr>
          <a:xfrm>
            <a:off x="7587723" y="6958054"/>
            <a:ext cx="334735" cy="942713"/>
          </a:xfrm>
          <a:custGeom>
            <a:avLst/>
            <a:gdLst>
              <a:gd name="connsiteX0" fmla="*/ 69973 w 334735"/>
              <a:gd name="connsiteY0" fmla="*/ 11419 h 942713"/>
              <a:gd name="connsiteX1" fmla="*/ 328461 w 334735"/>
              <a:gd name="connsiteY1" fmla="*/ 796575 h 942713"/>
              <a:gd name="connsiteX2" fmla="*/ 250914 w 334735"/>
              <a:gd name="connsiteY2" fmla="*/ 644713 h 942713"/>
              <a:gd name="connsiteX3" fmla="*/ 205679 w 334735"/>
              <a:gd name="connsiteY3" fmla="*/ 938743 h 942713"/>
              <a:gd name="connsiteX4" fmla="*/ 111977 w 334735"/>
              <a:gd name="connsiteY4" fmla="*/ 389457 h 942713"/>
              <a:gd name="connsiteX5" fmla="*/ 18276 w 334735"/>
              <a:gd name="connsiteY5" fmla="*/ 806268 h 942713"/>
              <a:gd name="connsiteX6" fmla="*/ 2120 w 334735"/>
              <a:gd name="connsiteY6" fmla="*/ 363608 h 942713"/>
              <a:gd name="connsiteX7" fmla="*/ 69973 w 334735"/>
              <a:gd name="connsiteY7" fmla="*/ 11419 h 94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735" h="942713">
                <a:moveTo>
                  <a:pt x="69973" y="11419"/>
                </a:moveTo>
                <a:cubicBezTo>
                  <a:pt x="124363" y="83580"/>
                  <a:pt x="298304" y="691026"/>
                  <a:pt x="328461" y="796575"/>
                </a:cubicBezTo>
                <a:cubicBezTo>
                  <a:pt x="358618" y="902124"/>
                  <a:pt x="271378" y="621018"/>
                  <a:pt x="250914" y="644713"/>
                </a:cubicBezTo>
                <a:cubicBezTo>
                  <a:pt x="230450" y="668408"/>
                  <a:pt x="228835" y="981286"/>
                  <a:pt x="205679" y="938743"/>
                </a:cubicBezTo>
                <a:cubicBezTo>
                  <a:pt x="182523" y="896200"/>
                  <a:pt x="143211" y="411536"/>
                  <a:pt x="111977" y="389457"/>
                </a:cubicBezTo>
                <a:cubicBezTo>
                  <a:pt x="80743" y="367378"/>
                  <a:pt x="36585" y="810576"/>
                  <a:pt x="18276" y="806268"/>
                </a:cubicBezTo>
                <a:cubicBezTo>
                  <a:pt x="-33" y="801960"/>
                  <a:pt x="-2726" y="499852"/>
                  <a:pt x="2120" y="363608"/>
                </a:cubicBezTo>
                <a:cubicBezTo>
                  <a:pt x="6966" y="227364"/>
                  <a:pt x="15583" y="-60742"/>
                  <a:pt x="69973" y="114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C4245B84-E23D-BBCC-BF5D-395977E36EB4}"/>
              </a:ext>
            </a:extLst>
          </p:cNvPr>
          <p:cNvSpPr/>
          <p:nvPr/>
        </p:nvSpPr>
        <p:spPr>
          <a:xfrm>
            <a:off x="8082975" y="8352092"/>
            <a:ext cx="201597" cy="1710501"/>
          </a:xfrm>
          <a:custGeom>
            <a:avLst/>
            <a:gdLst>
              <a:gd name="connsiteX0" fmla="*/ 10919 w 201597"/>
              <a:gd name="connsiteY0" fmla="*/ 16445 h 1710501"/>
              <a:gd name="connsiteX1" fmla="*/ 140163 w 201597"/>
              <a:gd name="connsiteY1" fmla="*/ 1253955 h 1710501"/>
              <a:gd name="connsiteX2" fmla="*/ 114314 w 201597"/>
              <a:gd name="connsiteY2" fmla="*/ 1108555 h 1710501"/>
              <a:gd name="connsiteX3" fmla="*/ 201554 w 201597"/>
              <a:gd name="connsiteY3" fmla="*/ 1699846 h 1710501"/>
              <a:gd name="connsiteX4" fmla="*/ 101390 w 201597"/>
              <a:gd name="connsiteY4" fmla="*/ 517265 h 1710501"/>
              <a:gd name="connsiteX5" fmla="*/ 188629 w 201597"/>
              <a:gd name="connsiteY5" fmla="*/ 824219 h 1710501"/>
              <a:gd name="connsiteX6" fmla="*/ 10919 w 201597"/>
              <a:gd name="connsiteY6" fmla="*/ 501109 h 1710501"/>
              <a:gd name="connsiteX7" fmla="*/ 17381 w 201597"/>
              <a:gd name="connsiteY7" fmla="*/ 539883 h 1710501"/>
              <a:gd name="connsiteX8" fmla="*/ 10919 w 201597"/>
              <a:gd name="connsiteY8" fmla="*/ 16445 h 171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597" h="1710501">
                <a:moveTo>
                  <a:pt x="10919" y="16445"/>
                </a:moveTo>
                <a:cubicBezTo>
                  <a:pt x="31383" y="135457"/>
                  <a:pt x="122931" y="1071937"/>
                  <a:pt x="140163" y="1253955"/>
                </a:cubicBezTo>
                <a:cubicBezTo>
                  <a:pt x="157396" y="1435973"/>
                  <a:pt x="104082" y="1034240"/>
                  <a:pt x="114314" y="1108555"/>
                </a:cubicBezTo>
                <a:cubicBezTo>
                  <a:pt x="124546" y="1182870"/>
                  <a:pt x="203708" y="1798394"/>
                  <a:pt x="201554" y="1699846"/>
                </a:cubicBezTo>
                <a:cubicBezTo>
                  <a:pt x="199400" y="1601298"/>
                  <a:pt x="103544" y="663203"/>
                  <a:pt x="101390" y="517265"/>
                </a:cubicBezTo>
                <a:cubicBezTo>
                  <a:pt x="99236" y="371327"/>
                  <a:pt x="203708" y="826912"/>
                  <a:pt x="188629" y="824219"/>
                </a:cubicBezTo>
                <a:cubicBezTo>
                  <a:pt x="173551" y="821526"/>
                  <a:pt x="39460" y="548498"/>
                  <a:pt x="10919" y="501109"/>
                </a:cubicBezTo>
                <a:cubicBezTo>
                  <a:pt x="-17622" y="453720"/>
                  <a:pt x="18996" y="619045"/>
                  <a:pt x="17381" y="539883"/>
                </a:cubicBezTo>
                <a:cubicBezTo>
                  <a:pt x="15766" y="460721"/>
                  <a:pt x="-9545" y="-102567"/>
                  <a:pt x="10919" y="164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5B36FB72-4B3E-ED20-2F46-655133A287EE}"/>
              </a:ext>
            </a:extLst>
          </p:cNvPr>
          <p:cNvSpPr/>
          <p:nvPr/>
        </p:nvSpPr>
        <p:spPr>
          <a:xfrm>
            <a:off x="7350101" y="7792461"/>
            <a:ext cx="230082" cy="1362485"/>
          </a:xfrm>
          <a:custGeom>
            <a:avLst/>
            <a:gdLst>
              <a:gd name="connsiteX0" fmla="*/ 230049 w 230082"/>
              <a:gd name="connsiteY0" fmla="*/ 10634 h 1362485"/>
              <a:gd name="connsiteX1" fmla="*/ 149271 w 230082"/>
              <a:gd name="connsiteY1" fmla="*/ 757017 h 1362485"/>
              <a:gd name="connsiteX2" fmla="*/ 168658 w 230082"/>
              <a:gd name="connsiteY2" fmla="*/ 618080 h 1362485"/>
              <a:gd name="connsiteX3" fmla="*/ 7103 w 230082"/>
              <a:gd name="connsiteY3" fmla="*/ 1328921 h 1362485"/>
              <a:gd name="connsiteX4" fmla="*/ 39414 w 230082"/>
              <a:gd name="connsiteY4" fmla="*/ 1135056 h 1362485"/>
              <a:gd name="connsiteX5" fmla="*/ 136347 w 230082"/>
              <a:gd name="connsiteY5" fmla="*/ 159265 h 1362485"/>
              <a:gd name="connsiteX6" fmla="*/ 158965 w 230082"/>
              <a:gd name="connsiteY6" fmla="*/ 304664 h 1362485"/>
              <a:gd name="connsiteX7" fmla="*/ 230049 w 230082"/>
              <a:gd name="connsiteY7" fmla="*/ 10634 h 136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082" h="1362485">
                <a:moveTo>
                  <a:pt x="230049" y="10634"/>
                </a:moveTo>
                <a:cubicBezTo>
                  <a:pt x="228433" y="86026"/>
                  <a:pt x="159503" y="655776"/>
                  <a:pt x="149271" y="757017"/>
                </a:cubicBezTo>
                <a:cubicBezTo>
                  <a:pt x="139039" y="858258"/>
                  <a:pt x="192353" y="522763"/>
                  <a:pt x="168658" y="618080"/>
                </a:cubicBezTo>
                <a:cubicBezTo>
                  <a:pt x="144963" y="713397"/>
                  <a:pt x="28644" y="1242758"/>
                  <a:pt x="7103" y="1328921"/>
                </a:cubicBezTo>
                <a:cubicBezTo>
                  <a:pt x="-14438" y="1415084"/>
                  <a:pt x="17873" y="1329999"/>
                  <a:pt x="39414" y="1135056"/>
                </a:cubicBezTo>
                <a:cubicBezTo>
                  <a:pt x="60955" y="940113"/>
                  <a:pt x="116422" y="297664"/>
                  <a:pt x="136347" y="159265"/>
                </a:cubicBezTo>
                <a:cubicBezTo>
                  <a:pt x="156272" y="20866"/>
                  <a:pt x="142810" y="324589"/>
                  <a:pt x="158965" y="304664"/>
                </a:cubicBezTo>
                <a:cubicBezTo>
                  <a:pt x="175120" y="284739"/>
                  <a:pt x="231665" y="-64758"/>
                  <a:pt x="230049" y="106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C75A665D-D179-AD8C-1469-3ECD35986F87}"/>
              </a:ext>
            </a:extLst>
          </p:cNvPr>
          <p:cNvSpPr/>
          <p:nvPr/>
        </p:nvSpPr>
        <p:spPr>
          <a:xfrm>
            <a:off x="8003213" y="9654338"/>
            <a:ext cx="286523" cy="1320459"/>
          </a:xfrm>
          <a:custGeom>
            <a:avLst/>
            <a:gdLst>
              <a:gd name="connsiteX0" fmla="*/ 210 w 286523"/>
              <a:gd name="connsiteY0" fmla="*/ 3406 h 1320459"/>
              <a:gd name="connsiteX1" fmla="*/ 164996 w 286523"/>
              <a:gd name="connsiteY1" fmla="*/ 1017970 h 1320459"/>
              <a:gd name="connsiteX2" fmla="*/ 184383 w 286523"/>
              <a:gd name="connsiteY2" fmla="*/ 743327 h 1320459"/>
              <a:gd name="connsiteX3" fmla="*/ 242542 w 286523"/>
              <a:gd name="connsiteY3" fmla="*/ 1308769 h 1320459"/>
              <a:gd name="connsiteX4" fmla="*/ 281316 w 286523"/>
              <a:gd name="connsiteY4" fmla="*/ 1069668 h 1320459"/>
              <a:gd name="connsiteX5" fmla="*/ 122992 w 286523"/>
              <a:gd name="connsiteY5" fmla="*/ 416986 h 1320459"/>
              <a:gd name="connsiteX6" fmla="*/ 129454 w 286523"/>
              <a:gd name="connsiteY6" fmla="*/ 678705 h 1320459"/>
              <a:gd name="connsiteX7" fmla="*/ 210 w 286523"/>
              <a:gd name="connsiteY7" fmla="*/ 3406 h 132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523" h="1320459">
                <a:moveTo>
                  <a:pt x="210" y="3406"/>
                </a:moveTo>
                <a:cubicBezTo>
                  <a:pt x="6134" y="59950"/>
                  <a:pt x="134301" y="894650"/>
                  <a:pt x="164996" y="1017970"/>
                </a:cubicBezTo>
                <a:cubicBezTo>
                  <a:pt x="195691" y="1141290"/>
                  <a:pt x="171459" y="694861"/>
                  <a:pt x="184383" y="743327"/>
                </a:cubicBezTo>
                <a:cubicBezTo>
                  <a:pt x="197307" y="791793"/>
                  <a:pt x="226386" y="1254379"/>
                  <a:pt x="242542" y="1308769"/>
                </a:cubicBezTo>
                <a:cubicBezTo>
                  <a:pt x="258698" y="1363159"/>
                  <a:pt x="301241" y="1218298"/>
                  <a:pt x="281316" y="1069668"/>
                </a:cubicBezTo>
                <a:cubicBezTo>
                  <a:pt x="261391" y="921038"/>
                  <a:pt x="148302" y="482146"/>
                  <a:pt x="122992" y="416986"/>
                </a:cubicBezTo>
                <a:cubicBezTo>
                  <a:pt x="97682" y="351826"/>
                  <a:pt x="143455" y="745481"/>
                  <a:pt x="129454" y="678705"/>
                </a:cubicBezTo>
                <a:cubicBezTo>
                  <a:pt x="115453" y="611929"/>
                  <a:pt x="-5714" y="-53138"/>
                  <a:pt x="210" y="34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1B9C6944-6A0A-7F73-69A3-DF0FD4C63E1A}"/>
              </a:ext>
            </a:extLst>
          </p:cNvPr>
          <p:cNvSpPr/>
          <p:nvPr/>
        </p:nvSpPr>
        <p:spPr>
          <a:xfrm>
            <a:off x="6323234" y="4402723"/>
            <a:ext cx="548809" cy="726182"/>
          </a:xfrm>
          <a:custGeom>
            <a:avLst/>
            <a:gdLst>
              <a:gd name="connsiteX0" fmla="*/ 103415 w 548809"/>
              <a:gd name="connsiteY0" fmla="*/ 7722 h 726182"/>
              <a:gd name="connsiteX1" fmla="*/ 542844 w 548809"/>
              <a:gd name="connsiteY1" fmla="*/ 611937 h 726182"/>
              <a:gd name="connsiteX2" fmla="*/ 365133 w 548809"/>
              <a:gd name="connsiteY2" fmla="*/ 366374 h 726182"/>
              <a:gd name="connsiteX3" fmla="*/ 471760 w 548809"/>
              <a:gd name="connsiteY3" fmla="*/ 725025 h 726182"/>
              <a:gd name="connsiteX4" fmla="*/ 216503 w 548809"/>
              <a:gd name="connsiteY4" fmla="*/ 220975 h 726182"/>
              <a:gd name="connsiteX5" fmla="*/ 168037 w 548809"/>
              <a:gd name="connsiteY5" fmla="*/ 185432 h 726182"/>
              <a:gd name="connsiteX6" fmla="*/ 12944 w 548809"/>
              <a:gd name="connsiteY6" fmla="*/ 434227 h 726182"/>
              <a:gd name="connsiteX7" fmla="*/ 93721 w 548809"/>
              <a:gd name="connsiteY7" fmla="*/ 198357 h 726182"/>
              <a:gd name="connsiteX8" fmla="*/ 20 w 548809"/>
              <a:gd name="connsiteY8" fmla="*/ 262979 h 726182"/>
              <a:gd name="connsiteX9" fmla="*/ 103415 w 548809"/>
              <a:gd name="connsiteY9" fmla="*/ 7722 h 72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809" h="726182">
                <a:moveTo>
                  <a:pt x="103415" y="7722"/>
                </a:moveTo>
                <a:cubicBezTo>
                  <a:pt x="193886" y="65882"/>
                  <a:pt x="499224" y="552162"/>
                  <a:pt x="542844" y="611937"/>
                </a:cubicBezTo>
                <a:cubicBezTo>
                  <a:pt x="586464" y="671712"/>
                  <a:pt x="376980" y="347526"/>
                  <a:pt x="365133" y="366374"/>
                </a:cubicBezTo>
                <a:cubicBezTo>
                  <a:pt x="353286" y="385222"/>
                  <a:pt x="496532" y="749258"/>
                  <a:pt x="471760" y="725025"/>
                </a:cubicBezTo>
                <a:cubicBezTo>
                  <a:pt x="446988" y="700792"/>
                  <a:pt x="267123" y="310907"/>
                  <a:pt x="216503" y="220975"/>
                </a:cubicBezTo>
                <a:cubicBezTo>
                  <a:pt x="165883" y="131043"/>
                  <a:pt x="201963" y="149890"/>
                  <a:pt x="168037" y="185432"/>
                </a:cubicBezTo>
                <a:cubicBezTo>
                  <a:pt x="134111" y="220974"/>
                  <a:pt x="25330" y="432073"/>
                  <a:pt x="12944" y="434227"/>
                </a:cubicBezTo>
                <a:cubicBezTo>
                  <a:pt x="558" y="436381"/>
                  <a:pt x="95875" y="226898"/>
                  <a:pt x="93721" y="198357"/>
                </a:cubicBezTo>
                <a:cubicBezTo>
                  <a:pt x="91567" y="169816"/>
                  <a:pt x="-1596" y="287751"/>
                  <a:pt x="20" y="262979"/>
                </a:cubicBezTo>
                <a:cubicBezTo>
                  <a:pt x="1636" y="238207"/>
                  <a:pt x="12944" y="-50438"/>
                  <a:pt x="103415" y="77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235B0B6-7476-DE03-41D5-05CE592E2094}"/>
              </a:ext>
            </a:extLst>
          </p:cNvPr>
          <p:cNvSpPr/>
          <p:nvPr/>
        </p:nvSpPr>
        <p:spPr>
          <a:xfrm>
            <a:off x="3429672" y="5612276"/>
            <a:ext cx="837787" cy="174442"/>
          </a:xfrm>
          <a:custGeom>
            <a:avLst/>
            <a:gdLst>
              <a:gd name="connsiteX0" fmla="*/ 1751 w 837787"/>
              <a:gd name="connsiteY0" fmla="*/ 137 h 174442"/>
              <a:gd name="connsiteX1" fmla="*/ 809525 w 837787"/>
              <a:gd name="connsiteY1" fmla="*/ 168154 h 174442"/>
              <a:gd name="connsiteX2" fmla="*/ 635046 w 837787"/>
              <a:gd name="connsiteY2" fmla="*/ 139074 h 174442"/>
              <a:gd name="connsiteX3" fmla="*/ 447642 w 837787"/>
              <a:gd name="connsiteY3" fmla="*/ 142305 h 174442"/>
              <a:gd name="connsiteX4" fmla="*/ 589811 w 837787"/>
              <a:gd name="connsiteY4" fmla="*/ 139074 h 174442"/>
              <a:gd name="connsiteX5" fmla="*/ 1751 w 837787"/>
              <a:gd name="connsiteY5" fmla="*/ 137 h 17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787" h="174442">
                <a:moveTo>
                  <a:pt x="1751" y="137"/>
                </a:moveTo>
                <a:cubicBezTo>
                  <a:pt x="38370" y="4984"/>
                  <a:pt x="703976" y="144998"/>
                  <a:pt x="809525" y="168154"/>
                </a:cubicBezTo>
                <a:cubicBezTo>
                  <a:pt x="915074" y="191310"/>
                  <a:pt x="695360" y="143382"/>
                  <a:pt x="635046" y="139074"/>
                </a:cubicBezTo>
                <a:cubicBezTo>
                  <a:pt x="574732" y="134766"/>
                  <a:pt x="455181" y="142305"/>
                  <a:pt x="447642" y="142305"/>
                </a:cubicBezTo>
                <a:cubicBezTo>
                  <a:pt x="440103" y="142305"/>
                  <a:pt x="665742" y="158461"/>
                  <a:pt x="589811" y="139074"/>
                </a:cubicBezTo>
                <a:cubicBezTo>
                  <a:pt x="513880" y="119687"/>
                  <a:pt x="-34868" y="-4710"/>
                  <a:pt x="1751" y="1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5" name="グループ化 1224">
            <a:extLst>
              <a:ext uri="{FF2B5EF4-FFF2-40B4-BE49-F238E27FC236}">
                <a16:creationId xmlns:a16="http://schemas.microsoft.com/office/drawing/2014/main" id="{306DC95F-A607-7A40-053F-EE1095A66FA4}"/>
              </a:ext>
            </a:extLst>
          </p:cNvPr>
          <p:cNvGrpSpPr/>
          <p:nvPr/>
        </p:nvGrpSpPr>
        <p:grpSpPr>
          <a:xfrm>
            <a:off x="5931524" y="6943726"/>
            <a:ext cx="708886" cy="686676"/>
            <a:chOff x="4298568" y="1781921"/>
            <a:chExt cx="708886" cy="686676"/>
          </a:xfrm>
        </p:grpSpPr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3893AA5F-2C7A-B0D1-680C-31BD1F18F3BE}"/>
                </a:ext>
              </a:extLst>
            </p:cNvPr>
            <p:cNvSpPr/>
            <p:nvPr/>
          </p:nvSpPr>
          <p:spPr>
            <a:xfrm>
              <a:off x="4298568" y="1901582"/>
              <a:ext cx="432161" cy="135682"/>
            </a:xfrm>
            <a:custGeom>
              <a:avLst/>
              <a:gdLst>
                <a:gd name="connsiteX0" fmla="*/ 382 w 432161"/>
                <a:gd name="connsiteY0" fmla="*/ 54218 h 135682"/>
                <a:gd name="connsiteX1" fmla="*/ 101982 w 432161"/>
                <a:gd name="connsiteY1" fmla="*/ 133593 h 135682"/>
                <a:gd name="connsiteX2" fmla="*/ 273432 w 432161"/>
                <a:gd name="connsiteY2" fmla="*/ 108193 h 135682"/>
                <a:gd name="connsiteX3" fmla="*/ 429007 w 432161"/>
                <a:gd name="connsiteY3" fmla="*/ 60568 h 135682"/>
                <a:gd name="connsiteX4" fmla="*/ 371857 w 432161"/>
                <a:gd name="connsiteY4" fmla="*/ 243 h 135682"/>
                <a:gd name="connsiteX5" fmla="*/ 298832 w 432161"/>
                <a:gd name="connsiteY5" fmla="*/ 41518 h 135682"/>
                <a:gd name="connsiteX6" fmla="*/ 136907 w 432161"/>
                <a:gd name="connsiteY6" fmla="*/ 95493 h 135682"/>
                <a:gd name="connsiteX7" fmla="*/ 382 w 432161"/>
                <a:gd name="connsiteY7" fmla="*/ 54218 h 13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161" h="135682">
                  <a:moveTo>
                    <a:pt x="382" y="54218"/>
                  </a:moveTo>
                  <a:cubicBezTo>
                    <a:pt x="-5439" y="60568"/>
                    <a:pt x="56474" y="124597"/>
                    <a:pt x="101982" y="133593"/>
                  </a:cubicBezTo>
                  <a:cubicBezTo>
                    <a:pt x="147490" y="142589"/>
                    <a:pt x="218928" y="120364"/>
                    <a:pt x="273432" y="108193"/>
                  </a:cubicBezTo>
                  <a:cubicBezTo>
                    <a:pt x="327936" y="96022"/>
                    <a:pt x="412603" y="78560"/>
                    <a:pt x="429007" y="60568"/>
                  </a:cubicBezTo>
                  <a:cubicBezTo>
                    <a:pt x="445411" y="42576"/>
                    <a:pt x="393553" y="3418"/>
                    <a:pt x="371857" y="243"/>
                  </a:cubicBezTo>
                  <a:cubicBezTo>
                    <a:pt x="350161" y="-2932"/>
                    <a:pt x="337990" y="25643"/>
                    <a:pt x="298832" y="41518"/>
                  </a:cubicBezTo>
                  <a:cubicBezTo>
                    <a:pt x="259674" y="57393"/>
                    <a:pt x="182944" y="93906"/>
                    <a:pt x="136907" y="95493"/>
                  </a:cubicBezTo>
                  <a:cubicBezTo>
                    <a:pt x="90870" y="97080"/>
                    <a:pt x="6203" y="47868"/>
                    <a:pt x="382" y="5421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6EC75562-D1DD-5B0E-FB26-2030BC9D4AC3}"/>
                </a:ext>
              </a:extLst>
            </p:cNvPr>
            <p:cNvSpPr/>
            <p:nvPr/>
          </p:nvSpPr>
          <p:spPr>
            <a:xfrm>
              <a:off x="4425146" y="1781921"/>
              <a:ext cx="184821" cy="686676"/>
            </a:xfrm>
            <a:custGeom>
              <a:avLst/>
              <a:gdLst>
                <a:gd name="connsiteX0" fmla="*/ 804 w 184821"/>
                <a:gd name="connsiteY0" fmla="*/ 15129 h 686676"/>
                <a:gd name="connsiteX1" fmla="*/ 111929 w 184821"/>
                <a:gd name="connsiteY1" fmla="*/ 107204 h 686676"/>
                <a:gd name="connsiteX2" fmla="*/ 89704 w 184821"/>
                <a:gd name="connsiteY2" fmla="*/ 297704 h 686676"/>
                <a:gd name="connsiteX3" fmla="*/ 86529 w 184821"/>
                <a:gd name="connsiteY3" fmla="*/ 596154 h 686676"/>
                <a:gd name="connsiteX4" fmla="*/ 23029 w 184821"/>
                <a:gd name="connsiteY4" fmla="*/ 535829 h 686676"/>
                <a:gd name="connsiteX5" fmla="*/ 42079 w 184821"/>
                <a:gd name="connsiteY5" fmla="*/ 592979 h 686676"/>
                <a:gd name="connsiteX6" fmla="*/ 67479 w 184821"/>
                <a:gd name="connsiteY6" fmla="*/ 669179 h 686676"/>
                <a:gd name="connsiteX7" fmla="*/ 150029 w 184821"/>
                <a:gd name="connsiteY7" fmla="*/ 624729 h 686676"/>
                <a:gd name="connsiteX8" fmla="*/ 178604 w 184821"/>
                <a:gd name="connsiteY8" fmla="*/ 65929 h 686676"/>
                <a:gd name="connsiteX9" fmla="*/ 804 w 184821"/>
                <a:gd name="connsiteY9" fmla="*/ 15129 h 68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821" h="686676">
                  <a:moveTo>
                    <a:pt x="804" y="15129"/>
                  </a:moveTo>
                  <a:cubicBezTo>
                    <a:pt x="-10308" y="22008"/>
                    <a:pt x="97112" y="60108"/>
                    <a:pt x="111929" y="107204"/>
                  </a:cubicBezTo>
                  <a:cubicBezTo>
                    <a:pt x="126746" y="154300"/>
                    <a:pt x="93937" y="216212"/>
                    <a:pt x="89704" y="297704"/>
                  </a:cubicBezTo>
                  <a:cubicBezTo>
                    <a:pt x="85471" y="379196"/>
                    <a:pt x="97642" y="556467"/>
                    <a:pt x="86529" y="596154"/>
                  </a:cubicBezTo>
                  <a:cubicBezTo>
                    <a:pt x="75417" y="635842"/>
                    <a:pt x="30437" y="536358"/>
                    <a:pt x="23029" y="535829"/>
                  </a:cubicBezTo>
                  <a:cubicBezTo>
                    <a:pt x="15621" y="535300"/>
                    <a:pt x="42079" y="592979"/>
                    <a:pt x="42079" y="592979"/>
                  </a:cubicBezTo>
                  <a:cubicBezTo>
                    <a:pt x="49487" y="615204"/>
                    <a:pt x="49487" y="663887"/>
                    <a:pt x="67479" y="669179"/>
                  </a:cubicBezTo>
                  <a:cubicBezTo>
                    <a:pt x="85471" y="674471"/>
                    <a:pt x="131508" y="725271"/>
                    <a:pt x="150029" y="624729"/>
                  </a:cubicBezTo>
                  <a:cubicBezTo>
                    <a:pt x="168550" y="524187"/>
                    <a:pt x="197654" y="167000"/>
                    <a:pt x="178604" y="65929"/>
                  </a:cubicBezTo>
                  <a:cubicBezTo>
                    <a:pt x="159554" y="-35142"/>
                    <a:pt x="11916" y="8250"/>
                    <a:pt x="804" y="1512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4B5D0D0E-B14F-AB1A-1FA3-18882D3CD9DE}"/>
                </a:ext>
              </a:extLst>
            </p:cNvPr>
            <p:cNvSpPr/>
            <p:nvPr/>
          </p:nvSpPr>
          <p:spPr>
            <a:xfrm>
              <a:off x="4314579" y="2088642"/>
              <a:ext cx="683762" cy="337202"/>
            </a:xfrm>
            <a:custGeom>
              <a:avLst/>
              <a:gdLst>
                <a:gd name="connsiteX0" fmla="*/ 22471 w 683762"/>
                <a:gd name="connsiteY0" fmla="*/ 146558 h 337202"/>
                <a:gd name="connsiteX1" fmla="*/ 3421 w 683762"/>
                <a:gd name="connsiteY1" fmla="*/ 264033 h 337202"/>
                <a:gd name="connsiteX2" fmla="*/ 89146 w 683762"/>
                <a:gd name="connsiteY2" fmla="*/ 289433 h 337202"/>
                <a:gd name="connsiteX3" fmla="*/ 285996 w 683762"/>
                <a:gd name="connsiteY3" fmla="*/ 108458 h 337202"/>
                <a:gd name="connsiteX4" fmla="*/ 565396 w 683762"/>
                <a:gd name="connsiteY4" fmla="*/ 64008 h 337202"/>
                <a:gd name="connsiteX5" fmla="*/ 539996 w 683762"/>
                <a:gd name="connsiteY5" fmla="*/ 232283 h 337202"/>
                <a:gd name="connsiteX6" fmla="*/ 454271 w 683762"/>
                <a:gd name="connsiteY6" fmla="*/ 260858 h 337202"/>
                <a:gd name="connsiteX7" fmla="*/ 374896 w 683762"/>
                <a:gd name="connsiteY7" fmla="*/ 175133 h 337202"/>
                <a:gd name="connsiteX8" fmla="*/ 400296 w 683762"/>
                <a:gd name="connsiteY8" fmla="*/ 254508 h 337202"/>
                <a:gd name="connsiteX9" fmla="*/ 552696 w 683762"/>
                <a:gd name="connsiteY9" fmla="*/ 330708 h 337202"/>
                <a:gd name="connsiteX10" fmla="*/ 676521 w 683762"/>
                <a:gd name="connsiteY10" fmla="*/ 76708 h 337202"/>
                <a:gd name="connsiteX11" fmla="*/ 330446 w 683762"/>
                <a:gd name="connsiteY11" fmla="*/ 6858 h 337202"/>
                <a:gd name="connsiteX12" fmla="*/ 73271 w 683762"/>
                <a:gd name="connsiteY12" fmla="*/ 216408 h 337202"/>
                <a:gd name="connsiteX13" fmla="*/ 22471 w 683762"/>
                <a:gd name="connsiteY13" fmla="*/ 146558 h 3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3762" h="337202">
                  <a:moveTo>
                    <a:pt x="22471" y="146558"/>
                  </a:moveTo>
                  <a:cubicBezTo>
                    <a:pt x="10829" y="154496"/>
                    <a:pt x="-7692" y="240221"/>
                    <a:pt x="3421" y="264033"/>
                  </a:cubicBezTo>
                  <a:cubicBezTo>
                    <a:pt x="14533" y="287846"/>
                    <a:pt x="42050" y="315362"/>
                    <a:pt x="89146" y="289433"/>
                  </a:cubicBezTo>
                  <a:cubicBezTo>
                    <a:pt x="136242" y="263504"/>
                    <a:pt x="206621" y="146029"/>
                    <a:pt x="285996" y="108458"/>
                  </a:cubicBezTo>
                  <a:cubicBezTo>
                    <a:pt x="365371" y="70887"/>
                    <a:pt x="523063" y="43370"/>
                    <a:pt x="565396" y="64008"/>
                  </a:cubicBezTo>
                  <a:cubicBezTo>
                    <a:pt x="607729" y="84646"/>
                    <a:pt x="558517" y="199475"/>
                    <a:pt x="539996" y="232283"/>
                  </a:cubicBezTo>
                  <a:cubicBezTo>
                    <a:pt x="521475" y="265091"/>
                    <a:pt x="481788" y="270383"/>
                    <a:pt x="454271" y="260858"/>
                  </a:cubicBezTo>
                  <a:cubicBezTo>
                    <a:pt x="426754" y="251333"/>
                    <a:pt x="383892" y="176191"/>
                    <a:pt x="374896" y="175133"/>
                  </a:cubicBezTo>
                  <a:cubicBezTo>
                    <a:pt x="365900" y="174075"/>
                    <a:pt x="370663" y="228579"/>
                    <a:pt x="400296" y="254508"/>
                  </a:cubicBezTo>
                  <a:cubicBezTo>
                    <a:pt x="429929" y="280437"/>
                    <a:pt x="506659" y="360341"/>
                    <a:pt x="552696" y="330708"/>
                  </a:cubicBezTo>
                  <a:cubicBezTo>
                    <a:pt x="598733" y="301075"/>
                    <a:pt x="713563" y="130683"/>
                    <a:pt x="676521" y="76708"/>
                  </a:cubicBezTo>
                  <a:cubicBezTo>
                    <a:pt x="639479" y="22733"/>
                    <a:pt x="430988" y="-16425"/>
                    <a:pt x="330446" y="6858"/>
                  </a:cubicBezTo>
                  <a:cubicBezTo>
                    <a:pt x="229904" y="30141"/>
                    <a:pt x="119838" y="189421"/>
                    <a:pt x="73271" y="216408"/>
                  </a:cubicBezTo>
                  <a:cubicBezTo>
                    <a:pt x="26704" y="243395"/>
                    <a:pt x="34113" y="138620"/>
                    <a:pt x="22471" y="14655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81038753-35E0-13D6-5255-64B1DAAA45C4}"/>
                </a:ext>
              </a:extLst>
            </p:cNvPr>
            <p:cNvSpPr/>
            <p:nvPr/>
          </p:nvSpPr>
          <p:spPr>
            <a:xfrm>
              <a:off x="4739657" y="1860530"/>
              <a:ext cx="267797" cy="191914"/>
            </a:xfrm>
            <a:custGeom>
              <a:avLst/>
              <a:gdLst>
                <a:gd name="connsiteX0" fmla="*/ 618 w 267797"/>
                <a:gd name="connsiteY0" fmla="*/ 20 h 191914"/>
                <a:gd name="connsiteX1" fmla="*/ 235568 w 267797"/>
                <a:gd name="connsiteY1" fmla="*/ 123845 h 191914"/>
                <a:gd name="connsiteX2" fmla="*/ 254618 w 267797"/>
                <a:gd name="connsiteY2" fmla="*/ 184170 h 191914"/>
                <a:gd name="connsiteX3" fmla="*/ 130793 w 267797"/>
                <a:gd name="connsiteY3" fmla="*/ 165120 h 191914"/>
                <a:gd name="connsiteX4" fmla="*/ 54593 w 267797"/>
                <a:gd name="connsiteY4" fmla="*/ 190520 h 191914"/>
                <a:gd name="connsiteX5" fmla="*/ 162543 w 267797"/>
                <a:gd name="connsiteY5" fmla="*/ 114320 h 191914"/>
                <a:gd name="connsiteX6" fmla="*/ 618 w 267797"/>
                <a:gd name="connsiteY6" fmla="*/ 20 h 19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797" h="191914">
                  <a:moveTo>
                    <a:pt x="618" y="20"/>
                  </a:moveTo>
                  <a:cubicBezTo>
                    <a:pt x="12789" y="1607"/>
                    <a:pt x="193235" y="93153"/>
                    <a:pt x="235568" y="123845"/>
                  </a:cubicBezTo>
                  <a:cubicBezTo>
                    <a:pt x="277901" y="154537"/>
                    <a:pt x="272080" y="177291"/>
                    <a:pt x="254618" y="184170"/>
                  </a:cubicBezTo>
                  <a:cubicBezTo>
                    <a:pt x="237156" y="191049"/>
                    <a:pt x="164130" y="164062"/>
                    <a:pt x="130793" y="165120"/>
                  </a:cubicBezTo>
                  <a:cubicBezTo>
                    <a:pt x="97456" y="166178"/>
                    <a:pt x="49301" y="198987"/>
                    <a:pt x="54593" y="190520"/>
                  </a:cubicBezTo>
                  <a:cubicBezTo>
                    <a:pt x="59885" y="182053"/>
                    <a:pt x="165189" y="141308"/>
                    <a:pt x="162543" y="114320"/>
                  </a:cubicBezTo>
                  <a:cubicBezTo>
                    <a:pt x="159897" y="87333"/>
                    <a:pt x="-11553" y="-1567"/>
                    <a:pt x="618" y="2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0" name="グループ化 1229">
            <a:extLst>
              <a:ext uri="{FF2B5EF4-FFF2-40B4-BE49-F238E27FC236}">
                <a16:creationId xmlns:a16="http://schemas.microsoft.com/office/drawing/2014/main" id="{5A01AAEC-8A57-D19D-3D08-CCDF2F19A051}"/>
              </a:ext>
            </a:extLst>
          </p:cNvPr>
          <p:cNvGrpSpPr/>
          <p:nvPr/>
        </p:nvGrpSpPr>
        <p:grpSpPr>
          <a:xfrm>
            <a:off x="5907388" y="7586122"/>
            <a:ext cx="743717" cy="695812"/>
            <a:chOff x="4295237" y="2498713"/>
            <a:chExt cx="743717" cy="695812"/>
          </a:xfrm>
        </p:grpSpPr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BA4F9B2F-64FB-5E3C-7BA1-120E4ED7874B}"/>
                </a:ext>
              </a:extLst>
            </p:cNvPr>
            <p:cNvSpPr/>
            <p:nvPr/>
          </p:nvSpPr>
          <p:spPr>
            <a:xfrm>
              <a:off x="4295237" y="2550784"/>
              <a:ext cx="198879" cy="631981"/>
            </a:xfrm>
            <a:custGeom>
              <a:avLst/>
              <a:gdLst>
                <a:gd name="connsiteX0" fmla="*/ 35463 w 198879"/>
                <a:gd name="connsiteY0" fmla="*/ 5091 h 631981"/>
                <a:gd name="connsiteX1" fmla="*/ 70388 w 198879"/>
                <a:gd name="connsiteY1" fmla="*/ 65416 h 631981"/>
                <a:gd name="connsiteX2" fmla="*/ 538 w 198879"/>
                <a:gd name="connsiteY2" fmla="*/ 405141 h 631981"/>
                <a:gd name="connsiteX3" fmla="*/ 114838 w 198879"/>
                <a:gd name="connsiteY3" fmla="*/ 624216 h 631981"/>
                <a:gd name="connsiteX4" fmla="*/ 121188 w 198879"/>
                <a:gd name="connsiteY4" fmla="*/ 557541 h 631981"/>
                <a:gd name="connsiteX5" fmla="*/ 197388 w 198879"/>
                <a:gd name="connsiteY5" fmla="*/ 316241 h 631981"/>
                <a:gd name="connsiteX6" fmla="*/ 165638 w 198879"/>
                <a:gd name="connsiteY6" fmla="*/ 414666 h 631981"/>
                <a:gd name="connsiteX7" fmla="*/ 92613 w 198879"/>
                <a:gd name="connsiteY7" fmla="*/ 494041 h 631981"/>
                <a:gd name="connsiteX8" fmla="*/ 146588 w 198879"/>
                <a:gd name="connsiteY8" fmla="*/ 138441 h 631981"/>
                <a:gd name="connsiteX9" fmla="*/ 35463 w 198879"/>
                <a:gd name="connsiteY9" fmla="*/ 5091 h 63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879" h="631981">
                  <a:moveTo>
                    <a:pt x="35463" y="5091"/>
                  </a:moveTo>
                  <a:cubicBezTo>
                    <a:pt x="22763" y="-7080"/>
                    <a:pt x="76209" y="-1259"/>
                    <a:pt x="70388" y="65416"/>
                  </a:cubicBezTo>
                  <a:cubicBezTo>
                    <a:pt x="64567" y="132091"/>
                    <a:pt x="-6870" y="312008"/>
                    <a:pt x="538" y="405141"/>
                  </a:cubicBezTo>
                  <a:cubicBezTo>
                    <a:pt x="7946" y="498274"/>
                    <a:pt x="94730" y="598816"/>
                    <a:pt x="114838" y="624216"/>
                  </a:cubicBezTo>
                  <a:cubicBezTo>
                    <a:pt x="134946" y="649616"/>
                    <a:pt x="107430" y="608870"/>
                    <a:pt x="121188" y="557541"/>
                  </a:cubicBezTo>
                  <a:cubicBezTo>
                    <a:pt x="134946" y="506212"/>
                    <a:pt x="189980" y="340054"/>
                    <a:pt x="197388" y="316241"/>
                  </a:cubicBezTo>
                  <a:cubicBezTo>
                    <a:pt x="204796" y="292429"/>
                    <a:pt x="183100" y="385033"/>
                    <a:pt x="165638" y="414666"/>
                  </a:cubicBezTo>
                  <a:cubicBezTo>
                    <a:pt x="148176" y="444299"/>
                    <a:pt x="95788" y="540078"/>
                    <a:pt x="92613" y="494041"/>
                  </a:cubicBezTo>
                  <a:cubicBezTo>
                    <a:pt x="89438" y="448004"/>
                    <a:pt x="151350" y="219403"/>
                    <a:pt x="146588" y="138441"/>
                  </a:cubicBezTo>
                  <a:cubicBezTo>
                    <a:pt x="141826" y="57479"/>
                    <a:pt x="48163" y="17262"/>
                    <a:pt x="35463" y="50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EC7BB5B9-C355-2A3B-7341-806E9D71DDCE}"/>
                </a:ext>
              </a:extLst>
            </p:cNvPr>
            <p:cNvSpPr/>
            <p:nvPr/>
          </p:nvSpPr>
          <p:spPr>
            <a:xfrm>
              <a:off x="4494519" y="2701794"/>
              <a:ext cx="500018" cy="98709"/>
            </a:xfrm>
            <a:custGeom>
              <a:avLst/>
              <a:gdLst>
                <a:gd name="connsiteX0" fmla="*/ 1281 w 500018"/>
                <a:gd name="connsiteY0" fmla="*/ 19181 h 98709"/>
                <a:gd name="connsiteX1" fmla="*/ 96531 w 500018"/>
                <a:gd name="connsiteY1" fmla="*/ 98556 h 98709"/>
                <a:gd name="connsiteX2" fmla="*/ 474356 w 500018"/>
                <a:gd name="connsiteY2" fmla="*/ 38231 h 98709"/>
                <a:gd name="connsiteX3" fmla="*/ 439431 w 500018"/>
                <a:gd name="connsiteY3" fmla="*/ 131 h 98709"/>
                <a:gd name="connsiteX4" fmla="*/ 223531 w 500018"/>
                <a:gd name="connsiteY4" fmla="*/ 50931 h 98709"/>
                <a:gd name="connsiteX5" fmla="*/ 140981 w 500018"/>
                <a:gd name="connsiteY5" fmla="*/ 54106 h 98709"/>
                <a:gd name="connsiteX6" fmla="*/ 1281 w 500018"/>
                <a:gd name="connsiteY6" fmla="*/ 19181 h 9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0018" h="98709">
                  <a:moveTo>
                    <a:pt x="1281" y="19181"/>
                  </a:moveTo>
                  <a:cubicBezTo>
                    <a:pt x="-6127" y="26589"/>
                    <a:pt x="17685" y="95381"/>
                    <a:pt x="96531" y="98556"/>
                  </a:cubicBezTo>
                  <a:cubicBezTo>
                    <a:pt x="175377" y="101731"/>
                    <a:pt x="417206" y="54635"/>
                    <a:pt x="474356" y="38231"/>
                  </a:cubicBezTo>
                  <a:cubicBezTo>
                    <a:pt x="531506" y="21827"/>
                    <a:pt x="481235" y="-1986"/>
                    <a:pt x="439431" y="131"/>
                  </a:cubicBezTo>
                  <a:cubicBezTo>
                    <a:pt x="397627" y="2248"/>
                    <a:pt x="273273" y="41935"/>
                    <a:pt x="223531" y="50931"/>
                  </a:cubicBezTo>
                  <a:cubicBezTo>
                    <a:pt x="173789" y="59927"/>
                    <a:pt x="175377" y="57810"/>
                    <a:pt x="140981" y="54106"/>
                  </a:cubicBezTo>
                  <a:cubicBezTo>
                    <a:pt x="106585" y="50402"/>
                    <a:pt x="8689" y="11773"/>
                    <a:pt x="1281" y="191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5AC8D691-920C-20E8-471D-6A4C77003E59}"/>
                </a:ext>
              </a:extLst>
            </p:cNvPr>
            <p:cNvSpPr/>
            <p:nvPr/>
          </p:nvSpPr>
          <p:spPr>
            <a:xfrm>
              <a:off x="4640109" y="2543031"/>
              <a:ext cx="182873" cy="613661"/>
            </a:xfrm>
            <a:custGeom>
              <a:avLst/>
              <a:gdLst>
                <a:gd name="connsiteX0" fmla="*/ 1741 w 182873"/>
                <a:gd name="connsiteY0" fmla="*/ 144 h 613661"/>
                <a:gd name="connsiteX1" fmla="*/ 87466 w 182873"/>
                <a:gd name="connsiteY1" fmla="*/ 82694 h 613661"/>
                <a:gd name="connsiteX2" fmla="*/ 100166 w 182873"/>
                <a:gd name="connsiteY2" fmla="*/ 485919 h 613661"/>
                <a:gd name="connsiteX3" fmla="*/ 90641 w 182873"/>
                <a:gd name="connsiteY3" fmla="*/ 549419 h 613661"/>
                <a:gd name="connsiteX4" fmla="*/ 17616 w 182873"/>
                <a:gd name="connsiteY4" fmla="*/ 612919 h 613661"/>
                <a:gd name="connsiteX5" fmla="*/ 77941 w 182873"/>
                <a:gd name="connsiteY5" fmla="*/ 584344 h 613661"/>
                <a:gd name="connsiteX6" fmla="*/ 135091 w 182873"/>
                <a:gd name="connsiteY6" fmla="*/ 587519 h 613661"/>
                <a:gd name="connsiteX7" fmla="*/ 157316 w 182873"/>
                <a:gd name="connsiteY7" fmla="*/ 298594 h 613661"/>
                <a:gd name="connsiteX8" fmla="*/ 176366 w 182873"/>
                <a:gd name="connsiteY8" fmla="*/ 89044 h 613661"/>
                <a:gd name="connsiteX9" fmla="*/ 1741 w 182873"/>
                <a:gd name="connsiteY9" fmla="*/ 144 h 61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873" h="613661">
                  <a:moveTo>
                    <a:pt x="1741" y="144"/>
                  </a:moveTo>
                  <a:cubicBezTo>
                    <a:pt x="-13076" y="-914"/>
                    <a:pt x="71062" y="1732"/>
                    <a:pt x="87466" y="82694"/>
                  </a:cubicBezTo>
                  <a:cubicBezTo>
                    <a:pt x="103870" y="163656"/>
                    <a:pt x="99637" y="408132"/>
                    <a:pt x="100166" y="485919"/>
                  </a:cubicBezTo>
                  <a:cubicBezTo>
                    <a:pt x="100695" y="563707"/>
                    <a:pt x="104399" y="528252"/>
                    <a:pt x="90641" y="549419"/>
                  </a:cubicBezTo>
                  <a:cubicBezTo>
                    <a:pt x="76883" y="570586"/>
                    <a:pt x="19733" y="607098"/>
                    <a:pt x="17616" y="612919"/>
                  </a:cubicBezTo>
                  <a:cubicBezTo>
                    <a:pt x="15499" y="618740"/>
                    <a:pt x="58362" y="588577"/>
                    <a:pt x="77941" y="584344"/>
                  </a:cubicBezTo>
                  <a:cubicBezTo>
                    <a:pt x="97520" y="580111"/>
                    <a:pt x="121862" y="635144"/>
                    <a:pt x="135091" y="587519"/>
                  </a:cubicBezTo>
                  <a:cubicBezTo>
                    <a:pt x="148320" y="539894"/>
                    <a:pt x="150437" y="381673"/>
                    <a:pt x="157316" y="298594"/>
                  </a:cubicBezTo>
                  <a:cubicBezTo>
                    <a:pt x="164195" y="215515"/>
                    <a:pt x="196474" y="137198"/>
                    <a:pt x="176366" y="89044"/>
                  </a:cubicBezTo>
                  <a:cubicBezTo>
                    <a:pt x="156258" y="40890"/>
                    <a:pt x="16558" y="1202"/>
                    <a:pt x="1741" y="14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28BF6021-D987-CAAB-F16D-43736393D330}"/>
                </a:ext>
              </a:extLst>
            </p:cNvPr>
            <p:cNvSpPr/>
            <p:nvPr/>
          </p:nvSpPr>
          <p:spPr>
            <a:xfrm>
              <a:off x="4532468" y="2962134"/>
              <a:ext cx="253467" cy="232391"/>
            </a:xfrm>
            <a:custGeom>
              <a:avLst/>
              <a:gdLst>
                <a:gd name="connsiteX0" fmla="*/ 252257 w 253467"/>
                <a:gd name="connsiteY0" fmla="*/ 101741 h 232391"/>
                <a:gd name="connsiteX1" fmla="*/ 150657 w 253467"/>
                <a:gd name="connsiteY1" fmla="*/ 73166 h 232391"/>
                <a:gd name="connsiteX2" fmla="*/ 61757 w 253467"/>
                <a:gd name="connsiteY2" fmla="*/ 98566 h 232391"/>
                <a:gd name="connsiteX3" fmla="*/ 106207 w 253467"/>
                <a:gd name="connsiteY3" fmla="*/ 193816 h 232391"/>
                <a:gd name="connsiteX4" fmla="*/ 214157 w 253467"/>
                <a:gd name="connsiteY4" fmla="*/ 158891 h 232391"/>
                <a:gd name="connsiteX5" fmla="*/ 236382 w 253467"/>
                <a:gd name="connsiteY5" fmla="*/ 200166 h 232391"/>
                <a:gd name="connsiteX6" fmla="*/ 55407 w 253467"/>
                <a:gd name="connsiteY6" fmla="*/ 225566 h 232391"/>
                <a:gd name="connsiteX7" fmla="*/ 7782 w 253467"/>
                <a:gd name="connsiteY7" fmla="*/ 69991 h 232391"/>
                <a:gd name="connsiteX8" fmla="*/ 195107 w 253467"/>
                <a:gd name="connsiteY8" fmla="*/ 141 h 232391"/>
                <a:gd name="connsiteX9" fmla="*/ 252257 w 253467"/>
                <a:gd name="connsiteY9" fmla="*/ 101741 h 23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3467" h="232391">
                  <a:moveTo>
                    <a:pt x="252257" y="101741"/>
                  </a:moveTo>
                  <a:cubicBezTo>
                    <a:pt x="244849" y="113912"/>
                    <a:pt x="182407" y="73695"/>
                    <a:pt x="150657" y="73166"/>
                  </a:cubicBezTo>
                  <a:cubicBezTo>
                    <a:pt x="118907" y="72637"/>
                    <a:pt x="69165" y="78458"/>
                    <a:pt x="61757" y="98566"/>
                  </a:cubicBezTo>
                  <a:cubicBezTo>
                    <a:pt x="54349" y="118674"/>
                    <a:pt x="80807" y="183762"/>
                    <a:pt x="106207" y="193816"/>
                  </a:cubicBezTo>
                  <a:cubicBezTo>
                    <a:pt x="131607" y="203870"/>
                    <a:pt x="192461" y="157833"/>
                    <a:pt x="214157" y="158891"/>
                  </a:cubicBezTo>
                  <a:cubicBezTo>
                    <a:pt x="235853" y="159949"/>
                    <a:pt x="262840" y="189054"/>
                    <a:pt x="236382" y="200166"/>
                  </a:cubicBezTo>
                  <a:cubicBezTo>
                    <a:pt x="209924" y="211279"/>
                    <a:pt x="93507" y="247262"/>
                    <a:pt x="55407" y="225566"/>
                  </a:cubicBezTo>
                  <a:cubicBezTo>
                    <a:pt x="17307" y="203870"/>
                    <a:pt x="-15501" y="107562"/>
                    <a:pt x="7782" y="69991"/>
                  </a:cubicBezTo>
                  <a:cubicBezTo>
                    <a:pt x="31065" y="32420"/>
                    <a:pt x="158065" y="-2505"/>
                    <a:pt x="195107" y="141"/>
                  </a:cubicBezTo>
                  <a:cubicBezTo>
                    <a:pt x="232149" y="2787"/>
                    <a:pt x="259665" y="89570"/>
                    <a:pt x="252257" y="1017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12B6C251-D21B-2D54-E36C-87056668F5E8}"/>
                </a:ext>
              </a:extLst>
            </p:cNvPr>
            <p:cNvSpPr/>
            <p:nvPr/>
          </p:nvSpPr>
          <p:spPr>
            <a:xfrm>
              <a:off x="4766495" y="2967690"/>
              <a:ext cx="192975" cy="180876"/>
            </a:xfrm>
            <a:custGeom>
              <a:avLst/>
              <a:gdLst>
                <a:gd name="connsiteX0" fmla="*/ 11880 w 192975"/>
                <a:gd name="connsiteY0" fmla="*/ 935 h 180876"/>
                <a:gd name="connsiteX1" fmla="*/ 176980 w 192975"/>
                <a:gd name="connsiteY1" fmla="*/ 77135 h 180876"/>
                <a:gd name="connsiteX2" fmla="*/ 183330 w 192975"/>
                <a:gd name="connsiteY2" fmla="*/ 162860 h 180876"/>
                <a:gd name="connsiteX3" fmla="*/ 148405 w 192975"/>
                <a:gd name="connsiteY3" fmla="*/ 178735 h 180876"/>
                <a:gd name="connsiteX4" fmla="*/ 27755 w 192975"/>
                <a:gd name="connsiteY4" fmla="*/ 131110 h 180876"/>
                <a:gd name="connsiteX5" fmla="*/ 11880 w 192975"/>
                <a:gd name="connsiteY5" fmla="*/ 935 h 18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975" h="180876">
                  <a:moveTo>
                    <a:pt x="11880" y="935"/>
                  </a:moveTo>
                  <a:cubicBezTo>
                    <a:pt x="36751" y="-8061"/>
                    <a:pt x="148405" y="50148"/>
                    <a:pt x="176980" y="77135"/>
                  </a:cubicBezTo>
                  <a:cubicBezTo>
                    <a:pt x="205555" y="104123"/>
                    <a:pt x="188092" y="145927"/>
                    <a:pt x="183330" y="162860"/>
                  </a:cubicBezTo>
                  <a:cubicBezTo>
                    <a:pt x="178568" y="179793"/>
                    <a:pt x="174334" y="184027"/>
                    <a:pt x="148405" y="178735"/>
                  </a:cubicBezTo>
                  <a:cubicBezTo>
                    <a:pt x="122476" y="173443"/>
                    <a:pt x="49980" y="157039"/>
                    <a:pt x="27755" y="131110"/>
                  </a:cubicBezTo>
                  <a:cubicBezTo>
                    <a:pt x="5530" y="105181"/>
                    <a:pt x="-12991" y="9931"/>
                    <a:pt x="11880" y="93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63A5D2D7-30E9-E009-5FB4-355864728A5B}"/>
                </a:ext>
              </a:extLst>
            </p:cNvPr>
            <p:cNvSpPr/>
            <p:nvPr/>
          </p:nvSpPr>
          <p:spPr>
            <a:xfrm>
              <a:off x="4780998" y="2555626"/>
              <a:ext cx="143910" cy="121712"/>
            </a:xfrm>
            <a:custGeom>
              <a:avLst/>
              <a:gdLst>
                <a:gd name="connsiteX0" fmla="*/ 552 w 143910"/>
                <a:gd name="connsiteY0" fmla="*/ 249 h 121712"/>
                <a:gd name="connsiteX1" fmla="*/ 92627 w 143910"/>
                <a:gd name="connsiteY1" fmla="*/ 66924 h 121712"/>
                <a:gd name="connsiteX2" fmla="*/ 121202 w 143910"/>
                <a:gd name="connsiteY2" fmla="*/ 120899 h 121712"/>
                <a:gd name="connsiteX3" fmla="*/ 140252 w 143910"/>
                <a:gd name="connsiteY3" fmla="*/ 92324 h 121712"/>
                <a:gd name="connsiteX4" fmla="*/ 552 w 143910"/>
                <a:gd name="connsiteY4" fmla="*/ 249 h 12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910" h="121712">
                  <a:moveTo>
                    <a:pt x="552" y="249"/>
                  </a:moveTo>
                  <a:cubicBezTo>
                    <a:pt x="-7385" y="-3984"/>
                    <a:pt x="72519" y="46816"/>
                    <a:pt x="92627" y="66924"/>
                  </a:cubicBezTo>
                  <a:cubicBezTo>
                    <a:pt x="112735" y="87032"/>
                    <a:pt x="113265" y="116666"/>
                    <a:pt x="121202" y="120899"/>
                  </a:cubicBezTo>
                  <a:cubicBezTo>
                    <a:pt x="129139" y="125132"/>
                    <a:pt x="152952" y="112432"/>
                    <a:pt x="140252" y="92324"/>
                  </a:cubicBezTo>
                  <a:cubicBezTo>
                    <a:pt x="127552" y="72216"/>
                    <a:pt x="8489" y="4482"/>
                    <a:pt x="552" y="24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5D41840C-8AA0-57A5-D57B-8AC8A500252E}"/>
                </a:ext>
              </a:extLst>
            </p:cNvPr>
            <p:cNvSpPr/>
            <p:nvPr/>
          </p:nvSpPr>
          <p:spPr>
            <a:xfrm>
              <a:off x="4854005" y="2498713"/>
              <a:ext cx="184949" cy="158783"/>
            </a:xfrm>
            <a:custGeom>
              <a:avLst/>
              <a:gdLst>
                <a:gd name="connsiteX0" fmla="*/ 570 w 184949"/>
                <a:gd name="connsiteY0" fmla="*/ 12 h 158783"/>
                <a:gd name="connsiteX1" fmla="*/ 124395 w 184949"/>
                <a:gd name="connsiteY1" fmla="*/ 95262 h 158783"/>
                <a:gd name="connsiteX2" fmla="*/ 124395 w 184949"/>
                <a:gd name="connsiteY2" fmla="*/ 158762 h 158783"/>
                <a:gd name="connsiteX3" fmla="*/ 181545 w 184949"/>
                <a:gd name="connsiteY3" fmla="*/ 88912 h 158783"/>
                <a:gd name="connsiteX4" fmla="*/ 570 w 184949"/>
                <a:gd name="connsiteY4" fmla="*/ 12 h 15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49" h="158783">
                  <a:moveTo>
                    <a:pt x="570" y="12"/>
                  </a:moveTo>
                  <a:cubicBezTo>
                    <a:pt x="-8955" y="1070"/>
                    <a:pt x="103757" y="68804"/>
                    <a:pt x="124395" y="95262"/>
                  </a:cubicBezTo>
                  <a:cubicBezTo>
                    <a:pt x="145033" y="121720"/>
                    <a:pt x="114870" y="159820"/>
                    <a:pt x="124395" y="158762"/>
                  </a:cubicBezTo>
                  <a:cubicBezTo>
                    <a:pt x="133920" y="157704"/>
                    <a:pt x="200595" y="114312"/>
                    <a:pt x="181545" y="88912"/>
                  </a:cubicBezTo>
                  <a:cubicBezTo>
                    <a:pt x="162495" y="63512"/>
                    <a:pt x="10095" y="-1046"/>
                    <a:pt x="570" y="1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8" name="グループ化 1237">
            <a:extLst>
              <a:ext uri="{FF2B5EF4-FFF2-40B4-BE49-F238E27FC236}">
                <a16:creationId xmlns:a16="http://schemas.microsoft.com/office/drawing/2014/main" id="{3A570684-DCFD-57E8-A4F6-8C00A44BE68A}"/>
              </a:ext>
            </a:extLst>
          </p:cNvPr>
          <p:cNvGrpSpPr/>
          <p:nvPr/>
        </p:nvGrpSpPr>
        <p:grpSpPr>
          <a:xfrm>
            <a:off x="5766377" y="8249936"/>
            <a:ext cx="601828" cy="692938"/>
            <a:chOff x="4329948" y="3251094"/>
            <a:chExt cx="601828" cy="692938"/>
          </a:xfrm>
        </p:grpSpPr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43F78B6D-2BB0-FC98-BD2D-7357564C1600}"/>
                </a:ext>
              </a:extLst>
            </p:cNvPr>
            <p:cNvSpPr/>
            <p:nvPr/>
          </p:nvSpPr>
          <p:spPr>
            <a:xfrm>
              <a:off x="4329948" y="3395177"/>
              <a:ext cx="595892" cy="160005"/>
            </a:xfrm>
            <a:custGeom>
              <a:avLst/>
              <a:gdLst>
                <a:gd name="connsiteX0" fmla="*/ 752 w 595892"/>
                <a:gd name="connsiteY0" fmla="*/ 36998 h 160005"/>
                <a:gd name="connsiteX1" fmla="*/ 105527 w 595892"/>
                <a:gd name="connsiteY1" fmla="*/ 154473 h 160005"/>
                <a:gd name="connsiteX2" fmla="*/ 384927 w 595892"/>
                <a:gd name="connsiteY2" fmla="*/ 132248 h 160005"/>
                <a:gd name="connsiteX3" fmla="*/ 584952 w 595892"/>
                <a:gd name="connsiteY3" fmla="*/ 56048 h 160005"/>
                <a:gd name="connsiteX4" fmla="*/ 524627 w 595892"/>
                <a:gd name="connsiteY4" fmla="*/ 2073 h 160005"/>
                <a:gd name="connsiteX5" fmla="*/ 149977 w 595892"/>
                <a:gd name="connsiteY5" fmla="*/ 129073 h 160005"/>
                <a:gd name="connsiteX6" fmla="*/ 752 w 595892"/>
                <a:gd name="connsiteY6" fmla="*/ 36998 h 16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892" h="160005">
                  <a:moveTo>
                    <a:pt x="752" y="36998"/>
                  </a:moveTo>
                  <a:cubicBezTo>
                    <a:pt x="-6656" y="41231"/>
                    <a:pt x="41498" y="138598"/>
                    <a:pt x="105527" y="154473"/>
                  </a:cubicBezTo>
                  <a:cubicBezTo>
                    <a:pt x="169556" y="170348"/>
                    <a:pt x="305023" y="148652"/>
                    <a:pt x="384927" y="132248"/>
                  </a:cubicBezTo>
                  <a:cubicBezTo>
                    <a:pt x="464831" y="115844"/>
                    <a:pt x="561669" y="77744"/>
                    <a:pt x="584952" y="56048"/>
                  </a:cubicBezTo>
                  <a:cubicBezTo>
                    <a:pt x="608235" y="34352"/>
                    <a:pt x="597123" y="-10098"/>
                    <a:pt x="524627" y="2073"/>
                  </a:cubicBezTo>
                  <a:cubicBezTo>
                    <a:pt x="452131" y="14244"/>
                    <a:pt x="234114" y="124311"/>
                    <a:pt x="149977" y="129073"/>
                  </a:cubicBezTo>
                  <a:cubicBezTo>
                    <a:pt x="65840" y="133835"/>
                    <a:pt x="8160" y="32765"/>
                    <a:pt x="752" y="3699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BF4C1E7E-F70C-1E01-5A01-C821CE0D3030}"/>
                </a:ext>
              </a:extLst>
            </p:cNvPr>
            <p:cNvSpPr/>
            <p:nvPr/>
          </p:nvSpPr>
          <p:spPr>
            <a:xfrm>
              <a:off x="4417625" y="3251094"/>
              <a:ext cx="514151" cy="692938"/>
            </a:xfrm>
            <a:custGeom>
              <a:avLst/>
              <a:gdLst>
                <a:gd name="connsiteX0" fmla="*/ 255975 w 514151"/>
                <a:gd name="connsiteY0" fmla="*/ 106 h 692938"/>
                <a:gd name="connsiteX1" fmla="*/ 148025 w 514151"/>
                <a:gd name="connsiteY1" fmla="*/ 95356 h 692938"/>
                <a:gd name="connsiteX2" fmla="*/ 259150 w 514151"/>
                <a:gd name="connsiteY2" fmla="*/ 304906 h 692938"/>
                <a:gd name="connsiteX3" fmla="*/ 316300 w 514151"/>
                <a:gd name="connsiteY3" fmla="*/ 416031 h 692938"/>
                <a:gd name="connsiteX4" fmla="*/ 128975 w 514151"/>
                <a:gd name="connsiteY4" fmla="*/ 409681 h 692938"/>
                <a:gd name="connsiteX5" fmla="*/ 11500 w 514151"/>
                <a:gd name="connsiteY5" fmla="*/ 514456 h 692938"/>
                <a:gd name="connsiteX6" fmla="*/ 43250 w 514151"/>
                <a:gd name="connsiteY6" fmla="*/ 631931 h 692938"/>
                <a:gd name="connsiteX7" fmla="*/ 354400 w 514151"/>
                <a:gd name="connsiteY7" fmla="*/ 692256 h 692938"/>
                <a:gd name="connsiteX8" fmla="*/ 348050 w 514151"/>
                <a:gd name="connsiteY8" fmla="*/ 660506 h 692938"/>
                <a:gd name="connsiteX9" fmla="*/ 135325 w 514151"/>
                <a:gd name="connsiteY9" fmla="*/ 600181 h 692938"/>
                <a:gd name="connsiteX10" fmla="*/ 132150 w 514151"/>
                <a:gd name="connsiteY10" fmla="*/ 495406 h 692938"/>
                <a:gd name="connsiteX11" fmla="*/ 182950 w 514151"/>
                <a:gd name="connsiteY11" fmla="*/ 470006 h 692938"/>
                <a:gd name="connsiteX12" fmla="*/ 500450 w 514151"/>
                <a:gd name="connsiteY12" fmla="*/ 536681 h 692938"/>
                <a:gd name="connsiteX13" fmla="*/ 436950 w 514151"/>
                <a:gd name="connsiteY13" fmla="*/ 419206 h 692938"/>
                <a:gd name="connsiteX14" fmla="*/ 259150 w 514151"/>
                <a:gd name="connsiteY14" fmla="*/ 158856 h 692938"/>
                <a:gd name="connsiteX15" fmla="*/ 243275 w 514151"/>
                <a:gd name="connsiteY15" fmla="*/ 111231 h 692938"/>
                <a:gd name="connsiteX16" fmla="*/ 255975 w 514151"/>
                <a:gd name="connsiteY16" fmla="*/ 106 h 6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151" h="692938">
                  <a:moveTo>
                    <a:pt x="255975" y="106"/>
                  </a:moveTo>
                  <a:cubicBezTo>
                    <a:pt x="240100" y="-2540"/>
                    <a:pt x="147496" y="44556"/>
                    <a:pt x="148025" y="95356"/>
                  </a:cubicBezTo>
                  <a:cubicBezTo>
                    <a:pt x="148554" y="146156"/>
                    <a:pt x="231104" y="251460"/>
                    <a:pt x="259150" y="304906"/>
                  </a:cubicBezTo>
                  <a:cubicBezTo>
                    <a:pt x="287196" y="358352"/>
                    <a:pt x="337996" y="398569"/>
                    <a:pt x="316300" y="416031"/>
                  </a:cubicBezTo>
                  <a:cubicBezTo>
                    <a:pt x="294604" y="433493"/>
                    <a:pt x="179775" y="393277"/>
                    <a:pt x="128975" y="409681"/>
                  </a:cubicBezTo>
                  <a:cubicBezTo>
                    <a:pt x="78175" y="426085"/>
                    <a:pt x="25787" y="477414"/>
                    <a:pt x="11500" y="514456"/>
                  </a:cubicBezTo>
                  <a:cubicBezTo>
                    <a:pt x="-2788" y="551498"/>
                    <a:pt x="-13900" y="602298"/>
                    <a:pt x="43250" y="631931"/>
                  </a:cubicBezTo>
                  <a:cubicBezTo>
                    <a:pt x="100400" y="661564"/>
                    <a:pt x="303600" y="687494"/>
                    <a:pt x="354400" y="692256"/>
                  </a:cubicBezTo>
                  <a:cubicBezTo>
                    <a:pt x="405200" y="697018"/>
                    <a:pt x="384562" y="675852"/>
                    <a:pt x="348050" y="660506"/>
                  </a:cubicBezTo>
                  <a:cubicBezTo>
                    <a:pt x="311538" y="645160"/>
                    <a:pt x="171308" y="627698"/>
                    <a:pt x="135325" y="600181"/>
                  </a:cubicBezTo>
                  <a:cubicBezTo>
                    <a:pt x="99342" y="572664"/>
                    <a:pt x="124213" y="517102"/>
                    <a:pt x="132150" y="495406"/>
                  </a:cubicBezTo>
                  <a:cubicBezTo>
                    <a:pt x="140087" y="473710"/>
                    <a:pt x="121567" y="463127"/>
                    <a:pt x="182950" y="470006"/>
                  </a:cubicBezTo>
                  <a:cubicBezTo>
                    <a:pt x="244333" y="476885"/>
                    <a:pt x="458117" y="545148"/>
                    <a:pt x="500450" y="536681"/>
                  </a:cubicBezTo>
                  <a:cubicBezTo>
                    <a:pt x="542783" y="528214"/>
                    <a:pt x="477167" y="482177"/>
                    <a:pt x="436950" y="419206"/>
                  </a:cubicBezTo>
                  <a:cubicBezTo>
                    <a:pt x="396733" y="356235"/>
                    <a:pt x="291429" y="210185"/>
                    <a:pt x="259150" y="158856"/>
                  </a:cubicBezTo>
                  <a:cubicBezTo>
                    <a:pt x="226871" y="107527"/>
                    <a:pt x="241688" y="133456"/>
                    <a:pt x="243275" y="111231"/>
                  </a:cubicBezTo>
                  <a:cubicBezTo>
                    <a:pt x="244862" y="89006"/>
                    <a:pt x="271850" y="2752"/>
                    <a:pt x="255975" y="1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4BDD5BC0-2C46-7C95-C217-0726BE25F3A9}"/>
              </a:ext>
            </a:extLst>
          </p:cNvPr>
          <p:cNvSpPr/>
          <p:nvPr/>
        </p:nvSpPr>
        <p:spPr>
          <a:xfrm>
            <a:off x="6071651" y="8792170"/>
            <a:ext cx="710624" cy="625721"/>
          </a:xfrm>
          <a:custGeom>
            <a:avLst/>
            <a:gdLst>
              <a:gd name="connsiteX0" fmla="*/ 260355 w 710624"/>
              <a:gd name="connsiteY0" fmla="*/ 4245 h 625721"/>
              <a:gd name="connsiteX1" fmla="*/ 288930 w 710624"/>
              <a:gd name="connsiteY1" fmla="*/ 64570 h 625721"/>
              <a:gd name="connsiteX2" fmla="*/ 85730 w 710624"/>
              <a:gd name="connsiteY2" fmla="*/ 432870 h 625721"/>
              <a:gd name="connsiteX3" fmla="*/ 5 w 710624"/>
              <a:gd name="connsiteY3" fmla="*/ 578920 h 625721"/>
              <a:gd name="connsiteX4" fmla="*/ 88905 w 710624"/>
              <a:gd name="connsiteY4" fmla="*/ 594795 h 625721"/>
              <a:gd name="connsiteX5" fmla="*/ 241305 w 710624"/>
              <a:gd name="connsiteY5" fmla="*/ 382070 h 625721"/>
              <a:gd name="connsiteX6" fmla="*/ 342905 w 710624"/>
              <a:gd name="connsiteY6" fmla="*/ 483670 h 625721"/>
              <a:gd name="connsiteX7" fmla="*/ 387355 w 710624"/>
              <a:gd name="connsiteY7" fmla="*/ 617020 h 625721"/>
              <a:gd name="connsiteX8" fmla="*/ 571505 w 710624"/>
              <a:gd name="connsiteY8" fmla="*/ 585270 h 625721"/>
              <a:gd name="connsiteX9" fmla="*/ 701680 w 710624"/>
              <a:gd name="connsiteY9" fmla="*/ 363020 h 625721"/>
              <a:gd name="connsiteX10" fmla="*/ 673105 w 710624"/>
              <a:gd name="connsiteY10" fmla="*/ 416995 h 625721"/>
              <a:gd name="connsiteX11" fmla="*/ 463555 w 710624"/>
              <a:gd name="connsiteY11" fmla="*/ 524945 h 625721"/>
              <a:gd name="connsiteX12" fmla="*/ 400055 w 710624"/>
              <a:gd name="connsiteY12" fmla="*/ 356670 h 625721"/>
              <a:gd name="connsiteX13" fmla="*/ 292105 w 710624"/>
              <a:gd name="connsiteY13" fmla="*/ 302695 h 625721"/>
              <a:gd name="connsiteX14" fmla="*/ 403230 w 710624"/>
              <a:gd name="connsiteY14" fmla="*/ 115370 h 625721"/>
              <a:gd name="connsiteX15" fmla="*/ 260355 w 710624"/>
              <a:gd name="connsiteY15" fmla="*/ 4245 h 62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0624" h="625721">
                <a:moveTo>
                  <a:pt x="260355" y="4245"/>
                </a:moveTo>
                <a:cubicBezTo>
                  <a:pt x="241305" y="-4222"/>
                  <a:pt x="318034" y="-6868"/>
                  <a:pt x="288930" y="64570"/>
                </a:cubicBezTo>
                <a:cubicBezTo>
                  <a:pt x="259826" y="136008"/>
                  <a:pt x="133884" y="347145"/>
                  <a:pt x="85730" y="432870"/>
                </a:cubicBezTo>
                <a:cubicBezTo>
                  <a:pt x="37576" y="518595"/>
                  <a:pt x="-524" y="551933"/>
                  <a:pt x="5" y="578920"/>
                </a:cubicBezTo>
                <a:cubicBezTo>
                  <a:pt x="534" y="605907"/>
                  <a:pt x="48688" y="627603"/>
                  <a:pt x="88905" y="594795"/>
                </a:cubicBezTo>
                <a:cubicBezTo>
                  <a:pt x="129122" y="561987"/>
                  <a:pt x="198972" y="400591"/>
                  <a:pt x="241305" y="382070"/>
                </a:cubicBezTo>
                <a:cubicBezTo>
                  <a:pt x="283638" y="363549"/>
                  <a:pt x="318563" y="444512"/>
                  <a:pt x="342905" y="483670"/>
                </a:cubicBezTo>
                <a:cubicBezTo>
                  <a:pt x="367247" y="522828"/>
                  <a:pt x="349255" y="600087"/>
                  <a:pt x="387355" y="617020"/>
                </a:cubicBezTo>
                <a:cubicBezTo>
                  <a:pt x="425455" y="633953"/>
                  <a:pt x="519118" y="627603"/>
                  <a:pt x="571505" y="585270"/>
                </a:cubicBezTo>
                <a:cubicBezTo>
                  <a:pt x="623892" y="542937"/>
                  <a:pt x="684747" y="391066"/>
                  <a:pt x="701680" y="363020"/>
                </a:cubicBezTo>
                <a:cubicBezTo>
                  <a:pt x="718613" y="334974"/>
                  <a:pt x="712793" y="390008"/>
                  <a:pt x="673105" y="416995"/>
                </a:cubicBezTo>
                <a:cubicBezTo>
                  <a:pt x="633418" y="443983"/>
                  <a:pt x="509063" y="534999"/>
                  <a:pt x="463555" y="524945"/>
                </a:cubicBezTo>
                <a:cubicBezTo>
                  <a:pt x="418047" y="514891"/>
                  <a:pt x="428630" y="393712"/>
                  <a:pt x="400055" y="356670"/>
                </a:cubicBezTo>
                <a:cubicBezTo>
                  <a:pt x="371480" y="319628"/>
                  <a:pt x="291576" y="342912"/>
                  <a:pt x="292105" y="302695"/>
                </a:cubicBezTo>
                <a:cubicBezTo>
                  <a:pt x="292634" y="262478"/>
                  <a:pt x="401643" y="164582"/>
                  <a:pt x="403230" y="115370"/>
                </a:cubicBezTo>
                <a:cubicBezTo>
                  <a:pt x="404817" y="66158"/>
                  <a:pt x="279405" y="12712"/>
                  <a:pt x="260355" y="42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2" name="グループ化 1241">
            <a:extLst>
              <a:ext uri="{FF2B5EF4-FFF2-40B4-BE49-F238E27FC236}">
                <a16:creationId xmlns:a16="http://schemas.microsoft.com/office/drawing/2014/main" id="{BDE46209-A0D4-2658-7D63-8318687C995B}"/>
              </a:ext>
            </a:extLst>
          </p:cNvPr>
          <p:cNvGrpSpPr/>
          <p:nvPr/>
        </p:nvGrpSpPr>
        <p:grpSpPr>
          <a:xfrm>
            <a:off x="5899704" y="9444192"/>
            <a:ext cx="622393" cy="672727"/>
            <a:chOff x="4324193" y="4854473"/>
            <a:chExt cx="622393" cy="672727"/>
          </a:xfrm>
        </p:grpSpPr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8B5EEF0C-2253-F09F-1ABD-61B7AAF702D2}"/>
                </a:ext>
              </a:extLst>
            </p:cNvPr>
            <p:cNvSpPr/>
            <p:nvPr/>
          </p:nvSpPr>
          <p:spPr>
            <a:xfrm>
              <a:off x="4324193" y="4854473"/>
              <a:ext cx="192521" cy="672727"/>
            </a:xfrm>
            <a:custGeom>
              <a:avLst/>
              <a:gdLst>
                <a:gd name="connsiteX0" fmla="*/ 25557 w 192521"/>
                <a:gd name="connsiteY0" fmla="*/ 102 h 672727"/>
                <a:gd name="connsiteX1" fmla="*/ 63657 w 192521"/>
                <a:gd name="connsiteY1" fmla="*/ 108052 h 672727"/>
                <a:gd name="connsiteX2" fmla="*/ 157 w 192521"/>
                <a:gd name="connsiteY2" fmla="*/ 358877 h 672727"/>
                <a:gd name="connsiteX3" fmla="*/ 85882 w 192521"/>
                <a:gd name="connsiteY3" fmla="*/ 657327 h 672727"/>
                <a:gd name="connsiteX4" fmla="*/ 70007 w 192521"/>
                <a:gd name="connsiteY4" fmla="*/ 593827 h 672727"/>
                <a:gd name="connsiteX5" fmla="*/ 190657 w 192521"/>
                <a:gd name="connsiteY5" fmla="*/ 285852 h 672727"/>
                <a:gd name="connsiteX6" fmla="*/ 139857 w 192521"/>
                <a:gd name="connsiteY6" fmla="*/ 371577 h 672727"/>
                <a:gd name="connsiteX7" fmla="*/ 92232 w 192521"/>
                <a:gd name="connsiteY7" fmla="*/ 416027 h 672727"/>
                <a:gd name="connsiteX8" fmla="*/ 177957 w 192521"/>
                <a:gd name="connsiteY8" fmla="*/ 95352 h 672727"/>
                <a:gd name="connsiteX9" fmla="*/ 25557 w 192521"/>
                <a:gd name="connsiteY9" fmla="*/ 102 h 67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521" h="672727">
                  <a:moveTo>
                    <a:pt x="25557" y="102"/>
                  </a:moveTo>
                  <a:cubicBezTo>
                    <a:pt x="6507" y="2219"/>
                    <a:pt x="67890" y="48256"/>
                    <a:pt x="63657" y="108052"/>
                  </a:cubicBezTo>
                  <a:cubicBezTo>
                    <a:pt x="59424" y="167848"/>
                    <a:pt x="-3547" y="267331"/>
                    <a:pt x="157" y="358877"/>
                  </a:cubicBezTo>
                  <a:cubicBezTo>
                    <a:pt x="3861" y="450423"/>
                    <a:pt x="74240" y="618169"/>
                    <a:pt x="85882" y="657327"/>
                  </a:cubicBezTo>
                  <a:cubicBezTo>
                    <a:pt x="97524" y="696485"/>
                    <a:pt x="52545" y="655739"/>
                    <a:pt x="70007" y="593827"/>
                  </a:cubicBezTo>
                  <a:cubicBezTo>
                    <a:pt x="87469" y="531915"/>
                    <a:pt x="179015" y="322894"/>
                    <a:pt x="190657" y="285852"/>
                  </a:cubicBezTo>
                  <a:cubicBezTo>
                    <a:pt x="202299" y="248810"/>
                    <a:pt x="156261" y="349881"/>
                    <a:pt x="139857" y="371577"/>
                  </a:cubicBezTo>
                  <a:cubicBezTo>
                    <a:pt x="123453" y="393273"/>
                    <a:pt x="85882" y="462065"/>
                    <a:pt x="92232" y="416027"/>
                  </a:cubicBezTo>
                  <a:cubicBezTo>
                    <a:pt x="98582" y="369989"/>
                    <a:pt x="183778" y="162027"/>
                    <a:pt x="177957" y="95352"/>
                  </a:cubicBezTo>
                  <a:cubicBezTo>
                    <a:pt x="172136" y="28677"/>
                    <a:pt x="44607" y="-2015"/>
                    <a:pt x="25557" y="10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E73FE24D-F7E0-5677-913D-968BFAD1DEFC}"/>
                </a:ext>
              </a:extLst>
            </p:cNvPr>
            <p:cNvSpPr/>
            <p:nvPr/>
          </p:nvSpPr>
          <p:spPr>
            <a:xfrm>
              <a:off x="4577372" y="4925297"/>
              <a:ext cx="356778" cy="209404"/>
            </a:xfrm>
            <a:custGeom>
              <a:avLst/>
              <a:gdLst>
                <a:gd name="connsiteX0" fmla="*/ 978 w 356778"/>
                <a:gd name="connsiteY0" fmla="*/ 2303 h 209404"/>
                <a:gd name="connsiteX1" fmla="*/ 124803 w 356778"/>
                <a:gd name="connsiteY1" fmla="*/ 34053 h 209404"/>
                <a:gd name="connsiteX2" fmla="*/ 242278 w 356778"/>
                <a:gd name="connsiteY2" fmla="*/ 5478 h 209404"/>
                <a:gd name="connsiteX3" fmla="*/ 356578 w 356778"/>
                <a:gd name="connsiteY3" fmla="*/ 65803 h 209404"/>
                <a:gd name="connsiteX4" fmla="*/ 264503 w 356778"/>
                <a:gd name="connsiteY4" fmla="*/ 103903 h 209404"/>
                <a:gd name="connsiteX5" fmla="*/ 70828 w 356778"/>
                <a:gd name="connsiteY5" fmla="*/ 208678 h 209404"/>
                <a:gd name="connsiteX6" fmla="*/ 150203 w 356778"/>
                <a:gd name="connsiteY6" fmla="*/ 148353 h 209404"/>
                <a:gd name="connsiteX7" fmla="*/ 194653 w 356778"/>
                <a:gd name="connsiteY7" fmla="*/ 110253 h 209404"/>
                <a:gd name="connsiteX8" fmla="*/ 978 w 356778"/>
                <a:gd name="connsiteY8" fmla="*/ 2303 h 20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778" h="209404">
                  <a:moveTo>
                    <a:pt x="978" y="2303"/>
                  </a:moveTo>
                  <a:cubicBezTo>
                    <a:pt x="-10664" y="-10397"/>
                    <a:pt x="84586" y="33524"/>
                    <a:pt x="124803" y="34053"/>
                  </a:cubicBezTo>
                  <a:cubicBezTo>
                    <a:pt x="165020" y="34582"/>
                    <a:pt x="203649" y="186"/>
                    <a:pt x="242278" y="5478"/>
                  </a:cubicBezTo>
                  <a:cubicBezTo>
                    <a:pt x="280907" y="10770"/>
                    <a:pt x="352874" y="49399"/>
                    <a:pt x="356578" y="65803"/>
                  </a:cubicBezTo>
                  <a:cubicBezTo>
                    <a:pt x="360282" y="82207"/>
                    <a:pt x="312128" y="80091"/>
                    <a:pt x="264503" y="103903"/>
                  </a:cubicBezTo>
                  <a:cubicBezTo>
                    <a:pt x="216878" y="127716"/>
                    <a:pt x="89878" y="201270"/>
                    <a:pt x="70828" y="208678"/>
                  </a:cubicBezTo>
                  <a:cubicBezTo>
                    <a:pt x="51778" y="216086"/>
                    <a:pt x="129566" y="164757"/>
                    <a:pt x="150203" y="148353"/>
                  </a:cubicBezTo>
                  <a:cubicBezTo>
                    <a:pt x="170840" y="131949"/>
                    <a:pt x="216878" y="128245"/>
                    <a:pt x="194653" y="110253"/>
                  </a:cubicBezTo>
                  <a:cubicBezTo>
                    <a:pt x="172428" y="92261"/>
                    <a:pt x="12620" y="15003"/>
                    <a:pt x="978" y="23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9F49D4D4-C3F8-D705-2489-85B0EF15FA2A}"/>
                </a:ext>
              </a:extLst>
            </p:cNvPr>
            <p:cNvSpPr/>
            <p:nvPr/>
          </p:nvSpPr>
          <p:spPr>
            <a:xfrm>
              <a:off x="4540011" y="5213008"/>
              <a:ext cx="406575" cy="251249"/>
            </a:xfrm>
            <a:custGeom>
              <a:avLst/>
              <a:gdLst>
                <a:gd name="connsiteX0" fmla="*/ 22464 w 406575"/>
                <a:gd name="connsiteY0" fmla="*/ 342 h 251249"/>
                <a:gd name="connsiteX1" fmla="*/ 54214 w 406575"/>
                <a:gd name="connsiteY1" fmla="*/ 133692 h 251249"/>
                <a:gd name="connsiteX2" fmla="*/ 349489 w 406575"/>
                <a:gd name="connsiteY2" fmla="*/ 251167 h 251249"/>
                <a:gd name="connsiteX3" fmla="*/ 403464 w 406575"/>
                <a:gd name="connsiteY3" fmla="*/ 152742 h 251249"/>
                <a:gd name="connsiteX4" fmla="*/ 301864 w 406575"/>
                <a:gd name="connsiteY4" fmla="*/ 174967 h 251249"/>
                <a:gd name="connsiteX5" fmla="*/ 22464 w 406575"/>
                <a:gd name="connsiteY5" fmla="*/ 342 h 251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75" h="251249">
                  <a:moveTo>
                    <a:pt x="22464" y="342"/>
                  </a:moveTo>
                  <a:cubicBezTo>
                    <a:pt x="-18811" y="-6537"/>
                    <a:pt x="-290" y="91888"/>
                    <a:pt x="54214" y="133692"/>
                  </a:cubicBezTo>
                  <a:cubicBezTo>
                    <a:pt x="108718" y="175496"/>
                    <a:pt x="291281" y="247992"/>
                    <a:pt x="349489" y="251167"/>
                  </a:cubicBezTo>
                  <a:cubicBezTo>
                    <a:pt x="407697" y="254342"/>
                    <a:pt x="411401" y="165442"/>
                    <a:pt x="403464" y="152742"/>
                  </a:cubicBezTo>
                  <a:cubicBezTo>
                    <a:pt x="395527" y="140042"/>
                    <a:pt x="362718" y="195605"/>
                    <a:pt x="301864" y="174967"/>
                  </a:cubicBezTo>
                  <a:cubicBezTo>
                    <a:pt x="241010" y="154330"/>
                    <a:pt x="63739" y="7221"/>
                    <a:pt x="22464" y="34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6" name="グループ化 1245">
            <a:extLst>
              <a:ext uri="{FF2B5EF4-FFF2-40B4-BE49-F238E27FC236}">
                <a16:creationId xmlns:a16="http://schemas.microsoft.com/office/drawing/2014/main" id="{0609EC63-5377-22D0-471D-F9E03EFD8FA6}"/>
              </a:ext>
            </a:extLst>
          </p:cNvPr>
          <p:cNvGrpSpPr/>
          <p:nvPr/>
        </p:nvGrpSpPr>
        <p:grpSpPr>
          <a:xfrm>
            <a:off x="6125672" y="11373767"/>
            <a:ext cx="704805" cy="674095"/>
            <a:chOff x="4269589" y="5599793"/>
            <a:chExt cx="704805" cy="674095"/>
          </a:xfrm>
        </p:grpSpPr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A3B795E1-6EC3-DE67-9818-BB173F0E9FDA}"/>
                </a:ext>
              </a:extLst>
            </p:cNvPr>
            <p:cNvSpPr/>
            <p:nvPr/>
          </p:nvSpPr>
          <p:spPr>
            <a:xfrm>
              <a:off x="4269589" y="5713699"/>
              <a:ext cx="427586" cy="132446"/>
            </a:xfrm>
            <a:custGeom>
              <a:avLst/>
              <a:gdLst>
                <a:gd name="connsiteX0" fmla="*/ 786 w 427586"/>
                <a:gd name="connsiteY0" fmla="*/ 1301 h 132446"/>
                <a:gd name="connsiteX1" fmla="*/ 108736 w 427586"/>
                <a:gd name="connsiteY1" fmla="*/ 128301 h 132446"/>
                <a:gd name="connsiteX2" fmla="*/ 229386 w 427586"/>
                <a:gd name="connsiteY2" fmla="*/ 99726 h 132446"/>
                <a:gd name="connsiteX3" fmla="*/ 419886 w 427586"/>
                <a:gd name="connsiteY3" fmla="*/ 80676 h 132446"/>
                <a:gd name="connsiteX4" fmla="*/ 381786 w 427586"/>
                <a:gd name="connsiteY4" fmla="*/ 1301 h 132446"/>
                <a:gd name="connsiteX5" fmla="*/ 302411 w 427586"/>
                <a:gd name="connsiteY5" fmla="*/ 45751 h 132446"/>
                <a:gd name="connsiteX6" fmla="*/ 165886 w 427586"/>
                <a:gd name="connsiteY6" fmla="*/ 61626 h 132446"/>
                <a:gd name="connsiteX7" fmla="*/ 786 w 427586"/>
                <a:gd name="connsiteY7" fmla="*/ 1301 h 13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586" h="132446">
                  <a:moveTo>
                    <a:pt x="786" y="1301"/>
                  </a:moveTo>
                  <a:cubicBezTo>
                    <a:pt x="-8739" y="12414"/>
                    <a:pt x="70636" y="111897"/>
                    <a:pt x="108736" y="128301"/>
                  </a:cubicBezTo>
                  <a:cubicBezTo>
                    <a:pt x="146836" y="144705"/>
                    <a:pt x="177528" y="107663"/>
                    <a:pt x="229386" y="99726"/>
                  </a:cubicBezTo>
                  <a:cubicBezTo>
                    <a:pt x="281244" y="91789"/>
                    <a:pt x="394486" y="97080"/>
                    <a:pt x="419886" y="80676"/>
                  </a:cubicBezTo>
                  <a:cubicBezTo>
                    <a:pt x="445286" y="64272"/>
                    <a:pt x="401365" y="7122"/>
                    <a:pt x="381786" y="1301"/>
                  </a:cubicBezTo>
                  <a:cubicBezTo>
                    <a:pt x="362207" y="-4520"/>
                    <a:pt x="338394" y="35697"/>
                    <a:pt x="302411" y="45751"/>
                  </a:cubicBezTo>
                  <a:cubicBezTo>
                    <a:pt x="266428" y="55805"/>
                    <a:pt x="209807" y="69564"/>
                    <a:pt x="165886" y="61626"/>
                  </a:cubicBezTo>
                  <a:cubicBezTo>
                    <a:pt x="121965" y="53689"/>
                    <a:pt x="10311" y="-9812"/>
                    <a:pt x="786" y="13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BD85F43C-3204-A5E3-10B0-925C217EAC99}"/>
                </a:ext>
              </a:extLst>
            </p:cNvPr>
            <p:cNvSpPr/>
            <p:nvPr/>
          </p:nvSpPr>
          <p:spPr>
            <a:xfrm>
              <a:off x="4327913" y="5599793"/>
              <a:ext cx="234868" cy="560775"/>
            </a:xfrm>
            <a:custGeom>
              <a:avLst/>
              <a:gdLst>
                <a:gd name="connsiteX0" fmla="*/ 152012 w 234868"/>
                <a:gd name="connsiteY0" fmla="*/ 907 h 560775"/>
                <a:gd name="connsiteX1" fmla="*/ 177412 w 234868"/>
                <a:gd name="connsiteY1" fmla="*/ 80282 h 560775"/>
                <a:gd name="connsiteX2" fmla="*/ 18662 w 234868"/>
                <a:gd name="connsiteY2" fmla="*/ 473982 h 560775"/>
                <a:gd name="connsiteX3" fmla="*/ 15487 w 234868"/>
                <a:gd name="connsiteY3" fmla="*/ 559707 h 560775"/>
                <a:gd name="connsiteX4" fmla="*/ 129787 w 234868"/>
                <a:gd name="connsiteY4" fmla="*/ 489857 h 560775"/>
                <a:gd name="connsiteX5" fmla="*/ 234562 w 234868"/>
                <a:gd name="connsiteY5" fmla="*/ 102507 h 560775"/>
                <a:gd name="connsiteX6" fmla="*/ 152012 w 234868"/>
                <a:gd name="connsiteY6" fmla="*/ 907 h 56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868" h="560775">
                  <a:moveTo>
                    <a:pt x="152012" y="907"/>
                  </a:moveTo>
                  <a:cubicBezTo>
                    <a:pt x="142487" y="-2797"/>
                    <a:pt x="199637" y="1436"/>
                    <a:pt x="177412" y="80282"/>
                  </a:cubicBezTo>
                  <a:cubicBezTo>
                    <a:pt x="155187" y="159128"/>
                    <a:pt x="45649" y="394078"/>
                    <a:pt x="18662" y="473982"/>
                  </a:cubicBezTo>
                  <a:cubicBezTo>
                    <a:pt x="-8325" y="553886"/>
                    <a:pt x="-3034" y="557061"/>
                    <a:pt x="15487" y="559707"/>
                  </a:cubicBezTo>
                  <a:cubicBezTo>
                    <a:pt x="34008" y="562353"/>
                    <a:pt x="93274" y="566057"/>
                    <a:pt x="129787" y="489857"/>
                  </a:cubicBezTo>
                  <a:cubicBezTo>
                    <a:pt x="166300" y="413657"/>
                    <a:pt x="228741" y="183470"/>
                    <a:pt x="234562" y="102507"/>
                  </a:cubicBezTo>
                  <a:cubicBezTo>
                    <a:pt x="240383" y="21545"/>
                    <a:pt x="161537" y="4611"/>
                    <a:pt x="152012" y="90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D517F821-13D3-D0BC-9BA7-CFA3B04E0600}"/>
                </a:ext>
              </a:extLst>
            </p:cNvPr>
            <p:cNvSpPr/>
            <p:nvPr/>
          </p:nvSpPr>
          <p:spPr>
            <a:xfrm>
              <a:off x="4707374" y="5688290"/>
              <a:ext cx="264956" cy="162724"/>
            </a:xfrm>
            <a:custGeom>
              <a:avLst/>
              <a:gdLst>
                <a:gd name="connsiteX0" fmla="*/ 1151 w 264956"/>
                <a:gd name="connsiteY0" fmla="*/ 1310 h 162724"/>
                <a:gd name="connsiteX1" fmla="*/ 223401 w 264956"/>
                <a:gd name="connsiteY1" fmla="*/ 67985 h 162724"/>
                <a:gd name="connsiteX2" fmla="*/ 258326 w 264956"/>
                <a:gd name="connsiteY2" fmla="*/ 160060 h 162724"/>
                <a:gd name="connsiteX3" fmla="*/ 140851 w 264956"/>
                <a:gd name="connsiteY3" fmla="*/ 128310 h 162724"/>
                <a:gd name="connsiteX4" fmla="*/ 1151 w 264956"/>
                <a:gd name="connsiteY4" fmla="*/ 1310 h 1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56" h="162724">
                  <a:moveTo>
                    <a:pt x="1151" y="1310"/>
                  </a:moveTo>
                  <a:cubicBezTo>
                    <a:pt x="14909" y="-8744"/>
                    <a:pt x="180539" y="41527"/>
                    <a:pt x="223401" y="67985"/>
                  </a:cubicBezTo>
                  <a:cubicBezTo>
                    <a:pt x="266263" y="94443"/>
                    <a:pt x="272084" y="150006"/>
                    <a:pt x="258326" y="160060"/>
                  </a:cubicBezTo>
                  <a:cubicBezTo>
                    <a:pt x="244568" y="170114"/>
                    <a:pt x="181067" y="150006"/>
                    <a:pt x="140851" y="128310"/>
                  </a:cubicBezTo>
                  <a:cubicBezTo>
                    <a:pt x="100635" y="106614"/>
                    <a:pt x="-12607" y="11364"/>
                    <a:pt x="1151" y="13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AC05C045-6348-4B41-6E2D-B29D8A4FE5A9}"/>
                </a:ext>
              </a:extLst>
            </p:cNvPr>
            <p:cNvSpPr/>
            <p:nvPr/>
          </p:nvSpPr>
          <p:spPr>
            <a:xfrm>
              <a:off x="4603662" y="5810142"/>
              <a:ext cx="263913" cy="428970"/>
            </a:xfrm>
            <a:custGeom>
              <a:avLst/>
              <a:gdLst>
                <a:gd name="connsiteX0" fmla="*/ 263613 w 263913"/>
                <a:gd name="connsiteY0" fmla="*/ 3283 h 428970"/>
                <a:gd name="connsiteX1" fmla="*/ 142963 w 263913"/>
                <a:gd name="connsiteY1" fmla="*/ 54083 h 428970"/>
                <a:gd name="connsiteX2" fmla="*/ 130263 w 263913"/>
                <a:gd name="connsiteY2" fmla="*/ 308083 h 428970"/>
                <a:gd name="connsiteX3" fmla="*/ 101688 w 263913"/>
                <a:gd name="connsiteY3" fmla="*/ 377933 h 428970"/>
                <a:gd name="connsiteX4" fmla="*/ 88 w 263913"/>
                <a:gd name="connsiteY4" fmla="*/ 425558 h 428970"/>
                <a:gd name="connsiteX5" fmla="*/ 120738 w 263913"/>
                <a:gd name="connsiteY5" fmla="*/ 419208 h 428970"/>
                <a:gd name="connsiteX6" fmla="*/ 238213 w 263913"/>
                <a:gd name="connsiteY6" fmla="*/ 371583 h 428970"/>
                <a:gd name="connsiteX7" fmla="*/ 177888 w 263913"/>
                <a:gd name="connsiteY7" fmla="*/ 111233 h 428970"/>
                <a:gd name="connsiteX8" fmla="*/ 263613 w 263913"/>
                <a:gd name="connsiteY8" fmla="*/ 3283 h 42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913" h="428970">
                  <a:moveTo>
                    <a:pt x="263613" y="3283"/>
                  </a:moveTo>
                  <a:cubicBezTo>
                    <a:pt x="257792" y="-6242"/>
                    <a:pt x="165188" y="3283"/>
                    <a:pt x="142963" y="54083"/>
                  </a:cubicBezTo>
                  <a:cubicBezTo>
                    <a:pt x="120738" y="104883"/>
                    <a:pt x="137142" y="254108"/>
                    <a:pt x="130263" y="308083"/>
                  </a:cubicBezTo>
                  <a:cubicBezTo>
                    <a:pt x="123384" y="362058"/>
                    <a:pt x="123384" y="358354"/>
                    <a:pt x="101688" y="377933"/>
                  </a:cubicBezTo>
                  <a:cubicBezTo>
                    <a:pt x="79992" y="397512"/>
                    <a:pt x="-3087" y="418679"/>
                    <a:pt x="88" y="425558"/>
                  </a:cubicBezTo>
                  <a:cubicBezTo>
                    <a:pt x="3263" y="432437"/>
                    <a:pt x="81051" y="428204"/>
                    <a:pt x="120738" y="419208"/>
                  </a:cubicBezTo>
                  <a:cubicBezTo>
                    <a:pt x="160425" y="410212"/>
                    <a:pt x="228688" y="422912"/>
                    <a:pt x="238213" y="371583"/>
                  </a:cubicBezTo>
                  <a:cubicBezTo>
                    <a:pt x="247738" y="320254"/>
                    <a:pt x="166775" y="176850"/>
                    <a:pt x="177888" y="111233"/>
                  </a:cubicBezTo>
                  <a:cubicBezTo>
                    <a:pt x="189001" y="45616"/>
                    <a:pt x="269434" y="12808"/>
                    <a:pt x="263613" y="32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DCB6415A-109C-9122-ADAA-ADE47350CDFD}"/>
                </a:ext>
              </a:extLst>
            </p:cNvPr>
            <p:cNvSpPr/>
            <p:nvPr/>
          </p:nvSpPr>
          <p:spPr>
            <a:xfrm>
              <a:off x="4523321" y="6070859"/>
              <a:ext cx="451073" cy="203029"/>
            </a:xfrm>
            <a:custGeom>
              <a:avLst/>
              <a:gdLst>
                <a:gd name="connsiteX0" fmla="*/ 86779 w 451073"/>
                <a:gd name="connsiteY0" fmla="*/ 202941 h 203029"/>
                <a:gd name="connsiteX1" fmla="*/ 4229 w 451073"/>
                <a:gd name="connsiteY1" fmla="*/ 60066 h 203029"/>
                <a:gd name="connsiteX2" fmla="*/ 232829 w 451073"/>
                <a:gd name="connsiteY2" fmla="*/ 2916 h 203029"/>
                <a:gd name="connsiteX3" fmla="*/ 439204 w 451073"/>
                <a:gd name="connsiteY3" fmla="*/ 142616 h 203029"/>
                <a:gd name="connsiteX4" fmla="*/ 404279 w 451073"/>
                <a:gd name="connsiteY4" fmla="*/ 164841 h 203029"/>
                <a:gd name="connsiteX5" fmla="*/ 223304 w 451073"/>
                <a:gd name="connsiteY5" fmla="*/ 53716 h 203029"/>
                <a:gd name="connsiteX6" fmla="*/ 118529 w 451073"/>
                <a:gd name="connsiteY6" fmla="*/ 37841 h 203029"/>
                <a:gd name="connsiteX7" fmla="*/ 86779 w 451073"/>
                <a:gd name="connsiteY7" fmla="*/ 202941 h 20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073" h="203029">
                  <a:moveTo>
                    <a:pt x="86779" y="202941"/>
                  </a:moveTo>
                  <a:cubicBezTo>
                    <a:pt x="67729" y="206645"/>
                    <a:pt x="-20113" y="93404"/>
                    <a:pt x="4229" y="60066"/>
                  </a:cubicBezTo>
                  <a:cubicBezTo>
                    <a:pt x="28571" y="26728"/>
                    <a:pt x="160333" y="-10842"/>
                    <a:pt x="232829" y="2916"/>
                  </a:cubicBezTo>
                  <a:cubicBezTo>
                    <a:pt x="305325" y="16674"/>
                    <a:pt x="410629" y="115628"/>
                    <a:pt x="439204" y="142616"/>
                  </a:cubicBezTo>
                  <a:cubicBezTo>
                    <a:pt x="467779" y="169603"/>
                    <a:pt x="440262" y="179658"/>
                    <a:pt x="404279" y="164841"/>
                  </a:cubicBezTo>
                  <a:cubicBezTo>
                    <a:pt x="368296" y="150024"/>
                    <a:pt x="270929" y="74883"/>
                    <a:pt x="223304" y="53716"/>
                  </a:cubicBezTo>
                  <a:cubicBezTo>
                    <a:pt x="175679" y="32549"/>
                    <a:pt x="142871" y="18262"/>
                    <a:pt x="118529" y="37841"/>
                  </a:cubicBezTo>
                  <a:cubicBezTo>
                    <a:pt x="94187" y="57420"/>
                    <a:pt x="105829" y="199237"/>
                    <a:pt x="86779" y="2029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2" name="グループ化 1251">
            <a:extLst>
              <a:ext uri="{FF2B5EF4-FFF2-40B4-BE49-F238E27FC236}">
                <a16:creationId xmlns:a16="http://schemas.microsoft.com/office/drawing/2014/main" id="{D3318D13-8A3F-AC84-8C64-2036D001EF49}"/>
              </a:ext>
            </a:extLst>
          </p:cNvPr>
          <p:cNvGrpSpPr/>
          <p:nvPr/>
        </p:nvGrpSpPr>
        <p:grpSpPr>
          <a:xfrm>
            <a:off x="6074045" y="10771766"/>
            <a:ext cx="739858" cy="677407"/>
            <a:chOff x="4298950" y="6368430"/>
            <a:chExt cx="739858" cy="677407"/>
          </a:xfrm>
        </p:grpSpPr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93380897-BC82-2D32-6EC3-BE954684AA70}"/>
                </a:ext>
              </a:extLst>
            </p:cNvPr>
            <p:cNvSpPr/>
            <p:nvPr/>
          </p:nvSpPr>
          <p:spPr>
            <a:xfrm>
              <a:off x="4377436" y="6368430"/>
              <a:ext cx="157971" cy="677407"/>
            </a:xfrm>
            <a:custGeom>
              <a:avLst/>
              <a:gdLst>
                <a:gd name="connsiteX0" fmla="*/ 32639 w 157971"/>
                <a:gd name="connsiteY0" fmla="*/ 3795 h 677407"/>
                <a:gd name="connsiteX1" fmla="*/ 80264 w 157971"/>
                <a:gd name="connsiteY1" fmla="*/ 130795 h 677407"/>
                <a:gd name="connsiteX2" fmla="*/ 96139 w 157971"/>
                <a:gd name="connsiteY2" fmla="*/ 562595 h 677407"/>
                <a:gd name="connsiteX3" fmla="*/ 80264 w 157971"/>
                <a:gd name="connsiteY3" fmla="*/ 546720 h 677407"/>
                <a:gd name="connsiteX4" fmla="*/ 889 w 157971"/>
                <a:gd name="connsiteY4" fmla="*/ 448295 h 677407"/>
                <a:gd name="connsiteX5" fmla="*/ 42164 w 157971"/>
                <a:gd name="connsiteY5" fmla="*/ 492745 h 677407"/>
                <a:gd name="connsiteX6" fmla="*/ 112014 w 157971"/>
                <a:gd name="connsiteY6" fmla="*/ 676895 h 677407"/>
                <a:gd name="connsiteX7" fmla="*/ 127889 w 157971"/>
                <a:gd name="connsiteY7" fmla="*/ 530845 h 677407"/>
                <a:gd name="connsiteX8" fmla="*/ 156464 w 157971"/>
                <a:gd name="connsiteY8" fmla="*/ 79995 h 677407"/>
                <a:gd name="connsiteX9" fmla="*/ 32639 w 157971"/>
                <a:gd name="connsiteY9" fmla="*/ 3795 h 67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971" h="677407">
                  <a:moveTo>
                    <a:pt x="32639" y="3795"/>
                  </a:moveTo>
                  <a:cubicBezTo>
                    <a:pt x="19939" y="12262"/>
                    <a:pt x="69681" y="37662"/>
                    <a:pt x="80264" y="130795"/>
                  </a:cubicBezTo>
                  <a:cubicBezTo>
                    <a:pt x="90847" y="223928"/>
                    <a:pt x="96139" y="562595"/>
                    <a:pt x="96139" y="562595"/>
                  </a:cubicBezTo>
                  <a:lnTo>
                    <a:pt x="80264" y="546720"/>
                  </a:lnTo>
                  <a:cubicBezTo>
                    <a:pt x="64389" y="527670"/>
                    <a:pt x="7239" y="457291"/>
                    <a:pt x="889" y="448295"/>
                  </a:cubicBezTo>
                  <a:cubicBezTo>
                    <a:pt x="-5461" y="439299"/>
                    <a:pt x="23643" y="454645"/>
                    <a:pt x="42164" y="492745"/>
                  </a:cubicBezTo>
                  <a:cubicBezTo>
                    <a:pt x="60685" y="530845"/>
                    <a:pt x="97726" y="670545"/>
                    <a:pt x="112014" y="676895"/>
                  </a:cubicBezTo>
                  <a:cubicBezTo>
                    <a:pt x="126302" y="683245"/>
                    <a:pt x="120481" y="630328"/>
                    <a:pt x="127889" y="530845"/>
                  </a:cubicBezTo>
                  <a:cubicBezTo>
                    <a:pt x="135297" y="431362"/>
                    <a:pt x="164931" y="166249"/>
                    <a:pt x="156464" y="79995"/>
                  </a:cubicBezTo>
                  <a:cubicBezTo>
                    <a:pt x="147997" y="-6259"/>
                    <a:pt x="45339" y="-4672"/>
                    <a:pt x="32639" y="379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C8468475-581D-7302-30BB-F4B0AA461037}"/>
                </a:ext>
              </a:extLst>
            </p:cNvPr>
            <p:cNvSpPr/>
            <p:nvPr/>
          </p:nvSpPr>
          <p:spPr>
            <a:xfrm>
              <a:off x="4298950" y="6488141"/>
              <a:ext cx="739858" cy="474656"/>
            </a:xfrm>
            <a:custGeom>
              <a:avLst/>
              <a:gdLst>
                <a:gd name="connsiteX0" fmla="*/ 0 w 739858"/>
                <a:gd name="connsiteY0" fmla="*/ 49184 h 474656"/>
                <a:gd name="connsiteX1" fmla="*/ 63500 w 739858"/>
                <a:gd name="connsiteY1" fmla="*/ 106334 h 474656"/>
                <a:gd name="connsiteX2" fmla="*/ 285750 w 739858"/>
                <a:gd name="connsiteY2" fmla="*/ 33309 h 474656"/>
                <a:gd name="connsiteX3" fmla="*/ 161925 w 739858"/>
                <a:gd name="connsiteY3" fmla="*/ 185709 h 474656"/>
                <a:gd name="connsiteX4" fmla="*/ 107950 w 739858"/>
                <a:gd name="connsiteY4" fmla="*/ 242859 h 474656"/>
                <a:gd name="connsiteX5" fmla="*/ 9525 w 739858"/>
                <a:gd name="connsiteY5" fmla="*/ 353984 h 474656"/>
                <a:gd name="connsiteX6" fmla="*/ 25400 w 739858"/>
                <a:gd name="connsiteY6" fmla="*/ 436534 h 474656"/>
                <a:gd name="connsiteX7" fmla="*/ 85725 w 739858"/>
                <a:gd name="connsiteY7" fmla="*/ 382559 h 474656"/>
                <a:gd name="connsiteX8" fmla="*/ 314325 w 739858"/>
                <a:gd name="connsiteY8" fmla="*/ 106334 h 474656"/>
                <a:gd name="connsiteX9" fmla="*/ 425450 w 739858"/>
                <a:gd name="connsiteY9" fmla="*/ 68234 h 474656"/>
                <a:gd name="connsiteX10" fmla="*/ 431800 w 739858"/>
                <a:gd name="connsiteY10" fmla="*/ 306359 h 474656"/>
                <a:gd name="connsiteX11" fmla="*/ 469900 w 739858"/>
                <a:gd name="connsiteY11" fmla="*/ 474634 h 474656"/>
                <a:gd name="connsiteX12" fmla="*/ 739775 w 739858"/>
                <a:gd name="connsiteY12" fmla="*/ 319059 h 474656"/>
                <a:gd name="connsiteX13" fmla="*/ 498475 w 739858"/>
                <a:gd name="connsiteY13" fmla="*/ 433359 h 474656"/>
                <a:gd name="connsiteX14" fmla="*/ 463550 w 739858"/>
                <a:gd name="connsiteY14" fmla="*/ 7909 h 474656"/>
                <a:gd name="connsiteX15" fmla="*/ 238125 w 739858"/>
                <a:gd name="connsiteY15" fmla="*/ 169834 h 474656"/>
                <a:gd name="connsiteX16" fmla="*/ 63500 w 739858"/>
                <a:gd name="connsiteY16" fmla="*/ 338109 h 474656"/>
                <a:gd name="connsiteX17" fmla="*/ 193675 w 739858"/>
                <a:gd name="connsiteY17" fmla="*/ 144434 h 474656"/>
                <a:gd name="connsiteX18" fmla="*/ 63500 w 739858"/>
                <a:gd name="connsiteY18" fmla="*/ 147609 h 474656"/>
                <a:gd name="connsiteX19" fmla="*/ 0 w 739858"/>
                <a:gd name="connsiteY19" fmla="*/ 49184 h 47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9858" h="474656">
                  <a:moveTo>
                    <a:pt x="0" y="49184"/>
                  </a:moveTo>
                  <a:cubicBezTo>
                    <a:pt x="0" y="42305"/>
                    <a:pt x="15875" y="108980"/>
                    <a:pt x="63500" y="106334"/>
                  </a:cubicBezTo>
                  <a:cubicBezTo>
                    <a:pt x="111125" y="103688"/>
                    <a:pt x="269346" y="20080"/>
                    <a:pt x="285750" y="33309"/>
                  </a:cubicBezTo>
                  <a:cubicBezTo>
                    <a:pt x="302154" y="46538"/>
                    <a:pt x="191558" y="150784"/>
                    <a:pt x="161925" y="185709"/>
                  </a:cubicBezTo>
                  <a:cubicBezTo>
                    <a:pt x="132292" y="220634"/>
                    <a:pt x="133350" y="214813"/>
                    <a:pt x="107950" y="242859"/>
                  </a:cubicBezTo>
                  <a:cubicBezTo>
                    <a:pt x="82550" y="270905"/>
                    <a:pt x="23283" y="321705"/>
                    <a:pt x="9525" y="353984"/>
                  </a:cubicBezTo>
                  <a:cubicBezTo>
                    <a:pt x="-4233" y="386263"/>
                    <a:pt x="12700" y="431771"/>
                    <a:pt x="25400" y="436534"/>
                  </a:cubicBezTo>
                  <a:cubicBezTo>
                    <a:pt x="38100" y="441297"/>
                    <a:pt x="37571" y="437592"/>
                    <a:pt x="85725" y="382559"/>
                  </a:cubicBezTo>
                  <a:cubicBezTo>
                    <a:pt x="133879" y="327526"/>
                    <a:pt x="257704" y="158721"/>
                    <a:pt x="314325" y="106334"/>
                  </a:cubicBezTo>
                  <a:cubicBezTo>
                    <a:pt x="370946" y="53947"/>
                    <a:pt x="405871" y="34896"/>
                    <a:pt x="425450" y="68234"/>
                  </a:cubicBezTo>
                  <a:cubicBezTo>
                    <a:pt x="445029" y="101572"/>
                    <a:pt x="424392" y="238626"/>
                    <a:pt x="431800" y="306359"/>
                  </a:cubicBezTo>
                  <a:cubicBezTo>
                    <a:pt x="439208" y="374092"/>
                    <a:pt x="418571" y="472517"/>
                    <a:pt x="469900" y="474634"/>
                  </a:cubicBezTo>
                  <a:cubicBezTo>
                    <a:pt x="521229" y="476751"/>
                    <a:pt x="735013" y="325938"/>
                    <a:pt x="739775" y="319059"/>
                  </a:cubicBezTo>
                  <a:cubicBezTo>
                    <a:pt x="744537" y="312180"/>
                    <a:pt x="544513" y="485217"/>
                    <a:pt x="498475" y="433359"/>
                  </a:cubicBezTo>
                  <a:cubicBezTo>
                    <a:pt x="452438" y="381501"/>
                    <a:pt x="506942" y="51830"/>
                    <a:pt x="463550" y="7909"/>
                  </a:cubicBezTo>
                  <a:cubicBezTo>
                    <a:pt x="420158" y="-36012"/>
                    <a:pt x="304800" y="114801"/>
                    <a:pt x="238125" y="169834"/>
                  </a:cubicBezTo>
                  <a:cubicBezTo>
                    <a:pt x="171450" y="224867"/>
                    <a:pt x="70908" y="342342"/>
                    <a:pt x="63500" y="338109"/>
                  </a:cubicBezTo>
                  <a:cubicBezTo>
                    <a:pt x="56092" y="333876"/>
                    <a:pt x="193675" y="176184"/>
                    <a:pt x="193675" y="144434"/>
                  </a:cubicBezTo>
                  <a:cubicBezTo>
                    <a:pt x="193675" y="112684"/>
                    <a:pt x="94192" y="161367"/>
                    <a:pt x="63500" y="147609"/>
                  </a:cubicBezTo>
                  <a:cubicBezTo>
                    <a:pt x="32808" y="133851"/>
                    <a:pt x="0" y="56063"/>
                    <a:pt x="0" y="491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7" name="グループ化 1256">
            <a:extLst>
              <a:ext uri="{FF2B5EF4-FFF2-40B4-BE49-F238E27FC236}">
                <a16:creationId xmlns:a16="http://schemas.microsoft.com/office/drawing/2014/main" id="{A1DF10CC-376A-1D01-1691-A5F5C8C47639}"/>
              </a:ext>
            </a:extLst>
          </p:cNvPr>
          <p:cNvGrpSpPr/>
          <p:nvPr/>
        </p:nvGrpSpPr>
        <p:grpSpPr>
          <a:xfrm>
            <a:off x="6188089" y="12064152"/>
            <a:ext cx="716045" cy="600506"/>
            <a:chOff x="4278492" y="7896247"/>
            <a:chExt cx="716045" cy="600506"/>
          </a:xfrm>
        </p:grpSpPr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F5FEA07D-42D9-B63E-B915-C80988A3B3CE}"/>
                </a:ext>
              </a:extLst>
            </p:cNvPr>
            <p:cNvSpPr/>
            <p:nvPr/>
          </p:nvSpPr>
          <p:spPr>
            <a:xfrm>
              <a:off x="4278492" y="7896247"/>
              <a:ext cx="358233" cy="600506"/>
            </a:xfrm>
            <a:custGeom>
              <a:avLst/>
              <a:gdLst>
                <a:gd name="connsiteX0" fmla="*/ 7280 w 358233"/>
                <a:gd name="connsiteY0" fmla="*/ 4394 h 600506"/>
                <a:gd name="connsiteX1" fmla="*/ 51730 w 358233"/>
                <a:gd name="connsiteY1" fmla="*/ 32969 h 600506"/>
                <a:gd name="connsiteX2" fmla="*/ 102530 w 358233"/>
                <a:gd name="connsiteY2" fmla="*/ 96469 h 600506"/>
                <a:gd name="connsiteX3" fmla="*/ 73955 w 358233"/>
                <a:gd name="connsiteY3" fmla="*/ 375869 h 600506"/>
                <a:gd name="connsiteX4" fmla="*/ 267630 w 358233"/>
                <a:gd name="connsiteY4" fmla="*/ 585419 h 600506"/>
                <a:gd name="connsiteX5" fmla="*/ 251755 w 358233"/>
                <a:gd name="connsiteY5" fmla="*/ 547319 h 600506"/>
                <a:gd name="connsiteX6" fmla="*/ 356530 w 358233"/>
                <a:gd name="connsiteY6" fmla="*/ 255219 h 600506"/>
                <a:gd name="connsiteX7" fmla="*/ 305730 w 358233"/>
                <a:gd name="connsiteY7" fmla="*/ 344119 h 600506"/>
                <a:gd name="connsiteX8" fmla="*/ 166030 w 358233"/>
                <a:gd name="connsiteY8" fmla="*/ 413969 h 600506"/>
                <a:gd name="connsiteX9" fmla="*/ 213655 w 358233"/>
                <a:gd name="connsiteY9" fmla="*/ 125044 h 600506"/>
                <a:gd name="connsiteX10" fmla="*/ 7280 w 358233"/>
                <a:gd name="connsiteY10" fmla="*/ 4394 h 60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8233" h="600506">
                  <a:moveTo>
                    <a:pt x="7280" y="4394"/>
                  </a:moveTo>
                  <a:cubicBezTo>
                    <a:pt x="-19707" y="-10952"/>
                    <a:pt x="35855" y="17623"/>
                    <a:pt x="51730" y="32969"/>
                  </a:cubicBezTo>
                  <a:cubicBezTo>
                    <a:pt x="67605" y="48315"/>
                    <a:pt x="98826" y="39319"/>
                    <a:pt x="102530" y="96469"/>
                  </a:cubicBezTo>
                  <a:cubicBezTo>
                    <a:pt x="106234" y="153619"/>
                    <a:pt x="46438" y="294377"/>
                    <a:pt x="73955" y="375869"/>
                  </a:cubicBezTo>
                  <a:cubicBezTo>
                    <a:pt x="101472" y="457361"/>
                    <a:pt x="237997" y="556844"/>
                    <a:pt x="267630" y="585419"/>
                  </a:cubicBezTo>
                  <a:cubicBezTo>
                    <a:pt x="297263" y="613994"/>
                    <a:pt x="236938" y="602352"/>
                    <a:pt x="251755" y="547319"/>
                  </a:cubicBezTo>
                  <a:cubicBezTo>
                    <a:pt x="266572" y="492286"/>
                    <a:pt x="347534" y="289086"/>
                    <a:pt x="356530" y="255219"/>
                  </a:cubicBezTo>
                  <a:cubicBezTo>
                    <a:pt x="365526" y="221352"/>
                    <a:pt x="337480" y="317661"/>
                    <a:pt x="305730" y="344119"/>
                  </a:cubicBezTo>
                  <a:cubicBezTo>
                    <a:pt x="273980" y="370577"/>
                    <a:pt x="181376" y="450481"/>
                    <a:pt x="166030" y="413969"/>
                  </a:cubicBezTo>
                  <a:cubicBezTo>
                    <a:pt x="150684" y="377457"/>
                    <a:pt x="235880" y="195952"/>
                    <a:pt x="213655" y="125044"/>
                  </a:cubicBezTo>
                  <a:cubicBezTo>
                    <a:pt x="191430" y="54136"/>
                    <a:pt x="34267" y="19740"/>
                    <a:pt x="7280" y="439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A20EC612-4780-B198-16D0-36286B317D80}"/>
                </a:ext>
              </a:extLst>
            </p:cNvPr>
            <p:cNvSpPr/>
            <p:nvPr/>
          </p:nvSpPr>
          <p:spPr>
            <a:xfrm>
              <a:off x="4694765" y="7937833"/>
              <a:ext cx="299772" cy="392245"/>
            </a:xfrm>
            <a:custGeom>
              <a:avLst/>
              <a:gdLst>
                <a:gd name="connsiteX0" fmla="*/ 582 w 299772"/>
                <a:gd name="connsiteY0" fmla="*/ 4083 h 392245"/>
                <a:gd name="connsiteX1" fmla="*/ 292682 w 299772"/>
                <a:gd name="connsiteY1" fmla="*/ 166008 h 392245"/>
                <a:gd name="connsiteX2" fmla="*/ 210132 w 299772"/>
                <a:gd name="connsiteY2" fmla="*/ 375558 h 392245"/>
                <a:gd name="connsiteX3" fmla="*/ 216482 w 299772"/>
                <a:gd name="connsiteY3" fmla="*/ 337458 h 392245"/>
                <a:gd name="connsiteX4" fmla="*/ 582 w 299772"/>
                <a:gd name="connsiteY4" fmla="*/ 4083 h 392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772" h="392245">
                  <a:moveTo>
                    <a:pt x="582" y="4083"/>
                  </a:moveTo>
                  <a:cubicBezTo>
                    <a:pt x="13282" y="-24492"/>
                    <a:pt x="257757" y="104096"/>
                    <a:pt x="292682" y="166008"/>
                  </a:cubicBezTo>
                  <a:cubicBezTo>
                    <a:pt x="327607" y="227921"/>
                    <a:pt x="222832" y="346983"/>
                    <a:pt x="210132" y="375558"/>
                  </a:cubicBezTo>
                  <a:cubicBezTo>
                    <a:pt x="197432" y="404133"/>
                    <a:pt x="246115" y="398841"/>
                    <a:pt x="216482" y="337458"/>
                  </a:cubicBezTo>
                  <a:cubicBezTo>
                    <a:pt x="186849" y="276075"/>
                    <a:pt x="-12118" y="32658"/>
                    <a:pt x="582" y="40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60" name="グループ化 1259">
            <a:extLst>
              <a:ext uri="{FF2B5EF4-FFF2-40B4-BE49-F238E27FC236}">
                <a16:creationId xmlns:a16="http://schemas.microsoft.com/office/drawing/2014/main" id="{2082F6EE-C00D-6A51-D30A-696B157C9A58}"/>
              </a:ext>
            </a:extLst>
          </p:cNvPr>
          <p:cNvGrpSpPr/>
          <p:nvPr/>
        </p:nvGrpSpPr>
        <p:grpSpPr>
          <a:xfrm>
            <a:off x="6062453" y="10110783"/>
            <a:ext cx="704805" cy="674095"/>
            <a:chOff x="4269589" y="5599793"/>
            <a:chExt cx="704805" cy="674095"/>
          </a:xfrm>
        </p:grpSpPr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7B6862F8-0031-FB2A-861C-D9150C099E11}"/>
                </a:ext>
              </a:extLst>
            </p:cNvPr>
            <p:cNvSpPr/>
            <p:nvPr/>
          </p:nvSpPr>
          <p:spPr>
            <a:xfrm>
              <a:off x="4269589" y="5713699"/>
              <a:ext cx="427586" cy="132446"/>
            </a:xfrm>
            <a:custGeom>
              <a:avLst/>
              <a:gdLst>
                <a:gd name="connsiteX0" fmla="*/ 786 w 427586"/>
                <a:gd name="connsiteY0" fmla="*/ 1301 h 132446"/>
                <a:gd name="connsiteX1" fmla="*/ 108736 w 427586"/>
                <a:gd name="connsiteY1" fmla="*/ 128301 h 132446"/>
                <a:gd name="connsiteX2" fmla="*/ 229386 w 427586"/>
                <a:gd name="connsiteY2" fmla="*/ 99726 h 132446"/>
                <a:gd name="connsiteX3" fmla="*/ 419886 w 427586"/>
                <a:gd name="connsiteY3" fmla="*/ 80676 h 132446"/>
                <a:gd name="connsiteX4" fmla="*/ 381786 w 427586"/>
                <a:gd name="connsiteY4" fmla="*/ 1301 h 132446"/>
                <a:gd name="connsiteX5" fmla="*/ 302411 w 427586"/>
                <a:gd name="connsiteY5" fmla="*/ 45751 h 132446"/>
                <a:gd name="connsiteX6" fmla="*/ 165886 w 427586"/>
                <a:gd name="connsiteY6" fmla="*/ 61626 h 132446"/>
                <a:gd name="connsiteX7" fmla="*/ 786 w 427586"/>
                <a:gd name="connsiteY7" fmla="*/ 1301 h 13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586" h="132446">
                  <a:moveTo>
                    <a:pt x="786" y="1301"/>
                  </a:moveTo>
                  <a:cubicBezTo>
                    <a:pt x="-8739" y="12414"/>
                    <a:pt x="70636" y="111897"/>
                    <a:pt x="108736" y="128301"/>
                  </a:cubicBezTo>
                  <a:cubicBezTo>
                    <a:pt x="146836" y="144705"/>
                    <a:pt x="177528" y="107663"/>
                    <a:pt x="229386" y="99726"/>
                  </a:cubicBezTo>
                  <a:cubicBezTo>
                    <a:pt x="281244" y="91789"/>
                    <a:pt x="394486" y="97080"/>
                    <a:pt x="419886" y="80676"/>
                  </a:cubicBezTo>
                  <a:cubicBezTo>
                    <a:pt x="445286" y="64272"/>
                    <a:pt x="401365" y="7122"/>
                    <a:pt x="381786" y="1301"/>
                  </a:cubicBezTo>
                  <a:cubicBezTo>
                    <a:pt x="362207" y="-4520"/>
                    <a:pt x="338394" y="35697"/>
                    <a:pt x="302411" y="45751"/>
                  </a:cubicBezTo>
                  <a:cubicBezTo>
                    <a:pt x="266428" y="55805"/>
                    <a:pt x="209807" y="69564"/>
                    <a:pt x="165886" y="61626"/>
                  </a:cubicBezTo>
                  <a:cubicBezTo>
                    <a:pt x="121965" y="53689"/>
                    <a:pt x="10311" y="-9812"/>
                    <a:pt x="786" y="13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5C6C747F-D964-BF15-BDF0-87C9934455E2}"/>
                </a:ext>
              </a:extLst>
            </p:cNvPr>
            <p:cNvSpPr/>
            <p:nvPr/>
          </p:nvSpPr>
          <p:spPr>
            <a:xfrm>
              <a:off x="4327913" y="5599793"/>
              <a:ext cx="234868" cy="560775"/>
            </a:xfrm>
            <a:custGeom>
              <a:avLst/>
              <a:gdLst>
                <a:gd name="connsiteX0" fmla="*/ 152012 w 234868"/>
                <a:gd name="connsiteY0" fmla="*/ 907 h 560775"/>
                <a:gd name="connsiteX1" fmla="*/ 177412 w 234868"/>
                <a:gd name="connsiteY1" fmla="*/ 80282 h 560775"/>
                <a:gd name="connsiteX2" fmla="*/ 18662 w 234868"/>
                <a:gd name="connsiteY2" fmla="*/ 473982 h 560775"/>
                <a:gd name="connsiteX3" fmla="*/ 15487 w 234868"/>
                <a:gd name="connsiteY3" fmla="*/ 559707 h 560775"/>
                <a:gd name="connsiteX4" fmla="*/ 129787 w 234868"/>
                <a:gd name="connsiteY4" fmla="*/ 489857 h 560775"/>
                <a:gd name="connsiteX5" fmla="*/ 234562 w 234868"/>
                <a:gd name="connsiteY5" fmla="*/ 102507 h 560775"/>
                <a:gd name="connsiteX6" fmla="*/ 152012 w 234868"/>
                <a:gd name="connsiteY6" fmla="*/ 907 h 56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868" h="560775">
                  <a:moveTo>
                    <a:pt x="152012" y="907"/>
                  </a:moveTo>
                  <a:cubicBezTo>
                    <a:pt x="142487" y="-2797"/>
                    <a:pt x="199637" y="1436"/>
                    <a:pt x="177412" y="80282"/>
                  </a:cubicBezTo>
                  <a:cubicBezTo>
                    <a:pt x="155187" y="159128"/>
                    <a:pt x="45649" y="394078"/>
                    <a:pt x="18662" y="473982"/>
                  </a:cubicBezTo>
                  <a:cubicBezTo>
                    <a:pt x="-8325" y="553886"/>
                    <a:pt x="-3034" y="557061"/>
                    <a:pt x="15487" y="559707"/>
                  </a:cubicBezTo>
                  <a:cubicBezTo>
                    <a:pt x="34008" y="562353"/>
                    <a:pt x="93274" y="566057"/>
                    <a:pt x="129787" y="489857"/>
                  </a:cubicBezTo>
                  <a:cubicBezTo>
                    <a:pt x="166300" y="413657"/>
                    <a:pt x="228741" y="183470"/>
                    <a:pt x="234562" y="102507"/>
                  </a:cubicBezTo>
                  <a:cubicBezTo>
                    <a:pt x="240383" y="21545"/>
                    <a:pt x="161537" y="4611"/>
                    <a:pt x="152012" y="90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8E96580E-F8D6-A249-C8A8-A9EB16E8BE8F}"/>
                </a:ext>
              </a:extLst>
            </p:cNvPr>
            <p:cNvSpPr/>
            <p:nvPr/>
          </p:nvSpPr>
          <p:spPr>
            <a:xfrm>
              <a:off x="4707374" y="5688290"/>
              <a:ext cx="264956" cy="162724"/>
            </a:xfrm>
            <a:custGeom>
              <a:avLst/>
              <a:gdLst>
                <a:gd name="connsiteX0" fmla="*/ 1151 w 264956"/>
                <a:gd name="connsiteY0" fmla="*/ 1310 h 162724"/>
                <a:gd name="connsiteX1" fmla="*/ 223401 w 264956"/>
                <a:gd name="connsiteY1" fmla="*/ 67985 h 162724"/>
                <a:gd name="connsiteX2" fmla="*/ 258326 w 264956"/>
                <a:gd name="connsiteY2" fmla="*/ 160060 h 162724"/>
                <a:gd name="connsiteX3" fmla="*/ 140851 w 264956"/>
                <a:gd name="connsiteY3" fmla="*/ 128310 h 162724"/>
                <a:gd name="connsiteX4" fmla="*/ 1151 w 264956"/>
                <a:gd name="connsiteY4" fmla="*/ 1310 h 1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56" h="162724">
                  <a:moveTo>
                    <a:pt x="1151" y="1310"/>
                  </a:moveTo>
                  <a:cubicBezTo>
                    <a:pt x="14909" y="-8744"/>
                    <a:pt x="180539" y="41527"/>
                    <a:pt x="223401" y="67985"/>
                  </a:cubicBezTo>
                  <a:cubicBezTo>
                    <a:pt x="266263" y="94443"/>
                    <a:pt x="272084" y="150006"/>
                    <a:pt x="258326" y="160060"/>
                  </a:cubicBezTo>
                  <a:cubicBezTo>
                    <a:pt x="244568" y="170114"/>
                    <a:pt x="181067" y="150006"/>
                    <a:pt x="140851" y="128310"/>
                  </a:cubicBezTo>
                  <a:cubicBezTo>
                    <a:pt x="100635" y="106614"/>
                    <a:pt x="-12607" y="11364"/>
                    <a:pt x="1151" y="13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494761B9-F15A-9E07-FD53-0B173DD16771}"/>
                </a:ext>
              </a:extLst>
            </p:cNvPr>
            <p:cNvSpPr/>
            <p:nvPr/>
          </p:nvSpPr>
          <p:spPr>
            <a:xfrm>
              <a:off x="4603662" y="5810142"/>
              <a:ext cx="263913" cy="428970"/>
            </a:xfrm>
            <a:custGeom>
              <a:avLst/>
              <a:gdLst>
                <a:gd name="connsiteX0" fmla="*/ 263613 w 263913"/>
                <a:gd name="connsiteY0" fmla="*/ 3283 h 428970"/>
                <a:gd name="connsiteX1" fmla="*/ 142963 w 263913"/>
                <a:gd name="connsiteY1" fmla="*/ 54083 h 428970"/>
                <a:gd name="connsiteX2" fmla="*/ 130263 w 263913"/>
                <a:gd name="connsiteY2" fmla="*/ 308083 h 428970"/>
                <a:gd name="connsiteX3" fmla="*/ 101688 w 263913"/>
                <a:gd name="connsiteY3" fmla="*/ 377933 h 428970"/>
                <a:gd name="connsiteX4" fmla="*/ 88 w 263913"/>
                <a:gd name="connsiteY4" fmla="*/ 425558 h 428970"/>
                <a:gd name="connsiteX5" fmla="*/ 120738 w 263913"/>
                <a:gd name="connsiteY5" fmla="*/ 419208 h 428970"/>
                <a:gd name="connsiteX6" fmla="*/ 238213 w 263913"/>
                <a:gd name="connsiteY6" fmla="*/ 371583 h 428970"/>
                <a:gd name="connsiteX7" fmla="*/ 177888 w 263913"/>
                <a:gd name="connsiteY7" fmla="*/ 111233 h 428970"/>
                <a:gd name="connsiteX8" fmla="*/ 263613 w 263913"/>
                <a:gd name="connsiteY8" fmla="*/ 3283 h 42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913" h="428970">
                  <a:moveTo>
                    <a:pt x="263613" y="3283"/>
                  </a:moveTo>
                  <a:cubicBezTo>
                    <a:pt x="257792" y="-6242"/>
                    <a:pt x="165188" y="3283"/>
                    <a:pt x="142963" y="54083"/>
                  </a:cubicBezTo>
                  <a:cubicBezTo>
                    <a:pt x="120738" y="104883"/>
                    <a:pt x="137142" y="254108"/>
                    <a:pt x="130263" y="308083"/>
                  </a:cubicBezTo>
                  <a:cubicBezTo>
                    <a:pt x="123384" y="362058"/>
                    <a:pt x="123384" y="358354"/>
                    <a:pt x="101688" y="377933"/>
                  </a:cubicBezTo>
                  <a:cubicBezTo>
                    <a:pt x="79992" y="397512"/>
                    <a:pt x="-3087" y="418679"/>
                    <a:pt x="88" y="425558"/>
                  </a:cubicBezTo>
                  <a:cubicBezTo>
                    <a:pt x="3263" y="432437"/>
                    <a:pt x="81051" y="428204"/>
                    <a:pt x="120738" y="419208"/>
                  </a:cubicBezTo>
                  <a:cubicBezTo>
                    <a:pt x="160425" y="410212"/>
                    <a:pt x="228688" y="422912"/>
                    <a:pt x="238213" y="371583"/>
                  </a:cubicBezTo>
                  <a:cubicBezTo>
                    <a:pt x="247738" y="320254"/>
                    <a:pt x="166775" y="176850"/>
                    <a:pt x="177888" y="111233"/>
                  </a:cubicBezTo>
                  <a:cubicBezTo>
                    <a:pt x="189001" y="45616"/>
                    <a:pt x="269434" y="12808"/>
                    <a:pt x="263613" y="32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78254C0B-A3B5-CF96-7323-D673392FC8F0}"/>
                </a:ext>
              </a:extLst>
            </p:cNvPr>
            <p:cNvSpPr/>
            <p:nvPr/>
          </p:nvSpPr>
          <p:spPr>
            <a:xfrm>
              <a:off x="4523321" y="6070859"/>
              <a:ext cx="451073" cy="203029"/>
            </a:xfrm>
            <a:custGeom>
              <a:avLst/>
              <a:gdLst>
                <a:gd name="connsiteX0" fmla="*/ 86779 w 451073"/>
                <a:gd name="connsiteY0" fmla="*/ 202941 h 203029"/>
                <a:gd name="connsiteX1" fmla="*/ 4229 w 451073"/>
                <a:gd name="connsiteY1" fmla="*/ 60066 h 203029"/>
                <a:gd name="connsiteX2" fmla="*/ 232829 w 451073"/>
                <a:gd name="connsiteY2" fmla="*/ 2916 h 203029"/>
                <a:gd name="connsiteX3" fmla="*/ 439204 w 451073"/>
                <a:gd name="connsiteY3" fmla="*/ 142616 h 203029"/>
                <a:gd name="connsiteX4" fmla="*/ 404279 w 451073"/>
                <a:gd name="connsiteY4" fmla="*/ 164841 h 203029"/>
                <a:gd name="connsiteX5" fmla="*/ 223304 w 451073"/>
                <a:gd name="connsiteY5" fmla="*/ 53716 h 203029"/>
                <a:gd name="connsiteX6" fmla="*/ 118529 w 451073"/>
                <a:gd name="connsiteY6" fmla="*/ 37841 h 203029"/>
                <a:gd name="connsiteX7" fmla="*/ 86779 w 451073"/>
                <a:gd name="connsiteY7" fmla="*/ 202941 h 20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073" h="203029">
                  <a:moveTo>
                    <a:pt x="86779" y="202941"/>
                  </a:moveTo>
                  <a:cubicBezTo>
                    <a:pt x="67729" y="206645"/>
                    <a:pt x="-20113" y="93404"/>
                    <a:pt x="4229" y="60066"/>
                  </a:cubicBezTo>
                  <a:cubicBezTo>
                    <a:pt x="28571" y="26728"/>
                    <a:pt x="160333" y="-10842"/>
                    <a:pt x="232829" y="2916"/>
                  </a:cubicBezTo>
                  <a:cubicBezTo>
                    <a:pt x="305325" y="16674"/>
                    <a:pt x="410629" y="115628"/>
                    <a:pt x="439204" y="142616"/>
                  </a:cubicBezTo>
                  <a:cubicBezTo>
                    <a:pt x="467779" y="169603"/>
                    <a:pt x="440262" y="179658"/>
                    <a:pt x="404279" y="164841"/>
                  </a:cubicBezTo>
                  <a:cubicBezTo>
                    <a:pt x="368296" y="150024"/>
                    <a:pt x="270929" y="74883"/>
                    <a:pt x="223304" y="53716"/>
                  </a:cubicBezTo>
                  <a:cubicBezTo>
                    <a:pt x="175679" y="32549"/>
                    <a:pt x="142871" y="18262"/>
                    <a:pt x="118529" y="37841"/>
                  </a:cubicBezTo>
                  <a:cubicBezTo>
                    <a:pt x="94187" y="57420"/>
                    <a:pt x="105829" y="199237"/>
                    <a:pt x="86779" y="2029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D67858-E6A7-975B-B493-3A2E15AFD851}"/>
              </a:ext>
            </a:extLst>
          </p:cNvPr>
          <p:cNvSpPr/>
          <p:nvPr/>
        </p:nvSpPr>
        <p:spPr>
          <a:xfrm>
            <a:off x="5600696" y="3932865"/>
            <a:ext cx="316170" cy="366170"/>
          </a:xfrm>
          <a:custGeom>
            <a:avLst/>
            <a:gdLst>
              <a:gd name="connsiteX0" fmla="*/ 314329 w 316170"/>
              <a:gd name="connsiteY0" fmla="*/ 960 h 366170"/>
              <a:gd name="connsiteX1" fmla="*/ 209554 w 316170"/>
              <a:gd name="connsiteY1" fmla="*/ 115260 h 366170"/>
              <a:gd name="connsiteX2" fmla="*/ 4 w 316170"/>
              <a:gd name="connsiteY2" fmla="*/ 366085 h 366170"/>
              <a:gd name="connsiteX3" fmla="*/ 203204 w 316170"/>
              <a:gd name="connsiteY3" fmla="*/ 143835 h 366170"/>
              <a:gd name="connsiteX4" fmla="*/ 127004 w 316170"/>
              <a:gd name="connsiteY4" fmla="*/ 172410 h 366170"/>
              <a:gd name="connsiteX5" fmla="*/ 314329 w 316170"/>
              <a:gd name="connsiteY5" fmla="*/ 960 h 3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170" h="366170">
                <a:moveTo>
                  <a:pt x="314329" y="960"/>
                </a:moveTo>
                <a:cubicBezTo>
                  <a:pt x="328087" y="-8565"/>
                  <a:pt x="261941" y="54406"/>
                  <a:pt x="209554" y="115260"/>
                </a:cubicBezTo>
                <a:cubicBezTo>
                  <a:pt x="157167" y="176114"/>
                  <a:pt x="1062" y="361323"/>
                  <a:pt x="4" y="366085"/>
                </a:cubicBezTo>
                <a:cubicBezTo>
                  <a:pt x="-1054" y="370847"/>
                  <a:pt x="182037" y="176114"/>
                  <a:pt x="203204" y="143835"/>
                </a:cubicBezTo>
                <a:cubicBezTo>
                  <a:pt x="224371" y="111556"/>
                  <a:pt x="112717" y="192518"/>
                  <a:pt x="127004" y="172410"/>
                </a:cubicBezTo>
                <a:cubicBezTo>
                  <a:pt x="141291" y="152302"/>
                  <a:pt x="300571" y="10485"/>
                  <a:pt x="314329" y="96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557D9D2C-AF59-DFEC-2457-4446AE068904}"/>
              </a:ext>
            </a:extLst>
          </p:cNvPr>
          <p:cNvSpPr/>
          <p:nvPr/>
        </p:nvSpPr>
        <p:spPr>
          <a:xfrm>
            <a:off x="5518004" y="3492411"/>
            <a:ext cx="136142" cy="133626"/>
          </a:xfrm>
          <a:custGeom>
            <a:avLst/>
            <a:gdLst>
              <a:gd name="connsiteX0" fmla="*/ 146 w 136142"/>
              <a:gd name="connsiteY0" fmla="*/ 89 h 133626"/>
              <a:gd name="connsiteX1" fmla="*/ 104921 w 136142"/>
              <a:gd name="connsiteY1" fmla="*/ 76289 h 133626"/>
              <a:gd name="connsiteX2" fmla="*/ 120796 w 136142"/>
              <a:gd name="connsiteY2" fmla="*/ 133439 h 133626"/>
              <a:gd name="connsiteX3" fmla="*/ 130321 w 136142"/>
              <a:gd name="connsiteY3" fmla="*/ 92164 h 133626"/>
              <a:gd name="connsiteX4" fmla="*/ 146 w 136142"/>
              <a:gd name="connsiteY4" fmla="*/ 89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42" h="133626">
                <a:moveTo>
                  <a:pt x="146" y="89"/>
                </a:moveTo>
                <a:cubicBezTo>
                  <a:pt x="-4087" y="-2557"/>
                  <a:pt x="84813" y="54064"/>
                  <a:pt x="104921" y="76289"/>
                </a:cubicBezTo>
                <a:cubicBezTo>
                  <a:pt x="125029" y="98514"/>
                  <a:pt x="116563" y="130793"/>
                  <a:pt x="120796" y="133439"/>
                </a:cubicBezTo>
                <a:cubicBezTo>
                  <a:pt x="125029" y="136085"/>
                  <a:pt x="146196" y="110156"/>
                  <a:pt x="130321" y="92164"/>
                </a:cubicBezTo>
                <a:cubicBezTo>
                  <a:pt x="114446" y="74172"/>
                  <a:pt x="4379" y="2735"/>
                  <a:pt x="146" y="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8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森高千里｜ライブ・コンサートのチケット ローチケ[ローソンチケット]">
            <a:extLst>
              <a:ext uri="{FF2B5EF4-FFF2-40B4-BE49-F238E27FC236}">
                <a16:creationId xmlns:a16="http://schemas.microsoft.com/office/drawing/2014/main" id="{54577C17-223C-172E-C632-61A3C18A6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"/>
          <a:stretch/>
        </p:blipFill>
        <p:spPr bwMode="auto">
          <a:xfrm>
            <a:off x="529097" y="0"/>
            <a:ext cx="8715079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35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 hidden="1">
            <a:extLst>
              <a:ext uri="{FF2B5EF4-FFF2-40B4-BE49-F238E27FC236}">
                <a16:creationId xmlns:a16="http://schemas.microsoft.com/office/drawing/2014/main" id="{1305B088-6C75-1A27-BAF2-ADFB3489BD6B}"/>
              </a:ext>
            </a:extLst>
          </p:cNvPr>
          <p:cNvSpPr txBox="1"/>
          <p:nvPr/>
        </p:nvSpPr>
        <p:spPr>
          <a:xfrm>
            <a:off x="4123491" y="1691013"/>
            <a:ext cx="1107996" cy="100950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latin typeface="Ro Hon Mincho Std E" panose="02020A00000000000000" pitchFamily="18" charset="-128"/>
                <a:ea typeface="Ro Hon Mincho Std E" panose="02020A00000000000000" pitchFamily="18" charset="-128"/>
              </a:rPr>
              <a:t>おばさんになれない女性歌手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43650581-67C5-A567-4CFA-EB49E88FF5BE}"/>
              </a:ext>
            </a:extLst>
          </p:cNvPr>
          <p:cNvGrpSpPr/>
          <p:nvPr/>
        </p:nvGrpSpPr>
        <p:grpSpPr>
          <a:xfrm>
            <a:off x="4298568" y="1781921"/>
            <a:ext cx="708886" cy="686676"/>
            <a:chOff x="4298568" y="1781921"/>
            <a:chExt cx="708886" cy="686676"/>
          </a:xfrm>
        </p:grpSpPr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EDE2E48-379E-B680-7A13-0A0F1545336D}"/>
                </a:ext>
              </a:extLst>
            </p:cNvPr>
            <p:cNvSpPr/>
            <p:nvPr/>
          </p:nvSpPr>
          <p:spPr>
            <a:xfrm>
              <a:off x="4298568" y="1901582"/>
              <a:ext cx="432161" cy="135682"/>
            </a:xfrm>
            <a:custGeom>
              <a:avLst/>
              <a:gdLst>
                <a:gd name="connsiteX0" fmla="*/ 382 w 432161"/>
                <a:gd name="connsiteY0" fmla="*/ 54218 h 135682"/>
                <a:gd name="connsiteX1" fmla="*/ 101982 w 432161"/>
                <a:gd name="connsiteY1" fmla="*/ 133593 h 135682"/>
                <a:gd name="connsiteX2" fmla="*/ 273432 w 432161"/>
                <a:gd name="connsiteY2" fmla="*/ 108193 h 135682"/>
                <a:gd name="connsiteX3" fmla="*/ 429007 w 432161"/>
                <a:gd name="connsiteY3" fmla="*/ 60568 h 135682"/>
                <a:gd name="connsiteX4" fmla="*/ 371857 w 432161"/>
                <a:gd name="connsiteY4" fmla="*/ 243 h 135682"/>
                <a:gd name="connsiteX5" fmla="*/ 298832 w 432161"/>
                <a:gd name="connsiteY5" fmla="*/ 41518 h 135682"/>
                <a:gd name="connsiteX6" fmla="*/ 136907 w 432161"/>
                <a:gd name="connsiteY6" fmla="*/ 95493 h 135682"/>
                <a:gd name="connsiteX7" fmla="*/ 382 w 432161"/>
                <a:gd name="connsiteY7" fmla="*/ 54218 h 13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161" h="135682">
                  <a:moveTo>
                    <a:pt x="382" y="54218"/>
                  </a:moveTo>
                  <a:cubicBezTo>
                    <a:pt x="-5439" y="60568"/>
                    <a:pt x="56474" y="124597"/>
                    <a:pt x="101982" y="133593"/>
                  </a:cubicBezTo>
                  <a:cubicBezTo>
                    <a:pt x="147490" y="142589"/>
                    <a:pt x="218928" y="120364"/>
                    <a:pt x="273432" y="108193"/>
                  </a:cubicBezTo>
                  <a:cubicBezTo>
                    <a:pt x="327936" y="96022"/>
                    <a:pt x="412603" y="78560"/>
                    <a:pt x="429007" y="60568"/>
                  </a:cubicBezTo>
                  <a:cubicBezTo>
                    <a:pt x="445411" y="42576"/>
                    <a:pt x="393553" y="3418"/>
                    <a:pt x="371857" y="243"/>
                  </a:cubicBezTo>
                  <a:cubicBezTo>
                    <a:pt x="350161" y="-2932"/>
                    <a:pt x="337990" y="25643"/>
                    <a:pt x="298832" y="41518"/>
                  </a:cubicBezTo>
                  <a:cubicBezTo>
                    <a:pt x="259674" y="57393"/>
                    <a:pt x="182944" y="93906"/>
                    <a:pt x="136907" y="95493"/>
                  </a:cubicBezTo>
                  <a:cubicBezTo>
                    <a:pt x="90870" y="97080"/>
                    <a:pt x="6203" y="47868"/>
                    <a:pt x="382" y="5421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16D848AA-61FE-5F2C-6A58-9B87DD0620CC}"/>
                </a:ext>
              </a:extLst>
            </p:cNvPr>
            <p:cNvSpPr/>
            <p:nvPr/>
          </p:nvSpPr>
          <p:spPr>
            <a:xfrm>
              <a:off x="4425146" y="1781921"/>
              <a:ext cx="184821" cy="686676"/>
            </a:xfrm>
            <a:custGeom>
              <a:avLst/>
              <a:gdLst>
                <a:gd name="connsiteX0" fmla="*/ 804 w 184821"/>
                <a:gd name="connsiteY0" fmla="*/ 15129 h 686676"/>
                <a:gd name="connsiteX1" fmla="*/ 111929 w 184821"/>
                <a:gd name="connsiteY1" fmla="*/ 107204 h 686676"/>
                <a:gd name="connsiteX2" fmla="*/ 89704 w 184821"/>
                <a:gd name="connsiteY2" fmla="*/ 297704 h 686676"/>
                <a:gd name="connsiteX3" fmla="*/ 86529 w 184821"/>
                <a:gd name="connsiteY3" fmla="*/ 596154 h 686676"/>
                <a:gd name="connsiteX4" fmla="*/ 23029 w 184821"/>
                <a:gd name="connsiteY4" fmla="*/ 535829 h 686676"/>
                <a:gd name="connsiteX5" fmla="*/ 42079 w 184821"/>
                <a:gd name="connsiteY5" fmla="*/ 592979 h 686676"/>
                <a:gd name="connsiteX6" fmla="*/ 67479 w 184821"/>
                <a:gd name="connsiteY6" fmla="*/ 669179 h 686676"/>
                <a:gd name="connsiteX7" fmla="*/ 150029 w 184821"/>
                <a:gd name="connsiteY7" fmla="*/ 624729 h 686676"/>
                <a:gd name="connsiteX8" fmla="*/ 178604 w 184821"/>
                <a:gd name="connsiteY8" fmla="*/ 65929 h 686676"/>
                <a:gd name="connsiteX9" fmla="*/ 804 w 184821"/>
                <a:gd name="connsiteY9" fmla="*/ 15129 h 68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821" h="686676">
                  <a:moveTo>
                    <a:pt x="804" y="15129"/>
                  </a:moveTo>
                  <a:cubicBezTo>
                    <a:pt x="-10308" y="22008"/>
                    <a:pt x="97112" y="60108"/>
                    <a:pt x="111929" y="107204"/>
                  </a:cubicBezTo>
                  <a:cubicBezTo>
                    <a:pt x="126746" y="154300"/>
                    <a:pt x="93937" y="216212"/>
                    <a:pt x="89704" y="297704"/>
                  </a:cubicBezTo>
                  <a:cubicBezTo>
                    <a:pt x="85471" y="379196"/>
                    <a:pt x="97642" y="556467"/>
                    <a:pt x="86529" y="596154"/>
                  </a:cubicBezTo>
                  <a:cubicBezTo>
                    <a:pt x="75417" y="635842"/>
                    <a:pt x="30437" y="536358"/>
                    <a:pt x="23029" y="535829"/>
                  </a:cubicBezTo>
                  <a:cubicBezTo>
                    <a:pt x="15621" y="535300"/>
                    <a:pt x="42079" y="592979"/>
                    <a:pt x="42079" y="592979"/>
                  </a:cubicBezTo>
                  <a:cubicBezTo>
                    <a:pt x="49487" y="615204"/>
                    <a:pt x="49487" y="663887"/>
                    <a:pt x="67479" y="669179"/>
                  </a:cubicBezTo>
                  <a:cubicBezTo>
                    <a:pt x="85471" y="674471"/>
                    <a:pt x="131508" y="725271"/>
                    <a:pt x="150029" y="624729"/>
                  </a:cubicBezTo>
                  <a:cubicBezTo>
                    <a:pt x="168550" y="524187"/>
                    <a:pt x="197654" y="167000"/>
                    <a:pt x="178604" y="65929"/>
                  </a:cubicBezTo>
                  <a:cubicBezTo>
                    <a:pt x="159554" y="-35142"/>
                    <a:pt x="11916" y="8250"/>
                    <a:pt x="804" y="1512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A7097E65-D00C-59ED-1A45-3A714ACD4E6F}"/>
                </a:ext>
              </a:extLst>
            </p:cNvPr>
            <p:cNvSpPr/>
            <p:nvPr/>
          </p:nvSpPr>
          <p:spPr>
            <a:xfrm>
              <a:off x="4314579" y="2088642"/>
              <a:ext cx="683762" cy="337202"/>
            </a:xfrm>
            <a:custGeom>
              <a:avLst/>
              <a:gdLst>
                <a:gd name="connsiteX0" fmla="*/ 22471 w 683762"/>
                <a:gd name="connsiteY0" fmla="*/ 146558 h 337202"/>
                <a:gd name="connsiteX1" fmla="*/ 3421 w 683762"/>
                <a:gd name="connsiteY1" fmla="*/ 264033 h 337202"/>
                <a:gd name="connsiteX2" fmla="*/ 89146 w 683762"/>
                <a:gd name="connsiteY2" fmla="*/ 289433 h 337202"/>
                <a:gd name="connsiteX3" fmla="*/ 285996 w 683762"/>
                <a:gd name="connsiteY3" fmla="*/ 108458 h 337202"/>
                <a:gd name="connsiteX4" fmla="*/ 565396 w 683762"/>
                <a:gd name="connsiteY4" fmla="*/ 64008 h 337202"/>
                <a:gd name="connsiteX5" fmla="*/ 539996 w 683762"/>
                <a:gd name="connsiteY5" fmla="*/ 232283 h 337202"/>
                <a:gd name="connsiteX6" fmla="*/ 454271 w 683762"/>
                <a:gd name="connsiteY6" fmla="*/ 260858 h 337202"/>
                <a:gd name="connsiteX7" fmla="*/ 374896 w 683762"/>
                <a:gd name="connsiteY7" fmla="*/ 175133 h 337202"/>
                <a:gd name="connsiteX8" fmla="*/ 400296 w 683762"/>
                <a:gd name="connsiteY8" fmla="*/ 254508 h 337202"/>
                <a:gd name="connsiteX9" fmla="*/ 552696 w 683762"/>
                <a:gd name="connsiteY9" fmla="*/ 330708 h 337202"/>
                <a:gd name="connsiteX10" fmla="*/ 676521 w 683762"/>
                <a:gd name="connsiteY10" fmla="*/ 76708 h 337202"/>
                <a:gd name="connsiteX11" fmla="*/ 330446 w 683762"/>
                <a:gd name="connsiteY11" fmla="*/ 6858 h 337202"/>
                <a:gd name="connsiteX12" fmla="*/ 73271 w 683762"/>
                <a:gd name="connsiteY12" fmla="*/ 216408 h 337202"/>
                <a:gd name="connsiteX13" fmla="*/ 22471 w 683762"/>
                <a:gd name="connsiteY13" fmla="*/ 146558 h 3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3762" h="337202">
                  <a:moveTo>
                    <a:pt x="22471" y="146558"/>
                  </a:moveTo>
                  <a:cubicBezTo>
                    <a:pt x="10829" y="154496"/>
                    <a:pt x="-7692" y="240221"/>
                    <a:pt x="3421" y="264033"/>
                  </a:cubicBezTo>
                  <a:cubicBezTo>
                    <a:pt x="14533" y="287846"/>
                    <a:pt x="42050" y="315362"/>
                    <a:pt x="89146" y="289433"/>
                  </a:cubicBezTo>
                  <a:cubicBezTo>
                    <a:pt x="136242" y="263504"/>
                    <a:pt x="206621" y="146029"/>
                    <a:pt x="285996" y="108458"/>
                  </a:cubicBezTo>
                  <a:cubicBezTo>
                    <a:pt x="365371" y="70887"/>
                    <a:pt x="523063" y="43370"/>
                    <a:pt x="565396" y="64008"/>
                  </a:cubicBezTo>
                  <a:cubicBezTo>
                    <a:pt x="607729" y="84646"/>
                    <a:pt x="558517" y="199475"/>
                    <a:pt x="539996" y="232283"/>
                  </a:cubicBezTo>
                  <a:cubicBezTo>
                    <a:pt x="521475" y="265091"/>
                    <a:pt x="481788" y="270383"/>
                    <a:pt x="454271" y="260858"/>
                  </a:cubicBezTo>
                  <a:cubicBezTo>
                    <a:pt x="426754" y="251333"/>
                    <a:pt x="383892" y="176191"/>
                    <a:pt x="374896" y="175133"/>
                  </a:cubicBezTo>
                  <a:cubicBezTo>
                    <a:pt x="365900" y="174075"/>
                    <a:pt x="370663" y="228579"/>
                    <a:pt x="400296" y="254508"/>
                  </a:cubicBezTo>
                  <a:cubicBezTo>
                    <a:pt x="429929" y="280437"/>
                    <a:pt x="506659" y="360341"/>
                    <a:pt x="552696" y="330708"/>
                  </a:cubicBezTo>
                  <a:cubicBezTo>
                    <a:pt x="598733" y="301075"/>
                    <a:pt x="713563" y="130683"/>
                    <a:pt x="676521" y="76708"/>
                  </a:cubicBezTo>
                  <a:cubicBezTo>
                    <a:pt x="639479" y="22733"/>
                    <a:pt x="430988" y="-16425"/>
                    <a:pt x="330446" y="6858"/>
                  </a:cubicBezTo>
                  <a:cubicBezTo>
                    <a:pt x="229904" y="30141"/>
                    <a:pt x="119838" y="189421"/>
                    <a:pt x="73271" y="216408"/>
                  </a:cubicBezTo>
                  <a:cubicBezTo>
                    <a:pt x="26704" y="243395"/>
                    <a:pt x="34113" y="138620"/>
                    <a:pt x="22471" y="14655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C2076E84-FDB3-4FA9-132D-A74F22D28D09}"/>
                </a:ext>
              </a:extLst>
            </p:cNvPr>
            <p:cNvSpPr/>
            <p:nvPr/>
          </p:nvSpPr>
          <p:spPr>
            <a:xfrm>
              <a:off x="4739657" y="1860530"/>
              <a:ext cx="267797" cy="191914"/>
            </a:xfrm>
            <a:custGeom>
              <a:avLst/>
              <a:gdLst>
                <a:gd name="connsiteX0" fmla="*/ 618 w 267797"/>
                <a:gd name="connsiteY0" fmla="*/ 20 h 191914"/>
                <a:gd name="connsiteX1" fmla="*/ 235568 w 267797"/>
                <a:gd name="connsiteY1" fmla="*/ 123845 h 191914"/>
                <a:gd name="connsiteX2" fmla="*/ 254618 w 267797"/>
                <a:gd name="connsiteY2" fmla="*/ 184170 h 191914"/>
                <a:gd name="connsiteX3" fmla="*/ 130793 w 267797"/>
                <a:gd name="connsiteY3" fmla="*/ 165120 h 191914"/>
                <a:gd name="connsiteX4" fmla="*/ 54593 w 267797"/>
                <a:gd name="connsiteY4" fmla="*/ 190520 h 191914"/>
                <a:gd name="connsiteX5" fmla="*/ 162543 w 267797"/>
                <a:gd name="connsiteY5" fmla="*/ 114320 h 191914"/>
                <a:gd name="connsiteX6" fmla="*/ 618 w 267797"/>
                <a:gd name="connsiteY6" fmla="*/ 20 h 19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797" h="191914">
                  <a:moveTo>
                    <a:pt x="618" y="20"/>
                  </a:moveTo>
                  <a:cubicBezTo>
                    <a:pt x="12789" y="1607"/>
                    <a:pt x="193235" y="93153"/>
                    <a:pt x="235568" y="123845"/>
                  </a:cubicBezTo>
                  <a:cubicBezTo>
                    <a:pt x="277901" y="154537"/>
                    <a:pt x="272080" y="177291"/>
                    <a:pt x="254618" y="184170"/>
                  </a:cubicBezTo>
                  <a:cubicBezTo>
                    <a:pt x="237156" y="191049"/>
                    <a:pt x="164130" y="164062"/>
                    <a:pt x="130793" y="165120"/>
                  </a:cubicBezTo>
                  <a:cubicBezTo>
                    <a:pt x="97456" y="166178"/>
                    <a:pt x="49301" y="198987"/>
                    <a:pt x="54593" y="190520"/>
                  </a:cubicBezTo>
                  <a:cubicBezTo>
                    <a:pt x="59885" y="182053"/>
                    <a:pt x="165189" y="141308"/>
                    <a:pt x="162543" y="114320"/>
                  </a:cubicBezTo>
                  <a:cubicBezTo>
                    <a:pt x="159897" y="87333"/>
                    <a:pt x="-11553" y="-1567"/>
                    <a:pt x="618" y="2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39B02AE-761C-80D0-DBC3-47E30A7AF1FE}"/>
              </a:ext>
            </a:extLst>
          </p:cNvPr>
          <p:cNvGrpSpPr/>
          <p:nvPr/>
        </p:nvGrpSpPr>
        <p:grpSpPr>
          <a:xfrm>
            <a:off x="4295237" y="2498713"/>
            <a:ext cx="743717" cy="695812"/>
            <a:chOff x="4295237" y="2498713"/>
            <a:chExt cx="743717" cy="695812"/>
          </a:xfrm>
        </p:grpSpPr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86885B24-B437-7985-B97D-2E550E344664}"/>
                </a:ext>
              </a:extLst>
            </p:cNvPr>
            <p:cNvSpPr/>
            <p:nvPr/>
          </p:nvSpPr>
          <p:spPr>
            <a:xfrm>
              <a:off x="4295237" y="2550784"/>
              <a:ext cx="198879" cy="631981"/>
            </a:xfrm>
            <a:custGeom>
              <a:avLst/>
              <a:gdLst>
                <a:gd name="connsiteX0" fmla="*/ 35463 w 198879"/>
                <a:gd name="connsiteY0" fmla="*/ 5091 h 631981"/>
                <a:gd name="connsiteX1" fmla="*/ 70388 w 198879"/>
                <a:gd name="connsiteY1" fmla="*/ 65416 h 631981"/>
                <a:gd name="connsiteX2" fmla="*/ 538 w 198879"/>
                <a:gd name="connsiteY2" fmla="*/ 405141 h 631981"/>
                <a:gd name="connsiteX3" fmla="*/ 114838 w 198879"/>
                <a:gd name="connsiteY3" fmla="*/ 624216 h 631981"/>
                <a:gd name="connsiteX4" fmla="*/ 121188 w 198879"/>
                <a:gd name="connsiteY4" fmla="*/ 557541 h 631981"/>
                <a:gd name="connsiteX5" fmla="*/ 197388 w 198879"/>
                <a:gd name="connsiteY5" fmla="*/ 316241 h 631981"/>
                <a:gd name="connsiteX6" fmla="*/ 165638 w 198879"/>
                <a:gd name="connsiteY6" fmla="*/ 414666 h 631981"/>
                <a:gd name="connsiteX7" fmla="*/ 92613 w 198879"/>
                <a:gd name="connsiteY7" fmla="*/ 494041 h 631981"/>
                <a:gd name="connsiteX8" fmla="*/ 146588 w 198879"/>
                <a:gd name="connsiteY8" fmla="*/ 138441 h 631981"/>
                <a:gd name="connsiteX9" fmla="*/ 35463 w 198879"/>
                <a:gd name="connsiteY9" fmla="*/ 5091 h 63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879" h="631981">
                  <a:moveTo>
                    <a:pt x="35463" y="5091"/>
                  </a:moveTo>
                  <a:cubicBezTo>
                    <a:pt x="22763" y="-7080"/>
                    <a:pt x="76209" y="-1259"/>
                    <a:pt x="70388" y="65416"/>
                  </a:cubicBezTo>
                  <a:cubicBezTo>
                    <a:pt x="64567" y="132091"/>
                    <a:pt x="-6870" y="312008"/>
                    <a:pt x="538" y="405141"/>
                  </a:cubicBezTo>
                  <a:cubicBezTo>
                    <a:pt x="7946" y="498274"/>
                    <a:pt x="94730" y="598816"/>
                    <a:pt x="114838" y="624216"/>
                  </a:cubicBezTo>
                  <a:cubicBezTo>
                    <a:pt x="134946" y="649616"/>
                    <a:pt x="107430" y="608870"/>
                    <a:pt x="121188" y="557541"/>
                  </a:cubicBezTo>
                  <a:cubicBezTo>
                    <a:pt x="134946" y="506212"/>
                    <a:pt x="189980" y="340054"/>
                    <a:pt x="197388" y="316241"/>
                  </a:cubicBezTo>
                  <a:cubicBezTo>
                    <a:pt x="204796" y="292429"/>
                    <a:pt x="183100" y="385033"/>
                    <a:pt x="165638" y="414666"/>
                  </a:cubicBezTo>
                  <a:cubicBezTo>
                    <a:pt x="148176" y="444299"/>
                    <a:pt x="95788" y="540078"/>
                    <a:pt x="92613" y="494041"/>
                  </a:cubicBezTo>
                  <a:cubicBezTo>
                    <a:pt x="89438" y="448004"/>
                    <a:pt x="151350" y="219403"/>
                    <a:pt x="146588" y="138441"/>
                  </a:cubicBezTo>
                  <a:cubicBezTo>
                    <a:pt x="141826" y="57479"/>
                    <a:pt x="48163" y="17262"/>
                    <a:pt x="35463" y="50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F64461F-7EB0-0A4E-F69A-ADE92004B540}"/>
                </a:ext>
              </a:extLst>
            </p:cNvPr>
            <p:cNvSpPr/>
            <p:nvPr/>
          </p:nvSpPr>
          <p:spPr>
            <a:xfrm>
              <a:off x="4494519" y="2701794"/>
              <a:ext cx="500018" cy="98709"/>
            </a:xfrm>
            <a:custGeom>
              <a:avLst/>
              <a:gdLst>
                <a:gd name="connsiteX0" fmla="*/ 1281 w 500018"/>
                <a:gd name="connsiteY0" fmla="*/ 19181 h 98709"/>
                <a:gd name="connsiteX1" fmla="*/ 96531 w 500018"/>
                <a:gd name="connsiteY1" fmla="*/ 98556 h 98709"/>
                <a:gd name="connsiteX2" fmla="*/ 474356 w 500018"/>
                <a:gd name="connsiteY2" fmla="*/ 38231 h 98709"/>
                <a:gd name="connsiteX3" fmla="*/ 439431 w 500018"/>
                <a:gd name="connsiteY3" fmla="*/ 131 h 98709"/>
                <a:gd name="connsiteX4" fmla="*/ 223531 w 500018"/>
                <a:gd name="connsiteY4" fmla="*/ 50931 h 98709"/>
                <a:gd name="connsiteX5" fmla="*/ 140981 w 500018"/>
                <a:gd name="connsiteY5" fmla="*/ 54106 h 98709"/>
                <a:gd name="connsiteX6" fmla="*/ 1281 w 500018"/>
                <a:gd name="connsiteY6" fmla="*/ 19181 h 9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0018" h="98709">
                  <a:moveTo>
                    <a:pt x="1281" y="19181"/>
                  </a:moveTo>
                  <a:cubicBezTo>
                    <a:pt x="-6127" y="26589"/>
                    <a:pt x="17685" y="95381"/>
                    <a:pt x="96531" y="98556"/>
                  </a:cubicBezTo>
                  <a:cubicBezTo>
                    <a:pt x="175377" y="101731"/>
                    <a:pt x="417206" y="54635"/>
                    <a:pt x="474356" y="38231"/>
                  </a:cubicBezTo>
                  <a:cubicBezTo>
                    <a:pt x="531506" y="21827"/>
                    <a:pt x="481235" y="-1986"/>
                    <a:pt x="439431" y="131"/>
                  </a:cubicBezTo>
                  <a:cubicBezTo>
                    <a:pt x="397627" y="2248"/>
                    <a:pt x="273273" y="41935"/>
                    <a:pt x="223531" y="50931"/>
                  </a:cubicBezTo>
                  <a:cubicBezTo>
                    <a:pt x="173789" y="59927"/>
                    <a:pt x="175377" y="57810"/>
                    <a:pt x="140981" y="54106"/>
                  </a:cubicBezTo>
                  <a:cubicBezTo>
                    <a:pt x="106585" y="50402"/>
                    <a:pt x="8689" y="11773"/>
                    <a:pt x="1281" y="191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6D330244-C4AE-46E3-2316-4D88DD5FC734}"/>
                </a:ext>
              </a:extLst>
            </p:cNvPr>
            <p:cNvSpPr/>
            <p:nvPr/>
          </p:nvSpPr>
          <p:spPr>
            <a:xfrm>
              <a:off x="4640109" y="2543031"/>
              <a:ext cx="182873" cy="613661"/>
            </a:xfrm>
            <a:custGeom>
              <a:avLst/>
              <a:gdLst>
                <a:gd name="connsiteX0" fmla="*/ 1741 w 182873"/>
                <a:gd name="connsiteY0" fmla="*/ 144 h 613661"/>
                <a:gd name="connsiteX1" fmla="*/ 87466 w 182873"/>
                <a:gd name="connsiteY1" fmla="*/ 82694 h 613661"/>
                <a:gd name="connsiteX2" fmla="*/ 100166 w 182873"/>
                <a:gd name="connsiteY2" fmla="*/ 485919 h 613661"/>
                <a:gd name="connsiteX3" fmla="*/ 90641 w 182873"/>
                <a:gd name="connsiteY3" fmla="*/ 549419 h 613661"/>
                <a:gd name="connsiteX4" fmla="*/ 17616 w 182873"/>
                <a:gd name="connsiteY4" fmla="*/ 612919 h 613661"/>
                <a:gd name="connsiteX5" fmla="*/ 77941 w 182873"/>
                <a:gd name="connsiteY5" fmla="*/ 584344 h 613661"/>
                <a:gd name="connsiteX6" fmla="*/ 135091 w 182873"/>
                <a:gd name="connsiteY6" fmla="*/ 587519 h 613661"/>
                <a:gd name="connsiteX7" fmla="*/ 157316 w 182873"/>
                <a:gd name="connsiteY7" fmla="*/ 298594 h 613661"/>
                <a:gd name="connsiteX8" fmla="*/ 176366 w 182873"/>
                <a:gd name="connsiteY8" fmla="*/ 89044 h 613661"/>
                <a:gd name="connsiteX9" fmla="*/ 1741 w 182873"/>
                <a:gd name="connsiteY9" fmla="*/ 144 h 61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873" h="613661">
                  <a:moveTo>
                    <a:pt x="1741" y="144"/>
                  </a:moveTo>
                  <a:cubicBezTo>
                    <a:pt x="-13076" y="-914"/>
                    <a:pt x="71062" y="1732"/>
                    <a:pt x="87466" y="82694"/>
                  </a:cubicBezTo>
                  <a:cubicBezTo>
                    <a:pt x="103870" y="163656"/>
                    <a:pt x="99637" y="408132"/>
                    <a:pt x="100166" y="485919"/>
                  </a:cubicBezTo>
                  <a:cubicBezTo>
                    <a:pt x="100695" y="563707"/>
                    <a:pt x="104399" y="528252"/>
                    <a:pt x="90641" y="549419"/>
                  </a:cubicBezTo>
                  <a:cubicBezTo>
                    <a:pt x="76883" y="570586"/>
                    <a:pt x="19733" y="607098"/>
                    <a:pt x="17616" y="612919"/>
                  </a:cubicBezTo>
                  <a:cubicBezTo>
                    <a:pt x="15499" y="618740"/>
                    <a:pt x="58362" y="588577"/>
                    <a:pt x="77941" y="584344"/>
                  </a:cubicBezTo>
                  <a:cubicBezTo>
                    <a:pt x="97520" y="580111"/>
                    <a:pt x="121862" y="635144"/>
                    <a:pt x="135091" y="587519"/>
                  </a:cubicBezTo>
                  <a:cubicBezTo>
                    <a:pt x="148320" y="539894"/>
                    <a:pt x="150437" y="381673"/>
                    <a:pt x="157316" y="298594"/>
                  </a:cubicBezTo>
                  <a:cubicBezTo>
                    <a:pt x="164195" y="215515"/>
                    <a:pt x="196474" y="137198"/>
                    <a:pt x="176366" y="89044"/>
                  </a:cubicBezTo>
                  <a:cubicBezTo>
                    <a:pt x="156258" y="40890"/>
                    <a:pt x="16558" y="1202"/>
                    <a:pt x="1741" y="14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B3AA5A89-8053-8085-27F8-8D59B1A4FE10}"/>
                </a:ext>
              </a:extLst>
            </p:cNvPr>
            <p:cNvSpPr/>
            <p:nvPr/>
          </p:nvSpPr>
          <p:spPr>
            <a:xfrm>
              <a:off x="4532468" y="2962134"/>
              <a:ext cx="253467" cy="232391"/>
            </a:xfrm>
            <a:custGeom>
              <a:avLst/>
              <a:gdLst>
                <a:gd name="connsiteX0" fmla="*/ 252257 w 253467"/>
                <a:gd name="connsiteY0" fmla="*/ 101741 h 232391"/>
                <a:gd name="connsiteX1" fmla="*/ 150657 w 253467"/>
                <a:gd name="connsiteY1" fmla="*/ 73166 h 232391"/>
                <a:gd name="connsiteX2" fmla="*/ 61757 w 253467"/>
                <a:gd name="connsiteY2" fmla="*/ 98566 h 232391"/>
                <a:gd name="connsiteX3" fmla="*/ 106207 w 253467"/>
                <a:gd name="connsiteY3" fmla="*/ 193816 h 232391"/>
                <a:gd name="connsiteX4" fmla="*/ 214157 w 253467"/>
                <a:gd name="connsiteY4" fmla="*/ 158891 h 232391"/>
                <a:gd name="connsiteX5" fmla="*/ 236382 w 253467"/>
                <a:gd name="connsiteY5" fmla="*/ 200166 h 232391"/>
                <a:gd name="connsiteX6" fmla="*/ 55407 w 253467"/>
                <a:gd name="connsiteY6" fmla="*/ 225566 h 232391"/>
                <a:gd name="connsiteX7" fmla="*/ 7782 w 253467"/>
                <a:gd name="connsiteY7" fmla="*/ 69991 h 232391"/>
                <a:gd name="connsiteX8" fmla="*/ 195107 w 253467"/>
                <a:gd name="connsiteY8" fmla="*/ 141 h 232391"/>
                <a:gd name="connsiteX9" fmla="*/ 252257 w 253467"/>
                <a:gd name="connsiteY9" fmla="*/ 101741 h 23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3467" h="232391">
                  <a:moveTo>
                    <a:pt x="252257" y="101741"/>
                  </a:moveTo>
                  <a:cubicBezTo>
                    <a:pt x="244849" y="113912"/>
                    <a:pt x="182407" y="73695"/>
                    <a:pt x="150657" y="73166"/>
                  </a:cubicBezTo>
                  <a:cubicBezTo>
                    <a:pt x="118907" y="72637"/>
                    <a:pt x="69165" y="78458"/>
                    <a:pt x="61757" y="98566"/>
                  </a:cubicBezTo>
                  <a:cubicBezTo>
                    <a:pt x="54349" y="118674"/>
                    <a:pt x="80807" y="183762"/>
                    <a:pt x="106207" y="193816"/>
                  </a:cubicBezTo>
                  <a:cubicBezTo>
                    <a:pt x="131607" y="203870"/>
                    <a:pt x="192461" y="157833"/>
                    <a:pt x="214157" y="158891"/>
                  </a:cubicBezTo>
                  <a:cubicBezTo>
                    <a:pt x="235853" y="159949"/>
                    <a:pt x="262840" y="189054"/>
                    <a:pt x="236382" y="200166"/>
                  </a:cubicBezTo>
                  <a:cubicBezTo>
                    <a:pt x="209924" y="211279"/>
                    <a:pt x="93507" y="247262"/>
                    <a:pt x="55407" y="225566"/>
                  </a:cubicBezTo>
                  <a:cubicBezTo>
                    <a:pt x="17307" y="203870"/>
                    <a:pt x="-15501" y="107562"/>
                    <a:pt x="7782" y="69991"/>
                  </a:cubicBezTo>
                  <a:cubicBezTo>
                    <a:pt x="31065" y="32420"/>
                    <a:pt x="158065" y="-2505"/>
                    <a:pt x="195107" y="141"/>
                  </a:cubicBezTo>
                  <a:cubicBezTo>
                    <a:pt x="232149" y="2787"/>
                    <a:pt x="259665" y="89570"/>
                    <a:pt x="252257" y="1017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127A863-3FA3-80BB-2A97-69B86E01E54F}"/>
                </a:ext>
              </a:extLst>
            </p:cNvPr>
            <p:cNvSpPr/>
            <p:nvPr/>
          </p:nvSpPr>
          <p:spPr>
            <a:xfrm>
              <a:off x="4766495" y="2967690"/>
              <a:ext cx="192975" cy="180876"/>
            </a:xfrm>
            <a:custGeom>
              <a:avLst/>
              <a:gdLst>
                <a:gd name="connsiteX0" fmla="*/ 11880 w 192975"/>
                <a:gd name="connsiteY0" fmla="*/ 935 h 180876"/>
                <a:gd name="connsiteX1" fmla="*/ 176980 w 192975"/>
                <a:gd name="connsiteY1" fmla="*/ 77135 h 180876"/>
                <a:gd name="connsiteX2" fmla="*/ 183330 w 192975"/>
                <a:gd name="connsiteY2" fmla="*/ 162860 h 180876"/>
                <a:gd name="connsiteX3" fmla="*/ 148405 w 192975"/>
                <a:gd name="connsiteY3" fmla="*/ 178735 h 180876"/>
                <a:gd name="connsiteX4" fmla="*/ 27755 w 192975"/>
                <a:gd name="connsiteY4" fmla="*/ 131110 h 180876"/>
                <a:gd name="connsiteX5" fmla="*/ 11880 w 192975"/>
                <a:gd name="connsiteY5" fmla="*/ 935 h 18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975" h="180876">
                  <a:moveTo>
                    <a:pt x="11880" y="935"/>
                  </a:moveTo>
                  <a:cubicBezTo>
                    <a:pt x="36751" y="-8061"/>
                    <a:pt x="148405" y="50148"/>
                    <a:pt x="176980" y="77135"/>
                  </a:cubicBezTo>
                  <a:cubicBezTo>
                    <a:pt x="205555" y="104123"/>
                    <a:pt x="188092" y="145927"/>
                    <a:pt x="183330" y="162860"/>
                  </a:cubicBezTo>
                  <a:cubicBezTo>
                    <a:pt x="178568" y="179793"/>
                    <a:pt x="174334" y="184027"/>
                    <a:pt x="148405" y="178735"/>
                  </a:cubicBezTo>
                  <a:cubicBezTo>
                    <a:pt x="122476" y="173443"/>
                    <a:pt x="49980" y="157039"/>
                    <a:pt x="27755" y="131110"/>
                  </a:cubicBezTo>
                  <a:cubicBezTo>
                    <a:pt x="5530" y="105181"/>
                    <a:pt x="-12991" y="9931"/>
                    <a:pt x="11880" y="93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53EEEF6-49F8-ACFA-3A7C-76F7639A0706}"/>
                </a:ext>
              </a:extLst>
            </p:cNvPr>
            <p:cNvSpPr/>
            <p:nvPr/>
          </p:nvSpPr>
          <p:spPr>
            <a:xfrm>
              <a:off x="4780998" y="2555626"/>
              <a:ext cx="143910" cy="121712"/>
            </a:xfrm>
            <a:custGeom>
              <a:avLst/>
              <a:gdLst>
                <a:gd name="connsiteX0" fmla="*/ 552 w 143910"/>
                <a:gd name="connsiteY0" fmla="*/ 249 h 121712"/>
                <a:gd name="connsiteX1" fmla="*/ 92627 w 143910"/>
                <a:gd name="connsiteY1" fmla="*/ 66924 h 121712"/>
                <a:gd name="connsiteX2" fmla="*/ 121202 w 143910"/>
                <a:gd name="connsiteY2" fmla="*/ 120899 h 121712"/>
                <a:gd name="connsiteX3" fmla="*/ 140252 w 143910"/>
                <a:gd name="connsiteY3" fmla="*/ 92324 h 121712"/>
                <a:gd name="connsiteX4" fmla="*/ 552 w 143910"/>
                <a:gd name="connsiteY4" fmla="*/ 249 h 12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910" h="121712">
                  <a:moveTo>
                    <a:pt x="552" y="249"/>
                  </a:moveTo>
                  <a:cubicBezTo>
                    <a:pt x="-7385" y="-3984"/>
                    <a:pt x="72519" y="46816"/>
                    <a:pt x="92627" y="66924"/>
                  </a:cubicBezTo>
                  <a:cubicBezTo>
                    <a:pt x="112735" y="87032"/>
                    <a:pt x="113265" y="116666"/>
                    <a:pt x="121202" y="120899"/>
                  </a:cubicBezTo>
                  <a:cubicBezTo>
                    <a:pt x="129139" y="125132"/>
                    <a:pt x="152952" y="112432"/>
                    <a:pt x="140252" y="92324"/>
                  </a:cubicBezTo>
                  <a:cubicBezTo>
                    <a:pt x="127552" y="72216"/>
                    <a:pt x="8489" y="4482"/>
                    <a:pt x="552" y="24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358DEFF2-2D7A-6A92-1C83-849DCF8D08B4}"/>
                </a:ext>
              </a:extLst>
            </p:cNvPr>
            <p:cNvSpPr/>
            <p:nvPr/>
          </p:nvSpPr>
          <p:spPr>
            <a:xfrm>
              <a:off x="4854005" y="2498713"/>
              <a:ext cx="184949" cy="158783"/>
            </a:xfrm>
            <a:custGeom>
              <a:avLst/>
              <a:gdLst>
                <a:gd name="connsiteX0" fmla="*/ 570 w 184949"/>
                <a:gd name="connsiteY0" fmla="*/ 12 h 158783"/>
                <a:gd name="connsiteX1" fmla="*/ 124395 w 184949"/>
                <a:gd name="connsiteY1" fmla="*/ 95262 h 158783"/>
                <a:gd name="connsiteX2" fmla="*/ 124395 w 184949"/>
                <a:gd name="connsiteY2" fmla="*/ 158762 h 158783"/>
                <a:gd name="connsiteX3" fmla="*/ 181545 w 184949"/>
                <a:gd name="connsiteY3" fmla="*/ 88912 h 158783"/>
                <a:gd name="connsiteX4" fmla="*/ 570 w 184949"/>
                <a:gd name="connsiteY4" fmla="*/ 12 h 15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49" h="158783">
                  <a:moveTo>
                    <a:pt x="570" y="12"/>
                  </a:moveTo>
                  <a:cubicBezTo>
                    <a:pt x="-8955" y="1070"/>
                    <a:pt x="103757" y="68804"/>
                    <a:pt x="124395" y="95262"/>
                  </a:cubicBezTo>
                  <a:cubicBezTo>
                    <a:pt x="145033" y="121720"/>
                    <a:pt x="114870" y="159820"/>
                    <a:pt x="124395" y="158762"/>
                  </a:cubicBezTo>
                  <a:cubicBezTo>
                    <a:pt x="133920" y="157704"/>
                    <a:pt x="200595" y="114312"/>
                    <a:pt x="181545" y="88912"/>
                  </a:cubicBezTo>
                  <a:cubicBezTo>
                    <a:pt x="162495" y="63512"/>
                    <a:pt x="10095" y="-1046"/>
                    <a:pt x="570" y="1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9205481-B078-FDA5-ADBC-5C13A3D07DF9}"/>
              </a:ext>
            </a:extLst>
          </p:cNvPr>
          <p:cNvGrpSpPr/>
          <p:nvPr/>
        </p:nvGrpSpPr>
        <p:grpSpPr>
          <a:xfrm>
            <a:off x="4329948" y="3251094"/>
            <a:ext cx="601828" cy="692938"/>
            <a:chOff x="4329948" y="3251094"/>
            <a:chExt cx="601828" cy="692938"/>
          </a:xfrm>
        </p:grpSpPr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8F86EA6-E50E-E536-56F9-19810991D68A}"/>
                </a:ext>
              </a:extLst>
            </p:cNvPr>
            <p:cNvSpPr/>
            <p:nvPr/>
          </p:nvSpPr>
          <p:spPr>
            <a:xfrm>
              <a:off x="4329948" y="3395177"/>
              <a:ext cx="595892" cy="160005"/>
            </a:xfrm>
            <a:custGeom>
              <a:avLst/>
              <a:gdLst>
                <a:gd name="connsiteX0" fmla="*/ 752 w 595892"/>
                <a:gd name="connsiteY0" fmla="*/ 36998 h 160005"/>
                <a:gd name="connsiteX1" fmla="*/ 105527 w 595892"/>
                <a:gd name="connsiteY1" fmla="*/ 154473 h 160005"/>
                <a:gd name="connsiteX2" fmla="*/ 384927 w 595892"/>
                <a:gd name="connsiteY2" fmla="*/ 132248 h 160005"/>
                <a:gd name="connsiteX3" fmla="*/ 584952 w 595892"/>
                <a:gd name="connsiteY3" fmla="*/ 56048 h 160005"/>
                <a:gd name="connsiteX4" fmla="*/ 524627 w 595892"/>
                <a:gd name="connsiteY4" fmla="*/ 2073 h 160005"/>
                <a:gd name="connsiteX5" fmla="*/ 149977 w 595892"/>
                <a:gd name="connsiteY5" fmla="*/ 129073 h 160005"/>
                <a:gd name="connsiteX6" fmla="*/ 752 w 595892"/>
                <a:gd name="connsiteY6" fmla="*/ 36998 h 16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892" h="160005">
                  <a:moveTo>
                    <a:pt x="752" y="36998"/>
                  </a:moveTo>
                  <a:cubicBezTo>
                    <a:pt x="-6656" y="41231"/>
                    <a:pt x="41498" y="138598"/>
                    <a:pt x="105527" y="154473"/>
                  </a:cubicBezTo>
                  <a:cubicBezTo>
                    <a:pt x="169556" y="170348"/>
                    <a:pt x="305023" y="148652"/>
                    <a:pt x="384927" y="132248"/>
                  </a:cubicBezTo>
                  <a:cubicBezTo>
                    <a:pt x="464831" y="115844"/>
                    <a:pt x="561669" y="77744"/>
                    <a:pt x="584952" y="56048"/>
                  </a:cubicBezTo>
                  <a:cubicBezTo>
                    <a:pt x="608235" y="34352"/>
                    <a:pt x="597123" y="-10098"/>
                    <a:pt x="524627" y="2073"/>
                  </a:cubicBezTo>
                  <a:cubicBezTo>
                    <a:pt x="452131" y="14244"/>
                    <a:pt x="234114" y="124311"/>
                    <a:pt x="149977" y="129073"/>
                  </a:cubicBezTo>
                  <a:cubicBezTo>
                    <a:pt x="65840" y="133835"/>
                    <a:pt x="8160" y="32765"/>
                    <a:pt x="752" y="3699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F39CE3DC-A46E-6270-A98B-30C96D9EEB17}"/>
                </a:ext>
              </a:extLst>
            </p:cNvPr>
            <p:cNvSpPr/>
            <p:nvPr/>
          </p:nvSpPr>
          <p:spPr>
            <a:xfrm>
              <a:off x="4417625" y="3251094"/>
              <a:ext cx="514151" cy="692938"/>
            </a:xfrm>
            <a:custGeom>
              <a:avLst/>
              <a:gdLst>
                <a:gd name="connsiteX0" fmla="*/ 255975 w 514151"/>
                <a:gd name="connsiteY0" fmla="*/ 106 h 692938"/>
                <a:gd name="connsiteX1" fmla="*/ 148025 w 514151"/>
                <a:gd name="connsiteY1" fmla="*/ 95356 h 692938"/>
                <a:gd name="connsiteX2" fmla="*/ 259150 w 514151"/>
                <a:gd name="connsiteY2" fmla="*/ 304906 h 692938"/>
                <a:gd name="connsiteX3" fmla="*/ 316300 w 514151"/>
                <a:gd name="connsiteY3" fmla="*/ 416031 h 692938"/>
                <a:gd name="connsiteX4" fmla="*/ 128975 w 514151"/>
                <a:gd name="connsiteY4" fmla="*/ 409681 h 692938"/>
                <a:gd name="connsiteX5" fmla="*/ 11500 w 514151"/>
                <a:gd name="connsiteY5" fmla="*/ 514456 h 692938"/>
                <a:gd name="connsiteX6" fmla="*/ 43250 w 514151"/>
                <a:gd name="connsiteY6" fmla="*/ 631931 h 692938"/>
                <a:gd name="connsiteX7" fmla="*/ 354400 w 514151"/>
                <a:gd name="connsiteY7" fmla="*/ 692256 h 692938"/>
                <a:gd name="connsiteX8" fmla="*/ 348050 w 514151"/>
                <a:gd name="connsiteY8" fmla="*/ 660506 h 692938"/>
                <a:gd name="connsiteX9" fmla="*/ 135325 w 514151"/>
                <a:gd name="connsiteY9" fmla="*/ 600181 h 692938"/>
                <a:gd name="connsiteX10" fmla="*/ 132150 w 514151"/>
                <a:gd name="connsiteY10" fmla="*/ 495406 h 692938"/>
                <a:gd name="connsiteX11" fmla="*/ 182950 w 514151"/>
                <a:gd name="connsiteY11" fmla="*/ 470006 h 692938"/>
                <a:gd name="connsiteX12" fmla="*/ 500450 w 514151"/>
                <a:gd name="connsiteY12" fmla="*/ 536681 h 692938"/>
                <a:gd name="connsiteX13" fmla="*/ 436950 w 514151"/>
                <a:gd name="connsiteY13" fmla="*/ 419206 h 692938"/>
                <a:gd name="connsiteX14" fmla="*/ 259150 w 514151"/>
                <a:gd name="connsiteY14" fmla="*/ 158856 h 692938"/>
                <a:gd name="connsiteX15" fmla="*/ 243275 w 514151"/>
                <a:gd name="connsiteY15" fmla="*/ 111231 h 692938"/>
                <a:gd name="connsiteX16" fmla="*/ 255975 w 514151"/>
                <a:gd name="connsiteY16" fmla="*/ 106 h 6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151" h="692938">
                  <a:moveTo>
                    <a:pt x="255975" y="106"/>
                  </a:moveTo>
                  <a:cubicBezTo>
                    <a:pt x="240100" y="-2540"/>
                    <a:pt x="147496" y="44556"/>
                    <a:pt x="148025" y="95356"/>
                  </a:cubicBezTo>
                  <a:cubicBezTo>
                    <a:pt x="148554" y="146156"/>
                    <a:pt x="231104" y="251460"/>
                    <a:pt x="259150" y="304906"/>
                  </a:cubicBezTo>
                  <a:cubicBezTo>
                    <a:pt x="287196" y="358352"/>
                    <a:pt x="337996" y="398569"/>
                    <a:pt x="316300" y="416031"/>
                  </a:cubicBezTo>
                  <a:cubicBezTo>
                    <a:pt x="294604" y="433493"/>
                    <a:pt x="179775" y="393277"/>
                    <a:pt x="128975" y="409681"/>
                  </a:cubicBezTo>
                  <a:cubicBezTo>
                    <a:pt x="78175" y="426085"/>
                    <a:pt x="25787" y="477414"/>
                    <a:pt x="11500" y="514456"/>
                  </a:cubicBezTo>
                  <a:cubicBezTo>
                    <a:pt x="-2788" y="551498"/>
                    <a:pt x="-13900" y="602298"/>
                    <a:pt x="43250" y="631931"/>
                  </a:cubicBezTo>
                  <a:cubicBezTo>
                    <a:pt x="100400" y="661564"/>
                    <a:pt x="303600" y="687494"/>
                    <a:pt x="354400" y="692256"/>
                  </a:cubicBezTo>
                  <a:cubicBezTo>
                    <a:pt x="405200" y="697018"/>
                    <a:pt x="384562" y="675852"/>
                    <a:pt x="348050" y="660506"/>
                  </a:cubicBezTo>
                  <a:cubicBezTo>
                    <a:pt x="311538" y="645160"/>
                    <a:pt x="171308" y="627698"/>
                    <a:pt x="135325" y="600181"/>
                  </a:cubicBezTo>
                  <a:cubicBezTo>
                    <a:pt x="99342" y="572664"/>
                    <a:pt x="124213" y="517102"/>
                    <a:pt x="132150" y="495406"/>
                  </a:cubicBezTo>
                  <a:cubicBezTo>
                    <a:pt x="140087" y="473710"/>
                    <a:pt x="121567" y="463127"/>
                    <a:pt x="182950" y="470006"/>
                  </a:cubicBezTo>
                  <a:cubicBezTo>
                    <a:pt x="244333" y="476885"/>
                    <a:pt x="458117" y="545148"/>
                    <a:pt x="500450" y="536681"/>
                  </a:cubicBezTo>
                  <a:cubicBezTo>
                    <a:pt x="542783" y="528214"/>
                    <a:pt x="477167" y="482177"/>
                    <a:pt x="436950" y="419206"/>
                  </a:cubicBezTo>
                  <a:cubicBezTo>
                    <a:pt x="396733" y="356235"/>
                    <a:pt x="291429" y="210185"/>
                    <a:pt x="259150" y="158856"/>
                  </a:cubicBezTo>
                  <a:cubicBezTo>
                    <a:pt x="226871" y="107527"/>
                    <a:pt x="241688" y="133456"/>
                    <a:pt x="243275" y="111231"/>
                  </a:cubicBezTo>
                  <a:cubicBezTo>
                    <a:pt x="244862" y="89006"/>
                    <a:pt x="271850" y="2752"/>
                    <a:pt x="255975" y="1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9180782B-E0DC-6838-FC81-769083FB7BDD}"/>
              </a:ext>
            </a:extLst>
          </p:cNvPr>
          <p:cNvSpPr/>
          <p:nvPr/>
        </p:nvSpPr>
        <p:spPr>
          <a:xfrm>
            <a:off x="4311645" y="4085155"/>
            <a:ext cx="710624" cy="625721"/>
          </a:xfrm>
          <a:custGeom>
            <a:avLst/>
            <a:gdLst>
              <a:gd name="connsiteX0" fmla="*/ 260355 w 710624"/>
              <a:gd name="connsiteY0" fmla="*/ 4245 h 625721"/>
              <a:gd name="connsiteX1" fmla="*/ 288930 w 710624"/>
              <a:gd name="connsiteY1" fmla="*/ 64570 h 625721"/>
              <a:gd name="connsiteX2" fmla="*/ 85730 w 710624"/>
              <a:gd name="connsiteY2" fmla="*/ 432870 h 625721"/>
              <a:gd name="connsiteX3" fmla="*/ 5 w 710624"/>
              <a:gd name="connsiteY3" fmla="*/ 578920 h 625721"/>
              <a:gd name="connsiteX4" fmla="*/ 88905 w 710624"/>
              <a:gd name="connsiteY4" fmla="*/ 594795 h 625721"/>
              <a:gd name="connsiteX5" fmla="*/ 241305 w 710624"/>
              <a:gd name="connsiteY5" fmla="*/ 382070 h 625721"/>
              <a:gd name="connsiteX6" fmla="*/ 342905 w 710624"/>
              <a:gd name="connsiteY6" fmla="*/ 483670 h 625721"/>
              <a:gd name="connsiteX7" fmla="*/ 387355 w 710624"/>
              <a:gd name="connsiteY7" fmla="*/ 617020 h 625721"/>
              <a:gd name="connsiteX8" fmla="*/ 571505 w 710624"/>
              <a:gd name="connsiteY8" fmla="*/ 585270 h 625721"/>
              <a:gd name="connsiteX9" fmla="*/ 701680 w 710624"/>
              <a:gd name="connsiteY9" fmla="*/ 363020 h 625721"/>
              <a:gd name="connsiteX10" fmla="*/ 673105 w 710624"/>
              <a:gd name="connsiteY10" fmla="*/ 416995 h 625721"/>
              <a:gd name="connsiteX11" fmla="*/ 463555 w 710624"/>
              <a:gd name="connsiteY11" fmla="*/ 524945 h 625721"/>
              <a:gd name="connsiteX12" fmla="*/ 400055 w 710624"/>
              <a:gd name="connsiteY12" fmla="*/ 356670 h 625721"/>
              <a:gd name="connsiteX13" fmla="*/ 292105 w 710624"/>
              <a:gd name="connsiteY13" fmla="*/ 302695 h 625721"/>
              <a:gd name="connsiteX14" fmla="*/ 403230 w 710624"/>
              <a:gd name="connsiteY14" fmla="*/ 115370 h 625721"/>
              <a:gd name="connsiteX15" fmla="*/ 260355 w 710624"/>
              <a:gd name="connsiteY15" fmla="*/ 4245 h 62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0624" h="625721">
                <a:moveTo>
                  <a:pt x="260355" y="4245"/>
                </a:moveTo>
                <a:cubicBezTo>
                  <a:pt x="241305" y="-4222"/>
                  <a:pt x="318034" y="-6868"/>
                  <a:pt x="288930" y="64570"/>
                </a:cubicBezTo>
                <a:cubicBezTo>
                  <a:pt x="259826" y="136008"/>
                  <a:pt x="133884" y="347145"/>
                  <a:pt x="85730" y="432870"/>
                </a:cubicBezTo>
                <a:cubicBezTo>
                  <a:pt x="37576" y="518595"/>
                  <a:pt x="-524" y="551933"/>
                  <a:pt x="5" y="578920"/>
                </a:cubicBezTo>
                <a:cubicBezTo>
                  <a:pt x="534" y="605907"/>
                  <a:pt x="48688" y="627603"/>
                  <a:pt x="88905" y="594795"/>
                </a:cubicBezTo>
                <a:cubicBezTo>
                  <a:pt x="129122" y="561987"/>
                  <a:pt x="198972" y="400591"/>
                  <a:pt x="241305" y="382070"/>
                </a:cubicBezTo>
                <a:cubicBezTo>
                  <a:pt x="283638" y="363549"/>
                  <a:pt x="318563" y="444512"/>
                  <a:pt x="342905" y="483670"/>
                </a:cubicBezTo>
                <a:cubicBezTo>
                  <a:pt x="367247" y="522828"/>
                  <a:pt x="349255" y="600087"/>
                  <a:pt x="387355" y="617020"/>
                </a:cubicBezTo>
                <a:cubicBezTo>
                  <a:pt x="425455" y="633953"/>
                  <a:pt x="519118" y="627603"/>
                  <a:pt x="571505" y="585270"/>
                </a:cubicBezTo>
                <a:cubicBezTo>
                  <a:pt x="623892" y="542937"/>
                  <a:pt x="684747" y="391066"/>
                  <a:pt x="701680" y="363020"/>
                </a:cubicBezTo>
                <a:cubicBezTo>
                  <a:pt x="718613" y="334974"/>
                  <a:pt x="712793" y="390008"/>
                  <a:pt x="673105" y="416995"/>
                </a:cubicBezTo>
                <a:cubicBezTo>
                  <a:pt x="633418" y="443983"/>
                  <a:pt x="509063" y="534999"/>
                  <a:pt x="463555" y="524945"/>
                </a:cubicBezTo>
                <a:cubicBezTo>
                  <a:pt x="418047" y="514891"/>
                  <a:pt x="428630" y="393712"/>
                  <a:pt x="400055" y="356670"/>
                </a:cubicBezTo>
                <a:cubicBezTo>
                  <a:pt x="371480" y="319628"/>
                  <a:pt x="291576" y="342912"/>
                  <a:pt x="292105" y="302695"/>
                </a:cubicBezTo>
                <a:cubicBezTo>
                  <a:pt x="292634" y="262478"/>
                  <a:pt x="401643" y="164582"/>
                  <a:pt x="403230" y="115370"/>
                </a:cubicBezTo>
                <a:cubicBezTo>
                  <a:pt x="404817" y="66158"/>
                  <a:pt x="279405" y="12712"/>
                  <a:pt x="260355" y="42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0CCFC23-20DB-2D59-8165-819F69C56A38}"/>
              </a:ext>
            </a:extLst>
          </p:cNvPr>
          <p:cNvGrpSpPr/>
          <p:nvPr/>
        </p:nvGrpSpPr>
        <p:grpSpPr>
          <a:xfrm>
            <a:off x="4324193" y="4854473"/>
            <a:ext cx="622393" cy="672727"/>
            <a:chOff x="4324193" y="4854473"/>
            <a:chExt cx="622393" cy="672727"/>
          </a:xfrm>
        </p:grpSpPr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C257E82D-1CE5-B22B-5FEA-D1271850FB44}"/>
                </a:ext>
              </a:extLst>
            </p:cNvPr>
            <p:cNvSpPr/>
            <p:nvPr/>
          </p:nvSpPr>
          <p:spPr>
            <a:xfrm>
              <a:off x="4324193" y="4854473"/>
              <a:ext cx="192521" cy="672727"/>
            </a:xfrm>
            <a:custGeom>
              <a:avLst/>
              <a:gdLst>
                <a:gd name="connsiteX0" fmla="*/ 25557 w 192521"/>
                <a:gd name="connsiteY0" fmla="*/ 102 h 672727"/>
                <a:gd name="connsiteX1" fmla="*/ 63657 w 192521"/>
                <a:gd name="connsiteY1" fmla="*/ 108052 h 672727"/>
                <a:gd name="connsiteX2" fmla="*/ 157 w 192521"/>
                <a:gd name="connsiteY2" fmla="*/ 358877 h 672727"/>
                <a:gd name="connsiteX3" fmla="*/ 85882 w 192521"/>
                <a:gd name="connsiteY3" fmla="*/ 657327 h 672727"/>
                <a:gd name="connsiteX4" fmla="*/ 70007 w 192521"/>
                <a:gd name="connsiteY4" fmla="*/ 593827 h 672727"/>
                <a:gd name="connsiteX5" fmla="*/ 190657 w 192521"/>
                <a:gd name="connsiteY5" fmla="*/ 285852 h 672727"/>
                <a:gd name="connsiteX6" fmla="*/ 139857 w 192521"/>
                <a:gd name="connsiteY6" fmla="*/ 371577 h 672727"/>
                <a:gd name="connsiteX7" fmla="*/ 92232 w 192521"/>
                <a:gd name="connsiteY7" fmla="*/ 416027 h 672727"/>
                <a:gd name="connsiteX8" fmla="*/ 177957 w 192521"/>
                <a:gd name="connsiteY8" fmla="*/ 95352 h 672727"/>
                <a:gd name="connsiteX9" fmla="*/ 25557 w 192521"/>
                <a:gd name="connsiteY9" fmla="*/ 102 h 67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521" h="672727">
                  <a:moveTo>
                    <a:pt x="25557" y="102"/>
                  </a:moveTo>
                  <a:cubicBezTo>
                    <a:pt x="6507" y="2219"/>
                    <a:pt x="67890" y="48256"/>
                    <a:pt x="63657" y="108052"/>
                  </a:cubicBezTo>
                  <a:cubicBezTo>
                    <a:pt x="59424" y="167848"/>
                    <a:pt x="-3547" y="267331"/>
                    <a:pt x="157" y="358877"/>
                  </a:cubicBezTo>
                  <a:cubicBezTo>
                    <a:pt x="3861" y="450423"/>
                    <a:pt x="74240" y="618169"/>
                    <a:pt x="85882" y="657327"/>
                  </a:cubicBezTo>
                  <a:cubicBezTo>
                    <a:pt x="97524" y="696485"/>
                    <a:pt x="52545" y="655739"/>
                    <a:pt x="70007" y="593827"/>
                  </a:cubicBezTo>
                  <a:cubicBezTo>
                    <a:pt x="87469" y="531915"/>
                    <a:pt x="179015" y="322894"/>
                    <a:pt x="190657" y="285852"/>
                  </a:cubicBezTo>
                  <a:cubicBezTo>
                    <a:pt x="202299" y="248810"/>
                    <a:pt x="156261" y="349881"/>
                    <a:pt x="139857" y="371577"/>
                  </a:cubicBezTo>
                  <a:cubicBezTo>
                    <a:pt x="123453" y="393273"/>
                    <a:pt x="85882" y="462065"/>
                    <a:pt x="92232" y="416027"/>
                  </a:cubicBezTo>
                  <a:cubicBezTo>
                    <a:pt x="98582" y="369989"/>
                    <a:pt x="183778" y="162027"/>
                    <a:pt x="177957" y="95352"/>
                  </a:cubicBezTo>
                  <a:cubicBezTo>
                    <a:pt x="172136" y="28677"/>
                    <a:pt x="44607" y="-2015"/>
                    <a:pt x="25557" y="10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36292550-1B20-9CDA-C9BE-C55F8F63D1D1}"/>
                </a:ext>
              </a:extLst>
            </p:cNvPr>
            <p:cNvSpPr/>
            <p:nvPr/>
          </p:nvSpPr>
          <p:spPr>
            <a:xfrm>
              <a:off x="4577372" y="4925297"/>
              <a:ext cx="356778" cy="209404"/>
            </a:xfrm>
            <a:custGeom>
              <a:avLst/>
              <a:gdLst>
                <a:gd name="connsiteX0" fmla="*/ 978 w 356778"/>
                <a:gd name="connsiteY0" fmla="*/ 2303 h 209404"/>
                <a:gd name="connsiteX1" fmla="*/ 124803 w 356778"/>
                <a:gd name="connsiteY1" fmla="*/ 34053 h 209404"/>
                <a:gd name="connsiteX2" fmla="*/ 242278 w 356778"/>
                <a:gd name="connsiteY2" fmla="*/ 5478 h 209404"/>
                <a:gd name="connsiteX3" fmla="*/ 356578 w 356778"/>
                <a:gd name="connsiteY3" fmla="*/ 65803 h 209404"/>
                <a:gd name="connsiteX4" fmla="*/ 264503 w 356778"/>
                <a:gd name="connsiteY4" fmla="*/ 103903 h 209404"/>
                <a:gd name="connsiteX5" fmla="*/ 70828 w 356778"/>
                <a:gd name="connsiteY5" fmla="*/ 208678 h 209404"/>
                <a:gd name="connsiteX6" fmla="*/ 150203 w 356778"/>
                <a:gd name="connsiteY6" fmla="*/ 148353 h 209404"/>
                <a:gd name="connsiteX7" fmla="*/ 194653 w 356778"/>
                <a:gd name="connsiteY7" fmla="*/ 110253 h 209404"/>
                <a:gd name="connsiteX8" fmla="*/ 978 w 356778"/>
                <a:gd name="connsiteY8" fmla="*/ 2303 h 20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778" h="209404">
                  <a:moveTo>
                    <a:pt x="978" y="2303"/>
                  </a:moveTo>
                  <a:cubicBezTo>
                    <a:pt x="-10664" y="-10397"/>
                    <a:pt x="84586" y="33524"/>
                    <a:pt x="124803" y="34053"/>
                  </a:cubicBezTo>
                  <a:cubicBezTo>
                    <a:pt x="165020" y="34582"/>
                    <a:pt x="203649" y="186"/>
                    <a:pt x="242278" y="5478"/>
                  </a:cubicBezTo>
                  <a:cubicBezTo>
                    <a:pt x="280907" y="10770"/>
                    <a:pt x="352874" y="49399"/>
                    <a:pt x="356578" y="65803"/>
                  </a:cubicBezTo>
                  <a:cubicBezTo>
                    <a:pt x="360282" y="82207"/>
                    <a:pt x="312128" y="80091"/>
                    <a:pt x="264503" y="103903"/>
                  </a:cubicBezTo>
                  <a:cubicBezTo>
                    <a:pt x="216878" y="127716"/>
                    <a:pt x="89878" y="201270"/>
                    <a:pt x="70828" y="208678"/>
                  </a:cubicBezTo>
                  <a:cubicBezTo>
                    <a:pt x="51778" y="216086"/>
                    <a:pt x="129566" y="164757"/>
                    <a:pt x="150203" y="148353"/>
                  </a:cubicBezTo>
                  <a:cubicBezTo>
                    <a:pt x="170840" y="131949"/>
                    <a:pt x="216878" y="128245"/>
                    <a:pt x="194653" y="110253"/>
                  </a:cubicBezTo>
                  <a:cubicBezTo>
                    <a:pt x="172428" y="92261"/>
                    <a:pt x="12620" y="15003"/>
                    <a:pt x="978" y="23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03699C64-9878-626C-CB42-C1F1F36BEA1E}"/>
                </a:ext>
              </a:extLst>
            </p:cNvPr>
            <p:cNvSpPr/>
            <p:nvPr/>
          </p:nvSpPr>
          <p:spPr>
            <a:xfrm>
              <a:off x="4540011" y="5213008"/>
              <a:ext cx="406575" cy="251249"/>
            </a:xfrm>
            <a:custGeom>
              <a:avLst/>
              <a:gdLst>
                <a:gd name="connsiteX0" fmla="*/ 22464 w 406575"/>
                <a:gd name="connsiteY0" fmla="*/ 342 h 251249"/>
                <a:gd name="connsiteX1" fmla="*/ 54214 w 406575"/>
                <a:gd name="connsiteY1" fmla="*/ 133692 h 251249"/>
                <a:gd name="connsiteX2" fmla="*/ 349489 w 406575"/>
                <a:gd name="connsiteY2" fmla="*/ 251167 h 251249"/>
                <a:gd name="connsiteX3" fmla="*/ 403464 w 406575"/>
                <a:gd name="connsiteY3" fmla="*/ 152742 h 251249"/>
                <a:gd name="connsiteX4" fmla="*/ 301864 w 406575"/>
                <a:gd name="connsiteY4" fmla="*/ 174967 h 251249"/>
                <a:gd name="connsiteX5" fmla="*/ 22464 w 406575"/>
                <a:gd name="connsiteY5" fmla="*/ 342 h 251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75" h="251249">
                  <a:moveTo>
                    <a:pt x="22464" y="342"/>
                  </a:moveTo>
                  <a:cubicBezTo>
                    <a:pt x="-18811" y="-6537"/>
                    <a:pt x="-290" y="91888"/>
                    <a:pt x="54214" y="133692"/>
                  </a:cubicBezTo>
                  <a:cubicBezTo>
                    <a:pt x="108718" y="175496"/>
                    <a:pt x="291281" y="247992"/>
                    <a:pt x="349489" y="251167"/>
                  </a:cubicBezTo>
                  <a:cubicBezTo>
                    <a:pt x="407697" y="254342"/>
                    <a:pt x="411401" y="165442"/>
                    <a:pt x="403464" y="152742"/>
                  </a:cubicBezTo>
                  <a:cubicBezTo>
                    <a:pt x="395527" y="140042"/>
                    <a:pt x="362718" y="195605"/>
                    <a:pt x="301864" y="174967"/>
                  </a:cubicBezTo>
                  <a:cubicBezTo>
                    <a:pt x="241010" y="154330"/>
                    <a:pt x="63739" y="7221"/>
                    <a:pt x="22464" y="34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07343B5-71EB-5E91-1A5D-3F23B294FDD5}"/>
              </a:ext>
            </a:extLst>
          </p:cNvPr>
          <p:cNvGrpSpPr/>
          <p:nvPr/>
        </p:nvGrpSpPr>
        <p:grpSpPr>
          <a:xfrm>
            <a:off x="4269589" y="5599793"/>
            <a:ext cx="704805" cy="674095"/>
            <a:chOff x="4269589" y="5599793"/>
            <a:chExt cx="704805" cy="674095"/>
          </a:xfrm>
        </p:grpSpPr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95989300-32C5-98D0-A8F4-354243253EF8}"/>
                </a:ext>
              </a:extLst>
            </p:cNvPr>
            <p:cNvSpPr/>
            <p:nvPr/>
          </p:nvSpPr>
          <p:spPr>
            <a:xfrm>
              <a:off x="4269589" y="5713699"/>
              <a:ext cx="427586" cy="132446"/>
            </a:xfrm>
            <a:custGeom>
              <a:avLst/>
              <a:gdLst>
                <a:gd name="connsiteX0" fmla="*/ 786 w 427586"/>
                <a:gd name="connsiteY0" fmla="*/ 1301 h 132446"/>
                <a:gd name="connsiteX1" fmla="*/ 108736 w 427586"/>
                <a:gd name="connsiteY1" fmla="*/ 128301 h 132446"/>
                <a:gd name="connsiteX2" fmla="*/ 229386 w 427586"/>
                <a:gd name="connsiteY2" fmla="*/ 99726 h 132446"/>
                <a:gd name="connsiteX3" fmla="*/ 419886 w 427586"/>
                <a:gd name="connsiteY3" fmla="*/ 80676 h 132446"/>
                <a:gd name="connsiteX4" fmla="*/ 381786 w 427586"/>
                <a:gd name="connsiteY4" fmla="*/ 1301 h 132446"/>
                <a:gd name="connsiteX5" fmla="*/ 302411 w 427586"/>
                <a:gd name="connsiteY5" fmla="*/ 45751 h 132446"/>
                <a:gd name="connsiteX6" fmla="*/ 165886 w 427586"/>
                <a:gd name="connsiteY6" fmla="*/ 61626 h 132446"/>
                <a:gd name="connsiteX7" fmla="*/ 786 w 427586"/>
                <a:gd name="connsiteY7" fmla="*/ 1301 h 13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586" h="132446">
                  <a:moveTo>
                    <a:pt x="786" y="1301"/>
                  </a:moveTo>
                  <a:cubicBezTo>
                    <a:pt x="-8739" y="12414"/>
                    <a:pt x="70636" y="111897"/>
                    <a:pt x="108736" y="128301"/>
                  </a:cubicBezTo>
                  <a:cubicBezTo>
                    <a:pt x="146836" y="144705"/>
                    <a:pt x="177528" y="107663"/>
                    <a:pt x="229386" y="99726"/>
                  </a:cubicBezTo>
                  <a:cubicBezTo>
                    <a:pt x="281244" y="91789"/>
                    <a:pt x="394486" y="97080"/>
                    <a:pt x="419886" y="80676"/>
                  </a:cubicBezTo>
                  <a:cubicBezTo>
                    <a:pt x="445286" y="64272"/>
                    <a:pt x="401365" y="7122"/>
                    <a:pt x="381786" y="1301"/>
                  </a:cubicBezTo>
                  <a:cubicBezTo>
                    <a:pt x="362207" y="-4520"/>
                    <a:pt x="338394" y="35697"/>
                    <a:pt x="302411" y="45751"/>
                  </a:cubicBezTo>
                  <a:cubicBezTo>
                    <a:pt x="266428" y="55805"/>
                    <a:pt x="209807" y="69564"/>
                    <a:pt x="165886" y="61626"/>
                  </a:cubicBezTo>
                  <a:cubicBezTo>
                    <a:pt x="121965" y="53689"/>
                    <a:pt x="10311" y="-9812"/>
                    <a:pt x="786" y="13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94CDBFE8-3BEF-1EEE-1BC7-3323BA9DFD64}"/>
                </a:ext>
              </a:extLst>
            </p:cNvPr>
            <p:cNvSpPr/>
            <p:nvPr/>
          </p:nvSpPr>
          <p:spPr>
            <a:xfrm>
              <a:off x="4327913" y="5599793"/>
              <a:ext cx="234868" cy="560775"/>
            </a:xfrm>
            <a:custGeom>
              <a:avLst/>
              <a:gdLst>
                <a:gd name="connsiteX0" fmla="*/ 152012 w 234868"/>
                <a:gd name="connsiteY0" fmla="*/ 907 h 560775"/>
                <a:gd name="connsiteX1" fmla="*/ 177412 w 234868"/>
                <a:gd name="connsiteY1" fmla="*/ 80282 h 560775"/>
                <a:gd name="connsiteX2" fmla="*/ 18662 w 234868"/>
                <a:gd name="connsiteY2" fmla="*/ 473982 h 560775"/>
                <a:gd name="connsiteX3" fmla="*/ 15487 w 234868"/>
                <a:gd name="connsiteY3" fmla="*/ 559707 h 560775"/>
                <a:gd name="connsiteX4" fmla="*/ 129787 w 234868"/>
                <a:gd name="connsiteY4" fmla="*/ 489857 h 560775"/>
                <a:gd name="connsiteX5" fmla="*/ 234562 w 234868"/>
                <a:gd name="connsiteY5" fmla="*/ 102507 h 560775"/>
                <a:gd name="connsiteX6" fmla="*/ 152012 w 234868"/>
                <a:gd name="connsiteY6" fmla="*/ 907 h 56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868" h="560775">
                  <a:moveTo>
                    <a:pt x="152012" y="907"/>
                  </a:moveTo>
                  <a:cubicBezTo>
                    <a:pt x="142487" y="-2797"/>
                    <a:pt x="199637" y="1436"/>
                    <a:pt x="177412" y="80282"/>
                  </a:cubicBezTo>
                  <a:cubicBezTo>
                    <a:pt x="155187" y="159128"/>
                    <a:pt x="45649" y="394078"/>
                    <a:pt x="18662" y="473982"/>
                  </a:cubicBezTo>
                  <a:cubicBezTo>
                    <a:pt x="-8325" y="553886"/>
                    <a:pt x="-3034" y="557061"/>
                    <a:pt x="15487" y="559707"/>
                  </a:cubicBezTo>
                  <a:cubicBezTo>
                    <a:pt x="34008" y="562353"/>
                    <a:pt x="93274" y="566057"/>
                    <a:pt x="129787" y="489857"/>
                  </a:cubicBezTo>
                  <a:cubicBezTo>
                    <a:pt x="166300" y="413657"/>
                    <a:pt x="228741" y="183470"/>
                    <a:pt x="234562" y="102507"/>
                  </a:cubicBezTo>
                  <a:cubicBezTo>
                    <a:pt x="240383" y="21545"/>
                    <a:pt x="161537" y="4611"/>
                    <a:pt x="152012" y="90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5C7CE36F-3D20-4BF3-A6B2-418150A6EAD4}"/>
                </a:ext>
              </a:extLst>
            </p:cNvPr>
            <p:cNvSpPr/>
            <p:nvPr/>
          </p:nvSpPr>
          <p:spPr>
            <a:xfrm>
              <a:off x="4707374" y="5688290"/>
              <a:ext cx="264956" cy="162724"/>
            </a:xfrm>
            <a:custGeom>
              <a:avLst/>
              <a:gdLst>
                <a:gd name="connsiteX0" fmla="*/ 1151 w 264956"/>
                <a:gd name="connsiteY0" fmla="*/ 1310 h 162724"/>
                <a:gd name="connsiteX1" fmla="*/ 223401 w 264956"/>
                <a:gd name="connsiteY1" fmla="*/ 67985 h 162724"/>
                <a:gd name="connsiteX2" fmla="*/ 258326 w 264956"/>
                <a:gd name="connsiteY2" fmla="*/ 160060 h 162724"/>
                <a:gd name="connsiteX3" fmla="*/ 140851 w 264956"/>
                <a:gd name="connsiteY3" fmla="*/ 128310 h 162724"/>
                <a:gd name="connsiteX4" fmla="*/ 1151 w 264956"/>
                <a:gd name="connsiteY4" fmla="*/ 1310 h 1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56" h="162724">
                  <a:moveTo>
                    <a:pt x="1151" y="1310"/>
                  </a:moveTo>
                  <a:cubicBezTo>
                    <a:pt x="14909" y="-8744"/>
                    <a:pt x="180539" y="41527"/>
                    <a:pt x="223401" y="67985"/>
                  </a:cubicBezTo>
                  <a:cubicBezTo>
                    <a:pt x="266263" y="94443"/>
                    <a:pt x="272084" y="150006"/>
                    <a:pt x="258326" y="160060"/>
                  </a:cubicBezTo>
                  <a:cubicBezTo>
                    <a:pt x="244568" y="170114"/>
                    <a:pt x="181067" y="150006"/>
                    <a:pt x="140851" y="128310"/>
                  </a:cubicBezTo>
                  <a:cubicBezTo>
                    <a:pt x="100635" y="106614"/>
                    <a:pt x="-12607" y="11364"/>
                    <a:pt x="1151" y="13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75D5FFDA-DF23-60B9-A0F3-ECCAC3E9577B}"/>
                </a:ext>
              </a:extLst>
            </p:cNvPr>
            <p:cNvSpPr/>
            <p:nvPr/>
          </p:nvSpPr>
          <p:spPr>
            <a:xfrm>
              <a:off x="4603662" y="5810142"/>
              <a:ext cx="263913" cy="428970"/>
            </a:xfrm>
            <a:custGeom>
              <a:avLst/>
              <a:gdLst>
                <a:gd name="connsiteX0" fmla="*/ 263613 w 263913"/>
                <a:gd name="connsiteY0" fmla="*/ 3283 h 428970"/>
                <a:gd name="connsiteX1" fmla="*/ 142963 w 263913"/>
                <a:gd name="connsiteY1" fmla="*/ 54083 h 428970"/>
                <a:gd name="connsiteX2" fmla="*/ 130263 w 263913"/>
                <a:gd name="connsiteY2" fmla="*/ 308083 h 428970"/>
                <a:gd name="connsiteX3" fmla="*/ 101688 w 263913"/>
                <a:gd name="connsiteY3" fmla="*/ 377933 h 428970"/>
                <a:gd name="connsiteX4" fmla="*/ 88 w 263913"/>
                <a:gd name="connsiteY4" fmla="*/ 425558 h 428970"/>
                <a:gd name="connsiteX5" fmla="*/ 120738 w 263913"/>
                <a:gd name="connsiteY5" fmla="*/ 419208 h 428970"/>
                <a:gd name="connsiteX6" fmla="*/ 238213 w 263913"/>
                <a:gd name="connsiteY6" fmla="*/ 371583 h 428970"/>
                <a:gd name="connsiteX7" fmla="*/ 177888 w 263913"/>
                <a:gd name="connsiteY7" fmla="*/ 111233 h 428970"/>
                <a:gd name="connsiteX8" fmla="*/ 263613 w 263913"/>
                <a:gd name="connsiteY8" fmla="*/ 3283 h 42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913" h="428970">
                  <a:moveTo>
                    <a:pt x="263613" y="3283"/>
                  </a:moveTo>
                  <a:cubicBezTo>
                    <a:pt x="257792" y="-6242"/>
                    <a:pt x="165188" y="3283"/>
                    <a:pt x="142963" y="54083"/>
                  </a:cubicBezTo>
                  <a:cubicBezTo>
                    <a:pt x="120738" y="104883"/>
                    <a:pt x="137142" y="254108"/>
                    <a:pt x="130263" y="308083"/>
                  </a:cubicBezTo>
                  <a:cubicBezTo>
                    <a:pt x="123384" y="362058"/>
                    <a:pt x="123384" y="358354"/>
                    <a:pt x="101688" y="377933"/>
                  </a:cubicBezTo>
                  <a:cubicBezTo>
                    <a:pt x="79992" y="397512"/>
                    <a:pt x="-3087" y="418679"/>
                    <a:pt x="88" y="425558"/>
                  </a:cubicBezTo>
                  <a:cubicBezTo>
                    <a:pt x="3263" y="432437"/>
                    <a:pt x="81051" y="428204"/>
                    <a:pt x="120738" y="419208"/>
                  </a:cubicBezTo>
                  <a:cubicBezTo>
                    <a:pt x="160425" y="410212"/>
                    <a:pt x="228688" y="422912"/>
                    <a:pt x="238213" y="371583"/>
                  </a:cubicBezTo>
                  <a:cubicBezTo>
                    <a:pt x="247738" y="320254"/>
                    <a:pt x="166775" y="176850"/>
                    <a:pt x="177888" y="111233"/>
                  </a:cubicBezTo>
                  <a:cubicBezTo>
                    <a:pt x="189001" y="45616"/>
                    <a:pt x="269434" y="12808"/>
                    <a:pt x="263613" y="32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433B6210-36CC-55F3-118B-F84FEA1831C8}"/>
                </a:ext>
              </a:extLst>
            </p:cNvPr>
            <p:cNvSpPr/>
            <p:nvPr/>
          </p:nvSpPr>
          <p:spPr>
            <a:xfrm>
              <a:off x="4523321" y="6070859"/>
              <a:ext cx="451073" cy="203029"/>
            </a:xfrm>
            <a:custGeom>
              <a:avLst/>
              <a:gdLst>
                <a:gd name="connsiteX0" fmla="*/ 86779 w 451073"/>
                <a:gd name="connsiteY0" fmla="*/ 202941 h 203029"/>
                <a:gd name="connsiteX1" fmla="*/ 4229 w 451073"/>
                <a:gd name="connsiteY1" fmla="*/ 60066 h 203029"/>
                <a:gd name="connsiteX2" fmla="*/ 232829 w 451073"/>
                <a:gd name="connsiteY2" fmla="*/ 2916 h 203029"/>
                <a:gd name="connsiteX3" fmla="*/ 439204 w 451073"/>
                <a:gd name="connsiteY3" fmla="*/ 142616 h 203029"/>
                <a:gd name="connsiteX4" fmla="*/ 404279 w 451073"/>
                <a:gd name="connsiteY4" fmla="*/ 164841 h 203029"/>
                <a:gd name="connsiteX5" fmla="*/ 223304 w 451073"/>
                <a:gd name="connsiteY5" fmla="*/ 53716 h 203029"/>
                <a:gd name="connsiteX6" fmla="*/ 118529 w 451073"/>
                <a:gd name="connsiteY6" fmla="*/ 37841 h 203029"/>
                <a:gd name="connsiteX7" fmla="*/ 86779 w 451073"/>
                <a:gd name="connsiteY7" fmla="*/ 202941 h 20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073" h="203029">
                  <a:moveTo>
                    <a:pt x="86779" y="202941"/>
                  </a:moveTo>
                  <a:cubicBezTo>
                    <a:pt x="67729" y="206645"/>
                    <a:pt x="-20113" y="93404"/>
                    <a:pt x="4229" y="60066"/>
                  </a:cubicBezTo>
                  <a:cubicBezTo>
                    <a:pt x="28571" y="26728"/>
                    <a:pt x="160333" y="-10842"/>
                    <a:pt x="232829" y="2916"/>
                  </a:cubicBezTo>
                  <a:cubicBezTo>
                    <a:pt x="305325" y="16674"/>
                    <a:pt x="410629" y="115628"/>
                    <a:pt x="439204" y="142616"/>
                  </a:cubicBezTo>
                  <a:cubicBezTo>
                    <a:pt x="467779" y="169603"/>
                    <a:pt x="440262" y="179658"/>
                    <a:pt x="404279" y="164841"/>
                  </a:cubicBezTo>
                  <a:cubicBezTo>
                    <a:pt x="368296" y="150024"/>
                    <a:pt x="270929" y="74883"/>
                    <a:pt x="223304" y="53716"/>
                  </a:cubicBezTo>
                  <a:cubicBezTo>
                    <a:pt x="175679" y="32549"/>
                    <a:pt x="142871" y="18262"/>
                    <a:pt x="118529" y="37841"/>
                  </a:cubicBezTo>
                  <a:cubicBezTo>
                    <a:pt x="94187" y="57420"/>
                    <a:pt x="105829" y="199237"/>
                    <a:pt x="86779" y="2029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6E30807-14DD-F216-42DE-DAB914BEA3AA}"/>
              </a:ext>
            </a:extLst>
          </p:cNvPr>
          <p:cNvGrpSpPr/>
          <p:nvPr/>
        </p:nvGrpSpPr>
        <p:grpSpPr>
          <a:xfrm>
            <a:off x="4298950" y="6368430"/>
            <a:ext cx="739858" cy="677407"/>
            <a:chOff x="4298950" y="6368430"/>
            <a:chExt cx="739858" cy="677407"/>
          </a:xfrm>
        </p:grpSpPr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2C1F41FA-4EBA-CDAE-61E1-EF003615FF00}"/>
                </a:ext>
              </a:extLst>
            </p:cNvPr>
            <p:cNvSpPr/>
            <p:nvPr/>
          </p:nvSpPr>
          <p:spPr>
            <a:xfrm>
              <a:off x="4377436" y="6368430"/>
              <a:ext cx="157971" cy="677407"/>
            </a:xfrm>
            <a:custGeom>
              <a:avLst/>
              <a:gdLst>
                <a:gd name="connsiteX0" fmla="*/ 32639 w 157971"/>
                <a:gd name="connsiteY0" fmla="*/ 3795 h 677407"/>
                <a:gd name="connsiteX1" fmla="*/ 80264 w 157971"/>
                <a:gd name="connsiteY1" fmla="*/ 130795 h 677407"/>
                <a:gd name="connsiteX2" fmla="*/ 96139 w 157971"/>
                <a:gd name="connsiteY2" fmla="*/ 562595 h 677407"/>
                <a:gd name="connsiteX3" fmla="*/ 80264 w 157971"/>
                <a:gd name="connsiteY3" fmla="*/ 546720 h 677407"/>
                <a:gd name="connsiteX4" fmla="*/ 889 w 157971"/>
                <a:gd name="connsiteY4" fmla="*/ 448295 h 677407"/>
                <a:gd name="connsiteX5" fmla="*/ 42164 w 157971"/>
                <a:gd name="connsiteY5" fmla="*/ 492745 h 677407"/>
                <a:gd name="connsiteX6" fmla="*/ 112014 w 157971"/>
                <a:gd name="connsiteY6" fmla="*/ 676895 h 677407"/>
                <a:gd name="connsiteX7" fmla="*/ 127889 w 157971"/>
                <a:gd name="connsiteY7" fmla="*/ 530845 h 677407"/>
                <a:gd name="connsiteX8" fmla="*/ 156464 w 157971"/>
                <a:gd name="connsiteY8" fmla="*/ 79995 h 677407"/>
                <a:gd name="connsiteX9" fmla="*/ 32639 w 157971"/>
                <a:gd name="connsiteY9" fmla="*/ 3795 h 67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971" h="677407">
                  <a:moveTo>
                    <a:pt x="32639" y="3795"/>
                  </a:moveTo>
                  <a:cubicBezTo>
                    <a:pt x="19939" y="12262"/>
                    <a:pt x="69681" y="37662"/>
                    <a:pt x="80264" y="130795"/>
                  </a:cubicBezTo>
                  <a:cubicBezTo>
                    <a:pt x="90847" y="223928"/>
                    <a:pt x="96139" y="562595"/>
                    <a:pt x="96139" y="562595"/>
                  </a:cubicBezTo>
                  <a:lnTo>
                    <a:pt x="80264" y="546720"/>
                  </a:lnTo>
                  <a:cubicBezTo>
                    <a:pt x="64389" y="527670"/>
                    <a:pt x="7239" y="457291"/>
                    <a:pt x="889" y="448295"/>
                  </a:cubicBezTo>
                  <a:cubicBezTo>
                    <a:pt x="-5461" y="439299"/>
                    <a:pt x="23643" y="454645"/>
                    <a:pt x="42164" y="492745"/>
                  </a:cubicBezTo>
                  <a:cubicBezTo>
                    <a:pt x="60685" y="530845"/>
                    <a:pt x="97726" y="670545"/>
                    <a:pt x="112014" y="676895"/>
                  </a:cubicBezTo>
                  <a:cubicBezTo>
                    <a:pt x="126302" y="683245"/>
                    <a:pt x="120481" y="630328"/>
                    <a:pt x="127889" y="530845"/>
                  </a:cubicBezTo>
                  <a:cubicBezTo>
                    <a:pt x="135297" y="431362"/>
                    <a:pt x="164931" y="166249"/>
                    <a:pt x="156464" y="79995"/>
                  </a:cubicBezTo>
                  <a:cubicBezTo>
                    <a:pt x="147997" y="-6259"/>
                    <a:pt x="45339" y="-4672"/>
                    <a:pt x="32639" y="379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81247E13-4448-F931-7195-9CBD14ABD7EC}"/>
                </a:ext>
              </a:extLst>
            </p:cNvPr>
            <p:cNvSpPr/>
            <p:nvPr/>
          </p:nvSpPr>
          <p:spPr>
            <a:xfrm>
              <a:off x="4298950" y="6488141"/>
              <a:ext cx="739858" cy="474656"/>
            </a:xfrm>
            <a:custGeom>
              <a:avLst/>
              <a:gdLst>
                <a:gd name="connsiteX0" fmla="*/ 0 w 739858"/>
                <a:gd name="connsiteY0" fmla="*/ 49184 h 474656"/>
                <a:gd name="connsiteX1" fmla="*/ 63500 w 739858"/>
                <a:gd name="connsiteY1" fmla="*/ 106334 h 474656"/>
                <a:gd name="connsiteX2" fmla="*/ 285750 w 739858"/>
                <a:gd name="connsiteY2" fmla="*/ 33309 h 474656"/>
                <a:gd name="connsiteX3" fmla="*/ 161925 w 739858"/>
                <a:gd name="connsiteY3" fmla="*/ 185709 h 474656"/>
                <a:gd name="connsiteX4" fmla="*/ 107950 w 739858"/>
                <a:gd name="connsiteY4" fmla="*/ 242859 h 474656"/>
                <a:gd name="connsiteX5" fmla="*/ 9525 w 739858"/>
                <a:gd name="connsiteY5" fmla="*/ 353984 h 474656"/>
                <a:gd name="connsiteX6" fmla="*/ 25400 w 739858"/>
                <a:gd name="connsiteY6" fmla="*/ 436534 h 474656"/>
                <a:gd name="connsiteX7" fmla="*/ 85725 w 739858"/>
                <a:gd name="connsiteY7" fmla="*/ 382559 h 474656"/>
                <a:gd name="connsiteX8" fmla="*/ 314325 w 739858"/>
                <a:gd name="connsiteY8" fmla="*/ 106334 h 474656"/>
                <a:gd name="connsiteX9" fmla="*/ 425450 w 739858"/>
                <a:gd name="connsiteY9" fmla="*/ 68234 h 474656"/>
                <a:gd name="connsiteX10" fmla="*/ 431800 w 739858"/>
                <a:gd name="connsiteY10" fmla="*/ 306359 h 474656"/>
                <a:gd name="connsiteX11" fmla="*/ 469900 w 739858"/>
                <a:gd name="connsiteY11" fmla="*/ 474634 h 474656"/>
                <a:gd name="connsiteX12" fmla="*/ 739775 w 739858"/>
                <a:gd name="connsiteY12" fmla="*/ 319059 h 474656"/>
                <a:gd name="connsiteX13" fmla="*/ 498475 w 739858"/>
                <a:gd name="connsiteY13" fmla="*/ 433359 h 474656"/>
                <a:gd name="connsiteX14" fmla="*/ 463550 w 739858"/>
                <a:gd name="connsiteY14" fmla="*/ 7909 h 474656"/>
                <a:gd name="connsiteX15" fmla="*/ 238125 w 739858"/>
                <a:gd name="connsiteY15" fmla="*/ 169834 h 474656"/>
                <a:gd name="connsiteX16" fmla="*/ 63500 w 739858"/>
                <a:gd name="connsiteY16" fmla="*/ 338109 h 474656"/>
                <a:gd name="connsiteX17" fmla="*/ 193675 w 739858"/>
                <a:gd name="connsiteY17" fmla="*/ 144434 h 474656"/>
                <a:gd name="connsiteX18" fmla="*/ 63500 w 739858"/>
                <a:gd name="connsiteY18" fmla="*/ 147609 h 474656"/>
                <a:gd name="connsiteX19" fmla="*/ 0 w 739858"/>
                <a:gd name="connsiteY19" fmla="*/ 49184 h 47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9858" h="474656">
                  <a:moveTo>
                    <a:pt x="0" y="49184"/>
                  </a:moveTo>
                  <a:cubicBezTo>
                    <a:pt x="0" y="42305"/>
                    <a:pt x="15875" y="108980"/>
                    <a:pt x="63500" y="106334"/>
                  </a:cubicBezTo>
                  <a:cubicBezTo>
                    <a:pt x="111125" y="103688"/>
                    <a:pt x="269346" y="20080"/>
                    <a:pt x="285750" y="33309"/>
                  </a:cubicBezTo>
                  <a:cubicBezTo>
                    <a:pt x="302154" y="46538"/>
                    <a:pt x="191558" y="150784"/>
                    <a:pt x="161925" y="185709"/>
                  </a:cubicBezTo>
                  <a:cubicBezTo>
                    <a:pt x="132292" y="220634"/>
                    <a:pt x="133350" y="214813"/>
                    <a:pt x="107950" y="242859"/>
                  </a:cubicBezTo>
                  <a:cubicBezTo>
                    <a:pt x="82550" y="270905"/>
                    <a:pt x="23283" y="321705"/>
                    <a:pt x="9525" y="353984"/>
                  </a:cubicBezTo>
                  <a:cubicBezTo>
                    <a:pt x="-4233" y="386263"/>
                    <a:pt x="12700" y="431771"/>
                    <a:pt x="25400" y="436534"/>
                  </a:cubicBezTo>
                  <a:cubicBezTo>
                    <a:pt x="38100" y="441297"/>
                    <a:pt x="37571" y="437592"/>
                    <a:pt x="85725" y="382559"/>
                  </a:cubicBezTo>
                  <a:cubicBezTo>
                    <a:pt x="133879" y="327526"/>
                    <a:pt x="257704" y="158721"/>
                    <a:pt x="314325" y="106334"/>
                  </a:cubicBezTo>
                  <a:cubicBezTo>
                    <a:pt x="370946" y="53947"/>
                    <a:pt x="405871" y="34896"/>
                    <a:pt x="425450" y="68234"/>
                  </a:cubicBezTo>
                  <a:cubicBezTo>
                    <a:pt x="445029" y="101572"/>
                    <a:pt x="424392" y="238626"/>
                    <a:pt x="431800" y="306359"/>
                  </a:cubicBezTo>
                  <a:cubicBezTo>
                    <a:pt x="439208" y="374092"/>
                    <a:pt x="418571" y="472517"/>
                    <a:pt x="469900" y="474634"/>
                  </a:cubicBezTo>
                  <a:cubicBezTo>
                    <a:pt x="521229" y="476751"/>
                    <a:pt x="735013" y="325938"/>
                    <a:pt x="739775" y="319059"/>
                  </a:cubicBezTo>
                  <a:cubicBezTo>
                    <a:pt x="744537" y="312180"/>
                    <a:pt x="544513" y="485217"/>
                    <a:pt x="498475" y="433359"/>
                  </a:cubicBezTo>
                  <a:cubicBezTo>
                    <a:pt x="452438" y="381501"/>
                    <a:pt x="506942" y="51830"/>
                    <a:pt x="463550" y="7909"/>
                  </a:cubicBezTo>
                  <a:cubicBezTo>
                    <a:pt x="420158" y="-36012"/>
                    <a:pt x="304800" y="114801"/>
                    <a:pt x="238125" y="169834"/>
                  </a:cubicBezTo>
                  <a:cubicBezTo>
                    <a:pt x="171450" y="224867"/>
                    <a:pt x="70908" y="342342"/>
                    <a:pt x="63500" y="338109"/>
                  </a:cubicBezTo>
                  <a:cubicBezTo>
                    <a:pt x="56092" y="333876"/>
                    <a:pt x="193675" y="176184"/>
                    <a:pt x="193675" y="144434"/>
                  </a:cubicBezTo>
                  <a:cubicBezTo>
                    <a:pt x="193675" y="112684"/>
                    <a:pt x="94192" y="161367"/>
                    <a:pt x="63500" y="147609"/>
                  </a:cubicBezTo>
                  <a:cubicBezTo>
                    <a:pt x="32808" y="133851"/>
                    <a:pt x="0" y="56063"/>
                    <a:pt x="0" y="491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A00EBFE-6484-AFD1-3C21-F3E65185A380}"/>
              </a:ext>
            </a:extLst>
          </p:cNvPr>
          <p:cNvSpPr/>
          <p:nvPr/>
        </p:nvSpPr>
        <p:spPr>
          <a:xfrm>
            <a:off x="4269445" y="7926756"/>
            <a:ext cx="358233" cy="600506"/>
          </a:xfrm>
          <a:custGeom>
            <a:avLst/>
            <a:gdLst>
              <a:gd name="connsiteX0" fmla="*/ 7280 w 358233"/>
              <a:gd name="connsiteY0" fmla="*/ 4394 h 600506"/>
              <a:gd name="connsiteX1" fmla="*/ 51730 w 358233"/>
              <a:gd name="connsiteY1" fmla="*/ 32969 h 600506"/>
              <a:gd name="connsiteX2" fmla="*/ 102530 w 358233"/>
              <a:gd name="connsiteY2" fmla="*/ 96469 h 600506"/>
              <a:gd name="connsiteX3" fmla="*/ 73955 w 358233"/>
              <a:gd name="connsiteY3" fmla="*/ 375869 h 600506"/>
              <a:gd name="connsiteX4" fmla="*/ 267630 w 358233"/>
              <a:gd name="connsiteY4" fmla="*/ 585419 h 600506"/>
              <a:gd name="connsiteX5" fmla="*/ 251755 w 358233"/>
              <a:gd name="connsiteY5" fmla="*/ 547319 h 600506"/>
              <a:gd name="connsiteX6" fmla="*/ 356530 w 358233"/>
              <a:gd name="connsiteY6" fmla="*/ 255219 h 600506"/>
              <a:gd name="connsiteX7" fmla="*/ 305730 w 358233"/>
              <a:gd name="connsiteY7" fmla="*/ 344119 h 600506"/>
              <a:gd name="connsiteX8" fmla="*/ 166030 w 358233"/>
              <a:gd name="connsiteY8" fmla="*/ 413969 h 600506"/>
              <a:gd name="connsiteX9" fmla="*/ 213655 w 358233"/>
              <a:gd name="connsiteY9" fmla="*/ 125044 h 600506"/>
              <a:gd name="connsiteX10" fmla="*/ 7280 w 358233"/>
              <a:gd name="connsiteY10" fmla="*/ 4394 h 60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233" h="600506">
                <a:moveTo>
                  <a:pt x="7280" y="4394"/>
                </a:moveTo>
                <a:cubicBezTo>
                  <a:pt x="-19707" y="-10952"/>
                  <a:pt x="35855" y="17623"/>
                  <a:pt x="51730" y="32969"/>
                </a:cubicBezTo>
                <a:cubicBezTo>
                  <a:pt x="67605" y="48315"/>
                  <a:pt x="98826" y="39319"/>
                  <a:pt x="102530" y="96469"/>
                </a:cubicBezTo>
                <a:cubicBezTo>
                  <a:pt x="106234" y="153619"/>
                  <a:pt x="46438" y="294377"/>
                  <a:pt x="73955" y="375869"/>
                </a:cubicBezTo>
                <a:cubicBezTo>
                  <a:pt x="101472" y="457361"/>
                  <a:pt x="237997" y="556844"/>
                  <a:pt x="267630" y="585419"/>
                </a:cubicBezTo>
                <a:cubicBezTo>
                  <a:pt x="297263" y="613994"/>
                  <a:pt x="236938" y="602352"/>
                  <a:pt x="251755" y="547319"/>
                </a:cubicBezTo>
                <a:cubicBezTo>
                  <a:pt x="266572" y="492286"/>
                  <a:pt x="347534" y="289086"/>
                  <a:pt x="356530" y="255219"/>
                </a:cubicBezTo>
                <a:cubicBezTo>
                  <a:pt x="365526" y="221352"/>
                  <a:pt x="337480" y="317661"/>
                  <a:pt x="305730" y="344119"/>
                </a:cubicBezTo>
                <a:cubicBezTo>
                  <a:pt x="273980" y="370577"/>
                  <a:pt x="181376" y="450481"/>
                  <a:pt x="166030" y="413969"/>
                </a:cubicBezTo>
                <a:cubicBezTo>
                  <a:pt x="150684" y="377457"/>
                  <a:pt x="235880" y="195952"/>
                  <a:pt x="213655" y="125044"/>
                </a:cubicBezTo>
                <a:cubicBezTo>
                  <a:pt x="191430" y="54136"/>
                  <a:pt x="34267" y="19740"/>
                  <a:pt x="7280" y="439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4ABF392-D9EC-C169-F589-D79249C1723B}"/>
              </a:ext>
            </a:extLst>
          </p:cNvPr>
          <p:cNvSpPr/>
          <p:nvPr/>
        </p:nvSpPr>
        <p:spPr>
          <a:xfrm>
            <a:off x="4685718" y="7968342"/>
            <a:ext cx="299772" cy="392245"/>
          </a:xfrm>
          <a:custGeom>
            <a:avLst/>
            <a:gdLst>
              <a:gd name="connsiteX0" fmla="*/ 582 w 299772"/>
              <a:gd name="connsiteY0" fmla="*/ 4083 h 392245"/>
              <a:gd name="connsiteX1" fmla="*/ 292682 w 299772"/>
              <a:gd name="connsiteY1" fmla="*/ 166008 h 392245"/>
              <a:gd name="connsiteX2" fmla="*/ 210132 w 299772"/>
              <a:gd name="connsiteY2" fmla="*/ 375558 h 392245"/>
              <a:gd name="connsiteX3" fmla="*/ 216482 w 299772"/>
              <a:gd name="connsiteY3" fmla="*/ 337458 h 392245"/>
              <a:gd name="connsiteX4" fmla="*/ 582 w 299772"/>
              <a:gd name="connsiteY4" fmla="*/ 4083 h 39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772" h="392245">
                <a:moveTo>
                  <a:pt x="582" y="4083"/>
                </a:moveTo>
                <a:cubicBezTo>
                  <a:pt x="13282" y="-24492"/>
                  <a:pt x="257757" y="104096"/>
                  <a:pt x="292682" y="166008"/>
                </a:cubicBezTo>
                <a:cubicBezTo>
                  <a:pt x="327607" y="227921"/>
                  <a:pt x="222832" y="346983"/>
                  <a:pt x="210132" y="375558"/>
                </a:cubicBezTo>
                <a:cubicBezTo>
                  <a:pt x="197432" y="404133"/>
                  <a:pt x="246115" y="398841"/>
                  <a:pt x="216482" y="337458"/>
                </a:cubicBezTo>
                <a:cubicBezTo>
                  <a:pt x="186849" y="276075"/>
                  <a:pt x="-12118" y="32658"/>
                  <a:pt x="582" y="40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CB4EF7B-ECF3-82E8-1172-9B1C2B7AFDBA}"/>
              </a:ext>
            </a:extLst>
          </p:cNvPr>
          <p:cNvGrpSpPr/>
          <p:nvPr/>
        </p:nvGrpSpPr>
        <p:grpSpPr>
          <a:xfrm>
            <a:off x="4278492" y="7896247"/>
            <a:ext cx="716045" cy="600506"/>
            <a:chOff x="4278492" y="7896247"/>
            <a:chExt cx="716045" cy="600506"/>
          </a:xfrm>
        </p:grpSpPr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C23EE90E-5331-833E-E0BC-E6A49B633C5A}"/>
                </a:ext>
              </a:extLst>
            </p:cNvPr>
            <p:cNvSpPr/>
            <p:nvPr/>
          </p:nvSpPr>
          <p:spPr>
            <a:xfrm>
              <a:off x="4278492" y="7896247"/>
              <a:ext cx="358233" cy="600506"/>
            </a:xfrm>
            <a:custGeom>
              <a:avLst/>
              <a:gdLst>
                <a:gd name="connsiteX0" fmla="*/ 7280 w 358233"/>
                <a:gd name="connsiteY0" fmla="*/ 4394 h 600506"/>
                <a:gd name="connsiteX1" fmla="*/ 51730 w 358233"/>
                <a:gd name="connsiteY1" fmla="*/ 32969 h 600506"/>
                <a:gd name="connsiteX2" fmla="*/ 102530 w 358233"/>
                <a:gd name="connsiteY2" fmla="*/ 96469 h 600506"/>
                <a:gd name="connsiteX3" fmla="*/ 73955 w 358233"/>
                <a:gd name="connsiteY3" fmla="*/ 375869 h 600506"/>
                <a:gd name="connsiteX4" fmla="*/ 267630 w 358233"/>
                <a:gd name="connsiteY4" fmla="*/ 585419 h 600506"/>
                <a:gd name="connsiteX5" fmla="*/ 251755 w 358233"/>
                <a:gd name="connsiteY5" fmla="*/ 547319 h 600506"/>
                <a:gd name="connsiteX6" fmla="*/ 356530 w 358233"/>
                <a:gd name="connsiteY6" fmla="*/ 255219 h 600506"/>
                <a:gd name="connsiteX7" fmla="*/ 305730 w 358233"/>
                <a:gd name="connsiteY7" fmla="*/ 344119 h 600506"/>
                <a:gd name="connsiteX8" fmla="*/ 166030 w 358233"/>
                <a:gd name="connsiteY8" fmla="*/ 413969 h 600506"/>
                <a:gd name="connsiteX9" fmla="*/ 213655 w 358233"/>
                <a:gd name="connsiteY9" fmla="*/ 125044 h 600506"/>
                <a:gd name="connsiteX10" fmla="*/ 7280 w 358233"/>
                <a:gd name="connsiteY10" fmla="*/ 4394 h 60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8233" h="600506">
                  <a:moveTo>
                    <a:pt x="7280" y="4394"/>
                  </a:moveTo>
                  <a:cubicBezTo>
                    <a:pt x="-19707" y="-10952"/>
                    <a:pt x="35855" y="17623"/>
                    <a:pt x="51730" y="32969"/>
                  </a:cubicBezTo>
                  <a:cubicBezTo>
                    <a:pt x="67605" y="48315"/>
                    <a:pt x="98826" y="39319"/>
                    <a:pt x="102530" y="96469"/>
                  </a:cubicBezTo>
                  <a:cubicBezTo>
                    <a:pt x="106234" y="153619"/>
                    <a:pt x="46438" y="294377"/>
                    <a:pt x="73955" y="375869"/>
                  </a:cubicBezTo>
                  <a:cubicBezTo>
                    <a:pt x="101472" y="457361"/>
                    <a:pt x="237997" y="556844"/>
                    <a:pt x="267630" y="585419"/>
                  </a:cubicBezTo>
                  <a:cubicBezTo>
                    <a:pt x="297263" y="613994"/>
                    <a:pt x="236938" y="602352"/>
                    <a:pt x="251755" y="547319"/>
                  </a:cubicBezTo>
                  <a:cubicBezTo>
                    <a:pt x="266572" y="492286"/>
                    <a:pt x="347534" y="289086"/>
                    <a:pt x="356530" y="255219"/>
                  </a:cubicBezTo>
                  <a:cubicBezTo>
                    <a:pt x="365526" y="221352"/>
                    <a:pt x="337480" y="317661"/>
                    <a:pt x="305730" y="344119"/>
                  </a:cubicBezTo>
                  <a:cubicBezTo>
                    <a:pt x="273980" y="370577"/>
                    <a:pt x="181376" y="450481"/>
                    <a:pt x="166030" y="413969"/>
                  </a:cubicBezTo>
                  <a:cubicBezTo>
                    <a:pt x="150684" y="377457"/>
                    <a:pt x="235880" y="195952"/>
                    <a:pt x="213655" y="125044"/>
                  </a:cubicBezTo>
                  <a:cubicBezTo>
                    <a:pt x="191430" y="54136"/>
                    <a:pt x="34267" y="19740"/>
                    <a:pt x="7280" y="439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D2ABE2D8-967E-A3E8-B0A4-5BAE5B1968CC}"/>
                </a:ext>
              </a:extLst>
            </p:cNvPr>
            <p:cNvSpPr/>
            <p:nvPr/>
          </p:nvSpPr>
          <p:spPr>
            <a:xfrm>
              <a:off x="4694765" y="7937833"/>
              <a:ext cx="299772" cy="392245"/>
            </a:xfrm>
            <a:custGeom>
              <a:avLst/>
              <a:gdLst>
                <a:gd name="connsiteX0" fmla="*/ 582 w 299772"/>
                <a:gd name="connsiteY0" fmla="*/ 4083 h 392245"/>
                <a:gd name="connsiteX1" fmla="*/ 292682 w 299772"/>
                <a:gd name="connsiteY1" fmla="*/ 166008 h 392245"/>
                <a:gd name="connsiteX2" fmla="*/ 210132 w 299772"/>
                <a:gd name="connsiteY2" fmla="*/ 375558 h 392245"/>
                <a:gd name="connsiteX3" fmla="*/ 216482 w 299772"/>
                <a:gd name="connsiteY3" fmla="*/ 337458 h 392245"/>
                <a:gd name="connsiteX4" fmla="*/ 582 w 299772"/>
                <a:gd name="connsiteY4" fmla="*/ 4083 h 392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772" h="392245">
                  <a:moveTo>
                    <a:pt x="582" y="4083"/>
                  </a:moveTo>
                  <a:cubicBezTo>
                    <a:pt x="13282" y="-24492"/>
                    <a:pt x="257757" y="104096"/>
                    <a:pt x="292682" y="166008"/>
                  </a:cubicBezTo>
                  <a:cubicBezTo>
                    <a:pt x="327607" y="227921"/>
                    <a:pt x="222832" y="346983"/>
                    <a:pt x="210132" y="375558"/>
                  </a:cubicBezTo>
                  <a:cubicBezTo>
                    <a:pt x="197432" y="404133"/>
                    <a:pt x="246115" y="398841"/>
                    <a:pt x="216482" y="337458"/>
                  </a:cubicBezTo>
                  <a:cubicBezTo>
                    <a:pt x="186849" y="276075"/>
                    <a:pt x="-12118" y="32658"/>
                    <a:pt x="582" y="40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25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2108</TotalTime>
  <Words>7</Words>
  <Application>Microsoft Macintosh PowerPoint</Application>
  <PresentationFormat>A3 297x420 mm</PresentationFormat>
  <Paragraphs>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Ro Hon Mincho Std E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2022-07-12T10:47:16Z</dcterms:created>
  <dcterms:modified xsi:type="dcterms:W3CDTF">2022-07-14T10:33:48Z</dcterms:modified>
</cp:coreProperties>
</file>