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85078"/>
  </p:normalViewPr>
  <p:slideViewPr>
    <p:cSldViewPr snapToGrid="0">
      <p:cViewPr>
        <p:scale>
          <a:sx n="113" d="100"/>
          <a:sy n="113" d="100"/>
        </p:scale>
        <p:origin x="-1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91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63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57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9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55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80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31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55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63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6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045AE-A38E-5F41-AB0D-F85745CE419A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A4B92-D6E8-494B-A22F-020B8C2CE7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16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do | 株式会社クラウドナイン" hidden="1">
            <a:extLst>
              <a:ext uri="{FF2B5EF4-FFF2-40B4-BE49-F238E27FC236}">
                <a16:creationId xmlns:a16="http://schemas.microsoft.com/office/drawing/2014/main" id="{C7C944C5-FAB4-4407-4742-C03E3BB79F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" r="19628"/>
          <a:stretch/>
        </p:blipFill>
        <p:spPr bwMode="auto">
          <a:xfrm>
            <a:off x="-1859" y="2477"/>
            <a:ext cx="9603059" cy="12799123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7422EF0C-9C22-48D1-5852-342B232D89E1}"/>
              </a:ext>
            </a:extLst>
          </p:cNvPr>
          <p:cNvSpPr/>
          <p:nvPr/>
        </p:nvSpPr>
        <p:spPr>
          <a:xfrm>
            <a:off x="8446483" y="1780961"/>
            <a:ext cx="307024" cy="60841"/>
          </a:xfrm>
          <a:custGeom>
            <a:avLst/>
            <a:gdLst>
              <a:gd name="connsiteX0" fmla="*/ 2192 w 307024"/>
              <a:gd name="connsiteY0" fmla="*/ 214 h 60841"/>
              <a:gd name="connsiteX1" fmla="*/ 157767 w 307024"/>
              <a:gd name="connsiteY1" fmla="*/ 16089 h 60841"/>
              <a:gd name="connsiteX2" fmla="*/ 306992 w 307024"/>
              <a:gd name="connsiteY2" fmla="*/ 60539 h 60841"/>
              <a:gd name="connsiteX3" fmla="*/ 145067 w 307024"/>
              <a:gd name="connsiteY3" fmla="*/ 35139 h 60841"/>
              <a:gd name="connsiteX4" fmla="*/ 72042 w 307024"/>
              <a:gd name="connsiteY4" fmla="*/ 25614 h 60841"/>
              <a:gd name="connsiteX5" fmla="*/ 2192 w 307024"/>
              <a:gd name="connsiteY5" fmla="*/ 214 h 6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24" h="60841">
                <a:moveTo>
                  <a:pt x="2192" y="214"/>
                </a:moveTo>
                <a:cubicBezTo>
                  <a:pt x="16479" y="-1373"/>
                  <a:pt x="106967" y="6035"/>
                  <a:pt x="157767" y="16089"/>
                </a:cubicBezTo>
                <a:cubicBezTo>
                  <a:pt x="208567" y="26143"/>
                  <a:pt x="309109" y="57364"/>
                  <a:pt x="306992" y="60539"/>
                </a:cubicBezTo>
                <a:cubicBezTo>
                  <a:pt x="304875" y="63714"/>
                  <a:pt x="184225" y="40960"/>
                  <a:pt x="145067" y="35139"/>
                </a:cubicBezTo>
                <a:cubicBezTo>
                  <a:pt x="105909" y="29318"/>
                  <a:pt x="96913" y="26672"/>
                  <a:pt x="72042" y="25614"/>
                </a:cubicBezTo>
                <a:cubicBezTo>
                  <a:pt x="47171" y="24556"/>
                  <a:pt x="-12095" y="1801"/>
                  <a:pt x="2192" y="2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0D35736-5661-50DF-1572-3821C8DBEDC8}"/>
              </a:ext>
            </a:extLst>
          </p:cNvPr>
          <p:cNvSpPr/>
          <p:nvPr/>
        </p:nvSpPr>
        <p:spPr>
          <a:xfrm>
            <a:off x="7823208" y="1670030"/>
            <a:ext cx="259392" cy="73424"/>
          </a:xfrm>
          <a:custGeom>
            <a:avLst/>
            <a:gdLst>
              <a:gd name="connsiteX0" fmla="*/ 215892 w 259392"/>
              <a:gd name="connsiteY0" fmla="*/ 25420 h 73424"/>
              <a:gd name="connsiteX1" fmla="*/ 253992 w 259392"/>
              <a:gd name="connsiteY1" fmla="*/ 66695 h 73424"/>
              <a:gd name="connsiteX2" fmla="*/ 123817 w 259392"/>
              <a:gd name="connsiteY2" fmla="*/ 31770 h 73424"/>
              <a:gd name="connsiteX3" fmla="*/ 28567 w 259392"/>
              <a:gd name="connsiteY3" fmla="*/ 12720 h 73424"/>
              <a:gd name="connsiteX4" fmla="*/ 3167 w 259392"/>
              <a:gd name="connsiteY4" fmla="*/ 20 h 73424"/>
              <a:gd name="connsiteX5" fmla="*/ 88892 w 259392"/>
              <a:gd name="connsiteY5" fmla="*/ 9545 h 73424"/>
              <a:gd name="connsiteX6" fmla="*/ 146042 w 259392"/>
              <a:gd name="connsiteY6" fmla="*/ 15895 h 73424"/>
              <a:gd name="connsiteX7" fmla="*/ 257167 w 259392"/>
              <a:gd name="connsiteY7" fmla="*/ 73045 h 73424"/>
              <a:gd name="connsiteX8" fmla="*/ 215892 w 259392"/>
              <a:gd name="connsiteY8" fmla="*/ 25420 h 7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392" h="73424">
                <a:moveTo>
                  <a:pt x="215892" y="25420"/>
                </a:moveTo>
                <a:cubicBezTo>
                  <a:pt x="215363" y="24362"/>
                  <a:pt x="269338" y="65637"/>
                  <a:pt x="253992" y="66695"/>
                </a:cubicBezTo>
                <a:cubicBezTo>
                  <a:pt x="238646" y="67753"/>
                  <a:pt x="161388" y="40766"/>
                  <a:pt x="123817" y="31770"/>
                </a:cubicBezTo>
                <a:cubicBezTo>
                  <a:pt x="86246" y="22774"/>
                  <a:pt x="48675" y="18012"/>
                  <a:pt x="28567" y="12720"/>
                </a:cubicBezTo>
                <a:cubicBezTo>
                  <a:pt x="8459" y="7428"/>
                  <a:pt x="-6887" y="549"/>
                  <a:pt x="3167" y="20"/>
                </a:cubicBezTo>
                <a:cubicBezTo>
                  <a:pt x="13221" y="-509"/>
                  <a:pt x="88892" y="9545"/>
                  <a:pt x="88892" y="9545"/>
                </a:cubicBezTo>
                <a:cubicBezTo>
                  <a:pt x="112704" y="12191"/>
                  <a:pt x="117996" y="5312"/>
                  <a:pt x="146042" y="15895"/>
                </a:cubicBezTo>
                <a:cubicBezTo>
                  <a:pt x="174088" y="26478"/>
                  <a:pt x="243409" y="67753"/>
                  <a:pt x="257167" y="73045"/>
                </a:cubicBezTo>
                <a:cubicBezTo>
                  <a:pt x="270925" y="78337"/>
                  <a:pt x="216421" y="26478"/>
                  <a:pt x="215892" y="2542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2D437485-3C1A-28E2-768B-93D328A14637}"/>
              </a:ext>
            </a:extLst>
          </p:cNvPr>
          <p:cNvSpPr/>
          <p:nvPr/>
        </p:nvSpPr>
        <p:spPr>
          <a:xfrm>
            <a:off x="7743628" y="1744545"/>
            <a:ext cx="362617" cy="90619"/>
          </a:xfrm>
          <a:custGeom>
            <a:avLst/>
            <a:gdLst>
              <a:gd name="connsiteX0" fmla="*/ 197 w 362617"/>
              <a:gd name="connsiteY0" fmla="*/ 49330 h 90619"/>
              <a:gd name="connsiteX1" fmla="*/ 136722 w 362617"/>
              <a:gd name="connsiteY1" fmla="*/ 1705 h 90619"/>
              <a:gd name="connsiteX2" fmla="*/ 108147 w 362617"/>
              <a:gd name="connsiteY2" fmla="*/ 11230 h 90619"/>
              <a:gd name="connsiteX3" fmla="*/ 266897 w 362617"/>
              <a:gd name="connsiteY3" fmla="*/ 17580 h 90619"/>
              <a:gd name="connsiteX4" fmla="*/ 362147 w 362617"/>
              <a:gd name="connsiteY4" fmla="*/ 90605 h 90619"/>
              <a:gd name="connsiteX5" fmla="*/ 228797 w 362617"/>
              <a:gd name="connsiteY5" fmla="*/ 23930 h 90619"/>
              <a:gd name="connsiteX6" fmla="*/ 308172 w 362617"/>
              <a:gd name="connsiteY6" fmla="*/ 33455 h 90619"/>
              <a:gd name="connsiteX7" fmla="*/ 171647 w 362617"/>
              <a:gd name="connsiteY7" fmla="*/ 14405 h 90619"/>
              <a:gd name="connsiteX8" fmla="*/ 197 w 362617"/>
              <a:gd name="connsiteY8" fmla="*/ 49330 h 9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617" h="90619">
                <a:moveTo>
                  <a:pt x="197" y="49330"/>
                </a:moveTo>
                <a:cubicBezTo>
                  <a:pt x="-5624" y="47213"/>
                  <a:pt x="118730" y="8055"/>
                  <a:pt x="136722" y="1705"/>
                </a:cubicBezTo>
                <a:cubicBezTo>
                  <a:pt x="154714" y="-4645"/>
                  <a:pt x="86451" y="8584"/>
                  <a:pt x="108147" y="11230"/>
                </a:cubicBezTo>
                <a:cubicBezTo>
                  <a:pt x="129843" y="13876"/>
                  <a:pt x="224564" y="4351"/>
                  <a:pt x="266897" y="17580"/>
                </a:cubicBezTo>
                <a:cubicBezTo>
                  <a:pt x="309230" y="30809"/>
                  <a:pt x="368497" y="89547"/>
                  <a:pt x="362147" y="90605"/>
                </a:cubicBezTo>
                <a:cubicBezTo>
                  <a:pt x="355797" y="91663"/>
                  <a:pt x="237793" y="33455"/>
                  <a:pt x="228797" y="23930"/>
                </a:cubicBezTo>
                <a:cubicBezTo>
                  <a:pt x="219801" y="14405"/>
                  <a:pt x="317697" y="35042"/>
                  <a:pt x="308172" y="33455"/>
                </a:cubicBezTo>
                <a:cubicBezTo>
                  <a:pt x="298647" y="31867"/>
                  <a:pt x="216097" y="12817"/>
                  <a:pt x="171647" y="14405"/>
                </a:cubicBezTo>
                <a:cubicBezTo>
                  <a:pt x="127197" y="15992"/>
                  <a:pt x="6018" y="51447"/>
                  <a:pt x="197" y="4933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005C7E8-65FB-9E7D-6F2F-B7A91E86F9FF}"/>
              </a:ext>
            </a:extLst>
          </p:cNvPr>
          <p:cNvSpPr/>
          <p:nvPr/>
        </p:nvSpPr>
        <p:spPr>
          <a:xfrm>
            <a:off x="8397792" y="1863455"/>
            <a:ext cx="396960" cy="117806"/>
          </a:xfrm>
          <a:custGeom>
            <a:avLst/>
            <a:gdLst>
              <a:gd name="connsiteX0" fmla="*/ 83 w 396960"/>
              <a:gd name="connsiteY0" fmla="*/ 19320 h 117806"/>
              <a:gd name="connsiteX1" fmla="*/ 162008 w 396960"/>
              <a:gd name="connsiteY1" fmla="*/ 6620 h 117806"/>
              <a:gd name="connsiteX2" fmla="*/ 196933 w 396960"/>
              <a:gd name="connsiteY2" fmla="*/ 16145 h 117806"/>
              <a:gd name="connsiteX3" fmla="*/ 292183 w 396960"/>
              <a:gd name="connsiteY3" fmla="*/ 44720 h 117806"/>
              <a:gd name="connsiteX4" fmla="*/ 295358 w 396960"/>
              <a:gd name="connsiteY4" fmla="*/ 44720 h 117806"/>
              <a:gd name="connsiteX5" fmla="*/ 396958 w 396960"/>
              <a:gd name="connsiteY5" fmla="*/ 117745 h 117806"/>
              <a:gd name="connsiteX6" fmla="*/ 298533 w 396960"/>
              <a:gd name="connsiteY6" fmla="*/ 57420 h 117806"/>
              <a:gd name="connsiteX7" fmla="*/ 323933 w 396960"/>
              <a:gd name="connsiteY7" fmla="*/ 60595 h 117806"/>
              <a:gd name="connsiteX8" fmla="*/ 222333 w 396960"/>
              <a:gd name="connsiteY8" fmla="*/ 12970 h 117806"/>
              <a:gd name="connsiteX9" fmla="*/ 174708 w 396960"/>
              <a:gd name="connsiteY9" fmla="*/ 6620 h 117806"/>
              <a:gd name="connsiteX10" fmla="*/ 139783 w 396960"/>
              <a:gd name="connsiteY10" fmla="*/ 270 h 117806"/>
              <a:gd name="connsiteX11" fmla="*/ 83 w 396960"/>
              <a:gd name="connsiteY11" fmla="*/ 19320 h 11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6960" h="117806">
                <a:moveTo>
                  <a:pt x="83" y="19320"/>
                </a:moveTo>
                <a:cubicBezTo>
                  <a:pt x="3787" y="20378"/>
                  <a:pt x="129200" y="7149"/>
                  <a:pt x="162008" y="6620"/>
                </a:cubicBezTo>
                <a:cubicBezTo>
                  <a:pt x="194816" y="6091"/>
                  <a:pt x="196933" y="16145"/>
                  <a:pt x="196933" y="16145"/>
                </a:cubicBezTo>
                <a:lnTo>
                  <a:pt x="292183" y="44720"/>
                </a:lnTo>
                <a:cubicBezTo>
                  <a:pt x="308587" y="49483"/>
                  <a:pt x="277896" y="32549"/>
                  <a:pt x="295358" y="44720"/>
                </a:cubicBezTo>
                <a:cubicBezTo>
                  <a:pt x="312820" y="56891"/>
                  <a:pt x="396429" y="115628"/>
                  <a:pt x="396958" y="117745"/>
                </a:cubicBezTo>
                <a:cubicBezTo>
                  <a:pt x="397487" y="119862"/>
                  <a:pt x="310704" y="66945"/>
                  <a:pt x="298533" y="57420"/>
                </a:cubicBezTo>
                <a:cubicBezTo>
                  <a:pt x="286362" y="47895"/>
                  <a:pt x="336633" y="68003"/>
                  <a:pt x="323933" y="60595"/>
                </a:cubicBezTo>
                <a:cubicBezTo>
                  <a:pt x="311233" y="53187"/>
                  <a:pt x="247204" y="21966"/>
                  <a:pt x="222333" y="12970"/>
                </a:cubicBezTo>
                <a:cubicBezTo>
                  <a:pt x="197462" y="3974"/>
                  <a:pt x="188466" y="8737"/>
                  <a:pt x="174708" y="6620"/>
                </a:cubicBezTo>
                <a:cubicBezTo>
                  <a:pt x="160950" y="4503"/>
                  <a:pt x="162537" y="-1317"/>
                  <a:pt x="139783" y="270"/>
                </a:cubicBezTo>
                <a:cubicBezTo>
                  <a:pt x="117029" y="1857"/>
                  <a:pt x="-3621" y="18262"/>
                  <a:pt x="83" y="1932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7578B87B-F7EA-668E-A18D-45560E1C398F}"/>
              </a:ext>
            </a:extLst>
          </p:cNvPr>
          <p:cNvSpPr/>
          <p:nvPr/>
        </p:nvSpPr>
        <p:spPr>
          <a:xfrm>
            <a:off x="7673607" y="1789651"/>
            <a:ext cx="369227" cy="58217"/>
          </a:xfrm>
          <a:custGeom>
            <a:avLst/>
            <a:gdLst>
              <a:gd name="connsiteX0" fmla="*/ 368 w 369227"/>
              <a:gd name="connsiteY0" fmla="*/ 45499 h 58217"/>
              <a:gd name="connsiteX1" fmla="*/ 82918 w 369227"/>
              <a:gd name="connsiteY1" fmla="*/ 45499 h 58217"/>
              <a:gd name="connsiteX2" fmla="*/ 209918 w 369227"/>
              <a:gd name="connsiteY2" fmla="*/ 4224 h 58217"/>
              <a:gd name="connsiteX3" fmla="*/ 244843 w 369227"/>
              <a:gd name="connsiteY3" fmla="*/ 4224 h 58217"/>
              <a:gd name="connsiteX4" fmla="*/ 368668 w 369227"/>
              <a:gd name="connsiteY4" fmla="*/ 29624 h 58217"/>
              <a:gd name="connsiteX5" fmla="*/ 289293 w 369227"/>
              <a:gd name="connsiteY5" fmla="*/ 20099 h 58217"/>
              <a:gd name="connsiteX6" fmla="*/ 257543 w 369227"/>
              <a:gd name="connsiteY6" fmla="*/ 20099 h 58217"/>
              <a:gd name="connsiteX7" fmla="*/ 187693 w 369227"/>
              <a:gd name="connsiteY7" fmla="*/ 42324 h 58217"/>
              <a:gd name="connsiteX8" fmla="*/ 114668 w 369227"/>
              <a:gd name="connsiteY8" fmla="*/ 58199 h 58217"/>
              <a:gd name="connsiteX9" fmla="*/ 368 w 369227"/>
              <a:gd name="connsiteY9" fmla="*/ 45499 h 5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227" h="58217">
                <a:moveTo>
                  <a:pt x="368" y="45499"/>
                </a:moveTo>
                <a:cubicBezTo>
                  <a:pt x="-4924" y="43382"/>
                  <a:pt x="47993" y="52378"/>
                  <a:pt x="82918" y="45499"/>
                </a:cubicBezTo>
                <a:cubicBezTo>
                  <a:pt x="117843" y="38620"/>
                  <a:pt x="182931" y="11103"/>
                  <a:pt x="209918" y="4224"/>
                </a:cubicBezTo>
                <a:cubicBezTo>
                  <a:pt x="236905" y="-2655"/>
                  <a:pt x="218385" y="-9"/>
                  <a:pt x="244843" y="4224"/>
                </a:cubicBezTo>
                <a:cubicBezTo>
                  <a:pt x="271301" y="8457"/>
                  <a:pt x="361260" y="26978"/>
                  <a:pt x="368668" y="29624"/>
                </a:cubicBezTo>
                <a:cubicBezTo>
                  <a:pt x="376076" y="32270"/>
                  <a:pt x="307814" y="21686"/>
                  <a:pt x="289293" y="20099"/>
                </a:cubicBezTo>
                <a:cubicBezTo>
                  <a:pt x="270772" y="18512"/>
                  <a:pt x="274476" y="16395"/>
                  <a:pt x="257543" y="20099"/>
                </a:cubicBezTo>
                <a:cubicBezTo>
                  <a:pt x="240610" y="23803"/>
                  <a:pt x="211505" y="35974"/>
                  <a:pt x="187693" y="42324"/>
                </a:cubicBezTo>
                <a:cubicBezTo>
                  <a:pt x="163881" y="48674"/>
                  <a:pt x="140068" y="57670"/>
                  <a:pt x="114668" y="58199"/>
                </a:cubicBezTo>
                <a:cubicBezTo>
                  <a:pt x="89268" y="58728"/>
                  <a:pt x="5660" y="47616"/>
                  <a:pt x="368" y="4549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FB4B5126-DCC1-244A-91F7-59A137A18BEC}"/>
              </a:ext>
            </a:extLst>
          </p:cNvPr>
          <p:cNvSpPr/>
          <p:nvPr/>
        </p:nvSpPr>
        <p:spPr>
          <a:xfrm>
            <a:off x="7926754" y="1788224"/>
            <a:ext cx="143135" cy="100679"/>
          </a:xfrm>
          <a:custGeom>
            <a:avLst/>
            <a:gdLst>
              <a:gd name="connsiteX0" fmla="*/ 58371 w 143135"/>
              <a:gd name="connsiteY0" fmla="*/ 12001 h 100679"/>
              <a:gd name="connsiteX1" fmla="*/ 140921 w 143135"/>
              <a:gd name="connsiteY1" fmla="*/ 94551 h 100679"/>
              <a:gd name="connsiteX2" fmla="*/ 109171 w 143135"/>
              <a:gd name="connsiteY2" fmla="*/ 85026 h 100679"/>
              <a:gd name="connsiteX3" fmla="*/ 1221 w 143135"/>
              <a:gd name="connsiteY3" fmla="*/ 8826 h 100679"/>
              <a:gd name="connsiteX4" fmla="*/ 58371 w 143135"/>
              <a:gd name="connsiteY4" fmla="*/ 12001 h 10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35" h="100679">
                <a:moveTo>
                  <a:pt x="58371" y="12001"/>
                </a:moveTo>
                <a:cubicBezTo>
                  <a:pt x="81654" y="26288"/>
                  <a:pt x="132454" y="82380"/>
                  <a:pt x="140921" y="94551"/>
                </a:cubicBezTo>
                <a:cubicBezTo>
                  <a:pt x="149388" y="106722"/>
                  <a:pt x="132454" y="99313"/>
                  <a:pt x="109171" y="85026"/>
                </a:cubicBezTo>
                <a:cubicBezTo>
                  <a:pt x="85888" y="70739"/>
                  <a:pt x="10217" y="22055"/>
                  <a:pt x="1221" y="8826"/>
                </a:cubicBezTo>
                <a:cubicBezTo>
                  <a:pt x="-7775" y="-4403"/>
                  <a:pt x="35088" y="-2286"/>
                  <a:pt x="58371" y="1200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EBCFC17D-8559-A328-299E-BBC9D68D2CE4}"/>
              </a:ext>
            </a:extLst>
          </p:cNvPr>
          <p:cNvSpPr/>
          <p:nvPr/>
        </p:nvSpPr>
        <p:spPr>
          <a:xfrm>
            <a:off x="8381045" y="1901499"/>
            <a:ext cx="274602" cy="45554"/>
          </a:xfrm>
          <a:custGeom>
            <a:avLst/>
            <a:gdLst>
              <a:gd name="connsiteX0" fmla="*/ 955 w 274602"/>
              <a:gd name="connsiteY0" fmla="*/ 44776 h 45554"/>
              <a:gd name="connsiteX1" fmla="*/ 166055 w 274602"/>
              <a:gd name="connsiteY1" fmla="*/ 6676 h 45554"/>
              <a:gd name="connsiteX2" fmla="*/ 137480 w 274602"/>
              <a:gd name="connsiteY2" fmla="*/ 13026 h 45554"/>
              <a:gd name="connsiteX3" fmla="*/ 200980 w 274602"/>
              <a:gd name="connsiteY3" fmla="*/ 326 h 45554"/>
              <a:gd name="connsiteX4" fmla="*/ 274005 w 274602"/>
              <a:gd name="connsiteY4" fmla="*/ 28901 h 45554"/>
              <a:gd name="connsiteX5" fmla="*/ 226380 w 274602"/>
              <a:gd name="connsiteY5" fmla="*/ 22551 h 45554"/>
              <a:gd name="connsiteX6" fmla="*/ 73980 w 274602"/>
              <a:gd name="connsiteY6" fmla="*/ 44776 h 45554"/>
              <a:gd name="connsiteX7" fmla="*/ 96205 w 274602"/>
              <a:gd name="connsiteY7" fmla="*/ 32076 h 45554"/>
              <a:gd name="connsiteX8" fmla="*/ 955 w 274602"/>
              <a:gd name="connsiteY8" fmla="*/ 44776 h 4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602" h="45554">
                <a:moveTo>
                  <a:pt x="955" y="44776"/>
                </a:moveTo>
                <a:cubicBezTo>
                  <a:pt x="12597" y="40543"/>
                  <a:pt x="143301" y="11968"/>
                  <a:pt x="166055" y="6676"/>
                </a:cubicBezTo>
                <a:cubicBezTo>
                  <a:pt x="188809" y="1384"/>
                  <a:pt x="131659" y="14084"/>
                  <a:pt x="137480" y="13026"/>
                </a:cubicBezTo>
                <a:cubicBezTo>
                  <a:pt x="143301" y="11968"/>
                  <a:pt x="178226" y="-2320"/>
                  <a:pt x="200980" y="326"/>
                </a:cubicBezTo>
                <a:cubicBezTo>
                  <a:pt x="223734" y="2972"/>
                  <a:pt x="269772" y="25197"/>
                  <a:pt x="274005" y="28901"/>
                </a:cubicBezTo>
                <a:cubicBezTo>
                  <a:pt x="278238" y="32605"/>
                  <a:pt x="259718" y="19905"/>
                  <a:pt x="226380" y="22551"/>
                </a:cubicBezTo>
                <a:cubicBezTo>
                  <a:pt x="193043" y="25197"/>
                  <a:pt x="95676" y="43189"/>
                  <a:pt x="73980" y="44776"/>
                </a:cubicBezTo>
                <a:cubicBezTo>
                  <a:pt x="52284" y="46363"/>
                  <a:pt x="104672" y="29430"/>
                  <a:pt x="96205" y="32076"/>
                </a:cubicBezTo>
                <a:cubicBezTo>
                  <a:pt x="87738" y="34722"/>
                  <a:pt x="-10687" y="49009"/>
                  <a:pt x="955" y="4477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BFE67BD-A984-7D90-8EEF-0C49C1AEE496}"/>
              </a:ext>
            </a:extLst>
          </p:cNvPr>
          <p:cNvSpPr/>
          <p:nvPr/>
        </p:nvSpPr>
        <p:spPr>
          <a:xfrm>
            <a:off x="7632493" y="1855753"/>
            <a:ext cx="412966" cy="148188"/>
          </a:xfrm>
          <a:custGeom>
            <a:avLst/>
            <a:gdLst>
              <a:gd name="connsiteX0" fmla="*/ 207 w 412966"/>
              <a:gd name="connsiteY0" fmla="*/ 1622 h 148188"/>
              <a:gd name="connsiteX1" fmla="*/ 98632 w 412966"/>
              <a:gd name="connsiteY1" fmla="*/ 7972 h 148188"/>
              <a:gd name="connsiteX2" fmla="*/ 133557 w 412966"/>
              <a:gd name="connsiteY2" fmla="*/ 71472 h 148188"/>
              <a:gd name="connsiteX3" fmla="*/ 168482 w 412966"/>
              <a:gd name="connsiteY3" fmla="*/ 80997 h 148188"/>
              <a:gd name="connsiteX4" fmla="*/ 168482 w 412966"/>
              <a:gd name="connsiteY4" fmla="*/ 84172 h 148188"/>
              <a:gd name="connsiteX5" fmla="*/ 289132 w 412966"/>
              <a:gd name="connsiteY5" fmla="*/ 87347 h 148188"/>
              <a:gd name="connsiteX6" fmla="*/ 292307 w 412966"/>
              <a:gd name="connsiteY6" fmla="*/ 87347 h 148188"/>
              <a:gd name="connsiteX7" fmla="*/ 412957 w 412966"/>
              <a:gd name="connsiteY7" fmla="*/ 61947 h 148188"/>
              <a:gd name="connsiteX8" fmla="*/ 298657 w 412966"/>
              <a:gd name="connsiteY8" fmla="*/ 74647 h 148188"/>
              <a:gd name="connsiteX9" fmla="*/ 244682 w 412966"/>
              <a:gd name="connsiteY9" fmla="*/ 125447 h 148188"/>
              <a:gd name="connsiteX10" fmla="*/ 235157 w 412966"/>
              <a:gd name="connsiteY10" fmla="*/ 119097 h 148188"/>
              <a:gd name="connsiteX11" fmla="*/ 216107 w 412966"/>
              <a:gd name="connsiteY11" fmla="*/ 147672 h 148188"/>
              <a:gd name="connsiteX12" fmla="*/ 187532 w 412966"/>
              <a:gd name="connsiteY12" fmla="*/ 90522 h 148188"/>
              <a:gd name="connsiteX13" fmla="*/ 111332 w 412966"/>
              <a:gd name="connsiteY13" fmla="*/ 119097 h 148188"/>
              <a:gd name="connsiteX14" fmla="*/ 133557 w 412966"/>
              <a:gd name="connsiteY14" fmla="*/ 71472 h 148188"/>
              <a:gd name="connsiteX15" fmla="*/ 89107 w 412966"/>
              <a:gd name="connsiteY15" fmla="*/ 80997 h 148188"/>
              <a:gd name="connsiteX16" fmla="*/ 104982 w 412966"/>
              <a:gd name="connsiteY16" fmla="*/ 39722 h 148188"/>
              <a:gd name="connsiteX17" fmla="*/ 73232 w 412966"/>
              <a:gd name="connsiteY17" fmla="*/ 14322 h 148188"/>
              <a:gd name="connsiteX18" fmla="*/ 207 w 412966"/>
              <a:gd name="connsiteY18" fmla="*/ 1622 h 14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2966" h="148188">
                <a:moveTo>
                  <a:pt x="207" y="1622"/>
                </a:moveTo>
                <a:cubicBezTo>
                  <a:pt x="4440" y="564"/>
                  <a:pt x="76407" y="-3670"/>
                  <a:pt x="98632" y="7972"/>
                </a:cubicBezTo>
                <a:cubicBezTo>
                  <a:pt x="120857" y="19614"/>
                  <a:pt x="121915" y="59301"/>
                  <a:pt x="133557" y="71472"/>
                </a:cubicBezTo>
                <a:cubicBezTo>
                  <a:pt x="145199" y="83643"/>
                  <a:pt x="162661" y="78880"/>
                  <a:pt x="168482" y="80997"/>
                </a:cubicBezTo>
                <a:cubicBezTo>
                  <a:pt x="174303" y="83114"/>
                  <a:pt x="148374" y="83114"/>
                  <a:pt x="168482" y="84172"/>
                </a:cubicBezTo>
                <a:cubicBezTo>
                  <a:pt x="188590" y="85230"/>
                  <a:pt x="268495" y="86818"/>
                  <a:pt x="289132" y="87347"/>
                </a:cubicBezTo>
                <a:cubicBezTo>
                  <a:pt x="309769" y="87876"/>
                  <a:pt x="292307" y="87347"/>
                  <a:pt x="292307" y="87347"/>
                </a:cubicBezTo>
                <a:cubicBezTo>
                  <a:pt x="312944" y="83114"/>
                  <a:pt x="411899" y="64064"/>
                  <a:pt x="412957" y="61947"/>
                </a:cubicBezTo>
                <a:cubicBezTo>
                  <a:pt x="414015" y="59830"/>
                  <a:pt x="326703" y="64064"/>
                  <a:pt x="298657" y="74647"/>
                </a:cubicBezTo>
                <a:cubicBezTo>
                  <a:pt x="270611" y="85230"/>
                  <a:pt x="255265" y="118039"/>
                  <a:pt x="244682" y="125447"/>
                </a:cubicBezTo>
                <a:cubicBezTo>
                  <a:pt x="234099" y="132855"/>
                  <a:pt x="239919" y="115393"/>
                  <a:pt x="235157" y="119097"/>
                </a:cubicBezTo>
                <a:cubicBezTo>
                  <a:pt x="230395" y="122801"/>
                  <a:pt x="224045" y="152435"/>
                  <a:pt x="216107" y="147672"/>
                </a:cubicBezTo>
                <a:cubicBezTo>
                  <a:pt x="208170" y="142910"/>
                  <a:pt x="204995" y="95285"/>
                  <a:pt x="187532" y="90522"/>
                </a:cubicBezTo>
                <a:cubicBezTo>
                  <a:pt x="170069" y="85759"/>
                  <a:pt x="120328" y="122272"/>
                  <a:pt x="111332" y="119097"/>
                </a:cubicBezTo>
                <a:cubicBezTo>
                  <a:pt x="102336" y="115922"/>
                  <a:pt x="137261" y="77822"/>
                  <a:pt x="133557" y="71472"/>
                </a:cubicBezTo>
                <a:cubicBezTo>
                  <a:pt x="129853" y="65122"/>
                  <a:pt x="93870" y="86289"/>
                  <a:pt x="89107" y="80997"/>
                </a:cubicBezTo>
                <a:cubicBezTo>
                  <a:pt x="84345" y="75705"/>
                  <a:pt x="107628" y="50835"/>
                  <a:pt x="104982" y="39722"/>
                </a:cubicBezTo>
                <a:cubicBezTo>
                  <a:pt x="102336" y="28609"/>
                  <a:pt x="88578" y="17497"/>
                  <a:pt x="73232" y="14322"/>
                </a:cubicBezTo>
                <a:cubicBezTo>
                  <a:pt x="57886" y="11147"/>
                  <a:pt x="-4026" y="2680"/>
                  <a:pt x="207" y="16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23F9C06-66F6-8429-2BB5-74A757F5746F}"/>
              </a:ext>
            </a:extLst>
          </p:cNvPr>
          <p:cNvSpPr/>
          <p:nvPr/>
        </p:nvSpPr>
        <p:spPr>
          <a:xfrm>
            <a:off x="8477227" y="1904866"/>
            <a:ext cx="345440" cy="164396"/>
          </a:xfrm>
          <a:custGeom>
            <a:avLst/>
            <a:gdLst>
              <a:gd name="connsiteX0" fmla="*/ 123848 w 345440"/>
              <a:gd name="connsiteY0" fmla="*/ 134 h 164396"/>
              <a:gd name="connsiteX1" fmla="*/ 228623 w 345440"/>
              <a:gd name="connsiteY1" fmla="*/ 82684 h 164396"/>
              <a:gd name="connsiteX2" fmla="*/ 215923 w 345440"/>
              <a:gd name="connsiteY2" fmla="*/ 54109 h 164396"/>
              <a:gd name="connsiteX3" fmla="*/ 339748 w 345440"/>
              <a:gd name="connsiteY3" fmla="*/ 139834 h 164396"/>
              <a:gd name="connsiteX4" fmla="*/ 317523 w 345440"/>
              <a:gd name="connsiteY4" fmla="*/ 143009 h 164396"/>
              <a:gd name="connsiteX5" fmla="*/ 254023 w 345440"/>
              <a:gd name="connsiteY5" fmla="*/ 162059 h 164396"/>
              <a:gd name="connsiteX6" fmla="*/ 206398 w 345440"/>
              <a:gd name="connsiteY6" fmla="*/ 82684 h 164396"/>
              <a:gd name="connsiteX7" fmla="*/ 142898 w 345440"/>
              <a:gd name="connsiteY7" fmla="*/ 66809 h 164396"/>
              <a:gd name="connsiteX8" fmla="*/ 31773 w 345440"/>
              <a:gd name="connsiteY8" fmla="*/ 82684 h 164396"/>
              <a:gd name="connsiteX9" fmla="*/ 23 w 345440"/>
              <a:gd name="connsiteY9" fmla="*/ 95384 h 164396"/>
              <a:gd name="connsiteX10" fmla="*/ 34948 w 345440"/>
              <a:gd name="connsiteY10" fmla="*/ 63634 h 164396"/>
              <a:gd name="connsiteX11" fmla="*/ 123848 w 345440"/>
              <a:gd name="connsiteY11" fmla="*/ 134 h 16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440" h="164396">
                <a:moveTo>
                  <a:pt x="123848" y="134"/>
                </a:moveTo>
                <a:cubicBezTo>
                  <a:pt x="156127" y="3309"/>
                  <a:pt x="213277" y="73688"/>
                  <a:pt x="228623" y="82684"/>
                </a:cubicBezTo>
                <a:cubicBezTo>
                  <a:pt x="243969" y="91680"/>
                  <a:pt x="197402" y="44584"/>
                  <a:pt x="215923" y="54109"/>
                </a:cubicBezTo>
                <a:cubicBezTo>
                  <a:pt x="234444" y="63634"/>
                  <a:pt x="339748" y="139834"/>
                  <a:pt x="339748" y="139834"/>
                </a:cubicBezTo>
                <a:cubicBezTo>
                  <a:pt x="356681" y="154651"/>
                  <a:pt x="331810" y="139305"/>
                  <a:pt x="317523" y="143009"/>
                </a:cubicBezTo>
                <a:cubicBezTo>
                  <a:pt x="303236" y="146713"/>
                  <a:pt x="272544" y="172113"/>
                  <a:pt x="254023" y="162059"/>
                </a:cubicBezTo>
                <a:cubicBezTo>
                  <a:pt x="235502" y="152005"/>
                  <a:pt x="224919" y="98559"/>
                  <a:pt x="206398" y="82684"/>
                </a:cubicBezTo>
                <a:cubicBezTo>
                  <a:pt x="187877" y="66809"/>
                  <a:pt x="172002" y="66809"/>
                  <a:pt x="142898" y="66809"/>
                </a:cubicBezTo>
                <a:cubicBezTo>
                  <a:pt x="113794" y="66809"/>
                  <a:pt x="55585" y="77922"/>
                  <a:pt x="31773" y="82684"/>
                </a:cubicBezTo>
                <a:cubicBezTo>
                  <a:pt x="7961" y="87446"/>
                  <a:pt x="-506" y="98559"/>
                  <a:pt x="23" y="95384"/>
                </a:cubicBezTo>
                <a:cubicBezTo>
                  <a:pt x="552" y="92209"/>
                  <a:pt x="18015" y="76334"/>
                  <a:pt x="34948" y="63634"/>
                </a:cubicBezTo>
                <a:cubicBezTo>
                  <a:pt x="51881" y="50934"/>
                  <a:pt x="91569" y="-3041"/>
                  <a:pt x="123848" y="1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A5D5D72D-9772-3429-CD30-EE5B94CFDD49}"/>
              </a:ext>
            </a:extLst>
          </p:cNvPr>
          <p:cNvSpPr/>
          <p:nvPr/>
        </p:nvSpPr>
        <p:spPr>
          <a:xfrm>
            <a:off x="8407191" y="1993878"/>
            <a:ext cx="401215" cy="159050"/>
          </a:xfrm>
          <a:custGeom>
            <a:avLst/>
            <a:gdLst>
              <a:gd name="connsiteX0" fmla="*/ 209 w 401215"/>
              <a:gd name="connsiteY0" fmla="*/ 22 h 159050"/>
              <a:gd name="connsiteX1" fmla="*/ 165309 w 401215"/>
              <a:gd name="connsiteY1" fmla="*/ 92097 h 159050"/>
              <a:gd name="connsiteX2" fmla="*/ 165309 w 401215"/>
              <a:gd name="connsiteY2" fmla="*/ 73047 h 159050"/>
              <a:gd name="connsiteX3" fmla="*/ 327234 w 401215"/>
              <a:gd name="connsiteY3" fmla="*/ 92097 h 159050"/>
              <a:gd name="connsiteX4" fmla="*/ 400259 w 401215"/>
              <a:gd name="connsiteY4" fmla="*/ 53997 h 159050"/>
              <a:gd name="connsiteX5" fmla="*/ 368509 w 401215"/>
              <a:gd name="connsiteY5" fmla="*/ 69872 h 159050"/>
              <a:gd name="connsiteX6" fmla="*/ 362159 w 401215"/>
              <a:gd name="connsiteY6" fmla="*/ 117497 h 159050"/>
              <a:gd name="connsiteX7" fmla="*/ 305009 w 401215"/>
              <a:gd name="connsiteY7" fmla="*/ 92097 h 159050"/>
              <a:gd name="connsiteX8" fmla="*/ 295484 w 401215"/>
              <a:gd name="connsiteY8" fmla="*/ 152422 h 159050"/>
              <a:gd name="connsiteX9" fmla="*/ 228809 w 401215"/>
              <a:gd name="connsiteY9" fmla="*/ 127022 h 159050"/>
              <a:gd name="connsiteX10" fmla="*/ 219284 w 401215"/>
              <a:gd name="connsiteY10" fmla="*/ 158772 h 159050"/>
              <a:gd name="connsiteX11" fmla="*/ 190709 w 401215"/>
              <a:gd name="connsiteY11" fmla="*/ 104797 h 159050"/>
              <a:gd name="connsiteX12" fmla="*/ 143084 w 401215"/>
              <a:gd name="connsiteY12" fmla="*/ 117497 h 159050"/>
              <a:gd name="connsiteX13" fmla="*/ 130384 w 401215"/>
              <a:gd name="connsiteY13" fmla="*/ 133372 h 159050"/>
              <a:gd name="connsiteX14" fmla="*/ 130384 w 401215"/>
              <a:gd name="connsiteY14" fmla="*/ 101622 h 159050"/>
              <a:gd name="connsiteX15" fmla="*/ 209 w 401215"/>
              <a:gd name="connsiteY15" fmla="*/ 22 h 1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1215" h="159050">
                <a:moveTo>
                  <a:pt x="209" y="22"/>
                </a:moveTo>
                <a:cubicBezTo>
                  <a:pt x="6030" y="-1566"/>
                  <a:pt x="137792" y="79926"/>
                  <a:pt x="165309" y="92097"/>
                </a:cubicBezTo>
                <a:cubicBezTo>
                  <a:pt x="192826" y="104268"/>
                  <a:pt x="138322" y="73047"/>
                  <a:pt x="165309" y="73047"/>
                </a:cubicBezTo>
                <a:cubicBezTo>
                  <a:pt x="192296" y="73047"/>
                  <a:pt x="288076" y="95272"/>
                  <a:pt x="327234" y="92097"/>
                </a:cubicBezTo>
                <a:cubicBezTo>
                  <a:pt x="366392" y="88922"/>
                  <a:pt x="393380" y="57701"/>
                  <a:pt x="400259" y="53997"/>
                </a:cubicBezTo>
                <a:cubicBezTo>
                  <a:pt x="407138" y="50293"/>
                  <a:pt x="374859" y="59289"/>
                  <a:pt x="368509" y="69872"/>
                </a:cubicBezTo>
                <a:cubicBezTo>
                  <a:pt x="362159" y="80455"/>
                  <a:pt x="372742" y="113793"/>
                  <a:pt x="362159" y="117497"/>
                </a:cubicBezTo>
                <a:cubicBezTo>
                  <a:pt x="351576" y="121201"/>
                  <a:pt x="316121" y="86276"/>
                  <a:pt x="305009" y="92097"/>
                </a:cubicBezTo>
                <a:cubicBezTo>
                  <a:pt x="293897" y="97918"/>
                  <a:pt x="308184" y="146601"/>
                  <a:pt x="295484" y="152422"/>
                </a:cubicBezTo>
                <a:cubicBezTo>
                  <a:pt x="282784" y="158243"/>
                  <a:pt x="241509" y="125964"/>
                  <a:pt x="228809" y="127022"/>
                </a:cubicBezTo>
                <a:cubicBezTo>
                  <a:pt x="216109" y="128080"/>
                  <a:pt x="225634" y="162476"/>
                  <a:pt x="219284" y="158772"/>
                </a:cubicBezTo>
                <a:cubicBezTo>
                  <a:pt x="212934" y="155068"/>
                  <a:pt x="203409" y="111676"/>
                  <a:pt x="190709" y="104797"/>
                </a:cubicBezTo>
                <a:cubicBezTo>
                  <a:pt x="178009" y="97918"/>
                  <a:pt x="153138" y="112735"/>
                  <a:pt x="143084" y="117497"/>
                </a:cubicBezTo>
                <a:cubicBezTo>
                  <a:pt x="133030" y="122260"/>
                  <a:pt x="132501" y="136018"/>
                  <a:pt x="130384" y="133372"/>
                </a:cubicBezTo>
                <a:cubicBezTo>
                  <a:pt x="128267" y="130726"/>
                  <a:pt x="148905" y="119085"/>
                  <a:pt x="130384" y="101622"/>
                </a:cubicBezTo>
                <a:cubicBezTo>
                  <a:pt x="111863" y="84160"/>
                  <a:pt x="-5612" y="1610"/>
                  <a:pt x="209" y="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BADA3C5-A724-2F85-6D08-19FA9E864AE3}"/>
              </a:ext>
            </a:extLst>
          </p:cNvPr>
          <p:cNvSpPr/>
          <p:nvPr/>
        </p:nvSpPr>
        <p:spPr>
          <a:xfrm>
            <a:off x="8054404" y="1818649"/>
            <a:ext cx="137542" cy="318189"/>
          </a:xfrm>
          <a:custGeom>
            <a:avLst/>
            <a:gdLst>
              <a:gd name="connsiteX0" fmla="*/ 76771 w 137542"/>
              <a:gd name="connsiteY0" fmla="*/ 626 h 318189"/>
              <a:gd name="connsiteX1" fmla="*/ 137096 w 137542"/>
              <a:gd name="connsiteY1" fmla="*/ 73651 h 318189"/>
              <a:gd name="connsiteX2" fmla="*/ 38671 w 137542"/>
              <a:gd name="connsiteY2" fmla="*/ 121276 h 318189"/>
              <a:gd name="connsiteX3" fmla="*/ 571 w 137542"/>
              <a:gd name="connsiteY3" fmla="*/ 191126 h 318189"/>
              <a:gd name="connsiteX4" fmla="*/ 16446 w 137542"/>
              <a:gd name="connsiteY4" fmla="*/ 200651 h 318189"/>
              <a:gd name="connsiteX5" fmla="*/ 25971 w 137542"/>
              <a:gd name="connsiteY5" fmla="*/ 318126 h 318189"/>
              <a:gd name="connsiteX6" fmla="*/ 19621 w 137542"/>
              <a:gd name="connsiteY6" fmla="*/ 216526 h 318189"/>
              <a:gd name="connsiteX7" fmla="*/ 35496 w 137542"/>
              <a:gd name="connsiteY7" fmla="*/ 178426 h 318189"/>
              <a:gd name="connsiteX8" fmla="*/ 45021 w 137542"/>
              <a:gd name="connsiteY8" fmla="*/ 181601 h 318189"/>
              <a:gd name="connsiteX9" fmla="*/ 130746 w 137542"/>
              <a:gd name="connsiteY9" fmla="*/ 121276 h 318189"/>
              <a:gd name="connsiteX10" fmla="*/ 118046 w 137542"/>
              <a:gd name="connsiteY10" fmla="*/ 118101 h 318189"/>
              <a:gd name="connsiteX11" fmla="*/ 76771 w 137542"/>
              <a:gd name="connsiteY11" fmla="*/ 626 h 31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542" h="318189">
                <a:moveTo>
                  <a:pt x="76771" y="626"/>
                </a:moveTo>
                <a:cubicBezTo>
                  <a:pt x="79946" y="-6782"/>
                  <a:pt x="143446" y="53543"/>
                  <a:pt x="137096" y="73651"/>
                </a:cubicBezTo>
                <a:cubicBezTo>
                  <a:pt x="130746" y="93759"/>
                  <a:pt x="61425" y="101697"/>
                  <a:pt x="38671" y="121276"/>
                </a:cubicBezTo>
                <a:cubicBezTo>
                  <a:pt x="15917" y="140855"/>
                  <a:pt x="4275" y="177897"/>
                  <a:pt x="571" y="191126"/>
                </a:cubicBezTo>
                <a:cubicBezTo>
                  <a:pt x="-3133" y="204355"/>
                  <a:pt x="12213" y="179484"/>
                  <a:pt x="16446" y="200651"/>
                </a:cubicBezTo>
                <a:cubicBezTo>
                  <a:pt x="20679" y="221818"/>
                  <a:pt x="25442" y="315480"/>
                  <a:pt x="25971" y="318126"/>
                </a:cubicBezTo>
                <a:cubicBezTo>
                  <a:pt x="26500" y="320772"/>
                  <a:pt x="18033" y="239809"/>
                  <a:pt x="19621" y="216526"/>
                </a:cubicBezTo>
                <a:cubicBezTo>
                  <a:pt x="21208" y="193243"/>
                  <a:pt x="31263" y="184247"/>
                  <a:pt x="35496" y="178426"/>
                </a:cubicBezTo>
                <a:cubicBezTo>
                  <a:pt x="39729" y="172605"/>
                  <a:pt x="29146" y="191126"/>
                  <a:pt x="45021" y="181601"/>
                </a:cubicBezTo>
                <a:cubicBezTo>
                  <a:pt x="60896" y="172076"/>
                  <a:pt x="118575" y="131859"/>
                  <a:pt x="130746" y="121276"/>
                </a:cubicBezTo>
                <a:cubicBezTo>
                  <a:pt x="142917" y="110693"/>
                  <a:pt x="120163" y="136093"/>
                  <a:pt x="118046" y="118101"/>
                </a:cubicBezTo>
                <a:cubicBezTo>
                  <a:pt x="115929" y="100109"/>
                  <a:pt x="73596" y="8034"/>
                  <a:pt x="76771" y="6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6AC2DB0-FBFB-05A8-B354-A7C6584D0CE5}"/>
              </a:ext>
            </a:extLst>
          </p:cNvPr>
          <p:cNvSpPr/>
          <p:nvPr/>
        </p:nvSpPr>
        <p:spPr>
          <a:xfrm>
            <a:off x="8048599" y="2002660"/>
            <a:ext cx="55398" cy="132711"/>
          </a:xfrm>
          <a:custGeom>
            <a:avLst/>
            <a:gdLst>
              <a:gd name="connsiteX0" fmla="*/ 44476 w 55398"/>
              <a:gd name="connsiteY0" fmla="*/ 765 h 132711"/>
              <a:gd name="connsiteX1" fmla="*/ 54001 w 55398"/>
              <a:gd name="connsiteY1" fmla="*/ 130940 h 132711"/>
              <a:gd name="connsiteX2" fmla="*/ 15901 w 55398"/>
              <a:gd name="connsiteY2" fmla="*/ 73790 h 132711"/>
              <a:gd name="connsiteX3" fmla="*/ 26 w 55398"/>
              <a:gd name="connsiteY3" fmla="*/ 38865 h 132711"/>
              <a:gd name="connsiteX4" fmla="*/ 19076 w 55398"/>
              <a:gd name="connsiteY4" fmla="*/ 73790 h 132711"/>
              <a:gd name="connsiteX5" fmla="*/ 44476 w 55398"/>
              <a:gd name="connsiteY5" fmla="*/ 765 h 13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98" h="132711">
                <a:moveTo>
                  <a:pt x="44476" y="765"/>
                </a:moveTo>
                <a:cubicBezTo>
                  <a:pt x="50297" y="10290"/>
                  <a:pt x="58763" y="118769"/>
                  <a:pt x="54001" y="130940"/>
                </a:cubicBezTo>
                <a:cubicBezTo>
                  <a:pt x="49239" y="143111"/>
                  <a:pt x="24897" y="89136"/>
                  <a:pt x="15901" y="73790"/>
                </a:cubicBezTo>
                <a:cubicBezTo>
                  <a:pt x="6905" y="58444"/>
                  <a:pt x="-503" y="38865"/>
                  <a:pt x="26" y="38865"/>
                </a:cubicBezTo>
                <a:cubicBezTo>
                  <a:pt x="555" y="38865"/>
                  <a:pt x="16430" y="73790"/>
                  <a:pt x="19076" y="73790"/>
                </a:cubicBezTo>
                <a:cubicBezTo>
                  <a:pt x="21722" y="73790"/>
                  <a:pt x="38655" y="-8760"/>
                  <a:pt x="44476" y="76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AC3BCC13-8DFE-9385-A0F1-DC270E591C58}"/>
              </a:ext>
            </a:extLst>
          </p:cNvPr>
          <p:cNvSpPr/>
          <p:nvPr/>
        </p:nvSpPr>
        <p:spPr>
          <a:xfrm>
            <a:off x="7946608" y="2165187"/>
            <a:ext cx="332626" cy="455383"/>
          </a:xfrm>
          <a:custGeom>
            <a:avLst/>
            <a:gdLst>
              <a:gd name="connsiteX0" fmla="*/ 22642 w 332626"/>
              <a:gd name="connsiteY0" fmla="*/ 63663 h 455383"/>
              <a:gd name="connsiteX1" fmla="*/ 165517 w 332626"/>
              <a:gd name="connsiteY1" fmla="*/ 41438 h 455383"/>
              <a:gd name="connsiteX2" fmla="*/ 175042 w 332626"/>
              <a:gd name="connsiteY2" fmla="*/ 50963 h 455383"/>
              <a:gd name="connsiteX3" fmla="*/ 260767 w 332626"/>
              <a:gd name="connsiteY3" fmla="*/ 73188 h 455383"/>
              <a:gd name="connsiteX4" fmla="*/ 302042 w 332626"/>
              <a:gd name="connsiteY4" fmla="*/ 158913 h 455383"/>
              <a:gd name="connsiteX5" fmla="*/ 295692 w 332626"/>
              <a:gd name="connsiteY5" fmla="*/ 143038 h 455383"/>
              <a:gd name="connsiteX6" fmla="*/ 295692 w 332626"/>
              <a:gd name="connsiteY6" fmla="*/ 320838 h 455383"/>
              <a:gd name="connsiteX7" fmla="*/ 295692 w 332626"/>
              <a:gd name="connsiteY7" fmla="*/ 314488 h 455383"/>
              <a:gd name="connsiteX8" fmla="*/ 251242 w 332626"/>
              <a:gd name="connsiteY8" fmla="*/ 387513 h 455383"/>
              <a:gd name="connsiteX9" fmla="*/ 200442 w 332626"/>
              <a:gd name="connsiteY9" fmla="*/ 438313 h 455383"/>
              <a:gd name="connsiteX10" fmla="*/ 102017 w 332626"/>
              <a:gd name="connsiteY10" fmla="*/ 438313 h 455383"/>
              <a:gd name="connsiteX11" fmla="*/ 22642 w 332626"/>
              <a:gd name="connsiteY11" fmla="*/ 428788 h 455383"/>
              <a:gd name="connsiteX12" fmla="*/ 417 w 332626"/>
              <a:gd name="connsiteY12" fmla="*/ 352588 h 455383"/>
              <a:gd name="connsiteX13" fmla="*/ 9942 w 332626"/>
              <a:gd name="connsiteY13" fmla="*/ 419263 h 455383"/>
              <a:gd name="connsiteX14" fmla="*/ 32167 w 332626"/>
              <a:gd name="connsiteY14" fmla="*/ 451013 h 455383"/>
              <a:gd name="connsiteX15" fmla="*/ 197267 w 332626"/>
              <a:gd name="connsiteY15" fmla="*/ 444663 h 455383"/>
              <a:gd name="connsiteX16" fmla="*/ 302042 w 332626"/>
              <a:gd name="connsiteY16" fmla="*/ 355763 h 455383"/>
              <a:gd name="connsiteX17" fmla="*/ 305217 w 332626"/>
              <a:gd name="connsiteY17" fmla="*/ 324013 h 455383"/>
              <a:gd name="connsiteX18" fmla="*/ 330617 w 332626"/>
              <a:gd name="connsiteY18" fmla="*/ 108113 h 455383"/>
              <a:gd name="connsiteX19" fmla="*/ 244892 w 332626"/>
              <a:gd name="connsiteY19" fmla="*/ 70013 h 455383"/>
              <a:gd name="connsiteX20" fmla="*/ 251242 w 332626"/>
              <a:gd name="connsiteY20" fmla="*/ 70013 h 455383"/>
              <a:gd name="connsiteX21" fmla="*/ 140117 w 332626"/>
              <a:gd name="connsiteY21" fmla="*/ 163 h 455383"/>
              <a:gd name="connsiteX22" fmla="*/ 22642 w 332626"/>
              <a:gd name="connsiteY22" fmla="*/ 63663 h 45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2626" h="455383">
                <a:moveTo>
                  <a:pt x="22642" y="63663"/>
                </a:moveTo>
                <a:cubicBezTo>
                  <a:pt x="26875" y="70542"/>
                  <a:pt x="165517" y="41438"/>
                  <a:pt x="165517" y="41438"/>
                </a:cubicBezTo>
                <a:cubicBezTo>
                  <a:pt x="190917" y="39321"/>
                  <a:pt x="159167" y="45671"/>
                  <a:pt x="175042" y="50963"/>
                </a:cubicBezTo>
                <a:cubicBezTo>
                  <a:pt x="190917" y="56255"/>
                  <a:pt x="239600" y="55196"/>
                  <a:pt x="260767" y="73188"/>
                </a:cubicBezTo>
                <a:cubicBezTo>
                  <a:pt x="281934" y="91180"/>
                  <a:pt x="296221" y="147271"/>
                  <a:pt x="302042" y="158913"/>
                </a:cubicBezTo>
                <a:cubicBezTo>
                  <a:pt x="307863" y="170555"/>
                  <a:pt x="296750" y="116051"/>
                  <a:pt x="295692" y="143038"/>
                </a:cubicBezTo>
                <a:cubicBezTo>
                  <a:pt x="294634" y="170025"/>
                  <a:pt x="295692" y="320838"/>
                  <a:pt x="295692" y="320838"/>
                </a:cubicBezTo>
                <a:cubicBezTo>
                  <a:pt x="295692" y="349413"/>
                  <a:pt x="303100" y="303376"/>
                  <a:pt x="295692" y="314488"/>
                </a:cubicBezTo>
                <a:cubicBezTo>
                  <a:pt x="288284" y="325601"/>
                  <a:pt x="267117" y="366876"/>
                  <a:pt x="251242" y="387513"/>
                </a:cubicBezTo>
                <a:cubicBezTo>
                  <a:pt x="235367" y="408151"/>
                  <a:pt x="225313" y="429846"/>
                  <a:pt x="200442" y="438313"/>
                </a:cubicBezTo>
                <a:cubicBezTo>
                  <a:pt x="175571" y="446780"/>
                  <a:pt x="131650" y="439900"/>
                  <a:pt x="102017" y="438313"/>
                </a:cubicBezTo>
                <a:cubicBezTo>
                  <a:pt x="72384" y="436726"/>
                  <a:pt x="39575" y="443075"/>
                  <a:pt x="22642" y="428788"/>
                </a:cubicBezTo>
                <a:cubicBezTo>
                  <a:pt x="5709" y="414501"/>
                  <a:pt x="2534" y="354176"/>
                  <a:pt x="417" y="352588"/>
                </a:cubicBezTo>
                <a:cubicBezTo>
                  <a:pt x="-1700" y="351000"/>
                  <a:pt x="4650" y="402859"/>
                  <a:pt x="9942" y="419263"/>
                </a:cubicBezTo>
                <a:cubicBezTo>
                  <a:pt x="15234" y="435667"/>
                  <a:pt x="946" y="446780"/>
                  <a:pt x="32167" y="451013"/>
                </a:cubicBezTo>
                <a:cubicBezTo>
                  <a:pt x="63388" y="455246"/>
                  <a:pt x="152288" y="460538"/>
                  <a:pt x="197267" y="444663"/>
                </a:cubicBezTo>
                <a:cubicBezTo>
                  <a:pt x="242246" y="428788"/>
                  <a:pt x="284050" y="375871"/>
                  <a:pt x="302042" y="355763"/>
                </a:cubicBezTo>
                <a:cubicBezTo>
                  <a:pt x="320034" y="335655"/>
                  <a:pt x="300455" y="365288"/>
                  <a:pt x="305217" y="324013"/>
                </a:cubicBezTo>
                <a:cubicBezTo>
                  <a:pt x="309979" y="282738"/>
                  <a:pt x="340671" y="150446"/>
                  <a:pt x="330617" y="108113"/>
                </a:cubicBezTo>
                <a:cubicBezTo>
                  <a:pt x="320563" y="65780"/>
                  <a:pt x="244892" y="70013"/>
                  <a:pt x="244892" y="70013"/>
                </a:cubicBezTo>
                <a:cubicBezTo>
                  <a:pt x="231663" y="63663"/>
                  <a:pt x="268704" y="81655"/>
                  <a:pt x="251242" y="70013"/>
                </a:cubicBezTo>
                <a:cubicBezTo>
                  <a:pt x="233780" y="58371"/>
                  <a:pt x="173455" y="3867"/>
                  <a:pt x="140117" y="163"/>
                </a:cubicBezTo>
                <a:cubicBezTo>
                  <a:pt x="106779" y="-3541"/>
                  <a:pt x="18409" y="56784"/>
                  <a:pt x="22642" y="6366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F31A4A33-D1D6-1EC3-3022-0D0337B9EE3D}"/>
              </a:ext>
            </a:extLst>
          </p:cNvPr>
          <p:cNvSpPr/>
          <p:nvPr/>
        </p:nvSpPr>
        <p:spPr>
          <a:xfrm>
            <a:off x="7969139" y="2212847"/>
            <a:ext cx="290159" cy="149356"/>
          </a:xfrm>
          <a:custGeom>
            <a:avLst/>
            <a:gdLst>
              <a:gd name="connsiteX0" fmla="*/ 111 w 290159"/>
              <a:gd name="connsiteY0" fmla="*/ 3303 h 149356"/>
              <a:gd name="connsiteX1" fmla="*/ 123936 w 290159"/>
              <a:gd name="connsiteY1" fmla="*/ 47753 h 149356"/>
              <a:gd name="connsiteX2" fmla="*/ 136636 w 290159"/>
              <a:gd name="connsiteY2" fmla="*/ 101728 h 149356"/>
              <a:gd name="connsiteX3" fmla="*/ 162036 w 290159"/>
              <a:gd name="connsiteY3" fmla="*/ 79503 h 149356"/>
              <a:gd name="connsiteX4" fmla="*/ 289036 w 290159"/>
              <a:gd name="connsiteY4" fmla="*/ 149353 h 149356"/>
              <a:gd name="connsiteX5" fmla="*/ 219186 w 290159"/>
              <a:gd name="connsiteY5" fmla="*/ 82678 h 149356"/>
              <a:gd name="connsiteX6" fmla="*/ 133461 w 290159"/>
              <a:gd name="connsiteY6" fmla="*/ 66803 h 149356"/>
              <a:gd name="connsiteX7" fmla="*/ 101711 w 290159"/>
              <a:gd name="connsiteY7" fmla="*/ 9653 h 149356"/>
              <a:gd name="connsiteX8" fmla="*/ 111 w 290159"/>
              <a:gd name="connsiteY8" fmla="*/ 3303 h 14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159" h="149356">
                <a:moveTo>
                  <a:pt x="111" y="3303"/>
                </a:moveTo>
                <a:cubicBezTo>
                  <a:pt x="3815" y="9653"/>
                  <a:pt x="101182" y="31349"/>
                  <a:pt x="123936" y="47753"/>
                </a:cubicBezTo>
                <a:cubicBezTo>
                  <a:pt x="146690" y="64157"/>
                  <a:pt x="130286" y="96436"/>
                  <a:pt x="136636" y="101728"/>
                </a:cubicBezTo>
                <a:cubicBezTo>
                  <a:pt x="142986" y="107020"/>
                  <a:pt x="136636" y="71566"/>
                  <a:pt x="162036" y="79503"/>
                </a:cubicBezTo>
                <a:cubicBezTo>
                  <a:pt x="187436" y="87440"/>
                  <a:pt x="279511" y="148824"/>
                  <a:pt x="289036" y="149353"/>
                </a:cubicBezTo>
                <a:cubicBezTo>
                  <a:pt x="298561" y="149882"/>
                  <a:pt x="245115" y="96436"/>
                  <a:pt x="219186" y="82678"/>
                </a:cubicBezTo>
                <a:cubicBezTo>
                  <a:pt x="193257" y="68920"/>
                  <a:pt x="153040" y="78974"/>
                  <a:pt x="133461" y="66803"/>
                </a:cubicBezTo>
                <a:cubicBezTo>
                  <a:pt x="113882" y="54632"/>
                  <a:pt x="117586" y="19178"/>
                  <a:pt x="101711" y="9653"/>
                </a:cubicBezTo>
                <a:cubicBezTo>
                  <a:pt x="85836" y="128"/>
                  <a:pt x="-3593" y="-3047"/>
                  <a:pt x="111" y="330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6F5A9CF9-E3D9-A9A8-3105-89C798FC1BD8}"/>
              </a:ext>
            </a:extLst>
          </p:cNvPr>
          <p:cNvSpPr/>
          <p:nvPr/>
        </p:nvSpPr>
        <p:spPr>
          <a:xfrm>
            <a:off x="7918449" y="2418114"/>
            <a:ext cx="308082" cy="113227"/>
          </a:xfrm>
          <a:custGeom>
            <a:avLst/>
            <a:gdLst>
              <a:gd name="connsiteX0" fmla="*/ 1 w 308082"/>
              <a:gd name="connsiteY0" fmla="*/ 96486 h 113227"/>
              <a:gd name="connsiteX1" fmla="*/ 142876 w 308082"/>
              <a:gd name="connsiteY1" fmla="*/ 13936 h 113227"/>
              <a:gd name="connsiteX2" fmla="*/ 95251 w 308082"/>
              <a:gd name="connsiteY2" fmla="*/ 20286 h 113227"/>
              <a:gd name="connsiteX3" fmla="*/ 180976 w 308082"/>
              <a:gd name="connsiteY3" fmla="*/ 1236 h 113227"/>
              <a:gd name="connsiteX4" fmla="*/ 276226 w 308082"/>
              <a:gd name="connsiteY4" fmla="*/ 29811 h 113227"/>
              <a:gd name="connsiteX5" fmla="*/ 285751 w 308082"/>
              <a:gd name="connsiteY5" fmla="*/ 36161 h 113227"/>
              <a:gd name="connsiteX6" fmla="*/ 276226 w 308082"/>
              <a:gd name="connsiteY6" fmla="*/ 112361 h 113227"/>
              <a:gd name="connsiteX7" fmla="*/ 307976 w 308082"/>
              <a:gd name="connsiteY7" fmla="*/ 74261 h 113227"/>
              <a:gd name="connsiteX8" fmla="*/ 263526 w 308082"/>
              <a:gd name="connsiteY8" fmla="*/ 26636 h 113227"/>
              <a:gd name="connsiteX9" fmla="*/ 146051 w 308082"/>
              <a:gd name="connsiteY9" fmla="*/ 1236 h 113227"/>
              <a:gd name="connsiteX10" fmla="*/ 1 w 308082"/>
              <a:gd name="connsiteY10" fmla="*/ 96486 h 11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082" h="113227">
                <a:moveTo>
                  <a:pt x="1" y="96486"/>
                </a:moveTo>
                <a:cubicBezTo>
                  <a:pt x="-528" y="98603"/>
                  <a:pt x="127001" y="26636"/>
                  <a:pt x="142876" y="13936"/>
                </a:cubicBezTo>
                <a:cubicBezTo>
                  <a:pt x="158751" y="1236"/>
                  <a:pt x="88901" y="22403"/>
                  <a:pt x="95251" y="20286"/>
                </a:cubicBezTo>
                <a:cubicBezTo>
                  <a:pt x="101601" y="18169"/>
                  <a:pt x="150814" y="-351"/>
                  <a:pt x="180976" y="1236"/>
                </a:cubicBezTo>
                <a:cubicBezTo>
                  <a:pt x="211138" y="2823"/>
                  <a:pt x="276226" y="29811"/>
                  <a:pt x="276226" y="29811"/>
                </a:cubicBezTo>
                <a:cubicBezTo>
                  <a:pt x="293688" y="35632"/>
                  <a:pt x="285751" y="22403"/>
                  <a:pt x="285751" y="36161"/>
                </a:cubicBezTo>
                <a:cubicBezTo>
                  <a:pt x="285751" y="49919"/>
                  <a:pt x="272522" y="106011"/>
                  <a:pt x="276226" y="112361"/>
                </a:cubicBezTo>
                <a:cubicBezTo>
                  <a:pt x="279930" y="118711"/>
                  <a:pt x="310093" y="88548"/>
                  <a:pt x="307976" y="74261"/>
                </a:cubicBezTo>
                <a:cubicBezTo>
                  <a:pt x="305859" y="59973"/>
                  <a:pt x="290514" y="38807"/>
                  <a:pt x="263526" y="26636"/>
                </a:cubicBezTo>
                <a:cubicBezTo>
                  <a:pt x="236539" y="14465"/>
                  <a:pt x="187326" y="-5114"/>
                  <a:pt x="146051" y="1236"/>
                </a:cubicBezTo>
                <a:cubicBezTo>
                  <a:pt x="104776" y="7586"/>
                  <a:pt x="530" y="94369"/>
                  <a:pt x="1" y="9648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9D89C86E-2C56-3D0D-F862-BAFC09D28389}"/>
              </a:ext>
            </a:extLst>
          </p:cNvPr>
          <p:cNvSpPr/>
          <p:nvPr/>
        </p:nvSpPr>
        <p:spPr>
          <a:xfrm>
            <a:off x="7937381" y="2485970"/>
            <a:ext cx="295039" cy="57353"/>
          </a:xfrm>
          <a:custGeom>
            <a:avLst/>
            <a:gdLst>
              <a:gd name="connsiteX0" fmla="*/ 119 w 295039"/>
              <a:gd name="connsiteY0" fmla="*/ 55 h 57353"/>
              <a:gd name="connsiteX1" fmla="*/ 111244 w 295039"/>
              <a:gd name="connsiteY1" fmla="*/ 38155 h 57353"/>
              <a:gd name="connsiteX2" fmla="*/ 289044 w 295039"/>
              <a:gd name="connsiteY2" fmla="*/ 41330 h 57353"/>
              <a:gd name="connsiteX3" fmla="*/ 238244 w 295039"/>
              <a:gd name="connsiteY3" fmla="*/ 57205 h 57353"/>
              <a:gd name="connsiteX4" fmla="*/ 92194 w 295039"/>
              <a:gd name="connsiteY4" fmla="*/ 47680 h 57353"/>
              <a:gd name="connsiteX5" fmla="*/ 119 w 295039"/>
              <a:gd name="connsiteY5" fmla="*/ 55 h 5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039" h="57353">
                <a:moveTo>
                  <a:pt x="119" y="55"/>
                </a:moveTo>
                <a:cubicBezTo>
                  <a:pt x="3294" y="-1532"/>
                  <a:pt x="63090" y="31276"/>
                  <a:pt x="111244" y="38155"/>
                </a:cubicBezTo>
                <a:cubicBezTo>
                  <a:pt x="159398" y="45034"/>
                  <a:pt x="267877" y="38155"/>
                  <a:pt x="289044" y="41330"/>
                </a:cubicBezTo>
                <a:cubicBezTo>
                  <a:pt x="310211" y="44505"/>
                  <a:pt x="271052" y="56147"/>
                  <a:pt x="238244" y="57205"/>
                </a:cubicBezTo>
                <a:cubicBezTo>
                  <a:pt x="205436" y="58263"/>
                  <a:pt x="126590" y="53501"/>
                  <a:pt x="92194" y="47680"/>
                </a:cubicBezTo>
                <a:cubicBezTo>
                  <a:pt x="57798" y="41859"/>
                  <a:pt x="-3056" y="1642"/>
                  <a:pt x="119" y="5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2A163FC-5FF9-B21B-181B-90C294AD6AE6}"/>
              </a:ext>
            </a:extLst>
          </p:cNvPr>
          <p:cNvSpPr/>
          <p:nvPr/>
        </p:nvSpPr>
        <p:spPr>
          <a:xfrm>
            <a:off x="7812429" y="1805407"/>
            <a:ext cx="172934" cy="144110"/>
          </a:xfrm>
          <a:custGeom>
            <a:avLst/>
            <a:gdLst>
              <a:gd name="connsiteX0" fmla="*/ 13946 w 172934"/>
              <a:gd name="connsiteY0" fmla="*/ 144043 h 144110"/>
              <a:gd name="connsiteX1" fmla="*/ 7596 w 172934"/>
              <a:gd name="connsiteY1" fmla="*/ 74193 h 144110"/>
              <a:gd name="connsiteX2" fmla="*/ 125071 w 172934"/>
              <a:gd name="connsiteY2" fmla="*/ 1168 h 144110"/>
              <a:gd name="connsiteX3" fmla="*/ 166346 w 172934"/>
              <a:gd name="connsiteY3" fmla="*/ 36093 h 144110"/>
              <a:gd name="connsiteX4" fmla="*/ 169521 w 172934"/>
              <a:gd name="connsiteY4" fmla="*/ 124993 h 144110"/>
              <a:gd name="connsiteX5" fmla="*/ 169521 w 172934"/>
              <a:gd name="connsiteY5" fmla="*/ 80543 h 144110"/>
              <a:gd name="connsiteX6" fmla="*/ 125071 w 172934"/>
              <a:gd name="connsiteY6" fmla="*/ 29743 h 144110"/>
              <a:gd name="connsiteX7" fmla="*/ 32996 w 172934"/>
              <a:gd name="connsiteY7" fmla="*/ 61493 h 144110"/>
              <a:gd name="connsiteX8" fmla="*/ 13946 w 172934"/>
              <a:gd name="connsiteY8" fmla="*/ 144043 h 14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934" h="144110">
                <a:moveTo>
                  <a:pt x="13946" y="144043"/>
                </a:moveTo>
                <a:cubicBezTo>
                  <a:pt x="9713" y="146160"/>
                  <a:pt x="-10925" y="98005"/>
                  <a:pt x="7596" y="74193"/>
                </a:cubicBezTo>
                <a:cubicBezTo>
                  <a:pt x="26117" y="50381"/>
                  <a:pt x="98613" y="7518"/>
                  <a:pt x="125071" y="1168"/>
                </a:cubicBezTo>
                <a:cubicBezTo>
                  <a:pt x="151529" y="-5182"/>
                  <a:pt x="158938" y="15456"/>
                  <a:pt x="166346" y="36093"/>
                </a:cubicBezTo>
                <a:cubicBezTo>
                  <a:pt x="173754" y="56730"/>
                  <a:pt x="168992" y="117585"/>
                  <a:pt x="169521" y="124993"/>
                </a:cubicBezTo>
                <a:cubicBezTo>
                  <a:pt x="170050" y="132401"/>
                  <a:pt x="176929" y="96418"/>
                  <a:pt x="169521" y="80543"/>
                </a:cubicBezTo>
                <a:cubicBezTo>
                  <a:pt x="162113" y="64668"/>
                  <a:pt x="147825" y="32918"/>
                  <a:pt x="125071" y="29743"/>
                </a:cubicBezTo>
                <a:cubicBezTo>
                  <a:pt x="102317" y="26568"/>
                  <a:pt x="53633" y="45089"/>
                  <a:pt x="32996" y="61493"/>
                </a:cubicBezTo>
                <a:cubicBezTo>
                  <a:pt x="12359" y="77897"/>
                  <a:pt x="18179" y="141926"/>
                  <a:pt x="13946" y="14404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5D3CE401-2E27-4EB3-52D4-AD8BA6FF8E04}"/>
              </a:ext>
            </a:extLst>
          </p:cNvPr>
          <p:cNvSpPr/>
          <p:nvPr/>
        </p:nvSpPr>
        <p:spPr>
          <a:xfrm>
            <a:off x="7848600" y="1843503"/>
            <a:ext cx="130175" cy="99674"/>
          </a:xfrm>
          <a:custGeom>
            <a:avLst/>
            <a:gdLst>
              <a:gd name="connsiteX0" fmla="*/ 0 w 130175"/>
              <a:gd name="connsiteY0" fmla="*/ 83722 h 99674"/>
              <a:gd name="connsiteX1" fmla="*/ 50800 w 130175"/>
              <a:gd name="connsiteY1" fmla="*/ 13872 h 99674"/>
              <a:gd name="connsiteX2" fmla="*/ 88900 w 130175"/>
              <a:gd name="connsiteY2" fmla="*/ 29747 h 99674"/>
              <a:gd name="connsiteX3" fmla="*/ 120650 w 130175"/>
              <a:gd name="connsiteY3" fmla="*/ 51972 h 99674"/>
              <a:gd name="connsiteX4" fmla="*/ 85725 w 130175"/>
              <a:gd name="connsiteY4" fmla="*/ 99597 h 99674"/>
              <a:gd name="connsiteX5" fmla="*/ 130175 w 130175"/>
              <a:gd name="connsiteY5" fmla="*/ 61497 h 99674"/>
              <a:gd name="connsiteX6" fmla="*/ 85725 w 130175"/>
              <a:gd name="connsiteY6" fmla="*/ 1172 h 99674"/>
              <a:gd name="connsiteX7" fmla="*/ 50800 w 130175"/>
              <a:gd name="connsiteY7" fmla="*/ 23397 h 99674"/>
              <a:gd name="connsiteX8" fmla="*/ 0 w 130175"/>
              <a:gd name="connsiteY8" fmla="*/ 83722 h 99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175" h="99674">
                <a:moveTo>
                  <a:pt x="0" y="83722"/>
                </a:moveTo>
                <a:cubicBezTo>
                  <a:pt x="0" y="82135"/>
                  <a:pt x="35983" y="22868"/>
                  <a:pt x="50800" y="13872"/>
                </a:cubicBezTo>
                <a:cubicBezTo>
                  <a:pt x="65617" y="4876"/>
                  <a:pt x="77258" y="23397"/>
                  <a:pt x="88900" y="29747"/>
                </a:cubicBezTo>
                <a:cubicBezTo>
                  <a:pt x="100542" y="36097"/>
                  <a:pt x="121179" y="40330"/>
                  <a:pt x="120650" y="51972"/>
                </a:cubicBezTo>
                <a:cubicBezTo>
                  <a:pt x="120121" y="63614"/>
                  <a:pt x="84138" y="98010"/>
                  <a:pt x="85725" y="99597"/>
                </a:cubicBezTo>
                <a:cubicBezTo>
                  <a:pt x="87312" y="101184"/>
                  <a:pt x="130175" y="77901"/>
                  <a:pt x="130175" y="61497"/>
                </a:cubicBezTo>
                <a:cubicBezTo>
                  <a:pt x="130175" y="45093"/>
                  <a:pt x="98954" y="7522"/>
                  <a:pt x="85725" y="1172"/>
                </a:cubicBezTo>
                <a:cubicBezTo>
                  <a:pt x="72496" y="-5178"/>
                  <a:pt x="59796" y="15989"/>
                  <a:pt x="50800" y="23397"/>
                </a:cubicBezTo>
                <a:cubicBezTo>
                  <a:pt x="41804" y="30805"/>
                  <a:pt x="0" y="85309"/>
                  <a:pt x="0" y="837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EBFA97C-2584-C1CC-D4A7-1343CC7C813B}"/>
              </a:ext>
            </a:extLst>
          </p:cNvPr>
          <p:cNvSpPr/>
          <p:nvPr/>
        </p:nvSpPr>
        <p:spPr>
          <a:xfrm>
            <a:off x="8425492" y="1974340"/>
            <a:ext cx="245984" cy="124335"/>
          </a:xfrm>
          <a:custGeom>
            <a:avLst/>
            <a:gdLst>
              <a:gd name="connsiteX0" fmla="*/ 958 w 245984"/>
              <a:gd name="connsiteY0" fmla="*/ 35435 h 124335"/>
              <a:gd name="connsiteX1" fmla="*/ 118433 w 245984"/>
              <a:gd name="connsiteY1" fmla="*/ 6860 h 124335"/>
              <a:gd name="connsiteX2" fmla="*/ 242258 w 245984"/>
              <a:gd name="connsiteY2" fmla="*/ 510 h 124335"/>
              <a:gd name="connsiteX3" fmla="*/ 213683 w 245984"/>
              <a:gd name="connsiteY3" fmla="*/ 16385 h 124335"/>
              <a:gd name="connsiteX4" fmla="*/ 213683 w 245984"/>
              <a:gd name="connsiteY4" fmla="*/ 92585 h 124335"/>
              <a:gd name="connsiteX5" fmla="*/ 185108 w 245984"/>
              <a:gd name="connsiteY5" fmla="*/ 124335 h 124335"/>
              <a:gd name="connsiteX6" fmla="*/ 197808 w 245984"/>
              <a:gd name="connsiteY6" fmla="*/ 92585 h 124335"/>
              <a:gd name="connsiteX7" fmla="*/ 194633 w 245984"/>
              <a:gd name="connsiteY7" fmla="*/ 25910 h 124335"/>
              <a:gd name="connsiteX8" fmla="*/ 213683 w 245984"/>
              <a:gd name="connsiteY8" fmla="*/ 19560 h 124335"/>
              <a:gd name="connsiteX9" fmla="*/ 185108 w 245984"/>
              <a:gd name="connsiteY9" fmla="*/ 6860 h 124335"/>
              <a:gd name="connsiteX10" fmla="*/ 958 w 245984"/>
              <a:gd name="connsiteY10" fmla="*/ 35435 h 12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984" h="124335">
                <a:moveTo>
                  <a:pt x="958" y="35435"/>
                </a:moveTo>
                <a:cubicBezTo>
                  <a:pt x="-10154" y="35435"/>
                  <a:pt x="78216" y="12681"/>
                  <a:pt x="118433" y="6860"/>
                </a:cubicBezTo>
                <a:cubicBezTo>
                  <a:pt x="158650" y="1039"/>
                  <a:pt x="226383" y="-1078"/>
                  <a:pt x="242258" y="510"/>
                </a:cubicBezTo>
                <a:cubicBezTo>
                  <a:pt x="258133" y="2097"/>
                  <a:pt x="218446" y="1039"/>
                  <a:pt x="213683" y="16385"/>
                </a:cubicBezTo>
                <a:cubicBezTo>
                  <a:pt x="208920" y="31731"/>
                  <a:pt x="218446" y="74593"/>
                  <a:pt x="213683" y="92585"/>
                </a:cubicBezTo>
                <a:cubicBezTo>
                  <a:pt x="208921" y="110577"/>
                  <a:pt x="187754" y="124335"/>
                  <a:pt x="185108" y="124335"/>
                </a:cubicBezTo>
                <a:cubicBezTo>
                  <a:pt x="182462" y="124335"/>
                  <a:pt x="196221" y="108989"/>
                  <a:pt x="197808" y="92585"/>
                </a:cubicBezTo>
                <a:cubicBezTo>
                  <a:pt x="199395" y="76181"/>
                  <a:pt x="194633" y="25910"/>
                  <a:pt x="194633" y="25910"/>
                </a:cubicBezTo>
                <a:cubicBezTo>
                  <a:pt x="197279" y="13739"/>
                  <a:pt x="215270" y="22735"/>
                  <a:pt x="213683" y="19560"/>
                </a:cubicBezTo>
                <a:cubicBezTo>
                  <a:pt x="212096" y="16385"/>
                  <a:pt x="213154" y="5273"/>
                  <a:pt x="185108" y="6860"/>
                </a:cubicBezTo>
                <a:cubicBezTo>
                  <a:pt x="157062" y="8447"/>
                  <a:pt x="12070" y="35435"/>
                  <a:pt x="958" y="3543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E8DE17CF-C67B-640C-AD03-47D2E6BFA637}"/>
              </a:ext>
            </a:extLst>
          </p:cNvPr>
          <p:cNvSpPr/>
          <p:nvPr/>
        </p:nvSpPr>
        <p:spPr>
          <a:xfrm>
            <a:off x="8480397" y="1976296"/>
            <a:ext cx="133709" cy="103458"/>
          </a:xfrm>
          <a:custGeom>
            <a:avLst/>
            <a:gdLst>
              <a:gd name="connsiteX0" fmla="*/ 28 w 133709"/>
              <a:gd name="connsiteY0" fmla="*/ 52529 h 103458"/>
              <a:gd name="connsiteX1" fmla="*/ 85753 w 133709"/>
              <a:gd name="connsiteY1" fmla="*/ 17604 h 103458"/>
              <a:gd name="connsiteX2" fmla="*/ 133378 w 133709"/>
              <a:gd name="connsiteY2" fmla="*/ 36654 h 103458"/>
              <a:gd name="connsiteX3" fmla="*/ 107978 w 133709"/>
              <a:gd name="connsiteY3" fmla="*/ 103329 h 103458"/>
              <a:gd name="connsiteX4" fmla="*/ 130203 w 133709"/>
              <a:gd name="connsiteY4" fmla="*/ 52529 h 103458"/>
              <a:gd name="connsiteX5" fmla="*/ 104803 w 133709"/>
              <a:gd name="connsiteY5" fmla="*/ 14429 h 103458"/>
              <a:gd name="connsiteX6" fmla="*/ 95278 w 133709"/>
              <a:gd name="connsiteY6" fmla="*/ 1729 h 103458"/>
              <a:gd name="connsiteX7" fmla="*/ 28 w 133709"/>
              <a:gd name="connsiteY7" fmla="*/ 52529 h 10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709" h="103458">
                <a:moveTo>
                  <a:pt x="28" y="52529"/>
                </a:moveTo>
                <a:cubicBezTo>
                  <a:pt x="-1560" y="55175"/>
                  <a:pt x="63528" y="20250"/>
                  <a:pt x="85753" y="17604"/>
                </a:cubicBezTo>
                <a:cubicBezTo>
                  <a:pt x="107978" y="14958"/>
                  <a:pt x="129674" y="22367"/>
                  <a:pt x="133378" y="36654"/>
                </a:cubicBezTo>
                <a:cubicBezTo>
                  <a:pt x="137082" y="50941"/>
                  <a:pt x="108507" y="100683"/>
                  <a:pt x="107978" y="103329"/>
                </a:cubicBezTo>
                <a:cubicBezTo>
                  <a:pt x="107449" y="105975"/>
                  <a:pt x="130732" y="67346"/>
                  <a:pt x="130203" y="52529"/>
                </a:cubicBezTo>
                <a:cubicBezTo>
                  <a:pt x="129674" y="37712"/>
                  <a:pt x="104803" y="14429"/>
                  <a:pt x="104803" y="14429"/>
                </a:cubicBezTo>
                <a:cubicBezTo>
                  <a:pt x="98982" y="5962"/>
                  <a:pt x="109036" y="-4092"/>
                  <a:pt x="95278" y="1729"/>
                </a:cubicBezTo>
                <a:cubicBezTo>
                  <a:pt x="81520" y="7550"/>
                  <a:pt x="1616" y="49883"/>
                  <a:pt x="28" y="5252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DDAFFB06-2685-E1AB-A524-74433F454BD9}"/>
              </a:ext>
            </a:extLst>
          </p:cNvPr>
          <p:cNvSpPr/>
          <p:nvPr/>
        </p:nvSpPr>
        <p:spPr>
          <a:xfrm>
            <a:off x="7619887" y="1590675"/>
            <a:ext cx="127113" cy="860649"/>
          </a:xfrm>
          <a:custGeom>
            <a:avLst/>
            <a:gdLst>
              <a:gd name="connsiteX0" fmla="*/ 127113 w 127113"/>
              <a:gd name="connsiteY0" fmla="*/ 0 h 860649"/>
              <a:gd name="connsiteX1" fmla="*/ 35038 w 127113"/>
              <a:gd name="connsiteY1" fmla="*/ 228600 h 860649"/>
              <a:gd name="connsiteX2" fmla="*/ 54088 w 127113"/>
              <a:gd name="connsiteY2" fmla="*/ 212725 h 860649"/>
              <a:gd name="connsiteX3" fmla="*/ 35038 w 127113"/>
              <a:gd name="connsiteY3" fmla="*/ 409575 h 860649"/>
              <a:gd name="connsiteX4" fmla="*/ 31863 w 127113"/>
              <a:gd name="connsiteY4" fmla="*/ 365125 h 860649"/>
              <a:gd name="connsiteX5" fmla="*/ 113 w 127113"/>
              <a:gd name="connsiteY5" fmla="*/ 552450 h 860649"/>
              <a:gd name="connsiteX6" fmla="*/ 44563 w 127113"/>
              <a:gd name="connsiteY6" fmla="*/ 838200 h 860649"/>
              <a:gd name="connsiteX7" fmla="*/ 47738 w 127113"/>
              <a:gd name="connsiteY7" fmla="*/ 793750 h 860649"/>
              <a:gd name="connsiteX8" fmla="*/ 12813 w 127113"/>
              <a:gd name="connsiteY8" fmla="*/ 409575 h 860649"/>
              <a:gd name="connsiteX9" fmla="*/ 12813 w 127113"/>
              <a:gd name="connsiteY9" fmla="*/ 390525 h 860649"/>
              <a:gd name="connsiteX10" fmla="*/ 28688 w 127113"/>
              <a:gd name="connsiteY10" fmla="*/ 193675 h 860649"/>
              <a:gd name="connsiteX11" fmla="*/ 15988 w 127113"/>
              <a:gd name="connsiteY11" fmla="*/ 225425 h 860649"/>
              <a:gd name="connsiteX12" fmla="*/ 127113 w 127113"/>
              <a:gd name="connsiteY12" fmla="*/ 0 h 8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113" h="860649">
                <a:moveTo>
                  <a:pt x="127113" y="0"/>
                </a:moveTo>
                <a:cubicBezTo>
                  <a:pt x="87161" y="96573"/>
                  <a:pt x="47209" y="193146"/>
                  <a:pt x="35038" y="228600"/>
                </a:cubicBezTo>
                <a:cubicBezTo>
                  <a:pt x="22867" y="264054"/>
                  <a:pt x="54088" y="182563"/>
                  <a:pt x="54088" y="212725"/>
                </a:cubicBezTo>
                <a:cubicBezTo>
                  <a:pt x="54088" y="242887"/>
                  <a:pt x="38742" y="384175"/>
                  <a:pt x="35038" y="409575"/>
                </a:cubicBezTo>
                <a:cubicBezTo>
                  <a:pt x="31334" y="434975"/>
                  <a:pt x="37684" y="341312"/>
                  <a:pt x="31863" y="365125"/>
                </a:cubicBezTo>
                <a:cubicBezTo>
                  <a:pt x="26042" y="388938"/>
                  <a:pt x="-2004" y="473604"/>
                  <a:pt x="113" y="552450"/>
                </a:cubicBezTo>
                <a:cubicBezTo>
                  <a:pt x="2230" y="631296"/>
                  <a:pt x="36625" y="797983"/>
                  <a:pt x="44563" y="838200"/>
                </a:cubicBezTo>
                <a:cubicBezTo>
                  <a:pt x="52501" y="878417"/>
                  <a:pt x="53030" y="865187"/>
                  <a:pt x="47738" y="793750"/>
                </a:cubicBezTo>
                <a:cubicBezTo>
                  <a:pt x="42446" y="722313"/>
                  <a:pt x="18634" y="476779"/>
                  <a:pt x="12813" y="409575"/>
                </a:cubicBezTo>
                <a:cubicBezTo>
                  <a:pt x="6992" y="342371"/>
                  <a:pt x="10167" y="426508"/>
                  <a:pt x="12813" y="390525"/>
                </a:cubicBezTo>
                <a:cubicBezTo>
                  <a:pt x="15459" y="354542"/>
                  <a:pt x="28159" y="221192"/>
                  <a:pt x="28688" y="193675"/>
                </a:cubicBezTo>
                <a:cubicBezTo>
                  <a:pt x="29217" y="166158"/>
                  <a:pt x="15988" y="225425"/>
                  <a:pt x="15988" y="225425"/>
                </a:cubicBezTo>
                <a:lnTo>
                  <a:pt x="127113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AC6C401-22A4-2E56-B8C4-C3453363F6F8}"/>
              </a:ext>
            </a:extLst>
          </p:cNvPr>
          <p:cNvSpPr/>
          <p:nvPr/>
        </p:nvSpPr>
        <p:spPr>
          <a:xfrm>
            <a:off x="7541220" y="1894582"/>
            <a:ext cx="111136" cy="444113"/>
          </a:xfrm>
          <a:custGeom>
            <a:avLst/>
            <a:gdLst>
              <a:gd name="connsiteX0" fmla="*/ 75605 w 111136"/>
              <a:gd name="connsiteY0" fmla="*/ 232668 h 444113"/>
              <a:gd name="connsiteX1" fmla="*/ 75605 w 111136"/>
              <a:gd name="connsiteY1" fmla="*/ 73918 h 444113"/>
              <a:gd name="connsiteX2" fmla="*/ 24805 w 111136"/>
              <a:gd name="connsiteY2" fmla="*/ 19943 h 444113"/>
              <a:gd name="connsiteX3" fmla="*/ 8930 w 111136"/>
              <a:gd name="connsiteY3" fmla="*/ 67568 h 444113"/>
              <a:gd name="connsiteX4" fmla="*/ 8930 w 111136"/>
              <a:gd name="connsiteY4" fmla="*/ 153293 h 444113"/>
              <a:gd name="connsiteX5" fmla="*/ 15280 w 111136"/>
              <a:gd name="connsiteY5" fmla="*/ 273943 h 444113"/>
              <a:gd name="connsiteX6" fmla="*/ 107355 w 111136"/>
              <a:gd name="connsiteY6" fmla="*/ 439043 h 444113"/>
              <a:gd name="connsiteX7" fmla="*/ 85130 w 111136"/>
              <a:gd name="connsiteY7" fmla="*/ 385068 h 444113"/>
              <a:gd name="connsiteX8" fmla="*/ 8930 w 111136"/>
              <a:gd name="connsiteY8" fmla="*/ 216793 h 444113"/>
              <a:gd name="connsiteX9" fmla="*/ 5755 w 111136"/>
              <a:gd name="connsiteY9" fmla="*/ 10418 h 444113"/>
              <a:gd name="connsiteX10" fmla="*/ 47030 w 111136"/>
              <a:gd name="connsiteY10" fmla="*/ 38993 h 444113"/>
              <a:gd name="connsiteX11" fmla="*/ 110530 w 111136"/>
              <a:gd name="connsiteY11" fmla="*/ 112018 h 444113"/>
              <a:gd name="connsiteX12" fmla="*/ 75605 w 111136"/>
              <a:gd name="connsiteY12" fmla="*/ 232668 h 44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136" h="444113">
                <a:moveTo>
                  <a:pt x="75605" y="232668"/>
                </a:moveTo>
                <a:cubicBezTo>
                  <a:pt x="69784" y="226318"/>
                  <a:pt x="84072" y="109372"/>
                  <a:pt x="75605" y="73918"/>
                </a:cubicBezTo>
                <a:cubicBezTo>
                  <a:pt x="67138" y="38464"/>
                  <a:pt x="35917" y="21001"/>
                  <a:pt x="24805" y="19943"/>
                </a:cubicBezTo>
                <a:cubicBezTo>
                  <a:pt x="13693" y="18885"/>
                  <a:pt x="11576" y="45343"/>
                  <a:pt x="8930" y="67568"/>
                </a:cubicBezTo>
                <a:cubicBezTo>
                  <a:pt x="6284" y="89793"/>
                  <a:pt x="7872" y="118897"/>
                  <a:pt x="8930" y="153293"/>
                </a:cubicBezTo>
                <a:cubicBezTo>
                  <a:pt x="9988" y="187689"/>
                  <a:pt x="-1124" y="226318"/>
                  <a:pt x="15280" y="273943"/>
                </a:cubicBezTo>
                <a:cubicBezTo>
                  <a:pt x="31684" y="321568"/>
                  <a:pt x="95713" y="420522"/>
                  <a:pt x="107355" y="439043"/>
                </a:cubicBezTo>
                <a:cubicBezTo>
                  <a:pt x="118997" y="457564"/>
                  <a:pt x="101534" y="422110"/>
                  <a:pt x="85130" y="385068"/>
                </a:cubicBezTo>
                <a:cubicBezTo>
                  <a:pt x="68726" y="348026"/>
                  <a:pt x="22159" y="279235"/>
                  <a:pt x="8930" y="216793"/>
                </a:cubicBezTo>
                <a:cubicBezTo>
                  <a:pt x="-4299" y="154351"/>
                  <a:pt x="-595" y="40051"/>
                  <a:pt x="5755" y="10418"/>
                </a:cubicBezTo>
                <a:cubicBezTo>
                  <a:pt x="12105" y="-19215"/>
                  <a:pt x="29568" y="22060"/>
                  <a:pt x="47030" y="38993"/>
                </a:cubicBezTo>
                <a:cubicBezTo>
                  <a:pt x="64492" y="55926"/>
                  <a:pt x="109472" y="83972"/>
                  <a:pt x="110530" y="112018"/>
                </a:cubicBezTo>
                <a:cubicBezTo>
                  <a:pt x="111588" y="140064"/>
                  <a:pt x="81426" y="239018"/>
                  <a:pt x="75605" y="2326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4B1ACCC0-B66A-D3BB-10A3-4FC69B5156AC}"/>
              </a:ext>
            </a:extLst>
          </p:cNvPr>
          <p:cNvSpPr/>
          <p:nvPr/>
        </p:nvSpPr>
        <p:spPr>
          <a:xfrm>
            <a:off x="8441911" y="2222500"/>
            <a:ext cx="384833" cy="498524"/>
          </a:xfrm>
          <a:custGeom>
            <a:avLst/>
            <a:gdLst>
              <a:gd name="connsiteX0" fmla="*/ 384589 w 384833"/>
              <a:gd name="connsiteY0" fmla="*/ 0 h 498524"/>
              <a:gd name="connsiteX1" fmla="*/ 209964 w 384833"/>
              <a:gd name="connsiteY1" fmla="*/ 269875 h 498524"/>
              <a:gd name="connsiteX2" fmla="*/ 13114 w 384833"/>
              <a:gd name="connsiteY2" fmla="*/ 425450 h 498524"/>
              <a:gd name="connsiteX3" fmla="*/ 76614 w 384833"/>
              <a:gd name="connsiteY3" fmla="*/ 384175 h 498524"/>
              <a:gd name="connsiteX4" fmla="*/ 414 w 384833"/>
              <a:gd name="connsiteY4" fmla="*/ 498475 h 498524"/>
              <a:gd name="connsiteX5" fmla="*/ 117889 w 384833"/>
              <a:gd name="connsiteY5" fmla="*/ 368300 h 498524"/>
              <a:gd name="connsiteX6" fmla="*/ 232189 w 384833"/>
              <a:gd name="connsiteY6" fmla="*/ 215900 h 498524"/>
              <a:gd name="connsiteX7" fmla="*/ 171864 w 384833"/>
              <a:gd name="connsiteY7" fmla="*/ 269875 h 498524"/>
              <a:gd name="connsiteX8" fmla="*/ 384589 w 384833"/>
              <a:gd name="connsiteY8" fmla="*/ 0 h 49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833" h="498524">
                <a:moveTo>
                  <a:pt x="384589" y="0"/>
                </a:moveTo>
                <a:cubicBezTo>
                  <a:pt x="390939" y="0"/>
                  <a:pt x="271876" y="198967"/>
                  <a:pt x="209964" y="269875"/>
                </a:cubicBezTo>
                <a:cubicBezTo>
                  <a:pt x="148052" y="340783"/>
                  <a:pt x="35339" y="406400"/>
                  <a:pt x="13114" y="425450"/>
                </a:cubicBezTo>
                <a:cubicBezTo>
                  <a:pt x="-9111" y="444500"/>
                  <a:pt x="78731" y="372004"/>
                  <a:pt x="76614" y="384175"/>
                </a:cubicBezTo>
                <a:cubicBezTo>
                  <a:pt x="74497" y="396346"/>
                  <a:pt x="-6465" y="501121"/>
                  <a:pt x="414" y="498475"/>
                </a:cubicBezTo>
                <a:cubicBezTo>
                  <a:pt x="7293" y="495829"/>
                  <a:pt x="79260" y="415396"/>
                  <a:pt x="117889" y="368300"/>
                </a:cubicBezTo>
                <a:cubicBezTo>
                  <a:pt x="156518" y="321204"/>
                  <a:pt x="223193" y="232304"/>
                  <a:pt x="232189" y="215900"/>
                </a:cubicBezTo>
                <a:cubicBezTo>
                  <a:pt x="241185" y="199496"/>
                  <a:pt x="151756" y="300038"/>
                  <a:pt x="171864" y="269875"/>
                </a:cubicBezTo>
                <a:cubicBezTo>
                  <a:pt x="191972" y="239712"/>
                  <a:pt x="378239" y="0"/>
                  <a:pt x="38458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095739B-FFA4-B0F2-B48B-654D61D32CC3}"/>
              </a:ext>
            </a:extLst>
          </p:cNvPr>
          <p:cNvSpPr/>
          <p:nvPr/>
        </p:nvSpPr>
        <p:spPr>
          <a:xfrm>
            <a:off x="8714952" y="2175680"/>
            <a:ext cx="288125" cy="228639"/>
          </a:xfrm>
          <a:custGeom>
            <a:avLst/>
            <a:gdLst>
              <a:gd name="connsiteX0" fmla="*/ 423 w 288125"/>
              <a:gd name="connsiteY0" fmla="*/ 227795 h 228639"/>
              <a:gd name="connsiteX1" fmla="*/ 130598 w 288125"/>
              <a:gd name="connsiteY1" fmla="*/ 75395 h 228639"/>
              <a:gd name="connsiteX2" fmla="*/ 286173 w 288125"/>
              <a:gd name="connsiteY2" fmla="*/ 5545 h 228639"/>
              <a:gd name="connsiteX3" fmla="*/ 216323 w 288125"/>
              <a:gd name="connsiteY3" fmla="*/ 5545 h 228639"/>
              <a:gd name="connsiteX4" fmla="*/ 190923 w 288125"/>
              <a:gd name="connsiteY4" fmla="*/ 15070 h 228639"/>
              <a:gd name="connsiteX5" fmla="*/ 190923 w 288125"/>
              <a:gd name="connsiteY5" fmla="*/ 34120 h 228639"/>
              <a:gd name="connsiteX6" fmla="*/ 190923 w 288125"/>
              <a:gd name="connsiteY6" fmla="*/ 40470 h 228639"/>
              <a:gd name="connsiteX7" fmla="*/ 92498 w 288125"/>
              <a:gd name="connsiteY7" fmla="*/ 132545 h 228639"/>
              <a:gd name="connsiteX8" fmla="*/ 423 w 288125"/>
              <a:gd name="connsiteY8" fmla="*/ 227795 h 22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125" h="228639">
                <a:moveTo>
                  <a:pt x="423" y="227795"/>
                </a:moveTo>
                <a:cubicBezTo>
                  <a:pt x="6773" y="218270"/>
                  <a:pt x="82973" y="112437"/>
                  <a:pt x="130598" y="75395"/>
                </a:cubicBezTo>
                <a:cubicBezTo>
                  <a:pt x="178223" y="38353"/>
                  <a:pt x="271886" y="17187"/>
                  <a:pt x="286173" y="5545"/>
                </a:cubicBezTo>
                <a:cubicBezTo>
                  <a:pt x="300460" y="-6097"/>
                  <a:pt x="232198" y="3957"/>
                  <a:pt x="216323" y="5545"/>
                </a:cubicBezTo>
                <a:cubicBezTo>
                  <a:pt x="200448" y="7132"/>
                  <a:pt x="195156" y="10308"/>
                  <a:pt x="190923" y="15070"/>
                </a:cubicBezTo>
                <a:cubicBezTo>
                  <a:pt x="186690" y="19832"/>
                  <a:pt x="190923" y="34120"/>
                  <a:pt x="190923" y="34120"/>
                </a:cubicBezTo>
                <a:cubicBezTo>
                  <a:pt x="190923" y="38353"/>
                  <a:pt x="207327" y="24066"/>
                  <a:pt x="190923" y="40470"/>
                </a:cubicBezTo>
                <a:cubicBezTo>
                  <a:pt x="174519" y="56874"/>
                  <a:pt x="124248" y="101324"/>
                  <a:pt x="92498" y="132545"/>
                </a:cubicBezTo>
                <a:cubicBezTo>
                  <a:pt x="60748" y="163766"/>
                  <a:pt x="-5927" y="237320"/>
                  <a:pt x="423" y="22779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1AA68D3-FFAB-0803-6F7D-1CBA21533C06}"/>
              </a:ext>
            </a:extLst>
          </p:cNvPr>
          <p:cNvSpPr/>
          <p:nvPr/>
        </p:nvSpPr>
        <p:spPr>
          <a:xfrm>
            <a:off x="8563288" y="2206613"/>
            <a:ext cx="436021" cy="329331"/>
          </a:xfrm>
          <a:custGeom>
            <a:avLst/>
            <a:gdLst>
              <a:gd name="connsiteX0" fmla="*/ 425137 w 436021"/>
              <a:gd name="connsiteY0" fmla="*/ 12 h 329331"/>
              <a:gd name="connsiteX1" fmla="*/ 415612 w 436021"/>
              <a:gd name="connsiteY1" fmla="*/ 95262 h 329331"/>
              <a:gd name="connsiteX2" fmla="*/ 342587 w 436021"/>
              <a:gd name="connsiteY2" fmla="*/ 174637 h 329331"/>
              <a:gd name="connsiteX3" fmla="*/ 371162 w 436021"/>
              <a:gd name="connsiteY3" fmla="*/ 152412 h 329331"/>
              <a:gd name="connsiteX4" fmla="*/ 221937 w 436021"/>
              <a:gd name="connsiteY4" fmla="*/ 279412 h 329331"/>
              <a:gd name="connsiteX5" fmla="*/ 301312 w 436021"/>
              <a:gd name="connsiteY5" fmla="*/ 238137 h 329331"/>
              <a:gd name="connsiteX6" fmla="*/ 113987 w 436021"/>
              <a:gd name="connsiteY6" fmla="*/ 307987 h 329331"/>
              <a:gd name="connsiteX7" fmla="*/ 2862 w 436021"/>
              <a:gd name="connsiteY7" fmla="*/ 327037 h 329331"/>
              <a:gd name="connsiteX8" fmla="*/ 228287 w 436021"/>
              <a:gd name="connsiteY8" fmla="*/ 263537 h 329331"/>
              <a:gd name="connsiteX9" fmla="*/ 310837 w 436021"/>
              <a:gd name="connsiteY9" fmla="*/ 238137 h 329331"/>
              <a:gd name="connsiteX10" fmla="*/ 348937 w 436021"/>
              <a:gd name="connsiteY10" fmla="*/ 212737 h 329331"/>
              <a:gd name="connsiteX11" fmla="*/ 402912 w 436021"/>
              <a:gd name="connsiteY11" fmla="*/ 92087 h 329331"/>
              <a:gd name="connsiteX12" fmla="*/ 434662 w 436021"/>
              <a:gd name="connsiteY12" fmla="*/ 101612 h 329331"/>
              <a:gd name="connsiteX13" fmla="*/ 425137 w 436021"/>
              <a:gd name="connsiteY13" fmla="*/ 12 h 32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021" h="329331">
                <a:moveTo>
                  <a:pt x="425137" y="12"/>
                </a:moveTo>
                <a:cubicBezTo>
                  <a:pt x="421962" y="-1046"/>
                  <a:pt x="429370" y="66158"/>
                  <a:pt x="415612" y="95262"/>
                </a:cubicBezTo>
                <a:cubicBezTo>
                  <a:pt x="401854" y="124366"/>
                  <a:pt x="349995" y="165112"/>
                  <a:pt x="342587" y="174637"/>
                </a:cubicBezTo>
                <a:cubicBezTo>
                  <a:pt x="335179" y="184162"/>
                  <a:pt x="391270" y="134950"/>
                  <a:pt x="371162" y="152412"/>
                </a:cubicBezTo>
                <a:cubicBezTo>
                  <a:pt x="351054" y="169874"/>
                  <a:pt x="233579" y="265125"/>
                  <a:pt x="221937" y="279412"/>
                </a:cubicBezTo>
                <a:cubicBezTo>
                  <a:pt x="210295" y="293699"/>
                  <a:pt x="319304" y="233375"/>
                  <a:pt x="301312" y="238137"/>
                </a:cubicBezTo>
                <a:cubicBezTo>
                  <a:pt x="283320" y="242900"/>
                  <a:pt x="163729" y="293170"/>
                  <a:pt x="113987" y="307987"/>
                </a:cubicBezTo>
                <a:cubicBezTo>
                  <a:pt x="64245" y="322804"/>
                  <a:pt x="-16188" y="334445"/>
                  <a:pt x="2862" y="327037"/>
                </a:cubicBezTo>
                <a:cubicBezTo>
                  <a:pt x="21912" y="319629"/>
                  <a:pt x="176958" y="278354"/>
                  <a:pt x="228287" y="263537"/>
                </a:cubicBezTo>
                <a:cubicBezTo>
                  <a:pt x="279616" y="248720"/>
                  <a:pt x="290729" y="246604"/>
                  <a:pt x="310837" y="238137"/>
                </a:cubicBezTo>
                <a:cubicBezTo>
                  <a:pt x="330945" y="229670"/>
                  <a:pt x="333591" y="237079"/>
                  <a:pt x="348937" y="212737"/>
                </a:cubicBezTo>
                <a:cubicBezTo>
                  <a:pt x="364283" y="188395"/>
                  <a:pt x="388625" y="110608"/>
                  <a:pt x="402912" y="92087"/>
                </a:cubicBezTo>
                <a:cubicBezTo>
                  <a:pt x="417199" y="73566"/>
                  <a:pt x="429370" y="116429"/>
                  <a:pt x="434662" y="101612"/>
                </a:cubicBezTo>
                <a:cubicBezTo>
                  <a:pt x="439954" y="86795"/>
                  <a:pt x="428312" y="1070"/>
                  <a:pt x="425137" y="1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23E587C4-6C3D-57B1-003D-D6DEDD244CC1}"/>
              </a:ext>
            </a:extLst>
          </p:cNvPr>
          <p:cNvSpPr/>
          <p:nvPr/>
        </p:nvSpPr>
        <p:spPr>
          <a:xfrm>
            <a:off x="8762965" y="2222040"/>
            <a:ext cx="212845" cy="146532"/>
          </a:xfrm>
          <a:custGeom>
            <a:avLst/>
            <a:gdLst>
              <a:gd name="connsiteX0" fmla="*/ 152435 w 212845"/>
              <a:gd name="connsiteY0" fmla="*/ 124285 h 146532"/>
              <a:gd name="connsiteX1" fmla="*/ 212760 w 212845"/>
              <a:gd name="connsiteY1" fmla="*/ 3635 h 146532"/>
              <a:gd name="connsiteX2" fmla="*/ 136560 w 212845"/>
              <a:gd name="connsiteY2" fmla="*/ 41735 h 146532"/>
              <a:gd name="connsiteX3" fmla="*/ 35 w 212845"/>
              <a:gd name="connsiteY3" fmla="*/ 146510 h 146532"/>
              <a:gd name="connsiteX4" fmla="*/ 123860 w 212845"/>
              <a:gd name="connsiteY4" fmla="*/ 32210 h 146532"/>
              <a:gd name="connsiteX5" fmla="*/ 190535 w 212845"/>
              <a:gd name="connsiteY5" fmla="*/ 19510 h 146532"/>
              <a:gd name="connsiteX6" fmla="*/ 152435 w 212845"/>
              <a:gd name="connsiteY6" fmla="*/ 124285 h 14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845" h="146532">
                <a:moveTo>
                  <a:pt x="152435" y="124285"/>
                </a:moveTo>
                <a:cubicBezTo>
                  <a:pt x="156139" y="121639"/>
                  <a:pt x="215406" y="17393"/>
                  <a:pt x="212760" y="3635"/>
                </a:cubicBezTo>
                <a:cubicBezTo>
                  <a:pt x="210114" y="-10123"/>
                  <a:pt x="172014" y="17922"/>
                  <a:pt x="136560" y="41735"/>
                </a:cubicBezTo>
                <a:cubicBezTo>
                  <a:pt x="101106" y="65547"/>
                  <a:pt x="2152" y="148098"/>
                  <a:pt x="35" y="146510"/>
                </a:cubicBezTo>
                <a:cubicBezTo>
                  <a:pt x="-2082" y="144922"/>
                  <a:pt x="92110" y="53377"/>
                  <a:pt x="123860" y="32210"/>
                </a:cubicBezTo>
                <a:cubicBezTo>
                  <a:pt x="155610" y="11043"/>
                  <a:pt x="181010" y="8397"/>
                  <a:pt x="190535" y="19510"/>
                </a:cubicBezTo>
                <a:cubicBezTo>
                  <a:pt x="200060" y="30622"/>
                  <a:pt x="148731" y="126931"/>
                  <a:pt x="152435" y="12428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BA58FCA1-6D36-519C-3E35-6D5CE65906FE}"/>
              </a:ext>
            </a:extLst>
          </p:cNvPr>
          <p:cNvSpPr/>
          <p:nvPr/>
        </p:nvSpPr>
        <p:spPr>
          <a:xfrm>
            <a:off x="8680336" y="2276447"/>
            <a:ext cx="212839" cy="206428"/>
          </a:xfrm>
          <a:custGeom>
            <a:avLst/>
            <a:gdLst>
              <a:gd name="connsiteX0" fmla="*/ 171564 w 212839"/>
              <a:gd name="connsiteY0" fmla="*/ 28 h 206428"/>
              <a:gd name="connsiteX1" fmla="*/ 212839 w 212839"/>
              <a:gd name="connsiteY1" fmla="*/ 82578 h 206428"/>
              <a:gd name="connsiteX2" fmla="*/ 171564 w 212839"/>
              <a:gd name="connsiteY2" fmla="*/ 107978 h 206428"/>
              <a:gd name="connsiteX3" fmla="*/ 82664 w 212839"/>
              <a:gd name="connsiteY3" fmla="*/ 158778 h 206428"/>
              <a:gd name="connsiteX4" fmla="*/ 50914 w 212839"/>
              <a:gd name="connsiteY4" fmla="*/ 206403 h 206428"/>
              <a:gd name="connsiteX5" fmla="*/ 92189 w 212839"/>
              <a:gd name="connsiteY5" fmla="*/ 152428 h 206428"/>
              <a:gd name="connsiteX6" fmla="*/ 114 w 212839"/>
              <a:gd name="connsiteY6" fmla="*/ 200053 h 206428"/>
              <a:gd name="connsiteX7" fmla="*/ 114414 w 212839"/>
              <a:gd name="connsiteY7" fmla="*/ 123853 h 206428"/>
              <a:gd name="connsiteX8" fmla="*/ 196964 w 212839"/>
              <a:gd name="connsiteY8" fmla="*/ 92103 h 206428"/>
              <a:gd name="connsiteX9" fmla="*/ 171564 w 212839"/>
              <a:gd name="connsiteY9" fmla="*/ 28 h 20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839" h="206428">
                <a:moveTo>
                  <a:pt x="171564" y="28"/>
                </a:moveTo>
                <a:cubicBezTo>
                  <a:pt x="174210" y="-1560"/>
                  <a:pt x="212839" y="64586"/>
                  <a:pt x="212839" y="82578"/>
                </a:cubicBezTo>
                <a:cubicBezTo>
                  <a:pt x="212839" y="100570"/>
                  <a:pt x="193260" y="95278"/>
                  <a:pt x="171564" y="107978"/>
                </a:cubicBezTo>
                <a:cubicBezTo>
                  <a:pt x="149868" y="120678"/>
                  <a:pt x="102772" y="142374"/>
                  <a:pt x="82664" y="158778"/>
                </a:cubicBezTo>
                <a:cubicBezTo>
                  <a:pt x="62556" y="175182"/>
                  <a:pt x="49326" y="207461"/>
                  <a:pt x="50914" y="206403"/>
                </a:cubicBezTo>
                <a:cubicBezTo>
                  <a:pt x="52502" y="205345"/>
                  <a:pt x="100656" y="153486"/>
                  <a:pt x="92189" y="152428"/>
                </a:cubicBezTo>
                <a:cubicBezTo>
                  <a:pt x="83722" y="151370"/>
                  <a:pt x="-3590" y="204815"/>
                  <a:pt x="114" y="200053"/>
                </a:cubicBezTo>
                <a:cubicBezTo>
                  <a:pt x="3818" y="195291"/>
                  <a:pt x="81606" y="141845"/>
                  <a:pt x="114414" y="123853"/>
                </a:cubicBezTo>
                <a:cubicBezTo>
                  <a:pt x="147222" y="105861"/>
                  <a:pt x="182677" y="107978"/>
                  <a:pt x="196964" y="92103"/>
                </a:cubicBezTo>
                <a:cubicBezTo>
                  <a:pt x="211252" y="76228"/>
                  <a:pt x="168918" y="1616"/>
                  <a:pt x="171564" y="2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F7E5C625-DF7C-AA50-F0F9-EF9F57D5E8DE}"/>
              </a:ext>
            </a:extLst>
          </p:cNvPr>
          <p:cNvSpPr/>
          <p:nvPr/>
        </p:nvSpPr>
        <p:spPr>
          <a:xfrm>
            <a:off x="8784101" y="2235115"/>
            <a:ext cx="166443" cy="226791"/>
          </a:xfrm>
          <a:custGeom>
            <a:avLst/>
            <a:gdLst>
              <a:gd name="connsiteX0" fmla="*/ 166224 w 166443"/>
              <a:gd name="connsiteY0" fmla="*/ 85 h 226791"/>
              <a:gd name="connsiteX1" fmla="*/ 51924 w 166443"/>
              <a:gd name="connsiteY1" fmla="*/ 73110 h 226791"/>
              <a:gd name="connsiteX2" fmla="*/ 1124 w 166443"/>
              <a:gd name="connsiteY2" fmla="*/ 225510 h 226791"/>
              <a:gd name="connsiteX3" fmla="*/ 16999 w 166443"/>
              <a:gd name="connsiteY3" fmla="*/ 142960 h 226791"/>
              <a:gd name="connsiteX4" fmla="*/ 20174 w 166443"/>
              <a:gd name="connsiteY4" fmla="*/ 85810 h 226791"/>
              <a:gd name="connsiteX5" fmla="*/ 166224 w 166443"/>
              <a:gd name="connsiteY5" fmla="*/ 85 h 2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443" h="226791">
                <a:moveTo>
                  <a:pt x="166224" y="85"/>
                </a:moveTo>
                <a:cubicBezTo>
                  <a:pt x="171516" y="-2032"/>
                  <a:pt x="79441" y="35539"/>
                  <a:pt x="51924" y="73110"/>
                </a:cubicBezTo>
                <a:cubicBezTo>
                  <a:pt x="24407" y="110681"/>
                  <a:pt x="6945" y="213868"/>
                  <a:pt x="1124" y="225510"/>
                </a:cubicBezTo>
                <a:cubicBezTo>
                  <a:pt x="-4697" y="237152"/>
                  <a:pt x="13824" y="166243"/>
                  <a:pt x="16999" y="142960"/>
                </a:cubicBezTo>
                <a:cubicBezTo>
                  <a:pt x="20174" y="119677"/>
                  <a:pt x="2712" y="106977"/>
                  <a:pt x="20174" y="85810"/>
                </a:cubicBezTo>
                <a:cubicBezTo>
                  <a:pt x="37636" y="64643"/>
                  <a:pt x="160932" y="2202"/>
                  <a:pt x="166224" y="8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CE347F4-9EE1-55AD-BC44-A4758A2E5A0F}"/>
              </a:ext>
            </a:extLst>
          </p:cNvPr>
          <p:cNvSpPr/>
          <p:nvPr/>
        </p:nvSpPr>
        <p:spPr>
          <a:xfrm>
            <a:off x="7882171" y="2193869"/>
            <a:ext cx="191905" cy="219634"/>
          </a:xfrm>
          <a:custGeom>
            <a:avLst/>
            <a:gdLst>
              <a:gd name="connsiteX0" fmla="*/ 191854 w 191905"/>
              <a:gd name="connsiteY0" fmla="*/ 56 h 219634"/>
              <a:gd name="connsiteX1" fmla="*/ 71204 w 191905"/>
              <a:gd name="connsiteY1" fmla="*/ 57206 h 219634"/>
              <a:gd name="connsiteX2" fmla="*/ 52154 w 191905"/>
              <a:gd name="connsiteY2" fmla="*/ 85781 h 219634"/>
              <a:gd name="connsiteX3" fmla="*/ 39454 w 191905"/>
              <a:gd name="connsiteY3" fmla="*/ 165156 h 219634"/>
              <a:gd name="connsiteX4" fmla="*/ 58504 w 191905"/>
              <a:gd name="connsiteY4" fmla="*/ 215956 h 219634"/>
              <a:gd name="connsiteX5" fmla="*/ 52154 w 191905"/>
              <a:gd name="connsiteY5" fmla="*/ 200081 h 219634"/>
              <a:gd name="connsiteX6" fmla="*/ 4529 w 191905"/>
              <a:gd name="connsiteY6" fmla="*/ 76256 h 219634"/>
              <a:gd name="connsiteX7" fmla="*/ 7704 w 191905"/>
              <a:gd name="connsiteY7" fmla="*/ 101656 h 219634"/>
              <a:gd name="connsiteX8" fmla="*/ 55329 w 191905"/>
              <a:gd name="connsiteY8" fmla="*/ 47681 h 219634"/>
              <a:gd name="connsiteX9" fmla="*/ 191854 w 191905"/>
              <a:gd name="connsiteY9" fmla="*/ 56 h 21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905" h="219634">
                <a:moveTo>
                  <a:pt x="191854" y="56"/>
                </a:moveTo>
                <a:cubicBezTo>
                  <a:pt x="194500" y="1644"/>
                  <a:pt x="94487" y="42919"/>
                  <a:pt x="71204" y="57206"/>
                </a:cubicBezTo>
                <a:cubicBezTo>
                  <a:pt x="47921" y="71493"/>
                  <a:pt x="57446" y="67789"/>
                  <a:pt x="52154" y="85781"/>
                </a:cubicBezTo>
                <a:cubicBezTo>
                  <a:pt x="46862" y="103773"/>
                  <a:pt x="38396" y="143460"/>
                  <a:pt x="39454" y="165156"/>
                </a:cubicBezTo>
                <a:cubicBezTo>
                  <a:pt x="40512" y="186852"/>
                  <a:pt x="58504" y="215956"/>
                  <a:pt x="58504" y="215956"/>
                </a:cubicBezTo>
                <a:cubicBezTo>
                  <a:pt x="60621" y="221777"/>
                  <a:pt x="61150" y="223364"/>
                  <a:pt x="52154" y="200081"/>
                </a:cubicBezTo>
                <a:cubicBezTo>
                  <a:pt x="43158" y="176798"/>
                  <a:pt x="11937" y="92660"/>
                  <a:pt x="4529" y="76256"/>
                </a:cubicBezTo>
                <a:cubicBezTo>
                  <a:pt x="-2879" y="59852"/>
                  <a:pt x="-763" y="106419"/>
                  <a:pt x="7704" y="101656"/>
                </a:cubicBezTo>
                <a:cubicBezTo>
                  <a:pt x="16171" y="96893"/>
                  <a:pt x="29400" y="64614"/>
                  <a:pt x="55329" y="47681"/>
                </a:cubicBezTo>
                <a:cubicBezTo>
                  <a:pt x="81258" y="30748"/>
                  <a:pt x="189208" y="-1532"/>
                  <a:pt x="191854" y="5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E14F3A88-F972-2CEA-822F-5DDE386E5CBF}"/>
              </a:ext>
            </a:extLst>
          </p:cNvPr>
          <p:cNvSpPr/>
          <p:nvPr/>
        </p:nvSpPr>
        <p:spPr>
          <a:xfrm>
            <a:off x="7926737" y="2276465"/>
            <a:ext cx="135689" cy="117485"/>
          </a:xfrm>
          <a:custGeom>
            <a:avLst/>
            <a:gdLst>
              <a:gd name="connsiteX0" fmla="*/ 1238 w 135689"/>
              <a:gd name="connsiteY0" fmla="*/ 3185 h 117485"/>
              <a:gd name="connsiteX1" fmla="*/ 128238 w 135689"/>
              <a:gd name="connsiteY1" fmla="*/ 50810 h 117485"/>
              <a:gd name="connsiteX2" fmla="*/ 112363 w 135689"/>
              <a:gd name="connsiteY2" fmla="*/ 85735 h 117485"/>
              <a:gd name="connsiteX3" fmla="*/ 42513 w 135689"/>
              <a:gd name="connsiteY3" fmla="*/ 117485 h 117485"/>
              <a:gd name="connsiteX4" fmla="*/ 128238 w 135689"/>
              <a:gd name="connsiteY4" fmla="*/ 85735 h 117485"/>
              <a:gd name="connsiteX5" fmla="*/ 112363 w 135689"/>
              <a:gd name="connsiteY5" fmla="*/ 28585 h 117485"/>
              <a:gd name="connsiteX6" fmla="*/ 64738 w 135689"/>
              <a:gd name="connsiteY6" fmla="*/ 6360 h 117485"/>
              <a:gd name="connsiteX7" fmla="*/ 1238 w 135689"/>
              <a:gd name="connsiteY7" fmla="*/ 3185 h 11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9" h="117485">
                <a:moveTo>
                  <a:pt x="1238" y="3185"/>
                </a:moveTo>
                <a:cubicBezTo>
                  <a:pt x="11821" y="10593"/>
                  <a:pt x="109717" y="37052"/>
                  <a:pt x="128238" y="50810"/>
                </a:cubicBezTo>
                <a:cubicBezTo>
                  <a:pt x="146759" y="64568"/>
                  <a:pt x="126651" y="74623"/>
                  <a:pt x="112363" y="85735"/>
                </a:cubicBezTo>
                <a:cubicBezTo>
                  <a:pt x="98076" y="96848"/>
                  <a:pt x="39867" y="117485"/>
                  <a:pt x="42513" y="117485"/>
                </a:cubicBezTo>
                <a:cubicBezTo>
                  <a:pt x="45159" y="117485"/>
                  <a:pt x="116596" y="100551"/>
                  <a:pt x="128238" y="85735"/>
                </a:cubicBezTo>
                <a:cubicBezTo>
                  <a:pt x="139880" y="70919"/>
                  <a:pt x="122946" y="41814"/>
                  <a:pt x="112363" y="28585"/>
                </a:cubicBezTo>
                <a:cubicBezTo>
                  <a:pt x="101780" y="15356"/>
                  <a:pt x="78496" y="9535"/>
                  <a:pt x="64738" y="6360"/>
                </a:cubicBezTo>
                <a:cubicBezTo>
                  <a:pt x="50980" y="3185"/>
                  <a:pt x="-9345" y="-4223"/>
                  <a:pt x="1238" y="318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F288AE3-5AA7-83E6-72BA-FCF6A4A86EB4}"/>
              </a:ext>
            </a:extLst>
          </p:cNvPr>
          <p:cNvSpPr/>
          <p:nvPr/>
        </p:nvSpPr>
        <p:spPr>
          <a:xfrm>
            <a:off x="7946443" y="2260070"/>
            <a:ext cx="45085" cy="145861"/>
          </a:xfrm>
          <a:custGeom>
            <a:avLst/>
            <a:gdLst>
              <a:gd name="connsiteX0" fmla="*/ 45032 w 45085"/>
              <a:gd name="connsiteY0" fmla="*/ 530 h 145861"/>
              <a:gd name="connsiteX1" fmla="*/ 10107 w 45085"/>
              <a:gd name="connsiteY1" fmla="*/ 54505 h 145861"/>
              <a:gd name="connsiteX2" fmla="*/ 32332 w 45085"/>
              <a:gd name="connsiteY2" fmla="*/ 143405 h 145861"/>
              <a:gd name="connsiteX3" fmla="*/ 13282 w 45085"/>
              <a:gd name="connsiteY3" fmla="*/ 118005 h 145861"/>
              <a:gd name="connsiteX4" fmla="*/ 582 w 45085"/>
              <a:gd name="connsiteY4" fmla="*/ 86255 h 145861"/>
              <a:gd name="connsiteX5" fmla="*/ 45032 w 45085"/>
              <a:gd name="connsiteY5" fmla="*/ 530 h 14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085" h="145861">
                <a:moveTo>
                  <a:pt x="45032" y="530"/>
                </a:moveTo>
                <a:cubicBezTo>
                  <a:pt x="46619" y="-4762"/>
                  <a:pt x="12224" y="30692"/>
                  <a:pt x="10107" y="54505"/>
                </a:cubicBezTo>
                <a:cubicBezTo>
                  <a:pt x="7990" y="78318"/>
                  <a:pt x="31803" y="132822"/>
                  <a:pt x="32332" y="143405"/>
                </a:cubicBezTo>
                <a:cubicBezTo>
                  <a:pt x="32861" y="153988"/>
                  <a:pt x="18574" y="127530"/>
                  <a:pt x="13282" y="118005"/>
                </a:cubicBezTo>
                <a:cubicBezTo>
                  <a:pt x="7990" y="108480"/>
                  <a:pt x="-2593" y="101601"/>
                  <a:pt x="582" y="86255"/>
                </a:cubicBezTo>
                <a:cubicBezTo>
                  <a:pt x="3757" y="70909"/>
                  <a:pt x="43445" y="5822"/>
                  <a:pt x="45032" y="53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DAB6E6A8-2695-68BE-68A1-E3F68CB55A07}"/>
              </a:ext>
            </a:extLst>
          </p:cNvPr>
          <p:cNvSpPr/>
          <p:nvPr/>
        </p:nvSpPr>
        <p:spPr>
          <a:xfrm>
            <a:off x="7899395" y="1858195"/>
            <a:ext cx="42422" cy="88163"/>
          </a:xfrm>
          <a:custGeom>
            <a:avLst/>
            <a:gdLst>
              <a:gd name="connsiteX0" fmla="*/ 5 w 42422"/>
              <a:gd name="connsiteY0" fmla="*/ 88080 h 88163"/>
              <a:gd name="connsiteX1" fmla="*/ 41280 w 42422"/>
              <a:gd name="connsiteY1" fmla="*/ 37280 h 88163"/>
              <a:gd name="connsiteX2" fmla="*/ 31755 w 42422"/>
              <a:gd name="connsiteY2" fmla="*/ 2355 h 88163"/>
              <a:gd name="connsiteX3" fmla="*/ 15880 w 42422"/>
              <a:gd name="connsiteY3" fmla="*/ 5530 h 88163"/>
              <a:gd name="connsiteX4" fmla="*/ 38105 w 42422"/>
              <a:gd name="connsiteY4" fmla="*/ 24580 h 88163"/>
              <a:gd name="connsiteX5" fmla="*/ 5 w 42422"/>
              <a:gd name="connsiteY5" fmla="*/ 88080 h 8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2" h="88163">
                <a:moveTo>
                  <a:pt x="5" y="88080"/>
                </a:moveTo>
                <a:cubicBezTo>
                  <a:pt x="534" y="90197"/>
                  <a:pt x="35988" y="51567"/>
                  <a:pt x="41280" y="37280"/>
                </a:cubicBezTo>
                <a:cubicBezTo>
                  <a:pt x="46572" y="22993"/>
                  <a:pt x="31755" y="2355"/>
                  <a:pt x="31755" y="2355"/>
                </a:cubicBezTo>
                <a:cubicBezTo>
                  <a:pt x="27522" y="-2937"/>
                  <a:pt x="14822" y="1826"/>
                  <a:pt x="15880" y="5530"/>
                </a:cubicBezTo>
                <a:cubicBezTo>
                  <a:pt x="16938" y="9234"/>
                  <a:pt x="37047" y="12938"/>
                  <a:pt x="38105" y="24580"/>
                </a:cubicBezTo>
                <a:cubicBezTo>
                  <a:pt x="39163" y="36222"/>
                  <a:pt x="-524" y="85963"/>
                  <a:pt x="5" y="8808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33AE728C-5CA1-157E-C1CD-4B73F27FAA49}"/>
              </a:ext>
            </a:extLst>
          </p:cNvPr>
          <p:cNvSpPr/>
          <p:nvPr/>
        </p:nvSpPr>
        <p:spPr>
          <a:xfrm>
            <a:off x="7858125" y="1866900"/>
            <a:ext cx="66826" cy="85725"/>
          </a:xfrm>
          <a:custGeom>
            <a:avLst/>
            <a:gdLst>
              <a:gd name="connsiteX0" fmla="*/ 66675 w 66826"/>
              <a:gd name="connsiteY0" fmla="*/ 0 h 85725"/>
              <a:gd name="connsiteX1" fmla="*/ 19050 w 66826"/>
              <a:gd name="connsiteY1" fmla="*/ 44450 h 85725"/>
              <a:gd name="connsiteX2" fmla="*/ 47625 w 66826"/>
              <a:gd name="connsiteY2" fmla="*/ 85725 h 85725"/>
              <a:gd name="connsiteX3" fmla="*/ 0 w 66826"/>
              <a:gd name="connsiteY3" fmla="*/ 44450 h 85725"/>
              <a:gd name="connsiteX4" fmla="*/ 66675 w 66826"/>
              <a:gd name="connsiteY4" fmla="*/ 0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826" h="85725">
                <a:moveTo>
                  <a:pt x="66675" y="0"/>
                </a:moveTo>
                <a:cubicBezTo>
                  <a:pt x="69850" y="0"/>
                  <a:pt x="22225" y="30163"/>
                  <a:pt x="19050" y="44450"/>
                </a:cubicBezTo>
                <a:cubicBezTo>
                  <a:pt x="15875" y="58737"/>
                  <a:pt x="50800" y="85725"/>
                  <a:pt x="47625" y="85725"/>
                </a:cubicBezTo>
                <a:cubicBezTo>
                  <a:pt x="44450" y="85725"/>
                  <a:pt x="0" y="55562"/>
                  <a:pt x="0" y="44450"/>
                </a:cubicBezTo>
                <a:cubicBezTo>
                  <a:pt x="0" y="33338"/>
                  <a:pt x="63500" y="0"/>
                  <a:pt x="6667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344655B-FC48-F6A2-A6E9-08C8951344CC}"/>
              </a:ext>
            </a:extLst>
          </p:cNvPr>
          <p:cNvSpPr/>
          <p:nvPr/>
        </p:nvSpPr>
        <p:spPr>
          <a:xfrm>
            <a:off x="8517936" y="1987550"/>
            <a:ext cx="60933" cy="88934"/>
          </a:xfrm>
          <a:custGeom>
            <a:avLst/>
            <a:gdLst>
              <a:gd name="connsiteX0" fmla="*/ 10114 w 60933"/>
              <a:gd name="connsiteY0" fmla="*/ 88900 h 88934"/>
              <a:gd name="connsiteX1" fmla="*/ 13289 w 60933"/>
              <a:gd name="connsiteY1" fmla="*/ 25400 h 88934"/>
              <a:gd name="connsiteX2" fmla="*/ 60914 w 60933"/>
              <a:gd name="connsiteY2" fmla="*/ 15875 h 88934"/>
              <a:gd name="connsiteX3" fmla="*/ 19639 w 60933"/>
              <a:gd name="connsiteY3" fmla="*/ 0 h 88934"/>
              <a:gd name="connsiteX4" fmla="*/ 589 w 60933"/>
              <a:gd name="connsiteY4" fmla="*/ 15875 h 88934"/>
              <a:gd name="connsiteX5" fmla="*/ 10114 w 60933"/>
              <a:gd name="connsiteY5" fmla="*/ 88900 h 8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33" h="88934">
                <a:moveTo>
                  <a:pt x="10114" y="88900"/>
                </a:moveTo>
                <a:cubicBezTo>
                  <a:pt x="12231" y="90488"/>
                  <a:pt x="4822" y="37571"/>
                  <a:pt x="13289" y="25400"/>
                </a:cubicBezTo>
                <a:cubicBezTo>
                  <a:pt x="21756" y="13229"/>
                  <a:pt x="59856" y="20108"/>
                  <a:pt x="60914" y="15875"/>
                </a:cubicBezTo>
                <a:cubicBezTo>
                  <a:pt x="61972" y="11642"/>
                  <a:pt x="19639" y="0"/>
                  <a:pt x="19639" y="0"/>
                </a:cubicBezTo>
                <a:cubicBezTo>
                  <a:pt x="9585" y="0"/>
                  <a:pt x="3764" y="3704"/>
                  <a:pt x="589" y="15875"/>
                </a:cubicBezTo>
                <a:cubicBezTo>
                  <a:pt x="-2586" y="28046"/>
                  <a:pt x="7997" y="87312"/>
                  <a:pt x="10114" y="889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5976653-835B-CD3F-E4B4-18C37CDB2C2E}"/>
              </a:ext>
            </a:extLst>
          </p:cNvPr>
          <p:cNvSpPr/>
          <p:nvPr/>
        </p:nvSpPr>
        <p:spPr>
          <a:xfrm>
            <a:off x="8543875" y="1962048"/>
            <a:ext cx="51582" cy="136686"/>
          </a:xfrm>
          <a:custGeom>
            <a:avLst/>
            <a:gdLst>
              <a:gd name="connsiteX0" fmla="*/ 19100 w 51582"/>
              <a:gd name="connsiteY0" fmla="*/ 102 h 136686"/>
              <a:gd name="connsiteX1" fmla="*/ 38150 w 51582"/>
              <a:gd name="connsiteY1" fmla="*/ 101702 h 136686"/>
              <a:gd name="connsiteX2" fmla="*/ 50 w 51582"/>
              <a:gd name="connsiteY2" fmla="*/ 136627 h 136686"/>
              <a:gd name="connsiteX3" fmla="*/ 47675 w 51582"/>
              <a:gd name="connsiteY3" fmla="*/ 95352 h 136686"/>
              <a:gd name="connsiteX4" fmla="*/ 47675 w 51582"/>
              <a:gd name="connsiteY4" fmla="*/ 82652 h 136686"/>
              <a:gd name="connsiteX5" fmla="*/ 19100 w 51582"/>
              <a:gd name="connsiteY5" fmla="*/ 102 h 13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82" h="136686">
                <a:moveTo>
                  <a:pt x="19100" y="102"/>
                </a:moveTo>
                <a:cubicBezTo>
                  <a:pt x="17513" y="3277"/>
                  <a:pt x="41325" y="78948"/>
                  <a:pt x="38150" y="101702"/>
                </a:cubicBezTo>
                <a:cubicBezTo>
                  <a:pt x="34975" y="124456"/>
                  <a:pt x="-1538" y="137685"/>
                  <a:pt x="50" y="136627"/>
                </a:cubicBezTo>
                <a:cubicBezTo>
                  <a:pt x="1638" y="135569"/>
                  <a:pt x="47675" y="95352"/>
                  <a:pt x="47675" y="95352"/>
                </a:cubicBezTo>
                <a:cubicBezTo>
                  <a:pt x="55613" y="86356"/>
                  <a:pt x="49262" y="96939"/>
                  <a:pt x="47675" y="82652"/>
                </a:cubicBezTo>
                <a:cubicBezTo>
                  <a:pt x="46088" y="68365"/>
                  <a:pt x="20687" y="-3073"/>
                  <a:pt x="19100" y="10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A4986540-C383-6022-E684-121192A827FD}"/>
              </a:ext>
            </a:extLst>
          </p:cNvPr>
          <p:cNvSpPr/>
          <p:nvPr/>
        </p:nvSpPr>
        <p:spPr>
          <a:xfrm>
            <a:off x="7208275" y="2319915"/>
            <a:ext cx="727033" cy="169645"/>
          </a:xfrm>
          <a:custGeom>
            <a:avLst/>
            <a:gdLst>
              <a:gd name="connsiteX0" fmla="*/ 2150 w 727033"/>
              <a:gd name="connsiteY0" fmla="*/ 118485 h 169645"/>
              <a:gd name="connsiteX1" fmla="*/ 326000 w 727033"/>
              <a:gd name="connsiteY1" fmla="*/ 137535 h 169645"/>
              <a:gd name="connsiteX2" fmla="*/ 192650 w 727033"/>
              <a:gd name="connsiteY2" fmla="*/ 121660 h 169645"/>
              <a:gd name="connsiteX3" fmla="*/ 367275 w 727033"/>
              <a:gd name="connsiteY3" fmla="*/ 131185 h 169645"/>
              <a:gd name="connsiteX4" fmla="*/ 484750 w 727033"/>
              <a:gd name="connsiteY4" fmla="*/ 102610 h 169645"/>
              <a:gd name="connsiteX5" fmla="*/ 465700 w 727033"/>
              <a:gd name="connsiteY5" fmla="*/ 105785 h 169645"/>
              <a:gd name="connsiteX6" fmla="*/ 630800 w 727033"/>
              <a:gd name="connsiteY6" fmla="*/ 16885 h 169645"/>
              <a:gd name="connsiteX7" fmla="*/ 599050 w 727033"/>
              <a:gd name="connsiteY7" fmla="*/ 54985 h 169645"/>
              <a:gd name="connsiteX8" fmla="*/ 726050 w 727033"/>
              <a:gd name="connsiteY8" fmla="*/ 1010 h 169645"/>
              <a:gd name="connsiteX9" fmla="*/ 519675 w 727033"/>
              <a:gd name="connsiteY9" fmla="*/ 112135 h 169645"/>
              <a:gd name="connsiteX10" fmla="*/ 322825 w 727033"/>
              <a:gd name="connsiteY10" fmla="*/ 169285 h 169645"/>
              <a:gd name="connsiteX11" fmla="*/ 506975 w 727033"/>
              <a:gd name="connsiteY11" fmla="*/ 137535 h 169645"/>
              <a:gd name="connsiteX12" fmla="*/ 367275 w 727033"/>
              <a:gd name="connsiteY12" fmla="*/ 159760 h 169645"/>
              <a:gd name="connsiteX13" fmla="*/ 192650 w 727033"/>
              <a:gd name="connsiteY13" fmla="*/ 102610 h 169645"/>
              <a:gd name="connsiteX14" fmla="*/ 2150 w 727033"/>
              <a:gd name="connsiteY14" fmla="*/ 118485 h 16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7033" h="169645">
                <a:moveTo>
                  <a:pt x="2150" y="118485"/>
                </a:moveTo>
                <a:cubicBezTo>
                  <a:pt x="24375" y="124306"/>
                  <a:pt x="294250" y="137006"/>
                  <a:pt x="326000" y="137535"/>
                </a:cubicBezTo>
                <a:cubicBezTo>
                  <a:pt x="357750" y="138064"/>
                  <a:pt x="185771" y="122718"/>
                  <a:pt x="192650" y="121660"/>
                </a:cubicBezTo>
                <a:cubicBezTo>
                  <a:pt x="199529" y="120602"/>
                  <a:pt x="318592" y="134360"/>
                  <a:pt x="367275" y="131185"/>
                </a:cubicBezTo>
                <a:cubicBezTo>
                  <a:pt x="415958" y="128010"/>
                  <a:pt x="468346" y="106843"/>
                  <a:pt x="484750" y="102610"/>
                </a:cubicBezTo>
                <a:cubicBezTo>
                  <a:pt x="501154" y="98377"/>
                  <a:pt x="441358" y="120072"/>
                  <a:pt x="465700" y="105785"/>
                </a:cubicBezTo>
                <a:cubicBezTo>
                  <a:pt x="490042" y="91498"/>
                  <a:pt x="608575" y="25352"/>
                  <a:pt x="630800" y="16885"/>
                </a:cubicBezTo>
                <a:cubicBezTo>
                  <a:pt x="653025" y="8418"/>
                  <a:pt x="583175" y="57631"/>
                  <a:pt x="599050" y="54985"/>
                </a:cubicBezTo>
                <a:cubicBezTo>
                  <a:pt x="614925" y="52339"/>
                  <a:pt x="739279" y="-8515"/>
                  <a:pt x="726050" y="1010"/>
                </a:cubicBezTo>
                <a:cubicBezTo>
                  <a:pt x="712821" y="10535"/>
                  <a:pt x="586879" y="84089"/>
                  <a:pt x="519675" y="112135"/>
                </a:cubicBezTo>
                <a:cubicBezTo>
                  <a:pt x="452471" y="140181"/>
                  <a:pt x="324942" y="165052"/>
                  <a:pt x="322825" y="169285"/>
                </a:cubicBezTo>
                <a:cubicBezTo>
                  <a:pt x="320708" y="173518"/>
                  <a:pt x="499567" y="139122"/>
                  <a:pt x="506975" y="137535"/>
                </a:cubicBezTo>
                <a:cubicBezTo>
                  <a:pt x="514383" y="135948"/>
                  <a:pt x="419662" y="165581"/>
                  <a:pt x="367275" y="159760"/>
                </a:cubicBezTo>
                <a:cubicBezTo>
                  <a:pt x="314888" y="153939"/>
                  <a:pt x="249271" y="107902"/>
                  <a:pt x="192650" y="102610"/>
                </a:cubicBezTo>
                <a:cubicBezTo>
                  <a:pt x="136029" y="97318"/>
                  <a:pt x="-20075" y="112664"/>
                  <a:pt x="2150" y="11848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16801E5-12DE-73E9-7E85-CD93ECCDA044}"/>
              </a:ext>
            </a:extLst>
          </p:cNvPr>
          <p:cNvSpPr/>
          <p:nvPr/>
        </p:nvSpPr>
        <p:spPr>
          <a:xfrm>
            <a:off x="7924702" y="2225053"/>
            <a:ext cx="165445" cy="70530"/>
          </a:xfrm>
          <a:custGeom>
            <a:avLst/>
            <a:gdLst>
              <a:gd name="connsiteX0" fmla="*/ 98 w 165445"/>
              <a:gd name="connsiteY0" fmla="*/ 48247 h 70530"/>
              <a:gd name="connsiteX1" fmla="*/ 98523 w 165445"/>
              <a:gd name="connsiteY1" fmla="*/ 13322 h 70530"/>
              <a:gd name="connsiteX2" fmla="*/ 165198 w 165445"/>
              <a:gd name="connsiteY2" fmla="*/ 70472 h 70530"/>
              <a:gd name="connsiteX3" fmla="*/ 117573 w 165445"/>
              <a:gd name="connsiteY3" fmla="*/ 622 h 70530"/>
              <a:gd name="connsiteX4" fmla="*/ 98 w 165445"/>
              <a:gd name="connsiteY4" fmla="*/ 48247 h 7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445" h="70530">
                <a:moveTo>
                  <a:pt x="98" y="48247"/>
                </a:moveTo>
                <a:cubicBezTo>
                  <a:pt x="-3077" y="50364"/>
                  <a:pt x="71006" y="9618"/>
                  <a:pt x="98523" y="13322"/>
                </a:cubicBezTo>
                <a:cubicBezTo>
                  <a:pt x="126040" y="17026"/>
                  <a:pt x="162023" y="72589"/>
                  <a:pt x="165198" y="70472"/>
                </a:cubicBezTo>
                <a:cubicBezTo>
                  <a:pt x="168373" y="68355"/>
                  <a:pt x="140327" y="7501"/>
                  <a:pt x="117573" y="622"/>
                </a:cubicBezTo>
                <a:cubicBezTo>
                  <a:pt x="94819" y="-6257"/>
                  <a:pt x="3273" y="46130"/>
                  <a:pt x="98" y="4824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1C4C093-C511-5D83-CC5F-F11E39A04E1C}"/>
              </a:ext>
            </a:extLst>
          </p:cNvPr>
          <p:cNvSpPr/>
          <p:nvPr/>
        </p:nvSpPr>
        <p:spPr>
          <a:xfrm>
            <a:off x="7914810" y="2330199"/>
            <a:ext cx="222732" cy="99371"/>
          </a:xfrm>
          <a:custGeom>
            <a:avLst/>
            <a:gdLst>
              <a:gd name="connsiteX0" fmla="*/ 222715 w 222732"/>
              <a:gd name="connsiteY0" fmla="*/ 251 h 99371"/>
              <a:gd name="connsiteX1" fmla="*/ 159215 w 222732"/>
              <a:gd name="connsiteY1" fmla="*/ 51051 h 99371"/>
              <a:gd name="connsiteX2" fmla="*/ 117940 w 222732"/>
              <a:gd name="connsiteY2" fmla="*/ 98676 h 99371"/>
              <a:gd name="connsiteX3" fmla="*/ 465 w 222732"/>
              <a:gd name="connsiteY3" fmla="*/ 79626 h 99371"/>
              <a:gd name="connsiteX4" fmla="*/ 79840 w 222732"/>
              <a:gd name="connsiteY4" fmla="*/ 82801 h 99371"/>
              <a:gd name="connsiteX5" fmla="*/ 152865 w 222732"/>
              <a:gd name="connsiteY5" fmla="*/ 73276 h 99371"/>
              <a:gd name="connsiteX6" fmla="*/ 222715 w 222732"/>
              <a:gd name="connsiteY6" fmla="*/ 251 h 9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732" h="99371">
                <a:moveTo>
                  <a:pt x="222715" y="251"/>
                </a:moveTo>
                <a:cubicBezTo>
                  <a:pt x="223773" y="-3453"/>
                  <a:pt x="176677" y="34647"/>
                  <a:pt x="159215" y="51051"/>
                </a:cubicBezTo>
                <a:cubicBezTo>
                  <a:pt x="141752" y="67455"/>
                  <a:pt x="144398" y="93914"/>
                  <a:pt x="117940" y="98676"/>
                </a:cubicBezTo>
                <a:cubicBezTo>
                  <a:pt x="91482" y="103438"/>
                  <a:pt x="6815" y="82272"/>
                  <a:pt x="465" y="79626"/>
                </a:cubicBezTo>
                <a:cubicBezTo>
                  <a:pt x="-5885" y="76980"/>
                  <a:pt x="54440" y="83859"/>
                  <a:pt x="79840" y="82801"/>
                </a:cubicBezTo>
                <a:cubicBezTo>
                  <a:pt x="105240" y="81743"/>
                  <a:pt x="134873" y="90209"/>
                  <a:pt x="152865" y="73276"/>
                </a:cubicBezTo>
                <a:cubicBezTo>
                  <a:pt x="170857" y="56343"/>
                  <a:pt x="221657" y="3955"/>
                  <a:pt x="222715" y="25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ED38F745-132C-F9EE-DE83-7B2344D5ED52}"/>
              </a:ext>
            </a:extLst>
          </p:cNvPr>
          <p:cNvSpPr/>
          <p:nvPr/>
        </p:nvSpPr>
        <p:spPr>
          <a:xfrm>
            <a:off x="7447563" y="828595"/>
            <a:ext cx="921880" cy="304085"/>
          </a:xfrm>
          <a:custGeom>
            <a:avLst/>
            <a:gdLst>
              <a:gd name="connsiteX0" fmla="*/ 921737 w 921880"/>
              <a:gd name="connsiteY0" fmla="*/ 123905 h 304085"/>
              <a:gd name="connsiteX1" fmla="*/ 556612 w 921880"/>
              <a:gd name="connsiteY1" fmla="*/ 200105 h 304085"/>
              <a:gd name="connsiteX2" fmla="*/ 632812 w 921880"/>
              <a:gd name="connsiteY2" fmla="*/ 212805 h 304085"/>
              <a:gd name="connsiteX3" fmla="*/ 423262 w 921880"/>
              <a:gd name="connsiteY3" fmla="*/ 292180 h 304085"/>
              <a:gd name="connsiteX4" fmla="*/ 115287 w 921880"/>
              <a:gd name="connsiteY4" fmla="*/ 298530 h 304085"/>
              <a:gd name="connsiteX5" fmla="*/ 987 w 921880"/>
              <a:gd name="connsiteY5" fmla="*/ 241380 h 304085"/>
              <a:gd name="connsiteX6" fmla="*/ 58137 w 921880"/>
              <a:gd name="connsiteY6" fmla="*/ 79455 h 304085"/>
              <a:gd name="connsiteX7" fmla="*/ 26387 w 921880"/>
              <a:gd name="connsiteY7" fmla="*/ 149305 h 304085"/>
              <a:gd name="connsiteX8" fmla="*/ 20037 w 921880"/>
              <a:gd name="connsiteY8" fmla="*/ 85805 h 304085"/>
              <a:gd name="connsiteX9" fmla="*/ 112112 w 921880"/>
              <a:gd name="connsiteY9" fmla="*/ 80 h 304085"/>
              <a:gd name="connsiteX10" fmla="*/ 10512 w 921880"/>
              <a:gd name="connsiteY10" fmla="*/ 101680 h 304085"/>
              <a:gd name="connsiteX11" fmla="*/ 61312 w 921880"/>
              <a:gd name="connsiteY11" fmla="*/ 279480 h 304085"/>
              <a:gd name="connsiteX12" fmla="*/ 181962 w 921880"/>
              <a:gd name="connsiteY12" fmla="*/ 289005 h 304085"/>
              <a:gd name="connsiteX13" fmla="*/ 213712 w 921880"/>
              <a:gd name="connsiteY13" fmla="*/ 276305 h 304085"/>
              <a:gd name="connsiteX14" fmla="*/ 508987 w 921880"/>
              <a:gd name="connsiteY14" fmla="*/ 244555 h 304085"/>
              <a:gd name="connsiteX15" fmla="*/ 921737 w 921880"/>
              <a:gd name="connsiteY15" fmla="*/ 123905 h 30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21880" h="304085">
                <a:moveTo>
                  <a:pt x="921737" y="123905"/>
                </a:moveTo>
                <a:cubicBezTo>
                  <a:pt x="929675" y="116497"/>
                  <a:pt x="604766" y="185288"/>
                  <a:pt x="556612" y="200105"/>
                </a:cubicBezTo>
                <a:cubicBezTo>
                  <a:pt x="508458" y="214922"/>
                  <a:pt x="655037" y="197459"/>
                  <a:pt x="632812" y="212805"/>
                </a:cubicBezTo>
                <a:cubicBezTo>
                  <a:pt x="610587" y="228151"/>
                  <a:pt x="509516" y="277892"/>
                  <a:pt x="423262" y="292180"/>
                </a:cubicBezTo>
                <a:cubicBezTo>
                  <a:pt x="337008" y="306468"/>
                  <a:pt x="185666" y="306997"/>
                  <a:pt x="115287" y="298530"/>
                </a:cubicBezTo>
                <a:cubicBezTo>
                  <a:pt x="44908" y="290063"/>
                  <a:pt x="10512" y="277892"/>
                  <a:pt x="987" y="241380"/>
                </a:cubicBezTo>
                <a:cubicBezTo>
                  <a:pt x="-8538" y="204868"/>
                  <a:pt x="53904" y="94801"/>
                  <a:pt x="58137" y="79455"/>
                </a:cubicBezTo>
                <a:cubicBezTo>
                  <a:pt x="62370" y="64109"/>
                  <a:pt x="32737" y="148247"/>
                  <a:pt x="26387" y="149305"/>
                </a:cubicBezTo>
                <a:cubicBezTo>
                  <a:pt x="20037" y="150363"/>
                  <a:pt x="5749" y="110676"/>
                  <a:pt x="20037" y="85805"/>
                </a:cubicBezTo>
                <a:cubicBezTo>
                  <a:pt x="34324" y="60934"/>
                  <a:pt x="113699" y="-2566"/>
                  <a:pt x="112112" y="80"/>
                </a:cubicBezTo>
                <a:cubicBezTo>
                  <a:pt x="110524" y="2726"/>
                  <a:pt x="18979" y="55113"/>
                  <a:pt x="10512" y="101680"/>
                </a:cubicBezTo>
                <a:cubicBezTo>
                  <a:pt x="2045" y="148247"/>
                  <a:pt x="32737" y="248259"/>
                  <a:pt x="61312" y="279480"/>
                </a:cubicBezTo>
                <a:cubicBezTo>
                  <a:pt x="89887" y="310701"/>
                  <a:pt x="156562" y="289534"/>
                  <a:pt x="181962" y="289005"/>
                </a:cubicBezTo>
                <a:cubicBezTo>
                  <a:pt x="207362" y="288476"/>
                  <a:pt x="159208" y="283713"/>
                  <a:pt x="213712" y="276305"/>
                </a:cubicBezTo>
                <a:cubicBezTo>
                  <a:pt x="268216" y="268897"/>
                  <a:pt x="392041" y="268897"/>
                  <a:pt x="508987" y="244555"/>
                </a:cubicBezTo>
                <a:cubicBezTo>
                  <a:pt x="625933" y="220213"/>
                  <a:pt x="913799" y="131313"/>
                  <a:pt x="921737" y="12390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F93A96C-7FE5-0691-E34B-33B9621598D1}"/>
              </a:ext>
            </a:extLst>
          </p:cNvPr>
          <p:cNvSpPr/>
          <p:nvPr/>
        </p:nvSpPr>
        <p:spPr>
          <a:xfrm>
            <a:off x="7393750" y="850880"/>
            <a:ext cx="690886" cy="373002"/>
          </a:xfrm>
          <a:custGeom>
            <a:avLst/>
            <a:gdLst>
              <a:gd name="connsiteX0" fmla="*/ 108775 w 690886"/>
              <a:gd name="connsiteY0" fmla="*/ 20 h 373002"/>
              <a:gd name="connsiteX1" fmla="*/ 13525 w 690886"/>
              <a:gd name="connsiteY1" fmla="*/ 142895 h 373002"/>
              <a:gd name="connsiteX2" fmla="*/ 29400 w 690886"/>
              <a:gd name="connsiteY2" fmla="*/ 136545 h 373002"/>
              <a:gd name="connsiteX3" fmla="*/ 45275 w 690886"/>
              <a:gd name="connsiteY3" fmla="*/ 266720 h 373002"/>
              <a:gd name="connsiteX4" fmla="*/ 64325 w 690886"/>
              <a:gd name="connsiteY4" fmla="*/ 282595 h 373002"/>
              <a:gd name="connsiteX5" fmla="*/ 242125 w 690886"/>
              <a:gd name="connsiteY5" fmla="*/ 371495 h 373002"/>
              <a:gd name="connsiteX6" fmla="*/ 181800 w 690886"/>
              <a:gd name="connsiteY6" fmla="*/ 339745 h 373002"/>
              <a:gd name="connsiteX7" fmla="*/ 242125 w 690886"/>
              <a:gd name="connsiteY7" fmla="*/ 355620 h 373002"/>
              <a:gd name="connsiteX8" fmla="*/ 689800 w 690886"/>
              <a:gd name="connsiteY8" fmla="*/ 234970 h 373002"/>
              <a:gd name="connsiteX9" fmla="*/ 362775 w 690886"/>
              <a:gd name="connsiteY9" fmla="*/ 355620 h 373002"/>
              <a:gd name="connsiteX10" fmla="*/ 194500 w 690886"/>
              <a:gd name="connsiteY10" fmla="*/ 339745 h 373002"/>
              <a:gd name="connsiteX11" fmla="*/ 242125 w 690886"/>
              <a:gd name="connsiteY11" fmla="*/ 333395 h 373002"/>
              <a:gd name="connsiteX12" fmla="*/ 16700 w 690886"/>
              <a:gd name="connsiteY12" fmla="*/ 266720 h 373002"/>
              <a:gd name="connsiteX13" fmla="*/ 23050 w 690886"/>
              <a:gd name="connsiteY13" fmla="*/ 133370 h 373002"/>
              <a:gd name="connsiteX14" fmla="*/ 108775 w 690886"/>
              <a:gd name="connsiteY14" fmla="*/ 20 h 37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0886" h="373002">
                <a:moveTo>
                  <a:pt x="108775" y="20"/>
                </a:moveTo>
                <a:cubicBezTo>
                  <a:pt x="107188" y="1607"/>
                  <a:pt x="13525" y="142895"/>
                  <a:pt x="13525" y="142895"/>
                </a:cubicBezTo>
                <a:cubicBezTo>
                  <a:pt x="296" y="165649"/>
                  <a:pt x="24108" y="115908"/>
                  <a:pt x="29400" y="136545"/>
                </a:cubicBezTo>
                <a:cubicBezTo>
                  <a:pt x="34692" y="157182"/>
                  <a:pt x="45275" y="266720"/>
                  <a:pt x="45275" y="266720"/>
                </a:cubicBezTo>
                <a:cubicBezTo>
                  <a:pt x="51096" y="291062"/>
                  <a:pt x="31517" y="265133"/>
                  <a:pt x="64325" y="282595"/>
                </a:cubicBezTo>
                <a:cubicBezTo>
                  <a:pt x="97133" y="300057"/>
                  <a:pt x="222546" y="361970"/>
                  <a:pt x="242125" y="371495"/>
                </a:cubicBezTo>
                <a:cubicBezTo>
                  <a:pt x="261704" y="381020"/>
                  <a:pt x="181800" y="342391"/>
                  <a:pt x="181800" y="339745"/>
                </a:cubicBezTo>
                <a:cubicBezTo>
                  <a:pt x="181800" y="337099"/>
                  <a:pt x="157458" y="373082"/>
                  <a:pt x="242125" y="355620"/>
                </a:cubicBezTo>
                <a:cubicBezTo>
                  <a:pt x="326792" y="338158"/>
                  <a:pt x="669692" y="234970"/>
                  <a:pt x="689800" y="234970"/>
                </a:cubicBezTo>
                <a:cubicBezTo>
                  <a:pt x="709908" y="234970"/>
                  <a:pt x="445325" y="338158"/>
                  <a:pt x="362775" y="355620"/>
                </a:cubicBezTo>
                <a:cubicBezTo>
                  <a:pt x="280225" y="373082"/>
                  <a:pt x="214608" y="343449"/>
                  <a:pt x="194500" y="339745"/>
                </a:cubicBezTo>
                <a:cubicBezTo>
                  <a:pt x="174392" y="336041"/>
                  <a:pt x="271758" y="345566"/>
                  <a:pt x="242125" y="333395"/>
                </a:cubicBezTo>
                <a:cubicBezTo>
                  <a:pt x="212492" y="321224"/>
                  <a:pt x="53212" y="300058"/>
                  <a:pt x="16700" y="266720"/>
                </a:cubicBezTo>
                <a:cubicBezTo>
                  <a:pt x="-19813" y="233383"/>
                  <a:pt x="13525" y="176762"/>
                  <a:pt x="23050" y="133370"/>
                </a:cubicBezTo>
                <a:cubicBezTo>
                  <a:pt x="32575" y="89978"/>
                  <a:pt x="110362" y="-1567"/>
                  <a:pt x="108775" y="2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F29BDEA6-C49F-37D2-5826-2C23B318AC61}"/>
              </a:ext>
            </a:extLst>
          </p:cNvPr>
          <p:cNvSpPr/>
          <p:nvPr/>
        </p:nvSpPr>
        <p:spPr>
          <a:xfrm>
            <a:off x="7720269" y="930282"/>
            <a:ext cx="751862" cy="432600"/>
          </a:xfrm>
          <a:custGeom>
            <a:avLst/>
            <a:gdLst>
              <a:gd name="connsiteX0" fmla="*/ 728406 w 751862"/>
              <a:gd name="connsiteY0" fmla="*/ 15868 h 432600"/>
              <a:gd name="connsiteX1" fmla="*/ 328356 w 751862"/>
              <a:gd name="connsiteY1" fmla="*/ 215893 h 432600"/>
              <a:gd name="connsiteX2" fmla="*/ 1331 w 751862"/>
              <a:gd name="connsiteY2" fmla="*/ 431793 h 432600"/>
              <a:gd name="connsiteX3" fmla="*/ 217231 w 751862"/>
              <a:gd name="connsiteY3" fmla="*/ 285743 h 432600"/>
              <a:gd name="connsiteX4" fmla="*/ 328356 w 751862"/>
              <a:gd name="connsiteY4" fmla="*/ 190493 h 432600"/>
              <a:gd name="connsiteX5" fmla="*/ 337881 w 751862"/>
              <a:gd name="connsiteY5" fmla="*/ 187318 h 432600"/>
              <a:gd name="connsiteX6" fmla="*/ 668081 w 751862"/>
              <a:gd name="connsiteY6" fmla="*/ 31743 h 432600"/>
              <a:gd name="connsiteX7" fmla="*/ 728406 w 751862"/>
              <a:gd name="connsiteY7" fmla="*/ 15868 h 43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1862" h="432600">
                <a:moveTo>
                  <a:pt x="728406" y="15868"/>
                </a:moveTo>
                <a:cubicBezTo>
                  <a:pt x="671785" y="46560"/>
                  <a:pt x="449535" y="146572"/>
                  <a:pt x="328356" y="215893"/>
                </a:cubicBezTo>
                <a:cubicBezTo>
                  <a:pt x="207177" y="285214"/>
                  <a:pt x="19852" y="420151"/>
                  <a:pt x="1331" y="431793"/>
                </a:cubicBezTo>
                <a:cubicBezTo>
                  <a:pt x="-17190" y="443435"/>
                  <a:pt x="162727" y="325960"/>
                  <a:pt x="217231" y="285743"/>
                </a:cubicBezTo>
                <a:cubicBezTo>
                  <a:pt x="271735" y="245526"/>
                  <a:pt x="308248" y="206897"/>
                  <a:pt x="328356" y="190493"/>
                </a:cubicBezTo>
                <a:cubicBezTo>
                  <a:pt x="348464" y="174089"/>
                  <a:pt x="337881" y="187318"/>
                  <a:pt x="337881" y="187318"/>
                </a:cubicBezTo>
                <a:lnTo>
                  <a:pt x="668081" y="31743"/>
                </a:lnTo>
                <a:cubicBezTo>
                  <a:pt x="728935" y="3697"/>
                  <a:pt x="785027" y="-14824"/>
                  <a:pt x="728406" y="158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E318FDCF-1F6A-99D7-5ED5-752DC9F23F0E}"/>
              </a:ext>
            </a:extLst>
          </p:cNvPr>
          <p:cNvSpPr/>
          <p:nvPr/>
        </p:nvSpPr>
        <p:spPr>
          <a:xfrm>
            <a:off x="7856321" y="987332"/>
            <a:ext cx="637373" cy="623403"/>
          </a:xfrm>
          <a:custGeom>
            <a:avLst/>
            <a:gdLst>
              <a:gd name="connsiteX0" fmla="*/ 636804 w 637373"/>
              <a:gd name="connsiteY0" fmla="*/ 93 h 623403"/>
              <a:gd name="connsiteX1" fmla="*/ 443129 w 637373"/>
              <a:gd name="connsiteY1" fmla="*/ 57243 h 623403"/>
              <a:gd name="connsiteX2" fmla="*/ 249454 w 637373"/>
              <a:gd name="connsiteY2" fmla="*/ 149318 h 623403"/>
              <a:gd name="connsiteX3" fmla="*/ 106579 w 637373"/>
              <a:gd name="connsiteY3" fmla="*/ 304893 h 623403"/>
              <a:gd name="connsiteX4" fmla="*/ 141504 w 637373"/>
              <a:gd name="connsiteY4" fmla="*/ 273143 h 623403"/>
              <a:gd name="connsiteX5" fmla="*/ 65304 w 637373"/>
              <a:gd name="connsiteY5" fmla="*/ 403318 h 623403"/>
              <a:gd name="connsiteX6" fmla="*/ 1804 w 637373"/>
              <a:gd name="connsiteY6" fmla="*/ 619218 h 623403"/>
              <a:gd name="connsiteX7" fmla="*/ 30379 w 637373"/>
              <a:gd name="connsiteY7" fmla="*/ 520793 h 623403"/>
              <a:gd name="connsiteX8" fmla="*/ 160554 w 637373"/>
              <a:gd name="connsiteY8" fmla="*/ 222343 h 623403"/>
              <a:gd name="connsiteX9" fmla="*/ 274854 w 637373"/>
              <a:gd name="connsiteY9" fmla="*/ 142968 h 623403"/>
              <a:gd name="connsiteX10" fmla="*/ 287554 w 637373"/>
              <a:gd name="connsiteY10" fmla="*/ 155668 h 623403"/>
              <a:gd name="connsiteX11" fmla="*/ 408204 w 637373"/>
              <a:gd name="connsiteY11" fmla="*/ 98518 h 623403"/>
              <a:gd name="connsiteX12" fmla="*/ 379629 w 637373"/>
              <a:gd name="connsiteY12" fmla="*/ 69943 h 623403"/>
              <a:gd name="connsiteX13" fmla="*/ 636804 w 637373"/>
              <a:gd name="connsiteY13" fmla="*/ 93 h 62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7373" h="623403">
                <a:moveTo>
                  <a:pt x="636804" y="93"/>
                </a:moveTo>
                <a:cubicBezTo>
                  <a:pt x="647387" y="-2024"/>
                  <a:pt x="507687" y="32372"/>
                  <a:pt x="443129" y="57243"/>
                </a:cubicBezTo>
                <a:cubicBezTo>
                  <a:pt x="378571" y="82114"/>
                  <a:pt x="305546" y="108043"/>
                  <a:pt x="249454" y="149318"/>
                </a:cubicBezTo>
                <a:cubicBezTo>
                  <a:pt x="193362" y="190593"/>
                  <a:pt x="124571" y="284256"/>
                  <a:pt x="106579" y="304893"/>
                </a:cubicBezTo>
                <a:cubicBezTo>
                  <a:pt x="88587" y="325531"/>
                  <a:pt x="148383" y="256739"/>
                  <a:pt x="141504" y="273143"/>
                </a:cubicBezTo>
                <a:cubicBezTo>
                  <a:pt x="134625" y="289547"/>
                  <a:pt x="88587" y="345639"/>
                  <a:pt x="65304" y="403318"/>
                </a:cubicBezTo>
                <a:cubicBezTo>
                  <a:pt x="42021" y="460997"/>
                  <a:pt x="7625" y="599639"/>
                  <a:pt x="1804" y="619218"/>
                </a:cubicBezTo>
                <a:cubicBezTo>
                  <a:pt x="-4017" y="638797"/>
                  <a:pt x="3921" y="586939"/>
                  <a:pt x="30379" y="520793"/>
                </a:cubicBezTo>
                <a:cubicBezTo>
                  <a:pt x="56837" y="454647"/>
                  <a:pt x="119808" y="285314"/>
                  <a:pt x="160554" y="222343"/>
                </a:cubicBezTo>
                <a:cubicBezTo>
                  <a:pt x="201300" y="159372"/>
                  <a:pt x="253687" y="154081"/>
                  <a:pt x="274854" y="142968"/>
                </a:cubicBezTo>
                <a:cubicBezTo>
                  <a:pt x="296021" y="131856"/>
                  <a:pt x="265329" y="163076"/>
                  <a:pt x="287554" y="155668"/>
                </a:cubicBezTo>
                <a:cubicBezTo>
                  <a:pt x="309779" y="148260"/>
                  <a:pt x="392858" y="112806"/>
                  <a:pt x="408204" y="98518"/>
                </a:cubicBezTo>
                <a:cubicBezTo>
                  <a:pt x="423550" y="84231"/>
                  <a:pt x="348937" y="89522"/>
                  <a:pt x="379629" y="69943"/>
                </a:cubicBezTo>
                <a:cubicBezTo>
                  <a:pt x="410321" y="50364"/>
                  <a:pt x="626221" y="2210"/>
                  <a:pt x="636804" y="9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3DAD4450-CA26-E002-478C-F919D32C16B1}"/>
              </a:ext>
            </a:extLst>
          </p:cNvPr>
          <p:cNvSpPr/>
          <p:nvPr/>
        </p:nvSpPr>
        <p:spPr>
          <a:xfrm>
            <a:off x="8113058" y="965198"/>
            <a:ext cx="478807" cy="311622"/>
          </a:xfrm>
          <a:custGeom>
            <a:avLst/>
            <a:gdLst>
              <a:gd name="connsiteX0" fmla="*/ 478492 w 478807"/>
              <a:gd name="connsiteY0" fmla="*/ 2 h 311622"/>
              <a:gd name="connsiteX1" fmla="*/ 141942 w 478807"/>
              <a:gd name="connsiteY1" fmla="*/ 98427 h 311622"/>
              <a:gd name="connsiteX2" fmla="*/ 173692 w 478807"/>
              <a:gd name="connsiteY2" fmla="*/ 101602 h 311622"/>
              <a:gd name="connsiteX3" fmla="*/ 24467 w 478807"/>
              <a:gd name="connsiteY3" fmla="*/ 266702 h 311622"/>
              <a:gd name="connsiteX4" fmla="*/ 2242 w 478807"/>
              <a:gd name="connsiteY4" fmla="*/ 311152 h 311622"/>
              <a:gd name="connsiteX5" fmla="*/ 46692 w 478807"/>
              <a:gd name="connsiteY5" fmla="*/ 247652 h 311622"/>
              <a:gd name="connsiteX6" fmla="*/ 145117 w 478807"/>
              <a:gd name="connsiteY6" fmla="*/ 165102 h 311622"/>
              <a:gd name="connsiteX7" fmla="*/ 160992 w 478807"/>
              <a:gd name="connsiteY7" fmla="*/ 149227 h 311622"/>
              <a:gd name="connsiteX8" fmla="*/ 202267 w 478807"/>
              <a:gd name="connsiteY8" fmla="*/ 95252 h 311622"/>
              <a:gd name="connsiteX9" fmla="*/ 478492 w 478807"/>
              <a:gd name="connsiteY9" fmla="*/ 2 h 31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8807" h="311622">
                <a:moveTo>
                  <a:pt x="478492" y="2"/>
                </a:moveTo>
                <a:cubicBezTo>
                  <a:pt x="468438" y="531"/>
                  <a:pt x="192742" y="81494"/>
                  <a:pt x="141942" y="98427"/>
                </a:cubicBezTo>
                <a:cubicBezTo>
                  <a:pt x="91142" y="115360"/>
                  <a:pt x="193271" y="73556"/>
                  <a:pt x="173692" y="101602"/>
                </a:cubicBezTo>
                <a:cubicBezTo>
                  <a:pt x="154113" y="129648"/>
                  <a:pt x="53042" y="231777"/>
                  <a:pt x="24467" y="266702"/>
                </a:cubicBezTo>
                <a:cubicBezTo>
                  <a:pt x="-4108" y="301627"/>
                  <a:pt x="-1462" y="314327"/>
                  <a:pt x="2242" y="311152"/>
                </a:cubicBezTo>
                <a:cubicBezTo>
                  <a:pt x="5946" y="307977"/>
                  <a:pt x="22879" y="271994"/>
                  <a:pt x="46692" y="247652"/>
                </a:cubicBezTo>
                <a:cubicBezTo>
                  <a:pt x="70504" y="223310"/>
                  <a:pt x="126067" y="181506"/>
                  <a:pt x="145117" y="165102"/>
                </a:cubicBezTo>
                <a:cubicBezTo>
                  <a:pt x="164167" y="148698"/>
                  <a:pt x="151467" y="160869"/>
                  <a:pt x="160992" y="149227"/>
                </a:cubicBezTo>
                <a:cubicBezTo>
                  <a:pt x="170517" y="137585"/>
                  <a:pt x="148821" y="116419"/>
                  <a:pt x="202267" y="95252"/>
                </a:cubicBezTo>
                <a:cubicBezTo>
                  <a:pt x="255713" y="74085"/>
                  <a:pt x="488546" y="-527"/>
                  <a:pt x="478492" y="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C767820A-D591-3A83-4C66-00ADDAF56805}"/>
              </a:ext>
            </a:extLst>
          </p:cNvPr>
          <p:cNvSpPr/>
          <p:nvPr/>
        </p:nvSpPr>
        <p:spPr>
          <a:xfrm>
            <a:off x="7882574" y="1257021"/>
            <a:ext cx="299460" cy="356275"/>
          </a:xfrm>
          <a:custGeom>
            <a:avLst/>
            <a:gdLst>
              <a:gd name="connsiteX0" fmla="*/ 299401 w 299460"/>
              <a:gd name="connsiteY0" fmla="*/ 279 h 356275"/>
              <a:gd name="connsiteX1" fmla="*/ 108901 w 299460"/>
              <a:gd name="connsiteY1" fmla="*/ 95529 h 356275"/>
              <a:gd name="connsiteX2" fmla="*/ 159701 w 299460"/>
              <a:gd name="connsiteY2" fmla="*/ 86004 h 356275"/>
              <a:gd name="connsiteX3" fmla="*/ 73976 w 299460"/>
              <a:gd name="connsiteY3" fmla="*/ 171729 h 356275"/>
              <a:gd name="connsiteX4" fmla="*/ 951 w 299460"/>
              <a:gd name="connsiteY4" fmla="*/ 352704 h 356275"/>
              <a:gd name="connsiteX5" fmla="*/ 35876 w 299460"/>
              <a:gd name="connsiteY5" fmla="*/ 279679 h 356275"/>
              <a:gd name="connsiteX6" fmla="*/ 86676 w 299460"/>
              <a:gd name="connsiteY6" fmla="*/ 130454 h 356275"/>
              <a:gd name="connsiteX7" fmla="*/ 299401 w 299460"/>
              <a:gd name="connsiteY7" fmla="*/ 279 h 35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460" h="356275">
                <a:moveTo>
                  <a:pt x="299401" y="279"/>
                </a:moveTo>
                <a:cubicBezTo>
                  <a:pt x="303105" y="-5542"/>
                  <a:pt x="132184" y="81242"/>
                  <a:pt x="108901" y="95529"/>
                </a:cubicBezTo>
                <a:cubicBezTo>
                  <a:pt x="85618" y="109816"/>
                  <a:pt x="165522" y="73304"/>
                  <a:pt x="159701" y="86004"/>
                </a:cubicBezTo>
                <a:cubicBezTo>
                  <a:pt x="153880" y="98704"/>
                  <a:pt x="100434" y="127279"/>
                  <a:pt x="73976" y="171729"/>
                </a:cubicBezTo>
                <a:cubicBezTo>
                  <a:pt x="47518" y="216179"/>
                  <a:pt x="7301" y="334712"/>
                  <a:pt x="951" y="352704"/>
                </a:cubicBezTo>
                <a:cubicBezTo>
                  <a:pt x="-5399" y="370696"/>
                  <a:pt x="21588" y="316721"/>
                  <a:pt x="35876" y="279679"/>
                </a:cubicBezTo>
                <a:cubicBezTo>
                  <a:pt x="50163" y="242637"/>
                  <a:pt x="38522" y="176491"/>
                  <a:pt x="86676" y="130454"/>
                </a:cubicBezTo>
                <a:cubicBezTo>
                  <a:pt x="134830" y="84417"/>
                  <a:pt x="295697" y="6100"/>
                  <a:pt x="299401" y="2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3398BA6-CAEB-3DC5-F848-89392CD3EE01}"/>
              </a:ext>
            </a:extLst>
          </p:cNvPr>
          <p:cNvSpPr/>
          <p:nvPr/>
        </p:nvSpPr>
        <p:spPr>
          <a:xfrm>
            <a:off x="8214484" y="1012650"/>
            <a:ext cx="440566" cy="811108"/>
          </a:xfrm>
          <a:custGeom>
            <a:avLst/>
            <a:gdLst>
              <a:gd name="connsiteX0" fmla="*/ 440566 w 440566"/>
              <a:gd name="connsiteY0" fmla="*/ 175 h 811108"/>
              <a:gd name="connsiteX1" fmla="*/ 192916 w 440566"/>
              <a:gd name="connsiteY1" fmla="*/ 66850 h 811108"/>
              <a:gd name="connsiteX2" fmla="*/ 34166 w 440566"/>
              <a:gd name="connsiteY2" fmla="*/ 225600 h 811108"/>
              <a:gd name="connsiteX3" fmla="*/ 56391 w 440566"/>
              <a:gd name="connsiteY3" fmla="*/ 203375 h 811108"/>
              <a:gd name="connsiteX4" fmla="*/ 34166 w 440566"/>
              <a:gd name="connsiteY4" fmla="*/ 320850 h 811108"/>
              <a:gd name="connsiteX5" fmla="*/ 94491 w 440566"/>
              <a:gd name="connsiteY5" fmla="*/ 508175 h 811108"/>
              <a:gd name="connsiteX6" fmla="*/ 91316 w 440566"/>
              <a:gd name="connsiteY6" fmla="*/ 466900 h 811108"/>
              <a:gd name="connsiteX7" fmla="*/ 145291 w 440566"/>
              <a:gd name="connsiteY7" fmla="*/ 787575 h 811108"/>
              <a:gd name="connsiteX8" fmla="*/ 138941 w 440566"/>
              <a:gd name="connsiteY8" fmla="*/ 762175 h 811108"/>
              <a:gd name="connsiteX9" fmla="*/ 113541 w 440566"/>
              <a:gd name="connsiteY9" fmla="*/ 565325 h 811108"/>
              <a:gd name="connsiteX10" fmla="*/ 56391 w 440566"/>
              <a:gd name="connsiteY10" fmla="*/ 492300 h 811108"/>
              <a:gd name="connsiteX11" fmla="*/ 97666 w 440566"/>
              <a:gd name="connsiteY11" fmla="*/ 514525 h 811108"/>
              <a:gd name="connsiteX12" fmla="*/ 5591 w 440566"/>
              <a:gd name="connsiteY12" fmla="*/ 320850 h 811108"/>
              <a:gd name="connsiteX13" fmla="*/ 18291 w 440566"/>
              <a:gd name="connsiteY13" fmla="*/ 276400 h 811108"/>
              <a:gd name="connsiteX14" fmla="*/ 84966 w 440566"/>
              <a:gd name="connsiteY14" fmla="*/ 162100 h 811108"/>
              <a:gd name="connsiteX15" fmla="*/ 97666 w 440566"/>
              <a:gd name="connsiteY15" fmla="*/ 117650 h 811108"/>
              <a:gd name="connsiteX16" fmla="*/ 215141 w 440566"/>
              <a:gd name="connsiteY16" fmla="*/ 70025 h 811108"/>
              <a:gd name="connsiteX17" fmla="*/ 192916 w 440566"/>
              <a:gd name="connsiteY17" fmla="*/ 47800 h 811108"/>
              <a:gd name="connsiteX18" fmla="*/ 440566 w 440566"/>
              <a:gd name="connsiteY18" fmla="*/ 175 h 81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0566" h="811108">
                <a:moveTo>
                  <a:pt x="440566" y="175"/>
                </a:moveTo>
                <a:cubicBezTo>
                  <a:pt x="440566" y="3350"/>
                  <a:pt x="260649" y="29279"/>
                  <a:pt x="192916" y="66850"/>
                </a:cubicBezTo>
                <a:cubicBezTo>
                  <a:pt x="125183" y="104421"/>
                  <a:pt x="34166" y="225600"/>
                  <a:pt x="34166" y="225600"/>
                </a:cubicBezTo>
                <a:cubicBezTo>
                  <a:pt x="11412" y="248354"/>
                  <a:pt x="56391" y="187500"/>
                  <a:pt x="56391" y="203375"/>
                </a:cubicBezTo>
                <a:cubicBezTo>
                  <a:pt x="56391" y="219250"/>
                  <a:pt x="27816" y="270050"/>
                  <a:pt x="34166" y="320850"/>
                </a:cubicBezTo>
                <a:cubicBezTo>
                  <a:pt x="40516" y="371650"/>
                  <a:pt x="84966" y="483833"/>
                  <a:pt x="94491" y="508175"/>
                </a:cubicBezTo>
                <a:cubicBezTo>
                  <a:pt x="104016" y="532517"/>
                  <a:pt x="82849" y="420333"/>
                  <a:pt x="91316" y="466900"/>
                </a:cubicBezTo>
                <a:cubicBezTo>
                  <a:pt x="99783" y="513467"/>
                  <a:pt x="145291" y="787575"/>
                  <a:pt x="145291" y="787575"/>
                </a:cubicBezTo>
                <a:cubicBezTo>
                  <a:pt x="153228" y="836787"/>
                  <a:pt x="144233" y="799217"/>
                  <a:pt x="138941" y="762175"/>
                </a:cubicBezTo>
                <a:cubicBezTo>
                  <a:pt x="133649" y="725133"/>
                  <a:pt x="127299" y="610304"/>
                  <a:pt x="113541" y="565325"/>
                </a:cubicBezTo>
                <a:cubicBezTo>
                  <a:pt x="99783" y="520346"/>
                  <a:pt x="59037" y="500767"/>
                  <a:pt x="56391" y="492300"/>
                </a:cubicBezTo>
                <a:cubicBezTo>
                  <a:pt x="53745" y="483833"/>
                  <a:pt x="106133" y="543100"/>
                  <a:pt x="97666" y="514525"/>
                </a:cubicBezTo>
                <a:cubicBezTo>
                  <a:pt x="89199" y="485950"/>
                  <a:pt x="18820" y="360537"/>
                  <a:pt x="5591" y="320850"/>
                </a:cubicBezTo>
                <a:cubicBezTo>
                  <a:pt x="-7638" y="281163"/>
                  <a:pt x="5062" y="302858"/>
                  <a:pt x="18291" y="276400"/>
                </a:cubicBezTo>
                <a:cubicBezTo>
                  <a:pt x="31520" y="249942"/>
                  <a:pt x="71737" y="188558"/>
                  <a:pt x="84966" y="162100"/>
                </a:cubicBezTo>
                <a:cubicBezTo>
                  <a:pt x="98195" y="135642"/>
                  <a:pt x="75970" y="132996"/>
                  <a:pt x="97666" y="117650"/>
                </a:cubicBezTo>
                <a:cubicBezTo>
                  <a:pt x="119362" y="102304"/>
                  <a:pt x="199266" y="81667"/>
                  <a:pt x="215141" y="70025"/>
                </a:cubicBezTo>
                <a:cubicBezTo>
                  <a:pt x="231016" y="58383"/>
                  <a:pt x="158520" y="57854"/>
                  <a:pt x="192916" y="47800"/>
                </a:cubicBezTo>
                <a:cubicBezTo>
                  <a:pt x="227312" y="37746"/>
                  <a:pt x="440566" y="-3000"/>
                  <a:pt x="440566" y="1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AD49B2E-65A7-F7B5-593A-113BB10679A4}"/>
              </a:ext>
            </a:extLst>
          </p:cNvPr>
          <p:cNvSpPr/>
          <p:nvPr/>
        </p:nvSpPr>
        <p:spPr>
          <a:xfrm>
            <a:off x="8095877" y="1181090"/>
            <a:ext cx="249670" cy="645628"/>
          </a:xfrm>
          <a:custGeom>
            <a:avLst/>
            <a:gdLst>
              <a:gd name="connsiteX0" fmla="*/ 149598 w 249670"/>
              <a:gd name="connsiteY0" fmla="*/ 10 h 645628"/>
              <a:gd name="connsiteX1" fmla="*/ 44823 w 249670"/>
              <a:gd name="connsiteY1" fmla="*/ 127010 h 645628"/>
              <a:gd name="connsiteX2" fmla="*/ 35298 w 249670"/>
              <a:gd name="connsiteY2" fmla="*/ 171460 h 645628"/>
              <a:gd name="connsiteX3" fmla="*/ 16248 w 249670"/>
              <a:gd name="connsiteY3" fmla="*/ 298460 h 645628"/>
              <a:gd name="connsiteX4" fmla="*/ 22598 w 249670"/>
              <a:gd name="connsiteY4" fmla="*/ 257185 h 645628"/>
              <a:gd name="connsiteX5" fmla="*/ 63873 w 249670"/>
              <a:gd name="connsiteY5" fmla="*/ 466735 h 645628"/>
              <a:gd name="connsiteX6" fmla="*/ 101973 w 249670"/>
              <a:gd name="connsiteY6" fmla="*/ 381010 h 645628"/>
              <a:gd name="connsiteX7" fmla="*/ 241673 w 249670"/>
              <a:gd name="connsiteY7" fmla="*/ 631835 h 645628"/>
              <a:gd name="connsiteX8" fmla="*/ 213098 w 249670"/>
              <a:gd name="connsiteY8" fmla="*/ 584210 h 645628"/>
              <a:gd name="connsiteX9" fmla="*/ 51173 w 249670"/>
              <a:gd name="connsiteY9" fmla="*/ 342910 h 645628"/>
              <a:gd name="connsiteX10" fmla="*/ 51173 w 249670"/>
              <a:gd name="connsiteY10" fmla="*/ 387360 h 645628"/>
              <a:gd name="connsiteX11" fmla="*/ 373 w 249670"/>
              <a:gd name="connsiteY11" fmla="*/ 190510 h 645628"/>
              <a:gd name="connsiteX12" fmla="*/ 28948 w 249670"/>
              <a:gd name="connsiteY12" fmla="*/ 225435 h 645628"/>
              <a:gd name="connsiteX13" fmla="*/ 44823 w 249670"/>
              <a:gd name="connsiteY13" fmla="*/ 120660 h 645628"/>
              <a:gd name="connsiteX14" fmla="*/ 149598 w 249670"/>
              <a:gd name="connsiteY14" fmla="*/ 10 h 64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670" h="645628">
                <a:moveTo>
                  <a:pt x="149598" y="10"/>
                </a:moveTo>
                <a:cubicBezTo>
                  <a:pt x="149598" y="1068"/>
                  <a:pt x="63873" y="98435"/>
                  <a:pt x="44823" y="127010"/>
                </a:cubicBezTo>
                <a:cubicBezTo>
                  <a:pt x="25773" y="155585"/>
                  <a:pt x="40060" y="142885"/>
                  <a:pt x="35298" y="171460"/>
                </a:cubicBezTo>
                <a:cubicBezTo>
                  <a:pt x="30536" y="200035"/>
                  <a:pt x="18365" y="284173"/>
                  <a:pt x="16248" y="298460"/>
                </a:cubicBezTo>
                <a:cubicBezTo>
                  <a:pt x="14131" y="312748"/>
                  <a:pt x="14660" y="229139"/>
                  <a:pt x="22598" y="257185"/>
                </a:cubicBezTo>
                <a:cubicBezTo>
                  <a:pt x="30535" y="285231"/>
                  <a:pt x="50644" y="446097"/>
                  <a:pt x="63873" y="466735"/>
                </a:cubicBezTo>
                <a:cubicBezTo>
                  <a:pt x="77102" y="487373"/>
                  <a:pt x="72340" y="353493"/>
                  <a:pt x="101973" y="381010"/>
                </a:cubicBezTo>
                <a:cubicBezTo>
                  <a:pt x="131606" y="408527"/>
                  <a:pt x="223152" y="597968"/>
                  <a:pt x="241673" y="631835"/>
                </a:cubicBezTo>
                <a:cubicBezTo>
                  <a:pt x="260194" y="665702"/>
                  <a:pt x="244848" y="632364"/>
                  <a:pt x="213098" y="584210"/>
                </a:cubicBezTo>
                <a:cubicBezTo>
                  <a:pt x="181348" y="536056"/>
                  <a:pt x="78160" y="375718"/>
                  <a:pt x="51173" y="342910"/>
                </a:cubicBezTo>
                <a:cubicBezTo>
                  <a:pt x="24185" y="310102"/>
                  <a:pt x="59640" y="412760"/>
                  <a:pt x="51173" y="387360"/>
                </a:cubicBezTo>
                <a:cubicBezTo>
                  <a:pt x="42706" y="361960"/>
                  <a:pt x="4077" y="217497"/>
                  <a:pt x="373" y="190510"/>
                </a:cubicBezTo>
                <a:cubicBezTo>
                  <a:pt x="-3331" y="163523"/>
                  <a:pt x="21540" y="237077"/>
                  <a:pt x="28948" y="225435"/>
                </a:cubicBezTo>
                <a:cubicBezTo>
                  <a:pt x="36356" y="213793"/>
                  <a:pt x="25773" y="159289"/>
                  <a:pt x="44823" y="120660"/>
                </a:cubicBezTo>
                <a:cubicBezTo>
                  <a:pt x="63873" y="82031"/>
                  <a:pt x="149598" y="-1048"/>
                  <a:pt x="149598" y="1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15333B43-C544-538F-68FD-A524967A7BD4}"/>
              </a:ext>
            </a:extLst>
          </p:cNvPr>
          <p:cNvSpPr/>
          <p:nvPr/>
        </p:nvSpPr>
        <p:spPr>
          <a:xfrm>
            <a:off x="8315282" y="1732568"/>
            <a:ext cx="143233" cy="188473"/>
          </a:xfrm>
          <a:custGeom>
            <a:avLst/>
            <a:gdLst>
              <a:gd name="connsiteX0" fmla="*/ 142918 w 143233"/>
              <a:gd name="connsiteY0" fmla="*/ 982 h 188473"/>
              <a:gd name="connsiteX1" fmla="*/ 41318 w 143233"/>
              <a:gd name="connsiteY1" fmla="*/ 127982 h 188473"/>
              <a:gd name="connsiteX2" fmla="*/ 43 w 143233"/>
              <a:gd name="connsiteY2" fmla="*/ 188307 h 188473"/>
              <a:gd name="connsiteX3" fmla="*/ 47668 w 143233"/>
              <a:gd name="connsiteY3" fmla="*/ 147032 h 188473"/>
              <a:gd name="connsiteX4" fmla="*/ 47668 w 143233"/>
              <a:gd name="connsiteY4" fmla="*/ 181957 h 188473"/>
              <a:gd name="connsiteX5" fmla="*/ 57193 w 143233"/>
              <a:gd name="connsiteY5" fmla="*/ 137507 h 188473"/>
              <a:gd name="connsiteX6" fmla="*/ 57193 w 143233"/>
              <a:gd name="connsiteY6" fmla="*/ 131157 h 188473"/>
              <a:gd name="connsiteX7" fmla="*/ 73068 w 143233"/>
              <a:gd name="connsiteY7" fmla="*/ 70832 h 188473"/>
              <a:gd name="connsiteX8" fmla="*/ 142918 w 143233"/>
              <a:gd name="connsiteY8" fmla="*/ 982 h 1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233" h="188473">
                <a:moveTo>
                  <a:pt x="142918" y="982"/>
                </a:moveTo>
                <a:cubicBezTo>
                  <a:pt x="137626" y="10507"/>
                  <a:pt x="65130" y="96761"/>
                  <a:pt x="41318" y="127982"/>
                </a:cubicBezTo>
                <a:cubicBezTo>
                  <a:pt x="17506" y="159203"/>
                  <a:pt x="-1015" y="185132"/>
                  <a:pt x="43" y="188307"/>
                </a:cubicBezTo>
                <a:cubicBezTo>
                  <a:pt x="1101" y="191482"/>
                  <a:pt x="39731" y="148090"/>
                  <a:pt x="47668" y="147032"/>
                </a:cubicBezTo>
                <a:cubicBezTo>
                  <a:pt x="55605" y="145974"/>
                  <a:pt x="46081" y="183544"/>
                  <a:pt x="47668" y="181957"/>
                </a:cubicBezTo>
                <a:cubicBezTo>
                  <a:pt x="49255" y="180370"/>
                  <a:pt x="57193" y="137507"/>
                  <a:pt x="57193" y="137507"/>
                </a:cubicBezTo>
                <a:cubicBezTo>
                  <a:pt x="58780" y="129040"/>
                  <a:pt x="54547" y="142270"/>
                  <a:pt x="57193" y="131157"/>
                </a:cubicBezTo>
                <a:cubicBezTo>
                  <a:pt x="59839" y="120044"/>
                  <a:pt x="60897" y="87765"/>
                  <a:pt x="73068" y="70832"/>
                </a:cubicBezTo>
                <a:cubicBezTo>
                  <a:pt x="85239" y="53899"/>
                  <a:pt x="148210" y="-8543"/>
                  <a:pt x="142918" y="98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71DA828-7CA0-4D47-CED9-B9672E0CAFCF}"/>
              </a:ext>
            </a:extLst>
          </p:cNvPr>
          <p:cNvSpPr/>
          <p:nvPr/>
        </p:nvSpPr>
        <p:spPr>
          <a:xfrm>
            <a:off x="8162391" y="1836229"/>
            <a:ext cx="118014" cy="215371"/>
          </a:xfrm>
          <a:custGeom>
            <a:avLst/>
            <a:gdLst>
              <a:gd name="connsiteX0" fmla="*/ 118009 w 118014"/>
              <a:gd name="connsiteY0" fmla="*/ 2096 h 215371"/>
              <a:gd name="connsiteX1" fmla="*/ 73559 w 118014"/>
              <a:gd name="connsiteY1" fmla="*/ 46546 h 215371"/>
              <a:gd name="connsiteX2" fmla="*/ 89434 w 118014"/>
              <a:gd name="connsiteY2" fmla="*/ 141796 h 215371"/>
              <a:gd name="connsiteX3" fmla="*/ 38634 w 118014"/>
              <a:gd name="connsiteY3" fmla="*/ 211646 h 215371"/>
              <a:gd name="connsiteX4" fmla="*/ 73559 w 118014"/>
              <a:gd name="connsiteY4" fmla="*/ 179896 h 215371"/>
              <a:gd name="connsiteX5" fmla="*/ 534 w 118014"/>
              <a:gd name="connsiteY5" fmla="*/ 186246 h 215371"/>
              <a:gd name="connsiteX6" fmla="*/ 41809 w 118014"/>
              <a:gd name="connsiteY6" fmla="*/ 214821 h 215371"/>
              <a:gd name="connsiteX7" fmla="*/ 67209 w 118014"/>
              <a:gd name="connsiteY7" fmla="*/ 157671 h 215371"/>
              <a:gd name="connsiteX8" fmla="*/ 70384 w 118014"/>
              <a:gd name="connsiteY8" fmla="*/ 110046 h 215371"/>
              <a:gd name="connsiteX9" fmla="*/ 118009 w 118014"/>
              <a:gd name="connsiteY9" fmla="*/ 2096 h 21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014" h="215371">
                <a:moveTo>
                  <a:pt x="118009" y="2096"/>
                </a:moveTo>
                <a:cubicBezTo>
                  <a:pt x="118538" y="-8487"/>
                  <a:pt x="78321" y="23263"/>
                  <a:pt x="73559" y="46546"/>
                </a:cubicBezTo>
                <a:cubicBezTo>
                  <a:pt x="68796" y="69829"/>
                  <a:pt x="95255" y="114279"/>
                  <a:pt x="89434" y="141796"/>
                </a:cubicBezTo>
                <a:cubicBezTo>
                  <a:pt x="83613" y="169313"/>
                  <a:pt x="41280" y="205296"/>
                  <a:pt x="38634" y="211646"/>
                </a:cubicBezTo>
                <a:cubicBezTo>
                  <a:pt x="35988" y="217996"/>
                  <a:pt x="79909" y="184129"/>
                  <a:pt x="73559" y="179896"/>
                </a:cubicBezTo>
                <a:cubicBezTo>
                  <a:pt x="67209" y="175663"/>
                  <a:pt x="5826" y="180425"/>
                  <a:pt x="534" y="186246"/>
                </a:cubicBezTo>
                <a:cubicBezTo>
                  <a:pt x="-4758" y="192067"/>
                  <a:pt x="30697" y="219583"/>
                  <a:pt x="41809" y="214821"/>
                </a:cubicBezTo>
                <a:cubicBezTo>
                  <a:pt x="52921" y="210059"/>
                  <a:pt x="62446" y="175134"/>
                  <a:pt x="67209" y="157671"/>
                </a:cubicBezTo>
                <a:cubicBezTo>
                  <a:pt x="71972" y="140208"/>
                  <a:pt x="62976" y="132271"/>
                  <a:pt x="70384" y="110046"/>
                </a:cubicBezTo>
                <a:cubicBezTo>
                  <a:pt x="77792" y="87821"/>
                  <a:pt x="117480" y="12679"/>
                  <a:pt x="118009" y="209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741AF4C-828C-E899-ECDA-4AB37539E2E7}"/>
              </a:ext>
            </a:extLst>
          </p:cNvPr>
          <p:cNvSpPr/>
          <p:nvPr/>
        </p:nvSpPr>
        <p:spPr>
          <a:xfrm>
            <a:off x="8359183" y="952260"/>
            <a:ext cx="562648" cy="260956"/>
          </a:xfrm>
          <a:custGeom>
            <a:avLst/>
            <a:gdLst>
              <a:gd name="connsiteX0" fmla="*/ 592 w 562648"/>
              <a:gd name="connsiteY0" fmla="*/ 240 h 260956"/>
              <a:gd name="connsiteX1" fmla="*/ 295867 w 562648"/>
              <a:gd name="connsiteY1" fmla="*/ 44690 h 260956"/>
              <a:gd name="connsiteX2" fmla="*/ 254592 w 562648"/>
              <a:gd name="connsiteY2" fmla="*/ 47865 h 260956"/>
              <a:gd name="connsiteX3" fmla="*/ 426042 w 562648"/>
              <a:gd name="connsiteY3" fmla="*/ 114540 h 260956"/>
              <a:gd name="connsiteX4" fmla="*/ 562567 w 562648"/>
              <a:gd name="connsiteY4" fmla="*/ 260590 h 260956"/>
              <a:gd name="connsiteX5" fmla="*/ 445092 w 562648"/>
              <a:gd name="connsiteY5" fmla="*/ 152640 h 260956"/>
              <a:gd name="connsiteX6" fmla="*/ 381592 w 562648"/>
              <a:gd name="connsiteY6" fmla="*/ 41515 h 260956"/>
              <a:gd name="connsiteX7" fmla="*/ 384767 w 562648"/>
              <a:gd name="connsiteY7" fmla="*/ 66915 h 260956"/>
              <a:gd name="connsiteX8" fmla="*/ 592 w 562648"/>
              <a:gd name="connsiteY8" fmla="*/ 240 h 26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648" h="260956">
                <a:moveTo>
                  <a:pt x="592" y="240"/>
                </a:moveTo>
                <a:cubicBezTo>
                  <a:pt x="-14225" y="-3464"/>
                  <a:pt x="253534" y="36753"/>
                  <a:pt x="295867" y="44690"/>
                </a:cubicBezTo>
                <a:cubicBezTo>
                  <a:pt x="338200" y="52627"/>
                  <a:pt x="232896" y="36223"/>
                  <a:pt x="254592" y="47865"/>
                </a:cubicBezTo>
                <a:cubicBezTo>
                  <a:pt x="276288" y="59507"/>
                  <a:pt x="374713" y="79086"/>
                  <a:pt x="426042" y="114540"/>
                </a:cubicBezTo>
                <a:cubicBezTo>
                  <a:pt x="477371" y="149994"/>
                  <a:pt x="559392" y="254240"/>
                  <a:pt x="562567" y="260590"/>
                </a:cubicBezTo>
                <a:cubicBezTo>
                  <a:pt x="565742" y="266940"/>
                  <a:pt x="475255" y="189153"/>
                  <a:pt x="445092" y="152640"/>
                </a:cubicBezTo>
                <a:cubicBezTo>
                  <a:pt x="414929" y="116127"/>
                  <a:pt x="391646" y="55802"/>
                  <a:pt x="381592" y="41515"/>
                </a:cubicBezTo>
                <a:cubicBezTo>
                  <a:pt x="371538" y="27228"/>
                  <a:pt x="451971" y="74852"/>
                  <a:pt x="384767" y="66915"/>
                </a:cubicBezTo>
                <a:cubicBezTo>
                  <a:pt x="317563" y="58978"/>
                  <a:pt x="15409" y="3944"/>
                  <a:pt x="592" y="24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38F624F1-2E31-E3A0-CD93-C409CAF97674}"/>
              </a:ext>
            </a:extLst>
          </p:cNvPr>
          <p:cNvSpPr/>
          <p:nvPr/>
        </p:nvSpPr>
        <p:spPr>
          <a:xfrm>
            <a:off x="8310373" y="1038184"/>
            <a:ext cx="205024" cy="717597"/>
          </a:xfrm>
          <a:custGeom>
            <a:avLst/>
            <a:gdLst>
              <a:gd name="connsiteX0" fmla="*/ 170052 w 205024"/>
              <a:gd name="connsiteY0" fmla="*/ 41 h 717597"/>
              <a:gd name="connsiteX1" fmla="*/ 39877 w 205024"/>
              <a:gd name="connsiteY1" fmla="*/ 142916 h 717597"/>
              <a:gd name="connsiteX2" fmla="*/ 20827 w 205024"/>
              <a:gd name="connsiteY2" fmla="*/ 311191 h 717597"/>
              <a:gd name="connsiteX3" fmla="*/ 4952 w 205024"/>
              <a:gd name="connsiteY3" fmla="*/ 295316 h 717597"/>
              <a:gd name="connsiteX4" fmla="*/ 24002 w 205024"/>
              <a:gd name="connsiteY4" fmla="*/ 431841 h 717597"/>
              <a:gd name="connsiteX5" fmla="*/ 24002 w 205024"/>
              <a:gd name="connsiteY5" fmla="*/ 415966 h 717597"/>
              <a:gd name="connsiteX6" fmla="*/ 109727 w 205024"/>
              <a:gd name="connsiteY6" fmla="*/ 536616 h 717597"/>
              <a:gd name="connsiteX7" fmla="*/ 173227 w 205024"/>
              <a:gd name="connsiteY7" fmla="*/ 654091 h 717597"/>
              <a:gd name="connsiteX8" fmla="*/ 204977 w 205024"/>
              <a:gd name="connsiteY8" fmla="*/ 717591 h 717597"/>
              <a:gd name="connsiteX9" fmla="*/ 166877 w 205024"/>
              <a:gd name="connsiteY9" fmla="*/ 650916 h 717597"/>
              <a:gd name="connsiteX10" fmla="*/ 4952 w 205024"/>
              <a:gd name="connsiteY10" fmla="*/ 361991 h 717597"/>
              <a:gd name="connsiteX11" fmla="*/ 52577 w 205024"/>
              <a:gd name="connsiteY11" fmla="*/ 130216 h 717597"/>
              <a:gd name="connsiteX12" fmla="*/ 170052 w 205024"/>
              <a:gd name="connsiteY12" fmla="*/ 41 h 71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024" h="717597">
                <a:moveTo>
                  <a:pt x="170052" y="41"/>
                </a:moveTo>
                <a:cubicBezTo>
                  <a:pt x="167935" y="2158"/>
                  <a:pt x="64748" y="91058"/>
                  <a:pt x="39877" y="142916"/>
                </a:cubicBezTo>
                <a:cubicBezTo>
                  <a:pt x="15006" y="194774"/>
                  <a:pt x="26648" y="285791"/>
                  <a:pt x="20827" y="311191"/>
                </a:cubicBezTo>
                <a:cubicBezTo>
                  <a:pt x="15006" y="336591"/>
                  <a:pt x="4423" y="275208"/>
                  <a:pt x="4952" y="295316"/>
                </a:cubicBezTo>
                <a:cubicBezTo>
                  <a:pt x="5481" y="315424"/>
                  <a:pt x="20827" y="411733"/>
                  <a:pt x="24002" y="431841"/>
                </a:cubicBezTo>
                <a:cubicBezTo>
                  <a:pt x="27177" y="451949"/>
                  <a:pt x="9715" y="398504"/>
                  <a:pt x="24002" y="415966"/>
                </a:cubicBezTo>
                <a:cubicBezTo>
                  <a:pt x="38289" y="433428"/>
                  <a:pt x="84856" y="496929"/>
                  <a:pt x="109727" y="536616"/>
                </a:cubicBezTo>
                <a:cubicBezTo>
                  <a:pt x="134598" y="576303"/>
                  <a:pt x="157352" y="623929"/>
                  <a:pt x="173227" y="654091"/>
                </a:cubicBezTo>
                <a:cubicBezTo>
                  <a:pt x="189102" y="684253"/>
                  <a:pt x="206035" y="718120"/>
                  <a:pt x="204977" y="717591"/>
                </a:cubicBezTo>
                <a:cubicBezTo>
                  <a:pt x="203919" y="717062"/>
                  <a:pt x="166877" y="650916"/>
                  <a:pt x="166877" y="650916"/>
                </a:cubicBezTo>
                <a:cubicBezTo>
                  <a:pt x="133540" y="591650"/>
                  <a:pt x="24002" y="448774"/>
                  <a:pt x="4952" y="361991"/>
                </a:cubicBezTo>
                <a:cubicBezTo>
                  <a:pt x="-14098" y="275208"/>
                  <a:pt x="26119" y="183133"/>
                  <a:pt x="52577" y="130216"/>
                </a:cubicBezTo>
                <a:cubicBezTo>
                  <a:pt x="79035" y="77299"/>
                  <a:pt x="172169" y="-2076"/>
                  <a:pt x="170052" y="4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A45E270-6918-9E73-4A44-0F9EA13D5A96}"/>
              </a:ext>
            </a:extLst>
          </p:cNvPr>
          <p:cNvSpPr/>
          <p:nvPr/>
        </p:nvSpPr>
        <p:spPr>
          <a:xfrm>
            <a:off x="8374571" y="1019174"/>
            <a:ext cx="287038" cy="501200"/>
          </a:xfrm>
          <a:custGeom>
            <a:avLst/>
            <a:gdLst>
              <a:gd name="connsiteX0" fmla="*/ 286829 w 287038"/>
              <a:gd name="connsiteY0" fmla="*/ 1 h 501200"/>
              <a:gd name="connsiteX1" fmla="*/ 61404 w 287038"/>
              <a:gd name="connsiteY1" fmla="*/ 161926 h 501200"/>
              <a:gd name="connsiteX2" fmla="*/ 36004 w 287038"/>
              <a:gd name="connsiteY2" fmla="*/ 292101 h 501200"/>
              <a:gd name="connsiteX3" fmla="*/ 29654 w 287038"/>
              <a:gd name="connsiteY3" fmla="*/ 238126 h 501200"/>
              <a:gd name="connsiteX4" fmla="*/ 20129 w 287038"/>
              <a:gd name="connsiteY4" fmla="*/ 498476 h 501200"/>
              <a:gd name="connsiteX5" fmla="*/ 26479 w 287038"/>
              <a:gd name="connsiteY5" fmla="*/ 361951 h 501200"/>
              <a:gd name="connsiteX6" fmla="*/ 16954 w 287038"/>
              <a:gd name="connsiteY6" fmla="*/ 165101 h 501200"/>
              <a:gd name="connsiteX7" fmla="*/ 286829 w 287038"/>
              <a:gd name="connsiteY7" fmla="*/ 1 h 50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038" h="501200">
                <a:moveTo>
                  <a:pt x="286829" y="1"/>
                </a:moveTo>
                <a:cubicBezTo>
                  <a:pt x="294237" y="-528"/>
                  <a:pt x="103208" y="113243"/>
                  <a:pt x="61404" y="161926"/>
                </a:cubicBezTo>
                <a:cubicBezTo>
                  <a:pt x="19600" y="210609"/>
                  <a:pt x="41296" y="279401"/>
                  <a:pt x="36004" y="292101"/>
                </a:cubicBezTo>
                <a:cubicBezTo>
                  <a:pt x="30712" y="304801"/>
                  <a:pt x="32300" y="203730"/>
                  <a:pt x="29654" y="238126"/>
                </a:cubicBezTo>
                <a:cubicBezTo>
                  <a:pt x="27008" y="272522"/>
                  <a:pt x="20658" y="477839"/>
                  <a:pt x="20129" y="498476"/>
                </a:cubicBezTo>
                <a:cubicBezTo>
                  <a:pt x="19600" y="519113"/>
                  <a:pt x="27008" y="417513"/>
                  <a:pt x="26479" y="361951"/>
                </a:cubicBezTo>
                <a:cubicBezTo>
                  <a:pt x="25950" y="306389"/>
                  <a:pt x="-25908" y="221722"/>
                  <a:pt x="16954" y="165101"/>
                </a:cubicBezTo>
                <a:cubicBezTo>
                  <a:pt x="59816" y="108480"/>
                  <a:pt x="279421" y="530"/>
                  <a:pt x="286829" y="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DAD94F2-CE2F-5EF4-88F1-83DA4AB98C3A}"/>
              </a:ext>
            </a:extLst>
          </p:cNvPr>
          <p:cNvSpPr/>
          <p:nvPr/>
        </p:nvSpPr>
        <p:spPr>
          <a:xfrm>
            <a:off x="7111683" y="1183511"/>
            <a:ext cx="714597" cy="346972"/>
          </a:xfrm>
          <a:custGeom>
            <a:avLst/>
            <a:gdLst>
              <a:gd name="connsiteX0" fmla="*/ 692467 w 714597"/>
              <a:gd name="connsiteY0" fmla="*/ 7114 h 346972"/>
              <a:gd name="connsiteX1" fmla="*/ 155892 w 714597"/>
              <a:gd name="connsiteY1" fmla="*/ 238889 h 346972"/>
              <a:gd name="connsiteX2" fmla="*/ 19367 w 714597"/>
              <a:gd name="connsiteY2" fmla="*/ 337314 h 346972"/>
              <a:gd name="connsiteX3" fmla="*/ 187642 w 714597"/>
              <a:gd name="connsiteY3" fmla="*/ 223014 h 346972"/>
              <a:gd name="connsiteX4" fmla="*/ 238442 w 714597"/>
              <a:gd name="connsiteY4" fmla="*/ 219839 h 346972"/>
              <a:gd name="connsiteX5" fmla="*/ 317 w 714597"/>
              <a:gd name="connsiteY5" fmla="*/ 346839 h 346972"/>
              <a:gd name="connsiteX6" fmla="*/ 190817 w 714597"/>
              <a:gd name="connsiteY6" fmla="*/ 242064 h 346972"/>
              <a:gd name="connsiteX7" fmla="*/ 333692 w 714597"/>
              <a:gd name="connsiteY7" fmla="*/ 143639 h 346972"/>
              <a:gd name="connsiteX8" fmla="*/ 568642 w 714597"/>
              <a:gd name="connsiteY8" fmla="*/ 64264 h 346972"/>
              <a:gd name="connsiteX9" fmla="*/ 609917 w 714597"/>
              <a:gd name="connsiteY9" fmla="*/ 57914 h 346972"/>
              <a:gd name="connsiteX10" fmla="*/ 692467 w 714597"/>
              <a:gd name="connsiteY10" fmla="*/ 7114 h 34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4597" h="346972">
                <a:moveTo>
                  <a:pt x="692467" y="7114"/>
                </a:moveTo>
                <a:cubicBezTo>
                  <a:pt x="616796" y="37277"/>
                  <a:pt x="268075" y="183856"/>
                  <a:pt x="155892" y="238889"/>
                </a:cubicBezTo>
                <a:cubicBezTo>
                  <a:pt x="43709" y="293922"/>
                  <a:pt x="14075" y="339960"/>
                  <a:pt x="19367" y="337314"/>
                </a:cubicBezTo>
                <a:cubicBezTo>
                  <a:pt x="24659" y="334668"/>
                  <a:pt x="151129" y="242593"/>
                  <a:pt x="187642" y="223014"/>
                </a:cubicBezTo>
                <a:cubicBezTo>
                  <a:pt x="224154" y="203435"/>
                  <a:pt x="269663" y="199202"/>
                  <a:pt x="238442" y="219839"/>
                </a:cubicBezTo>
                <a:cubicBezTo>
                  <a:pt x="207221" y="240476"/>
                  <a:pt x="8254" y="343135"/>
                  <a:pt x="317" y="346839"/>
                </a:cubicBezTo>
                <a:cubicBezTo>
                  <a:pt x="-7620" y="350543"/>
                  <a:pt x="135255" y="275931"/>
                  <a:pt x="190817" y="242064"/>
                </a:cubicBezTo>
                <a:cubicBezTo>
                  <a:pt x="246379" y="208197"/>
                  <a:pt x="270721" y="173272"/>
                  <a:pt x="333692" y="143639"/>
                </a:cubicBezTo>
                <a:cubicBezTo>
                  <a:pt x="396663" y="114006"/>
                  <a:pt x="522605" y="78551"/>
                  <a:pt x="568642" y="64264"/>
                </a:cubicBezTo>
                <a:cubicBezTo>
                  <a:pt x="614679" y="49977"/>
                  <a:pt x="592984" y="63735"/>
                  <a:pt x="609917" y="57914"/>
                </a:cubicBezTo>
                <a:cubicBezTo>
                  <a:pt x="626850" y="52093"/>
                  <a:pt x="768138" y="-23049"/>
                  <a:pt x="692467" y="71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F5CFE8EB-7081-FF5A-803A-E48C08F01C55}"/>
              </a:ext>
            </a:extLst>
          </p:cNvPr>
          <p:cNvSpPr/>
          <p:nvPr/>
        </p:nvSpPr>
        <p:spPr>
          <a:xfrm>
            <a:off x="6953415" y="1162520"/>
            <a:ext cx="720114" cy="405097"/>
          </a:xfrm>
          <a:custGeom>
            <a:avLst/>
            <a:gdLst>
              <a:gd name="connsiteX0" fmla="*/ 717385 w 720114"/>
              <a:gd name="connsiteY0" fmla="*/ 2705 h 405097"/>
              <a:gd name="connsiteX1" fmla="*/ 295110 w 720114"/>
              <a:gd name="connsiteY1" fmla="*/ 224955 h 405097"/>
              <a:gd name="connsiteX2" fmla="*/ 3010 w 720114"/>
              <a:gd name="connsiteY2" fmla="*/ 402755 h 405097"/>
              <a:gd name="connsiteX3" fmla="*/ 139535 w 720114"/>
              <a:gd name="connsiteY3" fmla="*/ 329730 h 405097"/>
              <a:gd name="connsiteX4" fmla="*/ 79210 w 720114"/>
              <a:gd name="connsiteY4" fmla="*/ 374180 h 405097"/>
              <a:gd name="connsiteX5" fmla="*/ 244310 w 720114"/>
              <a:gd name="connsiteY5" fmla="*/ 278930 h 405097"/>
              <a:gd name="connsiteX6" fmla="*/ 228435 w 720114"/>
              <a:gd name="connsiteY6" fmla="*/ 275755 h 405097"/>
              <a:gd name="connsiteX7" fmla="*/ 384010 w 720114"/>
              <a:gd name="connsiteY7" fmla="*/ 190030 h 405097"/>
              <a:gd name="connsiteX8" fmla="*/ 422110 w 720114"/>
              <a:gd name="connsiteY8" fmla="*/ 164630 h 405097"/>
              <a:gd name="connsiteX9" fmla="*/ 511010 w 720114"/>
              <a:gd name="connsiteY9" fmla="*/ 107480 h 405097"/>
              <a:gd name="connsiteX10" fmla="*/ 479260 w 720114"/>
              <a:gd name="connsiteY10" fmla="*/ 101130 h 405097"/>
              <a:gd name="connsiteX11" fmla="*/ 717385 w 720114"/>
              <a:gd name="connsiteY11" fmla="*/ 2705 h 40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0114" h="405097">
                <a:moveTo>
                  <a:pt x="717385" y="2705"/>
                </a:moveTo>
                <a:cubicBezTo>
                  <a:pt x="686693" y="23342"/>
                  <a:pt x="414172" y="158280"/>
                  <a:pt x="295110" y="224955"/>
                </a:cubicBezTo>
                <a:cubicBezTo>
                  <a:pt x="176048" y="291630"/>
                  <a:pt x="28939" y="385293"/>
                  <a:pt x="3010" y="402755"/>
                </a:cubicBezTo>
                <a:cubicBezTo>
                  <a:pt x="-22919" y="420217"/>
                  <a:pt x="126835" y="334493"/>
                  <a:pt x="139535" y="329730"/>
                </a:cubicBezTo>
                <a:cubicBezTo>
                  <a:pt x="152235" y="324967"/>
                  <a:pt x="61748" y="382647"/>
                  <a:pt x="79210" y="374180"/>
                </a:cubicBezTo>
                <a:cubicBezTo>
                  <a:pt x="96672" y="365713"/>
                  <a:pt x="219439" y="295334"/>
                  <a:pt x="244310" y="278930"/>
                </a:cubicBezTo>
                <a:cubicBezTo>
                  <a:pt x="269181" y="262526"/>
                  <a:pt x="205152" y="290572"/>
                  <a:pt x="228435" y="275755"/>
                </a:cubicBezTo>
                <a:cubicBezTo>
                  <a:pt x="251718" y="260938"/>
                  <a:pt x="351731" y="208551"/>
                  <a:pt x="384010" y="190030"/>
                </a:cubicBezTo>
                <a:cubicBezTo>
                  <a:pt x="416289" y="171509"/>
                  <a:pt x="422110" y="164630"/>
                  <a:pt x="422110" y="164630"/>
                </a:cubicBezTo>
                <a:cubicBezTo>
                  <a:pt x="443277" y="150872"/>
                  <a:pt x="501485" y="118063"/>
                  <a:pt x="511010" y="107480"/>
                </a:cubicBezTo>
                <a:cubicBezTo>
                  <a:pt x="520535" y="96897"/>
                  <a:pt x="448039" y="116476"/>
                  <a:pt x="479260" y="101130"/>
                </a:cubicBezTo>
                <a:cubicBezTo>
                  <a:pt x="510481" y="85784"/>
                  <a:pt x="748077" y="-17932"/>
                  <a:pt x="717385" y="270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21AEB41D-9020-C92F-BE12-2D4D29547AD8}"/>
              </a:ext>
            </a:extLst>
          </p:cNvPr>
          <p:cNvSpPr/>
          <p:nvPr/>
        </p:nvSpPr>
        <p:spPr>
          <a:xfrm>
            <a:off x="8384986" y="1415980"/>
            <a:ext cx="261495" cy="288532"/>
          </a:xfrm>
          <a:custGeom>
            <a:avLst/>
            <a:gdLst>
              <a:gd name="connsiteX0" fmla="*/ 189 w 261495"/>
              <a:gd name="connsiteY0" fmla="*/ 70 h 288532"/>
              <a:gd name="connsiteX1" fmla="*/ 111314 w 261495"/>
              <a:gd name="connsiteY1" fmla="*/ 149295 h 288532"/>
              <a:gd name="connsiteX2" fmla="*/ 257364 w 261495"/>
              <a:gd name="connsiteY2" fmla="*/ 282645 h 288532"/>
              <a:gd name="connsiteX3" fmla="*/ 212914 w 261495"/>
              <a:gd name="connsiteY3" fmla="*/ 257245 h 288532"/>
              <a:gd name="connsiteX4" fmla="*/ 124014 w 261495"/>
              <a:gd name="connsiteY4" fmla="*/ 187395 h 288532"/>
              <a:gd name="connsiteX5" fmla="*/ 149414 w 261495"/>
              <a:gd name="connsiteY5" fmla="*/ 209620 h 288532"/>
              <a:gd name="connsiteX6" fmla="*/ 85914 w 261495"/>
              <a:gd name="connsiteY6" fmla="*/ 130245 h 288532"/>
              <a:gd name="connsiteX7" fmla="*/ 189 w 261495"/>
              <a:gd name="connsiteY7" fmla="*/ 70 h 2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495" h="288532">
                <a:moveTo>
                  <a:pt x="189" y="70"/>
                </a:moveTo>
                <a:cubicBezTo>
                  <a:pt x="4422" y="3245"/>
                  <a:pt x="68452" y="102199"/>
                  <a:pt x="111314" y="149295"/>
                </a:cubicBezTo>
                <a:cubicBezTo>
                  <a:pt x="154177" y="196391"/>
                  <a:pt x="240431" y="264653"/>
                  <a:pt x="257364" y="282645"/>
                </a:cubicBezTo>
                <a:cubicBezTo>
                  <a:pt x="274297" y="300637"/>
                  <a:pt x="235139" y="273120"/>
                  <a:pt x="212914" y="257245"/>
                </a:cubicBezTo>
                <a:cubicBezTo>
                  <a:pt x="190689" y="241370"/>
                  <a:pt x="134597" y="195332"/>
                  <a:pt x="124014" y="187395"/>
                </a:cubicBezTo>
                <a:cubicBezTo>
                  <a:pt x="113431" y="179458"/>
                  <a:pt x="155764" y="219145"/>
                  <a:pt x="149414" y="209620"/>
                </a:cubicBezTo>
                <a:cubicBezTo>
                  <a:pt x="143064" y="200095"/>
                  <a:pt x="108139" y="158820"/>
                  <a:pt x="85914" y="130245"/>
                </a:cubicBezTo>
                <a:cubicBezTo>
                  <a:pt x="63689" y="101670"/>
                  <a:pt x="-4044" y="-3105"/>
                  <a:pt x="189" y="7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9ECCCAC-572F-83FF-7F31-4D92986EEC0F}"/>
              </a:ext>
            </a:extLst>
          </p:cNvPr>
          <p:cNvSpPr/>
          <p:nvPr/>
        </p:nvSpPr>
        <p:spPr>
          <a:xfrm>
            <a:off x="8491086" y="1053284"/>
            <a:ext cx="151601" cy="472919"/>
          </a:xfrm>
          <a:custGeom>
            <a:avLst/>
            <a:gdLst>
              <a:gd name="connsiteX0" fmla="*/ 151264 w 151601"/>
              <a:gd name="connsiteY0" fmla="*/ 816 h 472919"/>
              <a:gd name="connsiteX1" fmla="*/ 52839 w 151601"/>
              <a:gd name="connsiteY1" fmla="*/ 137341 h 472919"/>
              <a:gd name="connsiteX2" fmla="*/ 33789 w 151601"/>
              <a:gd name="connsiteY2" fmla="*/ 254816 h 472919"/>
              <a:gd name="connsiteX3" fmla="*/ 30614 w 151601"/>
              <a:gd name="connsiteY3" fmla="*/ 235766 h 472919"/>
              <a:gd name="connsiteX4" fmla="*/ 113164 w 151601"/>
              <a:gd name="connsiteY4" fmla="*/ 467541 h 472919"/>
              <a:gd name="connsiteX5" fmla="*/ 81414 w 151601"/>
              <a:gd name="connsiteY5" fmla="*/ 384991 h 472919"/>
              <a:gd name="connsiteX6" fmla="*/ 8389 w 151601"/>
              <a:gd name="connsiteY6" fmla="*/ 226241 h 472919"/>
              <a:gd name="connsiteX7" fmla="*/ 14739 w 151601"/>
              <a:gd name="connsiteY7" fmla="*/ 204016 h 472919"/>
              <a:gd name="connsiteX8" fmla="*/ 151264 w 151601"/>
              <a:gd name="connsiteY8" fmla="*/ 816 h 47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01" h="472919">
                <a:moveTo>
                  <a:pt x="151264" y="816"/>
                </a:moveTo>
                <a:cubicBezTo>
                  <a:pt x="157614" y="-10296"/>
                  <a:pt x="72418" y="95008"/>
                  <a:pt x="52839" y="137341"/>
                </a:cubicBezTo>
                <a:cubicBezTo>
                  <a:pt x="33260" y="179674"/>
                  <a:pt x="37493" y="238412"/>
                  <a:pt x="33789" y="254816"/>
                </a:cubicBezTo>
                <a:cubicBezTo>
                  <a:pt x="30085" y="271220"/>
                  <a:pt x="17385" y="200312"/>
                  <a:pt x="30614" y="235766"/>
                </a:cubicBezTo>
                <a:cubicBezTo>
                  <a:pt x="43843" y="271220"/>
                  <a:pt x="104697" y="442670"/>
                  <a:pt x="113164" y="467541"/>
                </a:cubicBezTo>
                <a:cubicBezTo>
                  <a:pt x="121631" y="492412"/>
                  <a:pt x="98876" y="425208"/>
                  <a:pt x="81414" y="384991"/>
                </a:cubicBezTo>
                <a:cubicBezTo>
                  <a:pt x="63952" y="344774"/>
                  <a:pt x="8389" y="226241"/>
                  <a:pt x="8389" y="226241"/>
                </a:cubicBezTo>
                <a:cubicBezTo>
                  <a:pt x="-2723" y="196079"/>
                  <a:pt x="-4840" y="236824"/>
                  <a:pt x="14739" y="204016"/>
                </a:cubicBezTo>
                <a:cubicBezTo>
                  <a:pt x="34318" y="171208"/>
                  <a:pt x="144914" y="11928"/>
                  <a:pt x="151264" y="81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43410D29-FB11-AFBE-C198-118B0914DFC1}"/>
              </a:ext>
            </a:extLst>
          </p:cNvPr>
          <p:cNvSpPr/>
          <p:nvPr/>
        </p:nvSpPr>
        <p:spPr>
          <a:xfrm>
            <a:off x="8548676" y="1069937"/>
            <a:ext cx="154152" cy="538518"/>
          </a:xfrm>
          <a:custGeom>
            <a:avLst/>
            <a:gdLst>
              <a:gd name="connsiteX0" fmla="*/ 153999 w 154152"/>
              <a:gd name="connsiteY0" fmla="*/ 38 h 538518"/>
              <a:gd name="connsiteX1" fmla="*/ 55574 w 154152"/>
              <a:gd name="connsiteY1" fmla="*/ 142913 h 538518"/>
              <a:gd name="connsiteX2" fmla="*/ 46049 w 154152"/>
              <a:gd name="connsiteY2" fmla="*/ 349288 h 538518"/>
              <a:gd name="connsiteX3" fmla="*/ 26999 w 154152"/>
              <a:gd name="connsiteY3" fmla="*/ 257213 h 538518"/>
              <a:gd name="connsiteX4" fmla="*/ 87324 w 154152"/>
              <a:gd name="connsiteY4" fmla="*/ 533438 h 538518"/>
              <a:gd name="connsiteX5" fmla="*/ 52399 w 154152"/>
              <a:gd name="connsiteY5" fmla="*/ 422313 h 538518"/>
              <a:gd name="connsiteX6" fmla="*/ 1599 w 154152"/>
              <a:gd name="connsiteY6" fmla="*/ 247688 h 538518"/>
              <a:gd name="connsiteX7" fmla="*/ 14299 w 154152"/>
              <a:gd name="connsiteY7" fmla="*/ 260388 h 538518"/>
              <a:gd name="connsiteX8" fmla="*/ 30174 w 154152"/>
              <a:gd name="connsiteY8" fmla="*/ 155613 h 538518"/>
              <a:gd name="connsiteX9" fmla="*/ 153999 w 154152"/>
              <a:gd name="connsiteY9" fmla="*/ 38 h 53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52" h="538518">
                <a:moveTo>
                  <a:pt x="153999" y="38"/>
                </a:moveTo>
                <a:cubicBezTo>
                  <a:pt x="158232" y="-2079"/>
                  <a:pt x="73566" y="84705"/>
                  <a:pt x="55574" y="142913"/>
                </a:cubicBezTo>
                <a:cubicBezTo>
                  <a:pt x="37582" y="201121"/>
                  <a:pt x="50811" y="330238"/>
                  <a:pt x="46049" y="349288"/>
                </a:cubicBezTo>
                <a:cubicBezTo>
                  <a:pt x="41287" y="368338"/>
                  <a:pt x="20120" y="226521"/>
                  <a:pt x="26999" y="257213"/>
                </a:cubicBezTo>
                <a:cubicBezTo>
                  <a:pt x="33878" y="287905"/>
                  <a:pt x="83091" y="505921"/>
                  <a:pt x="87324" y="533438"/>
                </a:cubicBezTo>
                <a:cubicBezTo>
                  <a:pt x="91557" y="560955"/>
                  <a:pt x="66686" y="469938"/>
                  <a:pt x="52399" y="422313"/>
                </a:cubicBezTo>
                <a:cubicBezTo>
                  <a:pt x="38112" y="374688"/>
                  <a:pt x="7949" y="274675"/>
                  <a:pt x="1599" y="247688"/>
                </a:cubicBezTo>
                <a:cubicBezTo>
                  <a:pt x="-4751" y="220701"/>
                  <a:pt x="9536" y="275734"/>
                  <a:pt x="14299" y="260388"/>
                </a:cubicBezTo>
                <a:cubicBezTo>
                  <a:pt x="19062" y="245042"/>
                  <a:pt x="11653" y="193713"/>
                  <a:pt x="30174" y="155613"/>
                </a:cubicBezTo>
                <a:cubicBezTo>
                  <a:pt x="48695" y="117513"/>
                  <a:pt x="149766" y="2155"/>
                  <a:pt x="153999" y="3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C650C78A-E533-7F11-DD32-98F12B941713}"/>
              </a:ext>
            </a:extLst>
          </p:cNvPr>
          <p:cNvSpPr/>
          <p:nvPr/>
        </p:nvSpPr>
        <p:spPr>
          <a:xfrm>
            <a:off x="8645157" y="1190618"/>
            <a:ext cx="198292" cy="666188"/>
          </a:xfrm>
          <a:custGeom>
            <a:avLst/>
            <a:gdLst>
              <a:gd name="connsiteX0" fmla="*/ 22593 w 198292"/>
              <a:gd name="connsiteY0" fmla="*/ 7 h 666188"/>
              <a:gd name="connsiteX1" fmla="*/ 3543 w 198292"/>
              <a:gd name="connsiteY1" fmla="*/ 161932 h 666188"/>
              <a:gd name="connsiteX2" fmla="*/ 92443 w 198292"/>
              <a:gd name="connsiteY2" fmla="*/ 412757 h 666188"/>
              <a:gd name="connsiteX3" fmla="*/ 98793 w 198292"/>
              <a:gd name="connsiteY3" fmla="*/ 406407 h 666188"/>
              <a:gd name="connsiteX4" fmla="*/ 197218 w 198292"/>
              <a:gd name="connsiteY4" fmla="*/ 663582 h 666188"/>
              <a:gd name="connsiteX5" fmla="*/ 143243 w 198292"/>
              <a:gd name="connsiteY5" fmla="*/ 527057 h 666188"/>
              <a:gd name="connsiteX6" fmla="*/ 22593 w 198292"/>
              <a:gd name="connsiteY6" fmla="*/ 330207 h 666188"/>
              <a:gd name="connsiteX7" fmla="*/ 47993 w 198292"/>
              <a:gd name="connsiteY7" fmla="*/ 339732 h 666188"/>
              <a:gd name="connsiteX8" fmla="*/ 368 w 198292"/>
              <a:gd name="connsiteY8" fmla="*/ 155582 h 666188"/>
              <a:gd name="connsiteX9" fmla="*/ 22593 w 198292"/>
              <a:gd name="connsiteY9" fmla="*/ 7 h 666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292" h="666188">
                <a:moveTo>
                  <a:pt x="22593" y="7"/>
                </a:moveTo>
                <a:cubicBezTo>
                  <a:pt x="23122" y="1065"/>
                  <a:pt x="-8099" y="93140"/>
                  <a:pt x="3543" y="161932"/>
                </a:cubicBezTo>
                <a:cubicBezTo>
                  <a:pt x="15185" y="230724"/>
                  <a:pt x="76568" y="372011"/>
                  <a:pt x="92443" y="412757"/>
                </a:cubicBezTo>
                <a:cubicBezTo>
                  <a:pt x="108318" y="453503"/>
                  <a:pt x="81331" y="364603"/>
                  <a:pt x="98793" y="406407"/>
                </a:cubicBezTo>
                <a:cubicBezTo>
                  <a:pt x="116255" y="448211"/>
                  <a:pt x="189810" y="643474"/>
                  <a:pt x="197218" y="663582"/>
                </a:cubicBezTo>
                <a:cubicBezTo>
                  <a:pt x="204626" y="683690"/>
                  <a:pt x="172347" y="582620"/>
                  <a:pt x="143243" y="527057"/>
                </a:cubicBezTo>
                <a:cubicBezTo>
                  <a:pt x="114139" y="471495"/>
                  <a:pt x="38468" y="361428"/>
                  <a:pt x="22593" y="330207"/>
                </a:cubicBezTo>
                <a:cubicBezTo>
                  <a:pt x="6718" y="298986"/>
                  <a:pt x="51697" y="368836"/>
                  <a:pt x="47993" y="339732"/>
                </a:cubicBezTo>
                <a:cubicBezTo>
                  <a:pt x="44289" y="310628"/>
                  <a:pt x="4072" y="206911"/>
                  <a:pt x="368" y="155582"/>
                </a:cubicBezTo>
                <a:cubicBezTo>
                  <a:pt x="-3336" y="104253"/>
                  <a:pt x="22064" y="-1051"/>
                  <a:pt x="22593" y="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C083540-0F6A-B0FA-0CA9-0498F9307044}"/>
              </a:ext>
            </a:extLst>
          </p:cNvPr>
          <p:cNvSpPr/>
          <p:nvPr/>
        </p:nvSpPr>
        <p:spPr>
          <a:xfrm>
            <a:off x="8440532" y="1567293"/>
            <a:ext cx="281551" cy="232945"/>
          </a:xfrm>
          <a:custGeom>
            <a:avLst/>
            <a:gdLst>
              <a:gd name="connsiteX0" fmla="*/ 8143 w 281551"/>
              <a:gd name="connsiteY0" fmla="*/ 4332 h 232945"/>
              <a:gd name="connsiteX1" fmla="*/ 116093 w 281551"/>
              <a:gd name="connsiteY1" fmla="*/ 169432 h 232945"/>
              <a:gd name="connsiteX2" fmla="*/ 106568 w 281551"/>
              <a:gd name="connsiteY2" fmla="*/ 163082 h 232945"/>
              <a:gd name="connsiteX3" fmla="*/ 281193 w 281551"/>
              <a:gd name="connsiteY3" fmla="*/ 232932 h 232945"/>
              <a:gd name="connsiteX4" fmla="*/ 151018 w 281551"/>
              <a:gd name="connsiteY4" fmla="*/ 156732 h 232945"/>
              <a:gd name="connsiteX5" fmla="*/ 112918 w 281551"/>
              <a:gd name="connsiteY5" fmla="*/ 156732 h 232945"/>
              <a:gd name="connsiteX6" fmla="*/ 20843 w 281551"/>
              <a:gd name="connsiteY6" fmla="*/ 55132 h 232945"/>
              <a:gd name="connsiteX7" fmla="*/ 8143 w 281551"/>
              <a:gd name="connsiteY7" fmla="*/ 4332 h 23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551" h="232945">
                <a:moveTo>
                  <a:pt x="8143" y="4332"/>
                </a:moveTo>
                <a:cubicBezTo>
                  <a:pt x="24018" y="23382"/>
                  <a:pt x="116093" y="169432"/>
                  <a:pt x="116093" y="169432"/>
                </a:cubicBezTo>
                <a:cubicBezTo>
                  <a:pt x="132497" y="195890"/>
                  <a:pt x="79051" y="152499"/>
                  <a:pt x="106568" y="163082"/>
                </a:cubicBezTo>
                <a:cubicBezTo>
                  <a:pt x="134085" y="173665"/>
                  <a:pt x="273785" y="233990"/>
                  <a:pt x="281193" y="232932"/>
                </a:cubicBezTo>
                <a:cubicBezTo>
                  <a:pt x="288601" y="231874"/>
                  <a:pt x="179064" y="169432"/>
                  <a:pt x="151018" y="156732"/>
                </a:cubicBezTo>
                <a:cubicBezTo>
                  <a:pt x="122972" y="144032"/>
                  <a:pt x="134614" y="173665"/>
                  <a:pt x="112918" y="156732"/>
                </a:cubicBezTo>
                <a:cubicBezTo>
                  <a:pt x="91222" y="139799"/>
                  <a:pt x="40422" y="76299"/>
                  <a:pt x="20843" y="55132"/>
                </a:cubicBezTo>
                <a:cubicBezTo>
                  <a:pt x="1264" y="33965"/>
                  <a:pt x="-7732" y="-14718"/>
                  <a:pt x="8143" y="433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725A1C0-AC93-BFA8-2A4C-6C7F5519A4AB}"/>
              </a:ext>
            </a:extLst>
          </p:cNvPr>
          <p:cNvSpPr/>
          <p:nvPr/>
        </p:nvSpPr>
        <p:spPr>
          <a:xfrm>
            <a:off x="8723596" y="1237069"/>
            <a:ext cx="192368" cy="750590"/>
          </a:xfrm>
          <a:custGeom>
            <a:avLst/>
            <a:gdLst>
              <a:gd name="connsiteX0" fmla="*/ 1304 w 192368"/>
              <a:gd name="connsiteY0" fmla="*/ 1181 h 750590"/>
              <a:gd name="connsiteX1" fmla="*/ 39404 w 192368"/>
              <a:gd name="connsiteY1" fmla="*/ 245656 h 750590"/>
              <a:gd name="connsiteX2" fmla="*/ 42579 w 192368"/>
              <a:gd name="connsiteY2" fmla="*/ 207556 h 750590"/>
              <a:gd name="connsiteX3" fmla="*/ 106079 w 192368"/>
              <a:gd name="connsiteY3" fmla="*/ 445681 h 750590"/>
              <a:gd name="connsiteX4" fmla="*/ 191804 w 192368"/>
              <a:gd name="connsiteY4" fmla="*/ 515531 h 750590"/>
              <a:gd name="connsiteX5" fmla="*/ 144179 w 192368"/>
              <a:gd name="connsiteY5" fmla="*/ 747306 h 750590"/>
              <a:gd name="connsiteX6" fmla="*/ 163229 w 192368"/>
              <a:gd name="connsiteY6" fmla="*/ 639356 h 750590"/>
              <a:gd name="connsiteX7" fmla="*/ 144179 w 192368"/>
              <a:gd name="connsiteY7" fmla="*/ 464731 h 750590"/>
              <a:gd name="connsiteX8" fmla="*/ 93379 w 192368"/>
              <a:gd name="connsiteY8" fmla="*/ 363131 h 750590"/>
              <a:gd name="connsiteX9" fmla="*/ 1304 w 192368"/>
              <a:gd name="connsiteY9" fmla="*/ 1181 h 75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368" h="750590">
                <a:moveTo>
                  <a:pt x="1304" y="1181"/>
                </a:moveTo>
                <a:cubicBezTo>
                  <a:pt x="-7692" y="-18398"/>
                  <a:pt x="32525" y="211260"/>
                  <a:pt x="39404" y="245656"/>
                </a:cubicBezTo>
                <a:cubicBezTo>
                  <a:pt x="46283" y="280052"/>
                  <a:pt x="31467" y="174219"/>
                  <a:pt x="42579" y="207556"/>
                </a:cubicBezTo>
                <a:cubicBezTo>
                  <a:pt x="53691" y="240893"/>
                  <a:pt x="81208" y="394352"/>
                  <a:pt x="106079" y="445681"/>
                </a:cubicBezTo>
                <a:cubicBezTo>
                  <a:pt x="130950" y="497010"/>
                  <a:pt x="185454" y="465260"/>
                  <a:pt x="191804" y="515531"/>
                </a:cubicBezTo>
                <a:cubicBezTo>
                  <a:pt x="198154" y="565802"/>
                  <a:pt x="148941" y="726669"/>
                  <a:pt x="144179" y="747306"/>
                </a:cubicBezTo>
                <a:cubicBezTo>
                  <a:pt x="139417" y="767943"/>
                  <a:pt x="163229" y="686452"/>
                  <a:pt x="163229" y="639356"/>
                </a:cubicBezTo>
                <a:cubicBezTo>
                  <a:pt x="163229" y="592260"/>
                  <a:pt x="155821" y="510768"/>
                  <a:pt x="144179" y="464731"/>
                </a:cubicBezTo>
                <a:cubicBezTo>
                  <a:pt x="132537" y="418694"/>
                  <a:pt x="116662" y="433510"/>
                  <a:pt x="93379" y="363131"/>
                </a:cubicBezTo>
                <a:cubicBezTo>
                  <a:pt x="70096" y="292752"/>
                  <a:pt x="10300" y="20760"/>
                  <a:pt x="1304" y="118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6B48B649-3FC4-9200-0D07-2B5F75FB43E0}"/>
              </a:ext>
            </a:extLst>
          </p:cNvPr>
          <p:cNvSpPr/>
          <p:nvPr/>
        </p:nvSpPr>
        <p:spPr>
          <a:xfrm>
            <a:off x="8877124" y="1117001"/>
            <a:ext cx="326983" cy="1116723"/>
          </a:xfrm>
          <a:custGeom>
            <a:avLst/>
            <a:gdLst>
              <a:gd name="connsiteX0" fmla="*/ 176 w 326983"/>
              <a:gd name="connsiteY0" fmla="*/ 599 h 1116723"/>
              <a:gd name="connsiteX1" fmla="*/ 260526 w 326983"/>
              <a:gd name="connsiteY1" fmla="*/ 438749 h 1116723"/>
              <a:gd name="connsiteX2" fmla="*/ 260526 w 326983"/>
              <a:gd name="connsiteY2" fmla="*/ 429224 h 1116723"/>
              <a:gd name="connsiteX3" fmla="*/ 292276 w 326983"/>
              <a:gd name="connsiteY3" fmla="*/ 867374 h 1116723"/>
              <a:gd name="connsiteX4" fmla="*/ 311326 w 326983"/>
              <a:gd name="connsiteY4" fmla="*/ 819749 h 1116723"/>
              <a:gd name="connsiteX5" fmla="*/ 244651 w 326983"/>
              <a:gd name="connsiteY5" fmla="*/ 1115024 h 1116723"/>
              <a:gd name="connsiteX6" fmla="*/ 285926 w 326983"/>
              <a:gd name="connsiteY6" fmla="*/ 927699 h 1116723"/>
              <a:gd name="connsiteX7" fmla="*/ 317676 w 326983"/>
              <a:gd name="connsiteY7" fmla="*/ 657824 h 1116723"/>
              <a:gd name="connsiteX8" fmla="*/ 317676 w 326983"/>
              <a:gd name="connsiteY8" fmla="*/ 660999 h 1116723"/>
              <a:gd name="connsiteX9" fmla="*/ 209726 w 326983"/>
              <a:gd name="connsiteY9" fmla="*/ 330799 h 1116723"/>
              <a:gd name="connsiteX10" fmla="*/ 219251 w 326983"/>
              <a:gd name="connsiteY10" fmla="*/ 343499 h 1116723"/>
              <a:gd name="connsiteX11" fmla="*/ 176 w 326983"/>
              <a:gd name="connsiteY11" fmla="*/ 599 h 111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6983" h="1116723">
                <a:moveTo>
                  <a:pt x="176" y="599"/>
                </a:moveTo>
                <a:cubicBezTo>
                  <a:pt x="7055" y="16474"/>
                  <a:pt x="217134" y="367312"/>
                  <a:pt x="260526" y="438749"/>
                </a:cubicBezTo>
                <a:cubicBezTo>
                  <a:pt x="303918" y="510186"/>
                  <a:pt x="255234" y="357787"/>
                  <a:pt x="260526" y="429224"/>
                </a:cubicBezTo>
                <a:cubicBezTo>
                  <a:pt x="265818" y="500661"/>
                  <a:pt x="283809" y="802286"/>
                  <a:pt x="292276" y="867374"/>
                </a:cubicBezTo>
                <a:cubicBezTo>
                  <a:pt x="300743" y="932462"/>
                  <a:pt x="319263" y="778474"/>
                  <a:pt x="311326" y="819749"/>
                </a:cubicBezTo>
                <a:cubicBezTo>
                  <a:pt x="303389" y="861024"/>
                  <a:pt x="248884" y="1097032"/>
                  <a:pt x="244651" y="1115024"/>
                </a:cubicBezTo>
                <a:cubicBezTo>
                  <a:pt x="240418" y="1133016"/>
                  <a:pt x="273755" y="1003899"/>
                  <a:pt x="285926" y="927699"/>
                </a:cubicBezTo>
                <a:cubicBezTo>
                  <a:pt x="298097" y="851499"/>
                  <a:pt x="312384" y="702274"/>
                  <a:pt x="317676" y="657824"/>
                </a:cubicBezTo>
                <a:cubicBezTo>
                  <a:pt x="322968" y="613374"/>
                  <a:pt x="335668" y="715503"/>
                  <a:pt x="317676" y="660999"/>
                </a:cubicBezTo>
                <a:cubicBezTo>
                  <a:pt x="299684" y="606495"/>
                  <a:pt x="226130" y="383716"/>
                  <a:pt x="209726" y="330799"/>
                </a:cubicBezTo>
                <a:cubicBezTo>
                  <a:pt x="193322" y="277882"/>
                  <a:pt x="249413" y="398003"/>
                  <a:pt x="219251" y="343499"/>
                </a:cubicBezTo>
                <a:cubicBezTo>
                  <a:pt x="189089" y="288995"/>
                  <a:pt x="-6703" y="-15276"/>
                  <a:pt x="176" y="59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19528784-2CDA-A03F-32ED-81EB397B79AD}"/>
              </a:ext>
            </a:extLst>
          </p:cNvPr>
          <p:cNvSpPr/>
          <p:nvPr/>
        </p:nvSpPr>
        <p:spPr>
          <a:xfrm>
            <a:off x="8781690" y="1257746"/>
            <a:ext cx="208782" cy="741812"/>
          </a:xfrm>
          <a:custGeom>
            <a:avLst/>
            <a:gdLst>
              <a:gd name="connsiteX0" fmla="*/ 360 w 208782"/>
              <a:gd name="connsiteY0" fmla="*/ 5904 h 741812"/>
              <a:gd name="connsiteX1" fmla="*/ 89260 w 208782"/>
              <a:gd name="connsiteY1" fmla="*/ 59879 h 741812"/>
              <a:gd name="connsiteX2" fmla="*/ 171810 w 208782"/>
              <a:gd name="connsiteY2" fmla="*/ 278954 h 741812"/>
              <a:gd name="connsiteX3" fmla="*/ 178160 w 208782"/>
              <a:gd name="connsiteY3" fmla="*/ 275779 h 741812"/>
              <a:gd name="connsiteX4" fmla="*/ 187685 w 208782"/>
              <a:gd name="connsiteY4" fmla="*/ 513904 h 741812"/>
              <a:gd name="connsiteX5" fmla="*/ 206735 w 208782"/>
              <a:gd name="connsiteY5" fmla="*/ 421829 h 741812"/>
              <a:gd name="connsiteX6" fmla="*/ 133710 w 208782"/>
              <a:gd name="connsiteY6" fmla="*/ 710754 h 741812"/>
              <a:gd name="connsiteX7" fmla="*/ 130535 w 208782"/>
              <a:gd name="connsiteY7" fmla="*/ 701229 h 741812"/>
              <a:gd name="connsiteX8" fmla="*/ 181335 w 208782"/>
              <a:gd name="connsiteY8" fmla="*/ 421829 h 741812"/>
              <a:gd name="connsiteX9" fmla="*/ 168635 w 208782"/>
              <a:gd name="connsiteY9" fmla="*/ 244029 h 741812"/>
              <a:gd name="connsiteX10" fmla="*/ 114660 w 208782"/>
              <a:gd name="connsiteY10" fmla="*/ 180529 h 741812"/>
              <a:gd name="connsiteX11" fmla="*/ 124185 w 208782"/>
              <a:gd name="connsiteY11" fmla="*/ 171004 h 741812"/>
              <a:gd name="connsiteX12" fmla="*/ 360 w 208782"/>
              <a:gd name="connsiteY12" fmla="*/ 5904 h 74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782" h="741812">
                <a:moveTo>
                  <a:pt x="360" y="5904"/>
                </a:moveTo>
                <a:cubicBezTo>
                  <a:pt x="-5461" y="-12617"/>
                  <a:pt x="60685" y="14371"/>
                  <a:pt x="89260" y="59879"/>
                </a:cubicBezTo>
                <a:cubicBezTo>
                  <a:pt x="117835" y="105387"/>
                  <a:pt x="156993" y="242971"/>
                  <a:pt x="171810" y="278954"/>
                </a:cubicBezTo>
                <a:cubicBezTo>
                  <a:pt x="186627" y="314937"/>
                  <a:pt x="175514" y="236621"/>
                  <a:pt x="178160" y="275779"/>
                </a:cubicBezTo>
                <a:cubicBezTo>
                  <a:pt x="180806" y="314937"/>
                  <a:pt x="182923" y="489562"/>
                  <a:pt x="187685" y="513904"/>
                </a:cubicBezTo>
                <a:cubicBezTo>
                  <a:pt x="192447" y="538246"/>
                  <a:pt x="215731" y="389021"/>
                  <a:pt x="206735" y="421829"/>
                </a:cubicBezTo>
                <a:cubicBezTo>
                  <a:pt x="197739" y="454637"/>
                  <a:pt x="146410" y="664187"/>
                  <a:pt x="133710" y="710754"/>
                </a:cubicBezTo>
                <a:cubicBezTo>
                  <a:pt x="121010" y="757321"/>
                  <a:pt x="122598" y="749383"/>
                  <a:pt x="130535" y="701229"/>
                </a:cubicBezTo>
                <a:cubicBezTo>
                  <a:pt x="138472" y="653075"/>
                  <a:pt x="174985" y="498029"/>
                  <a:pt x="181335" y="421829"/>
                </a:cubicBezTo>
                <a:cubicBezTo>
                  <a:pt x="187685" y="345629"/>
                  <a:pt x="179748" y="284246"/>
                  <a:pt x="168635" y="244029"/>
                </a:cubicBezTo>
                <a:cubicBezTo>
                  <a:pt x="157523" y="203812"/>
                  <a:pt x="122068" y="192700"/>
                  <a:pt x="114660" y="180529"/>
                </a:cubicBezTo>
                <a:cubicBezTo>
                  <a:pt x="107252" y="168358"/>
                  <a:pt x="136356" y="199579"/>
                  <a:pt x="124185" y="171004"/>
                </a:cubicBezTo>
                <a:cubicBezTo>
                  <a:pt x="112014" y="142429"/>
                  <a:pt x="6181" y="24425"/>
                  <a:pt x="360" y="590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C9BDA930-086B-52DE-BE8A-DBB9E5DA0E00}"/>
              </a:ext>
            </a:extLst>
          </p:cNvPr>
          <p:cNvSpPr/>
          <p:nvPr/>
        </p:nvSpPr>
        <p:spPr>
          <a:xfrm>
            <a:off x="8835255" y="1415875"/>
            <a:ext cx="267472" cy="855595"/>
          </a:xfrm>
          <a:custGeom>
            <a:avLst/>
            <a:gdLst>
              <a:gd name="connsiteX0" fmla="*/ 169045 w 267472"/>
              <a:gd name="connsiteY0" fmla="*/ 175 h 855595"/>
              <a:gd name="connsiteX1" fmla="*/ 267470 w 267472"/>
              <a:gd name="connsiteY1" fmla="*/ 387525 h 855595"/>
              <a:gd name="connsiteX2" fmla="*/ 165870 w 267472"/>
              <a:gd name="connsiteY2" fmla="*/ 587550 h 855595"/>
              <a:gd name="connsiteX3" fmla="*/ 197620 w 267472"/>
              <a:gd name="connsiteY3" fmla="*/ 555800 h 855595"/>
              <a:gd name="connsiteX4" fmla="*/ 770 w 267472"/>
              <a:gd name="connsiteY4" fmla="*/ 854250 h 855595"/>
              <a:gd name="connsiteX5" fmla="*/ 124595 w 267472"/>
              <a:gd name="connsiteY5" fmla="*/ 673275 h 855595"/>
              <a:gd name="connsiteX6" fmla="*/ 251595 w 267472"/>
              <a:gd name="connsiteY6" fmla="*/ 485950 h 855595"/>
              <a:gd name="connsiteX7" fmla="*/ 213495 w 267472"/>
              <a:gd name="connsiteY7" fmla="*/ 524050 h 855595"/>
              <a:gd name="connsiteX8" fmla="*/ 223020 w 267472"/>
              <a:gd name="connsiteY8" fmla="*/ 339900 h 855595"/>
              <a:gd name="connsiteX9" fmla="*/ 169045 w 267472"/>
              <a:gd name="connsiteY9" fmla="*/ 175 h 85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472" h="855595">
                <a:moveTo>
                  <a:pt x="169045" y="175"/>
                </a:moveTo>
                <a:cubicBezTo>
                  <a:pt x="176453" y="8113"/>
                  <a:pt x="267999" y="289629"/>
                  <a:pt x="267470" y="387525"/>
                </a:cubicBezTo>
                <a:cubicBezTo>
                  <a:pt x="266941" y="485421"/>
                  <a:pt x="177512" y="559504"/>
                  <a:pt x="165870" y="587550"/>
                </a:cubicBezTo>
                <a:cubicBezTo>
                  <a:pt x="154228" y="615596"/>
                  <a:pt x="225137" y="511350"/>
                  <a:pt x="197620" y="555800"/>
                </a:cubicBezTo>
                <a:cubicBezTo>
                  <a:pt x="170103" y="600250"/>
                  <a:pt x="12941" y="834671"/>
                  <a:pt x="770" y="854250"/>
                </a:cubicBezTo>
                <a:cubicBezTo>
                  <a:pt x="-11401" y="873829"/>
                  <a:pt x="124595" y="673275"/>
                  <a:pt x="124595" y="673275"/>
                </a:cubicBezTo>
                <a:cubicBezTo>
                  <a:pt x="166399" y="611892"/>
                  <a:pt x="236778" y="510821"/>
                  <a:pt x="251595" y="485950"/>
                </a:cubicBezTo>
                <a:cubicBezTo>
                  <a:pt x="266412" y="461079"/>
                  <a:pt x="218257" y="548392"/>
                  <a:pt x="213495" y="524050"/>
                </a:cubicBezTo>
                <a:cubicBezTo>
                  <a:pt x="208733" y="499708"/>
                  <a:pt x="229899" y="424037"/>
                  <a:pt x="223020" y="339900"/>
                </a:cubicBezTo>
                <a:cubicBezTo>
                  <a:pt x="216141" y="255763"/>
                  <a:pt x="161637" y="-7763"/>
                  <a:pt x="169045" y="1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BC5C98B-DFC2-1602-1905-E5BC04DE5F62}"/>
              </a:ext>
            </a:extLst>
          </p:cNvPr>
          <p:cNvSpPr/>
          <p:nvPr/>
        </p:nvSpPr>
        <p:spPr>
          <a:xfrm>
            <a:off x="8330935" y="1904851"/>
            <a:ext cx="602828" cy="412961"/>
          </a:xfrm>
          <a:custGeom>
            <a:avLst/>
            <a:gdLst>
              <a:gd name="connsiteX0" fmla="*/ 578115 w 602828"/>
              <a:gd name="connsiteY0" fmla="*/ 6499 h 412961"/>
              <a:gd name="connsiteX1" fmla="*/ 390790 w 602828"/>
              <a:gd name="connsiteY1" fmla="*/ 279549 h 412961"/>
              <a:gd name="connsiteX2" fmla="*/ 432065 w 602828"/>
              <a:gd name="connsiteY2" fmla="*/ 254149 h 412961"/>
              <a:gd name="connsiteX3" fmla="*/ 193940 w 602828"/>
              <a:gd name="connsiteY3" fmla="*/ 358924 h 412961"/>
              <a:gd name="connsiteX4" fmla="*/ 265 w 602828"/>
              <a:gd name="connsiteY4" fmla="*/ 412899 h 412961"/>
              <a:gd name="connsiteX5" fmla="*/ 235215 w 602828"/>
              <a:gd name="connsiteY5" fmla="*/ 349399 h 412961"/>
              <a:gd name="connsiteX6" fmla="*/ 159015 w 602828"/>
              <a:gd name="connsiteY6" fmla="*/ 409724 h 412961"/>
              <a:gd name="connsiteX7" fmla="*/ 387615 w 602828"/>
              <a:gd name="connsiteY7" fmla="*/ 327174 h 412961"/>
              <a:gd name="connsiteX8" fmla="*/ 419365 w 602828"/>
              <a:gd name="connsiteY8" fmla="*/ 298599 h 412961"/>
              <a:gd name="connsiteX9" fmla="*/ 546365 w 602828"/>
              <a:gd name="connsiteY9" fmla="*/ 117624 h 412961"/>
              <a:gd name="connsiteX10" fmla="*/ 501915 w 602828"/>
              <a:gd name="connsiteY10" fmla="*/ 177949 h 412961"/>
              <a:gd name="connsiteX11" fmla="*/ 590815 w 602828"/>
              <a:gd name="connsiteY11" fmla="*/ 92224 h 412961"/>
              <a:gd name="connsiteX12" fmla="*/ 578115 w 602828"/>
              <a:gd name="connsiteY12" fmla="*/ 6499 h 41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2828" h="412961">
                <a:moveTo>
                  <a:pt x="578115" y="6499"/>
                </a:moveTo>
                <a:cubicBezTo>
                  <a:pt x="544778" y="37720"/>
                  <a:pt x="415132" y="238274"/>
                  <a:pt x="390790" y="279549"/>
                </a:cubicBezTo>
                <a:cubicBezTo>
                  <a:pt x="366448" y="320824"/>
                  <a:pt x="464873" y="240920"/>
                  <a:pt x="432065" y="254149"/>
                </a:cubicBezTo>
                <a:cubicBezTo>
                  <a:pt x="399257" y="267378"/>
                  <a:pt x="265907" y="332466"/>
                  <a:pt x="193940" y="358924"/>
                </a:cubicBezTo>
                <a:cubicBezTo>
                  <a:pt x="121973" y="385382"/>
                  <a:pt x="-6614" y="414486"/>
                  <a:pt x="265" y="412899"/>
                </a:cubicBezTo>
                <a:cubicBezTo>
                  <a:pt x="7144" y="411312"/>
                  <a:pt x="208757" y="349928"/>
                  <a:pt x="235215" y="349399"/>
                </a:cubicBezTo>
                <a:cubicBezTo>
                  <a:pt x="261673" y="348870"/>
                  <a:pt x="133615" y="413428"/>
                  <a:pt x="159015" y="409724"/>
                </a:cubicBezTo>
                <a:cubicBezTo>
                  <a:pt x="184415" y="406020"/>
                  <a:pt x="344223" y="345695"/>
                  <a:pt x="387615" y="327174"/>
                </a:cubicBezTo>
                <a:cubicBezTo>
                  <a:pt x="431007" y="308653"/>
                  <a:pt x="392907" y="333524"/>
                  <a:pt x="419365" y="298599"/>
                </a:cubicBezTo>
                <a:cubicBezTo>
                  <a:pt x="445823" y="263674"/>
                  <a:pt x="532607" y="137732"/>
                  <a:pt x="546365" y="117624"/>
                </a:cubicBezTo>
                <a:cubicBezTo>
                  <a:pt x="560123" y="97516"/>
                  <a:pt x="494507" y="182182"/>
                  <a:pt x="501915" y="177949"/>
                </a:cubicBezTo>
                <a:cubicBezTo>
                  <a:pt x="509323" y="173716"/>
                  <a:pt x="575469" y="119211"/>
                  <a:pt x="590815" y="92224"/>
                </a:cubicBezTo>
                <a:cubicBezTo>
                  <a:pt x="606161" y="65237"/>
                  <a:pt x="611452" y="-24722"/>
                  <a:pt x="578115" y="649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0EE7357B-CAA7-81D9-FFA8-398F8C131374}"/>
              </a:ext>
            </a:extLst>
          </p:cNvPr>
          <p:cNvSpPr/>
          <p:nvPr/>
        </p:nvSpPr>
        <p:spPr>
          <a:xfrm>
            <a:off x="7936815" y="2393480"/>
            <a:ext cx="302847" cy="80662"/>
          </a:xfrm>
          <a:custGeom>
            <a:avLst/>
            <a:gdLst>
              <a:gd name="connsiteX0" fmla="*/ 7035 w 302847"/>
              <a:gd name="connsiteY0" fmla="*/ 470 h 80662"/>
              <a:gd name="connsiteX1" fmla="*/ 216585 w 302847"/>
              <a:gd name="connsiteY1" fmla="*/ 35395 h 80662"/>
              <a:gd name="connsiteX2" fmla="*/ 302310 w 302847"/>
              <a:gd name="connsiteY2" fmla="*/ 79845 h 80662"/>
              <a:gd name="connsiteX3" fmla="*/ 181660 w 302847"/>
              <a:gd name="connsiteY3" fmla="*/ 63970 h 80662"/>
              <a:gd name="connsiteX4" fmla="*/ 283260 w 302847"/>
              <a:gd name="connsiteY4" fmla="*/ 60795 h 80662"/>
              <a:gd name="connsiteX5" fmla="*/ 124510 w 302847"/>
              <a:gd name="connsiteY5" fmla="*/ 32220 h 80662"/>
              <a:gd name="connsiteX6" fmla="*/ 54660 w 302847"/>
              <a:gd name="connsiteY6" fmla="*/ 16345 h 80662"/>
              <a:gd name="connsiteX7" fmla="*/ 7035 w 302847"/>
              <a:gd name="connsiteY7" fmla="*/ 470 h 8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847" h="80662">
                <a:moveTo>
                  <a:pt x="7035" y="470"/>
                </a:moveTo>
                <a:cubicBezTo>
                  <a:pt x="34023" y="3645"/>
                  <a:pt x="167373" y="22166"/>
                  <a:pt x="216585" y="35395"/>
                </a:cubicBezTo>
                <a:cubicBezTo>
                  <a:pt x="265798" y="48624"/>
                  <a:pt x="308131" y="75083"/>
                  <a:pt x="302310" y="79845"/>
                </a:cubicBezTo>
                <a:cubicBezTo>
                  <a:pt x="296489" y="84607"/>
                  <a:pt x="184835" y="67145"/>
                  <a:pt x="181660" y="63970"/>
                </a:cubicBezTo>
                <a:cubicBezTo>
                  <a:pt x="178485" y="60795"/>
                  <a:pt x="292785" y="66087"/>
                  <a:pt x="283260" y="60795"/>
                </a:cubicBezTo>
                <a:cubicBezTo>
                  <a:pt x="273735" y="55503"/>
                  <a:pt x="162610" y="39628"/>
                  <a:pt x="124510" y="32220"/>
                </a:cubicBezTo>
                <a:cubicBezTo>
                  <a:pt x="86410" y="24812"/>
                  <a:pt x="71064" y="21637"/>
                  <a:pt x="54660" y="16345"/>
                </a:cubicBezTo>
                <a:cubicBezTo>
                  <a:pt x="38256" y="11053"/>
                  <a:pt x="-19953" y="-2705"/>
                  <a:pt x="7035" y="47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958917B-AB22-2528-3B8A-62506644C305}"/>
              </a:ext>
            </a:extLst>
          </p:cNvPr>
          <p:cNvSpPr/>
          <p:nvPr/>
        </p:nvSpPr>
        <p:spPr>
          <a:xfrm>
            <a:off x="7800629" y="2383202"/>
            <a:ext cx="481413" cy="301916"/>
          </a:xfrm>
          <a:custGeom>
            <a:avLst/>
            <a:gdLst>
              <a:gd name="connsiteX0" fmla="*/ 298796 w 481413"/>
              <a:gd name="connsiteY0" fmla="*/ 1223 h 301916"/>
              <a:gd name="connsiteX1" fmla="*/ 127346 w 481413"/>
              <a:gd name="connsiteY1" fmla="*/ 90123 h 301916"/>
              <a:gd name="connsiteX2" fmla="*/ 9871 w 481413"/>
              <a:gd name="connsiteY2" fmla="*/ 156798 h 301916"/>
              <a:gd name="connsiteX3" fmla="*/ 28921 w 481413"/>
              <a:gd name="connsiteY3" fmla="*/ 182198 h 301916"/>
              <a:gd name="connsiteX4" fmla="*/ 70196 w 481413"/>
              <a:gd name="connsiteY4" fmla="*/ 239348 h 301916"/>
              <a:gd name="connsiteX5" fmla="*/ 73371 w 481413"/>
              <a:gd name="connsiteY5" fmla="*/ 239348 h 301916"/>
              <a:gd name="connsiteX6" fmla="*/ 267046 w 481413"/>
              <a:gd name="connsiteY6" fmla="*/ 296498 h 301916"/>
              <a:gd name="connsiteX7" fmla="*/ 228946 w 481413"/>
              <a:gd name="connsiteY7" fmla="*/ 293323 h 301916"/>
              <a:gd name="connsiteX8" fmla="*/ 479771 w 481413"/>
              <a:gd name="connsiteY8" fmla="*/ 299673 h 301916"/>
              <a:gd name="connsiteX9" fmla="*/ 321021 w 481413"/>
              <a:gd name="connsiteY9" fmla="*/ 296498 h 301916"/>
              <a:gd name="connsiteX10" fmla="*/ 6696 w 481413"/>
              <a:gd name="connsiteY10" fmla="*/ 242523 h 301916"/>
              <a:gd name="connsiteX11" fmla="*/ 101946 w 481413"/>
              <a:gd name="connsiteY11" fmla="*/ 159973 h 301916"/>
              <a:gd name="connsiteX12" fmla="*/ 51146 w 481413"/>
              <a:gd name="connsiteY12" fmla="*/ 159973 h 301916"/>
              <a:gd name="connsiteX13" fmla="*/ 298796 w 481413"/>
              <a:gd name="connsiteY13" fmla="*/ 1223 h 30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1413" h="301916">
                <a:moveTo>
                  <a:pt x="298796" y="1223"/>
                </a:moveTo>
                <a:cubicBezTo>
                  <a:pt x="311496" y="-10419"/>
                  <a:pt x="175500" y="64194"/>
                  <a:pt x="127346" y="90123"/>
                </a:cubicBezTo>
                <a:cubicBezTo>
                  <a:pt x="79192" y="116052"/>
                  <a:pt x="26275" y="141452"/>
                  <a:pt x="9871" y="156798"/>
                </a:cubicBezTo>
                <a:cubicBezTo>
                  <a:pt x="-6533" y="172144"/>
                  <a:pt x="18867" y="168440"/>
                  <a:pt x="28921" y="182198"/>
                </a:cubicBezTo>
                <a:cubicBezTo>
                  <a:pt x="38975" y="195956"/>
                  <a:pt x="70196" y="239348"/>
                  <a:pt x="70196" y="239348"/>
                </a:cubicBezTo>
                <a:cubicBezTo>
                  <a:pt x="77604" y="248873"/>
                  <a:pt x="73371" y="239348"/>
                  <a:pt x="73371" y="239348"/>
                </a:cubicBezTo>
                <a:lnTo>
                  <a:pt x="267046" y="296498"/>
                </a:lnTo>
                <a:cubicBezTo>
                  <a:pt x="292975" y="305494"/>
                  <a:pt x="193492" y="292794"/>
                  <a:pt x="228946" y="293323"/>
                </a:cubicBezTo>
                <a:cubicBezTo>
                  <a:pt x="264400" y="293852"/>
                  <a:pt x="464425" y="299144"/>
                  <a:pt x="479771" y="299673"/>
                </a:cubicBezTo>
                <a:cubicBezTo>
                  <a:pt x="495117" y="300202"/>
                  <a:pt x="399867" y="306023"/>
                  <a:pt x="321021" y="296498"/>
                </a:cubicBezTo>
                <a:cubicBezTo>
                  <a:pt x="242175" y="286973"/>
                  <a:pt x="43208" y="265277"/>
                  <a:pt x="6696" y="242523"/>
                </a:cubicBezTo>
                <a:cubicBezTo>
                  <a:pt x="-29816" y="219769"/>
                  <a:pt x="94538" y="173731"/>
                  <a:pt x="101946" y="159973"/>
                </a:cubicBezTo>
                <a:cubicBezTo>
                  <a:pt x="109354" y="146215"/>
                  <a:pt x="19396" y="182198"/>
                  <a:pt x="51146" y="159973"/>
                </a:cubicBezTo>
                <a:cubicBezTo>
                  <a:pt x="82896" y="137748"/>
                  <a:pt x="286096" y="12865"/>
                  <a:pt x="298796" y="122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E3F6198-398D-DCC1-87DE-59C07B0042D4}"/>
              </a:ext>
            </a:extLst>
          </p:cNvPr>
          <p:cNvSpPr/>
          <p:nvPr/>
        </p:nvSpPr>
        <p:spPr>
          <a:xfrm>
            <a:off x="7758505" y="2441314"/>
            <a:ext cx="71068" cy="143141"/>
          </a:xfrm>
          <a:custGeom>
            <a:avLst/>
            <a:gdLst>
              <a:gd name="connsiteX0" fmla="*/ 64695 w 71068"/>
              <a:gd name="connsiteY0" fmla="*/ 261 h 143141"/>
              <a:gd name="connsiteX1" fmla="*/ 36120 w 71068"/>
              <a:gd name="connsiteY1" fmla="*/ 44711 h 143141"/>
              <a:gd name="connsiteX2" fmla="*/ 71045 w 71068"/>
              <a:gd name="connsiteY2" fmla="*/ 120911 h 143141"/>
              <a:gd name="connsiteX3" fmla="*/ 29770 w 71068"/>
              <a:gd name="connsiteY3" fmla="*/ 82811 h 143141"/>
              <a:gd name="connsiteX4" fmla="*/ 61520 w 71068"/>
              <a:gd name="connsiteY4" fmla="*/ 143136 h 143141"/>
              <a:gd name="connsiteX5" fmla="*/ 1195 w 71068"/>
              <a:gd name="connsiteY5" fmla="*/ 85986 h 143141"/>
              <a:gd name="connsiteX6" fmla="*/ 23420 w 71068"/>
              <a:gd name="connsiteY6" fmla="*/ 28836 h 143141"/>
              <a:gd name="connsiteX7" fmla="*/ 64695 w 71068"/>
              <a:gd name="connsiteY7" fmla="*/ 261 h 14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068" h="143141">
                <a:moveTo>
                  <a:pt x="64695" y="261"/>
                </a:moveTo>
                <a:cubicBezTo>
                  <a:pt x="66812" y="2907"/>
                  <a:pt x="35062" y="24603"/>
                  <a:pt x="36120" y="44711"/>
                </a:cubicBezTo>
                <a:cubicBezTo>
                  <a:pt x="37178" y="64819"/>
                  <a:pt x="72103" y="114561"/>
                  <a:pt x="71045" y="120911"/>
                </a:cubicBezTo>
                <a:cubicBezTo>
                  <a:pt x="69987" y="127261"/>
                  <a:pt x="31357" y="79107"/>
                  <a:pt x="29770" y="82811"/>
                </a:cubicBezTo>
                <a:cubicBezTo>
                  <a:pt x="28183" y="86515"/>
                  <a:pt x="66283" y="142607"/>
                  <a:pt x="61520" y="143136"/>
                </a:cubicBezTo>
                <a:cubicBezTo>
                  <a:pt x="56757" y="143665"/>
                  <a:pt x="7545" y="105036"/>
                  <a:pt x="1195" y="85986"/>
                </a:cubicBezTo>
                <a:cubicBezTo>
                  <a:pt x="-5155" y="66936"/>
                  <a:pt x="15483" y="42065"/>
                  <a:pt x="23420" y="28836"/>
                </a:cubicBezTo>
                <a:cubicBezTo>
                  <a:pt x="31357" y="15607"/>
                  <a:pt x="62578" y="-2385"/>
                  <a:pt x="64695" y="26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01FD8302-4F02-4340-E095-B308C44C58A0}"/>
              </a:ext>
            </a:extLst>
          </p:cNvPr>
          <p:cNvSpPr/>
          <p:nvPr/>
        </p:nvSpPr>
        <p:spPr>
          <a:xfrm>
            <a:off x="7889734" y="2618987"/>
            <a:ext cx="457469" cy="224498"/>
          </a:xfrm>
          <a:custGeom>
            <a:avLst/>
            <a:gdLst>
              <a:gd name="connsiteX0" fmla="*/ 141 w 457469"/>
              <a:gd name="connsiteY0" fmla="*/ 388 h 224498"/>
              <a:gd name="connsiteX1" fmla="*/ 187466 w 457469"/>
              <a:gd name="connsiteY1" fmla="*/ 28963 h 224498"/>
              <a:gd name="connsiteX2" fmla="*/ 289066 w 457469"/>
              <a:gd name="connsiteY2" fmla="*/ 51188 h 224498"/>
              <a:gd name="connsiteX3" fmla="*/ 403366 w 457469"/>
              <a:gd name="connsiteY3" fmla="*/ 54363 h 224498"/>
              <a:gd name="connsiteX4" fmla="*/ 457341 w 457469"/>
              <a:gd name="connsiteY4" fmla="*/ 114688 h 224498"/>
              <a:gd name="connsiteX5" fmla="*/ 419241 w 457469"/>
              <a:gd name="connsiteY5" fmla="*/ 222638 h 224498"/>
              <a:gd name="connsiteX6" fmla="*/ 447816 w 457469"/>
              <a:gd name="connsiteY6" fmla="*/ 175013 h 224498"/>
              <a:gd name="connsiteX7" fmla="*/ 393841 w 457469"/>
              <a:gd name="connsiteY7" fmla="*/ 73413 h 224498"/>
              <a:gd name="connsiteX8" fmla="*/ 193816 w 457469"/>
              <a:gd name="connsiteY8" fmla="*/ 28963 h 224498"/>
              <a:gd name="connsiteX9" fmla="*/ 219216 w 457469"/>
              <a:gd name="connsiteY9" fmla="*/ 51188 h 224498"/>
              <a:gd name="connsiteX10" fmla="*/ 141 w 457469"/>
              <a:gd name="connsiteY10" fmla="*/ 388 h 22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469" h="224498">
                <a:moveTo>
                  <a:pt x="141" y="388"/>
                </a:moveTo>
                <a:cubicBezTo>
                  <a:pt x="-5151" y="-3316"/>
                  <a:pt x="139312" y="20496"/>
                  <a:pt x="187466" y="28963"/>
                </a:cubicBezTo>
                <a:cubicBezTo>
                  <a:pt x="235620" y="37430"/>
                  <a:pt x="253083" y="46955"/>
                  <a:pt x="289066" y="51188"/>
                </a:cubicBezTo>
                <a:cubicBezTo>
                  <a:pt x="325049" y="55421"/>
                  <a:pt x="375320" y="43780"/>
                  <a:pt x="403366" y="54363"/>
                </a:cubicBezTo>
                <a:cubicBezTo>
                  <a:pt x="431412" y="64946"/>
                  <a:pt x="454695" y="86642"/>
                  <a:pt x="457341" y="114688"/>
                </a:cubicBezTo>
                <a:cubicBezTo>
                  <a:pt x="459987" y="142734"/>
                  <a:pt x="420828" y="212584"/>
                  <a:pt x="419241" y="222638"/>
                </a:cubicBezTo>
                <a:cubicBezTo>
                  <a:pt x="417654" y="232692"/>
                  <a:pt x="452049" y="199884"/>
                  <a:pt x="447816" y="175013"/>
                </a:cubicBezTo>
                <a:cubicBezTo>
                  <a:pt x="443583" y="150142"/>
                  <a:pt x="436174" y="97755"/>
                  <a:pt x="393841" y="73413"/>
                </a:cubicBezTo>
                <a:cubicBezTo>
                  <a:pt x="351508" y="49071"/>
                  <a:pt x="222920" y="32667"/>
                  <a:pt x="193816" y="28963"/>
                </a:cubicBezTo>
                <a:cubicBezTo>
                  <a:pt x="164712" y="25259"/>
                  <a:pt x="247791" y="54892"/>
                  <a:pt x="219216" y="51188"/>
                </a:cubicBezTo>
                <a:cubicBezTo>
                  <a:pt x="190641" y="47484"/>
                  <a:pt x="5433" y="4092"/>
                  <a:pt x="141" y="38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E1FEE020-1403-7149-483A-33040FC202B6}"/>
              </a:ext>
            </a:extLst>
          </p:cNvPr>
          <p:cNvSpPr/>
          <p:nvPr/>
        </p:nvSpPr>
        <p:spPr>
          <a:xfrm>
            <a:off x="7969670" y="2684047"/>
            <a:ext cx="323556" cy="134301"/>
          </a:xfrm>
          <a:custGeom>
            <a:avLst/>
            <a:gdLst>
              <a:gd name="connsiteX0" fmla="*/ 323430 w 323556"/>
              <a:gd name="connsiteY0" fmla="*/ 17878 h 134301"/>
              <a:gd name="connsiteX1" fmla="*/ 56730 w 323556"/>
              <a:gd name="connsiteY1" fmla="*/ 21053 h 134301"/>
              <a:gd name="connsiteX2" fmla="*/ 94830 w 323556"/>
              <a:gd name="connsiteY2" fmla="*/ 8353 h 134301"/>
              <a:gd name="connsiteX3" fmla="*/ 40855 w 323556"/>
              <a:gd name="connsiteY3" fmla="*/ 27403 h 134301"/>
              <a:gd name="connsiteX4" fmla="*/ 12280 w 323556"/>
              <a:gd name="connsiteY4" fmla="*/ 84553 h 134301"/>
              <a:gd name="connsiteX5" fmla="*/ 18630 w 323556"/>
              <a:gd name="connsiteY5" fmla="*/ 55978 h 134301"/>
              <a:gd name="connsiteX6" fmla="*/ 37680 w 323556"/>
              <a:gd name="connsiteY6" fmla="*/ 129003 h 134301"/>
              <a:gd name="connsiteX7" fmla="*/ 28155 w 323556"/>
              <a:gd name="connsiteY7" fmla="*/ 119478 h 134301"/>
              <a:gd name="connsiteX8" fmla="*/ 2755 w 323556"/>
              <a:gd name="connsiteY8" fmla="*/ 46453 h 134301"/>
              <a:gd name="connsiteX9" fmla="*/ 101180 w 323556"/>
              <a:gd name="connsiteY9" fmla="*/ 2003 h 134301"/>
              <a:gd name="connsiteX10" fmla="*/ 18630 w 323556"/>
              <a:gd name="connsiteY10" fmla="*/ 8353 h 134301"/>
              <a:gd name="connsiteX11" fmla="*/ 323430 w 323556"/>
              <a:gd name="connsiteY11" fmla="*/ 17878 h 13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3556" h="134301">
                <a:moveTo>
                  <a:pt x="323430" y="17878"/>
                </a:moveTo>
                <a:cubicBezTo>
                  <a:pt x="329780" y="19995"/>
                  <a:pt x="94830" y="22641"/>
                  <a:pt x="56730" y="21053"/>
                </a:cubicBezTo>
                <a:cubicBezTo>
                  <a:pt x="18630" y="19465"/>
                  <a:pt x="97476" y="7295"/>
                  <a:pt x="94830" y="8353"/>
                </a:cubicBezTo>
                <a:cubicBezTo>
                  <a:pt x="92184" y="9411"/>
                  <a:pt x="54613" y="14703"/>
                  <a:pt x="40855" y="27403"/>
                </a:cubicBezTo>
                <a:cubicBezTo>
                  <a:pt x="27097" y="40103"/>
                  <a:pt x="15984" y="79791"/>
                  <a:pt x="12280" y="84553"/>
                </a:cubicBezTo>
                <a:cubicBezTo>
                  <a:pt x="8576" y="89315"/>
                  <a:pt x="14397" y="48570"/>
                  <a:pt x="18630" y="55978"/>
                </a:cubicBezTo>
                <a:cubicBezTo>
                  <a:pt x="22863" y="63386"/>
                  <a:pt x="37680" y="129003"/>
                  <a:pt x="37680" y="129003"/>
                </a:cubicBezTo>
                <a:cubicBezTo>
                  <a:pt x="39267" y="139586"/>
                  <a:pt x="33976" y="133236"/>
                  <a:pt x="28155" y="119478"/>
                </a:cubicBezTo>
                <a:cubicBezTo>
                  <a:pt x="22334" y="105720"/>
                  <a:pt x="-9416" y="66032"/>
                  <a:pt x="2755" y="46453"/>
                </a:cubicBezTo>
                <a:cubicBezTo>
                  <a:pt x="14926" y="26874"/>
                  <a:pt x="98534" y="8353"/>
                  <a:pt x="101180" y="2003"/>
                </a:cubicBezTo>
                <a:cubicBezTo>
                  <a:pt x="103826" y="-4347"/>
                  <a:pt x="-14707" y="6236"/>
                  <a:pt x="18630" y="8353"/>
                </a:cubicBezTo>
                <a:cubicBezTo>
                  <a:pt x="51967" y="10470"/>
                  <a:pt x="317080" y="15761"/>
                  <a:pt x="323430" y="1787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52D15683-0A11-2165-1FE9-5D64900EC68C}"/>
              </a:ext>
            </a:extLst>
          </p:cNvPr>
          <p:cNvSpPr/>
          <p:nvPr/>
        </p:nvSpPr>
        <p:spPr>
          <a:xfrm>
            <a:off x="7987792" y="2781008"/>
            <a:ext cx="342269" cy="89565"/>
          </a:xfrm>
          <a:custGeom>
            <a:avLst/>
            <a:gdLst>
              <a:gd name="connsiteX0" fmla="*/ 508 w 342269"/>
              <a:gd name="connsiteY0" fmla="*/ 16167 h 89565"/>
              <a:gd name="connsiteX1" fmla="*/ 175133 w 342269"/>
              <a:gd name="connsiteY1" fmla="*/ 66967 h 89565"/>
              <a:gd name="connsiteX2" fmla="*/ 229108 w 342269"/>
              <a:gd name="connsiteY2" fmla="*/ 54267 h 89565"/>
              <a:gd name="connsiteX3" fmla="*/ 178308 w 342269"/>
              <a:gd name="connsiteY3" fmla="*/ 60617 h 89565"/>
              <a:gd name="connsiteX4" fmla="*/ 292608 w 342269"/>
              <a:gd name="connsiteY4" fmla="*/ 41567 h 89565"/>
              <a:gd name="connsiteX5" fmla="*/ 340233 w 342269"/>
              <a:gd name="connsiteY5" fmla="*/ 292 h 89565"/>
              <a:gd name="connsiteX6" fmla="*/ 327533 w 342269"/>
              <a:gd name="connsiteY6" fmla="*/ 25692 h 89565"/>
              <a:gd name="connsiteX7" fmla="*/ 273558 w 342269"/>
              <a:gd name="connsiteY7" fmla="*/ 73317 h 89565"/>
              <a:gd name="connsiteX8" fmla="*/ 308483 w 342269"/>
              <a:gd name="connsiteY8" fmla="*/ 70142 h 89565"/>
              <a:gd name="connsiteX9" fmla="*/ 108458 w 342269"/>
              <a:gd name="connsiteY9" fmla="*/ 76492 h 89565"/>
              <a:gd name="connsiteX10" fmla="*/ 121158 w 342269"/>
              <a:gd name="connsiteY10" fmla="*/ 89192 h 89565"/>
              <a:gd name="connsiteX11" fmla="*/ 508 w 342269"/>
              <a:gd name="connsiteY11" fmla="*/ 16167 h 8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269" h="89565">
                <a:moveTo>
                  <a:pt x="508" y="16167"/>
                </a:moveTo>
                <a:cubicBezTo>
                  <a:pt x="9504" y="12463"/>
                  <a:pt x="137033" y="60617"/>
                  <a:pt x="175133" y="66967"/>
                </a:cubicBezTo>
                <a:cubicBezTo>
                  <a:pt x="213233" y="73317"/>
                  <a:pt x="228579" y="55325"/>
                  <a:pt x="229108" y="54267"/>
                </a:cubicBezTo>
                <a:cubicBezTo>
                  <a:pt x="229637" y="53209"/>
                  <a:pt x="167725" y="62734"/>
                  <a:pt x="178308" y="60617"/>
                </a:cubicBezTo>
                <a:cubicBezTo>
                  <a:pt x="188891" y="58500"/>
                  <a:pt x="265621" y="51621"/>
                  <a:pt x="292608" y="41567"/>
                </a:cubicBezTo>
                <a:cubicBezTo>
                  <a:pt x="319596" y="31513"/>
                  <a:pt x="334412" y="2938"/>
                  <a:pt x="340233" y="292"/>
                </a:cubicBezTo>
                <a:cubicBezTo>
                  <a:pt x="346054" y="-2354"/>
                  <a:pt x="338646" y="13521"/>
                  <a:pt x="327533" y="25692"/>
                </a:cubicBezTo>
                <a:cubicBezTo>
                  <a:pt x="316420" y="37863"/>
                  <a:pt x="276733" y="65909"/>
                  <a:pt x="273558" y="73317"/>
                </a:cubicBezTo>
                <a:cubicBezTo>
                  <a:pt x="270383" y="80725"/>
                  <a:pt x="336000" y="69613"/>
                  <a:pt x="308483" y="70142"/>
                </a:cubicBezTo>
                <a:cubicBezTo>
                  <a:pt x="280966" y="70671"/>
                  <a:pt x="139679" y="73317"/>
                  <a:pt x="108458" y="76492"/>
                </a:cubicBezTo>
                <a:cubicBezTo>
                  <a:pt x="77237" y="79667"/>
                  <a:pt x="137562" y="91838"/>
                  <a:pt x="121158" y="89192"/>
                </a:cubicBezTo>
                <a:cubicBezTo>
                  <a:pt x="104754" y="86546"/>
                  <a:pt x="-8488" y="19871"/>
                  <a:pt x="508" y="1616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5FCDFAF-6533-BF4C-26B3-0F053EB4A0B2}"/>
              </a:ext>
            </a:extLst>
          </p:cNvPr>
          <p:cNvSpPr/>
          <p:nvPr/>
        </p:nvSpPr>
        <p:spPr>
          <a:xfrm>
            <a:off x="8015483" y="2710585"/>
            <a:ext cx="103124" cy="139744"/>
          </a:xfrm>
          <a:custGeom>
            <a:avLst/>
            <a:gdLst>
              <a:gd name="connsiteX0" fmla="*/ 1392 w 103124"/>
              <a:gd name="connsiteY0" fmla="*/ 108815 h 139744"/>
              <a:gd name="connsiteX1" fmla="*/ 4567 w 103124"/>
              <a:gd name="connsiteY1" fmla="*/ 26265 h 139744"/>
              <a:gd name="connsiteX2" fmla="*/ 42667 w 103124"/>
              <a:gd name="connsiteY2" fmla="*/ 26265 h 139744"/>
              <a:gd name="connsiteX3" fmla="*/ 68067 w 103124"/>
              <a:gd name="connsiteY3" fmla="*/ 64365 h 139744"/>
              <a:gd name="connsiteX4" fmla="*/ 61717 w 103124"/>
              <a:gd name="connsiteY4" fmla="*/ 137390 h 139744"/>
              <a:gd name="connsiteX5" fmla="*/ 74417 w 103124"/>
              <a:gd name="connsiteY5" fmla="*/ 118340 h 139744"/>
              <a:gd name="connsiteX6" fmla="*/ 102992 w 103124"/>
              <a:gd name="connsiteY6" fmla="*/ 83415 h 139744"/>
              <a:gd name="connsiteX7" fmla="*/ 61717 w 103124"/>
              <a:gd name="connsiteY7" fmla="*/ 10390 h 139744"/>
              <a:gd name="connsiteX8" fmla="*/ 10917 w 103124"/>
              <a:gd name="connsiteY8" fmla="*/ 7215 h 139744"/>
              <a:gd name="connsiteX9" fmla="*/ 1392 w 103124"/>
              <a:gd name="connsiteY9" fmla="*/ 108815 h 13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124" h="139744">
                <a:moveTo>
                  <a:pt x="1392" y="108815"/>
                </a:moveTo>
                <a:cubicBezTo>
                  <a:pt x="334" y="111990"/>
                  <a:pt x="-2312" y="40023"/>
                  <a:pt x="4567" y="26265"/>
                </a:cubicBezTo>
                <a:cubicBezTo>
                  <a:pt x="11446" y="12507"/>
                  <a:pt x="32084" y="19915"/>
                  <a:pt x="42667" y="26265"/>
                </a:cubicBezTo>
                <a:cubicBezTo>
                  <a:pt x="53250" y="32615"/>
                  <a:pt x="64892" y="45844"/>
                  <a:pt x="68067" y="64365"/>
                </a:cubicBezTo>
                <a:cubicBezTo>
                  <a:pt x="71242" y="82886"/>
                  <a:pt x="61717" y="137390"/>
                  <a:pt x="61717" y="137390"/>
                </a:cubicBezTo>
                <a:cubicBezTo>
                  <a:pt x="62775" y="146386"/>
                  <a:pt x="67538" y="127336"/>
                  <a:pt x="74417" y="118340"/>
                </a:cubicBezTo>
                <a:cubicBezTo>
                  <a:pt x="81296" y="109344"/>
                  <a:pt x="105109" y="101407"/>
                  <a:pt x="102992" y="83415"/>
                </a:cubicBezTo>
                <a:cubicBezTo>
                  <a:pt x="100875" y="65423"/>
                  <a:pt x="77063" y="23090"/>
                  <a:pt x="61717" y="10390"/>
                </a:cubicBezTo>
                <a:cubicBezTo>
                  <a:pt x="46371" y="-2310"/>
                  <a:pt x="21500" y="-3368"/>
                  <a:pt x="10917" y="7215"/>
                </a:cubicBezTo>
                <a:cubicBezTo>
                  <a:pt x="334" y="17798"/>
                  <a:pt x="2450" y="105640"/>
                  <a:pt x="1392" y="10881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9EF25188-3134-4C98-61A4-75DB340D614F}"/>
              </a:ext>
            </a:extLst>
          </p:cNvPr>
          <p:cNvSpPr/>
          <p:nvPr/>
        </p:nvSpPr>
        <p:spPr>
          <a:xfrm>
            <a:off x="7791348" y="2660051"/>
            <a:ext cx="233156" cy="282538"/>
          </a:xfrm>
          <a:custGeom>
            <a:avLst/>
            <a:gdLst>
              <a:gd name="connsiteX0" fmla="*/ 47727 w 233156"/>
              <a:gd name="connsiteY0" fmla="*/ 599 h 282538"/>
              <a:gd name="connsiteX1" fmla="*/ 22327 w 233156"/>
              <a:gd name="connsiteY1" fmla="*/ 48224 h 282538"/>
              <a:gd name="connsiteX2" fmla="*/ 76302 w 233156"/>
              <a:gd name="connsiteY2" fmla="*/ 92674 h 282538"/>
              <a:gd name="connsiteX3" fmla="*/ 66777 w 233156"/>
              <a:gd name="connsiteY3" fmla="*/ 111724 h 282538"/>
              <a:gd name="connsiteX4" fmla="*/ 82652 w 233156"/>
              <a:gd name="connsiteY4" fmla="*/ 149824 h 282538"/>
              <a:gd name="connsiteX5" fmla="*/ 216002 w 233156"/>
              <a:gd name="connsiteY5" fmla="*/ 146649 h 282538"/>
              <a:gd name="connsiteX6" fmla="*/ 114402 w 233156"/>
              <a:gd name="connsiteY6" fmla="*/ 156174 h 282538"/>
              <a:gd name="connsiteX7" fmla="*/ 92177 w 233156"/>
              <a:gd name="connsiteY7" fmla="*/ 168874 h 282538"/>
              <a:gd name="connsiteX8" fmla="*/ 79477 w 233156"/>
              <a:gd name="connsiteY8" fmla="*/ 216499 h 282538"/>
              <a:gd name="connsiteX9" fmla="*/ 139802 w 233156"/>
              <a:gd name="connsiteY9" fmla="*/ 251424 h 282538"/>
              <a:gd name="connsiteX10" fmla="*/ 231877 w 233156"/>
              <a:gd name="connsiteY10" fmla="*/ 279999 h 282538"/>
              <a:gd name="connsiteX11" fmla="*/ 184252 w 233156"/>
              <a:gd name="connsiteY11" fmla="*/ 276824 h 282538"/>
              <a:gd name="connsiteX12" fmla="*/ 57252 w 233156"/>
              <a:gd name="connsiteY12" fmla="*/ 241899 h 282538"/>
              <a:gd name="connsiteX13" fmla="*/ 73127 w 233156"/>
              <a:gd name="connsiteY13" fmla="*/ 184749 h 282538"/>
              <a:gd name="connsiteX14" fmla="*/ 41377 w 233156"/>
              <a:gd name="connsiteY14" fmla="*/ 105374 h 282538"/>
              <a:gd name="connsiteX15" fmla="*/ 102 w 233156"/>
              <a:gd name="connsiteY15" fmla="*/ 83149 h 282538"/>
              <a:gd name="connsiteX16" fmla="*/ 47727 w 233156"/>
              <a:gd name="connsiteY16" fmla="*/ 599 h 28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3156" h="282538">
                <a:moveTo>
                  <a:pt x="47727" y="599"/>
                </a:moveTo>
                <a:cubicBezTo>
                  <a:pt x="51431" y="-5222"/>
                  <a:pt x="17564" y="32878"/>
                  <a:pt x="22327" y="48224"/>
                </a:cubicBezTo>
                <a:cubicBezTo>
                  <a:pt x="27090" y="63570"/>
                  <a:pt x="76302" y="92674"/>
                  <a:pt x="76302" y="92674"/>
                </a:cubicBezTo>
                <a:cubicBezTo>
                  <a:pt x="83710" y="103257"/>
                  <a:pt x="65719" y="102199"/>
                  <a:pt x="66777" y="111724"/>
                </a:cubicBezTo>
                <a:cubicBezTo>
                  <a:pt x="67835" y="121249"/>
                  <a:pt x="57781" y="144003"/>
                  <a:pt x="82652" y="149824"/>
                </a:cubicBezTo>
                <a:cubicBezTo>
                  <a:pt x="107523" y="155645"/>
                  <a:pt x="210711" y="145591"/>
                  <a:pt x="216002" y="146649"/>
                </a:cubicBezTo>
                <a:cubicBezTo>
                  <a:pt x="221293" y="147707"/>
                  <a:pt x="135040" y="152470"/>
                  <a:pt x="114402" y="156174"/>
                </a:cubicBezTo>
                <a:cubicBezTo>
                  <a:pt x="93764" y="159878"/>
                  <a:pt x="97998" y="158820"/>
                  <a:pt x="92177" y="168874"/>
                </a:cubicBezTo>
                <a:cubicBezTo>
                  <a:pt x="86356" y="178928"/>
                  <a:pt x="71540" y="202741"/>
                  <a:pt x="79477" y="216499"/>
                </a:cubicBezTo>
                <a:cubicBezTo>
                  <a:pt x="87415" y="230257"/>
                  <a:pt x="114402" y="240841"/>
                  <a:pt x="139802" y="251424"/>
                </a:cubicBezTo>
                <a:cubicBezTo>
                  <a:pt x="165202" y="262007"/>
                  <a:pt x="224469" y="275766"/>
                  <a:pt x="231877" y="279999"/>
                </a:cubicBezTo>
                <a:cubicBezTo>
                  <a:pt x="239285" y="284232"/>
                  <a:pt x="213356" y="283174"/>
                  <a:pt x="184252" y="276824"/>
                </a:cubicBezTo>
                <a:cubicBezTo>
                  <a:pt x="155148" y="270474"/>
                  <a:pt x="75773" y="257245"/>
                  <a:pt x="57252" y="241899"/>
                </a:cubicBezTo>
                <a:cubicBezTo>
                  <a:pt x="38731" y="226553"/>
                  <a:pt x="75773" y="207503"/>
                  <a:pt x="73127" y="184749"/>
                </a:cubicBezTo>
                <a:cubicBezTo>
                  <a:pt x="70481" y="161995"/>
                  <a:pt x="53548" y="122307"/>
                  <a:pt x="41377" y="105374"/>
                </a:cubicBezTo>
                <a:cubicBezTo>
                  <a:pt x="29206" y="88441"/>
                  <a:pt x="-2015" y="100082"/>
                  <a:pt x="102" y="83149"/>
                </a:cubicBezTo>
                <a:cubicBezTo>
                  <a:pt x="2219" y="66216"/>
                  <a:pt x="44023" y="6420"/>
                  <a:pt x="47727" y="59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81F0F19-D12E-8016-270B-A6EC132F80E0}"/>
              </a:ext>
            </a:extLst>
          </p:cNvPr>
          <p:cNvSpPr/>
          <p:nvPr/>
        </p:nvSpPr>
        <p:spPr>
          <a:xfrm>
            <a:off x="7857676" y="2920977"/>
            <a:ext cx="380061" cy="201529"/>
          </a:xfrm>
          <a:custGeom>
            <a:avLst/>
            <a:gdLst>
              <a:gd name="connsiteX0" fmla="*/ 378274 w 380061"/>
              <a:gd name="connsiteY0" fmla="*/ 44473 h 201529"/>
              <a:gd name="connsiteX1" fmla="*/ 263974 w 380061"/>
              <a:gd name="connsiteY1" fmla="*/ 66698 h 201529"/>
              <a:gd name="connsiteX2" fmla="*/ 124274 w 380061"/>
              <a:gd name="connsiteY2" fmla="*/ 38123 h 201529"/>
              <a:gd name="connsiteX3" fmla="*/ 48074 w 380061"/>
              <a:gd name="connsiteY3" fmla="*/ 44473 h 201529"/>
              <a:gd name="connsiteX4" fmla="*/ 57599 w 380061"/>
              <a:gd name="connsiteY4" fmla="*/ 98448 h 201529"/>
              <a:gd name="connsiteX5" fmla="*/ 38549 w 380061"/>
              <a:gd name="connsiteY5" fmla="*/ 123848 h 201529"/>
              <a:gd name="connsiteX6" fmla="*/ 67124 w 380061"/>
              <a:gd name="connsiteY6" fmla="*/ 200048 h 201529"/>
              <a:gd name="connsiteX7" fmla="*/ 22674 w 380061"/>
              <a:gd name="connsiteY7" fmla="*/ 165123 h 201529"/>
              <a:gd name="connsiteX8" fmla="*/ 449 w 380061"/>
              <a:gd name="connsiteY8" fmla="*/ 57173 h 201529"/>
              <a:gd name="connsiteX9" fmla="*/ 41724 w 380061"/>
              <a:gd name="connsiteY9" fmla="*/ 85748 h 201529"/>
              <a:gd name="connsiteX10" fmla="*/ 19499 w 380061"/>
              <a:gd name="connsiteY10" fmla="*/ 22248 h 201529"/>
              <a:gd name="connsiteX11" fmla="*/ 143324 w 380061"/>
              <a:gd name="connsiteY11" fmla="*/ 23 h 201529"/>
              <a:gd name="connsiteX12" fmla="*/ 171899 w 380061"/>
              <a:gd name="connsiteY12" fmla="*/ 25423 h 201529"/>
              <a:gd name="connsiteX13" fmla="*/ 378274 w 380061"/>
              <a:gd name="connsiteY13" fmla="*/ 44473 h 20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0061" h="201529">
                <a:moveTo>
                  <a:pt x="378274" y="44473"/>
                </a:moveTo>
                <a:cubicBezTo>
                  <a:pt x="393620" y="51352"/>
                  <a:pt x="306307" y="67756"/>
                  <a:pt x="263974" y="66698"/>
                </a:cubicBezTo>
                <a:cubicBezTo>
                  <a:pt x="221641" y="65640"/>
                  <a:pt x="160257" y="41827"/>
                  <a:pt x="124274" y="38123"/>
                </a:cubicBezTo>
                <a:cubicBezTo>
                  <a:pt x="88291" y="34419"/>
                  <a:pt x="59186" y="34419"/>
                  <a:pt x="48074" y="44473"/>
                </a:cubicBezTo>
                <a:cubicBezTo>
                  <a:pt x="36962" y="54527"/>
                  <a:pt x="57599" y="98448"/>
                  <a:pt x="57599" y="98448"/>
                </a:cubicBezTo>
                <a:cubicBezTo>
                  <a:pt x="56012" y="111677"/>
                  <a:pt x="36961" y="106915"/>
                  <a:pt x="38549" y="123848"/>
                </a:cubicBezTo>
                <a:cubicBezTo>
                  <a:pt x="40136" y="140781"/>
                  <a:pt x="69770" y="193169"/>
                  <a:pt x="67124" y="200048"/>
                </a:cubicBezTo>
                <a:cubicBezTo>
                  <a:pt x="64478" y="206927"/>
                  <a:pt x="33786" y="188936"/>
                  <a:pt x="22674" y="165123"/>
                </a:cubicBezTo>
                <a:cubicBezTo>
                  <a:pt x="11561" y="141311"/>
                  <a:pt x="-2726" y="70402"/>
                  <a:pt x="449" y="57173"/>
                </a:cubicBezTo>
                <a:cubicBezTo>
                  <a:pt x="3624" y="43944"/>
                  <a:pt x="38549" y="91569"/>
                  <a:pt x="41724" y="85748"/>
                </a:cubicBezTo>
                <a:cubicBezTo>
                  <a:pt x="44899" y="79927"/>
                  <a:pt x="2566" y="36535"/>
                  <a:pt x="19499" y="22248"/>
                </a:cubicBezTo>
                <a:cubicBezTo>
                  <a:pt x="36432" y="7961"/>
                  <a:pt x="117924" y="-506"/>
                  <a:pt x="143324" y="23"/>
                </a:cubicBezTo>
                <a:cubicBezTo>
                  <a:pt x="168724" y="552"/>
                  <a:pt x="140678" y="16956"/>
                  <a:pt x="171899" y="25423"/>
                </a:cubicBezTo>
                <a:cubicBezTo>
                  <a:pt x="203120" y="33890"/>
                  <a:pt x="362928" y="37594"/>
                  <a:pt x="378274" y="4447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1E3D2B34-71A2-D4A1-D1BA-73FF312B2F47}"/>
              </a:ext>
            </a:extLst>
          </p:cNvPr>
          <p:cNvSpPr/>
          <p:nvPr/>
        </p:nvSpPr>
        <p:spPr>
          <a:xfrm>
            <a:off x="7923078" y="2962245"/>
            <a:ext cx="119976" cy="162519"/>
          </a:xfrm>
          <a:custGeom>
            <a:avLst/>
            <a:gdLst>
              <a:gd name="connsiteX0" fmla="*/ 30297 w 119976"/>
              <a:gd name="connsiteY0" fmla="*/ 30 h 162519"/>
              <a:gd name="connsiteX1" fmla="*/ 90622 w 119976"/>
              <a:gd name="connsiteY1" fmla="*/ 79405 h 162519"/>
              <a:gd name="connsiteX2" fmla="*/ 100147 w 119976"/>
              <a:gd name="connsiteY2" fmla="*/ 127030 h 162519"/>
              <a:gd name="connsiteX3" fmla="*/ 71572 w 119976"/>
              <a:gd name="connsiteY3" fmla="*/ 111155 h 162519"/>
              <a:gd name="connsiteX4" fmla="*/ 1722 w 119976"/>
              <a:gd name="connsiteY4" fmla="*/ 82580 h 162519"/>
              <a:gd name="connsiteX5" fmla="*/ 27122 w 119976"/>
              <a:gd name="connsiteY5" fmla="*/ 120680 h 162519"/>
              <a:gd name="connsiteX6" fmla="*/ 90622 w 119976"/>
              <a:gd name="connsiteY6" fmla="*/ 161955 h 162519"/>
              <a:gd name="connsiteX7" fmla="*/ 119197 w 119976"/>
              <a:gd name="connsiteY7" fmla="*/ 88930 h 162519"/>
              <a:gd name="connsiteX8" fmla="*/ 30297 w 119976"/>
              <a:gd name="connsiteY8" fmla="*/ 30 h 16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976" h="162519">
                <a:moveTo>
                  <a:pt x="30297" y="30"/>
                </a:moveTo>
                <a:cubicBezTo>
                  <a:pt x="25535" y="-1557"/>
                  <a:pt x="78980" y="58238"/>
                  <a:pt x="90622" y="79405"/>
                </a:cubicBezTo>
                <a:cubicBezTo>
                  <a:pt x="102264" y="100572"/>
                  <a:pt x="103322" y="121738"/>
                  <a:pt x="100147" y="127030"/>
                </a:cubicBezTo>
                <a:cubicBezTo>
                  <a:pt x="96972" y="132322"/>
                  <a:pt x="87976" y="118563"/>
                  <a:pt x="71572" y="111155"/>
                </a:cubicBezTo>
                <a:cubicBezTo>
                  <a:pt x="55168" y="103747"/>
                  <a:pt x="9130" y="80993"/>
                  <a:pt x="1722" y="82580"/>
                </a:cubicBezTo>
                <a:cubicBezTo>
                  <a:pt x="-5686" y="84167"/>
                  <a:pt x="12305" y="107451"/>
                  <a:pt x="27122" y="120680"/>
                </a:cubicBezTo>
                <a:cubicBezTo>
                  <a:pt x="41939" y="133909"/>
                  <a:pt x="75276" y="167247"/>
                  <a:pt x="90622" y="161955"/>
                </a:cubicBezTo>
                <a:cubicBezTo>
                  <a:pt x="105968" y="156663"/>
                  <a:pt x="123959" y="114330"/>
                  <a:pt x="119197" y="88930"/>
                </a:cubicBezTo>
                <a:cubicBezTo>
                  <a:pt x="114435" y="63530"/>
                  <a:pt x="35059" y="1617"/>
                  <a:pt x="30297" y="3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0C1FF6E4-5B4F-9BB6-9B94-A4E742DB237F}"/>
              </a:ext>
            </a:extLst>
          </p:cNvPr>
          <p:cNvSpPr/>
          <p:nvPr/>
        </p:nvSpPr>
        <p:spPr>
          <a:xfrm>
            <a:off x="7897834" y="2976709"/>
            <a:ext cx="69453" cy="144316"/>
          </a:xfrm>
          <a:custGeom>
            <a:avLst/>
            <a:gdLst>
              <a:gd name="connsiteX0" fmla="*/ 68241 w 69453"/>
              <a:gd name="connsiteY0" fmla="*/ 144316 h 144316"/>
              <a:gd name="connsiteX1" fmla="*/ 20616 w 69453"/>
              <a:gd name="connsiteY1" fmla="*/ 61766 h 144316"/>
              <a:gd name="connsiteX2" fmla="*/ 1566 w 69453"/>
              <a:gd name="connsiteY2" fmla="*/ 49066 h 144316"/>
              <a:gd name="connsiteX3" fmla="*/ 58716 w 69453"/>
              <a:gd name="connsiteY3" fmla="*/ 4616 h 144316"/>
              <a:gd name="connsiteX4" fmla="*/ 68241 w 69453"/>
              <a:gd name="connsiteY4" fmla="*/ 4616 h 144316"/>
              <a:gd name="connsiteX5" fmla="*/ 42841 w 69453"/>
              <a:gd name="connsiteY5" fmla="*/ 33191 h 144316"/>
              <a:gd name="connsiteX6" fmla="*/ 46016 w 69453"/>
              <a:gd name="connsiteY6" fmla="*/ 61766 h 144316"/>
              <a:gd name="connsiteX7" fmla="*/ 68241 w 69453"/>
              <a:gd name="connsiteY7" fmla="*/ 144316 h 14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453" h="144316">
                <a:moveTo>
                  <a:pt x="68241" y="144316"/>
                </a:moveTo>
                <a:cubicBezTo>
                  <a:pt x="64008" y="144316"/>
                  <a:pt x="31728" y="77641"/>
                  <a:pt x="20616" y="61766"/>
                </a:cubicBezTo>
                <a:cubicBezTo>
                  <a:pt x="9503" y="45891"/>
                  <a:pt x="-4784" y="58591"/>
                  <a:pt x="1566" y="49066"/>
                </a:cubicBezTo>
                <a:cubicBezTo>
                  <a:pt x="7916" y="39541"/>
                  <a:pt x="58716" y="4616"/>
                  <a:pt x="58716" y="4616"/>
                </a:cubicBezTo>
                <a:cubicBezTo>
                  <a:pt x="69829" y="-2792"/>
                  <a:pt x="70887" y="-146"/>
                  <a:pt x="68241" y="4616"/>
                </a:cubicBezTo>
                <a:cubicBezTo>
                  <a:pt x="65595" y="9378"/>
                  <a:pt x="46545" y="23666"/>
                  <a:pt x="42841" y="33191"/>
                </a:cubicBezTo>
                <a:cubicBezTo>
                  <a:pt x="39137" y="42716"/>
                  <a:pt x="42312" y="45891"/>
                  <a:pt x="46016" y="61766"/>
                </a:cubicBezTo>
                <a:cubicBezTo>
                  <a:pt x="49720" y="77641"/>
                  <a:pt x="72474" y="144316"/>
                  <a:pt x="68241" y="14431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F5E877C4-53C8-3B22-62BA-48DF70FB4F50}"/>
              </a:ext>
            </a:extLst>
          </p:cNvPr>
          <p:cNvSpPr/>
          <p:nvPr/>
        </p:nvSpPr>
        <p:spPr>
          <a:xfrm>
            <a:off x="7718425" y="2965542"/>
            <a:ext cx="564083" cy="197251"/>
          </a:xfrm>
          <a:custGeom>
            <a:avLst/>
            <a:gdLst>
              <a:gd name="connsiteX0" fmla="*/ 374650 w 564083"/>
              <a:gd name="connsiteY0" fmla="*/ 6258 h 197251"/>
              <a:gd name="connsiteX1" fmla="*/ 492125 w 564083"/>
              <a:gd name="connsiteY1" fmla="*/ 47533 h 197251"/>
              <a:gd name="connsiteX2" fmla="*/ 549275 w 564083"/>
              <a:gd name="connsiteY2" fmla="*/ 66583 h 197251"/>
              <a:gd name="connsiteX3" fmla="*/ 561975 w 564083"/>
              <a:gd name="connsiteY3" fmla="*/ 139608 h 197251"/>
              <a:gd name="connsiteX4" fmla="*/ 514350 w 564083"/>
              <a:gd name="connsiteY4" fmla="*/ 196758 h 197251"/>
              <a:gd name="connsiteX5" fmla="*/ 476250 w 564083"/>
              <a:gd name="connsiteY5" fmla="*/ 168183 h 197251"/>
              <a:gd name="connsiteX6" fmla="*/ 450850 w 564083"/>
              <a:gd name="connsiteY6" fmla="*/ 184058 h 197251"/>
              <a:gd name="connsiteX7" fmla="*/ 358775 w 564083"/>
              <a:gd name="connsiteY7" fmla="*/ 158658 h 197251"/>
              <a:gd name="connsiteX8" fmla="*/ 82550 w 564083"/>
              <a:gd name="connsiteY8" fmla="*/ 165008 h 197251"/>
              <a:gd name="connsiteX9" fmla="*/ 0 w 564083"/>
              <a:gd name="connsiteY9" fmla="*/ 187233 h 197251"/>
              <a:gd name="connsiteX10" fmla="*/ 231775 w 564083"/>
              <a:gd name="connsiteY10" fmla="*/ 123733 h 197251"/>
              <a:gd name="connsiteX11" fmla="*/ 222250 w 564083"/>
              <a:gd name="connsiteY11" fmla="*/ 133258 h 197251"/>
              <a:gd name="connsiteX12" fmla="*/ 533400 w 564083"/>
              <a:gd name="connsiteY12" fmla="*/ 190408 h 197251"/>
              <a:gd name="connsiteX13" fmla="*/ 523875 w 564083"/>
              <a:gd name="connsiteY13" fmla="*/ 155483 h 197251"/>
              <a:gd name="connsiteX14" fmla="*/ 533400 w 564083"/>
              <a:gd name="connsiteY14" fmla="*/ 95158 h 197251"/>
              <a:gd name="connsiteX15" fmla="*/ 508000 w 564083"/>
              <a:gd name="connsiteY15" fmla="*/ 41183 h 197251"/>
              <a:gd name="connsiteX16" fmla="*/ 514350 w 564083"/>
              <a:gd name="connsiteY16" fmla="*/ 3083 h 197251"/>
              <a:gd name="connsiteX17" fmla="*/ 374650 w 564083"/>
              <a:gd name="connsiteY17" fmla="*/ 6258 h 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4083" h="197251">
                <a:moveTo>
                  <a:pt x="374650" y="6258"/>
                </a:moveTo>
                <a:cubicBezTo>
                  <a:pt x="370946" y="13666"/>
                  <a:pt x="463021" y="37479"/>
                  <a:pt x="492125" y="47533"/>
                </a:cubicBezTo>
                <a:cubicBezTo>
                  <a:pt x="521229" y="57587"/>
                  <a:pt x="537633" y="51237"/>
                  <a:pt x="549275" y="66583"/>
                </a:cubicBezTo>
                <a:cubicBezTo>
                  <a:pt x="560917" y="81929"/>
                  <a:pt x="567796" y="117912"/>
                  <a:pt x="561975" y="139608"/>
                </a:cubicBezTo>
                <a:cubicBezTo>
                  <a:pt x="556154" y="161304"/>
                  <a:pt x="528638" y="191995"/>
                  <a:pt x="514350" y="196758"/>
                </a:cubicBezTo>
                <a:cubicBezTo>
                  <a:pt x="500062" y="201521"/>
                  <a:pt x="486833" y="170300"/>
                  <a:pt x="476250" y="168183"/>
                </a:cubicBezTo>
                <a:cubicBezTo>
                  <a:pt x="465667" y="166066"/>
                  <a:pt x="470429" y="185645"/>
                  <a:pt x="450850" y="184058"/>
                </a:cubicBezTo>
                <a:cubicBezTo>
                  <a:pt x="431271" y="182471"/>
                  <a:pt x="420158" y="161833"/>
                  <a:pt x="358775" y="158658"/>
                </a:cubicBezTo>
                <a:cubicBezTo>
                  <a:pt x="297392" y="155483"/>
                  <a:pt x="142346" y="160245"/>
                  <a:pt x="82550" y="165008"/>
                </a:cubicBezTo>
                <a:cubicBezTo>
                  <a:pt x="22754" y="169771"/>
                  <a:pt x="0" y="187233"/>
                  <a:pt x="0" y="187233"/>
                </a:cubicBezTo>
                <a:lnTo>
                  <a:pt x="231775" y="123733"/>
                </a:lnTo>
                <a:cubicBezTo>
                  <a:pt x="268817" y="114737"/>
                  <a:pt x="171979" y="122146"/>
                  <a:pt x="222250" y="133258"/>
                </a:cubicBezTo>
                <a:cubicBezTo>
                  <a:pt x="272521" y="144370"/>
                  <a:pt x="483129" y="186704"/>
                  <a:pt x="533400" y="190408"/>
                </a:cubicBezTo>
                <a:cubicBezTo>
                  <a:pt x="583671" y="194112"/>
                  <a:pt x="523875" y="171358"/>
                  <a:pt x="523875" y="155483"/>
                </a:cubicBezTo>
                <a:cubicBezTo>
                  <a:pt x="523875" y="139608"/>
                  <a:pt x="536046" y="114208"/>
                  <a:pt x="533400" y="95158"/>
                </a:cubicBezTo>
                <a:cubicBezTo>
                  <a:pt x="530754" y="76108"/>
                  <a:pt x="511175" y="56529"/>
                  <a:pt x="508000" y="41183"/>
                </a:cubicBezTo>
                <a:cubicBezTo>
                  <a:pt x="504825" y="25837"/>
                  <a:pt x="531813" y="7846"/>
                  <a:pt x="514350" y="3083"/>
                </a:cubicBezTo>
                <a:cubicBezTo>
                  <a:pt x="496887" y="-1680"/>
                  <a:pt x="378354" y="-1150"/>
                  <a:pt x="374650" y="625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5A183617-C513-AD6A-706A-CD3FB3AD84C8}"/>
              </a:ext>
            </a:extLst>
          </p:cNvPr>
          <p:cNvSpPr/>
          <p:nvPr/>
        </p:nvSpPr>
        <p:spPr>
          <a:xfrm>
            <a:off x="7755227" y="1215629"/>
            <a:ext cx="410964" cy="527450"/>
          </a:xfrm>
          <a:custGeom>
            <a:avLst/>
            <a:gdLst>
              <a:gd name="connsiteX0" fmla="*/ 410873 w 410964"/>
              <a:gd name="connsiteY0" fmla="*/ 396 h 527450"/>
              <a:gd name="connsiteX1" fmla="*/ 156873 w 410964"/>
              <a:gd name="connsiteY1" fmla="*/ 92471 h 527450"/>
              <a:gd name="connsiteX2" fmla="*/ 207673 w 410964"/>
              <a:gd name="connsiteY2" fmla="*/ 86121 h 527450"/>
              <a:gd name="connsiteX3" fmla="*/ 87023 w 410964"/>
              <a:gd name="connsiteY3" fmla="*/ 216296 h 527450"/>
              <a:gd name="connsiteX4" fmla="*/ 83848 w 410964"/>
              <a:gd name="connsiteY4" fmla="*/ 241696 h 527450"/>
              <a:gd name="connsiteX5" fmla="*/ 39398 w 410964"/>
              <a:gd name="connsiteY5" fmla="*/ 302021 h 527450"/>
              <a:gd name="connsiteX6" fmla="*/ 29873 w 410964"/>
              <a:gd name="connsiteY6" fmla="*/ 444896 h 527450"/>
              <a:gd name="connsiteX7" fmla="*/ 67973 w 410964"/>
              <a:gd name="connsiteY7" fmla="*/ 527446 h 527450"/>
              <a:gd name="connsiteX8" fmla="*/ 26698 w 410964"/>
              <a:gd name="connsiteY8" fmla="*/ 448071 h 527450"/>
              <a:gd name="connsiteX9" fmla="*/ 10823 w 410964"/>
              <a:gd name="connsiteY9" fmla="*/ 314721 h 527450"/>
              <a:gd name="connsiteX10" fmla="*/ 7648 w 410964"/>
              <a:gd name="connsiteY10" fmla="*/ 324246 h 527450"/>
              <a:gd name="connsiteX11" fmla="*/ 115598 w 410964"/>
              <a:gd name="connsiteY11" fmla="*/ 168671 h 527450"/>
              <a:gd name="connsiteX12" fmla="*/ 125123 w 410964"/>
              <a:gd name="connsiteY12" fmla="*/ 133746 h 527450"/>
              <a:gd name="connsiteX13" fmla="*/ 410873 w 410964"/>
              <a:gd name="connsiteY13" fmla="*/ 396 h 52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0964" h="527450">
                <a:moveTo>
                  <a:pt x="410873" y="396"/>
                </a:moveTo>
                <a:cubicBezTo>
                  <a:pt x="416165" y="-6483"/>
                  <a:pt x="190740" y="78183"/>
                  <a:pt x="156873" y="92471"/>
                </a:cubicBezTo>
                <a:cubicBezTo>
                  <a:pt x="123006" y="106759"/>
                  <a:pt x="219315" y="65484"/>
                  <a:pt x="207673" y="86121"/>
                </a:cubicBezTo>
                <a:cubicBezTo>
                  <a:pt x="196031" y="106758"/>
                  <a:pt x="107660" y="190367"/>
                  <a:pt x="87023" y="216296"/>
                </a:cubicBezTo>
                <a:cubicBezTo>
                  <a:pt x="66385" y="242225"/>
                  <a:pt x="91785" y="227409"/>
                  <a:pt x="83848" y="241696"/>
                </a:cubicBezTo>
                <a:cubicBezTo>
                  <a:pt x="75911" y="255983"/>
                  <a:pt x="48394" y="268154"/>
                  <a:pt x="39398" y="302021"/>
                </a:cubicBezTo>
                <a:cubicBezTo>
                  <a:pt x="30402" y="335888"/>
                  <a:pt x="25111" y="407325"/>
                  <a:pt x="29873" y="444896"/>
                </a:cubicBezTo>
                <a:cubicBezTo>
                  <a:pt x="34635" y="482467"/>
                  <a:pt x="68502" y="526917"/>
                  <a:pt x="67973" y="527446"/>
                </a:cubicBezTo>
                <a:cubicBezTo>
                  <a:pt x="67444" y="527975"/>
                  <a:pt x="36223" y="483525"/>
                  <a:pt x="26698" y="448071"/>
                </a:cubicBezTo>
                <a:cubicBezTo>
                  <a:pt x="17173" y="412617"/>
                  <a:pt x="10823" y="314721"/>
                  <a:pt x="10823" y="314721"/>
                </a:cubicBezTo>
                <a:cubicBezTo>
                  <a:pt x="7648" y="294084"/>
                  <a:pt x="-9815" y="348588"/>
                  <a:pt x="7648" y="324246"/>
                </a:cubicBezTo>
                <a:cubicBezTo>
                  <a:pt x="25111" y="299904"/>
                  <a:pt x="96019" y="200421"/>
                  <a:pt x="115598" y="168671"/>
                </a:cubicBezTo>
                <a:cubicBezTo>
                  <a:pt x="135177" y="136921"/>
                  <a:pt x="81202" y="157558"/>
                  <a:pt x="125123" y="133746"/>
                </a:cubicBezTo>
                <a:cubicBezTo>
                  <a:pt x="169044" y="109934"/>
                  <a:pt x="405581" y="7275"/>
                  <a:pt x="410873" y="39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3887510-389C-614B-6145-DD63C34E4913}"/>
              </a:ext>
            </a:extLst>
          </p:cNvPr>
          <p:cNvSpPr/>
          <p:nvPr/>
        </p:nvSpPr>
        <p:spPr>
          <a:xfrm>
            <a:off x="8672294" y="1104414"/>
            <a:ext cx="90882" cy="363207"/>
          </a:xfrm>
          <a:custGeom>
            <a:avLst/>
            <a:gdLst>
              <a:gd name="connsiteX0" fmla="*/ 90706 w 90882"/>
              <a:gd name="connsiteY0" fmla="*/ 486 h 363207"/>
              <a:gd name="connsiteX1" fmla="*/ 24031 w 90882"/>
              <a:gd name="connsiteY1" fmla="*/ 92561 h 363207"/>
              <a:gd name="connsiteX2" fmla="*/ 1806 w 90882"/>
              <a:gd name="connsiteY2" fmla="*/ 248136 h 363207"/>
              <a:gd name="connsiteX3" fmla="*/ 8156 w 90882"/>
              <a:gd name="connsiteY3" fmla="*/ 229086 h 363207"/>
              <a:gd name="connsiteX4" fmla="*/ 62131 w 90882"/>
              <a:gd name="connsiteY4" fmla="*/ 362436 h 363207"/>
              <a:gd name="connsiteX5" fmla="*/ 33556 w 90882"/>
              <a:gd name="connsiteY5" fmla="*/ 276711 h 363207"/>
              <a:gd name="connsiteX6" fmla="*/ 1806 w 90882"/>
              <a:gd name="connsiteY6" fmla="*/ 130661 h 363207"/>
              <a:gd name="connsiteX7" fmla="*/ 90706 w 90882"/>
              <a:gd name="connsiteY7" fmla="*/ 486 h 36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882" h="363207">
                <a:moveTo>
                  <a:pt x="90706" y="486"/>
                </a:moveTo>
                <a:cubicBezTo>
                  <a:pt x="94410" y="-5864"/>
                  <a:pt x="38848" y="51286"/>
                  <a:pt x="24031" y="92561"/>
                </a:cubicBezTo>
                <a:cubicBezTo>
                  <a:pt x="9214" y="133836"/>
                  <a:pt x="4452" y="225382"/>
                  <a:pt x="1806" y="248136"/>
                </a:cubicBezTo>
                <a:cubicBezTo>
                  <a:pt x="-840" y="270890"/>
                  <a:pt x="-1898" y="210036"/>
                  <a:pt x="8156" y="229086"/>
                </a:cubicBezTo>
                <a:cubicBezTo>
                  <a:pt x="18210" y="248136"/>
                  <a:pt x="57898" y="354499"/>
                  <a:pt x="62131" y="362436"/>
                </a:cubicBezTo>
                <a:cubicBezTo>
                  <a:pt x="66364" y="370373"/>
                  <a:pt x="43610" y="315340"/>
                  <a:pt x="33556" y="276711"/>
                </a:cubicBezTo>
                <a:cubicBezTo>
                  <a:pt x="23502" y="238082"/>
                  <a:pt x="-5602" y="174582"/>
                  <a:pt x="1806" y="130661"/>
                </a:cubicBezTo>
                <a:cubicBezTo>
                  <a:pt x="9214" y="86740"/>
                  <a:pt x="87002" y="6836"/>
                  <a:pt x="90706" y="48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6A4DFF24-FC87-7539-CEF5-87679EE925F6}"/>
              </a:ext>
            </a:extLst>
          </p:cNvPr>
          <p:cNvSpPr/>
          <p:nvPr/>
        </p:nvSpPr>
        <p:spPr>
          <a:xfrm>
            <a:off x="8813783" y="1149295"/>
            <a:ext cx="206515" cy="285833"/>
          </a:xfrm>
          <a:custGeom>
            <a:avLst/>
            <a:gdLst>
              <a:gd name="connsiteX0" fmla="*/ 17 w 206515"/>
              <a:gd name="connsiteY0" fmla="*/ 55 h 285833"/>
              <a:gd name="connsiteX1" fmla="*/ 133367 w 206515"/>
              <a:gd name="connsiteY1" fmla="*/ 168330 h 285833"/>
              <a:gd name="connsiteX2" fmla="*/ 174642 w 206515"/>
              <a:gd name="connsiteY2" fmla="*/ 282630 h 285833"/>
              <a:gd name="connsiteX3" fmla="*/ 152417 w 206515"/>
              <a:gd name="connsiteY3" fmla="*/ 222305 h 285833"/>
              <a:gd name="connsiteX4" fmla="*/ 206392 w 206515"/>
              <a:gd name="connsiteY4" fmla="*/ 285805 h 285833"/>
              <a:gd name="connsiteX5" fmla="*/ 168292 w 206515"/>
              <a:gd name="connsiteY5" fmla="*/ 212780 h 285833"/>
              <a:gd name="connsiteX6" fmla="*/ 120667 w 206515"/>
              <a:gd name="connsiteY6" fmla="*/ 120705 h 285833"/>
              <a:gd name="connsiteX7" fmla="*/ 142892 w 206515"/>
              <a:gd name="connsiteY7" fmla="*/ 149280 h 285833"/>
              <a:gd name="connsiteX8" fmla="*/ 17 w 206515"/>
              <a:gd name="connsiteY8" fmla="*/ 55 h 28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515" h="285833">
                <a:moveTo>
                  <a:pt x="17" y="55"/>
                </a:moveTo>
                <a:cubicBezTo>
                  <a:pt x="-1570" y="3230"/>
                  <a:pt x="104263" y="121234"/>
                  <a:pt x="133367" y="168330"/>
                </a:cubicBezTo>
                <a:cubicBezTo>
                  <a:pt x="162471" y="215426"/>
                  <a:pt x="171467" y="273634"/>
                  <a:pt x="174642" y="282630"/>
                </a:cubicBezTo>
                <a:cubicBezTo>
                  <a:pt x="177817" y="291626"/>
                  <a:pt x="147125" y="221776"/>
                  <a:pt x="152417" y="222305"/>
                </a:cubicBezTo>
                <a:cubicBezTo>
                  <a:pt x="157709" y="222834"/>
                  <a:pt x="203746" y="287393"/>
                  <a:pt x="206392" y="285805"/>
                </a:cubicBezTo>
                <a:cubicBezTo>
                  <a:pt x="209038" y="284218"/>
                  <a:pt x="168292" y="212780"/>
                  <a:pt x="168292" y="212780"/>
                </a:cubicBezTo>
                <a:cubicBezTo>
                  <a:pt x="154005" y="185263"/>
                  <a:pt x="124900" y="131288"/>
                  <a:pt x="120667" y="120705"/>
                </a:cubicBezTo>
                <a:cubicBezTo>
                  <a:pt x="116434" y="110122"/>
                  <a:pt x="159296" y="167801"/>
                  <a:pt x="142892" y="149280"/>
                </a:cubicBezTo>
                <a:cubicBezTo>
                  <a:pt x="126488" y="130759"/>
                  <a:pt x="1604" y="-3120"/>
                  <a:pt x="17" y="5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13EC76A-B089-B230-C1FC-38D4E0284715}"/>
              </a:ext>
            </a:extLst>
          </p:cNvPr>
          <p:cNvSpPr/>
          <p:nvPr/>
        </p:nvSpPr>
        <p:spPr>
          <a:xfrm>
            <a:off x="7019883" y="1159410"/>
            <a:ext cx="908311" cy="418565"/>
          </a:xfrm>
          <a:custGeom>
            <a:avLst/>
            <a:gdLst>
              <a:gd name="connsiteX0" fmla="*/ 904917 w 908311"/>
              <a:gd name="connsiteY0" fmla="*/ 2640 h 418565"/>
              <a:gd name="connsiteX1" fmla="*/ 415967 w 908311"/>
              <a:gd name="connsiteY1" fmla="*/ 250290 h 418565"/>
              <a:gd name="connsiteX2" fmla="*/ 527092 w 908311"/>
              <a:gd name="connsiteY2" fmla="*/ 199490 h 418565"/>
              <a:gd name="connsiteX3" fmla="*/ 406442 w 908311"/>
              <a:gd name="connsiteY3" fmla="*/ 285215 h 418565"/>
              <a:gd name="connsiteX4" fmla="*/ 301667 w 908311"/>
              <a:gd name="connsiteY4" fmla="*/ 342365 h 418565"/>
              <a:gd name="connsiteX5" fmla="*/ 42 w 908311"/>
              <a:gd name="connsiteY5" fmla="*/ 418565 h 418565"/>
              <a:gd name="connsiteX6" fmla="*/ 323892 w 908311"/>
              <a:gd name="connsiteY6" fmla="*/ 342365 h 418565"/>
              <a:gd name="connsiteX7" fmla="*/ 168317 w 908311"/>
              <a:gd name="connsiteY7" fmla="*/ 396340 h 418565"/>
              <a:gd name="connsiteX8" fmla="*/ 523917 w 908311"/>
              <a:gd name="connsiteY8" fmla="*/ 250290 h 418565"/>
              <a:gd name="connsiteX9" fmla="*/ 466767 w 908311"/>
              <a:gd name="connsiteY9" fmla="*/ 250290 h 418565"/>
              <a:gd name="connsiteX10" fmla="*/ 612817 w 908311"/>
              <a:gd name="connsiteY10" fmla="*/ 135990 h 418565"/>
              <a:gd name="connsiteX11" fmla="*/ 631867 w 908311"/>
              <a:gd name="connsiteY11" fmla="*/ 120115 h 418565"/>
              <a:gd name="connsiteX12" fmla="*/ 904917 w 908311"/>
              <a:gd name="connsiteY12" fmla="*/ 2640 h 41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8311" h="418565">
                <a:moveTo>
                  <a:pt x="904917" y="2640"/>
                </a:moveTo>
                <a:cubicBezTo>
                  <a:pt x="868934" y="24336"/>
                  <a:pt x="478938" y="217482"/>
                  <a:pt x="415967" y="250290"/>
                </a:cubicBezTo>
                <a:cubicBezTo>
                  <a:pt x="352996" y="283098"/>
                  <a:pt x="528679" y="193669"/>
                  <a:pt x="527092" y="199490"/>
                </a:cubicBezTo>
                <a:cubicBezTo>
                  <a:pt x="525504" y="205311"/>
                  <a:pt x="444013" y="261403"/>
                  <a:pt x="406442" y="285215"/>
                </a:cubicBezTo>
                <a:cubicBezTo>
                  <a:pt x="368871" y="309027"/>
                  <a:pt x="369400" y="320140"/>
                  <a:pt x="301667" y="342365"/>
                </a:cubicBezTo>
                <a:cubicBezTo>
                  <a:pt x="233934" y="364590"/>
                  <a:pt x="-3662" y="418565"/>
                  <a:pt x="42" y="418565"/>
                </a:cubicBezTo>
                <a:cubicBezTo>
                  <a:pt x="3746" y="418565"/>
                  <a:pt x="295846" y="346069"/>
                  <a:pt x="323892" y="342365"/>
                </a:cubicBezTo>
                <a:cubicBezTo>
                  <a:pt x="351938" y="338661"/>
                  <a:pt x="134979" y="411686"/>
                  <a:pt x="168317" y="396340"/>
                </a:cubicBezTo>
                <a:cubicBezTo>
                  <a:pt x="201655" y="380994"/>
                  <a:pt x="474175" y="274632"/>
                  <a:pt x="523917" y="250290"/>
                </a:cubicBezTo>
                <a:cubicBezTo>
                  <a:pt x="573659" y="225948"/>
                  <a:pt x="451950" y="269340"/>
                  <a:pt x="466767" y="250290"/>
                </a:cubicBezTo>
                <a:cubicBezTo>
                  <a:pt x="481584" y="231240"/>
                  <a:pt x="585300" y="157686"/>
                  <a:pt x="612817" y="135990"/>
                </a:cubicBezTo>
                <a:cubicBezTo>
                  <a:pt x="640334" y="114294"/>
                  <a:pt x="583713" y="140753"/>
                  <a:pt x="631867" y="120115"/>
                </a:cubicBezTo>
                <a:cubicBezTo>
                  <a:pt x="680021" y="99478"/>
                  <a:pt x="940900" y="-19056"/>
                  <a:pt x="904917" y="264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8FF3572-EE0D-233C-FBE7-FA03765756E6}"/>
              </a:ext>
            </a:extLst>
          </p:cNvPr>
          <p:cNvSpPr/>
          <p:nvPr/>
        </p:nvSpPr>
        <p:spPr>
          <a:xfrm>
            <a:off x="7040769" y="1262017"/>
            <a:ext cx="748417" cy="567582"/>
          </a:xfrm>
          <a:custGeom>
            <a:avLst/>
            <a:gdLst>
              <a:gd name="connsiteX0" fmla="*/ 747506 w 748417"/>
              <a:gd name="connsiteY0" fmla="*/ 1633 h 567582"/>
              <a:gd name="connsiteX1" fmla="*/ 557006 w 748417"/>
              <a:gd name="connsiteY1" fmla="*/ 217533 h 567582"/>
              <a:gd name="connsiteX2" fmla="*/ 210931 w 748417"/>
              <a:gd name="connsiteY2" fmla="*/ 430258 h 567582"/>
              <a:gd name="connsiteX3" fmla="*/ 312531 w 748417"/>
              <a:gd name="connsiteY3" fmla="*/ 373108 h 567582"/>
              <a:gd name="connsiteX4" fmla="*/ 1381 w 748417"/>
              <a:gd name="connsiteY4" fmla="*/ 566783 h 567582"/>
              <a:gd name="connsiteX5" fmla="*/ 201406 w 748417"/>
              <a:gd name="connsiteY5" fmla="*/ 439783 h 567582"/>
              <a:gd name="connsiteX6" fmla="*/ 274431 w 748417"/>
              <a:gd name="connsiteY6" fmla="*/ 385808 h 567582"/>
              <a:gd name="connsiteX7" fmla="*/ 195056 w 748417"/>
              <a:gd name="connsiteY7" fmla="*/ 398508 h 567582"/>
              <a:gd name="connsiteX8" fmla="*/ 398256 w 748417"/>
              <a:gd name="connsiteY8" fmla="*/ 319133 h 567582"/>
              <a:gd name="connsiteX9" fmla="*/ 417306 w 748417"/>
              <a:gd name="connsiteY9" fmla="*/ 284208 h 567582"/>
              <a:gd name="connsiteX10" fmla="*/ 557006 w 748417"/>
              <a:gd name="connsiteY10" fmla="*/ 214358 h 567582"/>
              <a:gd name="connsiteX11" fmla="*/ 585581 w 748417"/>
              <a:gd name="connsiteY11" fmla="*/ 147683 h 567582"/>
              <a:gd name="connsiteX12" fmla="*/ 566531 w 748417"/>
              <a:gd name="connsiteY12" fmla="*/ 214358 h 567582"/>
              <a:gd name="connsiteX13" fmla="*/ 626856 w 748417"/>
              <a:gd name="connsiteY13" fmla="*/ 122283 h 567582"/>
              <a:gd name="connsiteX14" fmla="*/ 747506 w 748417"/>
              <a:gd name="connsiteY14" fmla="*/ 1633 h 56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8417" h="567582">
                <a:moveTo>
                  <a:pt x="747506" y="1633"/>
                </a:moveTo>
                <a:cubicBezTo>
                  <a:pt x="735864" y="17508"/>
                  <a:pt x="646435" y="146096"/>
                  <a:pt x="557006" y="217533"/>
                </a:cubicBezTo>
                <a:cubicBezTo>
                  <a:pt x="467577" y="288971"/>
                  <a:pt x="251677" y="404329"/>
                  <a:pt x="210931" y="430258"/>
                </a:cubicBezTo>
                <a:cubicBezTo>
                  <a:pt x="170185" y="456187"/>
                  <a:pt x="347456" y="350354"/>
                  <a:pt x="312531" y="373108"/>
                </a:cubicBezTo>
                <a:cubicBezTo>
                  <a:pt x="277606" y="395862"/>
                  <a:pt x="19902" y="555671"/>
                  <a:pt x="1381" y="566783"/>
                </a:cubicBezTo>
                <a:cubicBezTo>
                  <a:pt x="-17140" y="577896"/>
                  <a:pt x="155898" y="469945"/>
                  <a:pt x="201406" y="439783"/>
                </a:cubicBezTo>
                <a:cubicBezTo>
                  <a:pt x="246914" y="409621"/>
                  <a:pt x="275489" y="392687"/>
                  <a:pt x="274431" y="385808"/>
                </a:cubicBezTo>
                <a:cubicBezTo>
                  <a:pt x="273373" y="378929"/>
                  <a:pt x="174419" y="409620"/>
                  <a:pt x="195056" y="398508"/>
                </a:cubicBezTo>
                <a:cubicBezTo>
                  <a:pt x="215693" y="387396"/>
                  <a:pt x="361214" y="338183"/>
                  <a:pt x="398256" y="319133"/>
                </a:cubicBezTo>
                <a:cubicBezTo>
                  <a:pt x="435298" y="300083"/>
                  <a:pt x="390848" y="301671"/>
                  <a:pt x="417306" y="284208"/>
                </a:cubicBezTo>
                <a:cubicBezTo>
                  <a:pt x="443764" y="266745"/>
                  <a:pt x="528960" y="237112"/>
                  <a:pt x="557006" y="214358"/>
                </a:cubicBezTo>
                <a:cubicBezTo>
                  <a:pt x="585052" y="191604"/>
                  <a:pt x="583994" y="147683"/>
                  <a:pt x="585581" y="147683"/>
                </a:cubicBezTo>
                <a:cubicBezTo>
                  <a:pt x="587168" y="147683"/>
                  <a:pt x="559652" y="218591"/>
                  <a:pt x="566531" y="214358"/>
                </a:cubicBezTo>
                <a:cubicBezTo>
                  <a:pt x="573410" y="210125"/>
                  <a:pt x="597752" y="154562"/>
                  <a:pt x="626856" y="122283"/>
                </a:cubicBezTo>
                <a:cubicBezTo>
                  <a:pt x="655960" y="90004"/>
                  <a:pt x="759148" y="-14242"/>
                  <a:pt x="747506" y="16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A63365D4-C7C3-4509-5904-5D2B7B2EFA9C}"/>
              </a:ext>
            </a:extLst>
          </p:cNvPr>
          <p:cNvSpPr/>
          <p:nvPr/>
        </p:nvSpPr>
        <p:spPr>
          <a:xfrm>
            <a:off x="7201994" y="1394067"/>
            <a:ext cx="457837" cy="207315"/>
          </a:xfrm>
          <a:custGeom>
            <a:avLst/>
            <a:gdLst>
              <a:gd name="connsiteX0" fmla="*/ 433881 w 457837"/>
              <a:gd name="connsiteY0" fmla="*/ 9283 h 207315"/>
              <a:gd name="connsiteX1" fmla="*/ 17956 w 457837"/>
              <a:gd name="connsiteY1" fmla="*/ 196608 h 207315"/>
              <a:gd name="connsiteX2" fmla="*/ 75106 w 457837"/>
              <a:gd name="connsiteY2" fmla="*/ 183908 h 207315"/>
              <a:gd name="connsiteX3" fmla="*/ 71931 w 457837"/>
              <a:gd name="connsiteY3" fmla="*/ 180733 h 207315"/>
              <a:gd name="connsiteX4" fmla="*/ 373556 w 457837"/>
              <a:gd name="connsiteY4" fmla="*/ 44208 h 207315"/>
              <a:gd name="connsiteX5" fmla="*/ 433881 w 457837"/>
              <a:gd name="connsiteY5" fmla="*/ 9283 h 2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837" h="207315">
                <a:moveTo>
                  <a:pt x="433881" y="9283"/>
                </a:moveTo>
                <a:cubicBezTo>
                  <a:pt x="374614" y="34683"/>
                  <a:pt x="77752" y="167504"/>
                  <a:pt x="17956" y="196608"/>
                </a:cubicBezTo>
                <a:cubicBezTo>
                  <a:pt x="-41840" y="225712"/>
                  <a:pt x="66110" y="186554"/>
                  <a:pt x="75106" y="183908"/>
                </a:cubicBezTo>
                <a:cubicBezTo>
                  <a:pt x="84102" y="181262"/>
                  <a:pt x="22189" y="204016"/>
                  <a:pt x="71931" y="180733"/>
                </a:cubicBezTo>
                <a:cubicBezTo>
                  <a:pt x="121673" y="157450"/>
                  <a:pt x="316406" y="72783"/>
                  <a:pt x="373556" y="44208"/>
                </a:cubicBezTo>
                <a:cubicBezTo>
                  <a:pt x="430706" y="15633"/>
                  <a:pt x="493148" y="-16117"/>
                  <a:pt x="433881" y="928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FB033ED9-9964-175A-AAED-24045E0C3BB8}"/>
              </a:ext>
            </a:extLst>
          </p:cNvPr>
          <p:cNvSpPr/>
          <p:nvPr/>
        </p:nvSpPr>
        <p:spPr>
          <a:xfrm>
            <a:off x="6343257" y="1279517"/>
            <a:ext cx="706268" cy="309337"/>
          </a:xfrm>
          <a:custGeom>
            <a:avLst/>
            <a:gdLst>
              <a:gd name="connsiteX0" fmla="*/ 393 w 706268"/>
              <a:gd name="connsiteY0" fmla="*/ 8 h 309337"/>
              <a:gd name="connsiteX1" fmla="*/ 184543 w 706268"/>
              <a:gd name="connsiteY1" fmla="*/ 111133 h 309337"/>
              <a:gd name="connsiteX2" fmla="*/ 165493 w 706268"/>
              <a:gd name="connsiteY2" fmla="*/ 104783 h 309337"/>
              <a:gd name="connsiteX3" fmla="*/ 349643 w 706268"/>
              <a:gd name="connsiteY3" fmla="*/ 225433 h 309337"/>
              <a:gd name="connsiteX4" fmla="*/ 432193 w 706268"/>
              <a:gd name="connsiteY4" fmla="*/ 228608 h 309337"/>
              <a:gd name="connsiteX5" fmla="*/ 698893 w 706268"/>
              <a:gd name="connsiteY5" fmla="*/ 307983 h 309337"/>
              <a:gd name="connsiteX6" fmla="*/ 603643 w 706268"/>
              <a:gd name="connsiteY6" fmla="*/ 276233 h 309337"/>
              <a:gd name="connsiteX7" fmla="*/ 311543 w 706268"/>
              <a:gd name="connsiteY7" fmla="*/ 244483 h 309337"/>
              <a:gd name="connsiteX8" fmla="*/ 241693 w 706268"/>
              <a:gd name="connsiteY8" fmla="*/ 117483 h 309337"/>
              <a:gd name="connsiteX9" fmla="*/ 393 w 706268"/>
              <a:gd name="connsiteY9" fmla="*/ 8 h 30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6268" h="309337">
                <a:moveTo>
                  <a:pt x="393" y="8"/>
                </a:moveTo>
                <a:cubicBezTo>
                  <a:pt x="-9132" y="-1050"/>
                  <a:pt x="157026" y="93671"/>
                  <a:pt x="184543" y="111133"/>
                </a:cubicBezTo>
                <a:cubicBezTo>
                  <a:pt x="212060" y="128596"/>
                  <a:pt x="137976" y="85733"/>
                  <a:pt x="165493" y="104783"/>
                </a:cubicBezTo>
                <a:cubicBezTo>
                  <a:pt x="193010" y="123833"/>
                  <a:pt x="305193" y="204796"/>
                  <a:pt x="349643" y="225433"/>
                </a:cubicBezTo>
                <a:cubicBezTo>
                  <a:pt x="394093" y="246071"/>
                  <a:pt x="373985" y="214850"/>
                  <a:pt x="432193" y="228608"/>
                </a:cubicBezTo>
                <a:cubicBezTo>
                  <a:pt x="490401" y="242366"/>
                  <a:pt x="670318" y="300045"/>
                  <a:pt x="698893" y="307983"/>
                </a:cubicBezTo>
                <a:cubicBezTo>
                  <a:pt x="727468" y="315921"/>
                  <a:pt x="668201" y="286816"/>
                  <a:pt x="603643" y="276233"/>
                </a:cubicBezTo>
                <a:cubicBezTo>
                  <a:pt x="539085" y="265650"/>
                  <a:pt x="371868" y="270941"/>
                  <a:pt x="311543" y="244483"/>
                </a:cubicBezTo>
                <a:cubicBezTo>
                  <a:pt x="251218" y="218025"/>
                  <a:pt x="300431" y="155054"/>
                  <a:pt x="241693" y="117483"/>
                </a:cubicBezTo>
                <a:cubicBezTo>
                  <a:pt x="182956" y="79912"/>
                  <a:pt x="9918" y="1066"/>
                  <a:pt x="393" y="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BA9C0CD-2984-5071-57A1-895EE54C5DAE}"/>
              </a:ext>
            </a:extLst>
          </p:cNvPr>
          <p:cNvSpPr/>
          <p:nvPr/>
        </p:nvSpPr>
        <p:spPr>
          <a:xfrm>
            <a:off x="4923212" y="1034189"/>
            <a:ext cx="1509902" cy="271250"/>
          </a:xfrm>
          <a:custGeom>
            <a:avLst/>
            <a:gdLst>
              <a:gd name="connsiteX0" fmla="*/ 13913 w 1509902"/>
              <a:gd name="connsiteY0" fmla="*/ 45311 h 271250"/>
              <a:gd name="connsiteX1" fmla="*/ 159963 w 1509902"/>
              <a:gd name="connsiteY1" fmla="*/ 13561 h 271250"/>
              <a:gd name="connsiteX2" fmla="*/ 763213 w 1509902"/>
              <a:gd name="connsiteY2" fmla="*/ 861 h 271250"/>
              <a:gd name="connsiteX3" fmla="*/ 814013 w 1509902"/>
              <a:gd name="connsiteY3" fmla="*/ 35786 h 271250"/>
              <a:gd name="connsiteX4" fmla="*/ 998163 w 1509902"/>
              <a:gd name="connsiteY4" fmla="*/ 54836 h 271250"/>
              <a:gd name="connsiteX5" fmla="*/ 1029913 w 1509902"/>
              <a:gd name="connsiteY5" fmla="*/ 61186 h 271250"/>
              <a:gd name="connsiteX6" fmla="*/ 1363288 w 1509902"/>
              <a:gd name="connsiteY6" fmla="*/ 191361 h 271250"/>
              <a:gd name="connsiteX7" fmla="*/ 1439488 w 1509902"/>
              <a:gd name="connsiteY7" fmla="*/ 188186 h 271250"/>
              <a:gd name="connsiteX8" fmla="*/ 1490288 w 1509902"/>
              <a:gd name="connsiteY8" fmla="*/ 267561 h 271250"/>
              <a:gd name="connsiteX9" fmla="*/ 1090238 w 1509902"/>
              <a:gd name="connsiteY9" fmla="*/ 51661 h 271250"/>
              <a:gd name="connsiteX10" fmla="*/ 458413 w 1509902"/>
              <a:gd name="connsiteY10" fmla="*/ 45311 h 271250"/>
              <a:gd name="connsiteX11" fmla="*/ 426663 w 1509902"/>
              <a:gd name="connsiteY11" fmla="*/ 861 h 271250"/>
              <a:gd name="connsiteX12" fmla="*/ 13913 w 1509902"/>
              <a:gd name="connsiteY12" fmla="*/ 45311 h 27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9902" h="271250">
                <a:moveTo>
                  <a:pt x="13913" y="45311"/>
                </a:moveTo>
                <a:cubicBezTo>
                  <a:pt x="-30537" y="47428"/>
                  <a:pt x="35080" y="20969"/>
                  <a:pt x="159963" y="13561"/>
                </a:cubicBezTo>
                <a:cubicBezTo>
                  <a:pt x="284846" y="6153"/>
                  <a:pt x="654205" y="-2843"/>
                  <a:pt x="763213" y="861"/>
                </a:cubicBezTo>
                <a:cubicBezTo>
                  <a:pt x="872221" y="4565"/>
                  <a:pt x="774855" y="26790"/>
                  <a:pt x="814013" y="35786"/>
                </a:cubicBezTo>
                <a:cubicBezTo>
                  <a:pt x="853171" y="44782"/>
                  <a:pt x="962180" y="50603"/>
                  <a:pt x="998163" y="54836"/>
                </a:cubicBezTo>
                <a:cubicBezTo>
                  <a:pt x="1034146" y="59069"/>
                  <a:pt x="969059" y="38432"/>
                  <a:pt x="1029913" y="61186"/>
                </a:cubicBezTo>
                <a:cubicBezTo>
                  <a:pt x="1090767" y="83940"/>
                  <a:pt x="1295026" y="170194"/>
                  <a:pt x="1363288" y="191361"/>
                </a:cubicBezTo>
                <a:cubicBezTo>
                  <a:pt x="1431551" y="212528"/>
                  <a:pt x="1418321" y="175486"/>
                  <a:pt x="1439488" y="188186"/>
                </a:cubicBezTo>
                <a:cubicBezTo>
                  <a:pt x="1460655" y="200886"/>
                  <a:pt x="1548496" y="290315"/>
                  <a:pt x="1490288" y="267561"/>
                </a:cubicBezTo>
                <a:cubicBezTo>
                  <a:pt x="1432080" y="244807"/>
                  <a:pt x="1262217" y="88703"/>
                  <a:pt x="1090238" y="51661"/>
                </a:cubicBezTo>
                <a:cubicBezTo>
                  <a:pt x="918259" y="14619"/>
                  <a:pt x="569009" y="53778"/>
                  <a:pt x="458413" y="45311"/>
                </a:cubicBezTo>
                <a:cubicBezTo>
                  <a:pt x="347817" y="36844"/>
                  <a:pt x="496513" y="2448"/>
                  <a:pt x="426663" y="861"/>
                </a:cubicBezTo>
                <a:cubicBezTo>
                  <a:pt x="356813" y="-727"/>
                  <a:pt x="58363" y="43194"/>
                  <a:pt x="13913" y="4531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BAE10C0F-523E-8AF3-4FA3-13A86697AD9C}"/>
              </a:ext>
            </a:extLst>
          </p:cNvPr>
          <p:cNvSpPr/>
          <p:nvPr/>
        </p:nvSpPr>
        <p:spPr>
          <a:xfrm>
            <a:off x="5191981" y="1113662"/>
            <a:ext cx="1415956" cy="386391"/>
          </a:xfrm>
          <a:custGeom>
            <a:avLst/>
            <a:gdLst>
              <a:gd name="connsiteX0" fmla="*/ 5494 w 1415956"/>
              <a:gd name="connsiteY0" fmla="*/ 22988 h 386391"/>
              <a:gd name="connsiteX1" fmla="*/ 173769 w 1415956"/>
              <a:gd name="connsiteY1" fmla="*/ 22988 h 386391"/>
              <a:gd name="connsiteX2" fmla="*/ 821469 w 1415956"/>
              <a:gd name="connsiteY2" fmla="*/ 57913 h 386391"/>
              <a:gd name="connsiteX3" fmla="*/ 913544 w 1415956"/>
              <a:gd name="connsiteY3" fmla="*/ 140463 h 386391"/>
              <a:gd name="connsiteX4" fmla="*/ 926244 w 1415956"/>
              <a:gd name="connsiteY4" fmla="*/ 134113 h 386391"/>
              <a:gd name="connsiteX5" fmla="*/ 1256444 w 1415956"/>
              <a:gd name="connsiteY5" fmla="*/ 299213 h 386391"/>
              <a:gd name="connsiteX6" fmla="*/ 1396144 w 1415956"/>
              <a:gd name="connsiteY6" fmla="*/ 378588 h 386391"/>
              <a:gd name="connsiteX7" fmla="*/ 837344 w 1415956"/>
              <a:gd name="connsiteY7" fmla="*/ 111888 h 386391"/>
              <a:gd name="connsiteX8" fmla="*/ 859569 w 1415956"/>
              <a:gd name="connsiteY8" fmla="*/ 102363 h 386391"/>
              <a:gd name="connsiteX9" fmla="*/ 843694 w 1415956"/>
              <a:gd name="connsiteY9" fmla="*/ 92838 h 386391"/>
              <a:gd name="connsiteX10" fmla="*/ 688119 w 1415956"/>
              <a:gd name="connsiteY10" fmla="*/ 61088 h 386391"/>
              <a:gd name="connsiteX11" fmla="*/ 319819 w 1415956"/>
              <a:gd name="connsiteY11" fmla="*/ 763 h 386391"/>
              <a:gd name="connsiteX12" fmla="*/ 5494 w 1415956"/>
              <a:gd name="connsiteY12" fmla="*/ 22988 h 386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5956" h="386391">
                <a:moveTo>
                  <a:pt x="5494" y="22988"/>
                </a:moveTo>
                <a:cubicBezTo>
                  <a:pt x="-18848" y="26692"/>
                  <a:pt x="37773" y="17167"/>
                  <a:pt x="173769" y="22988"/>
                </a:cubicBezTo>
                <a:cubicBezTo>
                  <a:pt x="309765" y="28809"/>
                  <a:pt x="698173" y="38334"/>
                  <a:pt x="821469" y="57913"/>
                </a:cubicBezTo>
                <a:cubicBezTo>
                  <a:pt x="944765" y="77492"/>
                  <a:pt x="896082" y="127763"/>
                  <a:pt x="913544" y="140463"/>
                </a:cubicBezTo>
                <a:cubicBezTo>
                  <a:pt x="931007" y="153163"/>
                  <a:pt x="869094" y="107655"/>
                  <a:pt x="926244" y="134113"/>
                </a:cubicBezTo>
                <a:cubicBezTo>
                  <a:pt x="983394" y="160571"/>
                  <a:pt x="1178127" y="258467"/>
                  <a:pt x="1256444" y="299213"/>
                </a:cubicBezTo>
                <a:cubicBezTo>
                  <a:pt x="1334761" y="339959"/>
                  <a:pt x="1465994" y="409809"/>
                  <a:pt x="1396144" y="378588"/>
                </a:cubicBezTo>
                <a:cubicBezTo>
                  <a:pt x="1326294" y="347367"/>
                  <a:pt x="926773" y="157925"/>
                  <a:pt x="837344" y="111888"/>
                </a:cubicBezTo>
                <a:cubicBezTo>
                  <a:pt x="747915" y="65851"/>
                  <a:pt x="858511" y="105538"/>
                  <a:pt x="859569" y="102363"/>
                </a:cubicBezTo>
                <a:cubicBezTo>
                  <a:pt x="860627" y="99188"/>
                  <a:pt x="872269" y="99717"/>
                  <a:pt x="843694" y="92838"/>
                </a:cubicBezTo>
                <a:cubicBezTo>
                  <a:pt x="815119" y="85959"/>
                  <a:pt x="775432" y="76434"/>
                  <a:pt x="688119" y="61088"/>
                </a:cubicBezTo>
                <a:cubicBezTo>
                  <a:pt x="600807" y="45742"/>
                  <a:pt x="429886" y="6055"/>
                  <a:pt x="319819" y="763"/>
                </a:cubicBezTo>
                <a:cubicBezTo>
                  <a:pt x="209752" y="-4529"/>
                  <a:pt x="29836" y="19284"/>
                  <a:pt x="5494" y="2298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DFCA3FC-2449-1D62-DD6E-8B7318D7C19E}"/>
              </a:ext>
            </a:extLst>
          </p:cNvPr>
          <p:cNvSpPr/>
          <p:nvPr/>
        </p:nvSpPr>
        <p:spPr>
          <a:xfrm>
            <a:off x="4182571" y="1140315"/>
            <a:ext cx="1235306" cy="905417"/>
          </a:xfrm>
          <a:custGeom>
            <a:avLst/>
            <a:gdLst>
              <a:gd name="connsiteX0" fmla="*/ 1202229 w 1235306"/>
              <a:gd name="connsiteY0" fmla="*/ 12210 h 905417"/>
              <a:gd name="connsiteX1" fmla="*/ 1132379 w 1235306"/>
              <a:gd name="connsiteY1" fmla="*/ 18560 h 905417"/>
              <a:gd name="connsiteX2" fmla="*/ 545004 w 1235306"/>
              <a:gd name="connsiteY2" fmla="*/ 193185 h 905417"/>
              <a:gd name="connsiteX3" fmla="*/ 741854 w 1235306"/>
              <a:gd name="connsiteY3" fmla="*/ 145560 h 905417"/>
              <a:gd name="connsiteX4" fmla="*/ 459279 w 1235306"/>
              <a:gd name="connsiteY4" fmla="*/ 272560 h 905417"/>
              <a:gd name="connsiteX5" fmla="*/ 94154 w 1235306"/>
              <a:gd name="connsiteY5" fmla="*/ 726585 h 905417"/>
              <a:gd name="connsiteX6" fmla="*/ 103679 w 1235306"/>
              <a:gd name="connsiteY6" fmla="*/ 729760 h 905417"/>
              <a:gd name="connsiteX7" fmla="*/ 2079 w 1235306"/>
              <a:gd name="connsiteY7" fmla="*/ 904385 h 905417"/>
              <a:gd name="connsiteX8" fmla="*/ 211629 w 1235306"/>
              <a:gd name="connsiteY8" fmla="*/ 637685 h 905417"/>
              <a:gd name="connsiteX9" fmla="*/ 468804 w 1235306"/>
              <a:gd name="connsiteY9" fmla="*/ 304310 h 905417"/>
              <a:gd name="connsiteX10" fmla="*/ 471979 w 1235306"/>
              <a:gd name="connsiteY10" fmla="*/ 259860 h 905417"/>
              <a:gd name="connsiteX11" fmla="*/ 564054 w 1235306"/>
              <a:gd name="connsiteY11" fmla="*/ 170960 h 905417"/>
              <a:gd name="connsiteX12" fmla="*/ 745029 w 1235306"/>
              <a:gd name="connsiteY12" fmla="*/ 104285 h 905417"/>
              <a:gd name="connsiteX13" fmla="*/ 773604 w 1235306"/>
              <a:gd name="connsiteY13" fmla="*/ 82060 h 905417"/>
              <a:gd name="connsiteX14" fmla="*/ 1202229 w 1235306"/>
              <a:gd name="connsiteY14" fmla="*/ 12210 h 90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5306" h="905417">
                <a:moveTo>
                  <a:pt x="1202229" y="12210"/>
                </a:moveTo>
                <a:cubicBezTo>
                  <a:pt x="1262025" y="1627"/>
                  <a:pt x="1241916" y="-11602"/>
                  <a:pt x="1132379" y="18560"/>
                </a:cubicBezTo>
                <a:cubicBezTo>
                  <a:pt x="1022842" y="48722"/>
                  <a:pt x="610091" y="172018"/>
                  <a:pt x="545004" y="193185"/>
                </a:cubicBezTo>
                <a:cubicBezTo>
                  <a:pt x="479916" y="214352"/>
                  <a:pt x="756141" y="132331"/>
                  <a:pt x="741854" y="145560"/>
                </a:cubicBezTo>
                <a:cubicBezTo>
                  <a:pt x="727566" y="158789"/>
                  <a:pt x="567229" y="175723"/>
                  <a:pt x="459279" y="272560"/>
                </a:cubicBezTo>
                <a:cubicBezTo>
                  <a:pt x="351329" y="369397"/>
                  <a:pt x="153421" y="650385"/>
                  <a:pt x="94154" y="726585"/>
                </a:cubicBezTo>
                <a:cubicBezTo>
                  <a:pt x="34887" y="802785"/>
                  <a:pt x="119025" y="700127"/>
                  <a:pt x="103679" y="729760"/>
                </a:cubicBezTo>
                <a:cubicBezTo>
                  <a:pt x="88333" y="759393"/>
                  <a:pt x="-15913" y="919731"/>
                  <a:pt x="2079" y="904385"/>
                </a:cubicBezTo>
                <a:cubicBezTo>
                  <a:pt x="20071" y="889039"/>
                  <a:pt x="133841" y="737698"/>
                  <a:pt x="211629" y="637685"/>
                </a:cubicBezTo>
                <a:cubicBezTo>
                  <a:pt x="289416" y="537673"/>
                  <a:pt x="425412" y="367281"/>
                  <a:pt x="468804" y="304310"/>
                </a:cubicBezTo>
                <a:cubicBezTo>
                  <a:pt x="512196" y="241339"/>
                  <a:pt x="456104" y="282085"/>
                  <a:pt x="471979" y="259860"/>
                </a:cubicBezTo>
                <a:cubicBezTo>
                  <a:pt x="487854" y="237635"/>
                  <a:pt x="518546" y="196889"/>
                  <a:pt x="564054" y="170960"/>
                </a:cubicBezTo>
                <a:cubicBezTo>
                  <a:pt x="609562" y="145031"/>
                  <a:pt x="710104" y="119102"/>
                  <a:pt x="745029" y="104285"/>
                </a:cubicBezTo>
                <a:cubicBezTo>
                  <a:pt x="779954" y="89468"/>
                  <a:pt x="700050" y="97406"/>
                  <a:pt x="773604" y="82060"/>
                </a:cubicBezTo>
                <a:cubicBezTo>
                  <a:pt x="847158" y="66714"/>
                  <a:pt x="1142433" y="22793"/>
                  <a:pt x="1202229" y="1221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6DC0D0C4-6D7B-A0EB-0A0A-033E2821E3B2}"/>
              </a:ext>
            </a:extLst>
          </p:cNvPr>
          <p:cNvSpPr/>
          <p:nvPr/>
        </p:nvSpPr>
        <p:spPr>
          <a:xfrm>
            <a:off x="4101367" y="2038393"/>
            <a:ext cx="172546" cy="775641"/>
          </a:xfrm>
          <a:custGeom>
            <a:avLst/>
            <a:gdLst>
              <a:gd name="connsiteX0" fmla="*/ 115033 w 172546"/>
              <a:gd name="connsiteY0" fmla="*/ 3132 h 775641"/>
              <a:gd name="connsiteX1" fmla="*/ 45183 w 172546"/>
              <a:gd name="connsiteY1" fmla="*/ 168232 h 775641"/>
              <a:gd name="connsiteX2" fmla="*/ 38833 w 172546"/>
              <a:gd name="connsiteY2" fmla="*/ 387307 h 775641"/>
              <a:gd name="connsiteX3" fmla="*/ 19783 w 172546"/>
              <a:gd name="connsiteY3" fmla="*/ 374607 h 775641"/>
              <a:gd name="connsiteX4" fmla="*/ 64233 w 172546"/>
              <a:gd name="connsiteY4" fmla="*/ 539707 h 775641"/>
              <a:gd name="connsiteX5" fmla="*/ 16608 w 172546"/>
              <a:gd name="connsiteY5" fmla="*/ 533357 h 775641"/>
              <a:gd name="connsiteX6" fmla="*/ 172183 w 172546"/>
              <a:gd name="connsiteY6" fmla="*/ 774657 h 775641"/>
              <a:gd name="connsiteX7" fmla="*/ 57883 w 172546"/>
              <a:gd name="connsiteY7" fmla="*/ 603207 h 775641"/>
              <a:gd name="connsiteX8" fmla="*/ 733 w 172546"/>
              <a:gd name="connsiteY8" fmla="*/ 238082 h 775641"/>
              <a:gd name="connsiteX9" fmla="*/ 26133 w 172546"/>
              <a:gd name="connsiteY9" fmla="*/ 244432 h 775641"/>
              <a:gd name="connsiteX10" fmla="*/ 35658 w 172546"/>
              <a:gd name="connsiteY10" fmla="*/ 269832 h 775641"/>
              <a:gd name="connsiteX11" fmla="*/ 22958 w 172546"/>
              <a:gd name="connsiteY11" fmla="*/ 177757 h 775641"/>
              <a:gd name="connsiteX12" fmla="*/ 73758 w 172546"/>
              <a:gd name="connsiteY12" fmla="*/ 66632 h 775641"/>
              <a:gd name="connsiteX13" fmla="*/ 115033 w 172546"/>
              <a:gd name="connsiteY13" fmla="*/ 3132 h 77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2546" h="775641">
                <a:moveTo>
                  <a:pt x="115033" y="3132"/>
                </a:moveTo>
                <a:cubicBezTo>
                  <a:pt x="110271" y="20065"/>
                  <a:pt x="57883" y="104203"/>
                  <a:pt x="45183" y="168232"/>
                </a:cubicBezTo>
                <a:cubicBezTo>
                  <a:pt x="32483" y="232261"/>
                  <a:pt x="43066" y="352911"/>
                  <a:pt x="38833" y="387307"/>
                </a:cubicBezTo>
                <a:cubicBezTo>
                  <a:pt x="34600" y="421703"/>
                  <a:pt x="15550" y="349207"/>
                  <a:pt x="19783" y="374607"/>
                </a:cubicBezTo>
                <a:cubicBezTo>
                  <a:pt x="24016" y="400007"/>
                  <a:pt x="64762" y="513249"/>
                  <a:pt x="64233" y="539707"/>
                </a:cubicBezTo>
                <a:cubicBezTo>
                  <a:pt x="63704" y="566165"/>
                  <a:pt x="-1384" y="494199"/>
                  <a:pt x="16608" y="533357"/>
                </a:cubicBezTo>
                <a:cubicBezTo>
                  <a:pt x="34600" y="572515"/>
                  <a:pt x="165304" y="763015"/>
                  <a:pt x="172183" y="774657"/>
                </a:cubicBezTo>
                <a:cubicBezTo>
                  <a:pt x="179062" y="786299"/>
                  <a:pt x="86458" y="692636"/>
                  <a:pt x="57883" y="603207"/>
                </a:cubicBezTo>
                <a:cubicBezTo>
                  <a:pt x="29308" y="513778"/>
                  <a:pt x="6025" y="297878"/>
                  <a:pt x="733" y="238082"/>
                </a:cubicBezTo>
                <a:cubicBezTo>
                  <a:pt x="-4559" y="178286"/>
                  <a:pt x="20312" y="239140"/>
                  <a:pt x="26133" y="244432"/>
                </a:cubicBezTo>
                <a:cubicBezTo>
                  <a:pt x="31954" y="249724"/>
                  <a:pt x="36187" y="280944"/>
                  <a:pt x="35658" y="269832"/>
                </a:cubicBezTo>
                <a:cubicBezTo>
                  <a:pt x="35129" y="258720"/>
                  <a:pt x="16608" y="211624"/>
                  <a:pt x="22958" y="177757"/>
                </a:cubicBezTo>
                <a:cubicBezTo>
                  <a:pt x="29308" y="143890"/>
                  <a:pt x="56825" y="90974"/>
                  <a:pt x="73758" y="66632"/>
                </a:cubicBezTo>
                <a:cubicBezTo>
                  <a:pt x="90691" y="42290"/>
                  <a:pt x="119795" y="-13801"/>
                  <a:pt x="115033" y="313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2F3521B-F5B5-CF52-D19A-276680DDB58F}"/>
              </a:ext>
            </a:extLst>
          </p:cNvPr>
          <p:cNvSpPr/>
          <p:nvPr/>
        </p:nvSpPr>
        <p:spPr>
          <a:xfrm>
            <a:off x="3947782" y="1057807"/>
            <a:ext cx="1356360" cy="1560804"/>
          </a:xfrm>
          <a:custGeom>
            <a:avLst/>
            <a:gdLst>
              <a:gd name="connsiteX0" fmla="*/ 1329068 w 1356360"/>
              <a:gd name="connsiteY0" fmla="*/ 2643 h 1560804"/>
              <a:gd name="connsiteX1" fmla="*/ 1256043 w 1356360"/>
              <a:gd name="connsiteY1" fmla="*/ 31218 h 1560804"/>
              <a:gd name="connsiteX2" fmla="*/ 611518 w 1356360"/>
              <a:gd name="connsiteY2" fmla="*/ 161393 h 1560804"/>
              <a:gd name="connsiteX3" fmla="*/ 811543 w 1356360"/>
              <a:gd name="connsiteY3" fmla="*/ 116943 h 1560804"/>
              <a:gd name="connsiteX4" fmla="*/ 500393 w 1356360"/>
              <a:gd name="connsiteY4" fmla="*/ 259818 h 1560804"/>
              <a:gd name="connsiteX5" fmla="*/ 465468 w 1356360"/>
              <a:gd name="connsiteY5" fmla="*/ 310618 h 1560804"/>
              <a:gd name="connsiteX6" fmla="*/ 201943 w 1356360"/>
              <a:gd name="connsiteY6" fmla="*/ 539218 h 1560804"/>
              <a:gd name="connsiteX7" fmla="*/ 227343 w 1356360"/>
              <a:gd name="connsiteY7" fmla="*/ 551918 h 1560804"/>
              <a:gd name="connsiteX8" fmla="*/ 87643 w 1356360"/>
              <a:gd name="connsiteY8" fmla="*/ 723368 h 1560804"/>
              <a:gd name="connsiteX9" fmla="*/ 11443 w 1356360"/>
              <a:gd name="connsiteY9" fmla="*/ 1012293 h 1560804"/>
              <a:gd name="connsiteX10" fmla="*/ 17793 w 1356360"/>
              <a:gd name="connsiteY10" fmla="*/ 1005943 h 1560804"/>
              <a:gd name="connsiteX11" fmla="*/ 1918 w 1356360"/>
              <a:gd name="connsiteY11" fmla="*/ 1231368 h 1560804"/>
              <a:gd name="connsiteX12" fmla="*/ 17793 w 1356360"/>
              <a:gd name="connsiteY12" fmla="*/ 1240893 h 1560804"/>
              <a:gd name="connsiteX13" fmla="*/ 157493 w 1356360"/>
              <a:gd name="connsiteY13" fmla="*/ 1555218 h 1560804"/>
              <a:gd name="connsiteX14" fmla="*/ 106693 w 1356360"/>
              <a:gd name="connsiteY14" fmla="*/ 1409168 h 1560804"/>
              <a:gd name="connsiteX15" fmla="*/ 43193 w 1356360"/>
              <a:gd name="connsiteY15" fmla="*/ 1002768 h 1560804"/>
              <a:gd name="connsiteX16" fmla="*/ 62243 w 1356360"/>
              <a:gd name="connsiteY16" fmla="*/ 713843 h 1560804"/>
              <a:gd name="connsiteX17" fmla="*/ 109868 w 1356360"/>
              <a:gd name="connsiteY17" fmla="*/ 739243 h 1560804"/>
              <a:gd name="connsiteX18" fmla="*/ 354343 w 1356360"/>
              <a:gd name="connsiteY18" fmla="*/ 377293 h 1560804"/>
              <a:gd name="connsiteX19" fmla="*/ 405143 w 1356360"/>
              <a:gd name="connsiteY19" fmla="*/ 345543 h 1560804"/>
              <a:gd name="connsiteX20" fmla="*/ 513093 w 1356360"/>
              <a:gd name="connsiteY20" fmla="*/ 237593 h 1560804"/>
              <a:gd name="connsiteX21" fmla="*/ 903618 w 1356360"/>
              <a:gd name="connsiteY21" fmla="*/ 47093 h 1560804"/>
              <a:gd name="connsiteX22" fmla="*/ 998868 w 1356360"/>
              <a:gd name="connsiteY22" fmla="*/ 78843 h 1560804"/>
              <a:gd name="connsiteX23" fmla="*/ 1329068 w 1356360"/>
              <a:gd name="connsiteY23" fmla="*/ 2643 h 156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56360" h="1560804">
                <a:moveTo>
                  <a:pt x="1329068" y="2643"/>
                </a:moveTo>
                <a:cubicBezTo>
                  <a:pt x="1371930" y="-5294"/>
                  <a:pt x="1375635" y="4760"/>
                  <a:pt x="1256043" y="31218"/>
                </a:cubicBezTo>
                <a:cubicBezTo>
                  <a:pt x="1136451" y="57676"/>
                  <a:pt x="685601" y="147106"/>
                  <a:pt x="611518" y="161393"/>
                </a:cubicBezTo>
                <a:cubicBezTo>
                  <a:pt x="537435" y="175680"/>
                  <a:pt x="830064" y="100539"/>
                  <a:pt x="811543" y="116943"/>
                </a:cubicBezTo>
                <a:cubicBezTo>
                  <a:pt x="793022" y="133347"/>
                  <a:pt x="558072" y="227539"/>
                  <a:pt x="500393" y="259818"/>
                </a:cubicBezTo>
                <a:cubicBezTo>
                  <a:pt x="442714" y="292097"/>
                  <a:pt x="515209" y="264052"/>
                  <a:pt x="465468" y="310618"/>
                </a:cubicBezTo>
                <a:cubicBezTo>
                  <a:pt x="415727" y="357184"/>
                  <a:pt x="241630" y="499001"/>
                  <a:pt x="201943" y="539218"/>
                </a:cubicBezTo>
                <a:cubicBezTo>
                  <a:pt x="162256" y="579435"/>
                  <a:pt x="246393" y="521226"/>
                  <a:pt x="227343" y="551918"/>
                </a:cubicBezTo>
                <a:cubicBezTo>
                  <a:pt x="208293" y="582610"/>
                  <a:pt x="123626" y="646639"/>
                  <a:pt x="87643" y="723368"/>
                </a:cubicBezTo>
                <a:cubicBezTo>
                  <a:pt x="51660" y="800097"/>
                  <a:pt x="23085" y="965197"/>
                  <a:pt x="11443" y="1012293"/>
                </a:cubicBezTo>
                <a:cubicBezTo>
                  <a:pt x="-199" y="1059389"/>
                  <a:pt x="19380" y="969431"/>
                  <a:pt x="17793" y="1005943"/>
                </a:cubicBezTo>
                <a:cubicBezTo>
                  <a:pt x="16206" y="1042455"/>
                  <a:pt x="1918" y="1192210"/>
                  <a:pt x="1918" y="1231368"/>
                </a:cubicBezTo>
                <a:cubicBezTo>
                  <a:pt x="1918" y="1270526"/>
                  <a:pt x="-8136" y="1186918"/>
                  <a:pt x="17793" y="1240893"/>
                </a:cubicBezTo>
                <a:cubicBezTo>
                  <a:pt x="43722" y="1294868"/>
                  <a:pt x="142676" y="1527172"/>
                  <a:pt x="157493" y="1555218"/>
                </a:cubicBezTo>
                <a:cubicBezTo>
                  <a:pt x="172310" y="1583264"/>
                  <a:pt x="125743" y="1501243"/>
                  <a:pt x="106693" y="1409168"/>
                </a:cubicBezTo>
                <a:cubicBezTo>
                  <a:pt x="87643" y="1317093"/>
                  <a:pt x="50601" y="1118656"/>
                  <a:pt x="43193" y="1002768"/>
                </a:cubicBezTo>
                <a:cubicBezTo>
                  <a:pt x="35785" y="886881"/>
                  <a:pt x="51131" y="757764"/>
                  <a:pt x="62243" y="713843"/>
                </a:cubicBezTo>
                <a:cubicBezTo>
                  <a:pt x="73355" y="669922"/>
                  <a:pt x="61185" y="795335"/>
                  <a:pt x="109868" y="739243"/>
                </a:cubicBezTo>
                <a:cubicBezTo>
                  <a:pt x="158551" y="683151"/>
                  <a:pt x="305130" y="442910"/>
                  <a:pt x="354343" y="377293"/>
                </a:cubicBezTo>
                <a:cubicBezTo>
                  <a:pt x="403555" y="311676"/>
                  <a:pt x="378685" y="368826"/>
                  <a:pt x="405143" y="345543"/>
                </a:cubicBezTo>
                <a:cubicBezTo>
                  <a:pt x="431601" y="322260"/>
                  <a:pt x="430014" y="287335"/>
                  <a:pt x="513093" y="237593"/>
                </a:cubicBezTo>
                <a:cubicBezTo>
                  <a:pt x="596172" y="187851"/>
                  <a:pt x="822656" y="73551"/>
                  <a:pt x="903618" y="47093"/>
                </a:cubicBezTo>
                <a:cubicBezTo>
                  <a:pt x="984580" y="20635"/>
                  <a:pt x="932193" y="85722"/>
                  <a:pt x="998868" y="78843"/>
                </a:cubicBezTo>
                <a:cubicBezTo>
                  <a:pt x="1065543" y="71964"/>
                  <a:pt x="1286206" y="10580"/>
                  <a:pt x="1329068" y="264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3A2467F8-9281-EE92-728A-DA733DE8D9A5}"/>
              </a:ext>
            </a:extLst>
          </p:cNvPr>
          <p:cNvSpPr/>
          <p:nvPr/>
        </p:nvSpPr>
        <p:spPr>
          <a:xfrm>
            <a:off x="2411142" y="1002221"/>
            <a:ext cx="2311729" cy="753780"/>
          </a:xfrm>
          <a:custGeom>
            <a:avLst/>
            <a:gdLst>
              <a:gd name="connsiteX0" fmla="*/ 2271983 w 2311729"/>
              <a:gd name="connsiteY0" fmla="*/ 112204 h 753780"/>
              <a:gd name="connsiteX1" fmla="*/ 2202133 w 2311729"/>
              <a:gd name="connsiteY1" fmla="*/ 105854 h 753780"/>
              <a:gd name="connsiteX2" fmla="*/ 1719533 w 2311729"/>
              <a:gd name="connsiteY2" fmla="*/ 10604 h 753780"/>
              <a:gd name="connsiteX3" fmla="*/ 1681433 w 2311729"/>
              <a:gd name="connsiteY3" fmla="*/ 39179 h 753780"/>
              <a:gd name="connsiteX4" fmla="*/ 894033 w 2311729"/>
              <a:gd name="connsiteY4" fmla="*/ 223329 h 753780"/>
              <a:gd name="connsiteX5" fmla="*/ 525733 w 2311729"/>
              <a:gd name="connsiteY5" fmla="*/ 286829 h 753780"/>
              <a:gd name="connsiteX6" fmla="*/ 449533 w 2311729"/>
              <a:gd name="connsiteY6" fmla="*/ 366204 h 753780"/>
              <a:gd name="connsiteX7" fmla="*/ 436833 w 2311729"/>
              <a:gd name="connsiteY7" fmla="*/ 439229 h 753780"/>
              <a:gd name="connsiteX8" fmla="*/ 5033 w 2311729"/>
              <a:gd name="connsiteY8" fmla="*/ 750379 h 753780"/>
              <a:gd name="connsiteX9" fmla="*/ 767033 w 2311729"/>
              <a:gd name="connsiteY9" fmla="*/ 213804 h 753780"/>
              <a:gd name="connsiteX10" fmla="*/ 694008 w 2311729"/>
              <a:gd name="connsiteY10" fmla="*/ 229679 h 753780"/>
              <a:gd name="connsiteX11" fmla="*/ 1446483 w 2311729"/>
              <a:gd name="connsiteY11" fmla="*/ 96329 h 753780"/>
              <a:gd name="connsiteX12" fmla="*/ 1513158 w 2311729"/>
              <a:gd name="connsiteY12" fmla="*/ 16954 h 753780"/>
              <a:gd name="connsiteX13" fmla="*/ 1697308 w 2311729"/>
              <a:gd name="connsiteY13" fmla="*/ 7429 h 753780"/>
              <a:gd name="connsiteX14" fmla="*/ 2271983 w 2311729"/>
              <a:gd name="connsiteY14" fmla="*/ 112204 h 75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1729" h="753780">
                <a:moveTo>
                  <a:pt x="2271983" y="112204"/>
                </a:moveTo>
                <a:cubicBezTo>
                  <a:pt x="2356120" y="128608"/>
                  <a:pt x="2294208" y="122787"/>
                  <a:pt x="2202133" y="105854"/>
                </a:cubicBezTo>
                <a:cubicBezTo>
                  <a:pt x="2110058" y="88921"/>
                  <a:pt x="1806316" y="21716"/>
                  <a:pt x="1719533" y="10604"/>
                </a:cubicBezTo>
                <a:cubicBezTo>
                  <a:pt x="1632750" y="-509"/>
                  <a:pt x="1819016" y="3725"/>
                  <a:pt x="1681433" y="39179"/>
                </a:cubicBezTo>
                <a:cubicBezTo>
                  <a:pt x="1543850" y="74633"/>
                  <a:pt x="1086650" y="182054"/>
                  <a:pt x="894033" y="223329"/>
                </a:cubicBezTo>
                <a:cubicBezTo>
                  <a:pt x="701416" y="264604"/>
                  <a:pt x="599816" y="263017"/>
                  <a:pt x="525733" y="286829"/>
                </a:cubicBezTo>
                <a:cubicBezTo>
                  <a:pt x="451650" y="310642"/>
                  <a:pt x="464350" y="340804"/>
                  <a:pt x="449533" y="366204"/>
                </a:cubicBezTo>
                <a:cubicBezTo>
                  <a:pt x="434716" y="391604"/>
                  <a:pt x="510916" y="375200"/>
                  <a:pt x="436833" y="439229"/>
                </a:cubicBezTo>
                <a:cubicBezTo>
                  <a:pt x="362750" y="503258"/>
                  <a:pt x="-50000" y="787950"/>
                  <a:pt x="5033" y="750379"/>
                </a:cubicBezTo>
                <a:cubicBezTo>
                  <a:pt x="60066" y="712808"/>
                  <a:pt x="652204" y="300587"/>
                  <a:pt x="767033" y="213804"/>
                </a:cubicBezTo>
                <a:cubicBezTo>
                  <a:pt x="881862" y="127021"/>
                  <a:pt x="694008" y="229679"/>
                  <a:pt x="694008" y="229679"/>
                </a:cubicBezTo>
                <a:cubicBezTo>
                  <a:pt x="807250" y="210100"/>
                  <a:pt x="1309958" y="131783"/>
                  <a:pt x="1446483" y="96329"/>
                </a:cubicBezTo>
                <a:cubicBezTo>
                  <a:pt x="1583008" y="60875"/>
                  <a:pt x="1471354" y="31771"/>
                  <a:pt x="1513158" y="16954"/>
                </a:cubicBezTo>
                <a:cubicBezTo>
                  <a:pt x="1554962" y="2137"/>
                  <a:pt x="1564487" y="-7388"/>
                  <a:pt x="1697308" y="7429"/>
                </a:cubicBezTo>
                <a:cubicBezTo>
                  <a:pt x="1830129" y="22246"/>
                  <a:pt x="2187846" y="95800"/>
                  <a:pt x="2271983" y="11220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F7F58554-E230-6D2D-15A7-7E35426368EA}"/>
              </a:ext>
            </a:extLst>
          </p:cNvPr>
          <p:cNvSpPr/>
          <p:nvPr/>
        </p:nvSpPr>
        <p:spPr>
          <a:xfrm>
            <a:off x="2420287" y="1190298"/>
            <a:ext cx="2173791" cy="989859"/>
          </a:xfrm>
          <a:custGeom>
            <a:avLst/>
            <a:gdLst>
              <a:gd name="connsiteX0" fmla="*/ 2158063 w 2173791"/>
              <a:gd name="connsiteY0" fmla="*/ 6677 h 989859"/>
              <a:gd name="connsiteX1" fmla="*/ 754713 w 2173791"/>
              <a:gd name="connsiteY1" fmla="*/ 279727 h 989859"/>
              <a:gd name="connsiteX2" fmla="*/ 973788 w 2173791"/>
              <a:gd name="connsiteY2" fmla="*/ 251152 h 989859"/>
              <a:gd name="connsiteX3" fmla="*/ 281638 w 2173791"/>
              <a:gd name="connsiteY3" fmla="*/ 679777 h 989859"/>
              <a:gd name="connsiteX4" fmla="*/ 322913 w 2173791"/>
              <a:gd name="connsiteY4" fmla="*/ 663902 h 989859"/>
              <a:gd name="connsiteX5" fmla="*/ 5413 w 2173791"/>
              <a:gd name="connsiteY5" fmla="*/ 987752 h 989859"/>
              <a:gd name="connsiteX6" fmla="*/ 627713 w 2173791"/>
              <a:gd name="connsiteY6" fmla="*/ 482927 h 989859"/>
              <a:gd name="connsiteX7" fmla="*/ 907113 w 2173791"/>
              <a:gd name="connsiteY7" fmla="*/ 295602 h 989859"/>
              <a:gd name="connsiteX8" fmla="*/ 1142063 w 2173791"/>
              <a:gd name="connsiteY8" fmla="*/ 143202 h 989859"/>
              <a:gd name="connsiteX9" fmla="*/ 1205563 w 2173791"/>
              <a:gd name="connsiteY9" fmla="*/ 155902 h 989859"/>
              <a:gd name="connsiteX10" fmla="*/ 1491313 w 2173791"/>
              <a:gd name="connsiteY10" fmla="*/ 89227 h 989859"/>
              <a:gd name="connsiteX11" fmla="*/ 2158063 w 2173791"/>
              <a:gd name="connsiteY11" fmla="*/ 6677 h 9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3791" h="989859">
                <a:moveTo>
                  <a:pt x="2158063" y="6677"/>
                </a:moveTo>
                <a:cubicBezTo>
                  <a:pt x="2035296" y="38427"/>
                  <a:pt x="952092" y="238981"/>
                  <a:pt x="754713" y="279727"/>
                </a:cubicBezTo>
                <a:cubicBezTo>
                  <a:pt x="557334" y="320473"/>
                  <a:pt x="1052634" y="184477"/>
                  <a:pt x="973788" y="251152"/>
                </a:cubicBezTo>
                <a:cubicBezTo>
                  <a:pt x="894942" y="317827"/>
                  <a:pt x="390117" y="610985"/>
                  <a:pt x="281638" y="679777"/>
                </a:cubicBezTo>
                <a:cubicBezTo>
                  <a:pt x="173159" y="748569"/>
                  <a:pt x="368950" y="612573"/>
                  <a:pt x="322913" y="663902"/>
                </a:cubicBezTo>
                <a:cubicBezTo>
                  <a:pt x="276875" y="715231"/>
                  <a:pt x="-45387" y="1017914"/>
                  <a:pt x="5413" y="987752"/>
                </a:cubicBezTo>
                <a:cubicBezTo>
                  <a:pt x="56213" y="957590"/>
                  <a:pt x="477430" y="598285"/>
                  <a:pt x="627713" y="482927"/>
                </a:cubicBezTo>
                <a:cubicBezTo>
                  <a:pt x="777996" y="367569"/>
                  <a:pt x="821388" y="352223"/>
                  <a:pt x="907113" y="295602"/>
                </a:cubicBezTo>
                <a:cubicBezTo>
                  <a:pt x="992838" y="238981"/>
                  <a:pt x="1092321" y="166485"/>
                  <a:pt x="1142063" y="143202"/>
                </a:cubicBezTo>
                <a:cubicBezTo>
                  <a:pt x="1191805" y="119919"/>
                  <a:pt x="1147355" y="164898"/>
                  <a:pt x="1205563" y="155902"/>
                </a:cubicBezTo>
                <a:cubicBezTo>
                  <a:pt x="1263771" y="146906"/>
                  <a:pt x="1333092" y="113039"/>
                  <a:pt x="1491313" y="89227"/>
                </a:cubicBezTo>
                <a:cubicBezTo>
                  <a:pt x="1649534" y="65415"/>
                  <a:pt x="2280830" y="-25073"/>
                  <a:pt x="2158063" y="66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85BC8DE6-4D9D-BBF7-9DB8-B86EF8EC9154}"/>
              </a:ext>
            </a:extLst>
          </p:cNvPr>
          <p:cNvSpPr/>
          <p:nvPr/>
        </p:nvSpPr>
        <p:spPr>
          <a:xfrm>
            <a:off x="1850729" y="1402143"/>
            <a:ext cx="1009682" cy="1252426"/>
          </a:xfrm>
          <a:custGeom>
            <a:avLst/>
            <a:gdLst>
              <a:gd name="connsiteX0" fmla="*/ 1000421 w 1009682"/>
              <a:gd name="connsiteY0" fmla="*/ 4382 h 1252426"/>
              <a:gd name="connsiteX1" fmla="*/ 479721 w 1009682"/>
              <a:gd name="connsiteY1" fmla="*/ 302832 h 1252426"/>
              <a:gd name="connsiteX2" fmla="*/ 590846 w 1009682"/>
              <a:gd name="connsiteY2" fmla="*/ 286957 h 1252426"/>
              <a:gd name="connsiteX3" fmla="*/ 295571 w 1009682"/>
              <a:gd name="connsiteY3" fmla="*/ 763207 h 1252426"/>
              <a:gd name="connsiteX4" fmla="*/ 25696 w 1009682"/>
              <a:gd name="connsiteY4" fmla="*/ 1102932 h 1252426"/>
              <a:gd name="connsiteX5" fmla="*/ 22521 w 1009682"/>
              <a:gd name="connsiteY5" fmla="*/ 1175957 h 1252426"/>
              <a:gd name="connsiteX6" fmla="*/ 127296 w 1009682"/>
              <a:gd name="connsiteY6" fmla="*/ 1137857 h 1252426"/>
              <a:gd name="connsiteX7" fmla="*/ 139996 w 1009682"/>
              <a:gd name="connsiteY7" fmla="*/ 1252157 h 1252426"/>
              <a:gd name="connsiteX8" fmla="*/ 203496 w 1009682"/>
              <a:gd name="connsiteY8" fmla="*/ 1099757 h 1252426"/>
              <a:gd name="connsiteX9" fmla="*/ 219371 w 1009682"/>
              <a:gd name="connsiteY9" fmla="*/ 947357 h 1252426"/>
              <a:gd name="connsiteX10" fmla="*/ 130471 w 1009682"/>
              <a:gd name="connsiteY10" fmla="*/ 1045782 h 1252426"/>
              <a:gd name="connsiteX11" fmla="*/ 447971 w 1009682"/>
              <a:gd name="connsiteY11" fmla="*/ 556832 h 1252426"/>
              <a:gd name="connsiteX12" fmla="*/ 546396 w 1009682"/>
              <a:gd name="connsiteY12" fmla="*/ 340932 h 1252426"/>
              <a:gd name="connsiteX13" fmla="*/ 794046 w 1009682"/>
              <a:gd name="connsiteY13" fmla="*/ 137732 h 1252426"/>
              <a:gd name="connsiteX14" fmla="*/ 1000421 w 1009682"/>
              <a:gd name="connsiteY14" fmla="*/ 4382 h 125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9682" h="1252426">
                <a:moveTo>
                  <a:pt x="1000421" y="4382"/>
                </a:moveTo>
                <a:cubicBezTo>
                  <a:pt x="948034" y="31899"/>
                  <a:pt x="547983" y="255736"/>
                  <a:pt x="479721" y="302832"/>
                </a:cubicBezTo>
                <a:cubicBezTo>
                  <a:pt x="411459" y="349928"/>
                  <a:pt x="621538" y="210228"/>
                  <a:pt x="590846" y="286957"/>
                </a:cubicBezTo>
                <a:cubicBezTo>
                  <a:pt x="560154" y="363686"/>
                  <a:pt x="389763" y="627211"/>
                  <a:pt x="295571" y="763207"/>
                </a:cubicBezTo>
                <a:cubicBezTo>
                  <a:pt x="201379" y="899203"/>
                  <a:pt x="71204" y="1034140"/>
                  <a:pt x="25696" y="1102932"/>
                </a:cubicBezTo>
                <a:cubicBezTo>
                  <a:pt x="-19812" y="1171724"/>
                  <a:pt x="5588" y="1170136"/>
                  <a:pt x="22521" y="1175957"/>
                </a:cubicBezTo>
                <a:cubicBezTo>
                  <a:pt x="39454" y="1181778"/>
                  <a:pt x="107717" y="1125157"/>
                  <a:pt x="127296" y="1137857"/>
                </a:cubicBezTo>
                <a:cubicBezTo>
                  <a:pt x="146875" y="1150557"/>
                  <a:pt x="127296" y="1258507"/>
                  <a:pt x="139996" y="1252157"/>
                </a:cubicBezTo>
                <a:cubicBezTo>
                  <a:pt x="152696" y="1245807"/>
                  <a:pt x="190267" y="1150557"/>
                  <a:pt x="203496" y="1099757"/>
                </a:cubicBezTo>
                <a:cubicBezTo>
                  <a:pt x="216725" y="1048957"/>
                  <a:pt x="231542" y="956353"/>
                  <a:pt x="219371" y="947357"/>
                </a:cubicBezTo>
                <a:cubicBezTo>
                  <a:pt x="207200" y="938361"/>
                  <a:pt x="92371" y="1110869"/>
                  <a:pt x="130471" y="1045782"/>
                </a:cubicBezTo>
                <a:cubicBezTo>
                  <a:pt x="168571" y="980695"/>
                  <a:pt x="378650" y="674307"/>
                  <a:pt x="447971" y="556832"/>
                </a:cubicBezTo>
                <a:cubicBezTo>
                  <a:pt x="517292" y="439357"/>
                  <a:pt x="488717" y="410782"/>
                  <a:pt x="546396" y="340932"/>
                </a:cubicBezTo>
                <a:cubicBezTo>
                  <a:pt x="604075" y="271082"/>
                  <a:pt x="718904" y="189590"/>
                  <a:pt x="794046" y="137732"/>
                </a:cubicBezTo>
                <a:cubicBezTo>
                  <a:pt x="869188" y="85874"/>
                  <a:pt x="1052808" y="-23135"/>
                  <a:pt x="1000421" y="438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DC2CF729-3FA8-EACC-6201-CF3DFA776534}"/>
              </a:ext>
            </a:extLst>
          </p:cNvPr>
          <p:cNvSpPr/>
          <p:nvPr/>
        </p:nvSpPr>
        <p:spPr>
          <a:xfrm>
            <a:off x="4948855" y="1197308"/>
            <a:ext cx="1350350" cy="578411"/>
          </a:xfrm>
          <a:custGeom>
            <a:avLst/>
            <a:gdLst>
              <a:gd name="connsiteX0" fmla="*/ 10495 w 1350350"/>
              <a:gd name="connsiteY0" fmla="*/ 2842 h 578411"/>
              <a:gd name="connsiteX1" fmla="*/ 96220 w 1350350"/>
              <a:gd name="connsiteY1" fmla="*/ 75867 h 578411"/>
              <a:gd name="connsiteX2" fmla="*/ 515320 w 1350350"/>
              <a:gd name="connsiteY2" fmla="*/ 313992 h 578411"/>
              <a:gd name="connsiteX3" fmla="*/ 505795 w 1350350"/>
              <a:gd name="connsiteY3" fmla="*/ 294942 h 578411"/>
              <a:gd name="connsiteX4" fmla="*/ 807420 w 1350350"/>
              <a:gd name="connsiteY4" fmla="*/ 453692 h 578411"/>
              <a:gd name="connsiteX5" fmla="*/ 785195 w 1350350"/>
              <a:gd name="connsiteY5" fmla="*/ 412417 h 578411"/>
              <a:gd name="connsiteX6" fmla="*/ 1334470 w 1350350"/>
              <a:gd name="connsiteY6" fmla="*/ 571167 h 578411"/>
              <a:gd name="connsiteX7" fmla="*/ 1143970 w 1350350"/>
              <a:gd name="connsiteY7" fmla="*/ 529892 h 578411"/>
              <a:gd name="connsiteX8" fmla="*/ 547070 w 1350350"/>
              <a:gd name="connsiteY8" fmla="*/ 339392 h 578411"/>
              <a:gd name="connsiteX9" fmla="*/ 556595 w 1350350"/>
              <a:gd name="connsiteY9" fmla="*/ 333042 h 578411"/>
              <a:gd name="connsiteX10" fmla="*/ 267670 w 1350350"/>
              <a:gd name="connsiteY10" fmla="*/ 155242 h 578411"/>
              <a:gd name="connsiteX11" fmla="*/ 10495 w 1350350"/>
              <a:gd name="connsiteY11" fmla="*/ 2842 h 57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0350" h="578411">
                <a:moveTo>
                  <a:pt x="10495" y="2842"/>
                </a:moveTo>
                <a:cubicBezTo>
                  <a:pt x="-18080" y="-10387"/>
                  <a:pt x="12083" y="24009"/>
                  <a:pt x="96220" y="75867"/>
                </a:cubicBezTo>
                <a:cubicBezTo>
                  <a:pt x="180357" y="127725"/>
                  <a:pt x="447058" y="277480"/>
                  <a:pt x="515320" y="313992"/>
                </a:cubicBezTo>
                <a:cubicBezTo>
                  <a:pt x="583582" y="350504"/>
                  <a:pt x="457112" y="271659"/>
                  <a:pt x="505795" y="294942"/>
                </a:cubicBezTo>
                <a:cubicBezTo>
                  <a:pt x="554478" y="318225"/>
                  <a:pt x="760853" y="434113"/>
                  <a:pt x="807420" y="453692"/>
                </a:cubicBezTo>
                <a:cubicBezTo>
                  <a:pt x="853987" y="473271"/>
                  <a:pt x="697353" y="392838"/>
                  <a:pt x="785195" y="412417"/>
                </a:cubicBezTo>
                <a:cubicBezTo>
                  <a:pt x="873037" y="431996"/>
                  <a:pt x="1274674" y="551588"/>
                  <a:pt x="1334470" y="571167"/>
                </a:cubicBezTo>
                <a:cubicBezTo>
                  <a:pt x="1394266" y="590746"/>
                  <a:pt x="1275203" y="568521"/>
                  <a:pt x="1143970" y="529892"/>
                </a:cubicBezTo>
                <a:cubicBezTo>
                  <a:pt x="1012737" y="491263"/>
                  <a:pt x="644966" y="372200"/>
                  <a:pt x="547070" y="339392"/>
                </a:cubicBezTo>
                <a:cubicBezTo>
                  <a:pt x="449174" y="306584"/>
                  <a:pt x="603162" y="363734"/>
                  <a:pt x="556595" y="333042"/>
                </a:cubicBezTo>
                <a:cubicBezTo>
                  <a:pt x="510028" y="302350"/>
                  <a:pt x="361332" y="211334"/>
                  <a:pt x="267670" y="155242"/>
                </a:cubicBezTo>
                <a:cubicBezTo>
                  <a:pt x="174008" y="99150"/>
                  <a:pt x="39070" y="16071"/>
                  <a:pt x="10495" y="284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B5334877-19C8-6C05-3CB9-2F6475398B46}"/>
              </a:ext>
            </a:extLst>
          </p:cNvPr>
          <p:cNvSpPr/>
          <p:nvPr/>
        </p:nvSpPr>
        <p:spPr>
          <a:xfrm>
            <a:off x="6225332" y="1509150"/>
            <a:ext cx="942299" cy="693700"/>
          </a:xfrm>
          <a:custGeom>
            <a:avLst/>
            <a:gdLst>
              <a:gd name="connsiteX0" fmla="*/ 461218 w 942299"/>
              <a:gd name="connsiteY0" fmla="*/ 2150 h 693700"/>
              <a:gd name="connsiteX1" fmla="*/ 143718 w 942299"/>
              <a:gd name="connsiteY1" fmla="*/ 78350 h 693700"/>
              <a:gd name="connsiteX2" fmla="*/ 194518 w 942299"/>
              <a:gd name="connsiteY2" fmla="*/ 94225 h 693700"/>
              <a:gd name="connsiteX3" fmla="*/ 118318 w 942299"/>
              <a:gd name="connsiteY3" fmla="*/ 192650 h 693700"/>
              <a:gd name="connsiteX4" fmla="*/ 102443 w 942299"/>
              <a:gd name="connsiteY4" fmla="*/ 338700 h 693700"/>
              <a:gd name="connsiteX5" fmla="*/ 121493 w 942299"/>
              <a:gd name="connsiteY5" fmla="*/ 392675 h 693700"/>
              <a:gd name="connsiteX6" fmla="*/ 162768 w 942299"/>
              <a:gd name="connsiteY6" fmla="*/ 500625 h 693700"/>
              <a:gd name="connsiteX7" fmla="*/ 159593 w 942299"/>
              <a:gd name="connsiteY7" fmla="*/ 503800 h 693700"/>
              <a:gd name="connsiteX8" fmla="*/ 381843 w 942299"/>
              <a:gd name="connsiteY8" fmla="*/ 678425 h 693700"/>
              <a:gd name="connsiteX9" fmla="*/ 359618 w 942299"/>
              <a:gd name="connsiteY9" fmla="*/ 684775 h 693700"/>
              <a:gd name="connsiteX10" fmla="*/ 912068 w 942299"/>
              <a:gd name="connsiteY10" fmla="*/ 608575 h 693700"/>
              <a:gd name="connsiteX11" fmla="*/ 873968 w 942299"/>
              <a:gd name="connsiteY11" fmla="*/ 611750 h 693700"/>
              <a:gd name="connsiteX12" fmla="*/ 416768 w 942299"/>
              <a:gd name="connsiteY12" fmla="*/ 618100 h 693700"/>
              <a:gd name="connsiteX13" fmla="*/ 204043 w 942299"/>
              <a:gd name="connsiteY13" fmla="*/ 522850 h 693700"/>
              <a:gd name="connsiteX14" fmla="*/ 108793 w 942299"/>
              <a:gd name="connsiteY14" fmla="*/ 249800 h 693700"/>
              <a:gd name="connsiteX15" fmla="*/ 29418 w 942299"/>
              <a:gd name="connsiteY15" fmla="*/ 183125 h 693700"/>
              <a:gd name="connsiteX16" fmla="*/ 38943 w 942299"/>
              <a:gd name="connsiteY16" fmla="*/ 173600 h 693700"/>
              <a:gd name="connsiteX17" fmla="*/ 461218 w 942299"/>
              <a:gd name="connsiteY17" fmla="*/ 2150 h 6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42299" h="693700">
                <a:moveTo>
                  <a:pt x="461218" y="2150"/>
                </a:moveTo>
                <a:cubicBezTo>
                  <a:pt x="478680" y="-13725"/>
                  <a:pt x="188168" y="63004"/>
                  <a:pt x="143718" y="78350"/>
                </a:cubicBezTo>
                <a:cubicBezTo>
                  <a:pt x="99268" y="93696"/>
                  <a:pt x="198751" y="75175"/>
                  <a:pt x="194518" y="94225"/>
                </a:cubicBezTo>
                <a:cubicBezTo>
                  <a:pt x="190285" y="113275"/>
                  <a:pt x="133664" y="151904"/>
                  <a:pt x="118318" y="192650"/>
                </a:cubicBezTo>
                <a:cubicBezTo>
                  <a:pt x="102972" y="233396"/>
                  <a:pt x="101914" y="305363"/>
                  <a:pt x="102443" y="338700"/>
                </a:cubicBezTo>
                <a:cubicBezTo>
                  <a:pt x="102972" y="372037"/>
                  <a:pt x="111439" y="365688"/>
                  <a:pt x="121493" y="392675"/>
                </a:cubicBezTo>
                <a:cubicBezTo>
                  <a:pt x="131547" y="419663"/>
                  <a:pt x="156418" y="482104"/>
                  <a:pt x="162768" y="500625"/>
                </a:cubicBezTo>
                <a:cubicBezTo>
                  <a:pt x="169118" y="519146"/>
                  <a:pt x="123080" y="474167"/>
                  <a:pt x="159593" y="503800"/>
                </a:cubicBezTo>
                <a:cubicBezTo>
                  <a:pt x="196106" y="533433"/>
                  <a:pt x="348506" y="648263"/>
                  <a:pt x="381843" y="678425"/>
                </a:cubicBezTo>
                <a:cubicBezTo>
                  <a:pt x="415180" y="708587"/>
                  <a:pt x="359618" y="684775"/>
                  <a:pt x="359618" y="684775"/>
                </a:cubicBezTo>
                <a:lnTo>
                  <a:pt x="912068" y="608575"/>
                </a:lnTo>
                <a:cubicBezTo>
                  <a:pt x="997793" y="596404"/>
                  <a:pt x="873968" y="611750"/>
                  <a:pt x="873968" y="611750"/>
                </a:cubicBezTo>
                <a:cubicBezTo>
                  <a:pt x="791418" y="613337"/>
                  <a:pt x="528422" y="632917"/>
                  <a:pt x="416768" y="618100"/>
                </a:cubicBezTo>
                <a:cubicBezTo>
                  <a:pt x="305114" y="603283"/>
                  <a:pt x="255372" y="584233"/>
                  <a:pt x="204043" y="522850"/>
                </a:cubicBezTo>
                <a:cubicBezTo>
                  <a:pt x="152714" y="461467"/>
                  <a:pt x="137897" y="306421"/>
                  <a:pt x="108793" y="249800"/>
                </a:cubicBezTo>
                <a:cubicBezTo>
                  <a:pt x="79689" y="193179"/>
                  <a:pt x="41060" y="195825"/>
                  <a:pt x="29418" y="183125"/>
                </a:cubicBezTo>
                <a:cubicBezTo>
                  <a:pt x="17776" y="170425"/>
                  <a:pt x="-35670" y="200588"/>
                  <a:pt x="38943" y="173600"/>
                </a:cubicBezTo>
                <a:cubicBezTo>
                  <a:pt x="113555" y="146613"/>
                  <a:pt x="443756" y="18025"/>
                  <a:pt x="461218" y="21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4B83C45-FFCE-A838-7CAE-E9606A71AF62}"/>
              </a:ext>
            </a:extLst>
          </p:cNvPr>
          <p:cNvSpPr/>
          <p:nvPr/>
        </p:nvSpPr>
        <p:spPr>
          <a:xfrm>
            <a:off x="6856576" y="1596264"/>
            <a:ext cx="529695" cy="223244"/>
          </a:xfrm>
          <a:custGeom>
            <a:avLst/>
            <a:gdLst>
              <a:gd name="connsiteX0" fmla="*/ 528474 w 529695"/>
              <a:gd name="connsiteY0" fmla="*/ 761 h 223244"/>
              <a:gd name="connsiteX1" fmla="*/ 264949 w 529695"/>
              <a:gd name="connsiteY1" fmla="*/ 102361 h 223244"/>
              <a:gd name="connsiteX2" fmla="*/ 61749 w 529695"/>
              <a:gd name="connsiteY2" fmla="*/ 169036 h 223244"/>
              <a:gd name="connsiteX3" fmla="*/ 1424 w 529695"/>
              <a:gd name="connsiteY3" fmla="*/ 223011 h 223244"/>
              <a:gd name="connsiteX4" fmla="*/ 33174 w 529695"/>
              <a:gd name="connsiteY4" fmla="*/ 188086 h 223244"/>
              <a:gd name="connsiteX5" fmla="*/ 182399 w 529695"/>
              <a:gd name="connsiteY5" fmla="*/ 175386 h 223244"/>
              <a:gd name="connsiteX6" fmla="*/ 198274 w 529695"/>
              <a:gd name="connsiteY6" fmla="*/ 121411 h 223244"/>
              <a:gd name="connsiteX7" fmla="*/ 357024 w 529695"/>
              <a:gd name="connsiteY7" fmla="*/ 57911 h 223244"/>
              <a:gd name="connsiteX8" fmla="*/ 528474 w 529695"/>
              <a:gd name="connsiteY8" fmla="*/ 761 h 22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695" h="223244">
                <a:moveTo>
                  <a:pt x="528474" y="761"/>
                </a:moveTo>
                <a:cubicBezTo>
                  <a:pt x="513128" y="8169"/>
                  <a:pt x="342736" y="74315"/>
                  <a:pt x="264949" y="102361"/>
                </a:cubicBezTo>
                <a:cubicBezTo>
                  <a:pt x="187162" y="130407"/>
                  <a:pt x="105670" y="148928"/>
                  <a:pt x="61749" y="169036"/>
                </a:cubicBezTo>
                <a:cubicBezTo>
                  <a:pt x="17828" y="189144"/>
                  <a:pt x="6186" y="219836"/>
                  <a:pt x="1424" y="223011"/>
                </a:cubicBezTo>
                <a:cubicBezTo>
                  <a:pt x="-3338" y="226186"/>
                  <a:pt x="3011" y="196024"/>
                  <a:pt x="33174" y="188086"/>
                </a:cubicBezTo>
                <a:cubicBezTo>
                  <a:pt x="63337" y="180148"/>
                  <a:pt x="154882" y="186498"/>
                  <a:pt x="182399" y="175386"/>
                </a:cubicBezTo>
                <a:cubicBezTo>
                  <a:pt x="209916" y="164274"/>
                  <a:pt x="169170" y="140990"/>
                  <a:pt x="198274" y="121411"/>
                </a:cubicBezTo>
                <a:cubicBezTo>
                  <a:pt x="227378" y="101832"/>
                  <a:pt x="303578" y="73786"/>
                  <a:pt x="357024" y="57911"/>
                </a:cubicBezTo>
                <a:cubicBezTo>
                  <a:pt x="410470" y="42036"/>
                  <a:pt x="543820" y="-6647"/>
                  <a:pt x="528474" y="76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F9E66C3D-B01F-ED3B-D771-90D6C98477A1}"/>
              </a:ext>
            </a:extLst>
          </p:cNvPr>
          <p:cNvSpPr/>
          <p:nvPr/>
        </p:nvSpPr>
        <p:spPr>
          <a:xfrm>
            <a:off x="6587842" y="1611881"/>
            <a:ext cx="343188" cy="446709"/>
          </a:xfrm>
          <a:custGeom>
            <a:avLst/>
            <a:gdLst>
              <a:gd name="connsiteX0" fmla="*/ 343183 w 343188"/>
              <a:gd name="connsiteY0" fmla="*/ 1019 h 446709"/>
              <a:gd name="connsiteX1" fmla="*/ 152683 w 343188"/>
              <a:gd name="connsiteY1" fmla="*/ 153419 h 446709"/>
              <a:gd name="connsiteX2" fmla="*/ 63783 w 343188"/>
              <a:gd name="connsiteY2" fmla="*/ 280419 h 446709"/>
              <a:gd name="connsiteX3" fmla="*/ 73308 w 343188"/>
              <a:gd name="connsiteY3" fmla="*/ 242319 h 446709"/>
              <a:gd name="connsiteX4" fmla="*/ 283 w 343188"/>
              <a:gd name="connsiteY4" fmla="*/ 445519 h 446709"/>
              <a:gd name="connsiteX5" fmla="*/ 54258 w 343188"/>
              <a:gd name="connsiteY5" fmla="*/ 318519 h 446709"/>
              <a:gd name="connsiteX6" fmla="*/ 200308 w 343188"/>
              <a:gd name="connsiteY6" fmla="*/ 159769 h 446709"/>
              <a:gd name="connsiteX7" fmla="*/ 146333 w 343188"/>
              <a:gd name="connsiteY7" fmla="*/ 232794 h 446709"/>
              <a:gd name="connsiteX8" fmla="*/ 343183 w 343188"/>
              <a:gd name="connsiteY8" fmla="*/ 1019 h 44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188" h="446709">
                <a:moveTo>
                  <a:pt x="343183" y="1019"/>
                </a:moveTo>
                <a:cubicBezTo>
                  <a:pt x="344241" y="-12210"/>
                  <a:pt x="199250" y="106852"/>
                  <a:pt x="152683" y="153419"/>
                </a:cubicBezTo>
                <a:cubicBezTo>
                  <a:pt x="106116" y="199986"/>
                  <a:pt x="77012" y="265602"/>
                  <a:pt x="63783" y="280419"/>
                </a:cubicBezTo>
                <a:cubicBezTo>
                  <a:pt x="50554" y="295236"/>
                  <a:pt x="83891" y="214802"/>
                  <a:pt x="73308" y="242319"/>
                </a:cubicBezTo>
                <a:cubicBezTo>
                  <a:pt x="62725" y="269836"/>
                  <a:pt x="3458" y="432819"/>
                  <a:pt x="283" y="445519"/>
                </a:cubicBezTo>
                <a:cubicBezTo>
                  <a:pt x="-2892" y="458219"/>
                  <a:pt x="20920" y="366144"/>
                  <a:pt x="54258" y="318519"/>
                </a:cubicBezTo>
                <a:cubicBezTo>
                  <a:pt x="87595" y="270894"/>
                  <a:pt x="184962" y="174057"/>
                  <a:pt x="200308" y="159769"/>
                </a:cubicBezTo>
                <a:cubicBezTo>
                  <a:pt x="215654" y="145482"/>
                  <a:pt x="126754" y="253961"/>
                  <a:pt x="146333" y="232794"/>
                </a:cubicBezTo>
                <a:cubicBezTo>
                  <a:pt x="165912" y="211627"/>
                  <a:pt x="342125" y="14248"/>
                  <a:pt x="343183" y="10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10E5A61-B551-C7D4-5F3B-EBC2F42DB1F1}"/>
              </a:ext>
            </a:extLst>
          </p:cNvPr>
          <p:cNvSpPr/>
          <p:nvPr/>
        </p:nvSpPr>
        <p:spPr>
          <a:xfrm>
            <a:off x="6590308" y="1618424"/>
            <a:ext cx="458436" cy="454140"/>
          </a:xfrm>
          <a:custGeom>
            <a:avLst/>
            <a:gdLst>
              <a:gd name="connsiteX0" fmla="*/ 458192 w 458436"/>
              <a:gd name="connsiteY0" fmla="*/ 826 h 454140"/>
              <a:gd name="connsiteX1" fmla="*/ 283567 w 458436"/>
              <a:gd name="connsiteY1" fmla="*/ 115126 h 454140"/>
              <a:gd name="connsiteX2" fmla="*/ 353417 w 458436"/>
              <a:gd name="connsiteY2" fmla="*/ 108776 h 454140"/>
              <a:gd name="connsiteX3" fmla="*/ 32742 w 458436"/>
              <a:gd name="connsiteY3" fmla="*/ 388176 h 454140"/>
              <a:gd name="connsiteX4" fmla="*/ 26392 w 458436"/>
              <a:gd name="connsiteY4" fmla="*/ 442151 h 454140"/>
              <a:gd name="connsiteX5" fmla="*/ 172442 w 458436"/>
              <a:gd name="connsiteY5" fmla="*/ 210376 h 454140"/>
              <a:gd name="connsiteX6" fmla="*/ 318492 w 458436"/>
              <a:gd name="connsiteY6" fmla="*/ 70676 h 454140"/>
              <a:gd name="connsiteX7" fmla="*/ 458192 w 458436"/>
              <a:gd name="connsiteY7" fmla="*/ 826 h 45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436" h="454140">
                <a:moveTo>
                  <a:pt x="458192" y="826"/>
                </a:moveTo>
                <a:cubicBezTo>
                  <a:pt x="452371" y="8234"/>
                  <a:pt x="301029" y="97134"/>
                  <a:pt x="283567" y="115126"/>
                </a:cubicBezTo>
                <a:cubicBezTo>
                  <a:pt x="266105" y="133118"/>
                  <a:pt x="395221" y="63268"/>
                  <a:pt x="353417" y="108776"/>
                </a:cubicBezTo>
                <a:cubicBezTo>
                  <a:pt x="311613" y="154284"/>
                  <a:pt x="87246" y="332614"/>
                  <a:pt x="32742" y="388176"/>
                </a:cubicBezTo>
                <a:cubicBezTo>
                  <a:pt x="-21762" y="443738"/>
                  <a:pt x="3109" y="471784"/>
                  <a:pt x="26392" y="442151"/>
                </a:cubicBezTo>
                <a:cubicBezTo>
                  <a:pt x="49675" y="412518"/>
                  <a:pt x="123759" y="272288"/>
                  <a:pt x="172442" y="210376"/>
                </a:cubicBezTo>
                <a:cubicBezTo>
                  <a:pt x="221125" y="148464"/>
                  <a:pt x="272454" y="104014"/>
                  <a:pt x="318492" y="70676"/>
                </a:cubicBezTo>
                <a:cubicBezTo>
                  <a:pt x="364529" y="37339"/>
                  <a:pt x="464013" y="-6582"/>
                  <a:pt x="458192" y="8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F5F7287-8702-9E08-7DA2-F9FDF27AB75B}"/>
              </a:ext>
            </a:extLst>
          </p:cNvPr>
          <p:cNvSpPr/>
          <p:nvPr/>
        </p:nvSpPr>
        <p:spPr>
          <a:xfrm>
            <a:off x="6442664" y="1567844"/>
            <a:ext cx="1063406" cy="572921"/>
          </a:xfrm>
          <a:custGeom>
            <a:avLst/>
            <a:gdLst>
              <a:gd name="connsiteX0" fmla="*/ 1050336 w 1063406"/>
              <a:gd name="connsiteY0" fmla="*/ 3781 h 572921"/>
              <a:gd name="connsiteX1" fmla="*/ 974136 w 1063406"/>
              <a:gd name="connsiteY1" fmla="*/ 32356 h 572921"/>
              <a:gd name="connsiteX2" fmla="*/ 682036 w 1063406"/>
              <a:gd name="connsiteY2" fmla="*/ 83156 h 572921"/>
              <a:gd name="connsiteX3" fmla="*/ 678861 w 1063406"/>
              <a:gd name="connsiteY3" fmla="*/ 95856 h 572921"/>
              <a:gd name="connsiteX4" fmla="*/ 266111 w 1063406"/>
              <a:gd name="connsiteY4" fmla="*/ 3781 h 572921"/>
              <a:gd name="connsiteX5" fmla="*/ 294686 w 1063406"/>
              <a:gd name="connsiteY5" fmla="*/ 26006 h 572921"/>
              <a:gd name="connsiteX6" fmla="*/ 113711 w 1063406"/>
              <a:gd name="connsiteY6" fmla="*/ 102206 h 572921"/>
              <a:gd name="connsiteX7" fmla="*/ 193086 w 1063406"/>
              <a:gd name="connsiteY7" fmla="*/ 54581 h 572921"/>
              <a:gd name="connsiteX8" fmla="*/ 37511 w 1063406"/>
              <a:gd name="connsiteY8" fmla="*/ 172056 h 572921"/>
              <a:gd name="connsiteX9" fmla="*/ 81961 w 1063406"/>
              <a:gd name="connsiteY9" fmla="*/ 280006 h 572921"/>
              <a:gd name="connsiteX10" fmla="*/ 161336 w 1063406"/>
              <a:gd name="connsiteY10" fmla="*/ 473681 h 572921"/>
              <a:gd name="connsiteX11" fmla="*/ 424861 w 1063406"/>
              <a:gd name="connsiteY11" fmla="*/ 543531 h 572921"/>
              <a:gd name="connsiteX12" fmla="*/ 548686 w 1063406"/>
              <a:gd name="connsiteY12" fmla="*/ 565756 h 572921"/>
              <a:gd name="connsiteX13" fmla="*/ 580436 w 1063406"/>
              <a:gd name="connsiteY13" fmla="*/ 572106 h 572921"/>
              <a:gd name="connsiteX14" fmla="*/ 405811 w 1063406"/>
              <a:gd name="connsiteY14" fmla="*/ 549881 h 572921"/>
              <a:gd name="connsiteX15" fmla="*/ 31161 w 1063406"/>
              <a:gd name="connsiteY15" fmla="*/ 368906 h 572921"/>
              <a:gd name="connsiteX16" fmla="*/ 47036 w 1063406"/>
              <a:gd name="connsiteY16" fmla="*/ 124431 h 572921"/>
              <a:gd name="connsiteX17" fmla="*/ 256586 w 1063406"/>
              <a:gd name="connsiteY17" fmla="*/ 22831 h 572921"/>
              <a:gd name="connsiteX18" fmla="*/ 380411 w 1063406"/>
              <a:gd name="connsiteY18" fmla="*/ 22831 h 572921"/>
              <a:gd name="connsiteX19" fmla="*/ 742361 w 1063406"/>
              <a:gd name="connsiteY19" fmla="*/ 67281 h 572921"/>
              <a:gd name="connsiteX20" fmla="*/ 1050336 w 1063406"/>
              <a:gd name="connsiteY20" fmla="*/ 3781 h 57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63406" h="572921">
                <a:moveTo>
                  <a:pt x="1050336" y="3781"/>
                </a:moveTo>
                <a:cubicBezTo>
                  <a:pt x="1088965" y="-2040"/>
                  <a:pt x="1035519" y="19127"/>
                  <a:pt x="974136" y="32356"/>
                </a:cubicBezTo>
                <a:cubicBezTo>
                  <a:pt x="912753" y="45585"/>
                  <a:pt x="731248" y="72573"/>
                  <a:pt x="682036" y="83156"/>
                </a:cubicBezTo>
                <a:cubicBezTo>
                  <a:pt x="632824" y="93739"/>
                  <a:pt x="748182" y="109085"/>
                  <a:pt x="678861" y="95856"/>
                </a:cubicBezTo>
                <a:cubicBezTo>
                  <a:pt x="609540" y="82627"/>
                  <a:pt x="330140" y="15423"/>
                  <a:pt x="266111" y="3781"/>
                </a:cubicBezTo>
                <a:cubicBezTo>
                  <a:pt x="202082" y="-7861"/>
                  <a:pt x="320086" y="9602"/>
                  <a:pt x="294686" y="26006"/>
                </a:cubicBezTo>
                <a:cubicBezTo>
                  <a:pt x="269286" y="42410"/>
                  <a:pt x="130644" y="97444"/>
                  <a:pt x="113711" y="102206"/>
                </a:cubicBezTo>
                <a:cubicBezTo>
                  <a:pt x="96778" y="106968"/>
                  <a:pt x="205786" y="42939"/>
                  <a:pt x="193086" y="54581"/>
                </a:cubicBezTo>
                <a:cubicBezTo>
                  <a:pt x="180386" y="66223"/>
                  <a:pt x="56032" y="134485"/>
                  <a:pt x="37511" y="172056"/>
                </a:cubicBezTo>
                <a:cubicBezTo>
                  <a:pt x="18990" y="209627"/>
                  <a:pt x="81961" y="280006"/>
                  <a:pt x="81961" y="280006"/>
                </a:cubicBezTo>
                <a:cubicBezTo>
                  <a:pt x="102598" y="330277"/>
                  <a:pt x="104186" y="429760"/>
                  <a:pt x="161336" y="473681"/>
                </a:cubicBezTo>
                <a:cubicBezTo>
                  <a:pt x="218486" y="517602"/>
                  <a:pt x="360303" y="528185"/>
                  <a:pt x="424861" y="543531"/>
                </a:cubicBezTo>
                <a:cubicBezTo>
                  <a:pt x="489419" y="558877"/>
                  <a:pt x="522757" y="560994"/>
                  <a:pt x="548686" y="565756"/>
                </a:cubicBezTo>
                <a:cubicBezTo>
                  <a:pt x="574615" y="570518"/>
                  <a:pt x="604248" y="574752"/>
                  <a:pt x="580436" y="572106"/>
                </a:cubicBezTo>
                <a:cubicBezTo>
                  <a:pt x="556624" y="569460"/>
                  <a:pt x="497357" y="583748"/>
                  <a:pt x="405811" y="549881"/>
                </a:cubicBezTo>
                <a:cubicBezTo>
                  <a:pt x="314265" y="516014"/>
                  <a:pt x="90957" y="439814"/>
                  <a:pt x="31161" y="368906"/>
                </a:cubicBezTo>
                <a:cubicBezTo>
                  <a:pt x="-28635" y="297998"/>
                  <a:pt x="9465" y="182110"/>
                  <a:pt x="47036" y="124431"/>
                </a:cubicBezTo>
                <a:cubicBezTo>
                  <a:pt x="84607" y="66752"/>
                  <a:pt x="201023" y="39764"/>
                  <a:pt x="256586" y="22831"/>
                </a:cubicBezTo>
                <a:cubicBezTo>
                  <a:pt x="312148" y="5898"/>
                  <a:pt x="299449" y="15423"/>
                  <a:pt x="380411" y="22831"/>
                </a:cubicBezTo>
                <a:cubicBezTo>
                  <a:pt x="461373" y="30239"/>
                  <a:pt x="634940" y="67810"/>
                  <a:pt x="742361" y="67281"/>
                </a:cubicBezTo>
                <a:cubicBezTo>
                  <a:pt x="849782" y="66752"/>
                  <a:pt x="1011707" y="9602"/>
                  <a:pt x="1050336" y="378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707660B-0BC9-0C0D-A718-0BB2B49654F9}"/>
              </a:ext>
            </a:extLst>
          </p:cNvPr>
          <p:cNvSpPr/>
          <p:nvPr/>
        </p:nvSpPr>
        <p:spPr>
          <a:xfrm>
            <a:off x="6807117" y="1547898"/>
            <a:ext cx="932587" cy="614335"/>
          </a:xfrm>
          <a:custGeom>
            <a:avLst/>
            <a:gdLst>
              <a:gd name="connsiteX0" fmla="*/ 930358 w 932587"/>
              <a:gd name="connsiteY0" fmla="*/ 4677 h 614335"/>
              <a:gd name="connsiteX1" fmla="*/ 666833 w 932587"/>
              <a:gd name="connsiteY1" fmla="*/ 347577 h 614335"/>
              <a:gd name="connsiteX2" fmla="*/ 330283 w 932587"/>
              <a:gd name="connsiteY2" fmla="*/ 547602 h 614335"/>
              <a:gd name="connsiteX3" fmla="*/ 83 w 932587"/>
              <a:gd name="connsiteY3" fmla="*/ 614277 h 614335"/>
              <a:gd name="connsiteX4" fmla="*/ 295358 w 932587"/>
              <a:gd name="connsiteY4" fmla="*/ 560302 h 614335"/>
              <a:gd name="connsiteX5" fmla="*/ 457283 w 932587"/>
              <a:gd name="connsiteY5" fmla="*/ 528552 h 614335"/>
              <a:gd name="connsiteX6" fmla="*/ 409658 w 932587"/>
              <a:gd name="connsiteY6" fmla="*/ 531727 h 614335"/>
              <a:gd name="connsiteX7" fmla="*/ 714458 w 932587"/>
              <a:gd name="connsiteY7" fmla="*/ 277727 h 614335"/>
              <a:gd name="connsiteX8" fmla="*/ 723983 w 932587"/>
              <a:gd name="connsiteY8" fmla="*/ 233277 h 614335"/>
              <a:gd name="connsiteX9" fmla="*/ 771608 w 932587"/>
              <a:gd name="connsiteY9" fmla="*/ 160252 h 614335"/>
              <a:gd name="connsiteX10" fmla="*/ 793833 w 932587"/>
              <a:gd name="connsiteY10" fmla="*/ 147552 h 614335"/>
              <a:gd name="connsiteX11" fmla="*/ 930358 w 932587"/>
              <a:gd name="connsiteY11" fmla="*/ 4677 h 61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587" h="614335">
                <a:moveTo>
                  <a:pt x="930358" y="4677"/>
                </a:moveTo>
                <a:cubicBezTo>
                  <a:pt x="909191" y="38014"/>
                  <a:pt x="766845" y="257090"/>
                  <a:pt x="666833" y="347577"/>
                </a:cubicBezTo>
                <a:cubicBezTo>
                  <a:pt x="566820" y="438065"/>
                  <a:pt x="441408" y="503152"/>
                  <a:pt x="330283" y="547602"/>
                </a:cubicBezTo>
                <a:cubicBezTo>
                  <a:pt x="219158" y="592052"/>
                  <a:pt x="5904" y="612160"/>
                  <a:pt x="83" y="614277"/>
                </a:cubicBezTo>
                <a:cubicBezTo>
                  <a:pt x="-5738" y="616394"/>
                  <a:pt x="295358" y="560302"/>
                  <a:pt x="295358" y="560302"/>
                </a:cubicBezTo>
                <a:lnTo>
                  <a:pt x="457283" y="528552"/>
                </a:lnTo>
                <a:cubicBezTo>
                  <a:pt x="476333" y="523790"/>
                  <a:pt x="366795" y="573531"/>
                  <a:pt x="409658" y="531727"/>
                </a:cubicBezTo>
                <a:cubicBezTo>
                  <a:pt x="452521" y="489923"/>
                  <a:pt x="662071" y="327469"/>
                  <a:pt x="714458" y="277727"/>
                </a:cubicBezTo>
                <a:cubicBezTo>
                  <a:pt x="766845" y="227985"/>
                  <a:pt x="714458" y="252856"/>
                  <a:pt x="723983" y="233277"/>
                </a:cubicBezTo>
                <a:cubicBezTo>
                  <a:pt x="733508" y="213698"/>
                  <a:pt x="759966" y="174539"/>
                  <a:pt x="771608" y="160252"/>
                </a:cubicBezTo>
                <a:cubicBezTo>
                  <a:pt x="783250" y="145965"/>
                  <a:pt x="772137" y="168719"/>
                  <a:pt x="793833" y="147552"/>
                </a:cubicBezTo>
                <a:cubicBezTo>
                  <a:pt x="815529" y="126385"/>
                  <a:pt x="951525" y="-28660"/>
                  <a:pt x="930358" y="46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D410DB33-8388-C59C-D34B-F78A641AE222}"/>
              </a:ext>
            </a:extLst>
          </p:cNvPr>
          <p:cNvSpPr/>
          <p:nvPr/>
        </p:nvSpPr>
        <p:spPr>
          <a:xfrm>
            <a:off x="6704758" y="1438402"/>
            <a:ext cx="974127" cy="712517"/>
          </a:xfrm>
          <a:custGeom>
            <a:avLst/>
            <a:gdLst>
              <a:gd name="connsiteX0" fmla="*/ 946992 w 974127"/>
              <a:gd name="connsiteY0" fmla="*/ 18923 h 712517"/>
              <a:gd name="connsiteX1" fmla="*/ 651717 w 974127"/>
              <a:gd name="connsiteY1" fmla="*/ 412623 h 712517"/>
              <a:gd name="connsiteX2" fmla="*/ 550117 w 974127"/>
              <a:gd name="connsiteY2" fmla="*/ 517398 h 712517"/>
              <a:gd name="connsiteX3" fmla="*/ 51642 w 974127"/>
              <a:gd name="connsiteY3" fmla="*/ 711073 h 712517"/>
              <a:gd name="connsiteX4" fmla="*/ 305642 w 974127"/>
              <a:gd name="connsiteY4" fmla="*/ 603123 h 712517"/>
              <a:gd name="connsiteX5" fmla="*/ 445342 w 974127"/>
              <a:gd name="connsiteY5" fmla="*/ 552323 h 712517"/>
              <a:gd name="connsiteX6" fmla="*/ 842 w 974127"/>
              <a:gd name="connsiteY6" fmla="*/ 660273 h 712517"/>
              <a:gd name="connsiteX7" fmla="*/ 340567 w 974127"/>
              <a:gd name="connsiteY7" fmla="*/ 609473 h 712517"/>
              <a:gd name="connsiteX8" fmla="*/ 591392 w 974127"/>
              <a:gd name="connsiteY8" fmla="*/ 507873 h 712517"/>
              <a:gd name="connsiteX9" fmla="*/ 642192 w 974127"/>
              <a:gd name="connsiteY9" fmla="*/ 374523 h 712517"/>
              <a:gd name="connsiteX10" fmla="*/ 746967 w 974127"/>
              <a:gd name="connsiteY10" fmla="*/ 225298 h 712517"/>
              <a:gd name="connsiteX11" fmla="*/ 937467 w 974127"/>
              <a:gd name="connsiteY11" fmla="*/ 76073 h 712517"/>
              <a:gd name="connsiteX12" fmla="*/ 946992 w 974127"/>
              <a:gd name="connsiteY12" fmla="*/ 18923 h 71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4127" h="712517">
                <a:moveTo>
                  <a:pt x="946992" y="18923"/>
                </a:moveTo>
                <a:cubicBezTo>
                  <a:pt x="899367" y="75015"/>
                  <a:pt x="717863" y="329544"/>
                  <a:pt x="651717" y="412623"/>
                </a:cubicBezTo>
                <a:cubicBezTo>
                  <a:pt x="585571" y="495702"/>
                  <a:pt x="650130" y="467656"/>
                  <a:pt x="550117" y="517398"/>
                </a:cubicBezTo>
                <a:cubicBezTo>
                  <a:pt x="450104" y="567140"/>
                  <a:pt x="92388" y="696786"/>
                  <a:pt x="51642" y="711073"/>
                </a:cubicBezTo>
                <a:cubicBezTo>
                  <a:pt x="10896" y="725360"/>
                  <a:pt x="240025" y="629581"/>
                  <a:pt x="305642" y="603123"/>
                </a:cubicBezTo>
                <a:cubicBezTo>
                  <a:pt x="371259" y="576665"/>
                  <a:pt x="496142" y="542798"/>
                  <a:pt x="445342" y="552323"/>
                </a:cubicBezTo>
                <a:cubicBezTo>
                  <a:pt x="394542" y="561848"/>
                  <a:pt x="18304" y="650748"/>
                  <a:pt x="842" y="660273"/>
                </a:cubicBezTo>
                <a:cubicBezTo>
                  <a:pt x="-16621" y="669798"/>
                  <a:pt x="242142" y="634873"/>
                  <a:pt x="340567" y="609473"/>
                </a:cubicBezTo>
                <a:cubicBezTo>
                  <a:pt x="438992" y="584073"/>
                  <a:pt x="541121" y="547031"/>
                  <a:pt x="591392" y="507873"/>
                </a:cubicBezTo>
                <a:cubicBezTo>
                  <a:pt x="641663" y="468715"/>
                  <a:pt x="616263" y="421619"/>
                  <a:pt x="642192" y="374523"/>
                </a:cubicBezTo>
                <a:cubicBezTo>
                  <a:pt x="668121" y="327427"/>
                  <a:pt x="697755" y="275040"/>
                  <a:pt x="746967" y="225298"/>
                </a:cubicBezTo>
                <a:cubicBezTo>
                  <a:pt x="796179" y="175556"/>
                  <a:pt x="903071" y="105706"/>
                  <a:pt x="937467" y="76073"/>
                </a:cubicBezTo>
                <a:cubicBezTo>
                  <a:pt x="971863" y="46440"/>
                  <a:pt x="994617" y="-37169"/>
                  <a:pt x="946992" y="1892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E157388D-4FD6-C997-BF2E-F72C4952A69B}"/>
              </a:ext>
            </a:extLst>
          </p:cNvPr>
          <p:cNvSpPr/>
          <p:nvPr/>
        </p:nvSpPr>
        <p:spPr>
          <a:xfrm>
            <a:off x="6705222" y="1603309"/>
            <a:ext cx="797990" cy="432472"/>
          </a:xfrm>
          <a:custGeom>
            <a:avLst/>
            <a:gdLst>
              <a:gd name="connsiteX0" fmla="*/ 797303 w 797990"/>
              <a:gd name="connsiteY0" fmla="*/ 66 h 432472"/>
              <a:gd name="connsiteX1" fmla="*/ 381378 w 797990"/>
              <a:gd name="connsiteY1" fmla="*/ 231841 h 432472"/>
              <a:gd name="connsiteX2" fmla="*/ 378 w 797990"/>
              <a:gd name="connsiteY2" fmla="*/ 368366 h 432472"/>
              <a:gd name="connsiteX3" fmla="*/ 451228 w 797990"/>
              <a:gd name="connsiteY3" fmla="*/ 203266 h 432472"/>
              <a:gd name="connsiteX4" fmla="*/ 619503 w 797990"/>
              <a:gd name="connsiteY4" fmla="*/ 146116 h 432472"/>
              <a:gd name="connsiteX5" fmla="*/ 609978 w 797990"/>
              <a:gd name="connsiteY5" fmla="*/ 171516 h 432472"/>
              <a:gd name="connsiteX6" fmla="*/ 162303 w 797990"/>
              <a:gd name="connsiteY6" fmla="*/ 390591 h 432472"/>
              <a:gd name="connsiteX7" fmla="*/ 441703 w 797990"/>
              <a:gd name="connsiteY7" fmla="*/ 298516 h 432472"/>
              <a:gd name="connsiteX8" fmla="*/ 140078 w 797990"/>
              <a:gd name="connsiteY8" fmla="*/ 431866 h 432472"/>
              <a:gd name="connsiteX9" fmla="*/ 349628 w 797990"/>
              <a:gd name="connsiteY9" fmla="*/ 339791 h 432472"/>
              <a:gd name="connsiteX10" fmla="*/ 683003 w 797990"/>
              <a:gd name="connsiteY10" fmla="*/ 155641 h 432472"/>
              <a:gd name="connsiteX11" fmla="*/ 197228 w 797990"/>
              <a:gd name="connsiteY11" fmla="*/ 301691 h 432472"/>
              <a:gd name="connsiteX12" fmla="*/ 613153 w 797990"/>
              <a:gd name="connsiteY12" fmla="*/ 104841 h 432472"/>
              <a:gd name="connsiteX13" fmla="*/ 279778 w 797990"/>
              <a:gd name="connsiteY13" fmla="*/ 206441 h 432472"/>
              <a:gd name="connsiteX14" fmla="*/ 797303 w 797990"/>
              <a:gd name="connsiteY14" fmla="*/ 66 h 43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7990" h="432472">
                <a:moveTo>
                  <a:pt x="797303" y="66"/>
                </a:moveTo>
                <a:cubicBezTo>
                  <a:pt x="814236" y="4299"/>
                  <a:pt x="514199" y="170458"/>
                  <a:pt x="381378" y="231841"/>
                </a:cubicBezTo>
                <a:cubicBezTo>
                  <a:pt x="248557" y="293224"/>
                  <a:pt x="-11264" y="373128"/>
                  <a:pt x="378" y="368366"/>
                </a:cubicBezTo>
                <a:cubicBezTo>
                  <a:pt x="12020" y="363604"/>
                  <a:pt x="348041" y="240308"/>
                  <a:pt x="451228" y="203266"/>
                </a:cubicBezTo>
                <a:cubicBezTo>
                  <a:pt x="554415" y="166224"/>
                  <a:pt x="619503" y="146116"/>
                  <a:pt x="619503" y="146116"/>
                </a:cubicBezTo>
                <a:cubicBezTo>
                  <a:pt x="645961" y="140824"/>
                  <a:pt x="686178" y="130770"/>
                  <a:pt x="609978" y="171516"/>
                </a:cubicBezTo>
                <a:cubicBezTo>
                  <a:pt x="533778" y="212262"/>
                  <a:pt x="190349" y="369424"/>
                  <a:pt x="162303" y="390591"/>
                </a:cubicBezTo>
                <a:cubicBezTo>
                  <a:pt x="134257" y="411758"/>
                  <a:pt x="445407" y="291637"/>
                  <a:pt x="441703" y="298516"/>
                </a:cubicBezTo>
                <a:cubicBezTo>
                  <a:pt x="437999" y="305395"/>
                  <a:pt x="140078" y="431866"/>
                  <a:pt x="140078" y="431866"/>
                </a:cubicBezTo>
                <a:cubicBezTo>
                  <a:pt x="124732" y="438745"/>
                  <a:pt x="259140" y="385829"/>
                  <a:pt x="349628" y="339791"/>
                </a:cubicBezTo>
                <a:cubicBezTo>
                  <a:pt x="440115" y="293754"/>
                  <a:pt x="708403" y="161991"/>
                  <a:pt x="683003" y="155641"/>
                </a:cubicBezTo>
                <a:cubicBezTo>
                  <a:pt x="657603" y="149291"/>
                  <a:pt x="208870" y="310158"/>
                  <a:pt x="197228" y="301691"/>
                </a:cubicBezTo>
                <a:cubicBezTo>
                  <a:pt x="185586" y="293224"/>
                  <a:pt x="599395" y="120716"/>
                  <a:pt x="613153" y="104841"/>
                </a:cubicBezTo>
                <a:cubicBezTo>
                  <a:pt x="626911" y="88966"/>
                  <a:pt x="251732" y="219141"/>
                  <a:pt x="279778" y="206441"/>
                </a:cubicBezTo>
                <a:cubicBezTo>
                  <a:pt x="307824" y="193741"/>
                  <a:pt x="780370" y="-4167"/>
                  <a:pt x="797303" y="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29A77043-3369-B37D-FEE9-6B727B83C690}"/>
              </a:ext>
            </a:extLst>
          </p:cNvPr>
          <p:cNvSpPr/>
          <p:nvPr/>
        </p:nvSpPr>
        <p:spPr>
          <a:xfrm>
            <a:off x="7045091" y="1892254"/>
            <a:ext cx="435222" cy="431927"/>
          </a:xfrm>
          <a:custGeom>
            <a:avLst/>
            <a:gdLst>
              <a:gd name="connsiteX0" fmla="*/ 435209 w 435222"/>
              <a:gd name="connsiteY0" fmla="*/ 46 h 431927"/>
              <a:gd name="connsiteX1" fmla="*/ 251059 w 435222"/>
              <a:gd name="connsiteY1" fmla="*/ 279446 h 431927"/>
              <a:gd name="connsiteX2" fmla="*/ 127234 w 435222"/>
              <a:gd name="connsiteY2" fmla="*/ 396921 h 431927"/>
              <a:gd name="connsiteX3" fmla="*/ 197084 w 435222"/>
              <a:gd name="connsiteY3" fmla="*/ 330246 h 431927"/>
              <a:gd name="connsiteX4" fmla="*/ 234 w 435222"/>
              <a:gd name="connsiteY4" fmla="*/ 431846 h 431927"/>
              <a:gd name="connsiteX5" fmla="*/ 158984 w 435222"/>
              <a:gd name="connsiteY5" fmla="*/ 346121 h 431927"/>
              <a:gd name="connsiteX6" fmla="*/ 244709 w 435222"/>
              <a:gd name="connsiteY6" fmla="*/ 276271 h 431927"/>
              <a:gd name="connsiteX7" fmla="*/ 228834 w 435222"/>
              <a:gd name="connsiteY7" fmla="*/ 279446 h 431927"/>
              <a:gd name="connsiteX8" fmla="*/ 241534 w 435222"/>
              <a:gd name="connsiteY8" fmla="*/ 257221 h 431927"/>
              <a:gd name="connsiteX9" fmla="*/ 435209 w 435222"/>
              <a:gd name="connsiteY9" fmla="*/ 46 h 43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5222" h="431927">
                <a:moveTo>
                  <a:pt x="435209" y="46"/>
                </a:moveTo>
                <a:cubicBezTo>
                  <a:pt x="436796" y="3750"/>
                  <a:pt x="302388" y="213300"/>
                  <a:pt x="251059" y="279446"/>
                </a:cubicBezTo>
                <a:cubicBezTo>
                  <a:pt x="199730" y="345592"/>
                  <a:pt x="136230" y="388454"/>
                  <a:pt x="127234" y="396921"/>
                </a:cubicBezTo>
                <a:cubicBezTo>
                  <a:pt x="118238" y="405388"/>
                  <a:pt x="218251" y="324425"/>
                  <a:pt x="197084" y="330246"/>
                </a:cubicBezTo>
                <a:cubicBezTo>
                  <a:pt x="175917" y="336067"/>
                  <a:pt x="6584" y="429200"/>
                  <a:pt x="234" y="431846"/>
                </a:cubicBezTo>
                <a:cubicBezTo>
                  <a:pt x="-6116" y="434492"/>
                  <a:pt x="118238" y="372050"/>
                  <a:pt x="158984" y="346121"/>
                </a:cubicBezTo>
                <a:cubicBezTo>
                  <a:pt x="199730" y="320192"/>
                  <a:pt x="233067" y="287384"/>
                  <a:pt x="244709" y="276271"/>
                </a:cubicBezTo>
                <a:cubicBezTo>
                  <a:pt x="256351" y="265159"/>
                  <a:pt x="229363" y="282621"/>
                  <a:pt x="228834" y="279446"/>
                </a:cubicBezTo>
                <a:cubicBezTo>
                  <a:pt x="228305" y="276271"/>
                  <a:pt x="210842" y="298496"/>
                  <a:pt x="241534" y="257221"/>
                </a:cubicBezTo>
                <a:cubicBezTo>
                  <a:pt x="272226" y="215946"/>
                  <a:pt x="433622" y="-3658"/>
                  <a:pt x="435209" y="4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3D5BA73B-4CAE-BF61-A289-DD852926E0FE}"/>
              </a:ext>
            </a:extLst>
          </p:cNvPr>
          <p:cNvSpPr/>
          <p:nvPr/>
        </p:nvSpPr>
        <p:spPr>
          <a:xfrm>
            <a:off x="7141047" y="1825549"/>
            <a:ext cx="491963" cy="478210"/>
          </a:xfrm>
          <a:custGeom>
            <a:avLst/>
            <a:gdLst>
              <a:gd name="connsiteX0" fmla="*/ 491653 w 491963"/>
              <a:gd name="connsiteY0" fmla="*/ 44526 h 478210"/>
              <a:gd name="connsiteX1" fmla="*/ 421803 w 491963"/>
              <a:gd name="connsiteY1" fmla="*/ 76 h 478210"/>
              <a:gd name="connsiteX2" fmla="*/ 424978 w 491963"/>
              <a:gd name="connsiteY2" fmla="*/ 57226 h 478210"/>
              <a:gd name="connsiteX3" fmla="*/ 358303 w 491963"/>
              <a:gd name="connsiteY3" fmla="*/ 155651 h 478210"/>
              <a:gd name="connsiteX4" fmla="*/ 393228 w 491963"/>
              <a:gd name="connsiteY4" fmla="*/ 98501 h 478210"/>
              <a:gd name="connsiteX5" fmla="*/ 307503 w 491963"/>
              <a:gd name="connsiteY5" fmla="*/ 238201 h 478210"/>
              <a:gd name="connsiteX6" fmla="*/ 320203 w 491963"/>
              <a:gd name="connsiteY6" fmla="*/ 212801 h 478210"/>
              <a:gd name="connsiteX7" fmla="*/ 291628 w 491963"/>
              <a:gd name="connsiteY7" fmla="*/ 308051 h 478210"/>
              <a:gd name="connsiteX8" fmla="*/ 104303 w 491963"/>
              <a:gd name="connsiteY8" fmla="*/ 466801 h 478210"/>
              <a:gd name="connsiteX9" fmla="*/ 5878 w 491963"/>
              <a:gd name="connsiteY9" fmla="*/ 450926 h 478210"/>
              <a:gd name="connsiteX10" fmla="*/ 272578 w 491963"/>
              <a:gd name="connsiteY10" fmla="*/ 333451 h 478210"/>
              <a:gd name="connsiteX11" fmla="*/ 304328 w 491963"/>
              <a:gd name="connsiteY11" fmla="*/ 301701 h 478210"/>
              <a:gd name="connsiteX12" fmla="*/ 313853 w 491963"/>
              <a:gd name="connsiteY12" fmla="*/ 187401 h 478210"/>
              <a:gd name="connsiteX13" fmla="*/ 390053 w 491963"/>
              <a:gd name="connsiteY13" fmla="*/ 25476 h 478210"/>
              <a:gd name="connsiteX14" fmla="*/ 491653 w 491963"/>
              <a:gd name="connsiteY14" fmla="*/ 44526 h 47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1963" h="478210">
                <a:moveTo>
                  <a:pt x="491653" y="44526"/>
                </a:moveTo>
                <a:cubicBezTo>
                  <a:pt x="496945" y="40293"/>
                  <a:pt x="432915" y="-2041"/>
                  <a:pt x="421803" y="76"/>
                </a:cubicBezTo>
                <a:cubicBezTo>
                  <a:pt x="410691" y="2193"/>
                  <a:pt x="435561" y="31297"/>
                  <a:pt x="424978" y="57226"/>
                </a:cubicBezTo>
                <a:cubicBezTo>
                  <a:pt x="414395" y="83155"/>
                  <a:pt x="363595" y="148772"/>
                  <a:pt x="358303" y="155651"/>
                </a:cubicBezTo>
                <a:cubicBezTo>
                  <a:pt x="353011" y="162530"/>
                  <a:pt x="393228" y="98501"/>
                  <a:pt x="393228" y="98501"/>
                </a:cubicBezTo>
                <a:cubicBezTo>
                  <a:pt x="384761" y="112259"/>
                  <a:pt x="319674" y="219151"/>
                  <a:pt x="307503" y="238201"/>
                </a:cubicBezTo>
                <a:cubicBezTo>
                  <a:pt x="295332" y="257251"/>
                  <a:pt x="322849" y="201159"/>
                  <a:pt x="320203" y="212801"/>
                </a:cubicBezTo>
                <a:cubicBezTo>
                  <a:pt x="317557" y="224443"/>
                  <a:pt x="327611" y="265718"/>
                  <a:pt x="291628" y="308051"/>
                </a:cubicBezTo>
                <a:cubicBezTo>
                  <a:pt x="255645" y="350384"/>
                  <a:pt x="151928" y="442989"/>
                  <a:pt x="104303" y="466801"/>
                </a:cubicBezTo>
                <a:cubicBezTo>
                  <a:pt x="56678" y="490614"/>
                  <a:pt x="-22168" y="473151"/>
                  <a:pt x="5878" y="450926"/>
                </a:cubicBezTo>
                <a:cubicBezTo>
                  <a:pt x="33924" y="428701"/>
                  <a:pt x="222836" y="358322"/>
                  <a:pt x="272578" y="333451"/>
                </a:cubicBezTo>
                <a:cubicBezTo>
                  <a:pt x="322320" y="308580"/>
                  <a:pt x="297449" y="326043"/>
                  <a:pt x="304328" y="301701"/>
                </a:cubicBezTo>
                <a:cubicBezTo>
                  <a:pt x="311207" y="277359"/>
                  <a:pt x="299566" y="233438"/>
                  <a:pt x="313853" y="187401"/>
                </a:cubicBezTo>
                <a:cubicBezTo>
                  <a:pt x="328140" y="141364"/>
                  <a:pt x="365711" y="48230"/>
                  <a:pt x="390053" y="25476"/>
                </a:cubicBezTo>
                <a:cubicBezTo>
                  <a:pt x="414395" y="2722"/>
                  <a:pt x="486361" y="48759"/>
                  <a:pt x="491653" y="445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09276042-576D-CB90-791A-F82BFF13BE8A}"/>
              </a:ext>
            </a:extLst>
          </p:cNvPr>
          <p:cNvSpPr/>
          <p:nvPr/>
        </p:nvSpPr>
        <p:spPr>
          <a:xfrm>
            <a:off x="7216492" y="2070693"/>
            <a:ext cx="339833" cy="262932"/>
          </a:xfrm>
          <a:custGeom>
            <a:avLst/>
            <a:gdLst>
              <a:gd name="connsiteX0" fmla="*/ 324133 w 339833"/>
              <a:gd name="connsiteY0" fmla="*/ 2582 h 262932"/>
              <a:gd name="connsiteX1" fmla="*/ 232058 w 339833"/>
              <a:gd name="connsiteY1" fmla="*/ 132757 h 262932"/>
              <a:gd name="connsiteX2" fmla="*/ 283 w 339833"/>
              <a:gd name="connsiteY2" fmla="*/ 262932 h 262932"/>
              <a:gd name="connsiteX3" fmla="*/ 187608 w 339833"/>
              <a:gd name="connsiteY3" fmla="*/ 132757 h 262932"/>
              <a:gd name="connsiteX4" fmla="*/ 330483 w 339833"/>
              <a:gd name="connsiteY4" fmla="*/ 53382 h 262932"/>
              <a:gd name="connsiteX5" fmla="*/ 324133 w 339833"/>
              <a:gd name="connsiteY5" fmla="*/ 2582 h 26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833" h="262932">
                <a:moveTo>
                  <a:pt x="324133" y="2582"/>
                </a:moveTo>
                <a:cubicBezTo>
                  <a:pt x="307729" y="15811"/>
                  <a:pt x="286033" y="89365"/>
                  <a:pt x="232058" y="132757"/>
                </a:cubicBezTo>
                <a:cubicBezTo>
                  <a:pt x="178083" y="176149"/>
                  <a:pt x="7691" y="262932"/>
                  <a:pt x="283" y="262932"/>
                </a:cubicBezTo>
                <a:cubicBezTo>
                  <a:pt x="-7125" y="262932"/>
                  <a:pt x="132575" y="167682"/>
                  <a:pt x="187608" y="132757"/>
                </a:cubicBezTo>
                <a:cubicBezTo>
                  <a:pt x="242641" y="97832"/>
                  <a:pt x="314608" y="76665"/>
                  <a:pt x="330483" y="53382"/>
                </a:cubicBezTo>
                <a:cubicBezTo>
                  <a:pt x="346358" y="30099"/>
                  <a:pt x="340537" y="-10647"/>
                  <a:pt x="324133" y="258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C894656-7DB3-AFCE-195A-2AD514D8A658}"/>
              </a:ext>
            </a:extLst>
          </p:cNvPr>
          <p:cNvSpPr/>
          <p:nvPr/>
        </p:nvSpPr>
        <p:spPr>
          <a:xfrm>
            <a:off x="7237873" y="2174062"/>
            <a:ext cx="378681" cy="232689"/>
          </a:xfrm>
          <a:custGeom>
            <a:avLst/>
            <a:gdLst>
              <a:gd name="connsiteX0" fmla="*/ 375777 w 378681"/>
              <a:gd name="connsiteY0" fmla="*/ 105588 h 232689"/>
              <a:gd name="connsiteX1" fmla="*/ 331327 w 378681"/>
              <a:gd name="connsiteY1" fmla="*/ 813 h 232689"/>
              <a:gd name="connsiteX2" fmla="*/ 296402 w 378681"/>
              <a:gd name="connsiteY2" fmla="*/ 64313 h 232689"/>
              <a:gd name="connsiteX3" fmla="*/ 105902 w 378681"/>
              <a:gd name="connsiteY3" fmla="*/ 194488 h 232689"/>
              <a:gd name="connsiteX4" fmla="*/ 1127 w 378681"/>
              <a:gd name="connsiteY4" fmla="*/ 229413 h 232689"/>
              <a:gd name="connsiteX5" fmla="*/ 169402 w 378681"/>
              <a:gd name="connsiteY5" fmla="*/ 127813 h 232689"/>
              <a:gd name="connsiteX6" fmla="*/ 258302 w 378681"/>
              <a:gd name="connsiteY6" fmla="*/ 86538 h 232689"/>
              <a:gd name="connsiteX7" fmla="*/ 242427 w 378681"/>
              <a:gd name="connsiteY7" fmla="*/ 13513 h 232689"/>
              <a:gd name="connsiteX8" fmla="*/ 375777 w 378681"/>
              <a:gd name="connsiteY8" fmla="*/ 105588 h 23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681" h="232689">
                <a:moveTo>
                  <a:pt x="375777" y="105588"/>
                </a:moveTo>
                <a:cubicBezTo>
                  <a:pt x="390594" y="103471"/>
                  <a:pt x="344556" y="7692"/>
                  <a:pt x="331327" y="813"/>
                </a:cubicBezTo>
                <a:cubicBezTo>
                  <a:pt x="318098" y="-6066"/>
                  <a:pt x="333973" y="32034"/>
                  <a:pt x="296402" y="64313"/>
                </a:cubicBezTo>
                <a:cubicBezTo>
                  <a:pt x="258831" y="96592"/>
                  <a:pt x="155114" y="166971"/>
                  <a:pt x="105902" y="194488"/>
                </a:cubicBezTo>
                <a:cubicBezTo>
                  <a:pt x="56690" y="222005"/>
                  <a:pt x="-9456" y="240525"/>
                  <a:pt x="1127" y="229413"/>
                </a:cubicBezTo>
                <a:cubicBezTo>
                  <a:pt x="11710" y="218301"/>
                  <a:pt x="126539" y="151626"/>
                  <a:pt x="169402" y="127813"/>
                </a:cubicBezTo>
                <a:cubicBezTo>
                  <a:pt x="212264" y="104000"/>
                  <a:pt x="246131" y="105588"/>
                  <a:pt x="258302" y="86538"/>
                </a:cubicBezTo>
                <a:cubicBezTo>
                  <a:pt x="270473" y="67488"/>
                  <a:pt x="222319" y="15100"/>
                  <a:pt x="242427" y="13513"/>
                </a:cubicBezTo>
                <a:cubicBezTo>
                  <a:pt x="262535" y="11925"/>
                  <a:pt x="360960" y="107705"/>
                  <a:pt x="375777" y="10558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B48F3DEB-B68A-A811-DBB7-72459AAC3521}"/>
              </a:ext>
            </a:extLst>
          </p:cNvPr>
          <p:cNvSpPr/>
          <p:nvPr/>
        </p:nvSpPr>
        <p:spPr>
          <a:xfrm>
            <a:off x="7369158" y="2362067"/>
            <a:ext cx="276475" cy="82048"/>
          </a:xfrm>
          <a:custGeom>
            <a:avLst/>
            <a:gdLst>
              <a:gd name="connsiteX0" fmla="*/ 276242 w 276475"/>
              <a:gd name="connsiteY0" fmla="*/ 133 h 82048"/>
              <a:gd name="connsiteX1" fmla="*/ 142892 w 276475"/>
              <a:gd name="connsiteY1" fmla="*/ 60458 h 82048"/>
              <a:gd name="connsiteX2" fmla="*/ 17 w 276475"/>
              <a:gd name="connsiteY2" fmla="*/ 54108 h 82048"/>
              <a:gd name="connsiteX3" fmla="*/ 133367 w 276475"/>
              <a:gd name="connsiteY3" fmla="*/ 66808 h 82048"/>
              <a:gd name="connsiteX4" fmla="*/ 174642 w 276475"/>
              <a:gd name="connsiteY4" fmla="*/ 79508 h 82048"/>
              <a:gd name="connsiteX5" fmla="*/ 276242 w 276475"/>
              <a:gd name="connsiteY5" fmla="*/ 133 h 8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475" h="82048">
                <a:moveTo>
                  <a:pt x="276242" y="133"/>
                </a:moveTo>
                <a:cubicBezTo>
                  <a:pt x="270950" y="-3042"/>
                  <a:pt x="188929" y="51462"/>
                  <a:pt x="142892" y="60458"/>
                </a:cubicBezTo>
                <a:cubicBezTo>
                  <a:pt x="96855" y="69454"/>
                  <a:pt x="1605" y="53050"/>
                  <a:pt x="17" y="54108"/>
                </a:cubicBezTo>
                <a:cubicBezTo>
                  <a:pt x="-1571" y="55166"/>
                  <a:pt x="104263" y="62575"/>
                  <a:pt x="133367" y="66808"/>
                </a:cubicBezTo>
                <a:cubicBezTo>
                  <a:pt x="162471" y="71041"/>
                  <a:pt x="154004" y="88504"/>
                  <a:pt x="174642" y="79508"/>
                </a:cubicBezTo>
                <a:cubicBezTo>
                  <a:pt x="195279" y="70512"/>
                  <a:pt x="281534" y="3308"/>
                  <a:pt x="276242" y="1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F97321B6-AA30-4CFF-C1C0-D46A172966C7}"/>
              </a:ext>
            </a:extLst>
          </p:cNvPr>
          <p:cNvSpPr/>
          <p:nvPr/>
        </p:nvSpPr>
        <p:spPr>
          <a:xfrm>
            <a:off x="7292338" y="2263009"/>
            <a:ext cx="283285" cy="140625"/>
          </a:xfrm>
          <a:custGeom>
            <a:avLst/>
            <a:gdLst>
              <a:gd name="connsiteX0" fmla="*/ 283212 w 283285"/>
              <a:gd name="connsiteY0" fmla="*/ 766 h 140625"/>
              <a:gd name="connsiteX1" fmla="*/ 143512 w 283285"/>
              <a:gd name="connsiteY1" fmla="*/ 108716 h 140625"/>
              <a:gd name="connsiteX2" fmla="*/ 637 w 283285"/>
              <a:gd name="connsiteY2" fmla="*/ 140466 h 140625"/>
              <a:gd name="connsiteX3" fmla="*/ 92712 w 283285"/>
              <a:gd name="connsiteY3" fmla="*/ 121416 h 140625"/>
              <a:gd name="connsiteX4" fmla="*/ 133987 w 283285"/>
              <a:gd name="connsiteY4" fmla="*/ 130941 h 140625"/>
              <a:gd name="connsiteX5" fmla="*/ 175262 w 283285"/>
              <a:gd name="connsiteY5" fmla="*/ 92841 h 140625"/>
              <a:gd name="connsiteX6" fmla="*/ 162562 w 283285"/>
              <a:gd name="connsiteY6" fmla="*/ 61091 h 140625"/>
              <a:gd name="connsiteX7" fmla="*/ 283212 w 283285"/>
              <a:gd name="connsiteY7" fmla="*/ 766 h 14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285" h="140625">
                <a:moveTo>
                  <a:pt x="283212" y="766"/>
                </a:moveTo>
                <a:cubicBezTo>
                  <a:pt x="280037" y="8704"/>
                  <a:pt x="190608" y="85433"/>
                  <a:pt x="143512" y="108716"/>
                </a:cubicBezTo>
                <a:cubicBezTo>
                  <a:pt x="96416" y="131999"/>
                  <a:pt x="9104" y="138349"/>
                  <a:pt x="637" y="140466"/>
                </a:cubicBezTo>
                <a:cubicBezTo>
                  <a:pt x="-7830" y="142583"/>
                  <a:pt x="70487" y="123003"/>
                  <a:pt x="92712" y="121416"/>
                </a:cubicBezTo>
                <a:cubicBezTo>
                  <a:pt x="114937" y="119829"/>
                  <a:pt x="120229" y="135703"/>
                  <a:pt x="133987" y="130941"/>
                </a:cubicBezTo>
                <a:cubicBezTo>
                  <a:pt x="147745" y="126179"/>
                  <a:pt x="170500" y="104483"/>
                  <a:pt x="175262" y="92841"/>
                </a:cubicBezTo>
                <a:cubicBezTo>
                  <a:pt x="180024" y="81199"/>
                  <a:pt x="138749" y="73262"/>
                  <a:pt x="162562" y="61091"/>
                </a:cubicBezTo>
                <a:cubicBezTo>
                  <a:pt x="186374" y="48920"/>
                  <a:pt x="286387" y="-7172"/>
                  <a:pt x="283212" y="7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F13EF15F-2496-0BEB-B37B-14D76851DCF7}"/>
              </a:ext>
            </a:extLst>
          </p:cNvPr>
          <p:cNvSpPr/>
          <p:nvPr/>
        </p:nvSpPr>
        <p:spPr>
          <a:xfrm>
            <a:off x="6474105" y="1730290"/>
            <a:ext cx="818890" cy="201238"/>
          </a:xfrm>
          <a:custGeom>
            <a:avLst/>
            <a:gdLst>
              <a:gd name="connsiteX0" fmla="*/ 818870 w 818890"/>
              <a:gd name="connsiteY0" fmla="*/ 85 h 201238"/>
              <a:gd name="connsiteX1" fmla="*/ 187045 w 818890"/>
              <a:gd name="connsiteY1" fmla="*/ 174710 h 201238"/>
              <a:gd name="connsiteX2" fmla="*/ 9245 w 818890"/>
              <a:gd name="connsiteY2" fmla="*/ 149310 h 201238"/>
              <a:gd name="connsiteX3" fmla="*/ 412470 w 818890"/>
              <a:gd name="connsiteY3" fmla="*/ 88985 h 201238"/>
              <a:gd name="connsiteX4" fmla="*/ 164820 w 818890"/>
              <a:gd name="connsiteY4" fmla="*/ 200110 h 201238"/>
              <a:gd name="connsiteX5" fmla="*/ 818870 w 818890"/>
              <a:gd name="connsiteY5" fmla="*/ 85 h 20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8890" h="201238">
                <a:moveTo>
                  <a:pt x="818870" y="85"/>
                </a:moveTo>
                <a:cubicBezTo>
                  <a:pt x="822574" y="-4148"/>
                  <a:pt x="321982" y="149839"/>
                  <a:pt x="187045" y="174710"/>
                </a:cubicBezTo>
                <a:cubicBezTo>
                  <a:pt x="52107" y="199581"/>
                  <a:pt x="-28326" y="163598"/>
                  <a:pt x="9245" y="149310"/>
                </a:cubicBezTo>
                <a:cubicBezTo>
                  <a:pt x="46816" y="135022"/>
                  <a:pt x="386541" y="80518"/>
                  <a:pt x="412470" y="88985"/>
                </a:cubicBezTo>
                <a:cubicBezTo>
                  <a:pt x="438399" y="97452"/>
                  <a:pt x="97087" y="213868"/>
                  <a:pt x="164820" y="200110"/>
                </a:cubicBezTo>
                <a:cubicBezTo>
                  <a:pt x="232553" y="186352"/>
                  <a:pt x="815166" y="4318"/>
                  <a:pt x="818870" y="8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19ECC32-C2C9-B3F4-3156-A3674281593B}"/>
              </a:ext>
            </a:extLst>
          </p:cNvPr>
          <p:cNvSpPr/>
          <p:nvPr/>
        </p:nvSpPr>
        <p:spPr>
          <a:xfrm>
            <a:off x="5905500" y="2019300"/>
            <a:ext cx="549288" cy="63500"/>
          </a:xfrm>
          <a:custGeom>
            <a:avLst/>
            <a:gdLst>
              <a:gd name="connsiteX0" fmla="*/ 0 w 549288"/>
              <a:gd name="connsiteY0" fmla="*/ 0 h 63500"/>
              <a:gd name="connsiteX1" fmla="*/ 406400 w 549288"/>
              <a:gd name="connsiteY1" fmla="*/ 9525 h 63500"/>
              <a:gd name="connsiteX2" fmla="*/ 222250 w 549288"/>
              <a:gd name="connsiteY2" fmla="*/ 53975 h 63500"/>
              <a:gd name="connsiteX3" fmla="*/ 549275 w 549288"/>
              <a:gd name="connsiteY3" fmla="*/ 47625 h 63500"/>
              <a:gd name="connsiteX4" fmla="*/ 234950 w 549288"/>
              <a:gd name="connsiteY4" fmla="*/ 63500 h 63500"/>
              <a:gd name="connsiteX5" fmla="*/ 158750 w 549288"/>
              <a:gd name="connsiteY5" fmla="*/ 47625 h 63500"/>
              <a:gd name="connsiteX6" fmla="*/ 0 w 549288"/>
              <a:gd name="connsiteY6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288" h="63500">
                <a:moveTo>
                  <a:pt x="0" y="0"/>
                </a:moveTo>
                <a:cubicBezTo>
                  <a:pt x="184679" y="264"/>
                  <a:pt x="369358" y="529"/>
                  <a:pt x="406400" y="9525"/>
                </a:cubicBezTo>
                <a:cubicBezTo>
                  <a:pt x="443442" y="18521"/>
                  <a:pt x="198438" y="47625"/>
                  <a:pt x="222250" y="53975"/>
                </a:cubicBezTo>
                <a:cubicBezTo>
                  <a:pt x="246062" y="60325"/>
                  <a:pt x="547158" y="46037"/>
                  <a:pt x="549275" y="47625"/>
                </a:cubicBezTo>
                <a:cubicBezTo>
                  <a:pt x="551392" y="49213"/>
                  <a:pt x="300037" y="63500"/>
                  <a:pt x="234950" y="63500"/>
                </a:cubicBezTo>
                <a:cubicBezTo>
                  <a:pt x="169863" y="63500"/>
                  <a:pt x="158750" y="47625"/>
                  <a:pt x="158750" y="4762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9522C257-3202-4054-E0E5-4F928A81F386}"/>
              </a:ext>
            </a:extLst>
          </p:cNvPr>
          <p:cNvSpPr/>
          <p:nvPr/>
        </p:nvSpPr>
        <p:spPr>
          <a:xfrm>
            <a:off x="5643667" y="1927225"/>
            <a:ext cx="761138" cy="105169"/>
          </a:xfrm>
          <a:custGeom>
            <a:avLst/>
            <a:gdLst>
              <a:gd name="connsiteX0" fmla="*/ 1483 w 761138"/>
              <a:gd name="connsiteY0" fmla="*/ 0 h 105169"/>
              <a:gd name="connsiteX1" fmla="*/ 712683 w 761138"/>
              <a:gd name="connsiteY1" fmla="*/ 57150 h 105169"/>
              <a:gd name="connsiteX2" fmla="*/ 677758 w 761138"/>
              <a:gd name="connsiteY2" fmla="*/ 63500 h 105169"/>
              <a:gd name="connsiteX3" fmla="*/ 515833 w 761138"/>
              <a:gd name="connsiteY3" fmla="*/ 50800 h 105169"/>
              <a:gd name="connsiteX4" fmla="*/ 642833 w 761138"/>
              <a:gd name="connsiteY4" fmla="*/ 104775 h 105169"/>
              <a:gd name="connsiteX5" fmla="*/ 528533 w 761138"/>
              <a:gd name="connsiteY5" fmla="*/ 73025 h 105169"/>
              <a:gd name="connsiteX6" fmla="*/ 1483 w 761138"/>
              <a:gd name="connsiteY6" fmla="*/ 0 h 10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138" h="105169">
                <a:moveTo>
                  <a:pt x="1483" y="0"/>
                </a:moveTo>
                <a:lnTo>
                  <a:pt x="712683" y="57150"/>
                </a:lnTo>
                <a:cubicBezTo>
                  <a:pt x="825395" y="67733"/>
                  <a:pt x="710566" y="64558"/>
                  <a:pt x="677758" y="63500"/>
                </a:cubicBezTo>
                <a:cubicBezTo>
                  <a:pt x="644950" y="62442"/>
                  <a:pt x="521654" y="43921"/>
                  <a:pt x="515833" y="50800"/>
                </a:cubicBezTo>
                <a:cubicBezTo>
                  <a:pt x="510012" y="57679"/>
                  <a:pt x="640716" y="101071"/>
                  <a:pt x="642833" y="104775"/>
                </a:cubicBezTo>
                <a:cubicBezTo>
                  <a:pt x="644950" y="108479"/>
                  <a:pt x="631721" y="85196"/>
                  <a:pt x="528533" y="73025"/>
                </a:cubicBezTo>
                <a:cubicBezTo>
                  <a:pt x="425345" y="60854"/>
                  <a:pt x="-29209" y="2646"/>
                  <a:pt x="148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9CDD7DE8-E587-F921-F619-CD2084634743}"/>
              </a:ext>
            </a:extLst>
          </p:cNvPr>
          <p:cNvSpPr/>
          <p:nvPr/>
        </p:nvSpPr>
        <p:spPr>
          <a:xfrm>
            <a:off x="4695340" y="1331297"/>
            <a:ext cx="1528503" cy="510817"/>
          </a:xfrm>
          <a:custGeom>
            <a:avLst/>
            <a:gdLst>
              <a:gd name="connsiteX0" fmla="*/ 485 w 1528503"/>
              <a:gd name="connsiteY0" fmla="*/ 46653 h 510817"/>
              <a:gd name="connsiteX1" fmla="*/ 292585 w 1528503"/>
              <a:gd name="connsiteY1" fmla="*/ 72053 h 510817"/>
              <a:gd name="connsiteX2" fmla="*/ 505310 w 1528503"/>
              <a:gd name="connsiteY2" fmla="*/ 205403 h 510817"/>
              <a:gd name="connsiteX3" fmla="*/ 505310 w 1528503"/>
              <a:gd name="connsiteY3" fmla="*/ 180003 h 510817"/>
              <a:gd name="connsiteX4" fmla="*/ 752960 w 1528503"/>
              <a:gd name="connsiteY4" fmla="*/ 272078 h 510817"/>
              <a:gd name="connsiteX5" fmla="*/ 794235 w 1528503"/>
              <a:gd name="connsiteY5" fmla="*/ 291128 h 510817"/>
              <a:gd name="connsiteX6" fmla="*/ 1083160 w 1528503"/>
              <a:gd name="connsiteY6" fmla="*/ 418128 h 510817"/>
              <a:gd name="connsiteX7" fmla="*/ 987910 w 1528503"/>
              <a:gd name="connsiteY7" fmla="*/ 370503 h 510817"/>
              <a:gd name="connsiteX8" fmla="*/ 1391135 w 1528503"/>
              <a:gd name="connsiteY8" fmla="*/ 500678 h 510817"/>
              <a:gd name="connsiteX9" fmla="*/ 1524485 w 1528503"/>
              <a:gd name="connsiteY9" fmla="*/ 497503 h 510817"/>
              <a:gd name="connsiteX10" fmla="*/ 1264135 w 1528503"/>
              <a:gd name="connsiteY10" fmla="*/ 459403 h 510817"/>
              <a:gd name="connsiteX11" fmla="*/ 667235 w 1528503"/>
              <a:gd name="connsiteY11" fmla="*/ 214928 h 510817"/>
              <a:gd name="connsiteX12" fmla="*/ 660885 w 1528503"/>
              <a:gd name="connsiteY12" fmla="*/ 195878 h 510817"/>
              <a:gd name="connsiteX13" fmla="*/ 264010 w 1528503"/>
              <a:gd name="connsiteY13" fmla="*/ 5378 h 510817"/>
              <a:gd name="connsiteX14" fmla="*/ 365610 w 1528503"/>
              <a:gd name="connsiteY14" fmla="*/ 53003 h 510817"/>
              <a:gd name="connsiteX15" fmla="*/ 485 w 1528503"/>
              <a:gd name="connsiteY15" fmla="*/ 46653 h 51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28503" h="510817">
                <a:moveTo>
                  <a:pt x="485" y="46653"/>
                </a:moveTo>
                <a:cubicBezTo>
                  <a:pt x="-11686" y="49828"/>
                  <a:pt x="208447" y="45595"/>
                  <a:pt x="292585" y="72053"/>
                </a:cubicBezTo>
                <a:cubicBezTo>
                  <a:pt x="376723" y="98511"/>
                  <a:pt x="469856" y="187411"/>
                  <a:pt x="505310" y="205403"/>
                </a:cubicBezTo>
                <a:cubicBezTo>
                  <a:pt x="540764" y="223395"/>
                  <a:pt x="464035" y="168891"/>
                  <a:pt x="505310" y="180003"/>
                </a:cubicBezTo>
                <a:cubicBezTo>
                  <a:pt x="546585" y="191115"/>
                  <a:pt x="704806" y="253557"/>
                  <a:pt x="752960" y="272078"/>
                </a:cubicBezTo>
                <a:cubicBezTo>
                  <a:pt x="801114" y="290599"/>
                  <a:pt x="794235" y="291128"/>
                  <a:pt x="794235" y="291128"/>
                </a:cubicBezTo>
                <a:lnTo>
                  <a:pt x="1083160" y="418128"/>
                </a:lnTo>
                <a:cubicBezTo>
                  <a:pt x="1115439" y="431357"/>
                  <a:pt x="936581" y="356745"/>
                  <a:pt x="987910" y="370503"/>
                </a:cubicBezTo>
                <a:cubicBezTo>
                  <a:pt x="1039239" y="384261"/>
                  <a:pt x="1301706" y="479511"/>
                  <a:pt x="1391135" y="500678"/>
                </a:cubicBezTo>
                <a:cubicBezTo>
                  <a:pt x="1480564" y="521845"/>
                  <a:pt x="1545651" y="504382"/>
                  <a:pt x="1524485" y="497503"/>
                </a:cubicBezTo>
                <a:cubicBezTo>
                  <a:pt x="1503319" y="490624"/>
                  <a:pt x="1407010" y="506499"/>
                  <a:pt x="1264135" y="459403"/>
                </a:cubicBezTo>
                <a:cubicBezTo>
                  <a:pt x="1121260" y="412307"/>
                  <a:pt x="767777" y="258849"/>
                  <a:pt x="667235" y="214928"/>
                </a:cubicBezTo>
                <a:cubicBezTo>
                  <a:pt x="566693" y="171007"/>
                  <a:pt x="728089" y="230803"/>
                  <a:pt x="660885" y="195878"/>
                </a:cubicBezTo>
                <a:cubicBezTo>
                  <a:pt x="593681" y="160953"/>
                  <a:pt x="313223" y="29190"/>
                  <a:pt x="264010" y="5378"/>
                </a:cubicBezTo>
                <a:cubicBezTo>
                  <a:pt x="214798" y="-18435"/>
                  <a:pt x="405297" y="44007"/>
                  <a:pt x="365610" y="53003"/>
                </a:cubicBezTo>
                <a:cubicBezTo>
                  <a:pt x="325923" y="61999"/>
                  <a:pt x="12656" y="43478"/>
                  <a:pt x="485" y="4665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02C56323-1F97-ED01-E2E4-B33C04CA6599}"/>
              </a:ext>
            </a:extLst>
          </p:cNvPr>
          <p:cNvSpPr/>
          <p:nvPr/>
        </p:nvSpPr>
        <p:spPr>
          <a:xfrm>
            <a:off x="4543327" y="1439062"/>
            <a:ext cx="1755885" cy="517049"/>
          </a:xfrm>
          <a:custGeom>
            <a:avLst/>
            <a:gdLst>
              <a:gd name="connsiteX0" fmla="*/ 15973 w 1755885"/>
              <a:gd name="connsiteY0" fmla="*/ 2388 h 517049"/>
              <a:gd name="connsiteX1" fmla="*/ 327123 w 1755885"/>
              <a:gd name="connsiteY1" fmla="*/ 18263 h 517049"/>
              <a:gd name="connsiteX2" fmla="*/ 276323 w 1755885"/>
              <a:gd name="connsiteY2" fmla="*/ 81763 h 517049"/>
              <a:gd name="connsiteX3" fmla="*/ 425548 w 1755885"/>
              <a:gd name="connsiteY3" fmla="*/ 119863 h 517049"/>
              <a:gd name="connsiteX4" fmla="*/ 663673 w 1755885"/>
              <a:gd name="connsiteY4" fmla="*/ 211938 h 517049"/>
              <a:gd name="connsiteX5" fmla="*/ 781148 w 1755885"/>
              <a:gd name="connsiteY5" fmla="*/ 281788 h 517049"/>
              <a:gd name="connsiteX6" fmla="*/ 1041498 w 1755885"/>
              <a:gd name="connsiteY6" fmla="*/ 380213 h 517049"/>
              <a:gd name="connsiteX7" fmla="*/ 1270098 w 1755885"/>
              <a:gd name="connsiteY7" fmla="*/ 415138 h 517049"/>
              <a:gd name="connsiteX8" fmla="*/ 1222473 w 1755885"/>
              <a:gd name="connsiteY8" fmla="*/ 408788 h 517049"/>
              <a:gd name="connsiteX9" fmla="*/ 1400273 w 1755885"/>
              <a:gd name="connsiteY9" fmla="*/ 472288 h 517049"/>
              <a:gd name="connsiteX10" fmla="*/ 1755873 w 1755885"/>
              <a:gd name="connsiteY10" fmla="*/ 516738 h 517049"/>
              <a:gd name="connsiteX11" fmla="*/ 1387573 w 1755885"/>
              <a:gd name="connsiteY11" fmla="*/ 450063 h 517049"/>
              <a:gd name="connsiteX12" fmla="*/ 549373 w 1755885"/>
              <a:gd name="connsiteY12" fmla="*/ 208763 h 517049"/>
              <a:gd name="connsiteX13" fmla="*/ 504923 w 1755885"/>
              <a:gd name="connsiteY13" fmla="*/ 215113 h 517049"/>
              <a:gd name="connsiteX14" fmla="*/ 282673 w 1755885"/>
              <a:gd name="connsiteY14" fmla="*/ 84938 h 517049"/>
              <a:gd name="connsiteX15" fmla="*/ 279498 w 1755885"/>
              <a:gd name="connsiteY15" fmla="*/ 84938 h 517049"/>
              <a:gd name="connsiteX16" fmla="*/ 66773 w 1755885"/>
              <a:gd name="connsiteY16" fmla="*/ 8738 h 517049"/>
              <a:gd name="connsiteX17" fmla="*/ 15973 w 1755885"/>
              <a:gd name="connsiteY17" fmla="*/ 2388 h 51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5885" h="517049">
                <a:moveTo>
                  <a:pt x="15973" y="2388"/>
                </a:moveTo>
                <a:cubicBezTo>
                  <a:pt x="59365" y="3976"/>
                  <a:pt x="283731" y="5034"/>
                  <a:pt x="327123" y="18263"/>
                </a:cubicBezTo>
                <a:cubicBezTo>
                  <a:pt x="370515" y="31492"/>
                  <a:pt x="259919" y="64830"/>
                  <a:pt x="276323" y="81763"/>
                </a:cubicBezTo>
                <a:cubicBezTo>
                  <a:pt x="292727" y="98696"/>
                  <a:pt x="360990" y="98167"/>
                  <a:pt x="425548" y="119863"/>
                </a:cubicBezTo>
                <a:cubicBezTo>
                  <a:pt x="490106" y="141559"/>
                  <a:pt x="604406" y="184951"/>
                  <a:pt x="663673" y="211938"/>
                </a:cubicBezTo>
                <a:cubicBezTo>
                  <a:pt x="722940" y="238925"/>
                  <a:pt x="718177" y="253742"/>
                  <a:pt x="781148" y="281788"/>
                </a:cubicBezTo>
                <a:cubicBezTo>
                  <a:pt x="844119" y="309834"/>
                  <a:pt x="960006" y="357988"/>
                  <a:pt x="1041498" y="380213"/>
                </a:cubicBezTo>
                <a:cubicBezTo>
                  <a:pt x="1122990" y="402438"/>
                  <a:pt x="1239936" y="410376"/>
                  <a:pt x="1270098" y="415138"/>
                </a:cubicBezTo>
                <a:cubicBezTo>
                  <a:pt x="1300261" y="419901"/>
                  <a:pt x="1200777" y="399263"/>
                  <a:pt x="1222473" y="408788"/>
                </a:cubicBezTo>
                <a:cubicBezTo>
                  <a:pt x="1244169" y="418313"/>
                  <a:pt x="1311373" y="454296"/>
                  <a:pt x="1400273" y="472288"/>
                </a:cubicBezTo>
                <a:cubicBezTo>
                  <a:pt x="1489173" y="490280"/>
                  <a:pt x="1757990" y="520442"/>
                  <a:pt x="1755873" y="516738"/>
                </a:cubicBezTo>
                <a:cubicBezTo>
                  <a:pt x="1753756" y="513034"/>
                  <a:pt x="1588656" y="501392"/>
                  <a:pt x="1387573" y="450063"/>
                </a:cubicBezTo>
                <a:cubicBezTo>
                  <a:pt x="1186490" y="398734"/>
                  <a:pt x="696481" y="247921"/>
                  <a:pt x="549373" y="208763"/>
                </a:cubicBezTo>
                <a:cubicBezTo>
                  <a:pt x="402265" y="169605"/>
                  <a:pt x="549373" y="235751"/>
                  <a:pt x="504923" y="215113"/>
                </a:cubicBezTo>
                <a:cubicBezTo>
                  <a:pt x="460473" y="194476"/>
                  <a:pt x="320244" y="106634"/>
                  <a:pt x="282673" y="84938"/>
                </a:cubicBezTo>
                <a:cubicBezTo>
                  <a:pt x="245102" y="63242"/>
                  <a:pt x="279498" y="84938"/>
                  <a:pt x="279498" y="84938"/>
                </a:cubicBezTo>
                <a:lnTo>
                  <a:pt x="66773" y="8738"/>
                </a:lnTo>
                <a:cubicBezTo>
                  <a:pt x="27086" y="-4491"/>
                  <a:pt x="-27419" y="800"/>
                  <a:pt x="15973" y="238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8B47F095-8671-40CF-F84E-23246A7819F6}"/>
              </a:ext>
            </a:extLst>
          </p:cNvPr>
          <p:cNvSpPr/>
          <p:nvPr/>
        </p:nvSpPr>
        <p:spPr>
          <a:xfrm>
            <a:off x="2431242" y="1377950"/>
            <a:ext cx="1902633" cy="1043814"/>
          </a:xfrm>
          <a:custGeom>
            <a:avLst/>
            <a:gdLst>
              <a:gd name="connsiteX0" fmla="*/ 1902633 w 1902633"/>
              <a:gd name="connsiteY0" fmla="*/ 0 h 1043814"/>
              <a:gd name="connsiteX1" fmla="*/ 978708 w 1902633"/>
              <a:gd name="connsiteY1" fmla="*/ 244475 h 1043814"/>
              <a:gd name="connsiteX2" fmla="*/ 1229533 w 1902633"/>
              <a:gd name="connsiteY2" fmla="*/ 196850 h 1043814"/>
              <a:gd name="connsiteX3" fmla="*/ 597708 w 1902633"/>
              <a:gd name="connsiteY3" fmla="*/ 533400 h 1043814"/>
              <a:gd name="connsiteX4" fmla="*/ 26208 w 1902633"/>
              <a:gd name="connsiteY4" fmla="*/ 1022350 h 1043814"/>
              <a:gd name="connsiteX5" fmla="*/ 178608 w 1902633"/>
              <a:gd name="connsiteY5" fmla="*/ 895350 h 1043814"/>
              <a:gd name="connsiteX6" fmla="*/ 902508 w 1902633"/>
              <a:gd name="connsiteY6" fmla="*/ 346075 h 1043814"/>
              <a:gd name="connsiteX7" fmla="*/ 804083 w 1902633"/>
              <a:gd name="connsiteY7" fmla="*/ 390525 h 1043814"/>
              <a:gd name="connsiteX8" fmla="*/ 1131108 w 1902633"/>
              <a:gd name="connsiteY8" fmla="*/ 200025 h 1043814"/>
              <a:gd name="connsiteX9" fmla="*/ 1204133 w 1902633"/>
              <a:gd name="connsiteY9" fmla="*/ 168275 h 1043814"/>
              <a:gd name="connsiteX10" fmla="*/ 1902633 w 1902633"/>
              <a:gd name="connsiteY10" fmla="*/ 0 h 104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633" h="1043814">
                <a:moveTo>
                  <a:pt x="1902633" y="0"/>
                </a:moveTo>
                <a:cubicBezTo>
                  <a:pt x="1865062" y="12700"/>
                  <a:pt x="1090891" y="211667"/>
                  <a:pt x="978708" y="244475"/>
                </a:cubicBezTo>
                <a:cubicBezTo>
                  <a:pt x="866525" y="277283"/>
                  <a:pt x="1293033" y="148696"/>
                  <a:pt x="1229533" y="196850"/>
                </a:cubicBezTo>
                <a:cubicBezTo>
                  <a:pt x="1166033" y="245004"/>
                  <a:pt x="798262" y="395817"/>
                  <a:pt x="597708" y="533400"/>
                </a:cubicBezTo>
                <a:cubicBezTo>
                  <a:pt x="397154" y="670983"/>
                  <a:pt x="96058" y="962025"/>
                  <a:pt x="26208" y="1022350"/>
                </a:cubicBezTo>
                <a:cubicBezTo>
                  <a:pt x="-43642" y="1082675"/>
                  <a:pt x="32558" y="1008062"/>
                  <a:pt x="178608" y="895350"/>
                </a:cubicBezTo>
                <a:cubicBezTo>
                  <a:pt x="324658" y="782638"/>
                  <a:pt x="798262" y="430212"/>
                  <a:pt x="902508" y="346075"/>
                </a:cubicBezTo>
                <a:cubicBezTo>
                  <a:pt x="1006754" y="261938"/>
                  <a:pt x="765983" y="414867"/>
                  <a:pt x="804083" y="390525"/>
                </a:cubicBezTo>
                <a:cubicBezTo>
                  <a:pt x="842183" y="366183"/>
                  <a:pt x="1064433" y="237067"/>
                  <a:pt x="1131108" y="200025"/>
                </a:cubicBezTo>
                <a:cubicBezTo>
                  <a:pt x="1197783" y="162983"/>
                  <a:pt x="1078191" y="197379"/>
                  <a:pt x="1204133" y="168275"/>
                </a:cubicBezTo>
                <a:lnTo>
                  <a:pt x="1902633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68B137CF-2DE9-C504-EF14-B346A7BBA148}"/>
              </a:ext>
            </a:extLst>
          </p:cNvPr>
          <p:cNvSpPr/>
          <p:nvPr/>
        </p:nvSpPr>
        <p:spPr>
          <a:xfrm>
            <a:off x="2285364" y="1483751"/>
            <a:ext cx="2021275" cy="1253158"/>
          </a:xfrm>
          <a:custGeom>
            <a:avLst/>
            <a:gdLst>
              <a:gd name="connsiteX0" fmla="*/ 1975486 w 2021275"/>
              <a:gd name="connsiteY0" fmla="*/ 14849 h 1253158"/>
              <a:gd name="connsiteX1" fmla="*/ 1369061 w 2021275"/>
              <a:gd name="connsiteY1" fmla="*/ 151374 h 1253158"/>
              <a:gd name="connsiteX2" fmla="*/ 864236 w 2021275"/>
              <a:gd name="connsiteY2" fmla="*/ 440299 h 1253158"/>
              <a:gd name="connsiteX3" fmla="*/ 1016636 w 2021275"/>
              <a:gd name="connsiteY3" fmla="*/ 376799 h 1253158"/>
              <a:gd name="connsiteX4" fmla="*/ 299086 w 2021275"/>
              <a:gd name="connsiteY4" fmla="*/ 881624 h 1253158"/>
              <a:gd name="connsiteX5" fmla="*/ 391161 w 2021275"/>
              <a:gd name="connsiteY5" fmla="*/ 840349 h 1253158"/>
              <a:gd name="connsiteX6" fmla="*/ 3811 w 2021275"/>
              <a:gd name="connsiteY6" fmla="*/ 1249924 h 1253158"/>
              <a:gd name="connsiteX7" fmla="*/ 235586 w 2021275"/>
              <a:gd name="connsiteY7" fmla="*/ 1002274 h 1253158"/>
              <a:gd name="connsiteX8" fmla="*/ 892811 w 2021275"/>
              <a:gd name="connsiteY8" fmla="*/ 484749 h 1253158"/>
              <a:gd name="connsiteX9" fmla="*/ 889636 w 2021275"/>
              <a:gd name="connsiteY9" fmla="*/ 440299 h 1253158"/>
              <a:gd name="connsiteX10" fmla="*/ 1334136 w 2021275"/>
              <a:gd name="connsiteY10" fmla="*/ 195824 h 1253158"/>
              <a:gd name="connsiteX11" fmla="*/ 1905636 w 2021275"/>
              <a:gd name="connsiteY11" fmla="*/ 24374 h 1253158"/>
              <a:gd name="connsiteX12" fmla="*/ 1975486 w 2021275"/>
              <a:gd name="connsiteY12" fmla="*/ 14849 h 125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1275" h="1253158">
                <a:moveTo>
                  <a:pt x="1975486" y="14849"/>
                </a:moveTo>
                <a:cubicBezTo>
                  <a:pt x="1886057" y="36016"/>
                  <a:pt x="1554269" y="80466"/>
                  <a:pt x="1369061" y="151374"/>
                </a:cubicBezTo>
                <a:cubicBezTo>
                  <a:pt x="1183853" y="222282"/>
                  <a:pt x="922973" y="402728"/>
                  <a:pt x="864236" y="440299"/>
                </a:cubicBezTo>
                <a:cubicBezTo>
                  <a:pt x="805498" y="477870"/>
                  <a:pt x="1110828" y="303245"/>
                  <a:pt x="1016636" y="376799"/>
                </a:cubicBezTo>
                <a:cubicBezTo>
                  <a:pt x="922444" y="450353"/>
                  <a:pt x="403332" y="804366"/>
                  <a:pt x="299086" y="881624"/>
                </a:cubicBezTo>
                <a:cubicBezTo>
                  <a:pt x="194840" y="958882"/>
                  <a:pt x="440373" y="778966"/>
                  <a:pt x="391161" y="840349"/>
                </a:cubicBezTo>
                <a:cubicBezTo>
                  <a:pt x="341948" y="901732"/>
                  <a:pt x="29740" y="1222937"/>
                  <a:pt x="3811" y="1249924"/>
                </a:cubicBezTo>
                <a:cubicBezTo>
                  <a:pt x="-22118" y="1276911"/>
                  <a:pt x="87419" y="1129803"/>
                  <a:pt x="235586" y="1002274"/>
                </a:cubicBezTo>
                <a:cubicBezTo>
                  <a:pt x="383753" y="874745"/>
                  <a:pt x="783803" y="578411"/>
                  <a:pt x="892811" y="484749"/>
                </a:cubicBezTo>
                <a:cubicBezTo>
                  <a:pt x="1001819" y="391087"/>
                  <a:pt x="816082" y="488453"/>
                  <a:pt x="889636" y="440299"/>
                </a:cubicBezTo>
                <a:cubicBezTo>
                  <a:pt x="963190" y="392145"/>
                  <a:pt x="1164803" y="265145"/>
                  <a:pt x="1334136" y="195824"/>
                </a:cubicBezTo>
                <a:cubicBezTo>
                  <a:pt x="1503469" y="126503"/>
                  <a:pt x="1797686" y="55066"/>
                  <a:pt x="1905636" y="24374"/>
                </a:cubicBezTo>
                <a:cubicBezTo>
                  <a:pt x="2013586" y="-6318"/>
                  <a:pt x="2064915" y="-6318"/>
                  <a:pt x="1975486" y="1484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61DF97AF-835F-785A-E01C-85625BE61E1C}"/>
              </a:ext>
            </a:extLst>
          </p:cNvPr>
          <p:cNvSpPr/>
          <p:nvPr/>
        </p:nvSpPr>
        <p:spPr>
          <a:xfrm>
            <a:off x="1888127" y="2246839"/>
            <a:ext cx="789128" cy="1093318"/>
          </a:xfrm>
          <a:custGeom>
            <a:avLst/>
            <a:gdLst>
              <a:gd name="connsiteX0" fmla="*/ 788398 w 789128"/>
              <a:gd name="connsiteY0" fmla="*/ 1061 h 1093318"/>
              <a:gd name="connsiteX1" fmla="*/ 331198 w 789128"/>
              <a:gd name="connsiteY1" fmla="*/ 426511 h 1093318"/>
              <a:gd name="connsiteX2" fmla="*/ 410573 w 789128"/>
              <a:gd name="connsiteY2" fmla="*/ 385236 h 1093318"/>
              <a:gd name="connsiteX3" fmla="*/ 204198 w 789128"/>
              <a:gd name="connsiteY3" fmla="*/ 769411 h 1093318"/>
              <a:gd name="connsiteX4" fmla="*/ 7348 w 789128"/>
              <a:gd name="connsiteY4" fmla="*/ 1083736 h 1093318"/>
              <a:gd name="connsiteX5" fmla="*/ 54973 w 789128"/>
              <a:gd name="connsiteY5" fmla="*/ 988486 h 1093318"/>
              <a:gd name="connsiteX6" fmla="*/ 178798 w 789128"/>
              <a:gd name="connsiteY6" fmla="*/ 747186 h 1093318"/>
              <a:gd name="connsiteX7" fmla="*/ 375648 w 789128"/>
              <a:gd name="connsiteY7" fmla="*/ 318561 h 1093318"/>
              <a:gd name="connsiteX8" fmla="*/ 435973 w 789128"/>
              <a:gd name="connsiteY8" fmla="*/ 305861 h 1093318"/>
              <a:gd name="connsiteX9" fmla="*/ 788398 w 789128"/>
              <a:gd name="connsiteY9" fmla="*/ 1061 h 109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128" h="1093318">
                <a:moveTo>
                  <a:pt x="788398" y="1061"/>
                </a:moveTo>
                <a:cubicBezTo>
                  <a:pt x="770936" y="21169"/>
                  <a:pt x="394169" y="362482"/>
                  <a:pt x="331198" y="426511"/>
                </a:cubicBezTo>
                <a:cubicBezTo>
                  <a:pt x="268227" y="490540"/>
                  <a:pt x="431740" y="328086"/>
                  <a:pt x="410573" y="385236"/>
                </a:cubicBezTo>
                <a:cubicBezTo>
                  <a:pt x="389406" y="442386"/>
                  <a:pt x="271402" y="652994"/>
                  <a:pt x="204198" y="769411"/>
                </a:cubicBezTo>
                <a:cubicBezTo>
                  <a:pt x="136994" y="885828"/>
                  <a:pt x="32219" y="1047224"/>
                  <a:pt x="7348" y="1083736"/>
                </a:cubicBezTo>
                <a:cubicBezTo>
                  <a:pt x="-17523" y="1120248"/>
                  <a:pt x="26398" y="1044578"/>
                  <a:pt x="54973" y="988486"/>
                </a:cubicBezTo>
                <a:cubicBezTo>
                  <a:pt x="83548" y="932394"/>
                  <a:pt x="125352" y="858840"/>
                  <a:pt x="178798" y="747186"/>
                </a:cubicBezTo>
                <a:cubicBezTo>
                  <a:pt x="232244" y="635532"/>
                  <a:pt x="332785" y="392115"/>
                  <a:pt x="375648" y="318561"/>
                </a:cubicBezTo>
                <a:cubicBezTo>
                  <a:pt x="418510" y="245007"/>
                  <a:pt x="366652" y="359307"/>
                  <a:pt x="435973" y="305861"/>
                </a:cubicBezTo>
                <a:cubicBezTo>
                  <a:pt x="505294" y="252415"/>
                  <a:pt x="805860" y="-19047"/>
                  <a:pt x="788398" y="106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C5B83171-0E4A-35B4-7966-7A0C60227FB8}"/>
              </a:ext>
            </a:extLst>
          </p:cNvPr>
          <p:cNvSpPr/>
          <p:nvPr/>
        </p:nvSpPr>
        <p:spPr>
          <a:xfrm>
            <a:off x="1389430" y="2184373"/>
            <a:ext cx="1080972" cy="956839"/>
          </a:xfrm>
          <a:custGeom>
            <a:avLst/>
            <a:gdLst>
              <a:gd name="connsiteX0" fmla="*/ 191720 w 1080972"/>
              <a:gd name="connsiteY0" fmla="*/ 200052 h 956839"/>
              <a:gd name="connsiteX1" fmla="*/ 90120 w 1080972"/>
              <a:gd name="connsiteY1" fmla="*/ 384202 h 956839"/>
              <a:gd name="connsiteX2" fmla="*/ 17095 w 1080972"/>
              <a:gd name="connsiteY2" fmla="*/ 692177 h 956839"/>
              <a:gd name="connsiteX3" fmla="*/ 58370 w 1080972"/>
              <a:gd name="connsiteY3" fmla="*/ 638202 h 956839"/>
              <a:gd name="connsiteX4" fmla="*/ 128220 w 1080972"/>
              <a:gd name="connsiteY4" fmla="*/ 793777 h 956839"/>
              <a:gd name="connsiteX5" fmla="*/ 166320 w 1080972"/>
              <a:gd name="connsiteY5" fmla="*/ 793777 h 956839"/>
              <a:gd name="connsiteX6" fmla="*/ 461595 w 1080972"/>
              <a:gd name="connsiteY6" fmla="*/ 663602 h 956839"/>
              <a:gd name="connsiteX7" fmla="*/ 1080720 w 1080972"/>
              <a:gd name="connsiteY7" fmla="*/ 27 h 956839"/>
              <a:gd name="connsiteX8" fmla="*/ 531445 w 1080972"/>
              <a:gd name="connsiteY8" fmla="*/ 638202 h 956839"/>
              <a:gd name="connsiteX9" fmla="*/ 83770 w 1080972"/>
              <a:gd name="connsiteY9" fmla="*/ 952527 h 956839"/>
              <a:gd name="connsiteX10" fmla="*/ 147270 w 1080972"/>
              <a:gd name="connsiteY10" fmla="*/ 803302 h 956839"/>
              <a:gd name="connsiteX11" fmla="*/ 1220 w 1080972"/>
              <a:gd name="connsiteY11" fmla="*/ 555652 h 956839"/>
              <a:gd name="connsiteX12" fmla="*/ 83770 w 1080972"/>
              <a:gd name="connsiteY12" fmla="*/ 403252 h 956839"/>
              <a:gd name="connsiteX13" fmla="*/ 191720 w 1080972"/>
              <a:gd name="connsiteY13" fmla="*/ 200052 h 95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0972" h="956839">
                <a:moveTo>
                  <a:pt x="191720" y="200052"/>
                </a:moveTo>
                <a:cubicBezTo>
                  <a:pt x="192778" y="196877"/>
                  <a:pt x="119224" y="302181"/>
                  <a:pt x="90120" y="384202"/>
                </a:cubicBezTo>
                <a:cubicBezTo>
                  <a:pt x="61016" y="466223"/>
                  <a:pt x="22387" y="649844"/>
                  <a:pt x="17095" y="692177"/>
                </a:cubicBezTo>
                <a:cubicBezTo>
                  <a:pt x="11803" y="734510"/>
                  <a:pt x="39849" y="621269"/>
                  <a:pt x="58370" y="638202"/>
                </a:cubicBezTo>
                <a:cubicBezTo>
                  <a:pt x="76891" y="655135"/>
                  <a:pt x="110228" y="767848"/>
                  <a:pt x="128220" y="793777"/>
                </a:cubicBezTo>
                <a:cubicBezTo>
                  <a:pt x="146212" y="819706"/>
                  <a:pt x="110758" y="815473"/>
                  <a:pt x="166320" y="793777"/>
                </a:cubicBezTo>
                <a:cubicBezTo>
                  <a:pt x="221882" y="772081"/>
                  <a:pt x="309195" y="795894"/>
                  <a:pt x="461595" y="663602"/>
                </a:cubicBezTo>
                <a:cubicBezTo>
                  <a:pt x="613995" y="531310"/>
                  <a:pt x="1069078" y="4260"/>
                  <a:pt x="1080720" y="27"/>
                </a:cubicBezTo>
                <a:cubicBezTo>
                  <a:pt x="1092362" y="-4206"/>
                  <a:pt x="697603" y="479452"/>
                  <a:pt x="531445" y="638202"/>
                </a:cubicBezTo>
                <a:cubicBezTo>
                  <a:pt x="365287" y="796952"/>
                  <a:pt x="147799" y="925010"/>
                  <a:pt x="83770" y="952527"/>
                </a:cubicBezTo>
                <a:cubicBezTo>
                  <a:pt x="19741" y="980044"/>
                  <a:pt x="161028" y="869448"/>
                  <a:pt x="147270" y="803302"/>
                </a:cubicBezTo>
                <a:cubicBezTo>
                  <a:pt x="133512" y="737156"/>
                  <a:pt x="11803" y="622327"/>
                  <a:pt x="1220" y="555652"/>
                </a:cubicBezTo>
                <a:cubicBezTo>
                  <a:pt x="-9363" y="488977"/>
                  <a:pt x="51491" y="458285"/>
                  <a:pt x="83770" y="403252"/>
                </a:cubicBezTo>
                <a:cubicBezTo>
                  <a:pt x="116049" y="348219"/>
                  <a:pt x="190662" y="203227"/>
                  <a:pt x="191720" y="20005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40C0208C-4676-6C78-C9E7-484C6EB35FEA}"/>
              </a:ext>
            </a:extLst>
          </p:cNvPr>
          <p:cNvSpPr/>
          <p:nvPr/>
        </p:nvSpPr>
        <p:spPr>
          <a:xfrm>
            <a:off x="1281356" y="2635148"/>
            <a:ext cx="977611" cy="563331"/>
          </a:xfrm>
          <a:custGeom>
            <a:avLst/>
            <a:gdLst>
              <a:gd name="connsiteX0" fmla="*/ 77544 w 977611"/>
              <a:gd name="connsiteY0" fmla="*/ 212827 h 563331"/>
              <a:gd name="connsiteX1" fmla="*/ 87069 w 977611"/>
              <a:gd name="connsiteY1" fmla="*/ 492227 h 563331"/>
              <a:gd name="connsiteX2" fmla="*/ 363294 w 977611"/>
              <a:gd name="connsiteY2" fmla="*/ 463652 h 563331"/>
              <a:gd name="connsiteX3" fmla="*/ 960194 w 977611"/>
              <a:gd name="connsiteY3" fmla="*/ 9627 h 563331"/>
              <a:gd name="connsiteX4" fmla="*/ 776044 w 977611"/>
              <a:gd name="connsiteY4" fmla="*/ 184252 h 563331"/>
              <a:gd name="connsiteX5" fmla="*/ 344244 w 977611"/>
              <a:gd name="connsiteY5" fmla="*/ 539852 h 563331"/>
              <a:gd name="connsiteX6" fmla="*/ 277569 w 977611"/>
              <a:gd name="connsiteY6" fmla="*/ 530327 h 563331"/>
              <a:gd name="connsiteX7" fmla="*/ 169619 w 977611"/>
              <a:gd name="connsiteY7" fmla="*/ 536677 h 563331"/>
              <a:gd name="connsiteX8" fmla="*/ 1344 w 977611"/>
              <a:gd name="connsiteY8" fmla="*/ 320777 h 563331"/>
              <a:gd name="connsiteX9" fmla="*/ 77544 w 977611"/>
              <a:gd name="connsiteY9" fmla="*/ 212827 h 56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611" h="563331">
                <a:moveTo>
                  <a:pt x="77544" y="212827"/>
                </a:moveTo>
                <a:cubicBezTo>
                  <a:pt x="91831" y="241402"/>
                  <a:pt x="39444" y="450423"/>
                  <a:pt x="87069" y="492227"/>
                </a:cubicBezTo>
                <a:cubicBezTo>
                  <a:pt x="134694" y="534031"/>
                  <a:pt x="217773" y="544085"/>
                  <a:pt x="363294" y="463652"/>
                </a:cubicBezTo>
                <a:cubicBezTo>
                  <a:pt x="508815" y="383219"/>
                  <a:pt x="891402" y="56194"/>
                  <a:pt x="960194" y="9627"/>
                </a:cubicBezTo>
                <a:cubicBezTo>
                  <a:pt x="1028986" y="-36940"/>
                  <a:pt x="878702" y="95881"/>
                  <a:pt x="776044" y="184252"/>
                </a:cubicBezTo>
                <a:cubicBezTo>
                  <a:pt x="673386" y="272623"/>
                  <a:pt x="427323" y="482173"/>
                  <a:pt x="344244" y="539852"/>
                </a:cubicBezTo>
                <a:cubicBezTo>
                  <a:pt x="261165" y="597531"/>
                  <a:pt x="306673" y="530856"/>
                  <a:pt x="277569" y="530327"/>
                </a:cubicBezTo>
                <a:cubicBezTo>
                  <a:pt x="248465" y="529798"/>
                  <a:pt x="215656" y="571602"/>
                  <a:pt x="169619" y="536677"/>
                </a:cubicBezTo>
                <a:cubicBezTo>
                  <a:pt x="123582" y="501752"/>
                  <a:pt x="13515" y="376869"/>
                  <a:pt x="1344" y="320777"/>
                </a:cubicBezTo>
                <a:cubicBezTo>
                  <a:pt x="-10827" y="264685"/>
                  <a:pt x="63257" y="184252"/>
                  <a:pt x="77544" y="21282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6DE2F7BD-3A8D-78D5-56DB-17ABC895336B}"/>
              </a:ext>
            </a:extLst>
          </p:cNvPr>
          <p:cNvSpPr/>
          <p:nvPr/>
        </p:nvSpPr>
        <p:spPr>
          <a:xfrm>
            <a:off x="1466452" y="2920871"/>
            <a:ext cx="505911" cy="531527"/>
          </a:xfrm>
          <a:custGeom>
            <a:avLst/>
            <a:gdLst>
              <a:gd name="connsiteX0" fmla="*/ 505223 w 505911"/>
              <a:gd name="connsiteY0" fmla="*/ 129 h 531527"/>
              <a:gd name="connsiteX1" fmla="*/ 400448 w 505911"/>
              <a:gd name="connsiteY1" fmla="*/ 225554 h 531527"/>
              <a:gd name="connsiteX2" fmla="*/ 311548 w 505911"/>
              <a:gd name="connsiteY2" fmla="*/ 435104 h 531527"/>
              <a:gd name="connsiteX3" fmla="*/ 9923 w 505911"/>
              <a:gd name="connsiteY3" fmla="*/ 527179 h 531527"/>
              <a:gd name="connsiteX4" fmla="*/ 67073 w 505911"/>
              <a:gd name="connsiteY4" fmla="*/ 517654 h 531527"/>
              <a:gd name="connsiteX5" fmla="*/ 336948 w 505911"/>
              <a:gd name="connsiteY5" fmla="*/ 470029 h 531527"/>
              <a:gd name="connsiteX6" fmla="*/ 371873 w 505911"/>
              <a:gd name="connsiteY6" fmla="*/ 327154 h 531527"/>
              <a:gd name="connsiteX7" fmla="*/ 346473 w 505911"/>
              <a:gd name="connsiteY7" fmla="*/ 257304 h 531527"/>
              <a:gd name="connsiteX8" fmla="*/ 505223 w 505911"/>
              <a:gd name="connsiteY8" fmla="*/ 129 h 53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5911" h="531527">
                <a:moveTo>
                  <a:pt x="505223" y="129"/>
                </a:moveTo>
                <a:cubicBezTo>
                  <a:pt x="514219" y="-5163"/>
                  <a:pt x="432727" y="153058"/>
                  <a:pt x="400448" y="225554"/>
                </a:cubicBezTo>
                <a:cubicBezTo>
                  <a:pt x="368169" y="298050"/>
                  <a:pt x="376635" y="384833"/>
                  <a:pt x="311548" y="435104"/>
                </a:cubicBezTo>
                <a:cubicBezTo>
                  <a:pt x="246461" y="485375"/>
                  <a:pt x="50669" y="513421"/>
                  <a:pt x="9923" y="527179"/>
                </a:cubicBezTo>
                <a:cubicBezTo>
                  <a:pt x="-30823" y="540937"/>
                  <a:pt x="67073" y="517654"/>
                  <a:pt x="67073" y="517654"/>
                </a:cubicBezTo>
                <a:cubicBezTo>
                  <a:pt x="121577" y="508129"/>
                  <a:pt x="286148" y="501779"/>
                  <a:pt x="336948" y="470029"/>
                </a:cubicBezTo>
                <a:cubicBezTo>
                  <a:pt x="387748" y="438279"/>
                  <a:pt x="370286" y="362608"/>
                  <a:pt x="371873" y="327154"/>
                </a:cubicBezTo>
                <a:cubicBezTo>
                  <a:pt x="373460" y="291700"/>
                  <a:pt x="324777" y="304400"/>
                  <a:pt x="346473" y="257304"/>
                </a:cubicBezTo>
                <a:cubicBezTo>
                  <a:pt x="368169" y="210208"/>
                  <a:pt x="496227" y="5421"/>
                  <a:pt x="505223" y="12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6D5A123D-3EE2-43C0-CF32-3C6959A213A3}"/>
              </a:ext>
            </a:extLst>
          </p:cNvPr>
          <p:cNvSpPr/>
          <p:nvPr/>
        </p:nvSpPr>
        <p:spPr>
          <a:xfrm>
            <a:off x="2835275" y="1606348"/>
            <a:ext cx="1376630" cy="669318"/>
          </a:xfrm>
          <a:custGeom>
            <a:avLst/>
            <a:gdLst>
              <a:gd name="connsiteX0" fmla="*/ 1320800 w 1376630"/>
              <a:gd name="connsiteY0" fmla="*/ 22427 h 669318"/>
              <a:gd name="connsiteX1" fmla="*/ 501650 w 1376630"/>
              <a:gd name="connsiteY1" fmla="*/ 305002 h 669318"/>
              <a:gd name="connsiteX2" fmla="*/ 501650 w 1376630"/>
              <a:gd name="connsiteY2" fmla="*/ 317702 h 669318"/>
              <a:gd name="connsiteX3" fmla="*/ 41275 w 1376630"/>
              <a:gd name="connsiteY3" fmla="*/ 654252 h 669318"/>
              <a:gd name="connsiteX4" fmla="*/ 28575 w 1376630"/>
              <a:gd name="connsiteY4" fmla="*/ 612977 h 669318"/>
              <a:gd name="connsiteX5" fmla="*/ 0 w 1376630"/>
              <a:gd name="connsiteY5" fmla="*/ 632027 h 669318"/>
              <a:gd name="connsiteX6" fmla="*/ 542925 w 1376630"/>
              <a:gd name="connsiteY6" fmla="*/ 244677 h 669318"/>
              <a:gd name="connsiteX7" fmla="*/ 530225 w 1376630"/>
              <a:gd name="connsiteY7" fmla="*/ 251027 h 669318"/>
              <a:gd name="connsiteX8" fmla="*/ 854075 w 1376630"/>
              <a:gd name="connsiteY8" fmla="*/ 89102 h 669318"/>
              <a:gd name="connsiteX9" fmla="*/ 1098550 w 1376630"/>
              <a:gd name="connsiteY9" fmla="*/ 38302 h 669318"/>
              <a:gd name="connsiteX10" fmla="*/ 904875 w 1376630"/>
              <a:gd name="connsiteY10" fmla="*/ 108152 h 669318"/>
              <a:gd name="connsiteX11" fmla="*/ 1263650 w 1376630"/>
              <a:gd name="connsiteY11" fmla="*/ 25602 h 669318"/>
              <a:gd name="connsiteX12" fmla="*/ 1320800 w 1376630"/>
              <a:gd name="connsiteY12" fmla="*/ 22427 h 66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6630" h="669318">
                <a:moveTo>
                  <a:pt x="1320800" y="22427"/>
                </a:moveTo>
                <a:cubicBezTo>
                  <a:pt x="1193800" y="68994"/>
                  <a:pt x="638175" y="255790"/>
                  <a:pt x="501650" y="305002"/>
                </a:cubicBezTo>
                <a:cubicBezTo>
                  <a:pt x="365125" y="354214"/>
                  <a:pt x="578379" y="259494"/>
                  <a:pt x="501650" y="317702"/>
                </a:cubicBezTo>
                <a:cubicBezTo>
                  <a:pt x="424921" y="375910"/>
                  <a:pt x="120121" y="605040"/>
                  <a:pt x="41275" y="654252"/>
                </a:cubicBezTo>
                <a:cubicBezTo>
                  <a:pt x="-37571" y="703464"/>
                  <a:pt x="35454" y="616681"/>
                  <a:pt x="28575" y="612977"/>
                </a:cubicBezTo>
                <a:cubicBezTo>
                  <a:pt x="21696" y="609273"/>
                  <a:pt x="0" y="632027"/>
                  <a:pt x="0" y="632027"/>
                </a:cubicBezTo>
                <a:lnTo>
                  <a:pt x="542925" y="244677"/>
                </a:lnTo>
                <a:cubicBezTo>
                  <a:pt x="631296" y="181177"/>
                  <a:pt x="530225" y="251027"/>
                  <a:pt x="530225" y="251027"/>
                </a:cubicBezTo>
                <a:cubicBezTo>
                  <a:pt x="582083" y="225098"/>
                  <a:pt x="759354" y="124556"/>
                  <a:pt x="854075" y="89102"/>
                </a:cubicBezTo>
                <a:cubicBezTo>
                  <a:pt x="948796" y="53648"/>
                  <a:pt x="1090083" y="35127"/>
                  <a:pt x="1098550" y="38302"/>
                </a:cubicBezTo>
                <a:cubicBezTo>
                  <a:pt x="1107017" y="41477"/>
                  <a:pt x="877358" y="110269"/>
                  <a:pt x="904875" y="108152"/>
                </a:cubicBezTo>
                <a:cubicBezTo>
                  <a:pt x="932392" y="106035"/>
                  <a:pt x="1200150" y="36715"/>
                  <a:pt x="1263650" y="25602"/>
                </a:cubicBezTo>
                <a:cubicBezTo>
                  <a:pt x="1327150" y="14489"/>
                  <a:pt x="1447800" y="-24140"/>
                  <a:pt x="1320800" y="2242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F267975-E2A0-FE89-48C2-3A425E96B70F}"/>
              </a:ext>
            </a:extLst>
          </p:cNvPr>
          <p:cNvSpPr/>
          <p:nvPr/>
        </p:nvSpPr>
        <p:spPr>
          <a:xfrm>
            <a:off x="2050153" y="2292336"/>
            <a:ext cx="795246" cy="896179"/>
          </a:xfrm>
          <a:custGeom>
            <a:avLst/>
            <a:gdLst>
              <a:gd name="connsiteX0" fmla="*/ 794647 w 795246"/>
              <a:gd name="connsiteY0" fmla="*/ 14 h 896179"/>
              <a:gd name="connsiteX1" fmla="*/ 448572 w 795246"/>
              <a:gd name="connsiteY1" fmla="*/ 327039 h 896179"/>
              <a:gd name="connsiteX2" fmla="*/ 213622 w 795246"/>
              <a:gd name="connsiteY2" fmla="*/ 590564 h 896179"/>
              <a:gd name="connsiteX3" fmla="*/ 70747 w 795246"/>
              <a:gd name="connsiteY3" fmla="*/ 892189 h 896179"/>
              <a:gd name="connsiteX4" fmla="*/ 143772 w 795246"/>
              <a:gd name="connsiteY4" fmla="*/ 739789 h 896179"/>
              <a:gd name="connsiteX5" fmla="*/ 312047 w 795246"/>
              <a:gd name="connsiteY5" fmla="*/ 406414 h 896179"/>
              <a:gd name="connsiteX6" fmla="*/ 897 w 795246"/>
              <a:gd name="connsiteY6" fmla="*/ 828689 h 896179"/>
              <a:gd name="connsiteX7" fmla="*/ 429522 w 795246"/>
              <a:gd name="connsiteY7" fmla="*/ 187339 h 896179"/>
              <a:gd name="connsiteX8" fmla="*/ 359672 w 795246"/>
              <a:gd name="connsiteY8" fmla="*/ 339739 h 896179"/>
              <a:gd name="connsiteX9" fmla="*/ 794647 w 795246"/>
              <a:gd name="connsiteY9" fmla="*/ 14 h 89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246" h="896179">
                <a:moveTo>
                  <a:pt x="794647" y="14"/>
                </a:moveTo>
                <a:cubicBezTo>
                  <a:pt x="809464" y="-2103"/>
                  <a:pt x="545409" y="228614"/>
                  <a:pt x="448572" y="327039"/>
                </a:cubicBezTo>
                <a:cubicBezTo>
                  <a:pt x="351735" y="425464"/>
                  <a:pt x="276593" y="496372"/>
                  <a:pt x="213622" y="590564"/>
                </a:cubicBezTo>
                <a:cubicBezTo>
                  <a:pt x="150651" y="684756"/>
                  <a:pt x="82389" y="867318"/>
                  <a:pt x="70747" y="892189"/>
                </a:cubicBezTo>
                <a:cubicBezTo>
                  <a:pt x="59105" y="917060"/>
                  <a:pt x="103555" y="820751"/>
                  <a:pt x="143772" y="739789"/>
                </a:cubicBezTo>
                <a:cubicBezTo>
                  <a:pt x="183989" y="658827"/>
                  <a:pt x="335859" y="391597"/>
                  <a:pt x="312047" y="406414"/>
                </a:cubicBezTo>
                <a:cubicBezTo>
                  <a:pt x="288235" y="421231"/>
                  <a:pt x="-18682" y="865202"/>
                  <a:pt x="897" y="828689"/>
                </a:cubicBezTo>
                <a:cubicBezTo>
                  <a:pt x="20476" y="792177"/>
                  <a:pt x="369726" y="268831"/>
                  <a:pt x="429522" y="187339"/>
                </a:cubicBezTo>
                <a:cubicBezTo>
                  <a:pt x="489318" y="105847"/>
                  <a:pt x="301993" y="366197"/>
                  <a:pt x="359672" y="339739"/>
                </a:cubicBezTo>
                <a:cubicBezTo>
                  <a:pt x="417351" y="313281"/>
                  <a:pt x="779830" y="2131"/>
                  <a:pt x="794647" y="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0B55A5F-87B3-2B3A-5742-8072432A6B59}"/>
              </a:ext>
            </a:extLst>
          </p:cNvPr>
          <p:cNvSpPr/>
          <p:nvPr/>
        </p:nvSpPr>
        <p:spPr>
          <a:xfrm>
            <a:off x="2361345" y="1839780"/>
            <a:ext cx="1647155" cy="1269586"/>
          </a:xfrm>
          <a:custGeom>
            <a:avLst/>
            <a:gdLst>
              <a:gd name="connsiteX0" fmla="*/ 1639155 w 1647155"/>
              <a:gd name="connsiteY0" fmla="*/ 11245 h 1269586"/>
              <a:gd name="connsiteX1" fmla="*/ 962880 w 1647155"/>
              <a:gd name="connsiteY1" fmla="*/ 350970 h 1269586"/>
              <a:gd name="connsiteX2" fmla="*/ 524730 w 1647155"/>
              <a:gd name="connsiteY2" fmla="*/ 662120 h 1269586"/>
              <a:gd name="connsiteX3" fmla="*/ 534255 w 1647155"/>
              <a:gd name="connsiteY3" fmla="*/ 681170 h 1269586"/>
              <a:gd name="connsiteX4" fmla="*/ 10380 w 1647155"/>
              <a:gd name="connsiteY4" fmla="*/ 1259020 h 1269586"/>
              <a:gd name="connsiteX5" fmla="*/ 219930 w 1647155"/>
              <a:gd name="connsiteY5" fmla="*/ 1017720 h 1269586"/>
              <a:gd name="connsiteX6" fmla="*/ 635855 w 1647155"/>
              <a:gd name="connsiteY6" fmla="*/ 554170 h 1269586"/>
              <a:gd name="connsiteX7" fmla="*/ 940655 w 1647155"/>
              <a:gd name="connsiteY7" fmla="*/ 341445 h 1269586"/>
              <a:gd name="connsiteX8" fmla="*/ 896205 w 1647155"/>
              <a:gd name="connsiteY8" fmla="*/ 350970 h 1269586"/>
              <a:gd name="connsiteX9" fmla="*/ 1283555 w 1647155"/>
              <a:gd name="connsiteY9" fmla="*/ 160470 h 1269586"/>
              <a:gd name="connsiteX10" fmla="*/ 1331180 w 1647155"/>
              <a:gd name="connsiteY10" fmla="*/ 90620 h 1269586"/>
              <a:gd name="connsiteX11" fmla="*/ 1639155 w 1647155"/>
              <a:gd name="connsiteY11" fmla="*/ 11245 h 126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7155" h="1269586">
                <a:moveTo>
                  <a:pt x="1639155" y="11245"/>
                </a:moveTo>
                <a:cubicBezTo>
                  <a:pt x="1577772" y="54637"/>
                  <a:pt x="1148617" y="242491"/>
                  <a:pt x="962880" y="350970"/>
                </a:cubicBezTo>
                <a:cubicBezTo>
                  <a:pt x="777142" y="459449"/>
                  <a:pt x="596167" y="607087"/>
                  <a:pt x="524730" y="662120"/>
                </a:cubicBezTo>
                <a:cubicBezTo>
                  <a:pt x="453293" y="717153"/>
                  <a:pt x="619980" y="581687"/>
                  <a:pt x="534255" y="681170"/>
                </a:cubicBezTo>
                <a:cubicBezTo>
                  <a:pt x="448530" y="780653"/>
                  <a:pt x="62767" y="1202928"/>
                  <a:pt x="10380" y="1259020"/>
                </a:cubicBezTo>
                <a:cubicBezTo>
                  <a:pt x="-42008" y="1315112"/>
                  <a:pt x="115684" y="1135195"/>
                  <a:pt x="219930" y="1017720"/>
                </a:cubicBezTo>
                <a:cubicBezTo>
                  <a:pt x="324176" y="900245"/>
                  <a:pt x="515734" y="666882"/>
                  <a:pt x="635855" y="554170"/>
                </a:cubicBezTo>
                <a:cubicBezTo>
                  <a:pt x="755976" y="441458"/>
                  <a:pt x="897263" y="375312"/>
                  <a:pt x="940655" y="341445"/>
                </a:cubicBezTo>
                <a:cubicBezTo>
                  <a:pt x="984047" y="307578"/>
                  <a:pt x="839055" y="381132"/>
                  <a:pt x="896205" y="350970"/>
                </a:cubicBezTo>
                <a:cubicBezTo>
                  <a:pt x="953355" y="320808"/>
                  <a:pt x="1211059" y="203862"/>
                  <a:pt x="1283555" y="160470"/>
                </a:cubicBezTo>
                <a:cubicBezTo>
                  <a:pt x="1356051" y="117078"/>
                  <a:pt x="1271913" y="119195"/>
                  <a:pt x="1331180" y="90620"/>
                </a:cubicBezTo>
                <a:cubicBezTo>
                  <a:pt x="1390447" y="62045"/>
                  <a:pt x="1700538" y="-32147"/>
                  <a:pt x="1639155" y="1124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51EEFF7F-98DD-F3C6-6076-35C7214B0DF0}"/>
              </a:ext>
            </a:extLst>
          </p:cNvPr>
          <p:cNvSpPr/>
          <p:nvPr/>
        </p:nvSpPr>
        <p:spPr>
          <a:xfrm>
            <a:off x="7765062" y="2873798"/>
            <a:ext cx="113084" cy="223361"/>
          </a:xfrm>
          <a:custGeom>
            <a:avLst/>
            <a:gdLst>
              <a:gd name="connsiteX0" fmla="*/ 112846 w 113084"/>
              <a:gd name="connsiteY0" fmla="*/ 31 h 223361"/>
              <a:gd name="connsiteX1" fmla="*/ 32459 w 113084"/>
              <a:gd name="connsiteY1" fmla="*/ 100514 h 223361"/>
              <a:gd name="connsiteX2" fmla="*/ 55905 w 113084"/>
              <a:gd name="connsiteY2" fmla="*/ 221094 h 223361"/>
              <a:gd name="connsiteX3" fmla="*/ 32459 w 113084"/>
              <a:gd name="connsiteY3" fmla="*/ 174202 h 223361"/>
              <a:gd name="connsiteX4" fmla="*/ 2314 w 113084"/>
              <a:gd name="connsiteY4" fmla="*/ 110562 h 223361"/>
              <a:gd name="connsiteX5" fmla="*/ 112846 w 113084"/>
              <a:gd name="connsiteY5" fmla="*/ 31 h 22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84" h="223361">
                <a:moveTo>
                  <a:pt x="112846" y="31"/>
                </a:moveTo>
                <a:cubicBezTo>
                  <a:pt x="117870" y="-1644"/>
                  <a:pt x="41949" y="63670"/>
                  <a:pt x="32459" y="100514"/>
                </a:cubicBezTo>
                <a:cubicBezTo>
                  <a:pt x="22969" y="137358"/>
                  <a:pt x="55905" y="208813"/>
                  <a:pt x="55905" y="221094"/>
                </a:cubicBezTo>
                <a:cubicBezTo>
                  <a:pt x="55905" y="233375"/>
                  <a:pt x="41391" y="192624"/>
                  <a:pt x="32459" y="174202"/>
                </a:cubicBezTo>
                <a:cubicBezTo>
                  <a:pt x="23527" y="155780"/>
                  <a:pt x="-8851" y="134008"/>
                  <a:pt x="2314" y="110562"/>
                </a:cubicBezTo>
                <a:cubicBezTo>
                  <a:pt x="13479" y="87116"/>
                  <a:pt x="107822" y="1706"/>
                  <a:pt x="112846" y="3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16F6F178-2815-4CAB-6AAB-177641AA729B}"/>
              </a:ext>
            </a:extLst>
          </p:cNvPr>
          <p:cNvSpPr/>
          <p:nvPr/>
        </p:nvSpPr>
        <p:spPr>
          <a:xfrm>
            <a:off x="7721424" y="2612113"/>
            <a:ext cx="677248" cy="631116"/>
          </a:xfrm>
          <a:custGeom>
            <a:avLst/>
            <a:gdLst>
              <a:gd name="connsiteX0" fmla="*/ 615358 w 677248"/>
              <a:gd name="connsiteY0" fmla="*/ 458 h 631116"/>
              <a:gd name="connsiteX1" fmla="*/ 675649 w 677248"/>
              <a:gd name="connsiteY1" fmla="*/ 191377 h 631116"/>
              <a:gd name="connsiteX2" fmla="*/ 658901 w 677248"/>
              <a:gd name="connsiteY2" fmla="*/ 258366 h 631116"/>
              <a:gd name="connsiteX3" fmla="*/ 648853 w 677248"/>
              <a:gd name="connsiteY3" fmla="*/ 395694 h 631116"/>
              <a:gd name="connsiteX4" fmla="*/ 632106 w 677248"/>
              <a:gd name="connsiteY4" fmla="*/ 529672 h 631116"/>
              <a:gd name="connsiteX5" fmla="*/ 628756 w 677248"/>
              <a:gd name="connsiteY5" fmla="*/ 546419 h 631116"/>
              <a:gd name="connsiteX6" fmla="*/ 491429 w 677248"/>
              <a:gd name="connsiteY6" fmla="*/ 569865 h 631116"/>
              <a:gd name="connsiteX7" fmla="*/ 5758 w 677248"/>
              <a:gd name="connsiteY7" fmla="*/ 630155 h 631116"/>
              <a:gd name="connsiteX8" fmla="*/ 216774 w 677248"/>
              <a:gd name="connsiteY8" fmla="*/ 606709 h 631116"/>
              <a:gd name="connsiteX9" fmla="*/ 96194 w 677248"/>
              <a:gd name="connsiteY9" fmla="*/ 603360 h 631116"/>
              <a:gd name="connsiteX10" fmla="*/ 267016 w 677248"/>
              <a:gd name="connsiteY10" fmla="*/ 573214 h 631116"/>
              <a:gd name="connsiteX11" fmla="*/ 605310 w 677248"/>
              <a:gd name="connsiteY11" fmla="*/ 606709 h 631116"/>
              <a:gd name="connsiteX12" fmla="*/ 605310 w 677248"/>
              <a:gd name="connsiteY12" fmla="*/ 472731 h 631116"/>
              <a:gd name="connsiteX13" fmla="*/ 658901 w 677248"/>
              <a:gd name="connsiteY13" fmla="*/ 265065 h 631116"/>
              <a:gd name="connsiteX14" fmla="*/ 658901 w 677248"/>
              <a:gd name="connsiteY14" fmla="*/ 251667 h 631116"/>
              <a:gd name="connsiteX15" fmla="*/ 615358 w 677248"/>
              <a:gd name="connsiteY15" fmla="*/ 458 h 63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7248" h="631116">
                <a:moveTo>
                  <a:pt x="615358" y="458"/>
                </a:moveTo>
                <a:cubicBezTo>
                  <a:pt x="618149" y="-9590"/>
                  <a:pt x="668392" y="148392"/>
                  <a:pt x="675649" y="191377"/>
                </a:cubicBezTo>
                <a:cubicBezTo>
                  <a:pt x="682906" y="234362"/>
                  <a:pt x="663367" y="224313"/>
                  <a:pt x="658901" y="258366"/>
                </a:cubicBezTo>
                <a:cubicBezTo>
                  <a:pt x="654435" y="292419"/>
                  <a:pt x="653319" y="350476"/>
                  <a:pt x="648853" y="395694"/>
                </a:cubicBezTo>
                <a:cubicBezTo>
                  <a:pt x="644387" y="440912"/>
                  <a:pt x="635456" y="504551"/>
                  <a:pt x="632106" y="529672"/>
                </a:cubicBezTo>
                <a:cubicBezTo>
                  <a:pt x="628756" y="554793"/>
                  <a:pt x="652202" y="539720"/>
                  <a:pt x="628756" y="546419"/>
                </a:cubicBezTo>
                <a:cubicBezTo>
                  <a:pt x="605310" y="553118"/>
                  <a:pt x="595262" y="555909"/>
                  <a:pt x="491429" y="569865"/>
                </a:cubicBezTo>
                <a:cubicBezTo>
                  <a:pt x="387596" y="583821"/>
                  <a:pt x="51534" y="624014"/>
                  <a:pt x="5758" y="630155"/>
                </a:cubicBezTo>
                <a:cubicBezTo>
                  <a:pt x="-40018" y="636296"/>
                  <a:pt x="201701" y="611175"/>
                  <a:pt x="216774" y="606709"/>
                </a:cubicBezTo>
                <a:cubicBezTo>
                  <a:pt x="231847" y="602243"/>
                  <a:pt x="87820" y="608942"/>
                  <a:pt x="96194" y="603360"/>
                </a:cubicBezTo>
                <a:cubicBezTo>
                  <a:pt x="104568" y="597778"/>
                  <a:pt x="182163" y="572656"/>
                  <a:pt x="267016" y="573214"/>
                </a:cubicBezTo>
                <a:cubicBezTo>
                  <a:pt x="351869" y="573772"/>
                  <a:pt x="548928" y="623456"/>
                  <a:pt x="605310" y="606709"/>
                </a:cubicBezTo>
                <a:cubicBezTo>
                  <a:pt x="661692" y="589962"/>
                  <a:pt x="596378" y="529672"/>
                  <a:pt x="605310" y="472731"/>
                </a:cubicBezTo>
                <a:cubicBezTo>
                  <a:pt x="614242" y="415790"/>
                  <a:pt x="649969" y="301909"/>
                  <a:pt x="658901" y="265065"/>
                </a:cubicBezTo>
                <a:cubicBezTo>
                  <a:pt x="667833" y="228221"/>
                  <a:pt x="666158" y="294652"/>
                  <a:pt x="658901" y="251667"/>
                </a:cubicBezTo>
                <a:cubicBezTo>
                  <a:pt x="651644" y="208682"/>
                  <a:pt x="612567" y="10506"/>
                  <a:pt x="615358" y="45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E968B806-B3DA-9730-7357-82C6EB40365E}"/>
              </a:ext>
            </a:extLst>
          </p:cNvPr>
          <p:cNvSpPr/>
          <p:nvPr/>
        </p:nvSpPr>
        <p:spPr>
          <a:xfrm>
            <a:off x="7661785" y="3128279"/>
            <a:ext cx="263956" cy="278041"/>
          </a:xfrm>
          <a:custGeom>
            <a:avLst/>
            <a:gdLst>
              <a:gd name="connsiteX0" fmla="*/ 1758 w 263956"/>
              <a:gd name="connsiteY0" fmla="*/ 13506 h 278041"/>
              <a:gd name="connsiteX1" fmla="*/ 226171 w 263956"/>
              <a:gd name="connsiteY1" fmla="*/ 3457 h 278041"/>
              <a:gd name="connsiteX2" fmla="*/ 145784 w 263956"/>
              <a:gd name="connsiteY2" fmla="*/ 70446 h 278041"/>
              <a:gd name="connsiteX3" fmla="*/ 192677 w 263956"/>
              <a:gd name="connsiteY3" fmla="*/ 100591 h 278041"/>
              <a:gd name="connsiteX4" fmla="*/ 192677 w 263956"/>
              <a:gd name="connsiteY4" fmla="*/ 73796 h 278041"/>
              <a:gd name="connsiteX5" fmla="*/ 182628 w 263956"/>
              <a:gd name="connsiteY5" fmla="*/ 157532 h 278041"/>
              <a:gd name="connsiteX6" fmla="*/ 263015 w 263956"/>
              <a:gd name="connsiteY6" fmla="*/ 274763 h 278041"/>
              <a:gd name="connsiteX7" fmla="*/ 222822 w 263956"/>
              <a:gd name="connsiteY7" fmla="*/ 227870 h 278041"/>
              <a:gd name="connsiteX8" fmla="*/ 165881 w 263956"/>
              <a:gd name="connsiteY8" fmla="*/ 47000 h 278041"/>
              <a:gd name="connsiteX9" fmla="*/ 232870 w 263956"/>
              <a:gd name="connsiteY9" fmla="*/ 3457 h 278041"/>
              <a:gd name="connsiteX10" fmla="*/ 85494 w 263956"/>
              <a:gd name="connsiteY10" fmla="*/ 43651 h 278041"/>
              <a:gd name="connsiteX11" fmla="*/ 139085 w 263956"/>
              <a:gd name="connsiteY11" fmla="*/ 93892 h 278041"/>
              <a:gd name="connsiteX12" fmla="*/ 122338 w 263956"/>
              <a:gd name="connsiteY12" fmla="*/ 47000 h 278041"/>
              <a:gd name="connsiteX13" fmla="*/ 1758 w 263956"/>
              <a:gd name="connsiteY13" fmla="*/ 13506 h 27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3956" h="278041">
                <a:moveTo>
                  <a:pt x="1758" y="13506"/>
                </a:moveTo>
                <a:cubicBezTo>
                  <a:pt x="19064" y="6249"/>
                  <a:pt x="202167" y="-6033"/>
                  <a:pt x="226171" y="3457"/>
                </a:cubicBezTo>
                <a:cubicBezTo>
                  <a:pt x="250175" y="12947"/>
                  <a:pt x="151366" y="54257"/>
                  <a:pt x="145784" y="70446"/>
                </a:cubicBezTo>
                <a:cubicBezTo>
                  <a:pt x="140202" y="86635"/>
                  <a:pt x="184862" y="100033"/>
                  <a:pt x="192677" y="100591"/>
                </a:cubicBezTo>
                <a:cubicBezTo>
                  <a:pt x="200492" y="101149"/>
                  <a:pt x="194352" y="64306"/>
                  <a:pt x="192677" y="73796"/>
                </a:cubicBezTo>
                <a:cubicBezTo>
                  <a:pt x="191002" y="83286"/>
                  <a:pt x="170905" y="124038"/>
                  <a:pt x="182628" y="157532"/>
                </a:cubicBezTo>
                <a:cubicBezTo>
                  <a:pt x="194351" y="191026"/>
                  <a:pt x="256316" y="263040"/>
                  <a:pt x="263015" y="274763"/>
                </a:cubicBezTo>
                <a:cubicBezTo>
                  <a:pt x="269714" y="286486"/>
                  <a:pt x="239011" y="265831"/>
                  <a:pt x="222822" y="227870"/>
                </a:cubicBezTo>
                <a:cubicBezTo>
                  <a:pt x="206633" y="189909"/>
                  <a:pt x="164206" y="84402"/>
                  <a:pt x="165881" y="47000"/>
                </a:cubicBezTo>
                <a:cubicBezTo>
                  <a:pt x="167556" y="9598"/>
                  <a:pt x="246268" y="4015"/>
                  <a:pt x="232870" y="3457"/>
                </a:cubicBezTo>
                <a:cubicBezTo>
                  <a:pt x="219472" y="2899"/>
                  <a:pt x="101125" y="28579"/>
                  <a:pt x="85494" y="43651"/>
                </a:cubicBezTo>
                <a:cubicBezTo>
                  <a:pt x="69863" y="58723"/>
                  <a:pt x="132944" y="93334"/>
                  <a:pt x="139085" y="93892"/>
                </a:cubicBezTo>
                <a:cubicBezTo>
                  <a:pt x="145226" y="94450"/>
                  <a:pt x="144668" y="59281"/>
                  <a:pt x="122338" y="47000"/>
                </a:cubicBezTo>
                <a:cubicBezTo>
                  <a:pt x="100008" y="34719"/>
                  <a:pt x="-15548" y="20763"/>
                  <a:pt x="1758" y="1350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20845D9D-C4DA-8CC0-550B-1875203B4AE5}"/>
              </a:ext>
            </a:extLst>
          </p:cNvPr>
          <p:cNvSpPr/>
          <p:nvPr/>
        </p:nvSpPr>
        <p:spPr>
          <a:xfrm>
            <a:off x="7828557" y="3136900"/>
            <a:ext cx="42268" cy="168275"/>
          </a:xfrm>
          <a:custGeom>
            <a:avLst/>
            <a:gdLst>
              <a:gd name="connsiteX0" fmla="*/ 16868 w 42268"/>
              <a:gd name="connsiteY0" fmla="*/ 0 h 168275"/>
              <a:gd name="connsiteX1" fmla="*/ 993 w 42268"/>
              <a:gd name="connsiteY1" fmla="*/ 79375 h 168275"/>
              <a:gd name="connsiteX2" fmla="*/ 42268 w 42268"/>
              <a:gd name="connsiteY2" fmla="*/ 168275 h 16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68" h="168275">
                <a:moveTo>
                  <a:pt x="16868" y="0"/>
                </a:moveTo>
                <a:cubicBezTo>
                  <a:pt x="6814" y="25664"/>
                  <a:pt x="-3240" y="51329"/>
                  <a:pt x="993" y="79375"/>
                </a:cubicBezTo>
                <a:cubicBezTo>
                  <a:pt x="5226" y="107421"/>
                  <a:pt x="23747" y="137848"/>
                  <a:pt x="42268" y="168275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91085723-EDE8-7926-095C-52EA456808BE}"/>
              </a:ext>
            </a:extLst>
          </p:cNvPr>
          <p:cNvSpPr/>
          <p:nvPr/>
        </p:nvSpPr>
        <p:spPr>
          <a:xfrm>
            <a:off x="7736142" y="3123986"/>
            <a:ext cx="220319" cy="300485"/>
          </a:xfrm>
          <a:custGeom>
            <a:avLst/>
            <a:gdLst>
              <a:gd name="connsiteX0" fmla="*/ 115633 w 220319"/>
              <a:gd name="connsiteY0" fmla="*/ 214 h 300485"/>
              <a:gd name="connsiteX1" fmla="*/ 96583 w 220319"/>
              <a:gd name="connsiteY1" fmla="*/ 73239 h 300485"/>
              <a:gd name="connsiteX2" fmla="*/ 109283 w 220319"/>
              <a:gd name="connsiteY2" fmla="*/ 190714 h 300485"/>
              <a:gd name="connsiteX3" fmla="*/ 169608 w 220319"/>
              <a:gd name="connsiteY3" fmla="*/ 238339 h 300485"/>
              <a:gd name="connsiteX4" fmla="*/ 217233 w 220319"/>
              <a:gd name="connsiteY4" fmla="*/ 298664 h 300485"/>
              <a:gd name="connsiteX5" fmla="*/ 191833 w 220319"/>
              <a:gd name="connsiteY5" fmla="*/ 266914 h 300485"/>
              <a:gd name="connsiteX6" fmla="*/ 1333 w 220319"/>
              <a:gd name="connsiteY6" fmla="*/ 95464 h 300485"/>
              <a:gd name="connsiteX7" fmla="*/ 115633 w 220319"/>
              <a:gd name="connsiteY7" fmla="*/ 214 h 30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319" h="300485">
                <a:moveTo>
                  <a:pt x="115633" y="214"/>
                </a:moveTo>
                <a:cubicBezTo>
                  <a:pt x="131508" y="-3490"/>
                  <a:pt x="97641" y="41489"/>
                  <a:pt x="96583" y="73239"/>
                </a:cubicBezTo>
                <a:cubicBezTo>
                  <a:pt x="95525" y="104989"/>
                  <a:pt x="97112" y="163197"/>
                  <a:pt x="109283" y="190714"/>
                </a:cubicBezTo>
                <a:cubicBezTo>
                  <a:pt x="121454" y="218231"/>
                  <a:pt x="151616" y="220347"/>
                  <a:pt x="169608" y="238339"/>
                </a:cubicBezTo>
                <a:cubicBezTo>
                  <a:pt x="187600" y="256331"/>
                  <a:pt x="213529" y="293902"/>
                  <a:pt x="217233" y="298664"/>
                </a:cubicBezTo>
                <a:cubicBezTo>
                  <a:pt x="220937" y="303426"/>
                  <a:pt x="227816" y="300781"/>
                  <a:pt x="191833" y="266914"/>
                </a:cubicBezTo>
                <a:cubicBezTo>
                  <a:pt x="155850" y="233047"/>
                  <a:pt x="16150" y="134622"/>
                  <a:pt x="1333" y="95464"/>
                </a:cubicBezTo>
                <a:cubicBezTo>
                  <a:pt x="-13484" y="56306"/>
                  <a:pt x="99758" y="3918"/>
                  <a:pt x="115633" y="2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72F7F0D5-B129-4765-CD8D-6D47DD3568BF}"/>
              </a:ext>
            </a:extLst>
          </p:cNvPr>
          <p:cNvSpPr/>
          <p:nvPr/>
        </p:nvSpPr>
        <p:spPr>
          <a:xfrm>
            <a:off x="7835747" y="3374879"/>
            <a:ext cx="178768" cy="260496"/>
          </a:xfrm>
          <a:custGeom>
            <a:avLst/>
            <a:gdLst>
              <a:gd name="connsiteX0" fmla="*/ 153 w 178768"/>
              <a:gd name="connsiteY0" fmla="*/ 146 h 260496"/>
              <a:gd name="connsiteX1" fmla="*/ 133503 w 178768"/>
              <a:gd name="connsiteY1" fmla="*/ 47771 h 260496"/>
              <a:gd name="connsiteX2" fmla="*/ 168428 w 178768"/>
              <a:gd name="connsiteY2" fmla="*/ 98571 h 260496"/>
              <a:gd name="connsiteX3" fmla="*/ 158903 w 178768"/>
              <a:gd name="connsiteY3" fmla="*/ 181121 h 260496"/>
              <a:gd name="connsiteX4" fmla="*/ 120803 w 178768"/>
              <a:gd name="connsiteY4" fmla="*/ 260496 h 260496"/>
              <a:gd name="connsiteX5" fmla="*/ 171603 w 178768"/>
              <a:gd name="connsiteY5" fmla="*/ 181121 h 260496"/>
              <a:gd name="connsiteX6" fmla="*/ 171603 w 178768"/>
              <a:gd name="connsiteY6" fmla="*/ 146196 h 260496"/>
              <a:gd name="connsiteX7" fmla="*/ 108103 w 178768"/>
              <a:gd name="connsiteY7" fmla="*/ 63646 h 260496"/>
              <a:gd name="connsiteX8" fmla="*/ 153 w 178768"/>
              <a:gd name="connsiteY8" fmla="*/ 146 h 26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768" h="260496">
                <a:moveTo>
                  <a:pt x="153" y="146"/>
                </a:moveTo>
                <a:cubicBezTo>
                  <a:pt x="4386" y="-2500"/>
                  <a:pt x="105457" y="31367"/>
                  <a:pt x="133503" y="47771"/>
                </a:cubicBezTo>
                <a:cubicBezTo>
                  <a:pt x="161549" y="64175"/>
                  <a:pt x="164195" y="76346"/>
                  <a:pt x="168428" y="98571"/>
                </a:cubicBezTo>
                <a:cubicBezTo>
                  <a:pt x="172661" y="120796"/>
                  <a:pt x="166840" y="154134"/>
                  <a:pt x="158903" y="181121"/>
                </a:cubicBezTo>
                <a:cubicBezTo>
                  <a:pt x="150966" y="208108"/>
                  <a:pt x="118686" y="260496"/>
                  <a:pt x="120803" y="260496"/>
                </a:cubicBezTo>
                <a:cubicBezTo>
                  <a:pt x="122920" y="260496"/>
                  <a:pt x="163136" y="200171"/>
                  <a:pt x="171603" y="181121"/>
                </a:cubicBezTo>
                <a:cubicBezTo>
                  <a:pt x="180070" y="162071"/>
                  <a:pt x="182186" y="165775"/>
                  <a:pt x="171603" y="146196"/>
                </a:cubicBezTo>
                <a:cubicBezTo>
                  <a:pt x="161020" y="126617"/>
                  <a:pt x="135620" y="80050"/>
                  <a:pt x="108103" y="63646"/>
                </a:cubicBezTo>
                <a:cubicBezTo>
                  <a:pt x="80586" y="47242"/>
                  <a:pt x="-4080" y="2792"/>
                  <a:pt x="153" y="14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D0690435-4472-42AD-F4B5-F2D2CB1C3A49}"/>
              </a:ext>
            </a:extLst>
          </p:cNvPr>
          <p:cNvSpPr/>
          <p:nvPr/>
        </p:nvSpPr>
        <p:spPr>
          <a:xfrm>
            <a:off x="7752730" y="3363673"/>
            <a:ext cx="207839" cy="253335"/>
          </a:xfrm>
          <a:custGeom>
            <a:avLst/>
            <a:gdLst>
              <a:gd name="connsiteX0" fmla="*/ 105395 w 207839"/>
              <a:gd name="connsiteY0" fmla="*/ 1827 h 253335"/>
              <a:gd name="connsiteX1" fmla="*/ 67295 w 207839"/>
              <a:gd name="connsiteY1" fmla="*/ 78027 h 253335"/>
              <a:gd name="connsiteX2" fmla="*/ 54595 w 207839"/>
              <a:gd name="connsiteY2" fmla="*/ 135177 h 253335"/>
              <a:gd name="connsiteX3" fmla="*/ 83170 w 207839"/>
              <a:gd name="connsiteY3" fmla="*/ 192327 h 253335"/>
              <a:gd name="connsiteX4" fmla="*/ 206995 w 207839"/>
              <a:gd name="connsiteY4" fmla="*/ 252652 h 253335"/>
              <a:gd name="connsiteX5" fmla="*/ 130795 w 207839"/>
              <a:gd name="connsiteY5" fmla="*/ 220902 h 253335"/>
              <a:gd name="connsiteX6" fmla="*/ 620 w 207839"/>
              <a:gd name="connsiteY6" fmla="*/ 160577 h 253335"/>
              <a:gd name="connsiteX7" fmla="*/ 105395 w 207839"/>
              <a:gd name="connsiteY7" fmla="*/ 1827 h 25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839" h="253335">
                <a:moveTo>
                  <a:pt x="105395" y="1827"/>
                </a:moveTo>
                <a:cubicBezTo>
                  <a:pt x="116508" y="-11931"/>
                  <a:pt x="75762" y="55802"/>
                  <a:pt x="67295" y="78027"/>
                </a:cubicBezTo>
                <a:cubicBezTo>
                  <a:pt x="58828" y="100252"/>
                  <a:pt x="51949" y="116127"/>
                  <a:pt x="54595" y="135177"/>
                </a:cubicBezTo>
                <a:cubicBezTo>
                  <a:pt x="57241" y="154227"/>
                  <a:pt x="57770" y="172748"/>
                  <a:pt x="83170" y="192327"/>
                </a:cubicBezTo>
                <a:cubicBezTo>
                  <a:pt x="108570" y="211906"/>
                  <a:pt x="199058" y="247890"/>
                  <a:pt x="206995" y="252652"/>
                </a:cubicBezTo>
                <a:cubicBezTo>
                  <a:pt x="214933" y="257415"/>
                  <a:pt x="165191" y="236248"/>
                  <a:pt x="130795" y="220902"/>
                </a:cubicBezTo>
                <a:cubicBezTo>
                  <a:pt x="96399" y="205556"/>
                  <a:pt x="10145" y="190739"/>
                  <a:pt x="620" y="160577"/>
                </a:cubicBezTo>
                <a:cubicBezTo>
                  <a:pt x="-8905" y="130415"/>
                  <a:pt x="94282" y="15585"/>
                  <a:pt x="105395" y="182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D088888F-16B6-53A1-1515-19D32A5AC675}"/>
              </a:ext>
            </a:extLst>
          </p:cNvPr>
          <p:cNvSpPr/>
          <p:nvPr/>
        </p:nvSpPr>
        <p:spPr>
          <a:xfrm>
            <a:off x="7843241" y="3421723"/>
            <a:ext cx="87932" cy="151102"/>
          </a:xfrm>
          <a:custGeom>
            <a:avLst/>
            <a:gdLst>
              <a:gd name="connsiteX0" fmla="*/ 62509 w 87932"/>
              <a:gd name="connsiteY0" fmla="*/ 927 h 151102"/>
              <a:gd name="connsiteX1" fmla="*/ 87909 w 87932"/>
              <a:gd name="connsiteY1" fmla="*/ 83477 h 151102"/>
              <a:gd name="connsiteX2" fmla="*/ 65684 w 87932"/>
              <a:gd name="connsiteY2" fmla="*/ 108877 h 151102"/>
              <a:gd name="connsiteX3" fmla="*/ 2184 w 87932"/>
              <a:gd name="connsiteY3" fmla="*/ 93002 h 151102"/>
              <a:gd name="connsiteX4" fmla="*/ 21234 w 87932"/>
              <a:gd name="connsiteY4" fmla="*/ 131102 h 151102"/>
              <a:gd name="connsiteX5" fmla="*/ 84734 w 87932"/>
              <a:gd name="connsiteY5" fmla="*/ 143802 h 151102"/>
              <a:gd name="connsiteX6" fmla="*/ 62509 w 87932"/>
              <a:gd name="connsiteY6" fmla="*/ 927 h 15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932" h="151102">
                <a:moveTo>
                  <a:pt x="62509" y="927"/>
                </a:moveTo>
                <a:cubicBezTo>
                  <a:pt x="63038" y="-9127"/>
                  <a:pt x="87380" y="65485"/>
                  <a:pt x="87909" y="83477"/>
                </a:cubicBezTo>
                <a:cubicBezTo>
                  <a:pt x="88438" y="101469"/>
                  <a:pt x="79971" y="107290"/>
                  <a:pt x="65684" y="108877"/>
                </a:cubicBezTo>
                <a:cubicBezTo>
                  <a:pt x="51397" y="110464"/>
                  <a:pt x="9592" y="89298"/>
                  <a:pt x="2184" y="93002"/>
                </a:cubicBezTo>
                <a:cubicBezTo>
                  <a:pt x="-5224" y="96706"/>
                  <a:pt x="7476" y="122635"/>
                  <a:pt x="21234" y="131102"/>
                </a:cubicBezTo>
                <a:cubicBezTo>
                  <a:pt x="34992" y="139569"/>
                  <a:pt x="74151" y="162852"/>
                  <a:pt x="84734" y="143802"/>
                </a:cubicBezTo>
                <a:cubicBezTo>
                  <a:pt x="95317" y="124752"/>
                  <a:pt x="61980" y="10981"/>
                  <a:pt x="62509" y="92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3EA8281D-5B30-5E6D-03B6-B9D61D11735B}"/>
              </a:ext>
            </a:extLst>
          </p:cNvPr>
          <p:cNvSpPr/>
          <p:nvPr/>
        </p:nvSpPr>
        <p:spPr>
          <a:xfrm>
            <a:off x="7810197" y="3416296"/>
            <a:ext cx="105788" cy="95268"/>
          </a:xfrm>
          <a:custGeom>
            <a:avLst/>
            <a:gdLst>
              <a:gd name="connsiteX0" fmla="*/ 105078 w 105788"/>
              <a:gd name="connsiteY0" fmla="*/ 4 h 95268"/>
              <a:gd name="connsiteX1" fmla="*/ 76503 w 105788"/>
              <a:gd name="connsiteY1" fmla="*/ 66679 h 95268"/>
              <a:gd name="connsiteX2" fmla="*/ 303 w 105788"/>
              <a:gd name="connsiteY2" fmla="*/ 95254 h 95268"/>
              <a:gd name="connsiteX3" fmla="*/ 51103 w 105788"/>
              <a:gd name="connsiteY3" fmla="*/ 69854 h 95268"/>
              <a:gd name="connsiteX4" fmla="*/ 105078 w 105788"/>
              <a:gd name="connsiteY4" fmla="*/ 4 h 9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88" h="95268">
                <a:moveTo>
                  <a:pt x="105078" y="4"/>
                </a:moveTo>
                <a:cubicBezTo>
                  <a:pt x="109311" y="-525"/>
                  <a:pt x="93965" y="50804"/>
                  <a:pt x="76503" y="66679"/>
                </a:cubicBezTo>
                <a:cubicBezTo>
                  <a:pt x="59041" y="82554"/>
                  <a:pt x="4536" y="94725"/>
                  <a:pt x="303" y="95254"/>
                </a:cubicBezTo>
                <a:cubicBezTo>
                  <a:pt x="-3930" y="95783"/>
                  <a:pt x="37345" y="82025"/>
                  <a:pt x="51103" y="69854"/>
                </a:cubicBezTo>
                <a:cubicBezTo>
                  <a:pt x="64861" y="57683"/>
                  <a:pt x="100845" y="533"/>
                  <a:pt x="105078" y="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117705E-D6C7-84D8-F5AB-20B580FCF707}"/>
              </a:ext>
            </a:extLst>
          </p:cNvPr>
          <p:cNvSpPr/>
          <p:nvPr/>
        </p:nvSpPr>
        <p:spPr>
          <a:xfrm>
            <a:off x="7514729" y="3161215"/>
            <a:ext cx="303940" cy="332864"/>
          </a:xfrm>
          <a:custGeom>
            <a:avLst/>
            <a:gdLst>
              <a:gd name="connsiteX0" fmla="*/ 298946 w 303940"/>
              <a:gd name="connsiteY0" fmla="*/ 1085 h 332864"/>
              <a:gd name="connsiteX1" fmla="*/ 137021 w 303940"/>
              <a:gd name="connsiteY1" fmla="*/ 74110 h 332864"/>
              <a:gd name="connsiteX2" fmla="*/ 111621 w 303940"/>
              <a:gd name="connsiteY2" fmla="*/ 102685 h 332864"/>
              <a:gd name="connsiteX3" fmla="*/ 216396 w 303940"/>
              <a:gd name="connsiteY3" fmla="*/ 232860 h 332864"/>
              <a:gd name="connsiteX4" fmla="*/ 264021 w 303940"/>
              <a:gd name="connsiteY4" fmla="*/ 331285 h 332864"/>
              <a:gd name="connsiteX5" fmla="*/ 235446 w 303940"/>
              <a:gd name="connsiteY5" fmla="*/ 280485 h 332864"/>
              <a:gd name="connsiteX6" fmla="*/ 70346 w 303940"/>
              <a:gd name="connsiteY6" fmla="*/ 115385 h 332864"/>
              <a:gd name="connsiteX7" fmla="*/ 3671 w 303940"/>
              <a:gd name="connsiteY7" fmla="*/ 128085 h 332864"/>
              <a:gd name="connsiteX8" fmla="*/ 171946 w 303940"/>
              <a:gd name="connsiteY8" fmla="*/ 39185 h 332864"/>
              <a:gd name="connsiteX9" fmla="*/ 254496 w 303940"/>
              <a:gd name="connsiteY9" fmla="*/ 29660 h 332864"/>
              <a:gd name="connsiteX10" fmla="*/ 298946 w 303940"/>
              <a:gd name="connsiteY10" fmla="*/ 1085 h 33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940" h="332864">
                <a:moveTo>
                  <a:pt x="298946" y="1085"/>
                </a:moveTo>
                <a:cubicBezTo>
                  <a:pt x="279367" y="8493"/>
                  <a:pt x="168242" y="57177"/>
                  <a:pt x="137021" y="74110"/>
                </a:cubicBezTo>
                <a:cubicBezTo>
                  <a:pt x="105800" y="91043"/>
                  <a:pt x="98392" y="76227"/>
                  <a:pt x="111621" y="102685"/>
                </a:cubicBezTo>
                <a:cubicBezTo>
                  <a:pt x="124850" y="129143"/>
                  <a:pt x="190996" y="194760"/>
                  <a:pt x="216396" y="232860"/>
                </a:cubicBezTo>
                <a:cubicBezTo>
                  <a:pt x="241796" y="270960"/>
                  <a:pt x="260846" y="323347"/>
                  <a:pt x="264021" y="331285"/>
                </a:cubicBezTo>
                <a:cubicBezTo>
                  <a:pt x="267196" y="339223"/>
                  <a:pt x="267725" y="316468"/>
                  <a:pt x="235446" y="280485"/>
                </a:cubicBezTo>
                <a:cubicBezTo>
                  <a:pt x="203167" y="244502"/>
                  <a:pt x="108975" y="140785"/>
                  <a:pt x="70346" y="115385"/>
                </a:cubicBezTo>
                <a:cubicBezTo>
                  <a:pt x="31717" y="89985"/>
                  <a:pt x="-13262" y="140785"/>
                  <a:pt x="3671" y="128085"/>
                </a:cubicBezTo>
                <a:cubicBezTo>
                  <a:pt x="20604" y="115385"/>
                  <a:pt x="130142" y="55589"/>
                  <a:pt x="171946" y="39185"/>
                </a:cubicBezTo>
                <a:cubicBezTo>
                  <a:pt x="213750" y="22781"/>
                  <a:pt x="233329" y="32835"/>
                  <a:pt x="254496" y="29660"/>
                </a:cubicBezTo>
                <a:cubicBezTo>
                  <a:pt x="275663" y="26485"/>
                  <a:pt x="318525" y="-6323"/>
                  <a:pt x="298946" y="108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84445DC2-4F0F-2D4D-2EF2-9212CB3A519C}"/>
              </a:ext>
            </a:extLst>
          </p:cNvPr>
          <p:cNvSpPr/>
          <p:nvPr/>
        </p:nvSpPr>
        <p:spPr>
          <a:xfrm>
            <a:off x="7250460" y="3475499"/>
            <a:ext cx="165044" cy="240576"/>
          </a:xfrm>
          <a:custGeom>
            <a:avLst/>
            <a:gdLst>
              <a:gd name="connsiteX0" fmla="*/ 1240 w 165044"/>
              <a:gd name="connsiteY0" fmla="*/ 239251 h 240576"/>
              <a:gd name="connsiteX1" fmla="*/ 23465 w 165044"/>
              <a:gd name="connsiteY1" fmla="*/ 90026 h 240576"/>
              <a:gd name="connsiteX2" fmla="*/ 163165 w 165044"/>
              <a:gd name="connsiteY2" fmla="*/ 4301 h 240576"/>
              <a:gd name="connsiteX3" fmla="*/ 99665 w 165044"/>
              <a:gd name="connsiteY3" fmla="*/ 26526 h 240576"/>
              <a:gd name="connsiteX4" fmla="*/ 36165 w 165044"/>
              <a:gd name="connsiteY4" fmla="*/ 144001 h 240576"/>
              <a:gd name="connsiteX5" fmla="*/ 102840 w 165044"/>
              <a:gd name="connsiteY5" fmla="*/ 109076 h 240576"/>
              <a:gd name="connsiteX6" fmla="*/ 36165 w 165044"/>
              <a:gd name="connsiteY6" fmla="*/ 159876 h 240576"/>
              <a:gd name="connsiteX7" fmla="*/ 1240 w 165044"/>
              <a:gd name="connsiteY7" fmla="*/ 239251 h 24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044" h="240576">
                <a:moveTo>
                  <a:pt x="1240" y="239251"/>
                </a:moveTo>
                <a:cubicBezTo>
                  <a:pt x="-877" y="227609"/>
                  <a:pt x="-3523" y="129184"/>
                  <a:pt x="23465" y="90026"/>
                </a:cubicBezTo>
                <a:cubicBezTo>
                  <a:pt x="50453" y="50868"/>
                  <a:pt x="150465" y="14884"/>
                  <a:pt x="163165" y="4301"/>
                </a:cubicBezTo>
                <a:cubicBezTo>
                  <a:pt x="175865" y="-6282"/>
                  <a:pt x="120832" y="3243"/>
                  <a:pt x="99665" y="26526"/>
                </a:cubicBezTo>
                <a:cubicBezTo>
                  <a:pt x="78498" y="49809"/>
                  <a:pt x="35636" y="130243"/>
                  <a:pt x="36165" y="144001"/>
                </a:cubicBezTo>
                <a:cubicBezTo>
                  <a:pt x="36694" y="157759"/>
                  <a:pt x="102840" y="106430"/>
                  <a:pt x="102840" y="109076"/>
                </a:cubicBezTo>
                <a:cubicBezTo>
                  <a:pt x="102840" y="111722"/>
                  <a:pt x="47277" y="137122"/>
                  <a:pt x="36165" y="159876"/>
                </a:cubicBezTo>
                <a:cubicBezTo>
                  <a:pt x="25053" y="182630"/>
                  <a:pt x="3357" y="250893"/>
                  <a:pt x="1240" y="23925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DBB0685-E6F0-60D3-3C5A-E62EE201BF4C}"/>
              </a:ext>
            </a:extLst>
          </p:cNvPr>
          <p:cNvSpPr/>
          <p:nvPr/>
        </p:nvSpPr>
        <p:spPr>
          <a:xfrm>
            <a:off x="7222411" y="3472742"/>
            <a:ext cx="277721" cy="323573"/>
          </a:xfrm>
          <a:custGeom>
            <a:avLst/>
            <a:gdLst>
              <a:gd name="connsiteX0" fmla="*/ 115014 w 277721"/>
              <a:gd name="connsiteY0" fmla="*/ 38808 h 323573"/>
              <a:gd name="connsiteX1" fmla="*/ 213439 w 277721"/>
              <a:gd name="connsiteY1" fmla="*/ 51508 h 323573"/>
              <a:gd name="connsiteX2" fmla="*/ 276939 w 277721"/>
              <a:gd name="connsiteY2" fmla="*/ 95958 h 323573"/>
              <a:gd name="connsiteX3" fmla="*/ 245189 w 277721"/>
              <a:gd name="connsiteY3" fmla="*/ 178508 h 323573"/>
              <a:gd name="connsiteX4" fmla="*/ 191214 w 277721"/>
              <a:gd name="connsiteY4" fmla="*/ 308683 h 323573"/>
              <a:gd name="connsiteX5" fmla="*/ 124539 w 277721"/>
              <a:gd name="connsiteY5" fmla="*/ 315033 h 323573"/>
              <a:gd name="connsiteX6" fmla="*/ 714 w 277721"/>
              <a:gd name="connsiteY6" fmla="*/ 257883 h 323573"/>
              <a:gd name="connsiteX7" fmla="*/ 76914 w 277721"/>
              <a:gd name="connsiteY7" fmla="*/ 292808 h 323573"/>
              <a:gd name="connsiteX8" fmla="*/ 143589 w 277721"/>
              <a:gd name="connsiteY8" fmla="*/ 289633 h 323573"/>
              <a:gd name="connsiteX9" fmla="*/ 130889 w 277721"/>
              <a:gd name="connsiteY9" fmla="*/ 257883 h 323573"/>
              <a:gd name="connsiteX10" fmla="*/ 251539 w 277721"/>
              <a:gd name="connsiteY10" fmla="*/ 210258 h 323573"/>
              <a:gd name="connsiteX11" fmla="*/ 267414 w 277721"/>
              <a:gd name="connsiteY11" fmla="*/ 130883 h 323573"/>
              <a:gd name="connsiteX12" fmla="*/ 191214 w 277721"/>
              <a:gd name="connsiteY12" fmla="*/ 10233 h 323573"/>
              <a:gd name="connsiteX13" fmla="*/ 219789 w 277721"/>
              <a:gd name="connsiteY13" fmla="*/ 10233 h 323573"/>
              <a:gd name="connsiteX14" fmla="*/ 115014 w 277721"/>
              <a:gd name="connsiteY14" fmla="*/ 38808 h 32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7721" h="323573">
                <a:moveTo>
                  <a:pt x="115014" y="38808"/>
                </a:moveTo>
                <a:cubicBezTo>
                  <a:pt x="113956" y="45687"/>
                  <a:pt x="186452" y="41983"/>
                  <a:pt x="213439" y="51508"/>
                </a:cubicBezTo>
                <a:cubicBezTo>
                  <a:pt x="240426" y="61033"/>
                  <a:pt x="271647" y="74792"/>
                  <a:pt x="276939" y="95958"/>
                </a:cubicBezTo>
                <a:cubicBezTo>
                  <a:pt x="282231" y="117124"/>
                  <a:pt x="259477" y="143054"/>
                  <a:pt x="245189" y="178508"/>
                </a:cubicBezTo>
                <a:cubicBezTo>
                  <a:pt x="230902" y="213962"/>
                  <a:pt x="211322" y="285929"/>
                  <a:pt x="191214" y="308683"/>
                </a:cubicBezTo>
                <a:cubicBezTo>
                  <a:pt x="171106" y="331437"/>
                  <a:pt x="156289" y="323500"/>
                  <a:pt x="124539" y="315033"/>
                </a:cubicBezTo>
                <a:cubicBezTo>
                  <a:pt x="92789" y="306566"/>
                  <a:pt x="714" y="257883"/>
                  <a:pt x="714" y="257883"/>
                </a:cubicBezTo>
                <a:cubicBezTo>
                  <a:pt x="-7223" y="254179"/>
                  <a:pt x="53101" y="287516"/>
                  <a:pt x="76914" y="292808"/>
                </a:cubicBezTo>
                <a:cubicBezTo>
                  <a:pt x="100727" y="298100"/>
                  <a:pt x="134593" y="295454"/>
                  <a:pt x="143589" y="289633"/>
                </a:cubicBezTo>
                <a:cubicBezTo>
                  <a:pt x="152585" y="283812"/>
                  <a:pt x="112897" y="271112"/>
                  <a:pt x="130889" y="257883"/>
                </a:cubicBezTo>
                <a:cubicBezTo>
                  <a:pt x="148881" y="244654"/>
                  <a:pt x="228785" y="231425"/>
                  <a:pt x="251539" y="210258"/>
                </a:cubicBezTo>
                <a:cubicBezTo>
                  <a:pt x="274293" y="189091"/>
                  <a:pt x="277468" y="164221"/>
                  <a:pt x="267414" y="130883"/>
                </a:cubicBezTo>
                <a:cubicBezTo>
                  <a:pt x="257360" y="97545"/>
                  <a:pt x="199151" y="30341"/>
                  <a:pt x="191214" y="10233"/>
                </a:cubicBezTo>
                <a:cubicBezTo>
                  <a:pt x="183277" y="-9875"/>
                  <a:pt x="226668" y="4941"/>
                  <a:pt x="219789" y="10233"/>
                </a:cubicBezTo>
                <a:cubicBezTo>
                  <a:pt x="212910" y="15525"/>
                  <a:pt x="116072" y="31929"/>
                  <a:pt x="115014" y="3880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B7AFD6F5-D528-0819-24C8-7D9B1E5599D9}"/>
              </a:ext>
            </a:extLst>
          </p:cNvPr>
          <p:cNvSpPr/>
          <p:nvPr/>
        </p:nvSpPr>
        <p:spPr>
          <a:xfrm>
            <a:off x="7337269" y="3574993"/>
            <a:ext cx="190656" cy="130320"/>
          </a:xfrm>
          <a:custGeom>
            <a:avLst/>
            <a:gdLst>
              <a:gd name="connsiteX0" fmla="*/ 190656 w 190656"/>
              <a:gd name="connsiteY0" fmla="*/ 57 h 130320"/>
              <a:gd name="connsiteX1" fmla="*/ 136681 w 190656"/>
              <a:gd name="connsiteY1" fmla="*/ 19107 h 130320"/>
              <a:gd name="connsiteX2" fmla="*/ 156 w 190656"/>
              <a:gd name="connsiteY2" fmla="*/ 38157 h 130320"/>
              <a:gd name="connsiteX3" fmla="*/ 108106 w 190656"/>
              <a:gd name="connsiteY3" fmla="*/ 130232 h 130320"/>
              <a:gd name="connsiteX4" fmla="*/ 41431 w 190656"/>
              <a:gd name="connsiteY4" fmla="*/ 54032 h 130320"/>
              <a:gd name="connsiteX5" fmla="*/ 19206 w 190656"/>
              <a:gd name="connsiteY5" fmla="*/ 3232 h 130320"/>
              <a:gd name="connsiteX6" fmla="*/ 136681 w 190656"/>
              <a:gd name="connsiteY6" fmla="*/ 25457 h 130320"/>
              <a:gd name="connsiteX7" fmla="*/ 190656 w 190656"/>
              <a:gd name="connsiteY7" fmla="*/ 57 h 13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656" h="130320">
                <a:moveTo>
                  <a:pt x="190656" y="57"/>
                </a:moveTo>
                <a:cubicBezTo>
                  <a:pt x="190656" y="-1001"/>
                  <a:pt x="168431" y="12757"/>
                  <a:pt x="136681" y="19107"/>
                </a:cubicBezTo>
                <a:cubicBezTo>
                  <a:pt x="104931" y="25457"/>
                  <a:pt x="4919" y="19636"/>
                  <a:pt x="156" y="38157"/>
                </a:cubicBezTo>
                <a:cubicBezTo>
                  <a:pt x="-4607" y="56678"/>
                  <a:pt x="101227" y="127586"/>
                  <a:pt x="108106" y="130232"/>
                </a:cubicBezTo>
                <a:cubicBezTo>
                  <a:pt x="114985" y="132878"/>
                  <a:pt x="56248" y="75199"/>
                  <a:pt x="41431" y="54032"/>
                </a:cubicBezTo>
                <a:cubicBezTo>
                  <a:pt x="26614" y="32865"/>
                  <a:pt x="3331" y="7994"/>
                  <a:pt x="19206" y="3232"/>
                </a:cubicBezTo>
                <a:cubicBezTo>
                  <a:pt x="35081" y="-1530"/>
                  <a:pt x="110752" y="21224"/>
                  <a:pt x="136681" y="25457"/>
                </a:cubicBezTo>
                <a:cubicBezTo>
                  <a:pt x="162610" y="29690"/>
                  <a:pt x="190656" y="1115"/>
                  <a:pt x="190656" y="5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B0CCEBDA-BADC-1957-EF09-6B5F565C8EEE}"/>
              </a:ext>
            </a:extLst>
          </p:cNvPr>
          <p:cNvSpPr/>
          <p:nvPr/>
        </p:nvSpPr>
        <p:spPr>
          <a:xfrm>
            <a:off x="6891769" y="3108255"/>
            <a:ext cx="509160" cy="703032"/>
          </a:xfrm>
          <a:custGeom>
            <a:avLst/>
            <a:gdLst>
              <a:gd name="connsiteX0" fmla="*/ 1156 w 509160"/>
              <a:gd name="connsiteY0" fmla="*/ 70 h 703032"/>
              <a:gd name="connsiteX1" fmla="*/ 255156 w 509160"/>
              <a:gd name="connsiteY1" fmla="*/ 212795 h 703032"/>
              <a:gd name="connsiteX2" fmla="*/ 198006 w 509160"/>
              <a:gd name="connsiteY2" fmla="*/ 190570 h 703032"/>
              <a:gd name="connsiteX3" fmla="*/ 229756 w 509160"/>
              <a:gd name="connsiteY3" fmla="*/ 349320 h 703032"/>
              <a:gd name="connsiteX4" fmla="*/ 299606 w 509160"/>
              <a:gd name="connsiteY4" fmla="*/ 473145 h 703032"/>
              <a:gd name="connsiteX5" fmla="*/ 293256 w 509160"/>
              <a:gd name="connsiteY5" fmla="*/ 473145 h 703032"/>
              <a:gd name="connsiteX6" fmla="*/ 337706 w 509160"/>
              <a:gd name="connsiteY6" fmla="*/ 584270 h 703032"/>
              <a:gd name="connsiteX7" fmla="*/ 423431 w 509160"/>
              <a:gd name="connsiteY7" fmla="*/ 638245 h 703032"/>
              <a:gd name="connsiteX8" fmla="*/ 509156 w 509160"/>
              <a:gd name="connsiteY8" fmla="*/ 701745 h 703032"/>
              <a:gd name="connsiteX9" fmla="*/ 426606 w 509160"/>
              <a:gd name="connsiteY9" fmla="*/ 676345 h 703032"/>
              <a:gd name="connsiteX10" fmla="*/ 321831 w 509160"/>
              <a:gd name="connsiteY10" fmla="*/ 622370 h 703032"/>
              <a:gd name="connsiteX11" fmla="*/ 220231 w 509160"/>
              <a:gd name="connsiteY11" fmla="*/ 308045 h 703032"/>
              <a:gd name="connsiteX12" fmla="*/ 163081 w 509160"/>
              <a:gd name="connsiteY12" fmla="*/ 190570 h 703032"/>
              <a:gd name="connsiteX13" fmla="*/ 1156 w 509160"/>
              <a:gd name="connsiteY13" fmla="*/ 70 h 70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9160" h="703032">
                <a:moveTo>
                  <a:pt x="1156" y="70"/>
                </a:moveTo>
                <a:cubicBezTo>
                  <a:pt x="16502" y="3774"/>
                  <a:pt x="222348" y="181045"/>
                  <a:pt x="255156" y="212795"/>
                </a:cubicBezTo>
                <a:cubicBezTo>
                  <a:pt x="287964" y="244545"/>
                  <a:pt x="202239" y="167816"/>
                  <a:pt x="198006" y="190570"/>
                </a:cubicBezTo>
                <a:cubicBezTo>
                  <a:pt x="193773" y="213324"/>
                  <a:pt x="212823" y="302224"/>
                  <a:pt x="229756" y="349320"/>
                </a:cubicBezTo>
                <a:cubicBezTo>
                  <a:pt x="246689" y="396416"/>
                  <a:pt x="299606" y="473145"/>
                  <a:pt x="299606" y="473145"/>
                </a:cubicBezTo>
                <a:cubicBezTo>
                  <a:pt x="310189" y="493783"/>
                  <a:pt x="286906" y="454624"/>
                  <a:pt x="293256" y="473145"/>
                </a:cubicBezTo>
                <a:cubicBezTo>
                  <a:pt x="299606" y="491666"/>
                  <a:pt x="316010" y="556753"/>
                  <a:pt x="337706" y="584270"/>
                </a:cubicBezTo>
                <a:cubicBezTo>
                  <a:pt x="359402" y="611787"/>
                  <a:pt x="394856" y="618666"/>
                  <a:pt x="423431" y="638245"/>
                </a:cubicBezTo>
                <a:cubicBezTo>
                  <a:pt x="452006" y="657824"/>
                  <a:pt x="508627" y="695395"/>
                  <a:pt x="509156" y="701745"/>
                </a:cubicBezTo>
                <a:cubicBezTo>
                  <a:pt x="509685" y="708095"/>
                  <a:pt x="457827" y="689574"/>
                  <a:pt x="426606" y="676345"/>
                </a:cubicBezTo>
                <a:cubicBezTo>
                  <a:pt x="395385" y="663116"/>
                  <a:pt x="356227" y="683753"/>
                  <a:pt x="321831" y="622370"/>
                </a:cubicBezTo>
                <a:cubicBezTo>
                  <a:pt x="287435" y="560987"/>
                  <a:pt x="246689" y="380012"/>
                  <a:pt x="220231" y="308045"/>
                </a:cubicBezTo>
                <a:cubicBezTo>
                  <a:pt x="193773" y="236078"/>
                  <a:pt x="198535" y="240841"/>
                  <a:pt x="163081" y="190570"/>
                </a:cubicBezTo>
                <a:cubicBezTo>
                  <a:pt x="127627" y="140299"/>
                  <a:pt x="-14190" y="-3634"/>
                  <a:pt x="1156" y="7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73BC0F42-39D9-D3C0-D5E4-AAABE9E859B3}"/>
              </a:ext>
            </a:extLst>
          </p:cNvPr>
          <p:cNvSpPr/>
          <p:nvPr/>
        </p:nvSpPr>
        <p:spPr>
          <a:xfrm>
            <a:off x="7275496" y="2548249"/>
            <a:ext cx="288326" cy="229931"/>
          </a:xfrm>
          <a:custGeom>
            <a:avLst/>
            <a:gdLst>
              <a:gd name="connsiteX0" fmla="*/ 1604 w 288326"/>
              <a:gd name="connsiteY0" fmla="*/ 33026 h 229931"/>
              <a:gd name="connsiteX1" fmla="*/ 23829 w 288326"/>
              <a:gd name="connsiteY1" fmla="*/ 210826 h 229931"/>
              <a:gd name="connsiteX2" fmla="*/ 58754 w 288326"/>
              <a:gd name="connsiteY2" fmla="*/ 188601 h 229931"/>
              <a:gd name="connsiteX3" fmla="*/ 58754 w 288326"/>
              <a:gd name="connsiteY3" fmla="*/ 220351 h 229931"/>
              <a:gd name="connsiteX4" fmla="*/ 287354 w 288326"/>
              <a:gd name="connsiteY4" fmla="*/ 1276 h 229931"/>
              <a:gd name="connsiteX5" fmla="*/ 138129 w 288326"/>
              <a:gd name="connsiteY5" fmla="*/ 134626 h 229931"/>
              <a:gd name="connsiteX6" fmla="*/ 65104 w 288326"/>
              <a:gd name="connsiteY6" fmla="*/ 229876 h 229931"/>
              <a:gd name="connsiteX7" fmla="*/ 112729 w 288326"/>
              <a:gd name="connsiteY7" fmla="*/ 121926 h 229931"/>
              <a:gd name="connsiteX8" fmla="*/ 68279 w 288326"/>
              <a:gd name="connsiteY8" fmla="*/ 182251 h 229931"/>
              <a:gd name="connsiteX9" fmla="*/ 1604 w 288326"/>
              <a:gd name="connsiteY9" fmla="*/ 33026 h 22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326" h="229931">
                <a:moveTo>
                  <a:pt x="1604" y="33026"/>
                </a:moveTo>
                <a:cubicBezTo>
                  <a:pt x="-5804" y="37789"/>
                  <a:pt x="14304" y="184897"/>
                  <a:pt x="23829" y="210826"/>
                </a:cubicBezTo>
                <a:cubicBezTo>
                  <a:pt x="33354" y="236755"/>
                  <a:pt x="52933" y="187014"/>
                  <a:pt x="58754" y="188601"/>
                </a:cubicBezTo>
                <a:cubicBezTo>
                  <a:pt x="64575" y="190189"/>
                  <a:pt x="20654" y="251572"/>
                  <a:pt x="58754" y="220351"/>
                </a:cubicBezTo>
                <a:cubicBezTo>
                  <a:pt x="96854" y="189130"/>
                  <a:pt x="274125" y="15563"/>
                  <a:pt x="287354" y="1276"/>
                </a:cubicBezTo>
                <a:cubicBezTo>
                  <a:pt x="300583" y="-13012"/>
                  <a:pt x="175171" y="96526"/>
                  <a:pt x="138129" y="134626"/>
                </a:cubicBezTo>
                <a:cubicBezTo>
                  <a:pt x="101087" y="172726"/>
                  <a:pt x="69337" y="231993"/>
                  <a:pt x="65104" y="229876"/>
                </a:cubicBezTo>
                <a:cubicBezTo>
                  <a:pt x="60871" y="227759"/>
                  <a:pt x="112200" y="129864"/>
                  <a:pt x="112729" y="121926"/>
                </a:cubicBezTo>
                <a:cubicBezTo>
                  <a:pt x="113258" y="113989"/>
                  <a:pt x="86271" y="190718"/>
                  <a:pt x="68279" y="182251"/>
                </a:cubicBezTo>
                <a:cubicBezTo>
                  <a:pt x="50287" y="173784"/>
                  <a:pt x="9012" y="28263"/>
                  <a:pt x="1604" y="330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617ABD4E-19B8-7E23-25B6-88955E0E52A4}"/>
              </a:ext>
            </a:extLst>
          </p:cNvPr>
          <p:cNvSpPr/>
          <p:nvPr/>
        </p:nvSpPr>
        <p:spPr>
          <a:xfrm>
            <a:off x="7365942" y="2535685"/>
            <a:ext cx="168664" cy="719192"/>
          </a:xfrm>
          <a:custGeom>
            <a:avLst/>
            <a:gdLst>
              <a:gd name="connsiteX0" fmla="*/ 168333 w 168664"/>
              <a:gd name="connsiteY0" fmla="*/ 4315 h 719192"/>
              <a:gd name="connsiteX1" fmla="*/ 123883 w 168664"/>
              <a:gd name="connsiteY1" fmla="*/ 64640 h 719192"/>
              <a:gd name="connsiteX2" fmla="*/ 161983 w 168664"/>
              <a:gd name="connsiteY2" fmla="*/ 239265 h 719192"/>
              <a:gd name="connsiteX3" fmla="*/ 111183 w 168664"/>
              <a:gd name="connsiteY3" fmla="*/ 372615 h 719192"/>
              <a:gd name="connsiteX4" fmla="*/ 58 w 168664"/>
              <a:gd name="connsiteY4" fmla="*/ 512315 h 719192"/>
              <a:gd name="connsiteX5" fmla="*/ 95308 w 168664"/>
              <a:gd name="connsiteY5" fmla="*/ 715515 h 719192"/>
              <a:gd name="connsiteX6" fmla="*/ 63558 w 168664"/>
              <a:gd name="connsiteY6" fmla="*/ 629790 h 719192"/>
              <a:gd name="connsiteX7" fmla="*/ 66733 w 168664"/>
              <a:gd name="connsiteY7" fmla="*/ 461515 h 719192"/>
              <a:gd name="connsiteX8" fmla="*/ 158808 w 168664"/>
              <a:gd name="connsiteY8" fmla="*/ 321815 h 719192"/>
              <a:gd name="connsiteX9" fmla="*/ 95308 w 168664"/>
              <a:gd name="connsiteY9" fmla="*/ 169415 h 719192"/>
              <a:gd name="connsiteX10" fmla="*/ 168333 w 168664"/>
              <a:gd name="connsiteY10" fmla="*/ 4315 h 71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664" h="719192">
                <a:moveTo>
                  <a:pt x="168333" y="4315"/>
                </a:moveTo>
                <a:cubicBezTo>
                  <a:pt x="173096" y="-13148"/>
                  <a:pt x="124941" y="25482"/>
                  <a:pt x="123883" y="64640"/>
                </a:cubicBezTo>
                <a:cubicBezTo>
                  <a:pt x="122825" y="103798"/>
                  <a:pt x="164100" y="187936"/>
                  <a:pt x="161983" y="239265"/>
                </a:cubicBezTo>
                <a:cubicBezTo>
                  <a:pt x="159866" y="290594"/>
                  <a:pt x="138171" y="327107"/>
                  <a:pt x="111183" y="372615"/>
                </a:cubicBezTo>
                <a:cubicBezTo>
                  <a:pt x="84195" y="418123"/>
                  <a:pt x="2704" y="455165"/>
                  <a:pt x="58" y="512315"/>
                </a:cubicBezTo>
                <a:cubicBezTo>
                  <a:pt x="-2588" y="569465"/>
                  <a:pt x="84725" y="695936"/>
                  <a:pt x="95308" y="715515"/>
                </a:cubicBezTo>
                <a:cubicBezTo>
                  <a:pt x="105891" y="735094"/>
                  <a:pt x="68320" y="672123"/>
                  <a:pt x="63558" y="629790"/>
                </a:cubicBezTo>
                <a:cubicBezTo>
                  <a:pt x="58796" y="587457"/>
                  <a:pt x="50858" y="512844"/>
                  <a:pt x="66733" y="461515"/>
                </a:cubicBezTo>
                <a:cubicBezTo>
                  <a:pt x="82608" y="410186"/>
                  <a:pt x="154045" y="370498"/>
                  <a:pt x="158808" y="321815"/>
                </a:cubicBezTo>
                <a:cubicBezTo>
                  <a:pt x="163570" y="273132"/>
                  <a:pt x="96895" y="220744"/>
                  <a:pt x="95308" y="169415"/>
                </a:cubicBezTo>
                <a:cubicBezTo>
                  <a:pt x="93721" y="118086"/>
                  <a:pt x="163570" y="21778"/>
                  <a:pt x="168333" y="431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48CA6ABE-57B1-2F42-1AD7-19AC0DA3A18C}"/>
              </a:ext>
            </a:extLst>
          </p:cNvPr>
          <p:cNvSpPr/>
          <p:nvPr/>
        </p:nvSpPr>
        <p:spPr>
          <a:xfrm>
            <a:off x="7248461" y="2768481"/>
            <a:ext cx="124010" cy="263766"/>
          </a:xfrm>
          <a:custGeom>
            <a:avLst/>
            <a:gdLst>
              <a:gd name="connsiteX0" fmla="*/ 64 w 124010"/>
              <a:gd name="connsiteY0" fmla="*/ 119 h 263766"/>
              <a:gd name="connsiteX1" fmla="*/ 79439 w 124010"/>
              <a:gd name="connsiteY1" fmla="*/ 123944 h 263766"/>
              <a:gd name="connsiteX2" fmla="*/ 123889 w 124010"/>
              <a:gd name="connsiteY2" fmla="*/ 263644 h 263766"/>
              <a:gd name="connsiteX3" fmla="*/ 66739 w 124010"/>
              <a:gd name="connsiteY3" fmla="*/ 146169 h 263766"/>
              <a:gd name="connsiteX4" fmla="*/ 64 w 124010"/>
              <a:gd name="connsiteY4" fmla="*/ 119 h 26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10" h="263766">
                <a:moveTo>
                  <a:pt x="64" y="119"/>
                </a:moveTo>
                <a:cubicBezTo>
                  <a:pt x="2181" y="-3585"/>
                  <a:pt x="58802" y="80023"/>
                  <a:pt x="79439" y="123944"/>
                </a:cubicBezTo>
                <a:cubicBezTo>
                  <a:pt x="100076" y="167865"/>
                  <a:pt x="126006" y="259940"/>
                  <a:pt x="123889" y="263644"/>
                </a:cubicBezTo>
                <a:cubicBezTo>
                  <a:pt x="121772" y="267348"/>
                  <a:pt x="84731" y="185857"/>
                  <a:pt x="66739" y="146169"/>
                </a:cubicBezTo>
                <a:cubicBezTo>
                  <a:pt x="48747" y="106481"/>
                  <a:pt x="-2053" y="3823"/>
                  <a:pt x="64" y="1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5B543E2D-7AF1-98EB-A277-FE2E55AD526C}"/>
              </a:ext>
            </a:extLst>
          </p:cNvPr>
          <p:cNvSpPr/>
          <p:nvPr/>
        </p:nvSpPr>
        <p:spPr>
          <a:xfrm>
            <a:off x="7184988" y="2841375"/>
            <a:ext cx="85762" cy="130425"/>
          </a:xfrm>
          <a:custGeom>
            <a:avLst/>
            <a:gdLst>
              <a:gd name="connsiteX0" fmla="*/ 85762 w 85762"/>
              <a:gd name="connsiteY0" fmla="*/ 130425 h 130425"/>
              <a:gd name="connsiteX1" fmla="*/ 37 w 85762"/>
              <a:gd name="connsiteY1" fmla="*/ 250 h 130425"/>
              <a:gd name="connsiteX2" fmla="*/ 85762 w 85762"/>
              <a:gd name="connsiteY2" fmla="*/ 130425 h 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762" h="130425">
                <a:moveTo>
                  <a:pt x="85762" y="130425"/>
                </a:moveTo>
                <a:cubicBezTo>
                  <a:pt x="85762" y="130425"/>
                  <a:pt x="-2080" y="7129"/>
                  <a:pt x="37" y="250"/>
                </a:cubicBezTo>
                <a:cubicBezTo>
                  <a:pt x="2154" y="-6629"/>
                  <a:pt x="85762" y="130425"/>
                  <a:pt x="85762" y="1304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5B44B30-234A-E87B-A9F8-A6D36AB3A51E}"/>
              </a:ext>
            </a:extLst>
          </p:cNvPr>
          <p:cNvSpPr/>
          <p:nvPr/>
        </p:nvSpPr>
        <p:spPr>
          <a:xfrm>
            <a:off x="7190069" y="2774693"/>
            <a:ext cx="181481" cy="389965"/>
          </a:xfrm>
          <a:custGeom>
            <a:avLst/>
            <a:gdLst>
              <a:gd name="connsiteX0" fmla="*/ 1306 w 181481"/>
              <a:gd name="connsiteY0" fmla="*/ 257 h 389965"/>
              <a:gd name="connsiteX1" fmla="*/ 99731 w 181481"/>
              <a:gd name="connsiteY1" fmla="*/ 152657 h 389965"/>
              <a:gd name="connsiteX2" fmla="*/ 175931 w 181481"/>
              <a:gd name="connsiteY2" fmla="*/ 384432 h 389965"/>
              <a:gd name="connsiteX3" fmla="*/ 160056 w 181481"/>
              <a:gd name="connsiteY3" fmla="*/ 301882 h 389965"/>
              <a:gd name="connsiteX4" fmla="*/ 36231 w 181481"/>
              <a:gd name="connsiteY4" fmla="*/ 127257 h 389965"/>
              <a:gd name="connsiteX5" fmla="*/ 42581 w 181481"/>
              <a:gd name="connsiteY5" fmla="*/ 187582 h 389965"/>
              <a:gd name="connsiteX6" fmla="*/ 1306 w 181481"/>
              <a:gd name="connsiteY6" fmla="*/ 257 h 3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481" h="389965">
                <a:moveTo>
                  <a:pt x="1306" y="257"/>
                </a:moveTo>
                <a:cubicBezTo>
                  <a:pt x="10831" y="-5564"/>
                  <a:pt x="70627" y="88628"/>
                  <a:pt x="99731" y="152657"/>
                </a:cubicBezTo>
                <a:cubicBezTo>
                  <a:pt x="128835" y="216686"/>
                  <a:pt x="165877" y="359561"/>
                  <a:pt x="175931" y="384432"/>
                </a:cubicBezTo>
                <a:cubicBezTo>
                  <a:pt x="185985" y="409303"/>
                  <a:pt x="183339" y="344744"/>
                  <a:pt x="160056" y="301882"/>
                </a:cubicBezTo>
                <a:cubicBezTo>
                  <a:pt x="136773" y="259020"/>
                  <a:pt x="55810" y="146307"/>
                  <a:pt x="36231" y="127257"/>
                </a:cubicBezTo>
                <a:cubicBezTo>
                  <a:pt x="16652" y="108207"/>
                  <a:pt x="47873" y="201340"/>
                  <a:pt x="42581" y="187582"/>
                </a:cubicBezTo>
                <a:cubicBezTo>
                  <a:pt x="37289" y="173824"/>
                  <a:pt x="-8219" y="6078"/>
                  <a:pt x="1306" y="25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19363436-C92F-BA68-3D15-3699CE74A374}"/>
              </a:ext>
            </a:extLst>
          </p:cNvPr>
          <p:cNvSpPr/>
          <p:nvPr/>
        </p:nvSpPr>
        <p:spPr>
          <a:xfrm>
            <a:off x="7150038" y="3488732"/>
            <a:ext cx="158966" cy="55646"/>
          </a:xfrm>
          <a:custGeom>
            <a:avLst/>
            <a:gdLst>
              <a:gd name="connsiteX0" fmla="*/ 62 w 158966"/>
              <a:gd name="connsiteY0" fmla="*/ 54568 h 55646"/>
              <a:gd name="connsiteX1" fmla="*/ 76262 w 158966"/>
              <a:gd name="connsiteY1" fmla="*/ 48218 h 55646"/>
              <a:gd name="connsiteX2" fmla="*/ 158812 w 158966"/>
              <a:gd name="connsiteY2" fmla="*/ 48218 h 55646"/>
              <a:gd name="connsiteX3" fmla="*/ 98487 w 158966"/>
              <a:gd name="connsiteY3" fmla="*/ 593 h 55646"/>
              <a:gd name="connsiteX4" fmla="*/ 88962 w 158966"/>
              <a:gd name="connsiteY4" fmla="*/ 22818 h 55646"/>
              <a:gd name="connsiteX5" fmla="*/ 62 w 158966"/>
              <a:gd name="connsiteY5" fmla="*/ 54568 h 5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966" h="55646">
                <a:moveTo>
                  <a:pt x="62" y="54568"/>
                </a:moveTo>
                <a:cubicBezTo>
                  <a:pt x="-2055" y="58801"/>
                  <a:pt x="49804" y="49276"/>
                  <a:pt x="76262" y="48218"/>
                </a:cubicBezTo>
                <a:cubicBezTo>
                  <a:pt x="102720" y="47160"/>
                  <a:pt x="155108" y="56155"/>
                  <a:pt x="158812" y="48218"/>
                </a:cubicBezTo>
                <a:cubicBezTo>
                  <a:pt x="162516" y="40281"/>
                  <a:pt x="98487" y="593"/>
                  <a:pt x="98487" y="593"/>
                </a:cubicBezTo>
                <a:cubicBezTo>
                  <a:pt x="86845" y="-3640"/>
                  <a:pt x="99016" y="15939"/>
                  <a:pt x="88962" y="22818"/>
                </a:cubicBezTo>
                <a:cubicBezTo>
                  <a:pt x="78908" y="29697"/>
                  <a:pt x="2179" y="50335"/>
                  <a:pt x="62" y="545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99CAE02-B86A-F5A1-B7F5-3CDCB7D0CB24}"/>
              </a:ext>
            </a:extLst>
          </p:cNvPr>
          <p:cNvSpPr/>
          <p:nvPr/>
        </p:nvSpPr>
        <p:spPr>
          <a:xfrm>
            <a:off x="6837778" y="2349485"/>
            <a:ext cx="661590" cy="1121300"/>
          </a:xfrm>
          <a:custGeom>
            <a:avLst/>
            <a:gdLst>
              <a:gd name="connsiteX0" fmla="*/ 661572 w 661590"/>
              <a:gd name="connsiteY0" fmla="*/ 15 h 1121300"/>
              <a:gd name="connsiteX1" fmla="*/ 334547 w 661590"/>
              <a:gd name="connsiteY1" fmla="*/ 98440 h 1121300"/>
              <a:gd name="connsiteX2" fmla="*/ 347247 w 661590"/>
              <a:gd name="connsiteY2" fmla="*/ 269890 h 1121300"/>
              <a:gd name="connsiteX3" fmla="*/ 375822 w 661590"/>
              <a:gd name="connsiteY3" fmla="*/ 323865 h 1121300"/>
              <a:gd name="connsiteX4" fmla="*/ 439322 w 661590"/>
              <a:gd name="connsiteY4" fmla="*/ 438165 h 1121300"/>
              <a:gd name="connsiteX5" fmla="*/ 232947 w 661590"/>
              <a:gd name="connsiteY5" fmla="*/ 495315 h 1121300"/>
              <a:gd name="connsiteX6" fmla="*/ 178972 w 661590"/>
              <a:gd name="connsiteY6" fmla="*/ 482615 h 1121300"/>
              <a:gd name="connsiteX7" fmla="*/ 140872 w 661590"/>
              <a:gd name="connsiteY7" fmla="*/ 574690 h 1121300"/>
              <a:gd name="connsiteX8" fmla="*/ 121822 w 661590"/>
              <a:gd name="connsiteY8" fmla="*/ 590565 h 1121300"/>
              <a:gd name="connsiteX9" fmla="*/ 245647 w 661590"/>
              <a:gd name="connsiteY9" fmla="*/ 790590 h 1121300"/>
              <a:gd name="connsiteX10" fmla="*/ 83722 w 661590"/>
              <a:gd name="connsiteY10" fmla="*/ 803290 h 1121300"/>
              <a:gd name="connsiteX11" fmla="*/ 20222 w 661590"/>
              <a:gd name="connsiteY11" fmla="*/ 866790 h 1121300"/>
              <a:gd name="connsiteX12" fmla="*/ 17047 w 661590"/>
              <a:gd name="connsiteY12" fmla="*/ 1031890 h 1121300"/>
              <a:gd name="connsiteX13" fmla="*/ 226597 w 661590"/>
              <a:gd name="connsiteY13" fmla="*/ 990615 h 1121300"/>
              <a:gd name="connsiteX14" fmla="*/ 20222 w 661590"/>
              <a:gd name="connsiteY14" fmla="*/ 1117615 h 1121300"/>
              <a:gd name="connsiteX15" fmla="*/ 182147 w 661590"/>
              <a:gd name="connsiteY15" fmla="*/ 822340 h 1121300"/>
              <a:gd name="connsiteX16" fmla="*/ 169447 w 661590"/>
              <a:gd name="connsiteY16" fmla="*/ 714390 h 1121300"/>
              <a:gd name="connsiteX17" fmla="*/ 128172 w 661590"/>
              <a:gd name="connsiteY17" fmla="*/ 508015 h 1121300"/>
              <a:gd name="connsiteX18" fmla="*/ 350422 w 661590"/>
              <a:gd name="connsiteY18" fmla="*/ 279415 h 1121300"/>
              <a:gd name="connsiteX19" fmla="*/ 280572 w 661590"/>
              <a:gd name="connsiteY19" fmla="*/ 123840 h 1121300"/>
              <a:gd name="connsiteX20" fmla="*/ 318672 w 661590"/>
              <a:gd name="connsiteY20" fmla="*/ 104790 h 1121300"/>
              <a:gd name="connsiteX21" fmla="*/ 661572 w 661590"/>
              <a:gd name="connsiteY21" fmla="*/ 15 h 11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1590" h="1121300">
                <a:moveTo>
                  <a:pt x="661572" y="15"/>
                </a:moveTo>
                <a:cubicBezTo>
                  <a:pt x="664218" y="-1043"/>
                  <a:pt x="386934" y="53461"/>
                  <a:pt x="334547" y="98440"/>
                </a:cubicBezTo>
                <a:cubicBezTo>
                  <a:pt x="282160" y="143419"/>
                  <a:pt x="340368" y="232319"/>
                  <a:pt x="347247" y="269890"/>
                </a:cubicBezTo>
                <a:cubicBezTo>
                  <a:pt x="354126" y="307461"/>
                  <a:pt x="360476" y="295819"/>
                  <a:pt x="375822" y="323865"/>
                </a:cubicBezTo>
                <a:cubicBezTo>
                  <a:pt x="391168" y="351911"/>
                  <a:pt x="463134" y="409590"/>
                  <a:pt x="439322" y="438165"/>
                </a:cubicBezTo>
                <a:cubicBezTo>
                  <a:pt x="415510" y="466740"/>
                  <a:pt x="276339" y="487907"/>
                  <a:pt x="232947" y="495315"/>
                </a:cubicBezTo>
                <a:cubicBezTo>
                  <a:pt x="189555" y="502723"/>
                  <a:pt x="194318" y="469386"/>
                  <a:pt x="178972" y="482615"/>
                </a:cubicBezTo>
                <a:cubicBezTo>
                  <a:pt x="163626" y="495844"/>
                  <a:pt x="150397" y="556698"/>
                  <a:pt x="140872" y="574690"/>
                </a:cubicBezTo>
                <a:cubicBezTo>
                  <a:pt x="131347" y="592682"/>
                  <a:pt x="104360" y="554582"/>
                  <a:pt x="121822" y="590565"/>
                </a:cubicBezTo>
                <a:cubicBezTo>
                  <a:pt x="139284" y="626548"/>
                  <a:pt x="251997" y="755136"/>
                  <a:pt x="245647" y="790590"/>
                </a:cubicBezTo>
                <a:cubicBezTo>
                  <a:pt x="239297" y="826044"/>
                  <a:pt x="121293" y="790590"/>
                  <a:pt x="83722" y="803290"/>
                </a:cubicBezTo>
                <a:cubicBezTo>
                  <a:pt x="46151" y="815990"/>
                  <a:pt x="31334" y="828690"/>
                  <a:pt x="20222" y="866790"/>
                </a:cubicBezTo>
                <a:cubicBezTo>
                  <a:pt x="9110" y="904890"/>
                  <a:pt x="-17349" y="1011253"/>
                  <a:pt x="17047" y="1031890"/>
                </a:cubicBezTo>
                <a:cubicBezTo>
                  <a:pt x="51443" y="1052527"/>
                  <a:pt x="226068" y="976328"/>
                  <a:pt x="226597" y="990615"/>
                </a:cubicBezTo>
                <a:cubicBezTo>
                  <a:pt x="227126" y="1004903"/>
                  <a:pt x="27630" y="1145661"/>
                  <a:pt x="20222" y="1117615"/>
                </a:cubicBezTo>
                <a:cubicBezTo>
                  <a:pt x="12814" y="1089569"/>
                  <a:pt x="157276" y="889544"/>
                  <a:pt x="182147" y="822340"/>
                </a:cubicBezTo>
                <a:cubicBezTo>
                  <a:pt x="207018" y="755136"/>
                  <a:pt x="178443" y="766777"/>
                  <a:pt x="169447" y="714390"/>
                </a:cubicBezTo>
                <a:cubicBezTo>
                  <a:pt x="160451" y="662003"/>
                  <a:pt x="98010" y="580511"/>
                  <a:pt x="128172" y="508015"/>
                </a:cubicBezTo>
                <a:cubicBezTo>
                  <a:pt x="158334" y="435519"/>
                  <a:pt x="325022" y="343444"/>
                  <a:pt x="350422" y="279415"/>
                </a:cubicBezTo>
                <a:cubicBezTo>
                  <a:pt x="375822" y="215386"/>
                  <a:pt x="285864" y="152944"/>
                  <a:pt x="280572" y="123840"/>
                </a:cubicBezTo>
                <a:cubicBezTo>
                  <a:pt x="275280" y="94736"/>
                  <a:pt x="260993" y="120665"/>
                  <a:pt x="318672" y="104790"/>
                </a:cubicBezTo>
                <a:cubicBezTo>
                  <a:pt x="376351" y="88915"/>
                  <a:pt x="658926" y="1073"/>
                  <a:pt x="661572" y="1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95B3EAC-63C2-3FF5-4BA5-298AD3D64582}"/>
              </a:ext>
            </a:extLst>
          </p:cNvPr>
          <p:cNvSpPr/>
          <p:nvPr/>
        </p:nvSpPr>
        <p:spPr>
          <a:xfrm>
            <a:off x="6763480" y="2272961"/>
            <a:ext cx="552015" cy="144320"/>
          </a:xfrm>
          <a:custGeom>
            <a:avLst/>
            <a:gdLst>
              <a:gd name="connsiteX0" fmla="*/ 24670 w 552015"/>
              <a:gd name="connsiteY0" fmla="*/ 339 h 144320"/>
              <a:gd name="connsiteX1" fmla="*/ 34195 w 552015"/>
              <a:gd name="connsiteY1" fmla="*/ 92414 h 144320"/>
              <a:gd name="connsiteX2" fmla="*/ 338995 w 552015"/>
              <a:gd name="connsiteY2" fmla="*/ 82889 h 144320"/>
              <a:gd name="connsiteX3" fmla="*/ 224695 w 552015"/>
              <a:gd name="connsiteY3" fmla="*/ 63839 h 144320"/>
              <a:gd name="connsiteX4" fmla="*/ 421545 w 552015"/>
              <a:gd name="connsiteY4" fmla="*/ 51139 h 144320"/>
              <a:gd name="connsiteX5" fmla="*/ 551720 w 552015"/>
              <a:gd name="connsiteY5" fmla="*/ 82889 h 144320"/>
              <a:gd name="connsiteX6" fmla="*/ 386620 w 552015"/>
              <a:gd name="connsiteY6" fmla="*/ 67014 h 144320"/>
              <a:gd name="connsiteX7" fmla="*/ 84995 w 552015"/>
              <a:gd name="connsiteY7" fmla="*/ 136864 h 144320"/>
              <a:gd name="connsiteX8" fmla="*/ 189770 w 552015"/>
              <a:gd name="connsiteY8" fmla="*/ 130514 h 144320"/>
              <a:gd name="connsiteX9" fmla="*/ 24670 w 552015"/>
              <a:gd name="connsiteY9" fmla="*/ 339 h 14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2015" h="144320">
                <a:moveTo>
                  <a:pt x="24670" y="339"/>
                </a:moveTo>
                <a:cubicBezTo>
                  <a:pt x="-1259" y="-6011"/>
                  <a:pt x="-18192" y="78656"/>
                  <a:pt x="34195" y="92414"/>
                </a:cubicBezTo>
                <a:cubicBezTo>
                  <a:pt x="86582" y="106172"/>
                  <a:pt x="307245" y="87651"/>
                  <a:pt x="338995" y="82889"/>
                </a:cubicBezTo>
                <a:cubicBezTo>
                  <a:pt x="370745" y="78127"/>
                  <a:pt x="210937" y="69131"/>
                  <a:pt x="224695" y="63839"/>
                </a:cubicBezTo>
                <a:cubicBezTo>
                  <a:pt x="238453" y="58547"/>
                  <a:pt x="367041" y="47964"/>
                  <a:pt x="421545" y="51139"/>
                </a:cubicBezTo>
                <a:cubicBezTo>
                  <a:pt x="476049" y="54314"/>
                  <a:pt x="557541" y="80243"/>
                  <a:pt x="551720" y="82889"/>
                </a:cubicBezTo>
                <a:cubicBezTo>
                  <a:pt x="545899" y="85535"/>
                  <a:pt x="464408" y="58018"/>
                  <a:pt x="386620" y="67014"/>
                </a:cubicBezTo>
                <a:cubicBezTo>
                  <a:pt x="308833" y="76010"/>
                  <a:pt x="117803" y="126281"/>
                  <a:pt x="84995" y="136864"/>
                </a:cubicBezTo>
                <a:cubicBezTo>
                  <a:pt x="52187" y="147447"/>
                  <a:pt x="202999" y="147977"/>
                  <a:pt x="189770" y="130514"/>
                </a:cubicBezTo>
                <a:cubicBezTo>
                  <a:pt x="176541" y="113052"/>
                  <a:pt x="50599" y="6689"/>
                  <a:pt x="24670" y="33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36539FCA-74E1-BB7F-CFFD-7778517CEDBA}"/>
              </a:ext>
            </a:extLst>
          </p:cNvPr>
          <p:cNvSpPr/>
          <p:nvPr/>
        </p:nvSpPr>
        <p:spPr>
          <a:xfrm>
            <a:off x="6507891" y="2166417"/>
            <a:ext cx="515217" cy="234998"/>
          </a:xfrm>
          <a:custGeom>
            <a:avLst/>
            <a:gdLst>
              <a:gd name="connsiteX0" fmla="*/ 859 w 515217"/>
              <a:gd name="connsiteY0" fmla="*/ 37033 h 234998"/>
              <a:gd name="connsiteX1" fmla="*/ 388209 w 515217"/>
              <a:gd name="connsiteY1" fmla="*/ 33858 h 234998"/>
              <a:gd name="connsiteX2" fmla="*/ 308834 w 515217"/>
              <a:gd name="connsiteY2" fmla="*/ 5283 h 234998"/>
              <a:gd name="connsiteX3" fmla="*/ 458059 w 515217"/>
              <a:gd name="connsiteY3" fmla="*/ 154508 h 234998"/>
              <a:gd name="connsiteX4" fmla="*/ 515209 w 515217"/>
              <a:gd name="connsiteY4" fmla="*/ 233883 h 234998"/>
              <a:gd name="connsiteX5" fmla="*/ 454884 w 515217"/>
              <a:gd name="connsiteY5" fmla="*/ 192608 h 234998"/>
              <a:gd name="connsiteX6" fmla="*/ 318359 w 515217"/>
              <a:gd name="connsiteY6" fmla="*/ 78308 h 234998"/>
              <a:gd name="connsiteX7" fmla="*/ 283434 w 515217"/>
              <a:gd name="connsiteY7" fmla="*/ 59258 h 234998"/>
              <a:gd name="connsiteX8" fmla="*/ 859 w 515217"/>
              <a:gd name="connsiteY8" fmla="*/ 37033 h 234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217" h="234998">
                <a:moveTo>
                  <a:pt x="859" y="37033"/>
                </a:moveTo>
                <a:cubicBezTo>
                  <a:pt x="18321" y="32800"/>
                  <a:pt x="336880" y="39150"/>
                  <a:pt x="388209" y="33858"/>
                </a:cubicBezTo>
                <a:cubicBezTo>
                  <a:pt x="439538" y="28566"/>
                  <a:pt x="297192" y="-14825"/>
                  <a:pt x="308834" y="5283"/>
                </a:cubicBezTo>
                <a:cubicBezTo>
                  <a:pt x="320476" y="25391"/>
                  <a:pt x="423663" y="116408"/>
                  <a:pt x="458059" y="154508"/>
                </a:cubicBezTo>
                <a:cubicBezTo>
                  <a:pt x="492455" y="192608"/>
                  <a:pt x="515738" y="227533"/>
                  <a:pt x="515209" y="233883"/>
                </a:cubicBezTo>
                <a:cubicBezTo>
                  <a:pt x="514680" y="240233"/>
                  <a:pt x="487692" y="218537"/>
                  <a:pt x="454884" y="192608"/>
                </a:cubicBezTo>
                <a:cubicBezTo>
                  <a:pt x="422076" y="166679"/>
                  <a:pt x="346934" y="100533"/>
                  <a:pt x="318359" y="78308"/>
                </a:cubicBezTo>
                <a:cubicBezTo>
                  <a:pt x="289784" y="56083"/>
                  <a:pt x="329471" y="62433"/>
                  <a:pt x="283434" y="59258"/>
                </a:cubicBezTo>
                <a:cubicBezTo>
                  <a:pt x="237397" y="56083"/>
                  <a:pt x="-16603" y="41266"/>
                  <a:pt x="859" y="370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B23E9689-018E-1515-390F-D2CA0D2DA68B}"/>
              </a:ext>
            </a:extLst>
          </p:cNvPr>
          <p:cNvSpPr/>
          <p:nvPr/>
        </p:nvSpPr>
        <p:spPr>
          <a:xfrm>
            <a:off x="6382270" y="2235878"/>
            <a:ext cx="393903" cy="845472"/>
          </a:xfrm>
          <a:custGeom>
            <a:avLst/>
            <a:gdLst>
              <a:gd name="connsiteX0" fmla="*/ 393180 w 393903"/>
              <a:gd name="connsiteY0" fmla="*/ 2497 h 845472"/>
              <a:gd name="connsiteX1" fmla="*/ 158230 w 393903"/>
              <a:gd name="connsiteY1" fmla="*/ 288247 h 845472"/>
              <a:gd name="connsiteX2" fmla="*/ 183630 w 393903"/>
              <a:gd name="connsiteY2" fmla="*/ 215222 h 845472"/>
              <a:gd name="connsiteX3" fmla="*/ 66155 w 393903"/>
              <a:gd name="connsiteY3" fmla="*/ 491447 h 845472"/>
              <a:gd name="connsiteX4" fmla="*/ 66155 w 393903"/>
              <a:gd name="connsiteY4" fmla="*/ 580347 h 845472"/>
              <a:gd name="connsiteX5" fmla="*/ 129655 w 393903"/>
              <a:gd name="connsiteY5" fmla="*/ 837522 h 845472"/>
              <a:gd name="connsiteX6" fmla="*/ 85205 w 393903"/>
              <a:gd name="connsiteY6" fmla="*/ 754972 h 845472"/>
              <a:gd name="connsiteX7" fmla="*/ 12180 w 393903"/>
              <a:gd name="connsiteY7" fmla="*/ 504147 h 845472"/>
              <a:gd name="connsiteX8" fmla="*/ 18530 w 393903"/>
              <a:gd name="connsiteY8" fmla="*/ 529547 h 845472"/>
              <a:gd name="connsiteX9" fmla="*/ 189980 w 393903"/>
              <a:gd name="connsiteY9" fmla="*/ 205697 h 845472"/>
              <a:gd name="connsiteX10" fmla="*/ 224905 w 393903"/>
              <a:gd name="connsiteY10" fmla="*/ 126322 h 845472"/>
              <a:gd name="connsiteX11" fmla="*/ 221730 w 393903"/>
              <a:gd name="connsiteY11" fmla="*/ 161247 h 845472"/>
              <a:gd name="connsiteX12" fmla="*/ 231255 w 393903"/>
              <a:gd name="connsiteY12" fmla="*/ 148547 h 845472"/>
              <a:gd name="connsiteX13" fmla="*/ 393180 w 393903"/>
              <a:gd name="connsiteY13" fmla="*/ 2497 h 84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3903" h="845472">
                <a:moveTo>
                  <a:pt x="393180" y="2497"/>
                </a:moveTo>
                <a:cubicBezTo>
                  <a:pt x="381009" y="25780"/>
                  <a:pt x="193155" y="252793"/>
                  <a:pt x="158230" y="288247"/>
                </a:cubicBezTo>
                <a:cubicBezTo>
                  <a:pt x="123305" y="323701"/>
                  <a:pt x="198976" y="181355"/>
                  <a:pt x="183630" y="215222"/>
                </a:cubicBezTo>
                <a:cubicBezTo>
                  <a:pt x="168284" y="249089"/>
                  <a:pt x="85734" y="430593"/>
                  <a:pt x="66155" y="491447"/>
                </a:cubicBezTo>
                <a:cubicBezTo>
                  <a:pt x="46576" y="552301"/>
                  <a:pt x="55572" y="522668"/>
                  <a:pt x="66155" y="580347"/>
                </a:cubicBezTo>
                <a:cubicBezTo>
                  <a:pt x="76738" y="638026"/>
                  <a:pt x="126480" y="808418"/>
                  <a:pt x="129655" y="837522"/>
                </a:cubicBezTo>
                <a:cubicBezTo>
                  <a:pt x="132830" y="866626"/>
                  <a:pt x="104784" y="810535"/>
                  <a:pt x="85205" y="754972"/>
                </a:cubicBezTo>
                <a:cubicBezTo>
                  <a:pt x="65626" y="699410"/>
                  <a:pt x="23292" y="541718"/>
                  <a:pt x="12180" y="504147"/>
                </a:cubicBezTo>
                <a:cubicBezTo>
                  <a:pt x="1067" y="466576"/>
                  <a:pt x="-11103" y="579289"/>
                  <a:pt x="18530" y="529547"/>
                </a:cubicBezTo>
                <a:cubicBezTo>
                  <a:pt x="48163" y="479805"/>
                  <a:pt x="155584" y="272901"/>
                  <a:pt x="189980" y="205697"/>
                </a:cubicBezTo>
                <a:cubicBezTo>
                  <a:pt x="224376" y="138493"/>
                  <a:pt x="219613" y="133730"/>
                  <a:pt x="224905" y="126322"/>
                </a:cubicBezTo>
                <a:cubicBezTo>
                  <a:pt x="230197" y="118914"/>
                  <a:pt x="221730" y="161247"/>
                  <a:pt x="221730" y="161247"/>
                </a:cubicBezTo>
                <a:cubicBezTo>
                  <a:pt x="222788" y="164951"/>
                  <a:pt x="202151" y="171301"/>
                  <a:pt x="231255" y="148547"/>
                </a:cubicBezTo>
                <a:cubicBezTo>
                  <a:pt x="260359" y="125793"/>
                  <a:pt x="405351" y="-20786"/>
                  <a:pt x="393180" y="24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407AF996-6526-AD7A-EBFF-76B02FAD5555}"/>
              </a:ext>
            </a:extLst>
          </p:cNvPr>
          <p:cNvSpPr/>
          <p:nvPr/>
        </p:nvSpPr>
        <p:spPr>
          <a:xfrm>
            <a:off x="6480169" y="2336499"/>
            <a:ext cx="314742" cy="740763"/>
          </a:xfrm>
          <a:custGeom>
            <a:avLst/>
            <a:gdLst>
              <a:gd name="connsiteX0" fmla="*/ 314331 w 314742"/>
              <a:gd name="connsiteY0" fmla="*/ 301 h 740763"/>
              <a:gd name="connsiteX1" fmla="*/ 177806 w 314742"/>
              <a:gd name="connsiteY1" fmla="*/ 101901 h 740763"/>
              <a:gd name="connsiteX2" fmla="*/ 101606 w 314742"/>
              <a:gd name="connsiteY2" fmla="*/ 247951 h 740763"/>
              <a:gd name="connsiteX3" fmla="*/ 114306 w 314742"/>
              <a:gd name="connsiteY3" fmla="*/ 209851 h 740763"/>
              <a:gd name="connsiteX4" fmla="*/ 44456 w 314742"/>
              <a:gd name="connsiteY4" fmla="*/ 400351 h 740763"/>
              <a:gd name="connsiteX5" fmla="*/ 12706 w 314742"/>
              <a:gd name="connsiteY5" fmla="*/ 498776 h 740763"/>
              <a:gd name="connsiteX6" fmla="*/ 44456 w 314742"/>
              <a:gd name="connsiteY6" fmla="*/ 730551 h 740763"/>
              <a:gd name="connsiteX7" fmla="*/ 38106 w 314742"/>
              <a:gd name="connsiteY7" fmla="*/ 654351 h 740763"/>
              <a:gd name="connsiteX8" fmla="*/ 6 w 314742"/>
              <a:gd name="connsiteY8" fmla="*/ 254301 h 740763"/>
              <a:gd name="connsiteX9" fmla="*/ 41281 w 314742"/>
              <a:gd name="connsiteY9" fmla="*/ 371776 h 740763"/>
              <a:gd name="connsiteX10" fmla="*/ 168281 w 314742"/>
              <a:gd name="connsiteY10" fmla="*/ 136826 h 740763"/>
              <a:gd name="connsiteX11" fmla="*/ 130181 w 314742"/>
              <a:gd name="connsiteY11" fmla="*/ 133651 h 740763"/>
              <a:gd name="connsiteX12" fmla="*/ 314331 w 314742"/>
              <a:gd name="connsiteY12" fmla="*/ 301 h 74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742" h="740763">
                <a:moveTo>
                  <a:pt x="314331" y="301"/>
                </a:moveTo>
                <a:cubicBezTo>
                  <a:pt x="322268" y="-4991"/>
                  <a:pt x="213260" y="60626"/>
                  <a:pt x="177806" y="101901"/>
                </a:cubicBezTo>
                <a:cubicBezTo>
                  <a:pt x="142352" y="143176"/>
                  <a:pt x="112189" y="229959"/>
                  <a:pt x="101606" y="247951"/>
                </a:cubicBezTo>
                <a:cubicBezTo>
                  <a:pt x="91023" y="265943"/>
                  <a:pt x="123831" y="184451"/>
                  <a:pt x="114306" y="209851"/>
                </a:cubicBezTo>
                <a:cubicBezTo>
                  <a:pt x="104781" y="235251"/>
                  <a:pt x="61389" y="352197"/>
                  <a:pt x="44456" y="400351"/>
                </a:cubicBezTo>
                <a:cubicBezTo>
                  <a:pt x="27523" y="448505"/>
                  <a:pt x="12706" y="443743"/>
                  <a:pt x="12706" y="498776"/>
                </a:cubicBezTo>
                <a:cubicBezTo>
                  <a:pt x="12706" y="553809"/>
                  <a:pt x="40223" y="704622"/>
                  <a:pt x="44456" y="730551"/>
                </a:cubicBezTo>
                <a:cubicBezTo>
                  <a:pt x="48689" y="756480"/>
                  <a:pt x="45514" y="733726"/>
                  <a:pt x="38106" y="654351"/>
                </a:cubicBezTo>
                <a:cubicBezTo>
                  <a:pt x="30698" y="574976"/>
                  <a:pt x="-523" y="301397"/>
                  <a:pt x="6" y="254301"/>
                </a:cubicBezTo>
                <a:cubicBezTo>
                  <a:pt x="535" y="207205"/>
                  <a:pt x="13235" y="391355"/>
                  <a:pt x="41281" y="371776"/>
                </a:cubicBezTo>
                <a:cubicBezTo>
                  <a:pt x="69327" y="352197"/>
                  <a:pt x="153464" y="176513"/>
                  <a:pt x="168281" y="136826"/>
                </a:cubicBezTo>
                <a:cubicBezTo>
                  <a:pt x="183098" y="97139"/>
                  <a:pt x="111660" y="151643"/>
                  <a:pt x="130181" y="133651"/>
                </a:cubicBezTo>
                <a:cubicBezTo>
                  <a:pt x="148702" y="115659"/>
                  <a:pt x="306394" y="5593"/>
                  <a:pt x="314331" y="30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7763C77A-3BAC-C682-5DD0-9A3A81ECA9AE}"/>
              </a:ext>
            </a:extLst>
          </p:cNvPr>
          <p:cNvSpPr/>
          <p:nvPr/>
        </p:nvSpPr>
        <p:spPr>
          <a:xfrm>
            <a:off x="5040877" y="1710149"/>
            <a:ext cx="1485806" cy="532933"/>
          </a:xfrm>
          <a:custGeom>
            <a:avLst/>
            <a:gdLst>
              <a:gd name="connsiteX0" fmla="*/ 16898 w 1485806"/>
              <a:gd name="connsiteY0" fmla="*/ 13876 h 532933"/>
              <a:gd name="connsiteX1" fmla="*/ 509023 w 1485806"/>
              <a:gd name="connsiteY1" fmla="*/ 204376 h 532933"/>
              <a:gd name="connsiteX2" fmla="*/ 604273 w 1485806"/>
              <a:gd name="connsiteY2" fmla="*/ 283751 h 532933"/>
              <a:gd name="connsiteX3" fmla="*/ 597923 w 1485806"/>
              <a:gd name="connsiteY3" fmla="*/ 283751 h 532933"/>
              <a:gd name="connsiteX4" fmla="*/ 893198 w 1485806"/>
              <a:gd name="connsiteY4" fmla="*/ 382176 h 532933"/>
              <a:gd name="connsiteX5" fmla="*/ 902723 w 1485806"/>
              <a:gd name="connsiteY5" fmla="*/ 372651 h 532933"/>
              <a:gd name="connsiteX6" fmla="*/ 1366273 w 1485806"/>
              <a:gd name="connsiteY6" fmla="*/ 521876 h 532933"/>
              <a:gd name="connsiteX7" fmla="*/ 1477398 w 1485806"/>
              <a:gd name="connsiteY7" fmla="*/ 515526 h 532933"/>
              <a:gd name="connsiteX8" fmla="*/ 1197998 w 1485806"/>
              <a:gd name="connsiteY8" fmla="*/ 464726 h 532933"/>
              <a:gd name="connsiteX9" fmla="*/ 702698 w 1485806"/>
              <a:gd name="connsiteY9" fmla="*/ 280576 h 532933"/>
              <a:gd name="connsiteX10" fmla="*/ 724923 w 1485806"/>
              <a:gd name="connsiteY10" fmla="*/ 290101 h 532933"/>
              <a:gd name="connsiteX11" fmla="*/ 255023 w 1485806"/>
              <a:gd name="connsiteY11" fmla="*/ 90076 h 532933"/>
              <a:gd name="connsiteX12" fmla="*/ 124848 w 1485806"/>
              <a:gd name="connsiteY12" fmla="*/ 23401 h 532933"/>
              <a:gd name="connsiteX13" fmla="*/ 16898 w 1485806"/>
              <a:gd name="connsiteY13" fmla="*/ 13876 h 53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5806" h="532933">
                <a:moveTo>
                  <a:pt x="16898" y="13876"/>
                </a:moveTo>
                <a:cubicBezTo>
                  <a:pt x="80927" y="44038"/>
                  <a:pt x="411127" y="159397"/>
                  <a:pt x="509023" y="204376"/>
                </a:cubicBezTo>
                <a:cubicBezTo>
                  <a:pt x="606919" y="249355"/>
                  <a:pt x="589456" y="270522"/>
                  <a:pt x="604273" y="283751"/>
                </a:cubicBezTo>
                <a:cubicBezTo>
                  <a:pt x="619090" y="296980"/>
                  <a:pt x="597923" y="283751"/>
                  <a:pt x="597923" y="283751"/>
                </a:cubicBezTo>
                <a:lnTo>
                  <a:pt x="893198" y="382176"/>
                </a:lnTo>
                <a:cubicBezTo>
                  <a:pt x="943998" y="396993"/>
                  <a:pt x="823877" y="349368"/>
                  <a:pt x="902723" y="372651"/>
                </a:cubicBezTo>
                <a:cubicBezTo>
                  <a:pt x="981569" y="395934"/>
                  <a:pt x="1270494" y="498064"/>
                  <a:pt x="1366273" y="521876"/>
                </a:cubicBezTo>
                <a:cubicBezTo>
                  <a:pt x="1462052" y="545689"/>
                  <a:pt x="1505444" y="525051"/>
                  <a:pt x="1477398" y="515526"/>
                </a:cubicBezTo>
                <a:cubicBezTo>
                  <a:pt x="1449352" y="506001"/>
                  <a:pt x="1327115" y="503884"/>
                  <a:pt x="1197998" y="464726"/>
                </a:cubicBezTo>
                <a:cubicBezTo>
                  <a:pt x="1068881" y="425568"/>
                  <a:pt x="781544" y="309680"/>
                  <a:pt x="702698" y="280576"/>
                </a:cubicBezTo>
                <a:cubicBezTo>
                  <a:pt x="623852" y="251472"/>
                  <a:pt x="724923" y="290101"/>
                  <a:pt x="724923" y="290101"/>
                </a:cubicBezTo>
                <a:lnTo>
                  <a:pt x="255023" y="90076"/>
                </a:lnTo>
                <a:cubicBezTo>
                  <a:pt x="155011" y="45626"/>
                  <a:pt x="160831" y="36630"/>
                  <a:pt x="124848" y="23401"/>
                </a:cubicBezTo>
                <a:cubicBezTo>
                  <a:pt x="88865" y="10172"/>
                  <a:pt x="-47131" y="-16286"/>
                  <a:pt x="16898" y="1387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F7ADEF6-1BC3-232E-B792-C04F04E74D1B}"/>
              </a:ext>
            </a:extLst>
          </p:cNvPr>
          <p:cNvSpPr/>
          <p:nvPr/>
        </p:nvSpPr>
        <p:spPr>
          <a:xfrm>
            <a:off x="6233072" y="2244725"/>
            <a:ext cx="358362" cy="777277"/>
          </a:xfrm>
          <a:custGeom>
            <a:avLst/>
            <a:gdLst>
              <a:gd name="connsiteX0" fmla="*/ 358228 w 358362"/>
              <a:gd name="connsiteY0" fmla="*/ 0 h 777277"/>
              <a:gd name="connsiteX1" fmla="*/ 151853 w 358362"/>
              <a:gd name="connsiteY1" fmla="*/ 180975 h 777277"/>
              <a:gd name="connsiteX2" fmla="*/ 2628 w 358362"/>
              <a:gd name="connsiteY2" fmla="*/ 457200 h 777277"/>
              <a:gd name="connsiteX3" fmla="*/ 56603 w 358362"/>
              <a:gd name="connsiteY3" fmla="*/ 393700 h 777277"/>
              <a:gd name="connsiteX4" fmla="*/ 56603 w 358362"/>
              <a:gd name="connsiteY4" fmla="*/ 619125 h 777277"/>
              <a:gd name="connsiteX5" fmla="*/ 135978 w 358362"/>
              <a:gd name="connsiteY5" fmla="*/ 774700 h 777277"/>
              <a:gd name="connsiteX6" fmla="*/ 78828 w 358362"/>
              <a:gd name="connsiteY6" fmla="*/ 695325 h 777277"/>
              <a:gd name="connsiteX7" fmla="*/ 34378 w 358362"/>
              <a:gd name="connsiteY7" fmla="*/ 434975 h 777277"/>
              <a:gd name="connsiteX8" fmla="*/ 155028 w 358362"/>
              <a:gd name="connsiteY8" fmla="*/ 244475 h 777277"/>
              <a:gd name="connsiteX9" fmla="*/ 120103 w 358362"/>
              <a:gd name="connsiteY9" fmla="*/ 180975 h 777277"/>
              <a:gd name="connsiteX10" fmla="*/ 358228 w 358362"/>
              <a:gd name="connsiteY10" fmla="*/ 0 h 77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362" h="777277">
                <a:moveTo>
                  <a:pt x="358228" y="0"/>
                </a:moveTo>
                <a:cubicBezTo>
                  <a:pt x="363520" y="0"/>
                  <a:pt x="211120" y="104775"/>
                  <a:pt x="151853" y="180975"/>
                </a:cubicBezTo>
                <a:cubicBezTo>
                  <a:pt x="92586" y="257175"/>
                  <a:pt x="18503" y="421746"/>
                  <a:pt x="2628" y="457200"/>
                </a:cubicBezTo>
                <a:cubicBezTo>
                  <a:pt x="-13247" y="492654"/>
                  <a:pt x="47607" y="366713"/>
                  <a:pt x="56603" y="393700"/>
                </a:cubicBezTo>
                <a:cubicBezTo>
                  <a:pt x="65599" y="420687"/>
                  <a:pt x="43374" y="555625"/>
                  <a:pt x="56603" y="619125"/>
                </a:cubicBezTo>
                <a:cubicBezTo>
                  <a:pt x="69832" y="682625"/>
                  <a:pt x="132274" y="762000"/>
                  <a:pt x="135978" y="774700"/>
                </a:cubicBezTo>
                <a:cubicBezTo>
                  <a:pt x="139682" y="787400"/>
                  <a:pt x="95761" y="751946"/>
                  <a:pt x="78828" y="695325"/>
                </a:cubicBezTo>
                <a:cubicBezTo>
                  <a:pt x="61895" y="638704"/>
                  <a:pt x="21678" y="510117"/>
                  <a:pt x="34378" y="434975"/>
                </a:cubicBezTo>
                <a:cubicBezTo>
                  <a:pt x="47078" y="359833"/>
                  <a:pt x="140741" y="286808"/>
                  <a:pt x="155028" y="244475"/>
                </a:cubicBezTo>
                <a:cubicBezTo>
                  <a:pt x="169315" y="202142"/>
                  <a:pt x="87824" y="217487"/>
                  <a:pt x="120103" y="180975"/>
                </a:cubicBezTo>
                <a:cubicBezTo>
                  <a:pt x="152382" y="144463"/>
                  <a:pt x="352936" y="0"/>
                  <a:pt x="35822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447BC676-EE08-1DFB-BA17-F099CC0A2F4F}"/>
              </a:ext>
            </a:extLst>
          </p:cNvPr>
          <p:cNvSpPr/>
          <p:nvPr/>
        </p:nvSpPr>
        <p:spPr>
          <a:xfrm>
            <a:off x="6161518" y="2192458"/>
            <a:ext cx="339567" cy="820935"/>
          </a:xfrm>
          <a:custGeom>
            <a:avLst/>
            <a:gdLst>
              <a:gd name="connsiteX0" fmla="*/ 328182 w 339567"/>
              <a:gd name="connsiteY0" fmla="*/ 10992 h 820935"/>
              <a:gd name="connsiteX1" fmla="*/ 90057 w 339567"/>
              <a:gd name="connsiteY1" fmla="*/ 274517 h 820935"/>
              <a:gd name="connsiteX2" fmla="*/ 115457 w 339567"/>
              <a:gd name="connsiteY2" fmla="*/ 258642 h 820935"/>
              <a:gd name="connsiteX3" fmla="*/ 4332 w 339567"/>
              <a:gd name="connsiteY3" fmla="*/ 528517 h 820935"/>
              <a:gd name="connsiteX4" fmla="*/ 29732 w 339567"/>
              <a:gd name="connsiteY4" fmla="*/ 690442 h 820935"/>
              <a:gd name="connsiteX5" fmla="*/ 96407 w 339567"/>
              <a:gd name="connsiteY5" fmla="*/ 722192 h 820935"/>
              <a:gd name="connsiteX6" fmla="*/ 207532 w 339567"/>
              <a:gd name="connsiteY6" fmla="*/ 820617 h 820935"/>
              <a:gd name="connsiteX7" fmla="*/ 118632 w 339567"/>
              <a:gd name="connsiteY7" fmla="*/ 747592 h 820935"/>
              <a:gd name="connsiteX8" fmla="*/ 20207 w 339567"/>
              <a:gd name="connsiteY8" fmla="*/ 588842 h 820935"/>
              <a:gd name="connsiteX9" fmla="*/ 140857 w 339567"/>
              <a:gd name="connsiteY9" fmla="*/ 261817 h 820935"/>
              <a:gd name="connsiteX10" fmla="*/ 112282 w 339567"/>
              <a:gd name="connsiteY10" fmla="*/ 239592 h 820935"/>
              <a:gd name="connsiteX11" fmla="*/ 280557 w 339567"/>
              <a:gd name="connsiteY11" fmla="*/ 64967 h 820935"/>
              <a:gd name="connsiteX12" fmla="*/ 328182 w 339567"/>
              <a:gd name="connsiteY12" fmla="*/ 10992 h 82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567" h="820935">
                <a:moveTo>
                  <a:pt x="328182" y="10992"/>
                </a:moveTo>
                <a:cubicBezTo>
                  <a:pt x="296432" y="45917"/>
                  <a:pt x="125511" y="233242"/>
                  <a:pt x="90057" y="274517"/>
                </a:cubicBezTo>
                <a:cubicBezTo>
                  <a:pt x="54603" y="315792"/>
                  <a:pt x="129744" y="216309"/>
                  <a:pt x="115457" y="258642"/>
                </a:cubicBezTo>
                <a:cubicBezTo>
                  <a:pt x="101170" y="300975"/>
                  <a:pt x="18619" y="456550"/>
                  <a:pt x="4332" y="528517"/>
                </a:cubicBezTo>
                <a:cubicBezTo>
                  <a:pt x="-9955" y="600484"/>
                  <a:pt x="14386" y="658163"/>
                  <a:pt x="29732" y="690442"/>
                </a:cubicBezTo>
                <a:cubicBezTo>
                  <a:pt x="45078" y="722721"/>
                  <a:pt x="66774" y="700496"/>
                  <a:pt x="96407" y="722192"/>
                </a:cubicBezTo>
                <a:cubicBezTo>
                  <a:pt x="126040" y="743888"/>
                  <a:pt x="203828" y="816384"/>
                  <a:pt x="207532" y="820617"/>
                </a:cubicBezTo>
                <a:cubicBezTo>
                  <a:pt x="211236" y="824850"/>
                  <a:pt x="149853" y="786221"/>
                  <a:pt x="118632" y="747592"/>
                </a:cubicBezTo>
                <a:cubicBezTo>
                  <a:pt x="87411" y="708963"/>
                  <a:pt x="16503" y="669805"/>
                  <a:pt x="20207" y="588842"/>
                </a:cubicBezTo>
                <a:cubicBezTo>
                  <a:pt x="23911" y="507880"/>
                  <a:pt x="125511" y="320025"/>
                  <a:pt x="140857" y="261817"/>
                </a:cubicBezTo>
                <a:cubicBezTo>
                  <a:pt x="156203" y="203609"/>
                  <a:pt x="88999" y="272400"/>
                  <a:pt x="112282" y="239592"/>
                </a:cubicBezTo>
                <a:cubicBezTo>
                  <a:pt x="135565" y="206784"/>
                  <a:pt x="241928" y="97246"/>
                  <a:pt x="280557" y="64967"/>
                </a:cubicBezTo>
                <a:cubicBezTo>
                  <a:pt x="319186" y="32688"/>
                  <a:pt x="359932" y="-23933"/>
                  <a:pt x="328182" y="1099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C15AD4A-C592-91E2-65B9-2A464DC518F2}"/>
              </a:ext>
            </a:extLst>
          </p:cNvPr>
          <p:cNvSpPr/>
          <p:nvPr/>
        </p:nvSpPr>
        <p:spPr>
          <a:xfrm>
            <a:off x="4666672" y="1685899"/>
            <a:ext cx="387929" cy="607341"/>
          </a:xfrm>
          <a:custGeom>
            <a:avLst/>
            <a:gdLst>
              <a:gd name="connsiteX0" fmla="*/ 387928 w 387929"/>
              <a:gd name="connsiteY0" fmla="*/ 26 h 607341"/>
              <a:gd name="connsiteX1" fmla="*/ 156153 w 387929"/>
              <a:gd name="connsiteY1" fmla="*/ 57176 h 607341"/>
              <a:gd name="connsiteX2" fmla="*/ 178378 w 387929"/>
              <a:gd name="connsiteY2" fmla="*/ 60351 h 607341"/>
              <a:gd name="connsiteX3" fmla="*/ 16453 w 387929"/>
              <a:gd name="connsiteY3" fmla="*/ 190526 h 607341"/>
              <a:gd name="connsiteX4" fmla="*/ 32328 w 387929"/>
              <a:gd name="connsiteY4" fmla="*/ 330226 h 607341"/>
              <a:gd name="connsiteX5" fmla="*/ 32328 w 387929"/>
              <a:gd name="connsiteY5" fmla="*/ 412776 h 607341"/>
              <a:gd name="connsiteX6" fmla="*/ 105353 w 387929"/>
              <a:gd name="connsiteY6" fmla="*/ 606451 h 607341"/>
              <a:gd name="connsiteX7" fmla="*/ 45028 w 387929"/>
              <a:gd name="connsiteY7" fmla="*/ 479451 h 607341"/>
              <a:gd name="connsiteX8" fmla="*/ 578 w 387929"/>
              <a:gd name="connsiteY8" fmla="*/ 352451 h 607341"/>
              <a:gd name="connsiteX9" fmla="*/ 76778 w 387929"/>
              <a:gd name="connsiteY9" fmla="*/ 177826 h 607341"/>
              <a:gd name="connsiteX10" fmla="*/ 48203 w 387929"/>
              <a:gd name="connsiteY10" fmla="*/ 158776 h 607341"/>
              <a:gd name="connsiteX11" fmla="*/ 181553 w 387929"/>
              <a:gd name="connsiteY11" fmla="*/ 107976 h 607341"/>
              <a:gd name="connsiteX12" fmla="*/ 159328 w 387929"/>
              <a:gd name="connsiteY12" fmla="*/ 50826 h 607341"/>
              <a:gd name="connsiteX13" fmla="*/ 387928 w 387929"/>
              <a:gd name="connsiteY13" fmla="*/ 26 h 60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7929" h="607341">
                <a:moveTo>
                  <a:pt x="387928" y="26"/>
                </a:moveTo>
                <a:cubicBezTo>
                  <a:pt x="387399" y="1084"/>
                  <a:pt x="191078" y="47122"/>
                  <a:pt x="156153" y="57176"/>
                </a:cubicBezTo>
                <a:cubicBezTo>
                  <a:pt x="121228" y="67230"/>
                  <a:pt x="201661" y="38126"/>
                  <a:pt x="178378" y="60351"/>
                </a:cubicBezTo>
                <a:cubicBezTo>
                  <a:pt x="155095" y="82576"/>
                  <a:pt x="40795" y="145547"/>
                  <a:pt x="16453" y="190526"/>
                </a:cubicBezTo>
                <a:cubicBezTo>
                  <a:pt x="-7889" y="235505"/>
                  <a:pt x="29682" y="293184"/>
                  <a:pt x="32328" y="330226"/>
                </a:cubicBezTo>
                <a:cubicBezTo>
                  <a:pt x="34974" y="367268"/>
                  <a:pt x="20157" y="366738"/>
                  <a:pt x="32328" y="412776"/>
                </a:cubicBezTo>
                <a:cubicBezTo>
                  <a:pt x="44499" y="458814"/>
                  <a:pt x="103236" y="595339"/>
                  <a:pt x="105353" y="606451"/>
                </a:cubicBezTo>
                <a:cubicBezTo>
                  <a:pt x="107470" y="617563"/>
                  <a:pt x="62490" y="521784"/>
                  <a:pt x="45028" y="479451"/>
                </a:cubicBezTo>
                <a:cubicBezTo>
                  <a:pt x="27566" y="437118"/>
                  <a:pt x="-4714" y="402722"/>
                  <a:pt x="578" y="352451"/>
                </a:cubicBezTo>
                <a:cubicBezTo>
                  <a:pt x="5870" y="302180"/>
                  <a:pt x="68841" y="210105"/>
                  <a:pt x="76778" y="177826"/>
                </a:cubicBezTo>
                <a:cubicBezTo>
                  <a:pt x="84715" y="145547"/>
                  <a:pt x="30741" y="170418"/>
                  <a:pt x="48203" y="158776"/>
                </a:cubicBezTo>
                <a:cubicBezTo>
                  <a:pt x="65665" y="147134"/>
                  <a:pt x="163032" y="125968"/>
                  <a:pt x="181553" y="107976"/>
                </a:cubicBezTo>
                <a:cubicBezTo>
                  <a:pt x="200074" y="89984"/>
                  <a:pt x="130224" y="71993"/>
                  <a:pt x="159328" y="50826"/>
                </a:cubicBezTo>
                <a:cubicBezTo>
                  <a:pt x="188432" y="29659"/>
                  <a:pt x="388457" y="-1032"/>
                  <a:pt x="387928" y="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BD64E305-0E13-E680-96F6-B213C20ED5D7}"/>
              </a:ext>
            </a:extLst>
          </p:cNvPr>
          <p:cNvSpPr/>
          <p:nvPr/>
        </p:nvSpPr>
        <p:spPr>
          <a:xfrm>
            <a:off x="4737089" y="1706993"/>
            <a:ext cx="292452" cy="633019"/>
          </a:xfrm>
          <a:custGeom>
            <a:avLst/>
            <a:gdLst>
              <a:gd name="connsiteX0" fmla="*/ 292111 w 292452"/>
              <a:gd name="connsiteY0" fmla="*/ 1157 h 633019"/>
              <a:gd name="connsiteX1" fmla="*/ 85736 w 292452"/>
              <a:gd name="connsiteY1" fmla="*/ 109107 h 633019"/>
              <a:gd name="connsiteX2" fmla="*/ 28586 w 292452"/>
              <a:gd name="connsiteY2" fmla="*/ 328182 h 633019"/>
              <a:gd name="connsiteX3" fmla="*/ 107961 w 292452"/>
              <a:gd name="connsiteY3" fmla="*/ 480582 h 633019"/>
              <a:gd name="connsiteX4" fmla="*/ 95261 w 292452"/>
              <a:gd name="connsiteY4" fmla="*/ 471057 h 633019"/>
              <a:gd name="connsiteX5" fmla="*/ 234961 w 292452"/>
              <a:gd name="connsiteY5" fmla="*/ 632982 h 633019"/>
              <a:gd name="connsiteX6" fmla="*/ 85736 w 292452"/>
              <a:gd name="connsiteY6" fmla="*/ 455182 h 633019"/>
              <a:gd name="connsiteX7" fmla="*/ 11 w 292452"/>
              <a:gd name="connsiteY7" fmla="*/ 283732 h 633019"/>
              <a:gd name="connsiteX8" fmla="*/ 79386 w 292452"/>
              <a:gd name="connsiteY8" fmla="*/ 194832 h 633019"/>
              <a:gd name="connsiteX9" fmla="*/ 31761 w 292452"/>
              <a:gd name="connsiteY9" fmla="*/ 172607 h 633019"/>
              <a:gd name="connsiteX10" fmla="*/ 292111 w 292452"/>
              <a:gd name="connsiteY10" fmla="*/ 1157 h 63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452" h="633019">
                <a:moveTo>
                  <a:pt x="292111" y="1157"/>
                </a:moveTo>
                <a:cubicBezTo>
                  <a:pt x="301107" y="-9426"/>
                  <a:pt x="129657" y="54603"/>
                  <a:pt x="85736" y="109107"/>
                </a:cubicBezTo>
                <a:cubicBezTo>
                  <a:pt x="41815" y="163611"/>
                  <a:pt x="24882" y="266270"/>
                  <a:pt x="28586" y="328182"/>
                </a:cubicBezTo>
                <a:cubicBezTo>
                  <a:pt x="32290" y="390094"/>
                  <a:pt x="96848" y="456770"/>
                  <a:pt x="107961" y="480582"/>
                </a:cubicBezTo>
                <a:cubicBezTo>
                  <a:pt x="119073" y="504395"/>
                  <a:pt x="74094" y="445657"/>
                  <a:pt x="95261" y="471057"/>
                </a:cubicBezTo>
                <a:cubicBezTo>
                  <a:pt x="116428" y="496457"/>
                  <a:pt x="236548" y="635628"/>
                  <a:pt x="234961" y="632982"/>
                </a:cubicBezTo>
                <a:cubicBezTo>
                  <a:pt x="233373" y="630336"/>
                  <a:pt x="124894" y="513390"/>
                  <a:pt x="85736" y="455182"/>
                </a:cubicBezTo>
                <a:cubicBezTo>
                  <a:pt x="46578" y="396974"/>
                  <a:pt x="1069" y="327124"/>
                  <a:pt x="11" y="283732"/>
                </a:cubicBezTo>
                <a:cubicBezTo>
                  <a:pt x="-1047" y="240340"/>
                  <a:pt x="74094" y="213353"/>
                  <a:pt x="79386" y="194832"/>
                </a:cubicBezTo>
                <a:cubicBezTo>
                  <a:pt x="84678" y="176311"/>
                  <a:pt x="-5810" y="203299"/>
                  <a:pt x="31761" y="172607"/>
                </a:cubicBezTo>
                <a:cubicBezTo>
                  <a:pt x="69332" y="141915"/>
                  <a:pt x="283115" y="11740"/>
                  <a:pt x="292111" y="115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1EC1F2B-C5D4-6CE9-B499-6FD092666D80}"/>
              </a:ext>
            </a:extLst>
          </p:cNvPr>
          <p:cNvSpPr/>
          <p:nvPr/>
        </p:nvSpPr>
        <p:spPr>
          <a:xfrm>
            <a:off x="4958583" y="2299808"/>
            <a:ext cx="1261308" cy="474134"/>
          </a:xfrm>
          <a:custGeom>
            <a:avLst/>
            <a:gdLst>
              <a:gd name="connsiteX0" fmla="*/ 10292 w 1261308"/>
              <a:gd name="connsiteY0" fmla="*/ 2067 h 474134"/>
              <a:gd name="connsiteX1" fmla="*/ 657992 w 1261308"/>
              <a:gd name="connsiteY1" fmla="*/ 198917 h 474134"/>
              <a:gd name="connsiteX2" fmla="*/ 861192 w 1261308"/>
              <a:gd name="connsiteY2" fmla="*/ 335442 h 474134"/>
              <a:gd name="connsiteX3" fmla="*/ 854842 w 1261308"/>
              <a:gd name="connsiteY3" fmla="*/ 294167 h 474134"/>
              <a:gd name="connsiteX4" fmla="*/ 1254892 w 1261308"/>
              <a:gd name="connsiteY4" fmla="*/ 471967 h 474134"/>
              <a:gd name="connsiteX5" fmla="*/ 1061217 w 1261308"/>
              <a:gd name="connsiteY5" fmla="*/ 379892 h 474134"/>
              <a:gd name="connsiteX6" fmla="*/ 543692 w 1261308"/>
              <a:gd name="connsiteY6" fmla="*/ 189392 h 474134"/>
              <a:gd name="connsiteX7" fmla="*/ 588142 w 1261308"/>
              <a:gd name="connsiteY7" fmla="*/ 179867 h 474134"/>
              <a:gd name="connsiteX8" fmla="*/ 280167 w 1261308"/>
              <a:gd name="connsiteY8" fmla="*/ 100492 h 474134"/>
              <a:gd name="connsiteX9" fmla="*/ 10292 w 1261308"/>
              <a:gd name="connsiteY9" fmla="*/ 2067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308" h="474134">
                <a:moveTo>
                  <a:pt x="10292" y="2067"/>
                </a:moveTo>
                <a:cubicBezTo>
                  <a:pt x="73263" y="18471"/>
                  <a:pt x="516175" y="143355"/>
                  <a:pt x="657992" y="198917"/>
                </a:cubicBezTo>
                <a:cubicBezTo>
                  <a:pt x="799809" y="254479"/>
                  <a:pt x="828384" y="319567"/>
                  <a:pt x="861192" y="335442"/>
                </a:cubicBezTo>
                <a:cubicBezTo>
                  <a:pt x="894000" y="351317"/>
                  <a:pt x="789225" y="271413"/>
                  <a:pt x="854842" y="294167"/>
                </a:cubicBezTo>
                <a:cubicBezTo>
                  <a:pt x="920459" y="316921"/>
                  <a:pt x="1220496" y="457680"/>
                  <a:pt x="1254892" y="471967"/>
                </a:cubicBezTo>
                <a:cubicBezTo>
                  <a:pt x="1289288" y="486255"/>
                  <a:pt x="1179750" y="426988"/>
                  <a:pt x="1061217" y="379892"/>
                </a:cubicBezTo>
                <a:cubicBezTo>
                  <a:pt x="942684" y="332796"/>
                  <a:pt x="622538" y="222729"/>
                  <a:pt x="543692" y="189392"/>
                </a:cubicBezTo>
                <a:cubicBezTo>
                  <a:pt x="464846" y="156055"/>
                  <a:pt x="632063" y="194684"/>
                  <a:pt x="588142" y="179867"/>
                </a:cubicBezTo>
                <a:cubicBezTo>
                  <a:pt x="544221" y="165050"/>
                  <a:pt x="370125" y="129596"/>
                  <a:pt x="280167" y="100492"/>
                </a:cubicBezTo>
                <a:cubicBezTo>
                  <a:pt x="190209" y="71388"/>
                  <a:pt x="-52679" y="-14337"/>
                  <a:pt x="10292" y="206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6B48B0E5-1B96-B3F6-B56B-D425089CD071}"/>
              </a:ext>
            </a:extLst>
          </p:cNvPr>
          <p:cNvSpPr/>
          <p:nvPr/>
        </p:nvSpPr>
        <p:spPr>
          <a:xfrm>
            <a:off x="4730002" y="2220317"/>
            <a:ext cx="1547338" cy="950032"/>
          </a:xfrm>
          <a:custGeom>
            <a:avLst/>
            <a:gdLst>
              <a:gd name="connsiteX0" fmla="*/ 748 w 1547338"/>
              <a:gd name="connsiteY0" fmla="*/ 8533 h 950032"/>
              <a:gd name="connsiteX1" fmla="*/ 134098 w 1547338"/>
              <a:gd name="connsiteY1" fmla="*/ 72033 h 950032"/>
              <a:gd name="connsiteX2" fmla="*/ 203948 w 1547338"/>
              <a:gd name="connsiteY2" fmla="*/ 192683 h 950032"/>
              <a:gd name="connsiteX3" fmla="*/ 302373 w 1547338"/>
              <a:gd name="connsiteY3" fmla="*/ 160933 h 950032"/>
              <a:gd name="connsiteX4" fmla="*/ 403973 w 1547338"/>
              <a:gd name="connsiteY4" fmla="*/ 246658 h 950032"/>
              <a:gd name="connsiteX5" fmla="*/ 750048 w 1547338"/>
              <a:gd name="connsiteY5" fmla="*/ 459383 h 950032"/>
              <a:gd name="connsiteX6" fmla="*/ 797673 w 1547338"/>
              <a:gd name="connsiteY6" fmla="*/ 424458 h 950032"/>
              <a:gd name="connsiteX7" fmla="*/ 1111998 w 1547338"/>
              <a:gd name="connsiteY7" fmla="*/ 595908 h 950032"/>
              <a:gd name="connsiteX8" fmla="*/ 1543798 w 1547338"/>
              <a:gd name="connsiteY8" fmla="*/ 948333 h 950032"/>
              <a:gd name="connsiteX9" fmla="*/ 1270748 w 1547338"/>
              <a:gd name="connsiteY9" fmla="*/ 710208 h 950032"/>
              <a:gd name="connsiteX10" fmla="*/ 496048 w 1547338"/>
              <a:gd name="connsiteY10" fmla="*/ 275233 h 950032"/>
              <a:gd name="connsiteX11" fmla="*/ 175373 w 1547338"/>
              <a:gd name="connsiteY11" fmla="*/ 110133 h 950032"/>
              <a:gd name="connsiteX12" fmla="*/ 83298 w 1547338"/>
              <a:gd name="connsiteY12" fmla="*/ 11708 h 950032"/>
              <a:gd name="connsiteX13" fmla="*/ 748 w 1547338"/>
              <a:gd name="connsiteY13" fmla="*/ 8533 h 9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7338" h="950032">
                <a:moveTo>
                  <a:pt x="748" y="8533"/>
                </a:moveTo>
                <a:cubicBezTo>
                  <a:pt x="9215" y="18587"/>
                  <a:pt x="100231" y="41341"/>
                  <a:pt x="134098" y="72033"/>
                </a:cubicBezTo>
                <a:cubicBezTo>
                  <a:pt x="167965" y="102725"/>
                  <a:pt x="175902" y="177866"/>
                  <a:pt x="203948" y="192683"/>
                </a:cubicBezTo>
                <a:cubicBezTo>
                  <a:pt x="231994" y="207500"/>
                  <a:pt x="269036" y="151937"/>
                  <a:pt x="302373" y="160933"/>
                </a:cubicBezTo>
                <a:cubicBezTo>
                  <a:pt x="335710" y="169929"/>
                  <a:pt x="329361" y="196916"/>
                  <a:pt x="403973" y="246658"/>
                </a:cubicBezTo>
                <a:cubicBezTo>
                  <a:pt x="478585" y="296400"/>
                  <a:pt x="684431" y="429750"/>
                  <a:pt x="750048" y="459383"/>
                </a:cubicBezTo>
                <a:cubicBezTo>
                  <a:pt x="815665" y="489016"/>
                  <a:pt x="737348" y="401704"/>
                  <a:pt x="797673" y="424458"/>
                </a:cubicBezTo>
                <a:cubicBezTo>
                  <a:pt x="857998" y="447212"/>
                  <a:pt x="987644" y="508596"/>
                  <a:pt x="1111998" y="595908"/>
                </a:cubicBezTo>
                <a:cubicBezTo>
                  <a:pt x="1236352" y="683220"/>
                  <a:pt x="1517340" y="929283"/>
                  <a:pt x="1543798" y="948333"/>
                </a:cubicBezTo>
                <a:cubicBezTo>
                  <a:pt x="1570256" y="967383"/>
                  <a:pt x="1445373" y="822391"/>
                  <a:pt x="1270748" y="710208"/>
                </a:cubicBezTo>
                <a:cubicBezTo>
                  <a:pt x="1096123" y="598025"/>
                  <a:pt x="678611" y="375246"/>
                  <a:pt x="496048" y="275233"/>
                </a:cubicBezTo>
                <a:cubicBezTo>
                  <a:pt x="313486" y="175221"/>
                  <a:pt x="244165" y="154054"/>
                  <a:pt x="175373" y="110133"/>
                </a:cubicBezTo>
                <a:cubicBezTo>
                  <a:pt x="106581" y="66212"/>
                  <a:pt x="108698" y="28641"/>
                  <a:pt x="83298" y="11708"/>
                </a:cubicBezTo>
                <a:cubicBezTo>
                  <a:pt x="57898" y="-5225"/>
                  <a:pt x="-7719" y="-1521"/>
                  <a:pt x="748" y="85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0FCF443-D040-9BF5-A05B-5D48254751F3}"/>
              </a:ext>
            </a:extLst>
          </p:cNvPr>
          <p:cNvSpPr/>
          <p:nvPr/>
        </p:nvSpPr>
        <p:spPr>
          <a:xfrm>
            <a:off x="5124645" y="2404899"/>
            <a:ext cx="1140355" cy="577616"/>
          </a:xfrm>
          <a:custGeom>
            <a:avLst/>
            <a:gdLst>
              <a:gd name="connsiteX0" fmla="*/ 12505 w 1140355"/>
              <a:gd name="connsiteY0" fmla="*/ 4926 h 577616"/>
              <a:gd name="connsiteX1" fmla="*/ 736405 w 1140355"/>
              <a:gd name="connsiteY1" fmla="*/ 331951 h 577616"/>
              <a:gd name="connsiteX2" fmla="*/ 1133280 w 1140355"/>
              <a:gd name="connsiteY2" fmla="*/ 573251 h 577616"/>
              <a:gd name="connsiteX3" fmla="*/ 965005 w 1140355"/>
              <a:gd name="connsiteY3" fmla="*/ 474826 h 577616"/>
              <a:gd name="connsiteX4" fmla="*/ 641155 w 1140355"/>
              <a:gd name="connsiteY4" fmla="*/ 316076 h 577616"/>
              <a:gd name="connsiteX5" fmla="*/ 704655 w 1140355"/>
              <a:gd name="connsiteY5" fmla="*/ 325601 h 577616"/>
              <a:gd name="connsiteX6" fmla="*/ 307780 w 1140355"/>
              <a:gd name="connsiteY6" fmla="*/ 147801 h 577616"/>
              <a:gd name="connsiteX7" fmla="*/ 12505 w 1140355"/>
              <a:gd name="connsiteY7" fmla="*/ 4926 h 57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0355" h="577616">
                <a:moveTo>
                  <a:pt x="12505" y="4926"/>
                </a:moveTo>
                <a:cubicBezTo>
                  <a:pt x="83943" y="35618"/>
                  <a:pt x="549609" y="237230"/>
                  <a:pt x="736405" y="331951"/>
                </a:cubicBezTo>
                <a:cubicBezTo>
                  <a:pt x="923201" y="426672"/>
                  <a:pt x="1095180" y="549439"/>
                  <a:pt x="1133280" y="573251"/>
                </a:cubicBezTo>
                <a:cubicBezTo>
                  <a:pt x="1171380" y="597063"/>
                  <a:pt x="1047026" y="517688"/>
                  <a:pt x="965005" y="474826"/>
                </a:cubicBezTo>
                <a:cubicBezTo>
                  <a:pt x="882984" y="431964"/>
                  <a:pt x="684547" y="340947"/>
                  <a:pt x="641155" y="316076"/>
                </a:cubicBezTo>
                <a:cubicBezTo>
                  <a:pt x="597763" y="291205"/>
                  <a:pt x="760217" y="353647"/>
                  <a:pt x="704655" y="325601"/>
                </a:cubicBezTo>
                <a:cubicBezTo>
                  <a:pt x="649093" y="297555"/>
                  <a:pt x="421551" y="200718"/>
                  <a:pt x="307780" y="147801"/>
                </a:cubicBezTo>
                <a:cubicBezTo>
                  <a:pt x="194009" y="94884"/>
                  <a:pt x="-58933" y="-25766"/>
                  <a:pt x="12505" y="49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4D38E54B-7F70-AFAA-9016-38BB21321496}"/>
              </a:ext>
            </a:extLst>
          </p:cNvPr>
          <p:cNvSpPr/>
          <p:nvPr/>
        </p:nvSpPr>
        <p:spPr>
          <a:xfrm>
            <a:off x="4489392" y="1518250"/>
            <a:ext cx="548256" cy="158106"/>
          </a:xfrm>
          <a:custGeom>
            <a:avLst/>
            <a:gdLst>
              <a:gd name="connsiteX0" fmla="*/ 58 w 548256"/>
              <a:gd name="connsiteY0" fmla="*/ 24800 h 158106"/>
              <a:gd name="connsiteX1" fmla="*/ 260408 w 548256"/>
              <a:gd name="connsiteY1" fmla="*/ 62900 h 158106"/>
              <a:gd name="connsiteX2" fmla="*/ 241358 w 548256"/>
              <a:gd name="connsiteY2" fmla="*/ 37500 h 158106"/>
              <a:gd name="connsiteX3" fmla="*/ 542983 w 548256"/>
              <a:gd name="connsiteY3" fmla="*/ 148625 h 158106"/>
              <a:gd name="connsiteX4" fmla="*/ 419158 w 548256"/>
              <a:gd name="connsiteY4" fmla="*/ 135925 h 158106"/>
              <a:gd name="connsiteX5" fmla="*/ 238183 w 548256"/>
              <a:gd name="connsiteY5" fmla="*/ 5750 h 158106"/>
              <a:gd name="connsiteX6" fmla="*/ 58 w 548256"/>
              <a:gd name="connsiteY6" fmla="*/ 24800 h 15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256" h="158106">
                <a:moveTo>
                  <a:pt x="58" y="24800"/>
                </a:moveTo>
                <a:cubicBezTo>
                  <a:pt x="3762" y="34325"/>
                  <a:pt x="220191" y="60783"/>
                  <a:pt x="260408" y="62900"/>
                </a:cubicBezTo>
                <a:cubicBezTo>
                  <a:pt x="300625" y="65017"/>
                  <a:pt x="194262" y="23213"/>
                  <a:pt x="241358" y="37500"/>
                </a:cubicBezTo>
                <a:cubicBezTo>
                  <a:pt x="288454" y="51787"/>
                  <a:pt x="513350" y="132221"/>
                  <a:pt x="542983" y="148625"/>
                </a:cubicBezTo>
                <a:cubicBezTo>
                  <a:pt x="572616" y="165029"/>
                  <a:pt x="469958" y="159737"/>
                  <a:pt x="419158" y="135925"/>
                </a:cubicBezTo>
                <a:cubicBezTo>
                  <a:pt x="368358" y="112113"/>
                  <a:pt x="308033" y="23212"/>
                  <a:pt x="238183" y="5750"/>
                </a:cubicBezTo>
                <a:cubicBezTo>
                  <a:pt x="168333" y="-11712"/>
                  <a:pt x="-3646" y="15275"/>
                  <a:pt x="58" y="248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8DFFDFDE-E49A-4F26-5217-47A30F75446D}"/>
              </a:ext>
            </a:extLst>
          </p:cNvPr>
          <p:cNvSpPr/>
          <p:nvPr/>
        </p:nvSpPr>
        <p:spPr>
          <a:xfrm>
            <a:off x="4543401" y="1595137"/>
            <a:ext cx="378152" cy="106663"/>
          </a:xfrm>
          <a:custGeom>
            <a:avLst/>
            <a:gdLst>
              <a:gd name="connsiteX0" fmla="*/ 24 w 378152"/>
              <a:gd name="connsiteY0" fmla="*/ 24113 h 106663"/>
              <a:gd name="connsiteX1" fmla="*/ 241324 w 378152"/>
              <a:gd name="connsiteY1" fmla="*/ 62213 h 106663"/>
              <a:gd name="connsiteX2" fmla="*/ 374674 w 378152"/>
              <a:gd name="connsiteY2" fmla="*/ 106663 h 106663"/>
              <a:gd name="connsiteX3" fmla="*/ 317524 w 378152"/>
              <a:gd name="connsiteY3" fmla="*/ 62213 h 106663"/>
              <a:gd name="connsiteX4" fmla="*/ 92099 w 378152"/>
              <a:gd name="connsiteY4" fmla="*/ 1888 h 106663"/>
              <a:gd name="connsiteX5" fmla="*/ 225449 w 378152"/>
              <a:gd name="connsiteY5" fmla="*/ 14588 h 106663"/>
              <a:gd name="connsiteX6" fmla="*/ 24 w 378152"/>
              <a:gd name="connsiteY6" fmla="*/ 24113 h 10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152" h="106663">
                <a:moveTo>
                  <a:pt x="24" y="24113"/>
                </a:moveTo>
                <a:cubicBezTo>
                  <a:pt x="2670" y="32050"/>
                  <a:pt x="178882" y="48455"/>
                  <a:pt x="241324" y="62213"/>
                </a:cubicBezTo>
                <a:cubicBezTo>
                  <a:pt x="303766" y="75971"/>
                  <a:pt x="361974" y="106663"/>
                  <a:pt x="374674" y="106663"/>
                </a:cubicBezTo>
                <a:cubicBezTo>
                  <a:pt x="387374" y="106663"/>
                  <a:pt x="364620" y="79675"/>
                  <a:pt x="317524" y="62213"/>
                </a:cubicBezTo>
                <a:cubicBezTo>
                  <a:pt x="270428" y="44751"/>
                  <a:pt x="107445" y="9825"/>
                  <a:pt x="92099" y="1888"/>
                </a:cubicBezTo>
                <a:cubicBezTo>
                  <a:pt x="76753" y="-6049"/>
                  <a:pt x="241853" y="13530"/>
                  <a:pt x="225449" y="14588"/>
                </a:cubicBezTo>
                <a:cubicBezTo>
                  <a:pt x="209045" y="15646"/>
                  <a:pt x="-2622" y="16176"/>
                  <a:pt x="24" y="2411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69B780E9-4BA5-E771-D4B2-E38E2EA783F2}"/>
              </a:ext>
            </a:extLst>
          </p:cNvPr>
          <p:cNvSpPr/>
          <p:nvPr/>
        </p:nvSpPr>
        <p:spPr>
          <a:xfrm>
            <a:off x="4348006" y="1720822"/>
            <a:ext cx="508439" cy="55487"/>
          </a:xfrm>
          <a:custGeom>
            <a:avLst/>
            <a:gdLst>
              <a:gd name="connsiteX0" fmla="*/ 1744 w 508439"/>
              <a:gd name="connsiteY0" fmla="*/ 54003 h 55487"/>
              <a:gd name="connsiteX1" fmla="*/ 112869 w 508439"/>
              <a:gd name="connsiteY1" fmla="*/ 41303 h 55487"/>
              <a:gd name="connsiteX2" fmla="*/ 293844 w 508439"/>
              <a:gd name="connsiteY2" fmla="*/ 34953 h 55487"/>
              <a:gd name="connsiteX3" fmla="*/ 249394 w 508439"/>
              <a:gd name="connsiteY3" fmla="*/ 28 h 55487"/>
              <a:gd name="connsiteX4" fmla="*/ 503394 w 508439"/>
              <a:gd name="connsiteY4" fmla="*/ 41303 h 55487"/>
              <a:gd name="connsiteX5" fmla="*/ 401794 w 508439"/>
              <a:gd name="connsiteY5" fmla="*/ 47653 h 55487"/>
              <a:gd name="connsiteX6" fmla="*/ 198594 w 508439"/>
              <a:gd name="connsiteY6" fmla="*/ 3203 h 55487"/>
              <a:gd name="connsiteX7" fmla="*/ 1744 w 508439"/>
              <a:gd name="connsiteY7" fmla="*/ 54003 h 55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439" h="55487">
                <a:moveTo>
                  <a:pt x="1744" y="54003"/>
                </a:moveTo>
                <a:cubicBezTo>
                  <a:pt x="-12544" y="60353"/>
                  <a:pt x="64186" y="44478"/>
                  <a:pt x="112869" y="41303"/>
                </a:cubicBezTo>
                <a:cubicBezTo>
                  <a:pt x="161552" y="38128"/>
                  <a:pt x="271090" y="41832"/>
                  <a:pt x="293844" y="34953"/>
                </a:cubicBezTo>
                <a:cubicBezTo>
                  <a:pt x="316598" y="28074"/>
                  <a:pt x="214469" y="-1030"/>
                  <a:pt x="249394" y="28"/>
                </a:cubicBezTo>
                <a:cubicBezTo>
                  <a:pt x="284319" y="1086"/>
                  <a:pt x="477994" y="33366"/>
                  <a:pt x="503394" y="41303"/>
                </a:cubicBezTo>
                <a:cubicBezTo>
                  <a:pt x="528794" y="49240"/>
                  <a:pt x="452594" y="54003"/>
                  <a:pt x="401794" y="47653"/>
                </a:cubicBezTo>
                <a:cubicBezTo>
                  <a:pt x="350994" y="41303"/>
                  <a:pt x="261036" y="4261"/>
                  <a:pt x="198594" y="3203"/>
                </a:cubicBezTo>
                <a:cubicBezTo>
                  <a:pt x="136152" y="2145"/>
                  <a:pt x="16032" y="47653"/>
                  <a:pt x="1744" y="5400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D2D01DD8-CC47-EF54-64A6-AD13CAD51CF4}"/>
              </a:ext>
            </a:extLst>
          </p:cNvPr>
          <p:cNvSpPr/>
          <p:nvPr/>
        </p:nvSpPr>
        <p:spPr>
          <a:xfrm>
            <a:off x="4245376" y="1841200"/>
            <a:ext cx="463174" cy="86358"/>
          </a:xfrm>
          <a:custGeom>
            <a:avLst/>
            <a:gdLst>
              <a:gd name="connsiteX0" fmla="*/ 9124 w 463174"/>
              <a:gd name="connsiteY0" fmla="*/ 86025 h 86358"/>
              <a:gd name="connsiteX1" fmla="*/ 447274 w 463174"/>
              <a:gd name="connsiteY1" fmla="*/ 6650 h 86358"/>
              <a:gd name="connsiteX2" fmla="*/ 244074 w 463174"/>
              <a:gd name="connsiteY2" fmla="*/ 6650 h 86358"/>
              <a:gd name="connsiteX3" fmla="*/ 463149 w 463174"/>
              <a:gd name="connsiteY3" fmla="*/ 25700 h 86358"/>
              <a:gd name="connsiteX4" fmla="*/ 259949 w 463174"/>
              <a:gd name="connsiteY4" fmla="*/ 32050 h 86358"/>
              <a:gd name="connsiteX5" fmla="*/ 155174 w 463174"/>
              <a:gd name="connsiteY5" fmla="*/ 35225 h 86358"/>
              <a:gd name="connsiteX6" fmla="*/ 9124 w 463174"/>
              <a:gd name="connsiteY6" fmla="*/ 86025 h 86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174" h="86358">
                <a:moveTo>
                  <a:pt x="9124" y="86025"/>
                </a:moveTo>
                <a:cubicBezTo>
                  <a:pt x="57807" y="81262"/>
                  <a:pt x="408116" y="19879"/>
                  <a:pt x="447274" y="6650"/>
                </a:cubicBezTo>
                <a:cubicBezTo>
                  <a:pt x="486432" y="-6579"/>
                  <a:pt x="241428" y="3475"/>
                  <a:pt x="244074" y="6650"/>
                </a:cubicBezTo>
                <a:cubicBezTo>
                  <a:pt x="246720" y="9825"/>
                  <a:pt x="460503" y="21467"/>
                  <a:pt x="463149" y="25700"/>
                </a:cubicBezTo>
                <a:cubicBezTo>
                  <a:pt x="465795" y="29933"/>
                  <a:pt x="259949" y="32050"/>
                  <a:pt x="259949" y="32050"/>
                </a:cubicBezTo>
                <a:cubicBezTo>
                  <a:pt x="208620" y="33637"/>
                  <a:pt x="189570" y="27288"/>
                  <a:pt x="155174" y="35225"/>
                </a:cubicBezTo>
                <a:cubicBezTo>
                  <a:pt x="120778" y="43162"/>
                  <a:pt x="-39559" y="90788"/>
                  <a:pt x="9124" y="860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1728DA53-43F5-DE52-653C-B3B20996CE0A}"/>
              </a:ext>
            </a:extLst>
          </p:cNvPr>
          <p:cNvSpPr/>
          <p:nvPr/>
        </p:nvSpPr>
        <p:spPr>
          <a:xfrm>
            <a:off x="4200698" y="1999243"/>
            <a:ext cx="452380" cy="83651"/>
          </a:xfrm>
          <a:custGeom>
            <a:avLst/>
            <a:gdLst>
              <a:gd name="connsiteX0" fmla="*/ 3002 w 452380"/>
              <a:gd name="connsiteY0" fmla="*/ 83557 h 83651"/>
              <a:gd name="connsiteX1" fmla="*/ 352252 w 452380"/>
              <a:gd name="connsiteY1" fmla="*/ 23232 h 83651"/>
              <a:gd name="connsiteX2" fmla="*/ 218902 w 452380"/>
              <a:gd name="connsiteY2" fmla="*/ 26407 h 83651"/>
              <a:gd name="connsiteX3" fmla="*/ 450677 w 452380"/>
              <a:gd name="connsiteY3" fmla="*/ 29582 h 83651"/>
              <a:gd name="connsiteX4" fmla="*/ 317327 w 452380"/>
              <a:gd name="connsiteY4" fmla="*/ 4182 h 83651"/>
              <a:gd name="connsiteX5" fmla="*/ 190327 w 452380"/>
              <a:gd name="connsiteY5" fmla="*/ 7357 h 83651"/>
              <a:gd name="connsiteX6" fmla="*/ 3002 w 452380"/>
              <a:gd name="connsiteY6" fmla="*/ 83557 h 8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380" h="83651">
                <a:moveTo>
                  <a:pt x="3002" y="83557"/>
                </a:moveTo>
                <a:cubicBezTo>
                  <a:pt x="29990" y="86203"/>
                  <a:pt x="316269" y="32757"/>
                  <a:pt x="352252" y="23232"/>
                </a:cubicBezTo>
                <a:cubicBezTo>
                  <a:pt x="388235" y="13707"/>
                  <a:pt x="202498" y="25349"/>
                  <a:pt x="218902" y="26407"/>
                </a:cubicBezTo>
                <a:cubicBezTo>
                  <a:pt x="235306" y="27465"/>
                  <a:pt x="434273" y="33286"/>
                  <a:pt x="450677" y="29582"/>
                </a:cubicBezTo>
                <a:cubicBezTo>
                  <a:pt x="467081" y="25878"/>
                  <a:pt x="360719" y="7886"/>
                  <a:pt x="317327" y="4182"/>
                </a:cubicBezTo>
                <a:cubicBezTo>
                  <a:pt x="273935" y="478"/>
                  <a:pt x="242185" y="-4285"/>
                  <a:pt x="190327" y="7357"/>
                </a:cubicBezTo>
                <a:cubicBezTo>
                  <a:pt x="138469" y="18999"/>
                  <a:pt x="-23986" y="80911"/>
                  <a:pt x="3002" y="8355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AA31788B-F465-20EA-60CF-06345D27B68F}"/>
              </a:ext>
            </a:extLst>
          </p:cNvPr>
          <p:cNvSpPr/>
          <p:nvPr/>
        </p:nvSpPr>
        <p:spPr>
          <a:xfrm>
            <a:off x="4176644" y="2054205"/>
            <a:ext cx="471556" cy="120670"/>
          </a:xfrm>
          <a:custGeom>
            <a:avLst/>
            <a:gdLst>
              <a:gd name="connsiteX0" fmla="*/ 1656 w 471556"/>
              <a:gd name="connsiteY0" fmla="*/ 120670 h 120670"/>
              <a:gd name="connsiteX1" fmla="*/ 309631 w 471556"/>
              <a:gd name="connsiteY1" fmla="*/ 34945 h 120670"/>
              <a:gd name="connsiteX2" fmla="*/ 150881 w 471556"/>
              <a:gd name="connsiteY2" fmla="*/ 50820 h 120670"/>
              <a:gd name="connsiteX3" fmla="*/ 471556 w 471556"/>
              <a:gd name="connsiteY3" fmla="*/ 20 h 120670"/>
              <a:gd name="connsiteX4" fmla="*/ 150881 w 471556"/>
              <a:gd name="connsiteY4" fmla="*/ 44470 h 120670"/>
              <a:gd name="connsiteX5" fmla="*/ 115956 w 471556"/>
              <a:gd name="connsiteY5" fmla="*/ 31770 h 120670"/>
              <a:gd name="connsiteX6" fmla="*/ 93731 w 471556"/>
              <a:gd name="connsiteY6" fmla="*/ 63520 h 120670"/>
              <a:gd name="connsiteX7" fmla="*/ 112781 w 471556"/>
              <a:gd name="connsiteY7" fmla="*/ 31770 h 120670"/>
              <a:gd name="connsiteX8" fmla="*/ 182631 w 471556"/>
              <a:gd name="connsiteY8" fmla="*/ 34945 h 120670"/>
              <a:gd name="connsiteX9" fmla="*/ 1656 w 471556"/>
              <a:gd name="connsiteY9" fmla="*/ 120670 h 12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556" h="120670">
                <a:moveTo>
                  <a:pt x="1656" y="120670"/>
                </a:moveTo>
                <a:cubicBezTo>
                  <a:pt x="22823" y="120670"/>
                  <a:pt x="284760" y="46587"/>
                  <a:pt x="309631" y="34945"/>
                </a:cubicBezTo>
                <a:cubicBezTo>
                  <a:pt x="334502" y="23303"/>
                  <a:pt x="123893" y="56641"/>
                  <a:pt x="150881" y="50820"/>
                </a:cubicBezTo>
                <a:cubicBezTo>
                  <a:pt x="177869" y="44999"/>
                  <a:pt x="471556" y="1078"/>
                  <a:pt x="471556" y="20"/>
                </a:cubicBezTo>
                <a:cubicBezTo>
                  <a:pt x="471556" y="-1038"/>
                  <a:pt x="210148" y="39178"/>
                  <a:pt x="150881" y="44470"/>
                </a:cubicBezTo>
                <a:cubicBezTo>
                  <a:pt x="91614" y="49762"/>
                  <a:pt x="125481" y="28595"/>
                  <a:pt x="115956" y="31770"/>
                </a:cubicBezTo>
                <a:cubicBezTo>
                  <a:pt x="106431" y="34945"/>
                  <a:pt x="94260" y="63520"/>
                  <a:pt x="93731" y="63520"/>
                </a:cubicBezTo>
                <a:cubicBezTo>
                  <a:pt x="93202" y="63520"/>
                  <a:pt x="97964" y="36533"/>
                  <a:pt x="112781" y="31770"/>
                </a:cubicBezTo>
                <a:cubicBezTo>
                  <a:pt x="127598" y="27007"/>
                  <a:pt x="196389" y="22245"/>
                  <a:pt x="182631" y="34945"/>
                </a:cubicBezTo>
                <a:cubicBezTo>
                  <a:pt x="168873" y="47645"/>
                  <a:pt x="-19511" y="120670"/>
                  <a:pt x="1656" y="12067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7230CF1C-78B0-4828-663A-D9851AB25682}"/>
              </a:ext>
            </a:extLst>
          </p:cNvPr>
          <p:cNvSpPr/>
          <p:nvPr/>
        </p:nvSpPr>
        <p:spPr>
          <a:xfrm>
            <a:off x="2508492" y="2002626"/>
            <a:ext cx="1470225" cy="1109248"/>
          </a:xfrm>
          <a:custGeom>
            <a:avLst/>
            <a:gdLst>
              <a:gd name="connsiteX0" fmla="*/ 1469783 w 1470225"/>
              <a:gd name="connsiteY0" fmla="*/ 799 h 1109248"/>
              <a:gd name="connsiteX1" fmla="*/ 825258 w 1470225"/>
              <a:gd name="connsiteY1" fmla="*/ 286549 h 1109248"/>
              <a:gd name="connsiteX2" fmla="*/ 891933 w 1470225"/>
              <a:gd name="connsiteY2" fmla="*/ 273849 h 1109248"/>
              <a:gd name="connsiteX3" fmla="*/ 577608 w 1470225"/>
              <a:gd name="connsiteY3" fmla="*/ 448474 h 1109248"/>
              <a:gd name="connsiteX4" fmla="*/ 15633 w 1470225"/>
              <a:gd name="connsiteY4" fmla="*/ 1089824 h 1109248"/>
              <a:gd name="connsiteX5" fmla="*/ 196608 w 1470225"/>
              <a:gd name="connsiteY5" fmla="*/ 896149 h 1109248"/>
              <a:gd name="connsiteX6" fmla="*/ 618883 w 1470225"/>
              <a:gd name="connsiteY6" fmla="*/ 419899 h 1109248"/>
              <a:gd name="connsiteX7" fmla="*/ 561733 w 1470225"/>
              <a:gd name="connsiteY7" fmla="*/ 435774 h 1109248"/>
              <a:gd name="connsiteX8" fmla="*/ 971308 w 1470225"/>
              <a:gd name="connsiteY8" fmla="*/ 242099 h 1109248"/>
              <a:gd name="connsiteX9" fmla="*/ 926858 w 1470225"/>
              <a:gd name="connsiteY9" fmla="*/ 200824 h 1109248"/>
              <a:gd name="connsiteX10" fmla="*/ 1469783 w 1470225"/>
              <a:gd name="connsiteY10" fmla="*/ 799 h 110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0225" h="1109248">
                <a:moveTo>
                  <a:pt x="1469783" y="799"/>
                </a:moveTo>
                <a:cubicBezTo>
                  <a:pt x="1452850" y="15086"/>
                  <a:pt x="921566" y="241041"/>
                  <a:pt x="825258" y="286549"/>
                </a:cubicBezTo>
                <a:cubicBezTo>
                  <a:pt x="728950" y="332057"/>
                  <a:pt x="933208" y="246862"/>
                  <a:pt x="891933" y="273849"/>
                </a:cubicBezTo>
                <a:cubicBezTo>
                  <a:pt x="850658" y="300836"/>
                  <a:pt x="723658" y="312478"/>
                  <a:pt x="577608" y="448474"/>
                </a:cubicBezTo>
                <a:cubicBezTo>
                  <a:pt x="431558" y="584470"/>
                  <a:pt x="79133" y="1015212"/>
                  <a:pt x="15633" y="1089824"/>
                </a:cubicBezTo>
                <a:cubicBezTo>
                  <a:pt x="-47867" y="1164436"/>
                  <a:pt x="96066" y="1007803"/>
                  <a:pt x="196608" y="896149"/>
                </a:cubicBezTo>
                <a:cubicBezTo>
                  <a:pt x="297150" y="784495"/>
                  <a:pt x="558029" y="496628"/>
                  <a:pt x="618883" y="419899"/>
                </a:cubicBezTo>
                <a:cubicBezTo>
                  <a:pt x="679737" y="343170"/>
                  <a:pt x="502996" y="465407"/>
                  <a:pt x="561733" y="435774"/>
                </a:cubicBezTo>
                <a:cubicBezTo>
                  <a:pt x="620470" y="406141"/>
                  <a:pt x="910454" y="281257"/>
                  <a:pt x="971308" y="242099"/>
                </a:cubicBezTo>
                <a:cubicBezTo>
                  <a:pt x="1032162" y="202941"/>
                  <a:pt x="841662" y="233632"/>
                  <a:pt x="926858" y="200824"/>
                </a:cubicBezTo>
                <a:cubicBezTo>
                  <a:pt x="1012054" y="168016"/>
                  <a:pt x="1486716" y="-13488"/>
                  <a:pt x="1469783" y="79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6AA31550-E5C3-2D52-3E46-33BEDBE67D57}"/>
              </a:ext>
            </a:extLst>
          </p:cNvPr>
          <p:cNvSpPr/>
          <p:nvPr/>
        </p:nvSpPr>
        <p:spPr>
          <a:xfrm>
            <a:off x="2220895" y="2528681"/>
            <a:ext cx="806457" cy="1221376"/>
          </a:xfrm>
          <a:custGeom>
            <a:avLst/>
            <a:gdLst>
              <a:gd name="connsiteX0" fmla="*/ 773130 w 806457"/>
              <a:gd name="connsiteY0" fmla="*/ 20844 h 1221376"/>
              <a:gd name="connsiteX1" fmla="*/ 274655 w 806457"/>
              <a:gd name="connsiteY1" fmla="*/ 528844 h 1221376"/>
              <a:gd name="connsiteX2" fmla="*/ 357205 w 806457"/>
              <a:gd name="connsiteY2" fmla="*/ 462169 h 1221376"/>
              <a:gd name="connsiteX3" fmla="*/ 138130 w 806457"/>
              <a:gd name="connsiteY3" fmla="*/ 763794 h 1221376"/>
              <a:gd name="connsiteX4" fmla="*/ 195280 w 806457"/>
              <a:gd name="connsiteY4" fmla="*/ 732044 h 1221376"/>
              <a:gd name="connsiteX5" fmla="*/ 42880 w 806457"/>
              <a:gd name="connsiteY5" fmla="*/ 966994 h 1221376"/>
              <a:gd name="connsiteX6" fmla="*/ 1605 w 806457"/>
              <a:gd name="connsiteY6" fmla="*/ 1103519 h 1221376"/>
              <a:gd name="connsiteX7" fmla="*/ 11130 w 806457"/>
              <a:gd name="connsiteY7" fmla="*/ 1220994 h 1221376"/>
              <a:gd name="connsiteX8" fmla="*/ 36530 w 806457"/>
              <a:gd name="connsiteY8" fmla="*/ 1132094 h 1221376"/>
              <a:gd name="connsiteX9" fmla="*/ 138130 w 806457"/>
              <a:gd name="connsiteY9" fmla="*/ 900319 h 1221376"/>
              <a:gd name="connsiteX10" fmla="*/ 385780 w 806457"/>
              <a:gd name="connsiteY10" fmla="*/ 436769 h 1221376"/>
              <a:gd name="connsiteX11" fmla="*/ 423880 w 806457"/>
              <a:gd name="connsiteY11" fmla="*/ 354219 h 1221376"/>
              <a:gd name="connsiteX12" fmla="*/ 719155 w 806457"/>
              <a:gd name="connsiteY12" fmla="*/ 122444 h 1221376"/>
              <a:gd name="connsiteX13" fmla="*/ 773130 w 806457"/>
              <a:gd name="connsiteY13" fmla="*/ 20844 h 122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6457" h="1221376">
                <a:moveTo>
                  <a:pt x="773130" y="20844"/>
                </a:moveTo>
                <a:cubicBezTo>
                  <a:pt x="699047" y="88577"/>
                  <a:pt x="343976" y="455290"/>
                  <a:pt x="274655" y="528844"/>
                </a:cubicBezTo>
                <a:cubicBezTo>
                  <a:pt x="205334" y="602398"/>
                  <a:pt x="379959" y="423011"/>
                  <a:pt x="357205" y="462169"/>
                </a:cubicBezTo>
                <a:cubicBezTo>
                  <a:pt x="334451" y="501327"/>
                  <a:pt x="165117" y="718815"/>
                  <a:pt x="138130" y="763794"/>
                </a:cubicBezTo>
                <a:cubicBezTo>
                  <a:pt x="111143" y="808773"/>
                  <a:pt x="211155" y="698177"/>
                  <a:pt x="195280" y="732044"/>
                </a:cubicBezTo>
                <a:cubicBezTo>
                  <a:pt x="179405" y="765911"/>
                  <a:pt x="75159" y="905082"/>
                  <a:pt x="42880" y="966994"/>
                </a:cubicBezTo>
                <a:cubicBezTo>
                  <a:pt x="10601" y="1028906"/>
                  <a:pt x="6897" y="1061186"/>
                  <a:pt x="1605" y="1103519"/>
                </a:cubicBezTo>
                <a:cubicBezTo>
                  <a:pt x="-3687" y="1145852"/>
                  <a:pt x="5309" y="1216232"/>
                  <a:pt x="11130" y="1220994"/>
                </a:cubicBezTo>
                <a:cubicBezTo>
                  <a:pt x="16951" y="1225756"/>
                  <a:pt x="15363" y="1185540"/>
                  <a:pt x="36530" y="1132094"/>
                </a:cubicBezTo>
                <a:cubicBezTo>
                  <a:pt x="57697" y="1078648"/>
                  <a:pt x="79922" y="1016206"/>
                  <a:pt x="138130" y="900319"/>
                </a:cubicBezTo>
                <a:cubicBezTo>
                  <a:pt x="196338" y="784432"/>
                  <a:pt x="338155" y="527786"/>
                  <a:pt x="385780" y="436769"/>
                </a:cubicBezTo>
                <a:cubicBezTo>
                  <a:pt x="433405" y="345752"/>
                  <a:pt x="368318" y="406606"/>
                  <a:pt x="423880" y="354219"/>
                </a:cubicBezTo>
                <a:cubicBezTo>
                  <a:pt x="479442" y="301832"/>
                  <a:pt x="654597" y="177477"/>
                  <a:pt x="719155" y="122444"/>
                </a:cubicBezTo>
                <a:cubicBezTo>
                  <a:pt x="783713" y="67411"/>
                  <a:pt x="847213" y="-46889"/>
                  <a:pt x="773130" y="2084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9553D522-842A-0D92-3876-34D4B58476F2}"/>
              </a:ext>
            </a:extLst>
          </p:cNvPr>
          <p:cNvSpPr/>
          <p:nvPr/>
        </p:nvSpPr>
        <p:spPr>
          <a:xfrm>
            <a:off x="2363299" y="2177486"/>
            <a:ext cx="1611877" cy="1223687"/>
          </a:xfrm>
          <a:custGeom>
            <a:avLst/>
            <a:gdLst>
              <a:gd name="connsiteX0" fmla="*/ 1611801 w 1611877"/>
              <a:gd name="connsiteY0" fmla="*/ 564 h 1223687"/>
              <a:gd name="connsiteX1" fmla="*/ 1024426 w 1611877"/>
              <a:gd name="connsiteY1" fmla="*/ 248214 h 1223687"/>
              <a:gd name="connsiteX2" fmla="*/ 1068876 w 1611877"/>
              <a:gd name="connsiteY2" fmla="*/ 248214 h 1223687"/>
              <a:gd name="connsiteX3" fmla="*/ 633901 w 1611877"/>
              <a:gd name="connsiteY3" fmla="*/ 518089 h 1223687"/>
              <a:gd name="connsiteX4" fmla="*/ 675176 w 1611877"/>
              <a:gd name="connsiteY4" fmla="*/ 508564 h 1223687"/>
              <a:gd name="connsiteX5" fmla="*/ 170351 w 1611877"/>
              <a:gd name="connsiteY5" fmla="*/ 978464 h 1223687"/>
              <a:gd name="connsiteX6" fmla="*/ 256076 w 1611877"/>
              <a:gd name="connsiteY6" fmla="*/ 943539 h 1223687"/>
              <a:gd name="connsiteX7" fmla="*/ 2076 w 1611877"/>
              <a:gd name="connsiteY7" fmla="*/ 1219764 h 1223687"/>
              <a:gd name="connsiteX8" fmla="*/ 170351 w 1611877"/>
              <a:gd name="connsiteY8" fmla="*/ 1057839 h 1223687"/>
              <a:gd name="connsiteX9" fmla="*/ 738676 w 1611877"/>
              <a:gd name="connsiteY9" fmla="*/ 432364 h 1223687"/>
              <a:gd name="connsiteX10" fmla="*/ 697401 w 1611877"/>
              <a:gd name="connsiteY10" fmla="*/ 460939 h 1223687"/>
              <a:gd name="connsiteX11" fmla="*/ 1053001 w 1611877"/>
              <a:gd name="connsiteY11" fmla="*/ 213289 h 1223687"/>
              <a:gd name="connsiteX12" fmla="*/ 1065701 w 1611877"/>
              <a:gd name="connsiteY12" fmla="*/ 181539 h 1223687"/>
              <a:gd name="connsiteX13" fmla="*/ 1611801 w 1611877"/>
              <a:gd name="connsiteY13" fmla="*/ 564 h 122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11877" h="1223687">
                <a:moveTo>
                  <a:pt x="1611801" y="564"/>
                </a:moveTo>
                <a:cubicBezTo>
                  <a:pt x="1604922" y="11676"/>
                  <a:pt x="1114913" y="206939"/>
                  <a:pt x="1024426" y="248214"/>
                </a:cubicBezTo>
                <a:cubicBezTo>
                  <a:pt x="933939" y="289489"/>
                  <a:pt x="1133963" y="203235"/>
                  <a:pt x="1068876" y="248214"/>
                </a:cubicBezTo>
                <a:cubicBezTo>
                  <a:pt x="1003789" y="293193"/>
                  <a:pt x="699518" y="474697"/>
                  <a:pt x="633901" y="518089"/>
                </a:cubicBezTo>
                <a:cubicBezTo>
                  <a:pt x="568284" y="561481"/>
                  <a:pt x="752434" y="431835"/>
                  <a:pt x="675176" y="508564"/>
                </a:cubicBezTo>
                <a:cubicBezTo>
                  <a:pt x="597918" y="585293"/>
                  <a:pt x="240201" y="905968"/>
                  <a:pt x="170351" y="978464"/>
                </a:cubicBezTo>
                <a:cubicBezTo>
                  <a:pt x="100501" y="1050960"/>
                  <a:pt x="284122" y="903322"/>
                  <a:pt x="256076" y="943539"/>
                </a:cubicBezTo>
                <a:cubicBezTo>
                  <a:pt x="228030" y="983756"/>
                  <a:pt x="16363" y="1200714"/>
                  <a:pt x="2076" y="1219764"/>
                </a:cubicBezTo>
                <a:cubicBezTo>
                  <a:pt x="-12212" y="1238814"/>
                  <a:pt x="47584" y="1189072"/>
                  <a:pt x="170351" y="1057839"/>
                </a:cubicBezTo>
                <a:cubicBezTo>
                  <a:pt x="293118" y="926606"/>
                  <a:pt x="650834" y="531847"/>
                  <a:pt x="738676" y="432364"/>
                </a:cubicBezTo>
                <a:cubicBezTo>
                  <a:pt x="826518" y="332881"/>
                  <a:pt x="697401" y="460939"/>
                  <a:pt x="697401" y="460939"/>
                </a:cubicBezTo>
                <a:cubicBezTo>
                  <a:pt x="749788" y="424427"/>
                  <a:pt x="991618" y="259856"/>
                  <a:pt x="1053001" y="213289"/>
                </a:cubicBezTo>
                <a:cubicBezTo>
                  <a:pt x="1114384" y="166722"/>
                  <a:pt x="973626" y="217522"/>
                  <a:pt x="1065701" y="181539"/>
                </a:cubicBezTo>
                <a:cubicBezTo>
                  <a:pt x="1157776" y="145556"/>
                  <a:pt x="1618680" y="-10548"/>
                  <a:pt x="1611801" y="56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21E72E17-D2F1-4F89-DF60-B566F0E92AB7}"/>
              </a:ext>
            </a:extLst>
          </p:cNvPr>
          <p:cNvSpPr/>
          <p:nvPr/>
        </p:nvSpPr>
        <p:spPr>
          <a:xfrm>
            <a:off x="2044101" y="2819254"/>
            <a:ext cx="270484" cy="420651"/>
          </a:xfrm>
          <a:custGeom>
            <a:avLst/>
            <a:gdLst>
              <a:gd name="connsiteX0" fmla="*/ 270474 w 270484"/>
              <a:gd name="connsiteY0" fmla="*/ 146 h 420651"/>
              <a:gd name="connsiteX1" fmla="*/ 57749 w 270484"/>
              <a:gd name="connsiteY1" fmla="*/ 266846 h 420651"/>
              <a:gd name="connsiteX2" fmla="*/ 35524 w 270484"/>
              <a:gd name="connsiteY2" fmla="*/ 419246 h 420651"/>
              <a:gd name="connsiteX3" fmla="*/ 19649 w 270484"/>
              <a:gd name="connsiteY3" fmla="*/ 343046 h 420651"/>
              <a:gd name="connsiteX4" fmla="*/ 6949 w 270484"/>
              <a:gd name="connsiteY4" fmla="*/ 349396 h 420651"/>
              <a:gd name="connsiteX5" fmla="*/ 137124 w 270484"/>
              <a:gd name="connsiteY5" fmla="*/ 206521 h 420651"/>
              <a:gd name="connsiteX6" fmla="*/ 67274 w 270484"/>
              <a:gd name="connsiteY6" fmla="*/ 228746 h 420651"/>
              <a:gd name="connsiteX7" fmla="*/ 270474 w 270484"/>
              <a:gd name="connsiteY7" fmla="*/ 146 h 42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484" h="420651">
                <a:moveTo>
                  <a:pt x="270474" y="146"/>
                </a:moveTo>
                <a:cubicBezTo>
                  <a:pt x="268886" y="6496"/>
                  <a:pt x="96907" y="196996"/>
                  <a:pt x="57749" y="266846"/>
                </a:cubicBezTo>
                <a:cubicBezTo>
                  <a:pt x="18591" y="336696"/>
                  <a:pt x="41874" y="406546"/>
                  <a:pt x="35524" y="419246"/>
                </a:cubicBezTo>
                <a:cubicBezTo>
                  <a:pt x="29174" y="431946"/>
                  <a:pt x="24411" y="354688"/>
                  <a:pt x="19649" y="343046"/>
                </a:cubicBezTo>
                <a:cubicBezTo>
                  <a:pt x="14887" y="331404"/>
                  <a:pt x="-12630" y="372150"/>
                  <a:pt x="6949" y="349396"/>
                </a:cubicBezTo>
                <a:cubicBezTo>
                  <a:pt x="26528" y="326642"/>
                  <a:pt x="127070" y="226629"/>
                  <a:pt x="137124" y="206521"/>
                </a:cubicBezTo>
                <a:cubicBezTo>
                  <a:pt x="147178" y="186413"/>
                  <a:pt x="41874" y="261025"/>
                  <a:pt x="67274" y="228746"/>
                </a:cubicBezTo>
                <a:cubicBezTo>
                  <a:pt x="92674" y="196467"/>
                  <a:pt x="272062" y="-6204"/>
                  <a:pt x="270474" y="14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B7AB6088-C5A6-A6EB-B97B-01D2D8CCB734}"/>
              </a:ext>
            </a:extLst>
          </p:cNvPr>
          <p:cNvSpPr/>
          <p:nvPr/>
        </p:nvSpPr>
        <p:spPr>
          <a:xfrm>
            <a:off x="2229709" y="2522308"/>
            <a:ext cx="1823204" cy="1308394"/>
          </a:xfrm>
          <a:custGeom>
            <a:avLst/>
            <a:gdLst>
              <a:gd name="connsiteX0" fmla="*/ 1808891 w 1823204"/>
              <a:gd name="connsiteY0" fmla="*/ 8167 h 1308394"/>
              <a:gd name="connsiteX1" fmla="*/ 970691 w 1823204"/>
              <a:gd name="connsiteY1" fmla="*/ 328842 h 1308394"/>
              <a:gd name="connsiteX2" fmla="*/ 1164366 w 1823204"/>
              <a:gd name="connsiteY2" fmla="*/ 258992 h 1308394"/>
              <a:gd name="connsiteX3" fmla="*/ 799241 w 1823204"/>
              <a:gd name="connsiteY3" fmla="*/ 500292 h 1308394"/>
              <a:gd name="connsiteX4" fmla="*/ 294416 w 1823204"/>
              <a:gd name="connsiteY4" fmla="*/ 928917 h 1308394"/>
              <a:gd name="connsiteX5" fmla="*/ 53116 w 1823204"/>
              <a:gd name="connsiteY5" fmla="*/ 1278167 h 1308394"/>
              <a:gd name="connsiteX6" fmla="*/ 75341 w 1823204"/>
              <a:gd name="connsiteY6" fmla="*/ 1195617 h 1308394"/>
              <a:gd name="connsiteX7" fmla="*/ 840516 w 1823204"/>
              <a:gd name="connsiteY7" fmla="*/ 443142 h 1308394"/>
              <a:gd name="connsiteX8" fmla="*/ 808766 w 1823204"/>
              <a:gd name="connsiteY8" fmla="*/ 478067 h 1308394"/>
              <a:gd name="connsiteX9" fmla="*/ 1262791 w 1823204"/>
              <a:gd name="connsiteY9" fmla="*/ 268517 h 1308394"/>
              <a:gd name="connsiteX10" fmla="*/ 1256441 w 1823204"/>
              <a:gd name="connsiteY10" fmla="*/ 217717 h 1308394"/>
              <a:gd name="connsiteX11" fmla="*/ 1472341 w 1823204"/>
              <a:gd name="connsiteY11" fmla="*/ 90717 h 1308394"/>
              <a:gd name="connsiteX12" fmla="*/ 1497741 w 1823204"/>
              <a:gd name="connsiteY12" fmla="*/ 93892 h 1308394"/>
              <a:gd name="connsiteX13" fmla="*/ 1808891 w 1823204"/>
              <a:gd name="connsiteY13" fmla="*/ 8167 h 130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3204" h="1308394">
                <a:moveTo>
                  <a:pt x="1808891" y="8167"/>
                </a:moveTo>
                <a:cubicBezTo>
                  <a:pt x="1721049" y="47325"/>
                  <a:pt x="1078112" y="287038"/>
                  <a:pt x="970691" y="328842"/>
                </a:cubicBezTo>
                <a:cubicBezTo>
                  <a:pt x="863270" y="370646"/>
                  <a:pt x="1192941" y="230417"/>
                  <a:pt x="1164366" y="258992"/>
                </a:cubicBezTo>
                <a:cubicBezTo>
                  <a:pt x="1135791" y="287567"/>
                  <a:pt x="944233" y="388638"/>
                  <a:pt x="799241" y="500292"/>
                </a:cubicBezTo>
                <a:cubicBezTo>
                  <a:pt x="654249" y="611946"/>
                  <a:pt x="418770" y="799271"/>
                  <a:pt x="294416" y="928917"/>
                </a:cubicBezTo>
                <a:cubicBezTo>
                  <a:pt x="170062" y="1058563"/>
                  <a:pt x="89628" y="1233717"/>
                  <a:pt x="53116" y="1278167"/>
                </a:cubicBezTo>
                <a:cubicBezTo>
                  <a:pt x="16604" y="1322617"/>
                  <a:pt x="-55892" y="1334788"/>
                  <a:pt x="75341" y="1195617"/>
                </a:cubicBezTo>
                <a:cubicBezTo>
                  <a:pt x="206574" y="1056446"/>
                  <a:pt x="718279" y="562734"/>
                  <a:pt x="840516" y="443142"/>
                </a:cubicBezTo>
                <a:cubicBezTo>
                  <a:pt x="962753" y="323550"/>
                  <a:pt x="738387" y="507171"/>
                  <a:pt x="808766" y="478067"/>
                </a:cubicBezTo>
                <a:cubicBezTo>
                  <a:pt x="879145" y="448963"/>
                  <a:pt x="1188178" y="311909"/>
                  <a:pt x="1262791" y="268517"/>
                </a:cubicBezTo>
                <a:cubicBezTo>
                  <a:pt x="1337403" y="225125"/>
                  <a:pt x="1221516" y="247350"/>
                  <a:pt x="1256441" y="217717"/>
                </a:cubicBezTo>
                <a:cubicBezTo>
                  <a:pt x="1291366" y="188084"/>
                  <a:pt x="1432125" y="111354"/>
                  <a:pt x="1472341" y="90717"/>
                </a:cubicBezTo>
                <a:cubicBezTo>
                  <a:pt x="1512557" y="70080"/>
                  <a:pt x="1441649" y="105004"/>
                  <a:pt x="1497741" y="93892"/>
                </a:cubicBezTo>
                <a:cubicBezTo>
                  <a:pt x="1553833" y="82780"/>
                  <a:pt x="1896733" y="-30991"/>
                  <a:pt x="1808891" y="816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82940A0E-0798-6BF8-F955-4D584260BB09}"/>
              </a:ext>
            </a:extLst>
          </p:cNvPr>
          <p:cNvSpPr/>
          <p:nvPr/>
        </p:nvSpPr>
        <p:spPr>
          <a:xfrm>
            <a:off x="1879610" y="3136897"/>
            <a:ext cx="464127" cy="390540"/>
          </a:xfrm>
          <a:custGeom>
            <a:avLst/>
            <a:gdLst>
              <a:gd name="connsiteX0" fmla="*/ 117465 w 464127"/>
              <a:gd name="connsiteY0" fmla="*/ 3 h 390540"/>
              <a:gd name="connsiteX1" fmla="*/ 438140 w 464127"/>
              <a:gd name="connsiteY1" fmla="*/ 63503 h 390540"/>
              <a:gd name="connsiteX2" fmla="*/ 444490 w 464127"/>
              <a:gd name="connsiteY2" fmla="*/ 63503 h 390540"/>
              <a:gd name="connsiteX3" fmla="*/ 292090 w 464127"/>
              <a:gd name="connsiteY3" fmla="*/ 98428 h 390540"/>
              <a:gd name="connsiteX4" fmla="*/ 253990 w 464127"/>
              <a:gd name="connsiteY4" fmla="*/ 193678 h 390540"/>
              <a:gd name="connsiteX5" fmla="*/ 187315 w 464127"/>
              <a:gd name="connsiteY5" fmla="*/ 390528 h 390540"/>
              <a:gd name="connsiteX6" fmla="*/ 244465 w 464127"/>
              <a:gd name="connsiteY6" fmla="*/ 184153 h 390540"/>
              <a:gd name="connsiteX7" fmla="*/ 146040 w 464127"/>
              <a:gd name="connsiteY7" fmla="*/ 285753 h 390540"/>
              <a:gd name="connsiteX8" fmla="*/ 123815 w 464127"/>
              <a:gd name="connsiteY8" fmla="*/ 320678 h 390540"/>
              <a:gd name="connsiteX9" fmla="*/ 292090 w 464127"/>
              <a:gd name="connsiteY9" fmla="*/ 114303 h 390540"/>
              <a:gd name="connsiteX10" fmla="*/ 368290 w 464127"/>
              <a:gd name="connsiteY10" fmla="*/ 101603 h 390540"/>
              <a:gd name="connsiteX11" fmla="*/ 266690 w 464127"/>
              <a:gd name="connsiteY11" fmla="*/ 85728 h 390540"/>
              <a:gd name="connsiteX12" fmla="*/ 3165 w 464127"/>
              <a:gd name="connsiteY12" fmla="*/ 231778 h 390540"/>
              <a:gd name="connsiteX13" fmla="*/ 123815 w 464127"/>
              <a:gd name="connsiteY13" fmla="*/ 149228 h 390540"/>
              <a:gd name="connsiteX14" fmla="*/ 165090 w 464127"/>
              <a:gd name="connsiteY14" fmla="*/ 85728 h 390540"/>
              <a:gd name="connsiteX15" fmla="*/ 279390 w 464127"/>
              <a:gd name="connsiteY15" fmla="*/ 69853 h 390540"/>
              <a:gd name="connsiteX16" fmla="*/ 285740 w 464127"/>
              <a:gd name="connsiteY16" fmla="*/ 66678 h 390540"/>
              <a:gd name="connsiteX17" fmla="*/ 117465 w 464127"/>
              <a:gd name="connsiteY17" fmla="*/ 3 h 39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4127" h="390540">
                <a:moveTo>
                  <a:pt x="117465" y="3"/>
                </a:moveTo>
                <a:cubicBezTo>
                  <a:pt x="142865" y="-526"/>
                  <a:pt x="438140" y="63503"/>
                  <a:pt x="438140" y="63503"/>
                </a:cubicBezTo>
                <a:cubicBezTo>
                  <a:pt x="492644" y="74086"/>
                  <a:pt x="444490" y="63503"/>
                  <a:pt x="444490" y="63503"/>
                </a:cubicBezTo>
                <a:cubicBezTo>
                  <a:pt x="420148" y="69324"/>
                  <a:pt x="323840" y="76732"/>
                  <a:pt x="292090" y="98428"/>
                </a:cubicBezTo>
                <a:cubicBezTo>
                  <a:pt x="260340" y="120124"/>
                  <a:pt x="271452" y="144995"/>
                  <a:pt x="253990" y="193678"/>
                </a:cubicBezTo>
                <a:cubicBezTo>
                  <a:pt x="236528" y="242361"/>
                  <a:pt x="188902" y="392115"/>
                  <a:pt x="187315" y="390528"/>
                </a:cubicBezTo>
                <a:cubicBezTo>
                  <a:pt x="185728" y="388941"/>
                  <a:pt x="251344" y="201615"/>
                  <a:pt x="244465" y="184153"/>
                </a:cubicBezTo>
                <a:cubicBezTo>
                  <a:pt x="237586" y="166691"/>
                  <a:pt x="166148" y="262999"/>
                  <a:pt x="146040" y="285753"/>
                </a:cubicBezTo>
                <a:cubicBezTo>
                  <a:pt x="125932" y="308507"/>
                  <a:pt x="99473" y="349253"/>
                  <a:pt x="123815" y="320678"/>
                </a:cubicBezTo>
                <a:cubicBezTo>
                  <a:pt x="148157" y="292103"/>
                  <a:pt x="251344" y="150815"/>
                  <a:pt x="292090" y="114303"/>
                </a:cubicBezTo>
                <a:cubicBezTo>
                  <a:pt x="332836" y="77791"/>
                  <a:pt x="372523" y="106365"/>
                  <a:pt x="368290" y="101603"/>
                </a:cubicBezTo>
                <a:cubicBezTo>
                  <a:pt x="364057" y="96841"/>
                  <a:pt x="327544" y="64032"/>
                  <a:pt x="266690" y="85728"/>
                </a:cubicBezTo>
                <a:cubicBezTo>
                  <a:pt x="205836" y="107424"/>
                  <a:pt x="26977" y="221195"/>
                  <a:pt x="3165" y="231778"/>
                </a:cubicBezTo>
                <a:cubicBezTo>
                  <a:pt x="-20647" y="242361"/>
                  <a:pt x="96828" y="173570"/>
                  <a:pt x="123815" y="149228"/>
                </a:cubicBezTo>
                <a:cubicBezTo>
                  <a:pt x="150802" y="124886"/>
                  <a:pt x="139161" y="98957"/>
                  <a:pt x="165090" y="85728"/>
                </a:cubicBezTo>
                <a:cubicBezTo>
                  <a:pt x="191019" y="72499"/>
                  <a:pt x="259282" y="73028"/>
                  <a:pt x="279390" y="69853"/>
                </a:cubicBezTo>
                <a:cubicBezTo>
                  <a:pt x="299498" y="66678"/>
                  <a:pt x="314315" y="77261"/>
                  <a:pt x="285740" y="66678"/>
                </a:cubicBezTo>
                <a:cubicBezTo>
                  <a:pt x="257165" y="56095"/>
                  <a:pt x="92065" y="532"/>
                  <a:pt x="117465" y="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2765BE2D-C3BF-A28E-F3E2-25D5E8BE2098}"/>
              </a:ext>
            </a:extLst>
          </p:cNvPr>
          <p:cNvSpPr/>
          <p:nvPr/>
        </p:nvSpPr>
        <p:spPr>
          <a:xfrm>
            <a:off x="3028704" y="2609542"/>
            <a:ext cx="1108641" cy="618229"/>
          </a:xfrm>
          <a:custGeom>
            <a:avLst/>
            <a:gdLst>
              <a:gd name="connsiteX0" fmla="*/ 1108321 w 1108641"/>
              <a:gd name="connsiteY0" fmla="*/ 308 h 618229"/>
              <a:gd name="connsiteX1" fmla="*/ 679696 w 1108641"/>
              <a:gd name="connsiteY1" fmla="*/ 101908 h 618229"/>
              <a:gd name="connsiteX2" fmla="*/ 492371 w 1108641"/>
              <a:gd name="connsiteY2" fmla="*/ 257483 h 618229"/>
              <a:gd name="connsiteX3" fmla="*/ 3421 w 1108641"/>
              <a:gd name="connsiteY3" fmla="*/ 616258 h 618229"/>
              <a:gd name="connsiteX4" fmla="*/ 289171 w 1108641"/>
              <a:gd name="connsiteY4" fmla="*/ 390833 h 618229"/>
              <a:gd name="connsiteX5" fmla="*/ 562221 w 1108641"/>
              <a:gd name="connsiteY5" fmla="*/ 159058 h 618229"/>
              <a:gd name="connsiteX6" fmla="*/ 606671 w 1108641"/>
              <a:gd name="connsiteY6" fmla="*/ 133658 h 618229"/>
              <a:gd name="connsiteX7" fmla="*/ 1108321 w 1108641"/>
              <a:gd name="connsiteY7" fmla="*/ 308 h 61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8641" h="618229">
                <a:moveTo>
                  <a:pt x="1108321" y="308"/>
                </a:moveTo>
                <a:cubicBezTo>
                  <a:pt x="1120492" y="-4984"/>
                  <a:pt x="782354" y="59046"/>
                  <a:pt x="679696" y="101908"/>
                </a:cubicBezTo>
                <a:cubicBezTo>
                  <a:pt x="577038" y="144771"/>
                  <a:pt x="605083" y="171758"/>
                  <a:pt x="492371" y="257483"/>
                </a:cubicBezTo>
                <a:cubicBezTo>
                  <a:pt x="379659" y="343208"/>
                  <a:pt x="37288" y="594033"/>
                  <a:pt x="3421" y="616258"/>
                </a:cubicBezTo>
                <a:cubicBezTo>
                  <a:pt x="-30446" y="638483"/>
                  <a:pt x="196038" y="467033"/>
                  <a:pt x="289171" y="390833"/>
                </a:cubicBezTo>
                <a:cubicBezTo>
                  <a:pt x="382304" y="314633"/>
                  <a:pt x="509304" y="201920"/>
                  <a:pt x="562221" y="159058"/>
                </a:cubicBezTo>
                <a:cubicBezTo>
                  <a:pt x="615138" y="116196"/>
                  <a:pt x="516183" y="162762"/>
                  <a:pt x="606671" y="133658"/>
                </a:cubicBezTo>
                <a:cubicBezTo>
                  <a:pt x="697158" y="104554"/>
                  <a:pt x="1096150" y="5600"/>
                  <a:pt x="1108321" y="30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67DE0E12-CF7A-C667-4C4E-C19A5D0792FF}"/>
              </a:ext>
            </a:extLst>
          </p:cNvPr>
          <p:cNvSpPr/>
          <p:nvPr/>
        </p:nvSpPr>
        <p:spPr>
          <a:xfrm>
            <a:off x="2377421" y="2845597"/>
            <a:ext cx="1126883" cy="972946"/>
          </a:xfrm>
          <a:custGeom>
            <a:avLst/>
            <a:gdLst>
              <a:gd name="connsiteX0" fmla="*/ 1124604 w 1126883"/>
              <a:gd name="connsiteY0" fmla="*/ 2378 h 972946"/>
              <a:gd name="connsiteX1" fmla="*/ 549929 w 1126883"/>
              <a:gd name="connsiteY1" fmla="*/ 418303 h 972946"/>
              <a:gd name="connsiteX2" fmla="*/ 362604 w 1126883"/>
              <a:gd name="connsiteY2" fmla="*/ 558003 h 972946"/>
              <a:gd name="connsiteX3" fmla="*/ 521354 w 1126883"/>
              <a:gd name="connsiteY3" fmla="*/ 434178 h 972946"/>
              <a:gd name="connsiteX4" fmla="*/ 388004 w 1126883"/>
              <a:gd name="connsiteY4" fmla="*/ 507203 h 972946"/>
              <a:gd name="connsiteX5" fmla="*/ 330854 w 1126883"/>
              <a:gd name="connsiteY5" fmla="*/ 596103 h 972946"/>
              <a:gd name="connsiteX6" fmla="*/ 654 w 1126883"/>
              <a:gd name="connsiteY6" fmla="*/ 970753 h 972946"/>
              <a:gd name="connsiteX7" fmla="*/ 254654 w 1126883"/>
              <a:gd name="connsiteY7" fmla="*/ 735803 h 972946"/>
              <a:gd name="connsiteX8" fmla="*/ 549929 w 1126883"/>
              <a:gd name="connsiteY8" fmla="*/ 427828 h 972946"/>
              <a:gd name="connsiteX9" fmla="*/ 743604 w 1126883"/>
              <a:gd name="connsiteY9" fmla="*/ 256378 h 972946"/>
              <a:gd name="connsiteX10" fmla="*/ 1124604 w 1126883"/>
              <a:gd name="connsiteY10" fmla="*/ 2378 h 97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6883" h="972946">
                <a:moveTo>
                  <a:pt x="1124604" y="2378"/>
                </a:moveTo>
                <a:cubicBezTo>
                  <a:pt x="1092325" y="29365"/>
                  <a:pt x="676929" y="325699"/>
                  <a:pt x="549929" y="418303"/>
                </a:cubicBezTo>
                <a:cubicBezTo>
                  <a:pt x="422929" y="510907"/>
                  <a:pt x="367366" y="555357"/>
                  <a:pt x="362604" y="558003"/>
                </a:cubicBezTo>
                <a:cubicBezTo>
                  <a:pt x="357842" y="560649"/>
                  <a:pt x="517121" y="442645"/>
                  <a:pt x="521354" y="434178"/>
                </a:cubicBezTo>
                <a:cubicBezTo>
                  <a:pt x="525587" y="425711"/>
                  <a:pt x="419754" y="480216"/>
                  <a:pt x="388004" y="507203"/>
                </a:cubicBezTo>
                <a:cubicBezTo>
                  <a:pt x="356254" y="534190"/>
                  <a:pt x="395412" y="518845"/>
                  <a:pt x="330854" y="596103"/>
                </a:cubicBezTo>
                <a:cubicBezTo>
                  <a:pt x="266296" y="673361"/>
                  <a:pt x="13354" y="947470"/>
                  <a:pt x="654" y="970753"/>
                </a:cubicBezTo>
                <a:cubicBezTo>
                  <a:pt x="-12046" y="994036"/>
                  <a:pt x="163108" y="826290"/>
                  <a:pt x="254654" y="735803"/>
                </a:cubicBezTo>
                <a:cubicBezTo>
                  <a:pt x="346200" y="645316"/>
                  <a:pt x="468437" y="507732"/>
                  <a:pt x="549929" y="427828"/>
                </a:cubicBezTo>
                <a:cubicBezTo>
                  <a:pt x="631421" y="347924"/>
                  <a:pt x="649941" y="327286"/>
                  <a:pt x="743604" y="256378"/>
                </a:cubicBezTo>
                <a:cubicBezTo>
                  <a:pt x="837266" y="185470"/>
                  <a:pt x="1156883" y="-24609"/>
                  <a:pt x="1124604" y="237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77DE476-904B-441E-91A5-898BC520765A}"/>
              </a:ext>
            </a:extLst>
          </p:cNvPr>
          <p:cNvSpPr/>
          <p:nvPr/>
        </p:nvSpPr>
        <p:spPr>
          <a:xfrm>
            <a:off x="2195868" y="2931368"/>
            <a:ext cx="363404" cy="875115"/>
          </a:xfrm>
          <a:custGeom>
            <a:avLst/>
            <a:gdLst>
              <a:gd name="connsiteX0" fmla="*/ 363182 w 363404"/>
              <a:gd name="connsiteY0" fmla="*/ 2332 h 875115"/>
              <a:gd name="connsiteX1" fmla="*/ 102832 w 363404"/>
              <a:gd name="connsiteY1" fmla="*/ 389682 h 875115"/>
              <a:gd name="connsiteX2" fmla="*/ 125057 w 363404"/>
              <a:gd name="connsiteY2" fmla="*/ 370632 h 875115"/>
              <a:gd name="connsiteX3" fmla="*/ 26632 w 363404"/>
              <a:gd name="connsiteY3" fmla="*/ 646857 h 875115"/>
              <a:gd name="connsiteX4" fmla="*/ 7582 w 363404"/>
              <a:gd name="connsiteY4" fmla="*/ 865932 h 875115"/>
              <a:gd name="connsiteX5" fmla="*/ 7582 w 363404"/>
              <a:gd name="connsiteY5" fmla="*/ 773857 h 875115"/>
              <a:gd name="connsiteX6" fmla="*/ 99657 w 363404"/>
              <a:gd name="connsiteY6" fmla="*/ 243632 h 875115"/>
              <a:gd name="connsiteX7" fmla="*/ 147282 w 363404"/>
              <a:gd name="connsiteY7" fmla="*/ 227757 h 875115"/>
              <a:gd name="connsiteX8" fmla="*/ 363182 w 363404"/>
              <a:gd name="connsiteY8" fmla="*/ 2332 h 87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404" h="875115">
                <a:moveTo>
                  <a:pt x="363182" y="2332"/>
                </a:moveTo>
                <a:cubicBezTo>
                  <a:pt x="355774" y="29319"/>
                  <a:pt x="142520" y="328299"/>
                  <a:pt x="102832" y="389682"/>
                </a:cubicBezTo>
                <a:cubicBezTo>
                  <a:pt x="63144" y="451065"/>
                  <a:pt x="137757" y="327770"/>
                  <a:pt x="125057" y="370632"/>
                </a:cubicBezTo>
                <a:cubicBezTo>
                  <a:pt x="112357" y="413495"/>
                  <a:pt x="46211" y="564307"/>
                  <a:pt x="26632" y="646857"/>
                </a:cubicBezTo>
                <a:cubicBezTo>
                  <a:pt x="7053" y="729407"/>
                  <a:pt x="10757" y="844765"/>
                  <a:pt x="7582" y="865932"/>
                </a:cubicBezTo>
                <a:cubicBezTo>
                  <a:pt x="4407" y="887099"/>
                  <a:pt x="-7764" y="877574"/>
                  <a:pt x="7582" y="773857"/>
                </a:cubicBezTo>
                <a:cubicBezTo>
                  <a:pt x="22928" y="670140"/>
                  <a:pt x="76374" y="334649"/>
                  <a:pt x="99657" y="243632"/>
                </a:cubicBezTo>
                <a:cubicBezTo>
                  <a:pt x="122940" y="152615"/>
                  <a:pt x="103890" y="264799"/>
                  <a:pt x="147282" y="227757"/>
                </a:cubicBezTo>
                <a:cubicBezTo>
                  <a:pt x="190674" y="190715"/>
                  <a:pt x="370590" y="-24655"/>
                  <a:pt x="363182" y="233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2A4994A-4091-7B74-BD89-67806F31B382}"/>
              </a:ext>
            </a:extLst>
          </p:cNvPr>
          <p:cNvSpPr/>
          <p:nvPr/>
        </p:nvSpPr>
        <p:spPr>
          <a:xfrm>
            <a:off x="4156979" y="2432050"/>
            <a:ext cx="989534" cy="84349"/>
          </a:xfrm>
          <a:custGeom>
            <a:avLst/>
            <a:gdLst>
              <a:gd name="connsiteX0" fmla="*/ 2271 w 989534"/>
              <a:gd name="connsiteY0" fmla="*/ 57150 h 84349"/>
              <a:gd name="connsiteX1" fmla="*/ 341996 w 989534"/>
              <a:gd name="connsiteY1" fmla="*/ 60325 h 84349"/>
              <a:gd name="connsiteX2" fmla="*/ 624571 w 989534"/>
              <a:gd name="connsiteY2" fmla="*/ 15875 h 84349"/>
              <a:gd name="connsiteX3" fmla="*/ 561071 w 989534"/>
              <a:gd name="connsiteY3" fmla="*/ 0 h 84349"/>
              <a:gd name="connsiteX4" fmla="*/ 900796 w 989534"/>
              <a:gd name="connsiteY4" fmla="*/ 15875 h 84349"/>
              <a:gd name="connsiteX5" fmla="*/ 973821 w 989534"/>
              <a:gd name="connsiteY5" fmla="*/ 19050 h 84349"/>
              <a:gd name="connsiteX6" fmla="*/ 653146 w 989534"/>
              <a:gd name="connsiteY6" fmla="*/ 47625 h 84349"/>
              <a:gd name="connsiteX7" fmla="*/ 361046 w 989534"/>
              <a:gd name="connsiteY7" fmla="*/ 34925 h 84349"/>
              <a:gd name="connsiteX8" fmla="*/ 202296 w 989534"/>
              <a:gd name="connsiteY8" fmla="*/ 82550 h 84349"/>
              <a:gd name="connsiteX9" fmla="*/ 2271 w 989534"/>
              <a:gd name="connsiteY9" fmla="*/ 57150 h 8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534" h="84349">
                <a:moveTo>
                  <a:pt x="2271" y="57150"/>
                </a:moveTo>
                <a:cubicBezTo>
                  <a:pt x="25554" y="53446"/>
                  <a:pt x="238279" y="67204"/>
                  <a:pt x="341996" y="60325"/>
                </a:cubicBezTo>
                <a:cubicBezTo>
                  <a:pt x="445713" y="53446"/>
                  <a:pt x="588059" y="25929"/>
                  <a:pt x="624571" y="15875"/>
                </a:cubicBezTo>
                <a:cubicBezTo>
                  <a:pt x="661083" y="5821"/>
                  <a:pt x="515034" y="0"/>
                  <a:pt x="561071" y="0"/>
                </a:cubicBezTo>
                <a:cubicBezTo>
                  <a:pt x="607108" y="0"/>
                  <a:pt x="900796" y="15875"/>
                  <a:pt x="900796" y="15875"/>
                </a:cubicBezTo>
                <a:cubicBezTo>
                  <a:pt x="969588" y="19050"/>
                  <a:pt x="1015096" y="13758"/>
                  <a:pt x="973821" y="19050"/>
                </a:cubicBezTo>
                <a:cubicBezTo>
                  <a:pt x="932546" y="24342"/>
                  <a:pt x="755275" y="44979"/>
                  <a:pt x="653146" y="47625"/>
                </a:cubicBezTo>
                <a:cubicBezTo>
                  <a:pt x="551017" y="50271"/>
                  <a:pt x="436188" y="29104"/>
                  <a:pt x="361046" y="34925"/>
                </a:cubicBezTo>
                <a:cubicBezTo>
                  <a:pt x="285904" y="40746"/>
                  <a:pt x="263679" y="73025"/>
                  <a:pt x="202296" y="82550"/>
                </a:cubicBezTo>
                <a:cubicBezTo>
                  <a:pt x="140913" y="92075"/>
                  <a:pt x="-21012" y="60854"/>
                  <a:pt x="2271" y="571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5023CE42-0BFC-936A-1780-CC2A03E060D2}"/>
              </a:ext>
            </a:extLst>
          </p:cNvPr>
          <p:cNvSpPr/>
          <p:nvPr/>
        </p:nvSpPr>
        <p:spPr>
          <a:xfrm>
            <a:off x="3791202" y="2560275"/>
            <a:ext cx="366572" cy="94107"/>
          </a:xfrm>
          <a:custGeom>
            <a:avLst/>
            <a:gdLst>
              <a:gd name="connsiteX0" fmla="*/ 12448 w 366572"/>
              <a:gd name="connsiteY0" fmla="*/ 90850 h 94107"/>
              <a:gd name="connsiteX1" fmla="*/ 355348 w 366572"/>
              <a:gd name="connsiteY1" fmla="*/ 5125 h 94107"/>
              <a:gd name="connsiteX2" fmla="*/ 275973 w 366572"/>
              <a:gd name="connsiteY2" fmla="*/ 17825 h 94107"/>
              <a:gd name="connsiteX3" fmla="*/ 199773 w 366572"/>
              <a:gd name="connsiteY3" fmla="*/ 84500 h 94107"/>
              <a:gd name="connsiteX4" fmla="*/ 88648 w 366572"/>
              <a:gd name="connsiteY4" fmla="*/ 78150 h 94107"/>
              <a:gd name="connsiteX5" fmla="*/ 12448 w 366572"/>
              <a:gd name="connsiteY5" fmla="*/ 90850 h 9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572" h="94107">
                <a:moveTo>
                  <a:pt x="12448" y="90850"/>
                </a:moveTo>
                <a:cubicBezTo>
                  <a:pt x="56898" y="78679"/>
                  <a:pt x="311427" y="17296"/>
                  <a:pt x="355348" y="5125"/>
                </a:cubicBezTo>
                <a:cubicBezTo>
                  <a:pt x="399269" y="-7046"/>
                  <a:pt x="301902" y="4596"/>
                  <a:pt x="275973" y="17825"/>
                </a:cubicBezTo>
                <a:cubicBezTo>
                  <a:pt x="250044" y="31054"/>
                  <a:pt x="230994" y="74446"/>
                  <a:pt x="199773" y="84500"/>
                </a:cubicBezTo>
                <a:cubicBezTo>
                  <a:pt x="168552" y="94554"/>
                  <a:pt x="123044" y="79208"/>
                  <a:pt x="88648" y="78150"/>
                </a:cubicBezTo>
                <a:cubicBezTo>
                  <a:pt x="54252" y="77092"/>
                  <a:pt x="-32002" y="103021"/>
                  <a:pt x="12448" y="908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A10C9E44-5B89-A305-C577-E07D3DBEE432}"/>
              </a:ext>
            </a:extLst>
          </p:cNvPr>
          <p:cNvSpPr/>
          <p:nvPr/>
        </p:nvSpPr>
        <p:spPr>
          <a:xfrm>
            <a:off x="4197350" y="2508050"/>
            <a:ext cx="1068593" cy="66875"/>
          </a:xfrm>
          <a:custGeom>
            <a:avLst/>
            <a:gdLst>
              <a:gd name="connsiteX0" fmla="*/ 0 w 1068593"/>
              <a:gd name="connsiteY0" fmla="*/ 60525 h 66875"/>
              <a:gd name="connsiteX1" fmla="*/ 352425 w 1068593"/>
              <a:gd name="connsiteY1" fmla="*/ 16075 h 66875"/>
              <a:gd name="connsiteX2" fmla="*/ 628650 w 1068593"/>
              <a:gd name="connsiteY2" fmla="*/ 54175 h 66875"/>
              <a:gd name="connsiteX3" fmla="*/ 514350 w 1068593"/>
              <a:gd name="connsiteY3" fmla="*/ 200 h 66875"/>
              <a:gd name="connsiteX4" fmla="*/ 768350 w 1068593"/>
              <a:gd name="connsiteY4" fmla="*/ 35125 h 66875"/>
              <a:gd name="connsiteX5" fmla="*/ 1066800 w 1068593"/>
              <a:gd name="connsiteY5" fmla="*/ 16075 h 66875"/>
              <a:gd name="connsiteX6" fmla="*/ 869950 w 1068593"/>
              <a:gd name="connsiteY6" fmla="*/ 38300 h 66875"/>
              <a:gd name="connsiteX7" fmla="*/ 419100 w 1068593"/>
              <a:gd name="connsiteY7" fmla="*/ 54175 h 66875"/>
              <a:gd name="connsiteX8" fmla="*/ 203200 w 1068593"/>
              <a:gd name="connsiteY8" fmla="*/ 66875 h 66875"/>
              <a:gd name="connsiteX9" fmla="*/ 0 w 1068593"/>
              <a:gd name="connsiteY9" fmla="*/ 60525 h 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8593" h="66875">
                <a:moveTo>
                  <a:pt x="0" y="60525"/>
                </a:moveTo>
                <a:cubicBezTo>
                  <a:pt x="123825" y="38829"/>
                  <a:pt x="247650" y="17133"/>
                  <a:pt x="352425" y="16075"/>
                </a:cubicBezTo>
                <a:cubicBezTo>
                  <a:pt x="457200" y="15017"/>
                  <a:pt x="601663" y="56821"/>
                  <a:pt x="628650" y="54175"/>
                </a:cubicBezTo>
                <a:cubicBezTo>
                  <a:pt x="655638" y="51529"/>
                  <a:pt x="491067" y="3375"/>
                  <a:pt x="514350" y="200"/>
                </a:cubicBezTo>
                <a:cubicBezTo>
                  <a:pt x="537633" y="-2975"/>
                  <a:pt x="676275" y="32479"/>
                  <a:pt x="768350" y="35125"/>
                </a:cubicBezTo>
                <a:cubicBezTo>
                  <a:pt x="860425" y="37771"/>
                  <a:pt x="1049867" y="15546"/>
                  <a:pt x="1066800" y="16075"/>
                </a:cubicBezTo>
                <a:cubicBezTo>
                  <a:pt x="1083733" y="16604"/>
                  <a:pt x="977900" y="31950"/>
                  <a:pt x="869950" y="38300"/>
                </a:cubicBezTo>
                <a:cubicBezTo>
                  <a:pt x="762000" y="44650"/>
                  <a:pt x="530225" y="49412"/>
                  <a:pt x="419100" y="54175"/>
                </a:cubicBezTo>
                <a:cubicBezTo>
                  <a:pt x="307975" y="58938"/>
                  <a:pt x="203200" y="66875"/>
                  <a:pt x="203200" y="66875"/>
                </a:cubicBezTo>
                <a:lnTo>
                  <a:pt x="0" y="6052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569F1BE-23C7-C8C7-F88F-D872C6A7DEB8}"/>
              </a:ext>
            </a:extLst>
          </p:cNvPr>
          <p:cNvSpPr/>
          <p:nvPr/>
        </p:nvSpPr>
        <p:spPr>
          <a:xfrm>
            <a:off x="3847233" y="2669640"/>
            <a:ext cx="1600739" cy="338299"/>
          </a:xfrm>
          <a:custGeom>
            <a:avLst/>
            <a:gdLst>
              <a:gd name="connsiteX0" fmla="*/ 2872 w 1600739"/>
              <a:gd name="connsiteY0" fmla="*/ 338255 h 338299"/>
              <a:gd name="connsiteX1" fmla="*/ 728205 w 1600739"/>
              <a:gd name="connsiteY1" fmla="*/ 138874 h 338299"/>
              <a:gd name="connsiteX2" fmla="*/ 546012 w 1600739"/>
              <a:gd name="connsiteY2" fmla="*/ 142312 h 338299"/>
              <a:gd name="connsiteX3" fmla="*/ 1089152 w 1600739"/>
              <a:gd name="connsiteY3" fmla="*/ 131999 h 338299"/>
              <a:gd name="connsiteX4" fmla="*/ 1597916 w 1600739"/>
              <a:gd name="connsiteY4" fmla="*/ 4808 h 338299"/>
              <a:gd name="connsiteX5" fmla="*/ 1257594 w 1600739"/>
              <a:gd name="connsiteY5" fmla="*/ 39184 h 338299"/>
              <a:gd name="connsiteX6" fmla="*/ 504761 w 1600739"/>
              <a:gd name="connsiteY6" fmla="*/ 156062 h 338299"/>
              <a:gd name="connsiteX7" fmla="*/ 2872 w 1600739"/>
              <a:gd name="connsiteY7" fmla="*/ 338255 h 33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0739" h="338299">
                <a:moveTo>
                  <a:pt x="2872" y="338255"/>
                </a:moveTo>
                <a:cubicBezTo>
                  <a:pt x="40113" y="335390"/>
                  <a:pt x="637682" y="171531"/>
                  <a:pt x="728205" y="138874"/>
                </a:cubicBezTo>
                <a:cubicBezTo>
                  <a:pt x="818728" y="106217"/>
                  <a:pt x="546012" y="142312"/>
                  <a:pt x="546012" y="142312"/>
                </a:cubicBezTo>
                <a:cubicBezTo>
                  <a:pt x="606170" y="141166"/>
                  <a:pt x="913835" y="154916"/>
                  <a:pt x="1089152" y="131999"/>
                </a:cubicBezTo>
                <a:cubicBezTo>
                  <a:pt x="1264469" y="109082"/>
                  <a:pt x="1569842" y="20277"/>
                  <a:pt x="1597916" y="4808"/>
                </a:cubicBezTo>
                <a:cubicBezTo>
                  <a:pt x="1625990" y="-10661"/>
                  <a:pt x="1439786" y="13975"/>
                  <a:pt x="1257594" y="39184"/>
                </a:cubicBezTo>
                <a:cubicBezTo>
                  <a:pt x="1075402" y="64393"/>
                  <a:pt x="710444" y="106790"/>
                  <a:pt x="504761" y="156062"/>
                </a:cubicBezTo>
                <a:cubicBezTo>
                  <a:pt x="299078" y="205334"/>
                  <a:pt x="-34369" y="341120"/>
                  <a:pt x="2872" y="33825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C6DA2776-25DF-6243-413C-5D01920C8BA9}"/>
              </a:ext>
            </a:extLst>
          </p:cNvPr>
          <p:cNvSpPr/>
          <p:nvPr/>
        </p:nvSpPr>
        <p:spPr>
          <a:xfrm>
            <a:off x="2820433" y="2993581"/>
            <a:ext cx="1129628" cy="933539"/>
          </a:xfrm>
          <a:custGeom>
            <a:avLst/>
            <a:gdLst>
              <a:gd name="connsiteX0" fmla="*/ 1129362 w 1129628"/>
              <a:gd name="connsiteY0" fmla="*/ 563 h 933539"/>
              <a:gd name="connsiteX1" fmla="*/ 572472 w 1129628"/>
              <a:gd name="connsiteY1" fmla="*/ 227445 h 933539"/>
              <a:gd name="connsiteX2" fmla="*/ 654975 w 1129628"/>
              <a:gd name="connsiteY2" fmla="*/ 206819 h 933539"/>
              <a:gd name="connsiteX3" fmla="*/ 479657 w 1129628"/>
              <a:gd name="connsiteY3" fmla="*/ 344323 h 933539"/>
              <a:gd name="connsiteX4" fmla="*/ 455594 w 1129628"/>
              <a:gd name="connsiteY4" fmla="*/ 347760 h 933539"/>
              <a:gd name="connsiteX5" fmla="*/ 218400 w 1129628"/>
              <a:gd name="connsiteY5" fmla="*/ 533390 h 933539"/>
              <a:gd name="connsiteX6" fmla="*/ 290590 w 1129628"/>
              <a:gd name="connsiteY6" fmla="*/ 505890 h 933539"/>
              <a:gd name="connsiteX7" fmla="*/ 8707 w 1129628"/>
              <a:gd name="connsiteY7" fmla="*/ 914963 h 933539"/>
              <a:gd name="connsiteX8" fmla="*/ 87772 w 1129628"/>
              <a:gd name="connsiteY8" fmla="*/ 829024 h 933539"/>
              <a:gd name="connsiteX9" fmla="*/ 249338 w 1129628"/>
              <a:gd name="connsiteY9" fmla="*/ 519640 h 933539"/>
              <a:gd name="connsiteX10" fmla="*/ 558722 w 1129628"/>
              <a:gd name="connsiteY10" fmla="*/ 248070 h 933539"/>
              <a:gd name="connsiteX11" fmla="*/ 644662 w 1129628"/>
              <a:gd name="connsiteY11" fmla="*/ 165568 h 933539"/>
              <a:gd name="connsiteX12" fmla="*/ 1129362 w 1129628"/>
              <a:gd name="connsiteY12" fmla="*/ 563 h 93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9628" h="933539">
                <a:moveTo>
                  <a:pt x="1129362" y="563"/>
                </a:moveTo>
                <a:cubicBezTo>
                  <a:pt x="1117330" y="10876"/>
                  <a:pt x="651537" y="193069"/>
                  <a:pt x="572472" y="227445"/>
                </a:cubicBezTo>
                <a:cubicBezTo>
                  <a:pt x="493407" y="261821"/>
                  <a:pt x="670444" y="187339"/>
                  <a:pt x="654975" y="206819"/>
                </a:cubicBezTo>
                <a:cubicBezTo>
                  <a:pt x="639506" y="226299"/>
                  <a:pt x="512887" y="320833"/>
                  <a:pt x="479657" y="344323"/>
                </a:cubicBezTo>
                <a:cubicBezTo>
                  <a:pt x="446427" y="367813"/>
                  <a:pt x="499137" y="316249"/>
                  <a:pt x="455594" y="347760"/>
                </a:cubicBezTo>
                <a:cubicBezTo>
                  <a:pt x="412051" y="379271"/>
                  <a:pt x="245901" y="507035"/>
                  <a:pt x="218400" y="533390"/>
                </a:cubicBezTo>
                <a:cubicBezTo>
                  <a:pt x="190899" y="559745"/>
                  <a:pt x="325539" y="442295"/>
                  <a:pt x="290590" y="505890"/>
                </a:cubicBezTo>
                <a:cubicBezTo>
                  <a:pt x="255641" y="569485"/>
                  <a:pt x="42510" y="861107"/>
                  <a:pt x="8707" y="914963"/>
                </a:cubicBezTo>
                <a:cubicBezTo>
                  <a:pt x="-25096" y="968819"/>
                  <a:pt x="47667" y="894911"/>
                  <a:pt x="87772" y="829024"/>
                </a:cubicBezTo>
                <a:cubicBezTo>
                  <a:pt x="127877" y="763137"/>
                  <a:pt x="170846" y="616466"/>
                  <a:pt x="249338" y="519640"/>
                </a:cubicBezTo>
                <a:cubicBezTo>
                  <a:pt x="327830" y="422814"/>
                  <a:pt x="492835" y="307082"/>
                  <a:pt x="558722" y="248070"/>
                </a:cubicBezTo>
                <a:cubicBezTo>
                  <a:pt x="624609" y="189058"/>
                  <a:pt x="547264" y="206819"/>
                  <a:pt x="644662" y="165568"/>
                </a:cubicBezTo>
                <a:cubicBezTo>
                  <a:pt x="742060" y="124317"/>
                  <a:pt x="1141394" y="-9750"/>
                  <a:pt x="1129362" y="56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5BF9903-B586-3BCE-F0A6-9E3A32C490E5}"/>
              </a:ext>
            </a:extLst>
          </p:cNvPr>
          <p:cNvSpPr/>
          <p:nvPr/>
        </p:nvSpPr>
        <p:spPr>
          <a:xfrm>
            <a:off x="3139635" y="2782896"/>
            <a:ext cx="2165789" cy="1076714"/>
          </a:xfrm>
          <a:custGeom>
            <a:avLst/>
            <a:gdLst>
              <a:gd name="connsiteX0" fmla="*/ 2164573 w 2165789"/>
              <a:gd name="connsiteY0" fmla="*/ 1555 h 1076714"/>
              <a:gd name="connsiteX1" fmla="*/ 1466741 w 2165789"/>
              <a:gd name="connsiteY1" fmla="*/ 149372 h 1076714"/>
              <a:gd name="connsiteX2" fmla="*/ 1456428 w 2165789"/>
              <a:gd name="connsiteY2" fmla="*/ 135621 h 1076714"/>
              <a:gd name="connsiteX3" fmla="*/ 1487367 w 2165789"/>
              <a:gd name="connsiteY3" fmla="*/ 128746 h 1076714"/>
              <a:gd name="connsiteX4" fmla="*/ 775785 w 2165789"/>
              <a:gd name="connsiteY4" fmla="*/ 414066 h 1076714"/>
              <a:gd name="connsiteX5" fmla="*/ 896100 w 2165789"/>
              <a:gd name="connsiteY5" fmla="*/ 379690 h 1076714"/>
              <a:gd name="connsiteX6" fmla="*/ 339210 w 2165789"/>
              <a:gd name="connsiteY6" fmla="*/ 730325 h 1076714"/>
              <a:gd name="connsiteX7" fmla="*/ 432025 w 2165789"/>
              <a:gd name="connsiteY7" fmla="*/ 647823 h 1076714"/>
              <a:gd name="connsiteX8" fmla="*/ 5763 w 2165789"/>
              <a:gd name="connsiteY8" fmla="*/ 1070647 h 1076714"/>
              <a:gd name="connsiteX9" fmla="*/ 174206 w 2165789"/>
              <a:gd name="connsiteY9" fmla="*/ 909080 h 1076714"/>
              <a:gd name="connsiteX10" fmla="*/ 682970 w 2165789"/>
              <a:gd name="connsiteY10" fmla="*/ 431254 h 1076714"/>
              <a:gd name="connsiteX11" fmla="*/ 555779 w 2165789"/>
              <a:gd name="connsiteY11" fmla="*/ 524069 h 1076714"/>
              <a:gd name="connsiteX12" fmla="*/ 1208921 w 2165789"/>
              <a:gd name="connsiteY12" fmla="*/ 221561 h 1076714"/>
              <a:gd name="connsiteX13" fmla="*/ 1116106 w 2165789"/>
              <a:gd name="connsiteY13" fmla="*/ 218124 h 1076714"/>
              <a:gd name="connsiteX14" fmla="*/ 1621433 w 2165789"/>
              <a:gd name="connsiteY14" fmla="*/ 80620 h 1076714"/>
              <a:gd name="connsiteX15" fmla="*/ 2164573 w 2165789"/>
              <a:gd name="connsiteY15" fmla="*/ 1555 h 1076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65789" h="1076714">
                <a:moveTo>
                  <a:pt x="2164573" y="1555"/>
                </a:moveTo>
                <a:cubicBezTo>
                  <a:pt x="2138791" y="13014"/>
                  <a:pt x="1584765" y="127028"/>
                  <a:pt x="1466741" y="149372"/>
                </a:cubicBezTo>
                <a:cubicBezTo>
                  <a:pt x="1348717" y="171716"/>
                  <a:pt x="1452990" y="139059"/>
                  <a:pt x="1456428" y="135621"/>
                </a:cubicBezTo>
                <a:cubicBezTo>
                  <a:pt x="1459866" y="132183"/>
                  <a:pt x="1487367" y="128746"/>
                  <a:pt x="1487367" y="128746"/>
                </a:cubicBezTo>
                <a:lnTo>
                  <a:pt x="775785" y="414066"/>
                </a:lnTo>
                <a:cubicBezTo>
                  <a:pt x="677240" y="455890"/>
                  <a:pt x="968862" y="326980"/>
                  <a:pt x="896100" y="379690"/>
                </a:cubicBezTo>
                <a:cubicBezTo>
                  <a:pt x="823337" y="432400"/>
                  <a:pt x="416556" y="685636"/>
                  <a:pt x="339210" y="730325"/>
                </a:cubicBezTo>
                <a:cubicBezTo>
                  <a:pt x="261864" y="775014"/>
                  <a:pt x="487599" y="591103"/>
                  <a:pt x="432025" y="647823"/>
                </a:cubicBezTo>
                <a:cubicBezTo>
                  <a:pt x="376451" y="704543"/>
                  <a:pt x="48733" y="1027104"/>
                  <a:pt x="5763" y="1070647"/>
                </a:cubicBezTo>
                <a:cubicBezTo>
                  <a:pt x="-37207" y="1114190"/>
                  <a:pt x="174206" y="909080"/>
                  <a:pt x="174206" y="909080"/>
                </a:cubicBezTo>
                <a:lnTo>
                  <a:pt x="682970" y="431254"/>
                </a:lnTo>
                <a:cubicBezTo>
                  <a:pt x="746565" y="367086"/>
                  <a:pt x="468121" y="559018"/>
                  <a:pt x="555779" y="524069"/>
                </a:cubicBezTo>
                <a:cubicBezTo>
                  <a:pt x="643437" y="489120"/>
                  <a:pt x="1115533" y="272552"/>
                  <a:pt x="1208921" y="221561"/>
                </a:cubicBezTo>
                <a:cubicBezTo>
                  <a:pt x="1302309" y="170570"/>
                  <a:pt x="1047354" y="241614"/>
                  <a:pt x="1116106" y="218124"/>
                </a:cubicBezTo>
                <a:cubicBezTo>
                  <a:pt x="1184858" y="194634"/>
                  <a:pt x="1443251" y="116715"/>
                  <a:pt x="1621433" y="80620"/>
                </a:cubicBezTo>
                <a:cubicBezTo>
                  <a:pt x="1799615" y="44525"/>
                  <a:pt x="2190355" y="-9904"/>
                  <a:pt x="2164573" y="155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714D508B-80F1-714D-E2C3-C16B7A8FA8EE}"/>
              </a:ext>
            </a:extLst>
          </p:cNvPr>
          <p:cNvSpPr/>
          <p:nvPr/>
        </p:nvSpPr>
        <p:spPr>
          <a:xfrm>
            <a:off x="3216062" y="2719251"/>
            <a:ext cx="2428234" cy="1165318"/>
          </a:xfrm>
          <a:custGeom>
            <a:avLst/>
            <a:gdLst>
              <a:gd name="connsiteX0" fmla="*/ 2422738 w 2428234"/>
              <a:gd name="connsiteY0" fmla="*/ 1724 h 1165318"/>
              <a:gd name="connsiteX1" fmla="*/ 1667088 w 2428234"/>
              <a:gd name="connsiteY1" fmla="*/ 179524 h 1165318"/>
              <a:gd name="connsiteX2" fmla="*/ 1813138 w 2428234"/>
              <a:gd name="connsiteY2" fmla="*/ 103324 h 1165318"/>
              <a:gd name="connsiteX3" fmla="*/ 1714713 w 2428234"/>
              <a:gd name="connsiteY3" fmla="*/ 192224 h 1165318"/>
              <a:gd name="connsiteX4" fmla="*/ 1597238 w 2428234"/>
              <a:gd name="connsiteY4" fmla="*/ 290649 h 1165318"/>
              <a:gd name="connsiteX5" fmla="*/ 1263863 w 2428234"/>
              <a:gd name="connsiteY5" fmla="*/ 414474 h 1165318"/>
              <a:gd name="connsiteX6" fmla="*/ 825713 w 2428234"/>
              <a:gd name="connsiteY6" fmla="*/ 655774 h 1165318"/>
              <a:gd name="connsiteX7" fmla="*/ 600288 w 2428234"/>
              <a:gd name="connsiteY7" fmla="*/ 843099 h 1165318"/>
              <a:gd name="connsiteX8" fmla="*/ 241513 w 2428234"/>
              <a:gd name="connsiteY8" fmla="*/ 1065349 h 1165318"/>
              <a:gd name="connsiteX9" fmla="*/ 22438 w 2428234"/>
              <a:gd name="connsiteY9" fmla="*/ 1147899 h 1165318"/>
              <a:gd name="connsiteX10" fmla="*/ 793963 w 2428234"/>
              <a:gd name="connsiteY10" fmla="*/ 738324 h 1165318"/>
              <a:gd name="connsiteX11" fmla="*/ 644738 w 2428234"/>
              <a:gd name="connsiteY11" fmla="*/ 792299 h 1165318"/>
              <a:gd name="connsiteX12" fmla="*/ 1578188 w 2428234"/>
              <a:gd name="connsiteY12" fmla="*/ 306524 h 1165318"/>
              <a:gd name="connsiteX13" fmla="*/ 1517863 w 2428234"/>
              <a:gd name="connsiteY13" fmla="*/ 316049 h 1165318"/>
              <a:gd name="connsiteX14" fmla="*/ 1984588 w 2428234"/>
              <a:gd name="connsiteY14" fmla="*/ 103324 h 1165318"/>
              <a:gd name="connsiteX15" fmla="*/ 2422738 w 2428234"/>
              <a:gd name="connsiteY15" fmla="*/ 1724 h 116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28234" h="1165318">
                <a:moveTo>
                  <a:pt x="2422738" y="1724"/>
                </a:moveTo>
                <a:cubicBezTo>
                  <a:pt x="2369821" y="14424"/>
                  <a:pt x="1768688" y="162591"/>
                  <a:pt x="1667088" y="179524"/>
                </a:cubicBezTo>
                <a:cubicBezTo>
                  <a:pt x="1565488" y="196457"/>
                  <a:pt x="1805201" y="101207"/>
                  <a:pt x="1813138" y="103324"/>
                </a:cubicBezTo>
                <a:cubicBezTo>
                  <a:pt x="1821075" y="105441"/>
                  <a:pt x="1750696" y="161003"/>
                  <a:pt x="1714713" y="192224"/>
                </a:cubicBezTo>
                <a:cubicBezTo>
                  <a:pt x="1678730" y="223445"/>
                  <a:pt x="1672380" y="253607"/>
                  <a:pt x="1597238" y="290649"/>
                </a:cubicBezTo>
                <a:cubicBezTo>
                  <a:pt x="1522096" y="327691"/>
                  <a:pt x="1392450" y="353620"/>
                  <a:pt x="1263863" y="414474"/>
                </a:cubicBezTo>
                <a:cubicBezTo>
                  <a:pt x="1135276" y="475328"/>
                  <a:pt x="936309" y="584337"/>
                  <a:pt x="825713" y="655774"/>
                </a:cubicBezTo>
                <a:cubicBezTo>
                  <a:pt x="715117" y="727211"/>
                  <a:pt x="697655" y="774836"/>
                  <a:pt x="600288" y="843099"/>
                </a:cubicBezTo>
                <a:cubicBezTo>
                  <a:pt x="502921" y="911362"/>
                  <a:pt x="337821" y="1014549"/>
                  <a:pt x="241513" y="1065349"/>
                </a:cubicBezTo>
                <a:cubicBezTo>
                  <a:pt x="145205" y="1116149"/>
                  <a:pt x="-69637" y="1202403"/>
                  <a:pt x="22438" y="1147899"/>
                </a:cubicBezTo>
                <a:cubicBezTo>
                  <a:pt x="114513" y="1093395"/>
                  <a:pt x="690246" y="797591"/>
                  <a:pt x="793963" y="738324"/>
                </a:cubicBezTo>
                <a:cubicBezTo>
                  <a:pt x="897680" y="679057"/>
                  <a:pt x="514034" y="864266"/>
                  <a:pt x="644738" y="792299"/>
                </a:cubicBezTo>
                <a:cubicBezTo>
                  <a:pt x="775442" y="720332"/>
                  <a:pt x="1432667" y="385899"/>
                  <a:pt x="1578188" y="306524"/>
                </a:cubicBezTo>
                <a:cubicBezTo>
                  <a:pt x="1723709" y="227149"/>
                  <a:pt x="1450130" y="349916"/>
                  <a:pt x="1517863" y="316049"/>
                </a:cubicBezTo>
                <a:cubicBezTo>
                  <a:pt x="1585596" y="282182"/>
                  <a:pt x="1836421" y="157828"/>
                  <a:pt x="1984588" y="103324"/>
                </a:cubicBezTo>
                <a:cubicBezTo>
                  <a:pt x="2132755" y="48820"/>
                  <a:pt x="2475655" y="-10976"/>
                  <a:pt x="2422738" y="17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438C6F57-5F95-CBE0-F3E3-AADC8251C714}"/>
              </a:ext>
            </a:extLst>
          </p:cNvPr>
          <p:cNvSpPr/>
          <p:nvPr/>
        </p:nvSpPr>
        <p:spPr>
          <a:xfrm>
            <a:off x="4773673" y="2752510"/>
            <a:ext cx="949348" cy="285251"/>
          </a:xfrm>
          <a:custGeom>
            <a:avLst/>
            <a:gdLst>
              <a:gd name="connsiteX0" fmla="*/ 947677 w 949348"/>
              <a:gd name="connsiteY0" fmla="*/ 215 h 285251"/>
              <a:gd name="connsiteX1" fmla="*/ 579377 w 949348"/>
              <a:gd name="connsiteY1" fmla="*/ 76415 h 285251"/>
              <a:gd name="connsiteX2" fmla="*/ 11052 w 949348"/>
              <a:gd name="connsiteY2" fmla="*/ 282790 h 285251"/>
              <a:gd name="connsiteX3" fmla="*/ 201552 w 949348"/>
              <a:gd name="connsiteY3" fmla="*/ 190715 h 285251"/>
              <a:gd name="connsiteX4" fmla="*/ 179327 w 949348"/>
              <a:gd name="connsiteY4" fmla="*/ 200240 h 285251"/>
              <a:gd name="connsiteX5" fmla="*/ 436502 w 949348"/>
              <a:gd name="connsiteY5" fmla="*/ 95465 h 285251"/>
              <a:gd name="connsiteX6" fmla="*/ 947677 w 949348"/>
              <a:gd name="connsiteY6" fmla="*/ 215 h 28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9348" h="285251">
                <a:moveTo>
                  <a:pt x="947677" y="215"/>
                </a:moveTo>
                <a:cubicBezTo>
                  <a:pt x="971490" y="-2960"/>
                  <a:pt x="735481" y="29319"/>
                  <a:pt x="579377" y="76415"/>
                </a:cubicBezTo>
                <a:cubicBezTo>
                  <a:pt x="423273" y="123511"/>
                  <a:pt x="74023" y="263740"/>
                  <a:pt x="11052" y="282790"/>
                </a:cubicBezTo>
                <a:cubicBezTo>
                  <a:pt x="-51919" y="301840"/>
                  <a:pt x="173506" y="204473"/>
                  <a:pt x="201552" y="190715"/>
                </a:cubicBezTo>
                <a:cubicBezTo>
                  <a:pt x="229598" y="176957"/>
                  <a:pt x="179327" y="200240"/>
                  <a:pt x="179327" y="200240"/>
                </a:cubicBezTo>
                <a:cubicBezTo>
                  <a:pt x="218485" y="184365"/>
                  <a:pt x="305798" y="131448"/>
                  <a:pt x="436502" y="95465"/>
                </a:cubicBezTo>
                <a:cubicBezTo>
                  <a:pt x="567206" y="59482"/>
                  <a:pt x="923864" y="3390"/>
                  <a:pt x="947677" y="21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8F5F2D0F-615F-E41D-2AA0-229813D81C6C}"/>
              </a:ext>
            </a:extLst>
          </p:cNvPr>
          <p:cNvSpPr/>
          <p:nvPr/>
        </p:nvSpPr>
        <p:spPr>
          <a:xfrm>
            <a:off x="3736370" y="2778599"/>
            <a:ext cx="2024500" cy="977526"/>
          </a:xfrm>
          <a:custGeom>
            <a:avLst/>
            <a:gdLst>
              <a:gd name="connsiteX0" fmla="*/ 2023080 w 2024500"/>
              <a:gd name="connsiteY0" fmla="*/ 12226 h 977526"/>
              <a:gd name="connsiteX1" fmla="*/ 1740505 w 2024500"/>
              <a:gd name="connsiteY1" fmla="*/ 110651 h 977526"/>
              <a:gd name="connsiteX2" fmla="*/ 1061055 w 2024500"/>
              <a:gd name="connsiteY2" fmla="*/ 409101 h 977526"/>
              <a:gd name="connsiteX3" fmla="*/ 518130 w 2024500"/>
              <a:gd name="connsiteY3" fmla="*/ 736126 h 977526"/>
              <a:gd name="connsiteX4" fmla="*/ 873730 w 2024500"/>
              <a:gd name="connsiteY4" fmla="*/ 526576 h 977526"/>
              <a:gd name="connsiteX5" fmla="*/ 1823055 w 2024500"/>
              <a:gd name="connsiteY5" fmla="*/ 53501 h 977526"/>
              <a:gd name="connsiteX6" fmla="*/ 1597630 w 2024500"/>
              <a:gd name="connsiteY6" fmla="*/ 94776 h 977526"/>
              <a:gd name="connsiteX7" fmla="*/ 1105505 w 2024500"/>
              <a:gd name="connsiteY7" fmla="*/ 310676 h 977526"/>
              <a:gd name="connsiteX8" fmla="*/ 311755 w 2024500"/>
              <a:gd name="connsiteY8" fmla="*/ 710726 h 977526"/>
              <a:gd name="connsiteX9" fmla="*/ 140305 w 2024500"/>
              <a:gd name="connsiteY9" fmla="*/ 856776 h 977526"/>
              <a:gd name="connsiteX10" fmla="*/ 57755 w 2024500"/>
              <a:gd name="connsiteY10" fmla="*/ 945676 h 977526"/>
              <a:gd name="connsiteX11" fmla="*/ 1054705 w 2024500"/>
              <a:gd name="connsiteY11" fmla="*/ 285276 h 977526"/>
              <a:gd name="connsiteX12" fmla="*/ 1115030 w 2024500"/>
              <a:gd name="connsiteY12" fmla="*/ 259876 h 977526"/>
              <a:gd name="connsiteX13" fmla="*/ 1588105 w 2024500"/>
              <a:gd name="connsiteY13" fmla="*/ 97951 h 977526"/>
              <a:gd name="connsiteX14" fmla="*/ 1877030 w 2024500"/>
              <a:gd name="connsiteY14" fmla="*/ 2701 h 977526"/>
              <a:gd name="connsiteX15" fmla="*/ 1851630 w 2024500"/>
              <a:gd name="connsiteY15" fmla="*/ 24926 h 977526"/>
              <a:gd name="connsiteX16" fmla="*/ 2023080 w 2024500"/>
              <a:gd name="connsiteY16" fmla="*/ 12226 h 97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24500" h="977526">
                <a:moveTo>
                  <a:pt x="2023080" y="12226"/>
                </a:moveTo>
                <a:cubicBezTo>
                  <a:pt x="2004559" y="26513"/>
                  <a:pt x="1900842" y="44505"/>
                  <a:pt x="1740505" y="110651"/>
                </a:cubicBezTo>
                <a:cubicBezTo>
                  <a:pt x="1580167" y="176797"/>
                  <a:pt x="1264784" y="304855"/>
                  <a:pt x="1061055" y="409101"/>
                </a:cubicBezTo>
                <a:cubicBezTo>
                  <a:pt x="857326" y="513347"/>
                  <a:pt x="549351" y="716547"/>
                  <a:pt x="518130" y="736126"/>
                </a:cubicBezTo>
                <a:cubicBezTo>
                  <a:pt x="486909" y="755705"/>
                  <a:pt x="656242" y="640347"/>
                  <a:pt x="873730" y="526576"/>
                </a:cubicBezTo>
                <a:cubicBezTo>
                  <a:pt x="1091217" y="412805"/>
                  <a:pt x="1702405" y="125468"/>
                  <a:pt x="1823055" y="53501"/>
                </a:cubicBezTo>
                <a:cubicBezTo>
                  <a:pt x="1943705" y="-18466"/>
                  <a:pt x="1717222" y="51914"/>
                  <a:pt x="1597630" y="94776"/>
                </a:cubicBezTo>
                <a:cubicBezTo>
                  <a:pt x="1478038" y="137638"/>
                  <a:pt x="1319818" y="208018"/>
                  <a:pt x="1105505" y="310676"/>
                </a:cubicBezTo>
                <a:cubicBezTo>
                  <a:pt x="891192" y="413334"/>
                  <a:pt x="472622" y="619709"/>
                  <a:pt x="311755" y="710726"/>
                </a:cubicBezTo>
                <a:cubicBezTo>
                  <a:pt x="150888" y="801743"/>
                  <a:pt x="182638" y="817618"/>
                  <a:pt x="140305" y="856776"/>
                </a:cubicBezTo>
                <a:cubicBezTo>
                  <a:pt x="97972" y="895934"/>
                  <a:pt x="-94645" y="1040926"/>
                  <a:pt x="57755" y="945676"/>
                </a:cubicBezTo>
                <a:cubicBezTo>
                  <a:pt x="210155" y="850426"/>
                  <a:pt x="878493" y="399576"/>
                  <a:pt x="1054705" y="285276"/>
                </a:cubicBezTo>
                <a:cubicBezTo>
                  <a:pt x="1230917" y="170976"/>
                  <a:pt x="1115030" y="259876"/>
                  <a:pt x="1115030" y="259876"/>
                </a:cubicBezTo>
                <a:lnTo>
                  <a:pt x="1588105" y="97951"/>
                </a:lnTo>
                <a:lnTo>
                  <a:pt x="1877030" y="2701"/>
                </a:lnTo>
                <a:cubicBezTo>
                  <a:pt x="1920951" y="-9470"/>
                  <a:pt x="1829934" y="23339"/>
                  <a:pt x="1851630" y="24926"/>
                </a:cubicBezTo>
                <a:cubicBezTo>
                  <a:pt x="1873326" y="26513"/>
                  <a:pt x="2041601" y="-2061"/>
                  <a:pt x="2023080" y="122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AB6D6A1A-43E7-E77F-7329-9C4D732B2590}"/>
              </a:ext>
            </a:extLst>
          </p:cNvPr>
          <p:cNvSpPr/>
          <p:nvPr/>
        </p:nvSpPr>
        <p:spPr>
          <a:xfrm>
            <a:off x="3498307" y="3058564"/>
            <a:ext cx="1275700" cy="790375"/>
          </a:xfrm>
          <a:custGeom>
            <a:avLst/>
            <a:gdLst>
              <a:gd name="connsiteX0" fmla="*/ 1273718 w 1275700"/>
              <a:gd name="connsiteY0" fmla="*/ 2136 h 790375"/>
              <a:gd name="connsiteX1" fmla="*/ 876843 w 1275700"/>
              <a:gd name="connsiteY1" fmla="*/ 192636 h 790375"/>
              <a:gd name="connsiteX2" fmla="*/ 578393 w 1275700"/>
              <a:gd name="connsiteY2" fmla="*/ 379961 h 790375"/>
              <a:gd name="connsiteX3" fmla="*/ 257718 w 1275700"/>
              <a:gd name="connsiteY3" fmla="*/ 618086 h 790375"/>
              <a:gd name="connsiteX4" fmla="*/ 543 w 1275700"/>
              <a:gd name="connsiteY4" fmla="*/ 789536 h 790375"/>
              <a:gd name="connsiteX5" fmla="*/ 184693 w 1275700"/>
              <a:gd name="connsiteY5" fmla="*/ 687936 h 790375"/>
              <a:gd name="connsiteX6" fmla="*/ 660943 w 1275700"/>
              <a:gd name="connsiteY6" fmla="*/ 418061 h 790375"/>
              <a:gd name="connsiteX7" fmla="*/ 524418 w 1275700"/>
              <a:gd name="connsiteY7" fmla="*/ 449811 h 790375"/>
              <a:gd name="connsiteX8" fmla="*/ 699043 w 1275700"/>
              <a:gd name="connsiteY8" fmla="*/ 322811 h 790375"/>
              <a:gd name="connsiteX9" fmla="*/ 1273718 w 1275700"/>
              <a:gd name="connsiteY9" fmla="*/ 2136 h 79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5700" h="790375">
                <a:moveTo>
                  <a:pt x="1273718" y="2136"/>
                </a:moveTo>
                <a:cubicBezTo>
                  <a:pt x="1303351" y="-19560"/>
                  <a:pt x="992730" y="129665"/>
                  <a:pt x="876843" y="192636"/>
                </a:cubicBezTo>
                <a:cubicBezTo>
                  <a:pt x="760956" y="255607"/>
                  <a:pt x="681580" y="309053"/>
                  <a:pt x="578393" y="379961"/>
                </a:cubicBezTo>
                <a:cubicBezTo>
                  <a:pt x="475206" y="450869"/>
                  <a:pt x="354026" y="549824"/>
                  <a:pt x="257718" y="618086"/>
                </a:cubicBezTo>
                <a:cubicBezTo>
                  <a:pt x="161410" y="686348"/>
                  <a:pt x="12714" y="777894"/>
                  <a:pt x="543" y="789536"/>
                </a:cubicBezTo>
                <a:cubicBezTo>
                  <a:pt x="-11628" y="801178"/>
                  <a:pt x="184693" y="687936"/>
                  <a:pt x="184693" y="687936"/>
                </a:cubicBezTo>
                <a:cubicBezTo>
                  <a:pt x="294760" y="626024"/>
                  <a:pt x="604322" y="457748"/>
                  <a:pt x="660943" y="418061"/>
                </a:cubicBezTo>
                <a:cubicBezTo>
                  <a:pt x="717564" y="378374"/>
                  <a:pt x="518068" y="465686"/>
                  <a:pt x="524418" y="449811"/>
                </a:cubicBezTo>
                <a:cubicBezTo>
                  <a:pt x="530768" y="433936"/>
                  <a:pt x="569397" y="395307"/>
                  <a:pt x="699043" y="322811"/>
                </a:cubicBezTo>
                <a:lnTo>
                  <a:pt x="1273718" y="21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7C1634DF-60DA-E70F-4E86-81701CCACCC3}"/>
              </a:ext>
            </a:extLst>
          </p:cNvPr>
          <p:cNvSpPr/>
          <p:nvPr/>
        </p:nvSpPr>
        <p:spPr>
          <a:xfrm>
            <a:off x="4901683" y="2897753"/>
            <a:ext cx="1124278" cy="266112"/>
          </a:xfrm>
          <a:custGeom>
            <a:avLst/>
            <a:gdLst>
              <a:gd name="connsiteX0" fmla="*/ 19567 w 1124278"/>
              <a:gd name="connsiteY0" fmla="*/ 258197 h 266112"/>
              <a:gd name="connsiteX1" fmla="*/ 613292 w 1124278"/>
              <a:gd name="connsiteY1" fmla="*/ 51822 h 266112"/>
              <a:gd name="connsiteX2" fmla="*/ 1038742 w 1124278"/>
              <a:gd name="connsiteY2" fmla="*/ 1022 h 266112"/>
              <a:gd name="connsiteX3" fmla="*/ 870467 w 1124278"/>
              <a:gd name="connsiteY3" fmla="*/ 26422 h 266112"/>
              <a:gd name="connsiteX4" fmla="*/ 368817 w 1124278"/>
              <a:gd name="connsiteY4" fmla="*/ 124847 h 266112"/>
              <a:gd name="connsiteX5" fmla="*/ 1114942 w 1124278"/>
              <a:gd name="connsiteY5" fmla="*/ 61347 h 266112"/>
              <a:gd name="connsiteX6" fmla="*/ 749817 w 1124278"/>
              <a:gd name="connsiteY6" fmla="*/ 99447 h 266112"/>
              <a:gd name="connsiteX7" fmla="*/ 197367 w 1124278"/>
              <a:gd name="connsiteY7" fmla="*/ 210572 h 266112"/>
              <a:gd name="connsiteX8" fmla="*/ 19567 w 1124278"/>
              <a:gd name="connsiteY8" fmla="*/ 258197 h 26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4278" h="266112">
                <a:moveTo>
                  <a:pt x="19567" y="258197"/>
                </a:moveTo>
                <a:cubicBezTo>
                  <a:pt x="88888" y="231739"/>
                  <a:pt x="443430" y="94684"/>
                  <a:pt x="613292" y="51822"/>
                </a:cubicBezTo>
                <a:cubicBezTo>
                  <a:pt x="783154" y="8960"/>
                  <a:pt x="995880" y="5255"/>
                  <a:pt x="1038742" y="1022"/>
                </a:cubicBezTo>
                <a:cubicBezTo>
                  <a:pt x="1081605" y="-3211"/>
                  <a:pt x="982121" y="5785"/>
                  <a:pt x="870467" y="26422"/>
                </a:cubicBezTo>
                <a:cubicBezTo>
                  <a:pt x="758813" y="47059"/>
                  <a:pt x="328071" y="119026"/>
                  <a:pt x="368817" y="124847"/>
                </a:cubicBezTo>
                <a:cubicBezTo>
                  <a:pt x="409563" y="130668"/>
                  <a:pt x="1051442" y="65580"/>
                  <a:pt x="1114942" y="61347"/>
                </a:cubicBezTo>
                <a:cubicBezTo>
                  <a:pt x="1178442" y="57114"/>
                  <a:pt x="902746" y="74576"/>
                  <a:pt x="749817" y="99447"/>
                </a:cubicBezTo>
                <a:cubicBezTo>
                  <a:pt x="596888" y="124318"/>
                  <a:pt x="316429" y="182526"/>
                  <a:pt x="197367" y="210572"/>
                </a:cubicBezTo>
                <a:cubicBezTo>
                  <a:pt x="78305" y="238618"/>
                  <a:pt x="-49754" y="284655"/>
                  <a:pt x="19567" y="2581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F32395E2-2EDF-7D8E-5CCA-18FADDB10A79}"/>
              </a:ext>
            </a:extLst>
          </p:cNvPr>
          <p:cNvSpPr/>
          <p:nvPr/>
        </p:nvSpPr>
        <p:spPr>
          <a:xfrm>
            <a:off x="5489562" y="2924175"/>
            <a:ext cx="565865" cy="77752"/>
          </a:xfrm>
          <a:custGeom>
            <a:avLst/>
            <a:gdLst>
              <a:gd name="connsiteX0" fmla="*/ 13 w 565865"/>
              <a:gd name="connsiteY0" fmla="*/ 73025 h 77752"/>
              <a:gd name="connsiteX1" fmla="*/ 295288 w 565865"/>
              <a:gd name="connsiteY1" fmla="*/ 22225 h 77752"/>
              <a:gd name="connsiteX2" fmla="*/ 561988 w 565865"/>
              <a:gd name="connsiteY2" fmla="*/ 0 h 77752"/>
              <a:gd name="connsiteX3" fmla="*/ 441338 w 565865"/>
              <a:gd name="connsiteY3" fmla="*/ 22225 h 77752"/>
              <a:gd name="connsiteX4" fmla="*/ 269888 w 565865"/>
              <a:gd name="connsiteY4" fmla="*/ 60325 h 77752"/>
              <a:gd name="connsiteX5" fmla="*/ 282588 w 565865"/>
              <a:gd name="connsiteY5" fmla="*/ 73025 h 77752"/>
              <a:gd name="connsiteX6" fmla="*/ 13 w 565865"/>
              <a:gd name="connsiteY6" fmla="*/ 73025 h 7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65" h="77752">
                <a:moveTo>
                  <a:pt x="13" y="73025"/>
                </a:moveTo>
                <a:cubicBezTo>
                  <a:pt x="2130" y="64558"/>
                  <a:pt x="201625" y="34396"/>
                  <a:pt x="295288" y="22225"/>
                </a:cubicBezTo>
                <a:cubicBezTo>
                  <a:pt x="388951" y="10054"/>
                  <a:pt x="537646" y="0"/>
                  <a:pt x="561988" y="0"/>
                </a:cubicBezTo>
                <a:cubicBezTo>
                  <a:pt x="586330" y="0"/>
                  <a:pt x="490021" y="12171"/>
                  <a:pt x="441338" y="22225"/>
                </a:cubicBezTo>
                <a:cubicBezTo>
                  <a:pt x="392655" y="32279"/>
                  <a:pt x="296346" y="51858"/>
                  <a:pt x="269888" y="60325"/>
                </a:cubicBezTo>
                <a:cubicBezTo>
                  <a:pt x="243430" y="68792"/>
                  <a:pt x="327038" y="69321"/>
                  <a:pt x="282588" y="73025"/>
                </a:cubicBezTo>
                <a:cubicBezTo>
                  <a:pt x="238138" y="76729"/>
                  <a:pt x="-2104" y="81492"/>
                  <a:pt x="13" y="730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2D4C772B-2CBE-1724-A117-52E14180EEBA}"/>
              </a:ext>
            </a:extLst>
          </p:cNvPr>
          <p:cNvSpPr/>
          <p:nvPr/>
        </p:nvSpPr>
        <p:spPr>
          <a:xfrm>
            <a:off x="4172276" y="3019425"/>
            <a:ext cx="1929707" cy="549506"/>
          </a:xfrm>
          <a:custGeom>
            <a:avLst/>
            <a:gdLst>
              <a:gd name="connsiteX0" fmla="*/ 66349 w 1929707"/>
              <a:gd name="connsiteY0" fmla="*/ 517525 h 549506"/>
              <a:gd name="connsiteX1" fmla="*/ 1063299 w 1929707"/>
              <a:gd name="connsiteY1" fmla="*/ 120650 h 549506"/>
              <a:gd name="connsiteX2" fmla="*/ 904549 w 1929707"/>
              <a:gd name="connsiteY2" fmla="*/ 165100 h 549506"/>
              <a:gd name="connsiteX3" fmla="*/ 1431599 w 1929707"/>
              <a:gd name="connsiteY3" fmla="*/ 28575 h 549506"/>
              <a:gd name="connsiteX4" fmla="*/ 1920549 w 1929707"/>
              <a:gd name="connsiteY4" fmla="*/ 53975 h 549506"/>
              <a:gd name="connsiteX5" fmla="*/ 1730049 w 1929707"/>
              <a:gd name="connsiteY5" fmla="*/ 0 h 549506"/>
              <a:gd name="connsiteX6" fmla="*/ 1472874 w 1929707"/>
              <a:gd name="connsiteY6" fmla="*/ 53975 h 549506"/>
              <a:gd name="connsiteX7" fmla="*/ 1596699 w 1929707"/>
              <a:gd name="connsiteY7" fmla="*/ 92075 h 549506"/>
              <a:gd name="connsiteX8" fmla="*/ 1117274 w 1929707"/>
              <a:gd name="connsiteY8" fmla="*/ 152400 h 549506"/>
              <a:gd name="connsiteX9" fmla="*/ 1225224 w 1929707"/>
              <a:gd name="connsiteY9" fmla="*/ 104775 h 549506"/>
              <a:gd name="connsiteX10" fmla="*/ 910899 w 1929707"/>
              <a:gd name="connsiteY10" fmla="*/ 177800 h 549506"/>
              <a:gd name="connsiteX11" fmla="*/ 606099 w 1929707"/>
              <a:gd name="connsiteY11" fmla="*/ 263525 h 549506"/>
              <a:gd name="connsiteX12" fmla="*/ 336224 w 1929707"/>
              <a:gd name="connsiteY12" fmla="*/ 346075 h 549506"/>
              <a:gd name="connsiteX13" fmla="*/ 479099 w 1929707"/>
              <a:gd name="connsiteY13" fmla="*/ 295275 h 549506"/>
              <a:gd name="connsiteX14" fmla="*/ 133024 w 1929707"/>
              <a:gd name="connsiteY14" fmla="*/ 498475 h 549506"/>
              <a:gd name="connsiteX15" fmla="*/ 66349 w 1929707"/>
              <a:gd name="connsiteY15" fmla="*/ 517525 h 54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29707" h="549506">
                <a:moveTo>
                  <a:pt x="66349" y="517525"/>
                </a:moveTo>
                <a:lnTo>
                  <a:pt x="1063299" y="120650"/>
                </a:lnTo>
                <a:cubicBezTo>
                  <a:pt x="1202999" y="61913"/>
                  <a:pt x="904549" y="165100"/>
                  <a:pt x="904549" y="165100"/>
                </a:cubicBezTo>
                <a:cubicBezTo>
                  <a:pt x="965932" y="149754"/>
                  <a:pt x="1262266" y="47096"/>
                  <a:pt x="1431599" y="28575"/>
                </a:cubicBezTo>
                <a:cubicBezTo>
                  <a:pt x="1600932" y="10054"/>
                  <a:pt x="1870807" y="58737"/>
                  <a:pt x="1920549" y="53975"/>
                </a:cubicBezTo>
                <a:cubicBezTo>
                  <a:pt x="1970291" y="49213"/>
                  <a:pt x="1804661" y="0"/>
                  <a:pt x="1730049" y="0"/>
                </a:cubicBezTo>
                <a:cubicBezTo>
                  <a:pt x="1655437" y="0"/>
                  <a:pt x="1495099" y="38629"/>
                  <a:pt x="1472874" y="53975"/>
                </a:cubicBezTo>
                <a:cubicBezTo>
                  <a:pt x="1450649" y="69321"/>
                  <a:pt x="1655966" y="75671"/>
                  <a:pt x="1596699" y="92075"/>
                </a:cubicBezTo>
                <a:cubicBezTo>
                  <a:pt x="1537432" y="108479"/>
                  <a:pt x="1179186" y="150283"/>
                  <a:pt x="1117274" y="152400"/>
                </a:cubicBezTo>
                <a:cubicBezTo>
                  <a:pt x="1055362" y="154517"/>
                  <a:pt x="1259620" y="100542"/>
                  <a:pt x="1225224" y="104775"/>
                </a:cubicBezTo>
                <a:cubicBezTo>
                  <a:pt x="1190828" y="109008"/>
                  <a:pt x="1014087" y="151342"/>
                  <a:pt x="910899" y="177800"/>
                </a:cubicBezTo>
                <a:cubicBezTo>
                  <a:pt x="807711" y="204258"/>
                  <a:pt x="701878" y="235479"/>
                  <a:pt x="606099" y="263525"/>
                </a:cubicBezTo>
                <a:cubicBezTo>
                  <a:pt x="510320" y="291571"/>
                  <a:pt x="357390" y="340783"/>
                  <a:pt x="336224" y="346075"/>
                </a:cubicBezTo>
                <a:cubicBezTo>
                  <a:pt x="315058" y="351367"/>
                  <a:pt x="512966" y="269875"/>
                  <a:pt x="479099" y="295275"/>
                </a:cubicBezTo>
                <a:cubicBezTo>
                  <a:pt x="445232" y="320675"/>
                  <a:pt x="198111" y="459317"/>
                  <a:pt x="133024" y="498475"/>
                </a:cubicBezTo>
                <a:cubicBezTo>
                  <a:pt x="67937" y="537633"/>
                  <a:pt x="-88697" y="580496"/>
                  <a:pt x="66349" y="5175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C7484F4E-8AA0-344A-B74F-8B3DCFBAA0C2}"/>
              </a:ext>
            </a:extLst>
          </p:cNvPr>
          <p:cNvSpPr/>
          <p:nvPr/>
        </p:nvSpPr>
        <p:spPr>
          <a:xfrm>
            <a:off x="5324088" y="3094735"/>
            <a:ext cx="867169" cy="140725"/>
          </a:xfrm>
          <a:custGeom>
            <a:avLst/>
            <a:gdLst>
              <a:gd name="connsiteX0" fmla="*/ 387 w 867169"/>
              <a:gd name="connsiteY0" fmla="*/ 140590 h 140725"/>
              <a:gd name="connsiteX1" fmla="*/ 197237 w 867169"/>
              <a:gd name="connsiteY1" fmla="*/ 115190 h 140725"/>
              <a:gd name="connsiteX2" fmla="*/ 89287 w 867169"/>
              <a:gd name="connsiteY2" fmla="*/ 115190 h 140725"/>
              <a:gd name="connsiteX3" fmla="*/ 365512 w 867169"/>
              <a:gd name="connsiteY3" fmla="*/ 96140 h 140725"/>
              <a:gd name="connsiteX4" fmla="*/ 524262 w 867169"/>
              <a:gd name="connsiteY4" fmla="*/ 54865 h 140725"/>
              <a:gd name="connsiteX5" fmla="*/ 511562 w 867169"/>
              <a:gd name="connsiteY5" fmla="*/ 77090 h 140725"/>
              <a:gd name="connsiteX6" fmla="*/ 711587 w 867169"/>
              <a:gd name="connsiteY6" fmla="*/ 51690 h 140725"/>
              <a:gd name="connsiteX7" fmla="*/ 867162 w 867169"/>
              <a:gd name="connsiteY7" fmla="*/ 890 h 140725"/>
              <a:gd name="connsiteX8" fmla="*/ 717937 w 867169"/>
              <a:gd name="connsiteY8" fmla="*/ 23115 h 140725"/>
              <a:gd name="connsiteX9" fmla="*/ 622687 w 867169"/>
              <a:gd name="connsiteY9" fmla="*/ 70740 h 140725"/>
              <a:gd name="connsiteX10" fmla="*/ 467112 w 867169"/>
              <a:gd name="connsiteY10" fmla="*/ 99315 h 140725"/>
              <a:gd name="connsiteX11" fmla="*/ 105162 w 867169"/>
              <a:gd name="connsiteY11" fmla="*/ 105665 h 140725"/>
              <a:gd name="connsiteX12" fmla="*/ 146437 w 867169"/>
              <a:gd name="connsiteY12" fmla="*/ 102490 h 140725"/>
              <a:gd name="connsiteX13" fmla="*/ 387 w 867169"/>
              <a:gd name="connsiteY13" fmla="*/ 140590 h 14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7169" h="140725">
                <a:moveTo>
                  <a:pt x="387" y="140590"/>
                </a:moveTo>
                <a:cubicBezTo>
                  <a:pt x="8854" y="142707"/>
                  <a:pt x="182420" y="119423"/>
                  <a:pt x="197237" y="115190"/>
                </a:cubicBezTo>
                <a:cubicBezTo>
                  <a:pt x="212054" y="110957"/>
                  <a:pt x="61241" y="118365"/>
                  <a:pt x="89287" y="115190"/>
                </a:cubicBezTo>
                <a:cubicBezTo>
                  <a:pt x="117333" y="112015"/>
                  <a:pt x="293016" y="106194"/>
                  <a:pt x="365512" y="96140"/>
                </a:cubicBezTo>
                <a:cubicBezTo>
                  <a:pt x="438008" y="86086"/>
                  <a:pt x="499920" y="58040"/>
                  <a:pt x="524262" y="54865"/>
                </a:cubicBezTo>
                <a:cubicBezTo>
                  <a:pt x="548604" y="51690"/>
                  <a:pt x="480341" y="77619"/>
                  <a:pt x="511562" y="77090"/>
                </a:cubicBezTo>
                <a:cubicBezTo>
                  <a:pt x="542783" y="76561"/>
                  <a:pt x="652320" y="64390"/>
                  <a:pt x="711587" y="51690"/>
                </a:cubicBezTo>
                <a:cubicBezTo>
                  <a:pt x="770854" y="38990"/>
                  <a:pt x="866104" y="5652"/>
                  <a:pt x="867162" y="890"/>
                </a:cubicBezTo>
                <a:cubicBezTo>
                  <a:pt x="868220" y="-3872"/>
                  <a:pt x="758683" y="11473"/>
                  <a:pt x="717937" y="23115"/>
                </a:cubicBezTo>
                <a:cubicBezTo>
                  <a:pt x="677191" y="34757"/>
                  <a:pt x="664491" y="58040"/>
                  <a:pt x="622687" y="70740"/>
                </a:cubicBezTo>
                <a:cubicBezTo>
                  <a:pt x="580883" y="83440"/>
                  <a:pt x="553366" y="93494"/>
                  <a:pt x="467112" y="99315"/>
                </a:cubicBezTo>
                <a:cubicBezTo>
                  <a:pt x="380858" y="105136"/>
                  <a:pt x="158608" y="105136"/>
                  <a:pt x="105162" y="105665"/>
                </a:cubicBezTo>
                <a:cubicBezTo>
                  <a:pt x="51716" y="106194"/>
                  <a:pt x="168133" y="97198"/>
                  <a:pt x="146437" y="102490"/>
                </a:cubicBezTo>
                <a:cubicBezTo>
                  <a:pt x="124741" y="107782"/>
                  <a:pt x="-8080" y="138473"/>
                  <a:pt x="387" y="14059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2CAB2A40-581E-0660-91CF-D831B034EC2D}"/>
              </a:ext>
            </a:extLst>
          </p:cNvPr>
          <p:cNvSpPr/>
          <p:nvPr/>
        </p:nvSpPr>
        <p:spPr>
          <a:xfrm>
            <a:off x="5365750" y="3158802"/>
            <a:ext cx="882940" cy="171780"/>
          </a:xfrm>
          <a:custGeom>
            <a:avLst/>
            <a:gdLst>
              <a:gd name="connsiteX0" fmla="*/ 0 w 882940"/>
              <a:gd name="connsiteY0" fmla="*/ 120973 h 171780"/>
              <a:gd name="connsiteX1" fmla="*/ 552450 w 882940"/>
              <a:gd name="connsiteY1" fmla="*/ 54298 h 171780"/>
              <a:gd name="connsiteX2" fmla="*/ 676275 w 882940"/>
              <a:gd name="connsiteY2" fmla="*/ 51123 h 171780"/>
              <a:gd name="connsiteX3" fmla="*/ 606425 w 882940"/>
              <a:gd name="connsiteY3" fmla="*/ 89223 h 171780"/>
              <a:gd name="connsiteX4" fmla="*/ 841375 w 882940"/>
              <a:gd name="connsiteY4" fmla="*/ 3498 h 171780"/>
              <a:gd name="connsiteX5" fmla="*/ 831850 w 882940"/>
              <a:gd name="connsiteY5" fmla="*/ 32073 h 171780"/>
              <a:gd name="connsiteX6" fmla="*/ 596900 w 882940"/>
              <a:gd name="connsiteY6" fmla="*/ 171773 h 171780"/>
              <a:gd name="connsiteX7" fmla="*/ 882650 w 882940"/>
              <a:gd name="connsiteY7" fmla="*/ 25723 h 171780"/>
              <a:gd name="connsiteX8" fmla="*/ 650875 w 882940"/>
              <a:gd name="connsiteY8" fmla="*/ 54298 h 171780"/>
              <a:gd name="connsiteX9" fmla="*/ 654050 w 882940"/>
              <a:gd name="connsiteY9" fmla="*/ 41598 h 171780"/>
              <a:gd name="connsiteX10" fmla="*/ 511175 w 882940"/>
              <a:gd name="connsiteY10" fmla="*/ 101923 h 171780"/>
              <a:gd name="connsiteX11" fmla="*/ 504825 w 882940"/>
              <a:gd name="connsiteY11" fmla="*/ 73348 h 171780"/>
              <a:gd name="connsiteX12" fmla="*/ 511175 w 882940"/>
              <a:gd name="connsiteY12" fmla="*/ 70173 h 171780"/>
              <a:gd name="connsiteX13" fmla="*/ 361950 w 882940"/>
              <a:gd name="connsiteY13" fmla="*/ 98748 h 171780"/>
              <a:gd name="connsiteX14" fmla="*/ 0 w 882940"/>
              <a:gd name="connsiteY14" fmla="*/ 120973 h 17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2940" h="171780">
                <a:moveTo>
                  <a:pt x="0" y="120973"/>
                </a:moveTo>
                <a:lnTo>
                  <a:pt x="552450" y="54298"/>
                </a:lnTo>
                <a:cubicBezTo>
                  <a:pt x="665162" y="42656"/>
                  <a:pt x="667279" y="45302"/>
                  <a:pt x="676275" y="51123"/>
                </a:cubicBezTo>
                <a:cubicBezTo>
                  <a:pt x="685271" y="56944"/>
                  <a:pt x="578909" y="97160"/>
                  <a:pt x="606425" y="89223"/>
                </a:cubicBezTo>
                <a:cubicBezTo>
                  <a:pt x="633941" y="81286"/>
                  <a:pt x="841375" y="3498"/>
                  <a:pt x="841375" y="3498"/>
                </a:cubicBezTo>
                <a:cubicBezTo>
                  <a:pt x="878946" y="-6027"/>
                  <a:pt x="872596" y="4027"/>
                  <a:pt x="831850" y="32073"/>
                </a:cubicBezTo>
                <a:cubicBezTo>
                  <a:pt x="791104" y="60119"/>
                  <a:pt x="588433" y="172831"/>
                  <a:pt x="596900" y="171773"/>
                </a:cubicBezTo>
                <a:cubicBezTo>
                  <a:pt x="605367" y="170715"/>
                  <a:pt x="873654" y="45302"/>
                  <a:pt x="882650" y="25723"/>
                </a:cubicBezTo>
                <a:cubicBezTo>
                  <a:pt x="891646" y="6144"/>
                  <a:pt x="688975" y="51652"/>
                  <a:pt x="650875" y="54298"/>
                </a:cubicBezTo>
                <a:cubicBezTo>
                  <a:pt x="612775" y="56944"/>
                  <a:pt x="677333" y="33660"/>
                  <a:pt x="654050" y="41598"/>
                </a:cubicBezTo>
                <a:cubicBezTo>
                  <a:pt x="630767" y="49535"/>
                  <a:pt x="536046" y="96631"/>
                  <a:pt x="511175" y="101923"/>
                </a:cubicBezTo>
                <a:cubicBezTo>
                  <a:pt x="486304" y="107215"/>
                  <a:pt x="504825" y="78640"/>
                  <a:pt x="504825" y="73348"/>
                </a:cubicBezTo>
                <a:cubicBezTo>
                  <a:pt x="504825" y="68056"/>
                  <a:pt x="534987" y="65940"/>
                  <a:pt x="511175" y="70173"/>
                </a:cubicBezTo>
                <a:cubicBezTo>
                  <a:pt x="487363" y="74406"/>
                  <a:pt x="361950" y="98748"/>
                  <a:pt x="361950" y="98748"/>
                </a:cubicBezTo>
                <a:lnTo>
                  <a:pt x="0" y="12097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3327919-688A-0CA0-5A67-061F2A4180DB}"/>
              </a:ext>
            </a:extLst>
          </p:cNvPr>
          <p:cNvSpPr/>
          <p:nvPr/>
        </p:nvSpPr>
        <p:spPr>
          <a:xfrm>
            <a:off x="5407612" y="3219225"/>
            <a:ext cx="769261" cy="206982"/>
          </a:xfrm>
          <a:custGeom>
            <a:avLst/>
            <a:gdLst>
              <a:gd name="connsiteX0" fmla="*/ 2588 w 769261"/>
              <a:gd name="connsiteY0" fmla="*/ 178025 h 206982"/>
              <a:gd name="connsiteX1" fmla="*/ 335963 w 769261"/>
              <a:gd name="connsiteY1" fmla="*/ 120875 h 206982"/>
              <a:gd name="connsiteX2" fmla="*/ 761413 w 769261"/>
              <a:gd name="connsiteY2" fmla="*/ 225 h 206982"/>
              <a:gd name="connsiteX3" fmla="*/ 583613 w 769261"/>
              <a:gd name="connsiteY3" fmla="*/ 92300 h 206982"/>
              <a:gd name="connsiteX4" fmla="*/ 231188 w 769261"/>
              <a:gd name="connsiteY4" fmla="*/ 149450 h 206982"/>
              <a:gd name="connsiteX5" fmla="*/ 405813 w 769261"/>
              <a:gd name="connsiteY5" fmla="*/ 117700 h 206982"/>
              <a:gd name="connsiteX6" fmla="*/ 193088 w 769261"/>
              <a:gd name="connsiteY6" fmla="*/ 203425 h 206982"/>
              <a:gd name="connsiteX7" fmla="*/ 2588 w 769261"/>
              <a:gd name="connsiteY7" fmla="*/ 178025 h 20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261" h="206982">
                <a:moveTo>
                  <a:pt x="2588" y="178025"/>
                </a:moveTo>
                <a:cubicBezTo>
                  <a:pt x="26400" y="164267"/>
                  <a:pt x="209492" y="150508"/>
                  <a:pt x="335963" y="120875"/>
                </a:cubicBezTo>
                <a:cubicBezTo>
                  <a:pt x="462434" y="91242"/>
                  <a:pt x="720138" y="4987"/>
                  <a:pt x="761413" y="225"/>
                </a:cubicBezTo>
                <a:cubicBezTo>
                  <a:pt x="802688" y="-4537"/>
                  <a:pt x="671984" y="67429"/>
                  <a:pt x="583613" y="92300"/>
                </a:cubicBezTo>
                <a:cubicBezTo>
                  <a:pt x="495242" y="117171"/>
                  <a:pt x="260821" y="145217"/>
                  <a:pt x="231188" y="149450"/>
                </a:cubicBezTo>
                <a:cubicBezTo>
                  <a:pt x="201555" y="153683"/>
                  <a:pt x="412163" y="108704"/>
                  <a:pt x="405813" y="117700"/>
                </a:cubicBezTo>
                <a:cubicBezTo>
                  <a:pt x="399463" y="126696"/>
                  <a:pt x="260821" y="190725"/>
                  <a:pt x="193088" y="203425"/>
                </a:cubicBezTo>
                <a:cubicBezTo>
                  <a:pt x="125355" y="216125"/>
                  <a:pt x="-21224" y="191783"/>
                  <a:pt x="2588" y="1780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285F9976-BBEC-B0BE-789B-B000FF91F92B}"/>
              </a:ext>
            </a:extLst>
          </p:cNvPr>
          <p:cNvSpPr/>
          <p:nvPr/>
        </p:nvSpPr>
        <p:spPr>
          <a:xfrm>
            <a:off x="5665758" y="3151770"/>
            <a:ext cx="675905" cy="396102"/>
          </a:xfrm>
          <a:custGeom>
            <a:avLst/>
            <a:gdLst>
              <a:gd name="connsiteX0" fmla="*/ 674717 w 675905"/>
              <a:gd name="connsiteY0" fmla="*/ 1005 h 396102"/>
              <a:gd name="connsiteX1" fmla="*/ 614392 w 675905"/>
              <a:gd name="connsiteY1" fmla="*/ 128005 h 396102"/>
              <a:gd name="connsiteX2" fmla="*/ 592167 w 675905"/>
              <a:gd name="connsiteY2" fmla="*/ 226430 h 396102"/>
              <a:gd name="connsiteX3" fmla="*/ 458817 w 675905"/>
              <a:gd name="connsiteY3" fmla="*/ 277230 h 396102"/>
              <a:gd name="connsiteX4" fmla="*/ 154017 w 675905"/>
              <a:gd name="connsiteY4" fmla="*/ 328030 h 396102"/>
              <a:gd name="connsiteX5" fmla="*/ 11142 w 675905"/>
              <a:gd name="connsiteY5" fmla="*/ 394705 h 396102"/>
              <a:gd name="connsiteX6" fmla="*/ 439767 w 675905"/>
              <a:gd name="connsiteY6" fmla="*/ 261355 h 396102"/>
              <a:gd name="connsiteX7" fmla="*/ 246092 w 675905"/>
              <a:gd name="connsiteY7" fmla="*/ 353430 h 396102"/>
              <a:gd name="connsiteX8" fmla="*/ 547717 w 675905"/>
              <a:gd name="connsiteY8" fmla="*/ 274055 h 396102"/>
              <a:gd name="connsiteX9" fmla="*/ 601692 w 675905"/>
              <a:gd name="connsiteY9" fmla="*/ 207380 h 396102"/>
              <a:gd name="connsiteX10" fmla="*/ 554067 w 675905"/>
              <a:gd name="connsiteY10" fmla="*/ 201030 h 396102"/>
              <a:gd name="connsiteX11" fmla="*/ 674717 w 675905"/>
              <a:gd name="connsiteY11" fmla="*/ 1005 h 39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5905" h="396102">
                <a:moveTo>
                  <a:pt x="674717" y="1005"/>
                </a:moveTo>
                <a:cubicBezTo>
                  <a:pt x="684771" y="-11166"/>
                  <a:pt x="628150" y="90434"/>
                  <a:pt x="614392" y="128005"/>
                </a:cubicBezTo>
                <a:cubicBezTo>
                  <a:pt x="600634" y="165576"/>
                  <a:pt x="618096" y="201559"/>
                  <a:pt x="592167" y="226430"/>
                </a:cubicBezTo>
                <a:cubicBezTo>
                  <a:pt x="566238" y="251301"/>
                  <a:pt x="531842" y="260297"/>
                  <a:pt x="458817" y="277230"/>
                </a:cubicBezTo>
                <a:cubicBezTo>
                  <a:pt x="385792" y="294163"/>
                  <a:pt x="228629" y="308451"/>
                  <a:pt x="154017" y="328030"/>
                </a:cubicBezTo>
                <a:cubicBezTo>
                  <a:pt x="79404" y="347609"/>
                  <a:pt x="-36483" y="405817"/>
                  <a:pt x="11142" y="394705"/>
                </a:cubicBezTo>
                <a:cubicBezTo>
                  <a:pt x="58767" y="383593"/>
                  <a:pt x="400609" y="268234"/>
                  <a:pt x="439767" y="261355"/>
                </a:cubicBezTo>
                <a:cubicBezTo>
                  <a:pt x="478925" y="254476"/>
                  <a:pt x="228100" y="351313"/>
                  <a:pt x="246092" y="353430"/>
                </a:cubicBezTo>
                <a:cubicBezTo>
                  <a:pt x="264084" y="355547"/>
                  <a:pt x="488450" y="298397"/>
                  <a:pt x="547717" y="274055"/>
                </a:cubicBezTo>
                <a:cubicBezTo>
                  <a:pt x="606984" y="249713"/>
                  <a:pt x="600634" y="219551"/>
                  <a:pt x="601692" y="207380"/>
                </a:cubicBezTo>
                <a:cubicBezTo>
                  <a:pt x="602750" y="195209"/>
                  <a:pt x="539780" y="227488"/>
                  <a:pt x="554067" y="201030"/>
                </a:cubicBezTo>
                <a:cubicBezTo>
                  <a:pt x="568354" y="174572"/>
                  <a:pt x="664663" y="13176"/>
                  <a:pt x="674717" y="100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B120086E-5E19-7AD6-2DD3-517016EA0B2B}"/>
              </a:ext>
            </a:extLst>
          </p:cNvPr>
          <p:cNvSpPr/>
          <p:nvPr/>
        </p:nvSpPr>
        <p:spPr>
          <a:xfrm>
            <a:off x="4917830" y="3180164"/>
            <a:ext cx="502859" cy="679491"/>
          </a:xfrm>
          <a:custGeom>
            <a:avLst/>
            <a:gdLst>
              <a:gd name="connsiteX0" fmla="*/ 245 w 502859"/>
              <a:gd name="connsiteY0" fmla="*/ 61511 h 679491"/>
              <a:gd name="connsiteX1" fmla="*/ 273295 w 502859"/>
              <a:gd name="connsiteY1" fmla="*/ 45636 h 679491"/>
              <a:gd name="connsiteX2" fmla="*/ 409820 w 502859"/>
              <a:gd name="connsiteY2" fmla="*/ 131361 h 679491"/>
              <a:gd name="connsiteX3" fmla="*/ 298695 w 502859"/>
              <a:gd name="connsiteY3" fmla="*/ 191686 h 679491"/>
              <a:gd name="connsiteX4" fmla="*/ 400295 w 502859"/>
              <a:gd name="connsiteY4" fmla="*/ 175811 h 679491"/>
              <a:gd name="connsiteX5" fmla="*/ 428870 w 502859"/>
              <a:gd name="connsiteY5" fmla="*/ 302811 h 679491"/>
              <a:gd name="connsiteX6" fmla="*/ 409820 w 502859"/>
              <a:gd name="connsiteY6" fmla="*/ 274236 h 679491"/>
              <a:gd name="connsiteX7" fmla="*/ 365370 w 502859"/>
              <a:gd name="connsiteY7" fmla="*/ 325036 h 679491"/>
              <a:gd name="connsiteX8" fmla="*/ 473320 w 502859"/>
              <a:gd name="connsiteY8" fmla="*/ 312336 h 679491"/>
              <a:gd name="connsiteX9" fmla="*/ 444745 w 502859"/>
              <a:gd name="connsiteY9" fmla="*/ 407586 h 679491"/>
              <a:gd name="connsiteX10" fmla="*/ 330445 w 502859"/>
              <a:gd name="connsiteY10" fmla="*/ 448861 h 679491"/>
              <a:gd name="connsiteX11" fmla="*/ 397120 w 502859"/>
              <a:gd name="connsiteY11" fmla="*/ 467911 h 679491"/>
              <a:gd name="connsiteX12" fmla="*/ 422520 w 502859"/>
              <a:gd name="connsiteY12" fmla="*/ 480611 h 679491"/>
              <a:gd name="connsiteX13" fmla="*/ 444745 w 502859"/>
              <a:gd name="connsiteY13" fmla="*/ 525061 h 679491"/>
              <a:gd name="connsiteX14" fmla="*/ 384420 w 502859"/>
              <a:gd name="connsiteY14" fmla="*/ 572686 h 679491"/>
              <a:gd name="connsiteX15" fmla="*/ 501895 w 502859"/>
              <a:gd name="connsiteY15" fmla="*/ 588561 h 679491"/>
              <a:gd name="connsiteX16" fmla="*/ 441570 w 502859"/>
              <a:gd name="connsiteY16" fmla="*/ 677461 h 679491"/>
              <a:gd name="connsiteX17" fmla="*/ 466970 w 502859"/>
              <a:gd name="connsiteY17" fmla="*/ 490136 h 679491"/>
              <a:gd name="connsiteX18" fmla="*/ 422520 w 502859"/>
              <a:gd name="connsiteY18" fmla="*/ 32936 h 679491"/>
              <a:gd name="connsiteX19" fmla="*/ 301870 w 502859"/>
              <a:gd name="connsiteY19" fmla="*/ 39286 h 679491"/>
              <a:gd name="connsiteX20" fmla="*/ 324095 w 502859"/>
              <a:gd name="connsiteY20" fmla="*/ 64686 h 679491"/>
              <a:gd name="connsiteX21" fmla="*/ 245 w 502859"/>
              <a:gd name="connsiteY21" fmla="*/ 61511 h 67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2859" h="679491">
                <a:moveTo>
                  <a:pt x="245" y="61511"/>
                </a:moveTo>
                <a:cubicBezTo>
                  <a:pt x="-8222" y="58336"/>
                  <a:pt x="205033" y="33994"/>
                  <a:pt x="273295" y="45636"/>
                </a:cubicBezTo>
                <a:cubicBezTo>
                  <a:pt x="341558" y="57278"/>
                  <a:pt x="405587" y="107019"/>
                  <a:pt x="409820" y="131361"/>
                </a:cubicBezTo>
                <a:cubicBezTo>
                  <a:pt x="414053" y="155703"/>
                  <a:pt x="300282" y="184278"/>
                  <a:pt x="298695" y="191686"/>
                </a:cubicBezTo>
                <a:cubicBezTo>
                  <a:pt x="297108" y="199094"/>
                  <a:pt x="378599" y="157290"/>
                  <a:pt x="400295" y="175811"/>
                </a:cubicBezTo>
                <a:cubicBezTo>
                  <a:pt x="421991" y="194332"/>
                  <a:pt x="427283" y="286407"/>
                  <a:pt x="428870" y="302811"/>
                </a:cubicBezTo>
                <a:cubicBezTo>
                  <a:pt x="430457" y="319215"/>
                  <a:pt x="420403" y="270532"/>
                  <a:pt x="409820" y="274236"/>
                </a:cubicBezTo>
                <a:cubicBezTo>
                  <a:pt x="399237" y="277940"/>
                  <a:pt x="354787" y="318686"/>
                  <a:pt x="365370" y="325036"/>
                </a:cubicBezTo>
                <a:cubicBezTo>
                  <a:pt x="375953" y="331386"/>
                  <a:pt x="460091" y="298578"/>
                  <a:pt x="473320" y="312336"/>
                </a:cubicBezTo>
                <a:cubicBezTo>
                  <a:pt x="486549" y="326094"/>
                  <a:pt x="468557" y="384832"/>
                  <a:pt x="444745" y="407586"/>
                </a:cubicBezTo>
                <a:cubicBezTo>
                  <a:pt x="420933" y="430340"/>
                  <a:pt x="338382" y="438807"/>
                  <a:pt x="330445" y="448861"/>
                </a:cubicBezTo>
                <a:cubicBezTo>
                  <a:pt x="322508" y="458915"/>
                  <a:pt x="381774" y="462619"/>
                  <a:pt x="397120" y="467911"/>
                </a:cubicBezTo>
                <a:cubicBezTo>
                  <a:pt x="412466" y="473203"/>
                  <a:pt x="414583" y="471086"/>
                  <a:pt x="422520" y="480611"/>
                </a:cubicBezTo>
                <a:cubicBezTo>
                  <a:pt x="430457" y="490136"/>
                  <a:pt x="451095" y="509715"/>
                  <a:pt x="444745" y="525061"/>
                </a:cubicBezTo>
                <a:cubicBezTo>
                  <a:pt x="438395" y="540407"/>
                  <a:pt x="374895" y="562103"/>
                  <a:pt x="384420" y="572686"/>
                </a:cubicBezTo>
                <a:cubicBezTo>
                  <a:pt x="393945" y="583269"/>
                  <a:pt x="492370" y="571099"/>
                  <a:pt x="501895" y="588561"/>
                </a:cubicBezTo>
                <a:cubicBezTo>
                  <a:pt x="511420" y="606024"/>
                  <a:pt x="447391" y="693865"/>
                  <a:pt x="441570" y="677461"/>
                </a:cubicBezTo>
                <a:cubicBezTo>
                  <a:pt x="435749" y="661057"/>
                  <a:pt x="470145" y="597557"/>
                  <a:pt x="466970" y="490136"/>
                </a:cubicBezTo>
                <a:cubicBezTo>
                  <a:pt x="463795" y="382715"/>
                  <a:pt x="450037" y="108078"/>
                  <a:pt x="422520" y="32936"/>
                </a:cubicBezTo>
                <a:cubicBezTo>
                  <a:pt x="395003" y="-42206"/>
                  <a:pt x="318274" y="33994"/>
                  <a:pt x="301870" y="39286"/>
                </a:cubicBezTo>
                <a:cubicBezTo>
                  <a:pt x="285466" y="44578"/>
                  <a:pt x="368545" y="59394"/>
                  <a:pt x="324095" y="64686"/>
                </a:cubicBezTo>
                <a:cubicBezTo>
                  <a:pt x="279645" y="69978"/>
                  <a:pt x="8712" y="64686"/>
                  <a:pt x="245" y="6151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BB29BE47-00D8-D827-39E9-09820579F31A}"/>
              </a:ext>
            </a:extLst>
          </p:cNvPr>
          <p:cNvSpPr/>
          <p:nvPr/>
        </p:nvSpPr>
        <p:spPr>
          <a:xfrm>
            <a:off x="4221529" y="3241669"/>
            <a:ext cx="896630" cy="645958"/>
          </a:xfrm>
          <a:custGeom>
            <a:avLst/>
            <a:gdLst>
              <a:gd name="connsiteX0" fmla="*/ 896571 w 896630"/>
              <a:gd name="connsiteY0" fmla="*/ 6 h 645958"/>
              <a:gd name="connsiteX1" fmla="*/ 674321 w 896630"/>
              <a:gd name="connsiteY1" fmla="*/ 41281 h 645958"/>
              <a:gd name="connsiteX2" fmla="*/ 569546 w 896630"/>
              <a:gd name="connsiteY2" fmla="*/ 41281 h 645958"/>
              <a:gd name="connsiteX3" fmla="*/ 648921 w 896630"/>
              <a:gd name="connsiteY3" fmla="*/ 60331 h 645958"/>
              <a:gd name="connsiteX4" fmla="*/ 594946 w 896630"/>
              <a:gd name="connsiteY4" fmla="*/ 123831 h 645958"/>
              <a:gd name="connsiteX5" fmla="*/ 493346 w 896630"/>
              <a:gd name="connsiteY5" fmla="*/ 101606 h 645958"/>
              <a:gd name="connsiteX6" fmla="*/ 537796 w 896630"/>
              <a:gd name="connsiteY6" fmla="*/ 104781 h 645958"/>
              <a:gd name="connsiteX7" fmla="*/ 512396 w 896630"/>
              <a:gd name="connsiteY7" fmla="*/ 149231 h 645958"/>
              <a:gd name="connsiteX8" fmla="*/ 445721 w 896630"/>
              <a:gd name="connsiteY8" fmla="*/ 155581 h 645958"/>
              <a:gd name="connsiteX9" fmla="*/ 404446 w 896630"/>
              <a:gd name="connsiteY9" fmla="*/ 215906 h 645958"/>
              <a:gd name="connsiteX10" fmla="*/ 353646 w 896630"/>
              <a:gd name="connsiteY10" fmla="*/ 206381 h 645958"/>
              <a:gd name="connsiteX11" fmla="*/ 255221 w 896630"/>
              <a:gd name="connsiteY11" fmla="*/ 234956 h 645958"/>
              <a:gd name="connsiteX12" fmla="*/ 264746 w 896630"/>
              <a:gd name="connsiteY12" fmla="*/ 279406 h 645958"/>
              <a:gd name="connsiteX13" fmla="*/ 169496 w 896630"/>
              <a:gd name="connsiteY13" fmla="*/ 307981 h 645958"/>
              <a:gd name="connsiteX14" fmla="*/ 48846 w 896630"/>
              <a:gd name="connsiteY14" fmla="*/ 384181 h 645958"/>
              <a:gd name="connsiteX15" fmla="*/ 10746 w 896630"/>
              <a:gd name="connsiteY15" fmla="*/ 434981 h 645958"/>
              <a:gd name="connsiteX16" fmla="*/ 1221 w 896630"/>
              <a:gd name="connsiteY16" fmla="*/ 644531 h 645958"/>
              <a:gd name="connsiteX17" fmla="*/ 26621 w 896630"/>
              <a:gd name="connsiteY17" fmla="*/ 514356 h 645958"/>
              <a:gd name="connsiteX18" fmla="*/ 236171 w 896630"/>
              <a:gd name="connsiteY18" fmla="*/ 273056 h 645958"/>
              <a:gd name="connsiteX19" fmla="*/ 204421 w 896630"/>
              <a:gd name="connsiteY19" fmla="*/ 295281 h 645958"/>
              <a:gd name="connsiteX20" fmla="*/ 699721 w 896630"/>
              <a:gd name="connsiteY20" fmla="*/ 73031 h 645958"/>
              <a:gd name="connsiteX21" fmla="*/ 652096 w 896630"/>
              <a:gd name="connsiteY21" fmla="*/ 38106 h 645958"/>
              <a:gd name="connsiteX22" fmla="*/ 896571 w 896630"/>
              <a:gd name="connsiteY22" fmla="*/ 6 h 64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96630" h="645958">
                <a:moveTo>
                  <a:pt x="896571" y="6"/>
                </a:moveTo>
                <a:cubicBezTo>
                  <a:pt x="900275" y="535"/>
                  <a:pt x="728825" y="34402"/>
                  <a:pt x="674321" y="41281"/>
                </a:cubicBezTo>
                <a:cubicBezTo>
                  <a:pt x="619817" y="48160"/>
                  <a:pt x="573779" y="38106"/>
                  <a:pt x="569546" y="41281"/>
                </a:cubicBezTo>
                <a:cubicBezTo>
                  <a:pt x="565313" y="44456"/>
                  <a:pt x="644688" y="46573"/>
                  <a:pt x="648921" y="60331"/>
                </a:cubicBezTo>
                <a:cubicBezTo>
                  <a:pt x="653154" y="74089"/>
                  <a:pt x="620875" y="116952"/>
                  <a:pt x="594946" y="123831"/>
                </a:cubicBezTo>
                <a:cubicBezTo>
                  <a:pt x="569017" y="130710"/>
                  <a:pt x="502871" y="104781"/>
                  <a:pt x="493346" y="101606"/>
                </a:cubicBezTo>
                <a:cubicBezTo>
                  <a:pt x="483821" y="98431"/>
                  <a:pt x="534621" y="96843"/>
                  <a:pt x="537796" y="104781"/>
                </a:cubicBezTo>
                <a:cubicBezTo>
                  <a:pt x="540971" y="112719"/>
                  <a:pt x="527742" y="140764"/>
                  <a:pt x="512396" y="149231"/>
                </a:cubicBezTo>
                <a:cubicBezTo>
                  <a:pt x="497050" y="157698"/>
                  <a:pt x="463712" y="144469"/>
                  <a:pt x="445721" y="155581"/>
                </a:cubicBezTo>
                <a:cubicBezTo>
                  <a:pt x="427730" y="166693"/>
                  <a:pt x="419792" y="207439"/>
                  <a:pt x="404446" y="215906"/>
                </a:cubicBezTo>
                <a:cubicBezTo>
                  <a:pt x="389100" y="224373"/>
                  <a:pt x="378517" y="203206"/>
                  <a:pt x="353646" y="206381"/>
                </a:cubicBezTo>
                <a:cubicBezTo>
                  <a:pt x="328775" y="209556"/>
                  <a:pt x="270038" y="222785"/>
                  <a:pt x="255221" y="234956"/>
                </a:cubicBezTo>
                <a:cubicBezTo>
                  <a:pt x="240404" y="247127"/>
                  <a:pt x="279033" y="267235"/>
                  <a:pt x="264746" y="279406"/>
                </a:cubicBezTo>
                <a:cubicBezTo>
                  <a:pt x="250459" y="291577"/>
                  <a:pt x="205479" y="290519"/>
                  <a:pt x="169496" y="307981"/>
                </a:cubicBezTo>
                <a:cubicBezTo>
                  <a:pt x="133513" y="325443"/>
                  <a:pt x="75304" y="363014"/>
                  <a:pt x="48846" y="384181"/>
                </a:cubicBezTo>
                <a:cubicBezTo>
                  <a:pt x="22388" y="405348"/>
                  <a:pt x="18684" y="391589"/>
                  <a:pt x="10746" y="434981"/>
                </a:cubicBezTo>
                <a:cubicBezTo>
                  <a:pt x="2808" y="478373"/>
                  <a:pt x="-1425" y="631302"/>
                  <a:pt x="1221" y="644531"/>
                </a:cubicBezTo>
                <a:cubicBezTo>
                  <a:pt x="3867" y="657760"/>
                  <a:pt x="-12537" y="576269"/>
                  <a:pt x="26621" y="514356"/>
                </a:cubicBezTo>
                <a:cubicBezTo>
                  <a:pt x="65779" y="452443"/>
                  <a:pt x="206538" y="309569"/>
                  <a:pt x="236171" y="273056"/>
                </a:cubicBezTo>
                <a:cubicBezTo>
                  <a:pt x="265804" y="236543"/>
                  <a:pt x="127163" y="328619"/>
                  <a:pt x="204421" y="295281"/>
                </a:cubicBezTo>
                <a:cubicBezTo>
                  <a:pt x="281679" y="261944"/>
                  <a:pt x="625109" y="115893"/>
                  <a:pt x="699721" y="73031"/>
                </a:cubicBezTo>
                <a:cubicBezTo>
                  <a:pt x="774333" y="30169"/>
                  <a:pt x="613467" y="46573"/>
                  <a:pt x="652096" y="38106"/>
                </a:cubicBezTo>
                <a:cubicBezTo>
                  <a:pt x="690725" y="29639"/>
                  <a:pt x="892867" y="-523"/>
                  <a:pt x="896571" y="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4A9AE8E4-C34C-04C0-35C2-8FAF21268D52}"/>
              </a:ext>
            </a:extLst>
          </p:cNvPr>
          <p:cNvSpPr/>
          <p:nvPr/>
        </p:nvSpPr>
        <p:spPr>
          <a:xfrm>
            <a:off x="4979707" y="3281651"/>
            <a:ext cx="303999" cy="658762"/>
          </a:xfrm>
          <a:custGeom>
            <a:avLst/>
            <a:gdLst>
              <a:gd name="connsiteX0" fmla="*/ 5043 w 303999"/>
              <a:gd name="connsiteY0" fmla="*/ 1299 h 658762"/>
              <a:gd name="connsiteX1" fmla="*/ 182843 w 303999"/>
              <a:gd name="connsiteY1" fmla="*/ 20349 h 658762"/>
              <a:gd name="connsiteX2" fmla="*/ 208243 w 303999"/>
              <a:gd name="connsiteY2" fmla="*/ 67974 h 658762"/>
              <a:gd name="connsiteX3" fmla="*/ 297143 w 303999"/>
              <a:gd name="connsiteY3" fmla="*/ 620424 h 658762"/>
              <a:gd name="connsiteX4" fmla="*/ 287618 w 303999"/>
              <a:gd name="connsiteY4" fmla="*/ 563274 h 658762"/>
              <a:gd name="connsiteX5" fmla="*/ 205068 w 303999"/>
              <a:gd name="connsiteY5" fmla="*/ 175924 h 658762"/>
              <a:gd name="connsiteX6" fmla="*/ 278093 w 303999"/>
              <a:gd name="connsiteY6" fmla="*/ 601374 h 658762"/>
              <a:gd name="connsiteX7" fmla="*/ 179668 w 303999"/>
              <a:gd name="connsiteY7" fmla="*/ 93374 h 658762"/>
              <a:gd name="connsiteX8" fmla="*/ 157443 w 303999"/>
              <a:gd name="connsiteY8" fmla="*/ 61624 h 658762"/>
              <a:gd name="connsiteX9" fmla="*/ 59018 w 303999"/>
              <a:gd name="connsiteY9" fmla="*/ 7649 h 658762"/>
              <a:gd name="connsiteX10" fmla="*/ 5043 w 303999"/>
              <a:gd name="connsiteY10" fmla="*/ 1299 h 6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999" h="658762">
                <a:moveTo>
                  <a:pt x="5043" y="1299"/>
                </a:moveTo>
                <a:cubicBezTo>
                  <a:pt x="25680" y="3416"/>
                  <a:pt x="148976" y="9237"/>
                  <a:pt x="182843" y="20349"/>
                </a:cubicBezTo>
                <a:cubicBezTo>
                  <a:pt x="216710" y="31462"/>
                  <a:pt x="189193" y="-32039"/>
                  <a:pt x="208243" y="67974"/>
                </a:cubicBezTo>
                <a:cubicBezTo>
                  <a:pt x="227293" y="167987"/>
                  <a:pt x="283914" y="537874"/>
                  <a:pt x="297143" y="620424"/>
                </a:cubicBezTo>
                <a:cubicBezTo>
                  <a:pt x="310372" y="702974"/>
                  <a:pt x="302964" y="637357"/>
                  <a:pt x="287618" y="563274"/>
                </a:cubicBezTo>
                <a:cubicBezTo>
                  <a:pt x="272272" y="489191"/>
                  <a:pt x="206656" y="169574"/>
                  <a:pt x="205068" y="175924"/>
                </a:cubicBezTo>
                <a:cubicBezTo>
                  <a:pt x="203481" y="182274"/>
                  <a:pt x="282326" y="615132"/>
                  <a:pt x="278093" y="601374"/>
                </a:cubicBezTo>
                <a:cubicBezTo>
                  <a:pt x="273860" y="587616"/>
                  <a:pt x="199776" y="183332"/>
                  <a:pt x="179668" y="93374"/>
                </a:cubicBezTo>
                <a:cubicBezTo>
                  <a:pt x="159560" y="3416"/>
                  <a:pt x="177551" y="75911"/>
                  <a:pt x="157443" y="61624"/>
                </a:cubicBezTo>
                <a:cubicBezTo>
                  <a:pt x="137335" y="47337"/>
                  <a:pt x="86005" y="16645"/>
                  <a:pt x="59018" y="7649"/>
                </a:cubicBezTo>
                <a:cubicBezTo>
                  <a:pt x="32031" y="-1347"/>
                  <a:pt x="-15594" y="-818"/>
                  <a:pt x="5043" y="129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5FD28342-CD6B-8F61-C4CF-F2F33A74C119}"/>
              </a:ext>
            </a:extLst>
          </p:cNvPr>
          <p:cNvSpPr/>
          <p:nvPr/>
        </p:nvSpPr>
        <p:spPr>
          <a:xfrm>
            <a:off x="4916924" y="3327744"/>
            <a:ext cx="273903" cy="654187"/>
          </a:xfrm>
          <a:custGeom>
            <a:avLst/>
            <a:gdLst>
              <a:gd name="connsiteX0" fmla="*/ 1151 w 273903"/>
              <a:gd name="connsiteY0" fmla="*/ 18706 h 654187"/>
              <a:gd name="connsiteX1" fmla="*/ 99576 w 273903"/>
              <a:gd name="connsiteY1" fmla="*/ 40931 h 654187"/>
              <a:gd name="connsiteX2" fmla="*/ 137676 w 273903"/>
              <a:gd name="connsiteY2" fmla="*/ 53631 h 654187"/>
              <a:gd name="connsiteX3" fmla="*/ 156726 w 273903"/>
              <a:gd name="connsiteY3" fmla="*/ 180631 h 654187"/>
              <a:gd name="connsiteX4" fmla="*/ 264676 w 273903"/>
              <a:gd name="connsiteY4" fmla="*/ 618781 h 654187"/>
              <a:gd name="connsiteX5" fmla="*/ 255151 w 273903"/>
              <a:gd name="connsiteY5" fmla="*/ 602906 h 654187"/>
              <a:gd name="connsiteX6" fmla="*/ 150376 w 273903"/>
              <a:gd name="connsiteY6" fmla="*/ 402881 h 654187"/>
              <a:gd name="connsiteX7" fmla="*/ 185301 w 273903"/>
              <a:gd name="connsiteY7" fmla="*/ 577506 h 654187"/>
              <a:gd name="connsiteX8" fmla="*/ 204351 w 273903"/>
              <a:gd name="connsiteY8" fmla="*/ 590206 h 654187"/>
              <a:gd name="connsiteX9" fmla="*/ 188476 w 273903"/>
              <a:gd name="connsiteY9" fmla="*/ 348906 h 654187"/>
              <a:gd name="connsiteX10" fmla="*/ 172601 w 273903"/>
              <a:gd name="connsiteY10" fmla="*/ 28231 h 654187"/>
              <a:gd name="connsiteX11" fmla="*/ 1151 w 273903"/>
              <a:gd name="connsiteY11" fmla="*/ 18706 h 65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903" h="654187">
                <a:moveTo>
                  <a:pt x="1151" y="18706"/>
                </a:moveTo>
                <a:cubicBezTo>
                  <a:pt x="-11020" y="20823"/>
                  <a:pt x="76822" y="35110"/>
                  <a:pt x="99576" y="40931"/>
                </a:cubicBezTo>
                <a:cubicBezTo>
                  <a:pt x="122330" y="46752"/>
                  <a:pt x="128151" y="30348"/>
                  <a:pt x="137676" y="53631"/>
                </a:cubicBezTo>
                <a:cubicBezTo>
                  <a:pt x="147201" y="76914"/>
                  <a:pt x="135559" y="86439"/>
                  <a:pt x="156726" y="180631"/>
                </a:cubicBezTo>
                <a:cubicBezTo>
                  <a:pt x="177893" y="274823"/>
                  <a:pt x="264676" y="618781"/>
                  <a:pt x="264676" y="618781"/>
                </a:cubicBezTo>
                <a:cubicBezTo>
                  <a:pt x="281080" y="689160"/>
                  <a:pt x="274201" y="638889"/>
                  <a:pt x="255151" y="602906"/>
                </a:cubicBezTo>
                <a:cubicBezTo>
                  <a:pt x="236101" y="566923"/>
                  <a:pt x="162018" y="407114"/>
                  <a:pt x="150376" y="402881"/>
                </a:cubicBezTo>
                <a:cubicBezTo>
                  <a:pt x="138734" y="398648"/>
                  <a:pt x="176305" y="546285"/>
                  <a:pt x="185301" y="577506"/>
                </a:cubicBezTo>
                <a:cubicBezTo>
                  <a:pt x="194297" y="608727"/>
                  <a:pt x="203822" y="628306"/>
                  <a:pt x="204351" y="590206"/>
                </a:cubicBezTo>
                <a:cubicBezTo>
                  <a:pt x="204880" y="552106"/>
                  <a:pt x="193768" y="442568"/>
                  <a:pt x="188476" y="348906"/>
                </a:cubicBezTo>
                <a:cubicBezTo>
                  <a:pt x="183184" y="255244"/>
                  <a:pt x="196943" y="84323"/>
                  <a:pt x="172601" y="28231"/>
                </a:cubicBezTo>
                <a:cubicBezTo>
                  <a:pt x="148259" y="-27861"/>
                  <a:pt x="13322" y="16589"/>
                  <a:pt x="1151" y="1870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DE738D0B-4FA2-03C6-702B-EBA836D4B466}"/>
              </a:ext>
            </a:extLst>
          </p:cNvPr>
          <p:cNvSpPr/>
          <p:nvPr/>
        </p:nvSpPr>
        <p:spPr>
          <a:xfrm>
            <a:off x="4822513" y="3386462"/>
            <a:ext cx="234599" cy="646263"/>
          </a:xfrm>
          <a:custGeom>
            <a:avLst/>
            <a:gdLst>
              <a:gd name="connsiteX0" fmla="*/ 312 w 234599"/>
              <a:gd name="connsiteY0" fmla="*/ 4438 h 646263"/>
              <a:gd name="connsiteX1" fmla="*/ 114612 w 234599"/>
              <a:gd name="connsiteY1" fmla="*/ 48888 h 646263"/>
              <a:gd name="connsiteX2" fmla="*/ 171762 w 234599"/>
              <a:gd name="connsiteY2" fmla="*/ 175888 h 646263"/>
              <a:gd name="connsiteX3" fmla="*/ 232087 w 234599"/>
              <a:gd name="connsiteY3" fmla="*/ 591813 h 646263"/>
              <a:gd name="connsiteX4" fmla="*/ 219387 w 234599"/>
              <a:gd name="connsiteY4" fmla="*/ 636263 h 646263"/>
              <a:gd name="connsiteX5" fmla="*/ 184462 w 234599"/>
              <a:gd name="connsiteY5" fmla="*/ 544188 h 646263"/>
              <a:gd name="connsiteX6" fmla="*/ 82862 w 234599"/>
              <a:gd name="connsiteY6" fmla="*/ 102863 h 646263"/>
              <a:gd name="connsiteX7" fmla="*/ 152712 w 234599"/>
              <a:gd name="connsiteY7" fmla="*/ 147313 h 646263"/>
              <a:gd name="connsiteX8" fmla="*/ 312 w 234599"/>
              <a:gd name="connsiteY8" fmla="*/ 4438 h 64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599" h="646263">
                <a:moveTo>
                  <a:pt x="312" y="4438"/>
                </a:moveTo>
                <a:cubicBezTo>
                  <a:pt x="-6038" y="-11966"/>
                  <a:pt x="86037" y="20313"/>
                  <a:pt x="114612" y="48888"/>
                </a:cubicBezTo>
                <a:cubicBezTo>
                  <a:pt x="143187" y="77463"/>
                  <a:pt x="152183" y="85401"/>
                  <a:pt x="171762" y="175888"/>
                </a:cubicBezTo>
                <a:cubicBezTo>
                  <a:pt x="191341" y="266375"/>
                  <a:pt x="224150" y="515084"/>
                  <a:pt x="232087" y="591813"/>
                </a:cubicBezTo>
                <a:cubicBezTo>
                  <a:pt x="240024" y="668542"/>
                  <a:pt x="227324" y="644200"/>
                  <a:pt x="219387" y="636263"/>
                </a:cubicBezTo>
                <a:cubicBezTo>
                  <a:pt x="211450" y="628326"/>
                  <a:pt x="207216" y="633088"/>
                  <a:pt x="184462" y="544188"/>
                </a:cubicBezTo>
                <a:cubicBezTo>
                  <a:pt x="161708" y="455288"/>
                  <a:pt x="88154" y="169009"/>
                  <a:pt x="82862" y="102863"/>
                </a:cubicBezTo>
                <a:cubicBezTo>
                  <a:pt x="77570" y="36717"/>
                  <a:pt x="161708" y="162659"/>
                  <a:pt x="152712" y="147313"/>
                </a:cubicBezTo>
                <a:cubicBezTo>
                  <a:pt x="143716" y="131967"/>
                  <a:pt x="6662" y="20842"/>
                  <a:pt x="312" y="443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CF7005BA-5958-83F4-FBFB-EF6AF21FA47A}"/>
              </a:ext>
            </a:extLst>
          </p:cNvPr>
          <p:cNvSpPr/>
          <p:nvPr/>
        </p:nvSpPr>
        <p:spPr>
          <a:xfrm>
            <a:off x="4641455" y="3438075"/>
            <a:ext cx="278033" cy="657521"/>
          </a:xfrm>
          <a:custGeom>
            <a:avLst/>
            <a:gdLst>
              <a:gd name="connsiteX0" fmla="*/ 395 w 278033"/>
              <a:gd name="connsiteY0" fmla="*/ 450 h 657521"/>
              <a:gd name="connsiteX1" fmla="*/ 136920 w 278033"/>
              <a:gd name="connsiteY1" fmla="*/ 44900 h 657521"/>
              <a:gd name="connsiteX2" fmla="*/ 184545 w 278033"/>
              <a:gd name="connsiteY2" fmla="*/ 133800 h 657521"/>
              <a:gd name="connsiteX3" fmla="*/ 219470 w 278033"/>
              <a:gd name="connsiteY3" fmla="*/ 444950 h 657521"/>
              <a:gd name="connsiteX4" fmla="*/ 267095 w 278033"/>
              <a:gd name="connsiteY4" fmla="*/ 651325 h 657521"/>
              <a:gd name="connsiteX5" fmla="*/ 273445 w 278033"/>
              <a:gd name="connsiteY5" fmla="*/ 559250 h 657521"/>
              <a:gd name="connsiteX6" fmla="*/ 209945 w 278033"/>
              <a:gd name="connsiteY6" fmla="*/ 124275 h 657521"/>
              <a:gd name="connsiteX7" fmla="*/ 184545 w 278033"/>
              <a:gd name="connsiteY7" fmla="*/ 70300 h 657521"/>
              <a:gd name="connsiteX8" fmla="*/ 395 w 278033"/>
              <a:gd name="connsiteY8" fmla="*/ 450 h 65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033" h="657521">
                <a:moveTo>
                  <a:pt x="395" y="450"/>
                </a:moveTo>
                <a:cubicBezTo>
                  <a:pt x="-7542" y="-3783"/>
                  <a:pt x="106228" y="22675"/>
                  <a:pt x="136920" y="44900"/>
                </a:cubicBezTo>
                <a:cubicBezTo>
                  <a:pt x="167612" y="67125"/>
                  <a:pt x="170787" y="67125"/>
                  <a:pt x="184545" y="133800"/>
                </a:cubicBezTo>
                <a:cubicBezTo>
                  <a:pt x="198303" y="200475"/>
                  <a:pt x="205712" y="358696"/>
                  <a:pt x="219470" y="444950"/>
                </a:cubicBezTo>
                <a:cubicBezTo>
                  <a:pt x="233228" y="531204"/>
                  <a:pt x="258099" y="632275"/>
                  <a:pt x="267095" y="651325"/>
                </a:cubicBezTo>
                <a:cubicBezTo>
                  <a:pt x="276091" y="670375"/>
                  <a:pt x="282970" y="647092"/>
                  <a:pt x="273445" y="559250"/>
                </a:cubicBezTo>
                <a:cubicBezTo>
                  <a:pt x="263920" y="471408"/>
                  <a:pt x="224762" y="205767"/>
                  <a:pt x="209945" y="124275"/>
                </a:cubicBezTo>
                <a:cubicBezTo>
                  <a:pt x="195128" y="42783"/>
                  <a:pt x="211532" y="89879"/>
                  <a:pt x="184545" y="70300"/>
                </a:cubicBezTo>
                <a:cubicBezTo>
                  <a:pt x="157558" y="50721"/>
                  <a:pt x="8332" y="4683"/>
                  <a:pt x="395" y="4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5D9241CD-0927-0865-EAC7-BF8E23CF3877}"/>
              </a:ext>
            </a:extLst>
          </p:cNvPr>
          <p:cNvSpPr/>
          <p:nvPr/>
        </p:nvSpPr>
        <p:spPr>
          <a:xfrm>
            <a:off x="4647308" y="3516763"/>
            <a:ext cx="222684" cy="514057"/>
          </a:xfrm>
          <a:custGeom>
            <a:avLst/>
            <a:gdLst>
              <a:gd name="connsiteX0" fmla="*/ 892 w 222684"/>
              <a:gd name="connsiteY0" fmla="*/ 1137 h 514057"/>
              <a:gd name="connsiteX1" fmla="*/ 89792 w 222684"/>
              <a:gd name="connsiteY1" fmla="*/ 36062 h 514057"/>
              <a:gd name="connsiteX2" fmla="*/ 127892 w 222684"/>
              <a:gd name="connsiteY2" fmla="*/ 96387 h 514057"/>
              <a:gd name="connsiteX3" fmla="*/ 216792 w 222684"/>
              <a:gd name="connsiteY3" fmla="*/ 502787 h 514057"/>
              <a:gd name="connsiteX4" fmla="*/ 207267 w 222684"/>
              <a:gd name="connsiteY4" fmla="*/ 372612 h 514057"/>
              <a:gd name="connsiteX5" fmla="*/ 150117 w 222684"/>
              <a:gd name="connsiteY5" fmla="*/ 77337 h 514057"/>
              <a:gd name="connsiteX6" fmla="*/ 892 w 222684"/>
              <a:gd name="connsiteY6" fmla="*/ 1137 h 51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684" h="514057">
                <a:moveTo>
                  <a:pt x="892" y="1137"/>
                </a:moveTo>
                <a:cubicBezTo>
                  <a:pt x="-9162" y="-5742"/>
                  <a:pt x="68625" y="20187"/>
                  <a:pt x="89792" y="36062"/>
                </a:cubicBezTo>
                <a:cubicBezTo>
                  <a:pt x="110959" y="51937"/>
                  <a:pt x="106725" y="18600"/>
                  <a:pt x="127892" y="96387"/>
                </a:cubicBezTo>
                <a:cubicBezTo>
                  <a:pt x="149059" y="174174"/>
                  <a:pt x="203563" y="456749"/>
                  <a:pt x="216792" y="502787"/>
                </a:cubicBezTo>
                <a:cubicBezTo>
                  <a:pt x="230021" y="548825"/>
                  <a:pt x="218379" y="443520"/>
                  <a:pt x="207267" y="372612"/>
                </a:cubicBezTo>
                <a:cubicBezTo>
                  <a:pt x="196155" y="301704"/>
                  <a:pt x="180280" y="136075"/>
                  <a:pt x="150117" y="77337"/>
                </a:cubicBezTo>
                <a:cubicBezTo>
                  <a:pt x="119954" y="18599"/>
                  <a:pt x="10946" y="8016"/>
                  <a:pt x="892" y="113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22745225-13B4-8765-6D98-25ADE6241746}"/>
              </a:ext>
            </a:extLst>
          </p:cNvPr>
          <p:cNvSpPr/>
          <p:nvPr/>
        </p:nvSpPr>
        <p:spPr>
          <a:xfrm>
            <a:off x="4459951" y="3631598"/>
            <a:ext cx="222751" cy="96806"/>
          </a:xfrm>
          <a:custGeom>
            <a:avLst/>
            <a:gdLst>
              <a:gd name="connsiteX0" fmla="*/ 924 w 222751"/>
              <a:gd name="connsiteY0" fmla="*/ 92677 h 96806"/>
              <a:gd name="connsiteX1" fmla="*/ 86649 w 222751"/>
              <a:gd name="connsiteY1" fmla="*/ 79977 h 96806"/>
              <a:gd name="connsiteX2" fmla="*/ 216824 w 222751"/>
              <a:gd name="connsiteY2" fmla="*/ 3777 h 96806"/>
              <a:gd name="connsiteX3" fmla="*/ 194599 w 222751"/>
              <a:gd name="connsiteY3" fmla="*/ 19652 h 96806"/>
              <a:gd name="connsiteX4" fmla="*/ 140624 w 222751"/>
              <a:gd name="connsiteY4" fmla="*/ 89502 h 96806"/>
              <a:gd name="connsiteX5" fmla="*/ 924 w 222751"/>
              <a:gd name="connsiteY5" fmla="*/ 92677 h 9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51" h="96806">
                <a:moveTo>
                  <a:pt x="924" y="92677"/>
                </a:moveTo>
                <a:cubicBezTo>
                  <a:pt x="-8072" y="91090"/>
                  <a:pt x="50666" y="94794"/>
                  <a:pt x="86649" y="79977"/>
                </a:cubicBezTo>
                <a:cubicBezTo>
                  <a:pt x="122632" y="65160"/>
                  <a:pt x="198832" y="13831"/>
                  <a:pt x="216824" y="3777"/>
                </a:cubicBezTo>
                <a:cubicBezTo>
                  <a:pt x="234816" y="-6277"/>
                  <a:pt x="207299" y="5364"/>
                  <a:pt x="194599" y="19652"/>
                </a:cubicBezTo>
                <a:cubicBezTo>
                  <a:pt x="181899" y="33939"/>
                  <a:pt x="175020" y="76273"/>
                  <a:pt x="140624" y="89502"/>
                </a:cubicBezTo>
                <a:cubicBezTo>
                  <a:pt x="106228" y="102731"/>
                  <a:pt x="9920" y="94264"/>
                  <a:pt x="924" y="926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F27461D9-FF1A-5003-A744-AF74546A4496}"/>
              </a:ext>
            </a:extLst>
          </p:cNvPr>
          <p:cNvSpPr/>
          <p:nvPr/>
        </p:nvSpPr>
        <p:spPr>
          <a:xfrm>
            <a:off x="4489450" y="3765550"/>
            <a:ext cx="212725" cy="92075"/>
          </a:xfrm>
          <a:custGeom>
            <a:avLst/>
            <a:gdLst>
              <a:gd name="connsiteX0" fmla="*/ 0 w 212725"/>
              <a:gd name="connsiteY0" fmla="*/ 92075 h 92075"/>
              <a:gd name="connsiteX1" fmla="*/ 107950 w 212725"/>
              <a:gd name="connsiteY1" fmla="*/ 69850 h 92075"/>
              <a:gd name="connsiteX2" fmla="*/ 212725 w 212725"/>
              <a:gd name="connsiteY2" fmla="*/ 0 h 9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725" h="92075">
                <a:moveTo>
                  <a:pt x="0" y="92075"/>
                </a:moveTo>
                <a:cubicBezTo>
                  <a:pt x="36248" y="88635"/>
                  <a:pt x="72496" y="85196"/>
                  <a:pt x="107950" y="69850"/>
                </a:cubicBezTo>
                <a:cubicBezTo>
                  <a:pt x="143404" y="54504"/>
                  <a:pt x="178064" y="27252"/>
                  <a:pt x="212725" y="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0D88E681-6092-6AB7-C993-2901F1E0DC6D}"/>
              </a:ext>
            </a:extLst>
          </p:cNvPr>
          <p:cNvSpPr/>
          <p:nvPr/>
        </p:nvSpPr>
        <p:spPr>
          <a:xfrm>
            <a:off x="4495790" y="3767695"/>
            <a:ext cx="215942" cy="86827"/>
          </a:xfrm>
          <a:custGeom>
            <a:avLst/>
            <a:gdLst>
              <a:gd name="connsiteX0" fmla="*/ 10 w 215942"/>
              <a:gd name="connsiteY0" fmla="*/ 80405 h 86827"/>
              <a:gd name="connsiteX1" fmla="*/ 111135 w 215942"/>
              <a:gd name="connsiteY1" fmla="*/ 64530 h 86827"/>
              <a:gd name="connsiteX2" fmla="*/ 209560 w 215942"/>
              <a:gd name="connsiteY2" fmla="*/ 1030 h 86827"/>
              <a:gd name="connsiteX3" fmla="*/ 190510 w 215942"/>
              <a:gd name="connsiteY3" fmla="*/ 29605 h 86827"/>
              <a:gd name="connsiteX4" fmla="*/ 215910 w 215942"/>
              <a:gd name="connsiteY4" fmla="*/ 86755 h 86827"/>
              <a:gd name="connsiteX5" fmla="*/ 184160 w 215942"/>
              <a:gd name="connsiteY5" fmla="*/ 16905 h 86827"/>
              <a:gd name="connsiteX6" fmla="*/ 117485 w 215942"/>
              <a:gd name="connsiteY6" fmla="*/ 35955 h 86827"/>
              <a:gd name="connsiteX7" fmla="*/ 10 w 215942"/>
              <a:gd name="connsiteY7" fmla="*/ 80405 h 8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942" h="86827">
                <a:moveTo>
                  <a:pt x="10" y="80405"/>
                </a:moveTo>
                <a:cubicBezTo>
                  <a:pt x="-1048" y="85167"/>
                  <a:pt x="76210" y="77759"/>
                  <a:pt x="111135" y="64530"/>
                </a:cubicBezTo>
                <a:cubicBezTo>
                  <a:pt x="146060" y="51301"/>
                  <a:pt x="196331" y="6851"/>
                  <a:pt x="209560" y="1030"/>
                </a:cubicBezTo>
                <a:cubicBezTo>
                  <a:pt x="222789" y="-4791"/>
                  <a:pt x="189452" y="15318"/>
                  <a:pt x="190510" y="29605"/>
                </a:cubicBezTo>
                <a:cubicBezTo>
                  <a:pt x="191568" y="43892"/>
                  <a:pt x="216968" y="88872"/>
                  <a:pt x="215910" y="86755"/>
                </a:cubicBezTo>
                <a:cubicBezTo>
                  <a:pt x="214852" y="84638"/>
                  <a:pt x="200564" y="25372"/>
                  <a:pt x="184160" y="16905"/>
                </a:cubicBezTo>
                <a:cubicBezTo>
                  <a:pt x="167756" y="8438"/>
                  <a:pt x="146589" y="26959"/>
                  <a:pt x="117485" y="35955"/>
                </a:cubicBezTo>
                <a:cubicBezTo>
                  <a:pt x="88381" y="44951"/>
                  <a:pt x="1068" y="75643"/>
                  <a:pt x="10" y="8040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4E2A5251-F953-E442-0ADD-1CBFEF1D351C}"/>
              </a:ext>
            </a:extLst>
          </p:cNvPr>
          <p:cNvSpPr/>
          <p:nvPr/>
        </p:nvSpPr>
        <p:spPr>
          <a:xfrm>
            <a:off x="4169936" y="3818770"/>
            <a:ext cx="171737" cy="354329"/>
          </a:xfrm>
          <a:custGeom>
            <a:avLst/>
            <a:gdLst>
              <a:gd name="connsiteX0" fmla="*/ 106789 w 171737"/>
              <a:gd name="connsiteY0" fmla="*/ 755 h 354329"/>
              <a:gd name="connsiteX1" fmla="*/ 36939 w 171737"/>
              <a:gd name="connsiteY1" fmla="*/ 108705 h 354329"/>
              <a:gd name="connsiteX2" fmla="*/ 5189 w 171737"/>
              <a:gd name="connsiteY2" fmla="*/ 149980 h 354329"/>
              <a:gd name="connsiteX3" fmla="*/ 55989 w 171737"/>
              <a:gd name="connsiteY3" fmla="*/ 127755 h 354329"/>
              <a:gd name="connsiteX4" fmla="*/ 21064 w 171737"/>
              <a:gd name="connsiteY4" fmla="*/ 188080 h 354329"/>
              <a:gd name="connsiteX5" fmla="*/ 5189 w 171737"/>
              <a:gd name="connsiteY5" fmla="*/ 200780 h 354329"/>
              <a:gd name="connsiteX6" fmla="*/ 113139 w 171737"/>
              <a:gd name="connsiteY6" fmla="*/ 296030 h 354329"/>
              <a:gd name="connsiteX7" fmla="*/ 170289 w 171737"/>
              <a:gd name="connsiteY7" fmla="*/ 353180 h 354329"/>
              <a:gd name="connsiteX8" fmla="*/ 141714 w 171737"/>
              <a:gd name="connsiteY8" fmla="*/ 327780 h 354329"/>
              <a:gd name="connsiteX9" fmla="*/ 8364 w 171737"/>
              <a:gd name="connsiteY9" fmla="*/ 251580 h 354329"/>
              <a:gd name="connsiteX10" fmla="*/ 46464 w 171737"/>
              <a:gd name="connsiteY10" fmla="*/ 159505 h 354329"/>
              <a:gd name="connsiteX11" fmla="*/ 14714 w 171737"/>
              <a:gd name="connsiteY11" fmla="*/ 169030 h 354329"/>
              <a:gd name="connsiteX12" fmla="*/ 106789 w 171737"/>
              <a:gd name="connsiteY12" fmla="*/ 755 h 35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737" h="354329">
                <a:moveTo>
                  <a:pt x="106789" y="755"/>
                </a:moveTo>
                <a:cubicBezTo>
                  <a:pt x="110493" y="-9299"/>
                  <a:pt x="53872" y="83834"/>
                  <a:pt x="36939" y="108705"/>
                </a:cubicBezTo>
                <a:cubicBezTo>
                  <a:pt x="20006" y="133576"/>
                  <a:pt x="2014" y="146805"/>
                  <a:pt x="5189" y="149980"/>
                </a:cubicBezTo>
                <a:cubicBezTo>
                  <a:pt x="8364" y="153155"/>
                  <a:pt x="53343" y="121405"/>
                  <a:pt x="55989" y="127755"/>
                </a:cubicBezTo>
                <a:cubicBezTo>
                  <a:pt x="58635" y="134105"/>
                  <a:pt x="21064" y="188080"/>
                  <a:pt x="21064" y="188080"/>
                </a:cubicBezTo>
                <a:cubicBezTo>
                  <a:pt x="12597" y="200251"/>
                  <a:pt x="-10157" y="182788"/>
                  <a:pt x="5189" y="200780"/>
                </a:cubicBezTo>
                <a:cubicBezTo>
                  <a:pt x="20535" y="218772"/>
                  <a:pt x="85622" y="270630"/>
                  <a:pt x="113139" y="296030"/>
                </a:cubicBezTo>
                <a:cubicBezTo>
                  <a:pt x="140656" y="321430"/>
                  <a:pt x="165527" y="347888"/>
                  <a:pt x="170289" y="353180"/>
                </a:cubicBezTo>
                <a:cubicBezTo>
                  <a:pt x="175052" y="358472"/>
                  <a:pt x="168702" y="344713"/>
                  <a:pt x="141714" y="327780"/>
                </a:cubicBezTo>
                <a:cubicBezTo>
                  <a:pt x="114727" y="310847"/>
                  <a:pt x="24239" y="279626"/>
                  <a:pt x="8364" y="251580"/>
                </a:cubicBezTo>
                <a:cubicBezTo>
                  <a:pt x="-7511" y="223534"/>
                  <a:pt x="45406" y="173263"/>
                  <a:pt x="46464" y="159505"/>
                </a:cubicBezTo>
                <a:cubicBezTo>
                  <a:pt x="47522" y="145747"/>
                  <a:pt x="4660" y="190726"/>
                  <a:pt x="14714" y="169030"/>
                </a:cubicBezTo>
                <a:cubicBezTo>
                  <a:pt x="24768" y="147334"/>
                  <a:pt x="103085" y="10809"/>
                  <a:pt x="106789" y="75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AB7C94A8-2504-6441-BD6D-6BB863B9889C}"/>
              </a:ext>
            </a:extLst>
          </p:cNvPr>
          <p:cNvSpPr/>
          <p:nvPr/>
        </p:nvSpPr>
        <p:spPr>
          <a:xfrm>
            <a:off x="4314825" y="3847553"/>
            <a:ext cx="240170" cy="108509"/>
          </a:xfrm>
          <a:custGeom>
            <a:avLst/>
            <a:gdLst>
              <a:gd name="connsiteX0" fmla="*/ 0 w 240170"/>
              <a:gd name="connsiteY0" fmla="*/ 22772 h 108509"/>
              <a:gd name="connsiteX1" fmla="*/ 114300 w 240170"/>
              <a:gd name="connsiteY1" fmla="*/ 29122 h 108509"/>
              <a:gd name="connsiteX2" fmla="*/ 238125 w 240170"/>
              <a:gd name="connsiteY2" fmla="*/ 108497 h 108509"/>
              <a:gd name="connsiteX3" fmla="*/ 184150 w 240170"/>
              <a:gd name="connsiteY3" fmla="*/ 22772 h 108509"/>
              <a:gd name="connsiteX4" fmla="*/ 88900 w 240170"/>
              <a:gd name="connsiteY4" fmla="*/ 547 h 108509"/>
              <a:gd name="connsiteX5" fmla="*/ 114300 w 240170"/>
              <a:gd name="connsiteY5" fmla="*/ 38647 h 108509"/>
              <a:gd name="connsiteX6" fmla="*/ 0 w 240170"/>
              <a:gd name="connsiteY6" fmla="*/ 22772 h 10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170" h="108509">
                <a:moveTo>
                  <a:pt x="0" y="22772"/>
                </a:moveTo>
                <a:cubicBezTo>
                  <a:pt x="0" y="21185"/>
                  <a:pt x="74613" y="14835"/>
                  <a:pt x="114300" y="29122"/>
                </a:cubicBezTo>
                <a:cubicBezTo>
                  <a:pt x="153987" y="43409"/>
                  <a:pt x="226483" y="109555"/>
                  <a:pt x="238125" y="108497"/>
                </a:cubicBezTo>
                <a:cubicBezTo>
                  <a:pt x="249767" y="107439"/>
                  <a:pt x="209021" y="40764"/>
                  <a:pt x="184150" y="22772"/>
                </a:cubicBezTo>
                <a:cubicBezTo>
                  <a:pt x="159279" y="4780"/>
                  <a:pt x="100542" y="-2099"/>
                  <a:pt x="88900" y="547"/>
                </a:cubicBezTo>
                <a:cubicBezTo>
                  <a:pt x="77258" y="3193"/>
                  <a:pt x="123296" y="34943"/>
                  <a:pt x="114300" y="38647"/>
                </a:cubicBezTo>
                <a:cubicBezTo>
                  <a:pt x="105304" y="42351"/>
                  <a:pt x="0" y="24359"/>
                  <a:pt x="0" y="2277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232A0581-E951-7BBD-3F05-FBF3AFB9B380}"/>
              </a:ext>
            </a:extLst>
          </p:cNvPr>
          <p:cNvSpPr/>
          <p:nvPr/>
        </p:nvSpPr>
        <p:spPr>
          <a:xfrm>
            <a:off x="4234991" y="3883692"/>
            <a:ext cx="124654" cy="284667"/>
          </a:xfrm>
          <a:custGeom>
            <a:avLst/>
            <a:gdLst>
              <a:gd name="connsiteX0" fmla="*/ 124284 w 124654"/>
              <a:gd name="connsiteY0" fmla="*/ 2508 h 284667"/>
              <a:gd name="connsiteX1" fmla="*/ 38559 w 124654"/>
              <a:gd name="connsiteY1" fmla="*/ 85058 h 284667"/>
              <a:gd name="connsiteX2" fmla="*/ 35384 w 124654"/>
              <a:gd name="connsiteY2" fmla="*/ 186658 h 284667"/>
              <a:gd name="connsiteX3" fmla="*/ 16334 w 124654"/>
              <a:gd name="connsiteY3" fmla="*/ 135858 h 284667"/>
              <a:gd name="connsiteX4" fmla="*/ 105234 w 124654"/>
              <a:gd name="connsiteY4" fmla="*/ 281908 h 284667"/>
              <a:gd name="connsiteX5" fmla="*/ 54434 w 124654"/>
              <a:gd name="connsiteY5" fmla="*/ 227933 h 284667"/>
              <a:gd name="connsiteX6" fmla="*/ 459 w 124654"/>
              <a:gd name="connsiteY6" fmla="*/ 183483 h 284667"/>
              <a:gd name="connsiteX7" fmla="*/ 124284 w 124654"/>
              <a:gd name="connsiteY7" fmla="*/ 2508 h 2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54" h="284667">
                <a:moveTo>
                  <a:pt x="124284" y="2508"/>
                </a:moveTo>
                <a:cubicBezTo>
                  <a:pt x="130634" y="-13896"/>
                  <a:pt x="53376" y="54366"/>
                  <a:pt x="38559" y="85058"/>
                </a:cubicBezTo>
                <a:cubicBezTo>
                  <a:pt x="23742" y="115750"/>
                  <a:pt x="39088" y="178191"/>
                  <a:pt x="35384" y="186658"/>
                </a:cubicBezTo>
                <a:cubicBezTo>
                  <a:pt x="31680" y="195125"/>
                  <a:pt x="4692" y="119983"/>
                  <a:pt x="16334" y="135858"/>
                </a:cubicBezTo>
                <a:cubicBezTo>
                  <a:pt x="27976" y="151733"/>
                  <a:pt x="98884" y="266562"/>
                  <a:pt x="105234" y="281908"/>
                </a:cubicBezTo>
                <a:cubicBezTo>
                  <a:pt x="111584" y="297254"/>
                  <a:pt x="71896" y="244337"/>
                  <a:pt x="54434" y="227933"/>
                </a:cubicBezTo>
                <a:cubicBezTo>
                  <a:pt x="36971" y="211529"/>
                  <a:pt x="-4833" y="216820"/>
                  <a:pt x="459" y="183483"/>
                </a:cubicBezTo>
                <a:cubicBezTo>
                  <a:pt x="5751" y="150146"/>
                  <a:pt x="117934" y="18912"/>
                  <a:pt x="124284" y="250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1F028745-ACA4-0F84-2CA8-ED967A1F7103}"/>
              </a:ext>
            </a:extLst>
          </p:cNvPr>
          <p:cNvSpPr/>
          <p:nvPr/>
        </p:nvSpPr>
        <p:spPr>
          <a:xfrm>
            <a:off x="4279554" y="3877116"/>
            <a:ext cx="232846" cy="266323"/>
          </a:xfrm>
          <a:custGeom>
            <a:avLst/>
            <a:gdLst>
              <a:gd name="connsiteX0" fmla="*/ 114646 w 232846"/>
              <a:gd name="connsiteY0" fmla="*/ 2734 h 266323"/>
              <a:gd name="connsiteX1" fmla="*/ 47971 w 232846"/>
              <a:gd name="connsiteY1" fmla="*/ 97984 h 266323"/>
              <a:gd name="connsiteX2" fmla="*/ 57496 w 232846"/>
              <a:gd name="connsiteY2" fmla="*/ 202759 h 266323"/>
              <a:gd name="connsiteX3" fmla="*/ 38446 w 232846"/>
              <a:gd name="connsiteY3" fmla="*/ 199584 h 266323"/>
              <a:gd name="connsiteX4" fmla="*/ 187671 w 232846"/>
              <a:gd name="connsiteY4" fmla="*/ 266259 h 266323"/>
              <a:gd name="connsiteX5" fmla="*/ 114646 w 232846"/>
              <a:gd name="connsiteY5" fmla="*/ 212284 h 266323"/>
              <a:gd name="connsiteX6" fmla="*/ 232121 w 232846"/>
              <a:gd name="connsiteY6" fmla="*/ 234509 h 266323"/>
              <a:gd name="connsiteX7" fmla="*/ 165446 w 232846"/>
              <a:gd name="connsiteY7" fmla="*/ 164659 h 266323"/>
              <a:gd name="connsiteX8" fmla="*/ 190846 w 232846"/>
              <a:gd name="connsiteY8" fmla="*/ 47184 h 266323"/>
              <a:gd name="connsiteX9" fmla="*/ 159096 w 232846"/>
              <a:gd name="connsiteY9" fmla="*/ 148784 h 266323"/>
              <a:gd name="connsiteX10" fmla="*/ 155921 w 232846"/>
              <a:gd name="connsiteY10" fmla="*/ 263084 h 266323"/>
              <a:gd name="connsiteX11" fmla="*/ 57496 w 232846"/>
              <a:gd name="connsiteY11" fmla="*/ 218634 h 266323"/>
              <a:gd name="connsiteX12" fmla="*/ 346 w 232846"/>
              <a:gd name="connsiteY12" fmla="*/ 209109 h 266323"/>
              <a:gd name="connsiteX13" fmla="*/ 114646 w 232846"/>
              <a:gd name="connsiteY13" fmla="*/ 2734 h 26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2846" h="266323">
                <a:moveTo>
                  <a:pt x="114646" y="2734"/>
                </a:moveTo>
                <a:cubicBezTo>
                  <a:pt x="122583" y="-15787"/>
                  <a:pt x="57496" y="64647"/>
                  <a:pt x="47971" y="97984"/>
                </a:cubicBezTo>
                <a:cubicBezTo>
                  <a:pt x="38446" y="131322"/>
                  <a:pt x="59083" y="185826"/>
                  <a:pt x="57496" y="202759"/>
                </a:cubicBezTo>
                <a:cubicBezTo>
                  <a:pt x="55908" y="219692"/>
                  <a:pt x="16750" y="189001"/>
                  <a:pt x="38446" y="199584"/>
                </a:cubicBezTo>
                <a:cubicBezTo>
                  <a:pt x="60142" y="210167"/>
                  <a:pt x="174971" y="264142"/>
                  <a:pt x="187671" y="266259"/>
                </a:cubicBezTo>
                <a:cubicBezTo>
                  <a:pt x="200371" y="268376"/>
                  <a:pt x="107238" y="217576"/>
                  <a:pt x="114646" y="212284"/>
                </a:cubicBezTo>
                <a:cubicBezTo>
                  <a:pt x="122054" y="206992"/>
                  <a:pt x="223654" y="242447"/>
                  <a:pt x="232121" y="234509"/>
                </a:cubicBezTo>
                <a:cubicBezTo>
                  <a:pt x="240588" y="226572"/>
                  <a:pt x="172325" y="195880"/>
                  <a:pt x="165446" y="164659"/>
                </a:cubicBezTo>
                <a:cubicBezTo>
                  <a:pt x="158567" y="133438"/>
                  <a:pt x="191904" y="49830"/>
                  <a:pt x="190846" y="47184"/>
                </a:cubicBezTo>
                <a:cubicBezTo>
                  <a:pt x="189788" y="44538"/>
                  <a:pt x="164917" y="112801"/>
                  <a:pt x="159096" y="148784"/>
                </a:cubicBezTo>
                <a:cubicBezTo>
                  <a:pt x="153275" y="184767"/>
                  <a:pt x="172854" y="251442"/>
                  <a:pt x="155921" y="263084"/>
                </a:cubicBezTo>
                <a:cubicBezTo>
                  <a:pt x="138988" y="274726"/>
                  <a:pt x="83425" y="227630"/>
                  <a:pt x="57496" y="218634"/>
                </a:cubicBezTo>
                <a:cubicBezTo>
                  <a:pt x="31567" y="209638"/>
                  <a:pt x="-3887" y="239271"/>
                  <a:pt x="346" y="209109"/>
                </a:cubicBezTo>
                <a:cubicBezTo>
                  <a:pt x="4579" y="178947"/>
                  <a:pt x="106709" y="21255"/>
                  <a:pt x="114646" y="27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F0CE6313-802C-ADD1-4B5D-54E5C264B8FF}"/>
              </a:ext>
            </a:extLst>
          </p:cNvPr>
          <p:cNvSpPr/>
          <p:nvPr/>
        </p:nvSpPr>
        <p:spPr>
          <a:xfrm>
            <a:off x="4348130" y="3904684"/>
            <a:ext cx="103570" cy="216524"/>
          </a:xfrm>
          <a:custGeom>
            <a:avLst/>
            <a:gdLst>
              <a:gd name="connsiteX0" fmla="*/ 103220 w 103570"/>
              <a:gd name="connsiteY0" fmla="*/ 566 h 216524"/>
              <a:gd name="connsiteX1" fmla="*/ 39720 w 103570"/>
              <a:gd name="connsiteY1" fmla="*/ 79941 h 216524"/>
              <a:gd name="connsiteX2" fmla="*/ 42895 w 103570"/>
              <a:gd name="connsiteY2" fmla="*/ 159316 h 216524"/>
              <a:gd name="connsiteX3" fmla="*/ 20670 w 103570"/>
              <a:gd name="connsiteY3" fmla="*/ 121216 h 216524"/>
              <a:gd name="connsiteX4" fmla="*/ 65120 w 103570"/>
              <a:gd name="connsiteY4" fmla="*/ 216466 h 216524"/>
              <a:gd name="connsiteX5" fmla="*/ 1620 w 103570"/>
              <a:gd name="connsiteY5" fmla="*/ 105341 h 216524"/>
              <a:gd name="connsiteX6" fmla="*/ 17495 w 103570"/>
              <a:gd name="connsiteY6" fmla="*/ 83116 h 216524"/>
              <a:gd name="connsiteX7" fmla="*/ 1620 w 103570"/>
              <a:gd name="connsiteY7" fmla="*/ 70416 h 216524"/>
              <a:gd name="connsiteX8" fmla="*/ 61945 w 103570"/>
              <a:gd name="connsiteY8" fmla="*/ 45016 h 216524"/>
              <a:gd name="connsiteX9" fmla="*/ 103220 w 103570"/>
              <a:gd name="connsiteY9" fmla="*/ 566 h 216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570" h="216524">
                <a:moveTo>
                  <a:pt x="103220" y="566"/>
                </a:moveTo>
                <a:cubicBezTo>
                  <a:pt x="99516" y="6387"/>
                  <a:pt x="49774" y="53483"/>
                  <a:pt x="39720" y="79941"/>
                </a:cubicBezTo>
                <a:cubicBezTo>
                  <a:pt x="29666" y="106399"/>
                  <a:pt x="46070" y="152437"/>
                  <a:pt x="42895" y="159316"/>
                </a:cubicBezTo>
                <a:cubicBezTo>
                  <a:pt x="39720" y="166195"/>
                  <a:pt x="16966" y="111691"/>
                  <a:pt x="20670" y="121216"/>
                </a:cubicBezTo>
                <a:cubicBezTo>
                  <a:pt x="24374" y="130741"/>
                  <a:pt x="68295" y="219112"/>
                  <a:pt x="65120" y="216466"/>
                </a:cubicBezTo>
                <a:cubicBezTo>
                  <a:pt x="61945" y="213820"/>
                  <a:pt x="9557" y="127566"/>
                  <a:pt x="1620" y="105341"/>
                </a:cubicBezTo>
                <a:cubicBezTo>
                  <a:pt x="-6318" y="83116"/>
                  <a:pt x="17495" y="88937"/>
                  <a:pt x="17495" y="83116"/>
                </a:cubicBezTo>
                <a:cubicBezTo>
                  <a:pt x="17495" y="77295"/>
                  <a:pt x="-5788" y="76766"/>
                  <a:pt x="1620" y="70416"/>
                </a:cubicBezTo>
                <a:cubicBezTo>
                  <a:pt x="9028" y="64066"/>
                  <a:pt x="43424" y="54541"/>
                  <a:pt x="61945" y="45016"/>
                </a:cubicBezTo>
                <a:cubicBezTo>
                  <a:pt x="80466" y="35491"/>
                  <a:pt x="106924" y="-5255"/>
                  <a:pt x="103220" y="5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C7B975AD-7092-954B-B369-8F5FF964322B}"/>
              </a:ext>
            </a:extLst>
          </p:cNvPr>
          <p:cNvSpPr/>
          <p:nvPr/>
        </p:nvSpPr>
        <p:spPr>
          <a:xfrm>
            <a:off x="4489135" y="3896886"/>
            <a:ext cx="245617" cy="116775"/>
          </a:xfrm>
          <a:custGeom>
            <a:avLst/>
            <a:gdLst>
              <a:gd name="connsiteX0" fmla="*/ 315 w 245617"/>
              <a:gd name="connsiteY0" fmla="*/ 36939 h 116775"/>
              <a:gd name="connsiteX1" fmla="*/ 136840 w 245617"/>
              <a:gd name="connsiteY1" fmla="*/ 24239 h 116775"/>
              <a:gd name="connsiteX2" fmla="*/ 216215 w 245617"/>
              <a:gd name="connsiteY2" fmla="*/ 5189 h 116775"/>
              <a:gd name="connsiteX3" fmla="*/ 238440 w 245617"/>
              <a:gd name="connsiteY3" fmla="*/ 17889 h 116775"/>
              <a:gd name="connsiteX4" fmla="*/ 98740 w 245617"/>
              <a:gd name="connsiteY4" fmla="*/ 116314 h 116775"/>
              <a:gd name="connsiteX5" fmla="*/ 228915 w 245617"/>
              <a:gd name="connsiteY5" fmla="*/ 52814 h 116775"/>
              <a:gd name="connsiteX6" fmla="*/ 213040 w 245617"/>
              <a:gd name="connsiteY6" fmla="*/ 5189 h 116775"/>
              <a:gd name="connsiteX7" fmla="*/ 178115 w 245617"/>
              <a:gd name="connsiteY7" fmla="*/ 5189 h 116775"/>
              <a:gd name="connsiteX8" fmla="*/ 315 w 245617"/>
              <a:gd name="connsiteY8" fmla="*/ 36939 h 11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617" h="116775">
                <a:moveTo>
                  <a:pt x="315" y="36939"/>
                </a:moveTo>
                <a:cubicBezTo>
                  <a:pt x="-6564" y="40114"/>
                  <a:pt x="100857" y="29531"/>
                  <a:pt x="136840" y="24239"/>
                </a:cubicBezTo>
                <a:cubicBezTo>
                  <a:pt x="172823" y="18947"/>
                  <a:pt x="199282" y="6247"/>
                  <a:pt x="216215" y="5189"/>
                </a:cubicBezTo>
                <a:cubicBezTo>
                  <a:pt x="233148" y="4131"/>
                  <a:pt x="258019" y="-632"/>
                  <a:pt x="238440" y="17889"/>
                </a:cubicBezTo>
                <a:cubicBezTo>
                  <a:pt x="218861" y="36410"/>
                  <a:pt x="100328" y="110493"/>
                  <a:pt x="98740" y="116314"/>
                </a:cubicBezTo>
                <a:cubicBezTo>
                  <a:pt x="97153" y="122135"/>
                  <a:pt x="209865" y="71335"/>
                  <a:pt x="228915" y="52814"/>
                </a:cubicBezTo>
                <a:cubicBezTo>
                  <a:pt x="247965" y="34293"/>
                  <a:pt x="221507" y="13126"/>
                  <a:pt x="213040" y="5189"/>
                </a:cubicBezTo>
                <a:cubicBezTo>
                  <a:pt x="204573" y="-2749"/>
                  <a:pt x="210394" y="-632"/>
                  <a:pt x="178115" y="5189"/>
                </a:cubicBezTo>
                <a:cubicBezTo>
                  <a:pt x="145836" y="11010"/>
                  <a:pt x="7194" y="33764"/>
                  <a:pt x="315" y="3693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34FA3D8F-84EF-20B6-70E2-E9CA7424A5E2}"/>
              </a:ext>
            </a:extLst>
          </p:cNvPr>
          <p:cNvSpPr/>
          <p:nvPr/>
        </p:nvSpPr>
        <p:spPr>
          <a:xfrm>
            <a:off x="4229840" y="4033447"/>
            <a:ext cx="938109" cy="1059887"/>
          </a:xfrm>
          <a:custGeom>
            <a:avLst/>
            <a:gdLst>
              <a:gd name="connsiteX0" fmla="*/ 925555 w 938109"/>
              <a:gd name="connsiteY0" fmla="*/ 79284 h 1059887"/>
              <a:gd name="connsiteX1" fmla="*/ 735228 w 938109"/>
              <a:gd name="connsiteY1" fmla="*/ 62734 h 1059887"/>
              <a:gd name="connsiteX2" fmla="*/ 623514 w 938109"/>
              <a:gd name="connsiteY2" fmla="*/ 37909 h 1059887"/>
              <a:gd name="connsiteX3" fmla="*/ 445599 w 938109"/>
              <a:gd name="connsiteY3" fmla="*/ 671 h 1059887"/>
              <a:gd name="connsiteX4" fmla="*/ 441461 w 938109"/>
              <a:gd name="connsiteY4" fmla="*/ 21358 h 1059887"/>
              <a:gd name="connsiteX5" fmla="*/ 313197 w 938109"/>
              <a:gd name="connsiteY5" fmla="*/ 108247 h 1059887"/>
              <a:gd name="connsiteX6" fmla="*/ 342160 w 938109"/>
              <a:gd name="connsiteY6" fmla="*/ 91697 h 1059887"/>
              <a:gd name="connsiteX7" fmla="*/ 346298 w 938109"/>
              <a:gd name="connsiteY7" fmla="*/ 170310 h 1059887"/>
              <a:gd name="connsiteX8" fmla="*/ 102182 w 938109"/>
              <a:gd name="connsiteY8" fmla="*/ 310987 h 1059887"/>
              <a:gd name="connsiteX9" fmla="*/ 40118 w 938109"/>
              <a:gd name="connsiteY9" fmla="*/ 360638 h 1059887"/>
              <a:gd name="connsiteX10" fmla="*/ 106319 w 938109"/>
              <a:gd name="connsiteY10" fmla="*/ 472352 h 1059887"/>
              <a:gd name="connsiteX11" fmla="*/ 64944 w 938109"/>
              <a:gd name="connsiteY11" fmla="*/ 455802 h 1059887"/>
              <a:gd name="connsiteX12" fmla="*/ 209758 w 938109"/>
              <a:gd name="connsiteY12" fmla="*/ 563378 h 1059887"/>
              <a:gd name="connsiteX13" fmla="*/ 147695 w 938109"/>
              <a:gd name="connsiteY13" fmla="*/ 770256 h 1059887"/>
              <a:gd name="connsiteX14" fmla="*/ 81494 w 938109"/>
              <a:gd name="connsiteY14" fmla="*/ 877833 h 1059887"/>
              <a:gd name="connsiteX15" fmla="*/ 176658 w 938109"/>
              <a:gd name="connsiteY15" fmla="*/ 898520 h 1059887"/>
              <a:gd name="connsiteX16" fmla="*/ 263546 w 938109"/>
              <a:gd name="connsiteY16" fmla="*/ 906796 h 1059887"/>
              <a:gd name="connsiteX17" fmla="*/ 507662 w 938109"/>
              <a:gd name="connsiteY17" fmla="*/ 1035060 h 1059887"/>
              <a:gd name="connsiteX18" fmla="*/ 565588 w 938109"/>
              <a:gd name="connsiteY18" fmla="*/ 1030922 h 1059887"/>
              <a:gd name="connsiteX19" fmla="*/ 549038 w 938109"/>
              <a:gd name="connsiteY19" fmla="*/ 931621 h 1059887"/>
              <a:gd name="connsiteX20" fmla="*/ 735228 w 938109"/>
              <a:gd name="connsiteY20" fmla="*/ 691643 h 1059887"/>
              <a:gd name="connsiteX21" fmla="*/ 569726 w 938109"/>
              <a:gd name="connsiteY21" fmla="*/ 886108 h 1059887"/>
              <a:gd name="connsiteX22" fmla="*/ 474562 w 938109"/>
              <a:gd name="connsiteY22" fmla="*/ 1059885 h 1059887"/>
              <a:gd name="connsiteX23" fmla="*/ 263546 w 938109"/>
              <a:gd name="connsiteY23" fmla="*/ 890245 h 1059887"/>
              <a:gd name="connsiteX24" fmla="*/ 85631 w 938109"/>
              <a:gd name="connsiteY24" fmla="*/ 828182 h 1059887"/>
              <a:gd name="connsiteX25" fmla="*/ 168383 w 938109"/>
              <a:gd name="connsiteY25" fmla="*/ 480627 h 1059887"/>
              <a:gd name="connsiteX26" fmla="*/ 2880 w 938109"/>
              <a:gd name="connsiteY26" fmla="*/ 360638 h 1059887"/>
              <a:gd name="connsiteX27" fmla="*/ 333885 w 938109"/>
              <a:gd name="connsiteY27" fmla="*/ 133072 h 1059887"/>
              <a:gd name="connsiteX28" fmla="*/ 346298 w 938109"/>
              <a:gd name="connsiteY28" fmla="*/ 50321 h 1059887"/>
              <a:gd name="connsiteX29" fmla="*/ 925555 w 938109"/>
              <a:gd name="connsiteY29" fmla="*/ 79284 h 105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38109" h="1059887">
                <a:moveTo>
                  <a:pt x="925555" y="79284"/>
                </a:moveTo>
                <a:cubicBezTo>
                  <a:pt x="990377" y="81353"/>
                  <a:pt x="785568" y="69630"/>
                  <a:pt x="735228" y="62734"/>
                </a:cubicBezTo>
                <a:cubicBezTo>
                  <a:pt x="684888" y="55838"/>
                  <a:pt x="623514" y="37909"/>
                  <a:pt x="623514" y="37909"/>
                </a:cubicBezTo>
                <a:lnTo>
                  <a:pt x="445599" y="671"/>
                </a:lnTo>
                <a:cubicBezTo>
                  <a:pt x="415257" y="-2087"/>
                  <a:pt x="463528" y="3429"/>
                  <a:pt x="441461" y="21358"/>
                </a:cubicBezTo>
                <a:cubicBezTo>
                  <a:pt x="419394" y="39287"/>
                  <a:pt x="329747" y="96524"/>
                  <a:pt x="313197" y="108247"/>
                </a:cubicBezTo>
                <a:cubicBezTo>
                  <a:pt x="296647" y="119970"/>
                  <a:pt x="336643" y="81353"/>
                  <a:pt x="342160" y="91697"/>
                </a:cubicBezTo>
                <a:cubicBezTo>
                  <a:pt x="347677" y="102041"/>
                  <a:pt x="386294" y="133762"/>
                  <a:pt x="346298" y="170310"/>
                </a:cubicBezTo>
                <a:cubicBezTo>
                  <a:pt x="306302" y="206858"/>
                  <a:pt x="153212" y="279266"/>
                  <a:pt x="102182" y="310987"/>
                </a:cubicBezTo>
                <a:cubicBezTo>
                  <a:pt x="51152" y="342708"/>
                  <a:pt x="39429" y="333744"/>
                  <a:pt x="40118" y="360638"/>
                </a:cubicBezTo>
                <a:cubicBezTo>
                  <a:pt x="40807" y="387532"/>
                  <a:pt x="102181" y="456491"/>
                  <a:pt x="106319" y="472352"/>
                </a:cubicBezTo>
                <a:cubicBezTo>
                  <a:pt x="110457" y="488213"/>
                  <a:pt x="47704" y="440631"/>
                  <a:pt x="64944" y="455802"/>
                </a:cubicBezTo>
                <a:cubicBezTo>
                  <a:pt x="82184" y="470973"/>
                  <a:pt x="195966" y="510969"/>
                  <a:pt x="209758" y="563378"/>
                </a:cubicBezTo>
                <a:cubicBezTo>
                  <a:pt x="223550" y="615787"/>
                  <a:pt x="169072" y="717847"/>
                  <a:pt x="147695" y="770256"/>
                </a:cubicBezTo>
                <a:cubicBezTo>
                  <a:pt x="126318" y="822665"/>
                  <a:pt x="76667" y="856456"/>
                  <a:pt x="81494" y="877833"/>
                </a:cubicBezTo>
                <a:cubicBezTo>
                  <a:pt x="86321" y="899210"/>
                  <a:pt x="146316" y="893693"/>
                  <a:pt x="176658" y="898520"/>
                </a:cubicBezTo>
                <a:cubicBezTo>
                  <a:pt x="207000" y="903347"/>
                  <a:pt x="208379" y="884039"/>
                  <a:pt x="263546" y="906796"/>
                </a:cubicBezTo>
                <a:cubicBezTo>
                  <a:pt x="318713" y="929553"/>
                  <a:pt x="457322" y="1014372"/>
                  <a:pt x="507662" y="1035060"/>
                </a:cubicBezTo>
                <a:cubicBezTo>
                  <a:pt x="558002" y="1055748"/>
                  <a:pt x="558692" y="1048162"/>
                  <a:pt x="565588" y="1030922"/>
                </a:cubicBezTo>
                <a:cubicBezTo>
                  <a:pt x="572484" y="1013682"/>
                  <a:pt x="520765" y="988168"/>
                  <a:pt x="549038" y="931621"/>
                </a:cubicBezTo>
                <a:cubicBezTo>
                  <a:pt x="577311" y="875075"/>
                  <a:pt x="731780" y="699228"/>
                  <a:pt x="735228" y="691643"/>
                </a:cubicBezTo>
                <a:cubicBezTo>
                  <a:pt x="738676" y="684058"/>
                  <a:pt x="613170" y="824734"/>
                  <a:pt x="569726" y="886108"/>
                </a:cubicBezTo>
                <a:cubicBezTo>
                  <a:pt x="526282" y="947482"/>
                  <a:pt x="525592" y="1059196"/>
                  <a:pt x="474562" y="1059885"/>
                </a:cubicBezTo>
                <a:cubicBezTo>
                  <a:pt x="423532" y="1060575"/>
                  <a:pt x="328368" y="928862"/>
                  <a:pt x="263546" y="890245"/>
                </a:cubicBezTo>
                <a:cubicBezTo>
                  <a:pt x="198724" y="851628"/>
                  <a:pt x="101491" y="896452"/>
                  <a:pt x="85631" y="828182"/>
                </a:cubicBezTo>
                <a:cubicBezTo>
                  <a:pt x="69771" y="759912"/>
                  <a:pt x="182175" y="558551"/>
                  <a:pt x="168383" y="480627"/>
                </a:cubicBezTo>
                <a:cubicBezTo>
                  <a:pt x="154591" y="402703"/>
                  <a:pt x="-24704" y="418564"/>
                  <a:pt x="2880" y="360638"/>
                </a:cubicBezTo>
                <a:cubicBezTo>
                  <a:pt x="30464" y="302712"/>
                  <a:pt x="276649" y="184791"/>
                  <a:pt x="333885" y="133072"/>
                </a:cubicBezTo>
                <a:cubicBezTo>
                  <a:pt x="391121" y="81353"/>
                  <a:pt x="248376" y="57217"/>
                  <a:pt x="346298" y="50321"/>
                </a:cubicBezTo>
                <a:cubicBezTo>
                  <a:pt x="444220" y="43425"/>
                  <a:pt x="860733" y="77215"/>
                  <a:pt x="925555" y="7928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04759F37-796F-83C7-25C8-C1F5D6A75980}"/>
              </a:ext>
            </a:extLst>
          </p:cNvPr>
          <p:cNvSpPr/>
          <p:nvPr/>
        </p:nvSpPr>
        <p:spPr>
          <a:xfrm>
            <a:off x="4675174" y="4650457"/>
            <a:ext cx="178559" cy="240135"/>
          </a:xfrm>
          <a:custGeom>
            <a:avLst/>
            <a:gdLst>
              <a:gd name="connsiteX0" fmla="*/ 178180 w 178559"/>
              <a:gd name="connsiteY0" fmla="*/ 157 h 240135"/>
              <a:gd name="connsiteX1" fmla="*/ 66466 w 178559"/>
              <a:gd name="connsiteY1" fmla="*/ 116008 h 240135"/>
              <a:gd name="connsiteX2" fmla="*/ 265 w 178559"/>
              <a:gd name="connsiteY2" fmla="*/ 240135 h 240135"/>
              <a:gd name="connsiteX3" fmla="*/ 41640 w 178559"/>
              <a:gd name="connsiteY3" fmla="*/ 116008 h 240135"/>
              <a:gd name="connsiteX4" fmla="*/ 25090 w 178559"/>
              <a:gd name="connsiteY4" fmla="*/ 91183 h 240135"/>
              <a:gd name="connsiteX5" fmla="*/ 178180 w 178559"/>
              <a:gd name="connsiteY5" fmla="*/ 157 h 24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559" h="240135">
                <a:moveTo>
                  <a:pt x="178180" y="157"/>
                </a:moveTo>
                <a:cubicBezTo>
                  <a:pt x="185076" y="4294"/>
                  <a:pt x="96118" y="76012"/>
                  <a:pt x="66466" y="116008"/>
                </a:cubicBezTo>
                <a:cubicBezTo>
                  <a:pt x="36813" y="156004"/>
                  <a:pt x="4403" y="240135"/>
                  <a:pt x="265" y="240135"/>
                </a:cubicBezTo>
                <a:cubicBezTo>
                  <a:pt x="-3873" y="240135"/>
                  <a:pt x="41640" y="116008"/>
                  <a:pt x="41640" y="116008"/>
                </a:cubicBezTo>
                <a:cubicBezTo>
                  <a:pt x="45777" y="91183"/>
                  <a:pt x="1644" y="107733"/>
                  <a:pt x="25090" y="91183"/>
                </a:cubicBezTo>
                <a:cubicBezTo>
                  <a:pt x="48536" y="74633"/>
                  <a:pt x="171284" y="-3980"/>
                  <a:pt x="178180" y="15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AA1A6F5F-9F42-B73B-0DC0-93EFAD2F0BEF}"/>
              </a:ext>
            </a:extLst>
          </p:cNvPr>
          <p:cNvSpPr/>
          <p:nvPr/>
        </p:nvSpPr>
        <p:spPr>
          <a:xfrm>
            <a:off x="4037796" y="4112458"/>
            <a:ext cx="538446" cy="343750"/>
          </a:xfrm>
          <a:custGeom>
            <a:avLst/>
            <a:gdLst>
              <a:gd name="connsiteX0" fmla="*/ 538342 w 538446"/>
              <a:gd name="connsiteY0" fmla="*/ 33374 h 343750"/>
              <a:gd name="connsiteX1" fmla="*/ 306638 w 538446"/>
              <a:gd name="connsiteY1" fmla="*/ 45786 h 343750"/>
              <a:gd name="connsiteX2" fmla="*/ 99761 w 538446"/>
              <a:gd name="connsiteY2" fmla="*/ 273 h 343750"/>
              <a:gd name="connsiteX3" fmla="*/ 232162 w 538446"/>
              <a:gd name="connsiteY3" fmla="*/ 70612 h 343750"/>
              <a:gd name="connsiteX4" fmla="*/ 141136 w 538446"/>
              <a:gd name="connsiteY4" fmla="*/ 128537 h 343750"/>
              <a:gd name="connsiteX5" fmla="*/ 459 w 538446"/>
              <a:gd name="connsiteY5" fmla="*/ 273352 h 343750"/>
              <a:gd name="connsiteX6" fmla="*/ 99761 w 538446"/>
              <a:gd name="connsiteY6" fmla="*/ 281627 h 343750"/>
              <a:gd name="connsiteX7" fmla="*/ 203199 w 538446"/>
              <a:gd name="connsiteY7" fmla="*/ 343690 h 343750"/>
              <a:gd name="connsiteX8" fmla="*/ 132861 w 538446"/>
              <a:gd name="connsiteY8" fmla="*/ 294040 h 343750"/>
              <a:gd name="connsiteX9" fmla="*/ 58385 w 538446"/>
              <a:gd name="connsiteY9" fmla="*/ 240252 h 343750"/>
              <a:gd name="connsiteX10" fmla="*/ 223887 w 538446"/>
              <a:gd name="connsiteY10" fmla="*/ 91299 h 343750"/>
              <a:gd name="connsiteX11" fmla="*/ 277675 w 538446"/>
              <a:gd name="connsiteY11" fmla="*/ 54061 h 343750"/>
              <a:gd name="connsiteX12" fmla="*/ 538342 w 538446"/>
              <a:gd name="connsiteY12" fmla="*/ 33374 h 34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8446" h="343750">
                <a:moveTo>
                  <a:pt x="538342" y="33374"/>
                </a:moveTo>
                <a:cubicBezTo>
                  <a:pt x="543169" y="31995"/>
                  <a:pt x="379735" y="51303"/>
                  <a:pt x="306638" y="45786"/>
                </a:cubicBezTo>
                <a:cubicBezTo>
                  <a:pt x="233541" y="40269"/>
                  <a:pt x="112174" y="-3865"/>
                  <a:pt x="99761" y="273"/>
                </a:cubicBezTo>
                <a:cubicBezTo>
                  <a:pt x="87348" y="4411"/>
                  <a:pt x="225266" y="49235"/>
                  <a:pt x="232162" y="70612"/>
                </a:cubicBezTo>
                <a:cubicBezTo>
                  <a:pt x="239058" y="91989"/>
                  <a:pt x="179753" y="94747"/>
                  <a:pt x="141136" y="128537"/>
                </a:cubicBezTo>
                <a:cubicBezTo>
                  <a:pt x="102519" y="162327"/>
                  <a:pt x="7355" y="247837"/>
                  <a:pt x="459" y="273352"/>
                </a:cubicBezTo>
                <a:cubicBezTo>
                  <a:pt x="-6437" y="298867"/>
                  <a:pt x="65971" y="269904"/>
                  <a:pt x="99761" y="281627"/>
                </a:cubicBezTo>
                <a:cubicBezTo>
                  <a:pt x="133551" y="293350"/>
                  <a:pt x="197682" y="341621"/>
                  <a:pt x="203199" y="343690"/>
                </a:cubicBezTo>
                <a:cubicBezTo>
                  <a:pt x="208716" y="345759"/>
                  <a:pt x="132861" y="294040"/>
                  <a:pt x="132861" y="294040"/>
                </a:cubicBezTo>
                <a:cubicBezTo>
                  <a:pt x="108725" y="276800"/>
                  <a:pt x="43214" y="274042"/>
                  <a:pt x="58385" y="240252"/>
                </a:cubicBezTo>
                <a:cubicBezTo>
                  <a:pt x="73556" y="206462"/>
                  <a:pt x="187339" y="122331"/>
                  <a:pt x="223887" y="91299"/>
                </a:cubicBezTo>
                <a:cubicBezTo>
                  <a:pt x="260435" y="60267"/>
                  <a:pt x="228024" y="59578"/>
                  <a:pt x="277675" y="54061"/>
                </a:cubicBezTo>
                <a:cubicBezTo>
                  <a:pt x="327326" y="48544"/>
                  <a:pt x="533515" y="34753"/>
                  <a:pt x="538342" y="333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D7559BA4-A4F6-1F08-3870-813052885E03}"/>
              </a:ext>
            </a:extLst>
          </p:cNvPr>
          <p:cNvSpPr/>
          <p:nvPr/>
        </p:nvSpPr>
        <p:spPr>
          <a:xfrm>
            <a:off x="4171169" y="4259960"/>
            <a:ext cx="269375" cy="142455"/>
          </a:xfrm>
          <a:custGeom>
            <a:avLst/>
            <a:gdLst>
              <a:gd name="connsiteX0" fmla="*/ 268429 w 269375"/>
              <a:gd name="connsiteY0" fmla="*/ 1723 h 142455"/>
              <a:gd name="connsiteX1" fmla="*/ 90514 w 269375"/>
              <a:gd name="connsiteY1" fmla="*/ 18273 h 142455"/>
              <a:gd name="connsiteX2" fmla="*/ 49139 w 269375"/>
              <a:gd name="connsiteY2" fmla="*/ 67924 h 142455"/>
              <a:gd name="connsiteX3" fmla="*/ 102927 w 269375"/>
              <a:gd name="connsiteY3" fmla="*/ 142400 h 142455"/>
              <a:gd name="connsiteX4" fmla="*/ 3626 w 269375"/>
              <a:gd name="connsiteY4" fmla="*/ 55511 h 142455"/>
              <a:gd name="connsiteX5" fmla="*/ 268429 w 269375"/>
              <a:gd name="connsiteY5" fmla="*/ 1723 h 14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375" h="142455">
                <a:moveTo>
                  <a:pt x="268429" y="1723"/>
                </a:moveTo>
                <a:cubicBezTo>
                  <a:pt x="282910" y="-4483"/>
                  <a:pt x="127062" y="7240"/>
                  <a:pt x="90514" y="18273"/>
                </a:cubicBezTo>
                <a:cubicBezTo>
                  <a:pt x="53966" y="29306"/>
                  <a:pt x="47070" y="47236"/>
                  <a:pt x="49139" y="67924"/>
                </a:cubicBezTo>
                <a:cubicBezTo>
                  <a:pt x="51208" y="88612"/>
                  <a:pt x="110512" y="144469"/>
                  <a:pt x="102927" y="142400"/>
                </a:cubicBezTo>
                <a:cubicBezTo>
                  <a:pt x="95341" y="140331"/>
                  <a:pt x="-21889" y="77578"/>
                  <a:pt x="3626" y="55511"/>
                </a:cubicBezTo>
                <a:cubicBezTo>
                  <a:pt x="29141" y="33444"/>
                  <a:pt x="253948" y="7929"/>
                  <a:pt x="268429" y="172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FDAC8F4D-CC65-272B-6448-F8730B059088}"/>
              </a:ext>
            </a:extLst>
          </p:cNvPr>
          <p:cNvSpPr/>
          <p:nvPr/>
        </p:nvSpPr>
        <p:spPr>
          <a:xfrm>
            <a:off x="4104378" y="4364992"/>
            <a:ext cx="166239" cy="250804"/>
          </a:xfrm>
          <a:custGeom>
            <a:avLst/>
            <a:gdLst>
              <a:gd name="connsiteX0" fmla="*/ 165580 w 166239"/>
              <a:gd name="connsiteY0" fmla="*/ 130 h 250804"/>
              <a:gd name="connsiteX1" fmla="*/ 62141 w 166239"/>
              <a:gd name="connsiteY1" fmla="*/ 132532 h 250804"/>
              <a:gd name="connsiteX2" fmla="*/ 82829 w 166239"/>
              <a:gd name="connsiteY2" fmla="*/ 248384 h 250804"/>
              <a:gd name="connsiteX3" fmla="*/ 62141 w 166239"/>
              <a:gd name="connsiteY3" fmla="*/ 207008 h 250804"/>
              <a:gd name="connsiteX4" fmla="*/ 4216 w 166239"/>
              <a:gd name="connsiteY4" fmla="*/ 157357 h 250804"/>
              <a:gd name="connsiteX5" fmla="*/ 165580 w 166239"/>
              <a:gd name="connsiteY5" fmla="*/ 130 h 25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239" h="250804">
                <a:moveTo>
                  <a:pt x="165580" y="130"/>
                </a:moveTo>
                <a:cubicBezTo>
                  <a:pt x="175234" y="-4007"/>
                  <a:pt x="75933" y="91156"/>
                  <a:pt x="62141" y="132532"/>
                </a:cubicBezTo>
                <a:cubicBezTo>
                  <a:pt x="48349" y="173908"/>
                  <a:pt x="82829" y="235971"/>
                  <a:pt x="82829" y="248384"/>
                </a:cubicBezTo>
                <a:cubicBezTo>
                  <a:pt x="82829" y="260797"/>
                  <a:pt x="75243" y="222179"/>
                  <a:pt x="62141" y="207008"/>
                </a:cubicBezTo>
                <a:cubicBezTo>
                  <a:pt x="49039" y="191837"/>
                  <a:pt x="-17162" y="187699"/>
                  <a:pt x="4216" y="157357"/>
                </a:cubicBezTo>
                <a:cubicBezTo>
                  <a:pt x="25593" y="127015"/>
                  <a:pt x="155926" y="4267"/>
                  <a:pt x="165580" y="13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D862CF09-BEB3-D08E-1D12-3BE38A05056D}"/>
              </a:ext>
            </a:extLst>
          </p:cNvPr>
          <p:cNvSpPr/>
          <p:nvPr/>
        </p:nvSpPr>
        <p:spPr>
          <a:xfrm>
            <a:off x="4112277" y="4468551"/>
            <a:ext cx="314914" cy="620855"/>
          </a:xfrm>
          <a:custGeom>
            <a:avLst/>
            <a:gdLst>
              <a:gd name="connsiteX0" fmla="*/ 136994 w 314914"/>
              <a:gd name="connsiteY0" fmla="*/ 10 h 620855"/>
              <a:gd name="connsiteX1" fmla="*/ 74930 w 314914"/>
              <a:gd name="connsiteY1" fmla="*/ 182063 h 620855"/>
              <a:gd name="connsiteX2" fmla="*/ 79068 w 314914"/>
              <a:gd name="connsiteY2" fmla="*/ 252401 h 620855"/>
              <a:gd name="connsiteX3" fmla="*/ 120443 w 314914"/>
              <a:gd name="connsiteY3" fmla="*/ 285501 h 620855"/>
              <a:gd name="connsiteX4" fmla="*/ 120443 w 314914"/>
              <a:gd name="connsiteY4" fmla="*/ 380665 h 620855"/>
              <a:gd name="connsiteX5" fmla="*/ 132856 w 314914"/>
              <a:gd name="connsiteY5" fmla="*/ 463416 h 620855"/>
              <a:gd name="connsiteX6" fmla="*/ 215607 w 314914"/>
              <a:gd name="connsiteY6" fmla="*/ 583406 h 620855"/>
              <a:gd name="connsiteX7" fmla="*/ 314909 w 314914"/>
              <a:gd name="connsiteY7" fmla="*/ 488242 h 620855"/>
              <a:gd name="connsiteX8" fmla="*/ 219745 w 314914"/>
              <a:gd name="connsiteY8" fmla="*/ 620644 h 620855"/>
              <a:gd name="connsiteX9" fmla="*/ 128718 w 314914"/>
              <a:gd name="connsiteY9" fmla="*/ 451004 h 620855"/>
              <a:gd name="connsiteX10" fmla="*/ 103893 w 314914"/>
              <a:gd name="connsiteY10" fmla="*/ 248263 h 620855"/>
              <a:gd name="connsiteX11" fmla="*/ 454 w 314914"/>
              <a:gd name="connsiteY11" fmla="*/ 190338 h 620855"/>
              <a:gd name="connsiteX12" fmla="*/ 136994 w 314914"/>
              <a:gd name="connsiteY12" fmla="*/ 10 h 62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914" h="620855">
                <a:moveTo>
                  <a:pt x="136994" y="10"/>
                </a:moveTo>
                <a:cubicBezTo>
                  <a:pt x="149407" y="-1369"/>
                  <a:pt x="84584" y="139998"/>
                  <a:pt x="74930" y="182063"/>
                </a:cubicBezTo>
                <a:cubicBezTo>
                  <a:pt x="65276" y="224128"/>
                  <a:pt x="71483" y="235161"/>
                  <a:pt x="79068" y="252401"/>
                </a:cubicBezTo>
                <a:cubicBezTo>
                  <a:pt x="86653" y="269641"/>
                  <a:pt x="113547" y="264124"/>
                  <a:pt x="120443" y="285501"/>
                </a:cubicBezTo>
                <a:cubicBezTo>
                  <a:pt x="127339" y="306878"/>
                  <a:pt x="118374" y="351013"/>
                  <a:pt x="120443" y="380665"/>
                </a:cubicBezTo>
                <a:cubicBezTo>
                  <a:pt x="122512" y="410317"/>
                  <a:pt x="116995" y="429626"/>
                  <a:pt x="132856" y="463416"/>
                </a:cubicBezTo>
                <a:cubicBezTo>
                  <a:pt x="148717" y="497206"/>
                  <a:pt x="185265" y="579268"/>
                  <a:pt x="215607" y="583406"/>
                </a:cubicBezTo>
                <a:cubicBezTo>
                  <a:pt x="245949" y="587544"/>
                  <a:pt x="314219" y="482036"/>
                  <a:pt x="314909" y="488242"/>
                </a:cubicBezTo>
                <a:cubicBezTo>
                  <a:pt x="315599" y="494448"/>
                  <a:pt x="250777" y="626850"/>
                  <a:pt x="219745" y="620644"/>
                </a:cubicBezTo>
                <a:cubicBezTo>
                  <a:pt x="188713" y="614438"/>
                  <a:pt x="148027" y="513067"/>
                  <a:pt x="128718" y="451004"/>
                </a:cubicBezTo>
                <a:cubicBezTo>
                  <a:pt x="109409" y="388941"/>
                  <a:pt x="125270" y="291707"/>
                  <a:pt x="103893" y="248263"/>
                </a:cubicBezTo>
                <a:cubicBezTo>
                  <a:pt x="82516" y="204819"/>
                  <a:pt x="-7131" y="228265"/>
                  <a:pt x="454" y="190338"/>
                </a:cubicBezTo>
                <a:cubicBezTo>
                  <a:pt x="8039" y="152411"/>
                  <a:pt x="124581" y="1389"/>
                  <a:pt x="136994" y="1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46F1FB9B-2C65-DC21-3CFA-BC3B263DA496}"/>
              </a:ext>
            </a:extLst>
          </p:cNvPr>
          <p:cNvSpPr/>
          <p:nvPr/>
        </p:nvSpPr>
        <p:spPr>
          <a:xfrm>
            <a:off x="5371820" y="3425669"/>
            <a:ext cx="384507" cy="305784"/>
          </a:xfrm>
          <a:custGeom>
            <a:avLst/>
            <a:gdLst>
              <a:gd name="connsiteX0" fmla="*/ 384455 w 384507"/>
              <a:gd name="connsiteY0" fmla="*/ 156 h 305784"/>
              <a:gd name="connsiteX1" fmla="*/ 193955 w 384507"/>
              <a:gd name="connsiteY1" fmla="*/ 152556 h 305784"/>
              <a:gd name="connsiteX2" fmla="*/ 280 w 384507"/>
              <a:gd name="connsiteY2" fmla="*/ 304956 h 305784"/>
              <a:gd name="connsiteX3" fmla="*/ 149505 w 384507"/>
              <a:gd name="connsiteY3" fmla="*/ 216056 h 305784"/>
              <a:gd name="connsiteX4" fmla="*/ 89180 w 384507"/>
              <a:gd name="connsiteY4" fmla="*/ 273206 h 305784"/>
              <a:gd name="connsiteX5" fmla="*/ 200305 w 384507"/>
              <a:gd name="connsiteY5" fmla="*/ 184306 h 305784"/>
              <a:gd name="connsiteX6" fmla="*/ 171730 w 384507"/>
              <a:gd name="connsiteY6" fmla="*/ 187481 h 305784"/>
              <a:gd name="connsiteX7" fmla="*/ 384455 w 384507"/>
              <a:gd name="connsiteY7" fmla="*/ 156 h 30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507" h="305784">
                <a:moveTo>
                  <a:pt x="384455" y="156"/>
                </a:moveTo>
                <a:cubicBezTo>
                  <a:pt x="388159" y="-5665"/>
                  <a:pt x="193955" y="152556"/>
                  <a:pt x="193955" y="152556"/>
                </a:cubicBezTo>
                <a:cubicBezTo>
                  <a:pt x="129926" y="203356"/>
                  <a:pt x="7688" y="294373"/>
                  <a:pt x="280" y="304956"/>
                </a:cubicBezTo>
                <a:cubicBezTo>
                  <a:pt x="-7128" y="315539"/>
                  <a:pt x="134688" y="221348"/>
                  <a:pt x="149505" y="216056"/>
                </a:cubicBezTo>
                <a:cubicBezTo>
                  <a:pt x="164322" y="210764"/>
                  <a:pt x="80713" y="278498"/>
                  <a:pt x="89180" y="273206"/>
                </a:cubicBezTo>
                <a:cubicBezTo>
                  <a:pt x="97647" y="267914"/>
                  <a:pt x="186547" y="198594"/>
                  <a:pt x="200305" y="184306"/>
                </a:cubicBezTo>
                <a:cubicBezTo>
                  <a:pt x="214063" y="170018"/>
                  <a:pt x="136276" y="214469"/>
                  <a:pt x="171730" y="187481"/>
                </a:cubicBezTo>
                <a:cubicBezTo>
                  <a:pt x="207184" y="160494"/>
                  <a:pt x="380751" y="5977"/>
                  <a:pt x="384455" y="15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52103F86-7C8D-646F-299C-77DCF08AF4E2}"/>
              </a:ext>
            </a:extLst>
          </p:cNvPr>
          <p:cNvSpPr/>
          <p:nvPr/>
        </p:nvSpPr>
        <p:spPr>
          <a:xfrm>
            <a:off x="5399174" y="3505050"/>
            <a:ext cx="304035" cy="66825"/>
          </a:xfrm>
          <a:custGeom>
            <a:avLst/>
            <a:gdLst>
              <a:gd name="connsiteX0" fmla="*/ 1501 w 304035"/>
              <a:gd name="connsiteY0" fmla="*/ 66825 h 66825"/>
              <a:gd name="connsiteX1" fmla="*/ 290426 w 304035"/>
              <a:gd name="connsiteY1" fmla="*/ 9675 h 66825"/>
              <a:gd name="connsiteX2" fmla="*/ 249151 w 304035"/>
              <a:gd name="connsiteY2" fmla="*/ 150 h 66825"/>
              <a:gd name="connsiteX3" fmla="*/ 179301 w 304035"/>
              <a:gd name="connsiteY3" fmla="*/ 9675 h 66825"/>
              <a:gd name="connsiteX4" fmla="*/ 1501 w 304035"/>
              <a:gd name="connsiteY4" fmla="*/ 66825 h 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035" h="66825">
                <a:moveTo>
                  <a:pt x="1501" y="66825"/>
                </a:moveTo>
                <a:cubicBezTo>
                  <a:pt x="20022" y="66825"/>
                  <a:pt x="249151" y="20787"/>
                  <a:pt x="290426" y="9675"/>
                </a:cubicBezTo>
                <a:cubicBezTo>
                  <a:pt x="331701" y="-1437"/>
                  <a:pt x="267672" y="150"/>
                  <a:pt x="249151" y="150"/>
                </a:cubicBezTo>
                <a:cubicBezTo>
                  <a:pt x="230630" y="150"/>
                  <a:pt x="217401" y="-1967"/>
                  <a:pt x="179301" y="9675"/>
                </a:cubicBezTo>
                <a:cubicBezTo>
                  <a:pt x="141201" y="21317"/>
                  <a:pt x="-17020" y="66825"/>
                  <a:pt x="1501" y="668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E8B82BB8-D525-0CEA-F736-1FE328E90B28}"/>
              </a:ext>
            </a:extLst>
          </p:cNvPr>
          <p:cNvSpPr/>
          <p:nvPr/>
        </p:nvSpPr>
        <p:spPr>
          <a:xfrm>
            <a:off x="5647538" y="3488376"/>
            <a:ext cx="442637" cy="504475"/>
          </a:xfrm>
          <a:custGeom>
            <a:avLst/>
            <a:gdLst>
              <a:gd name="connsiteX0" fmla="*/ 787 w 442637"/>
              <a:gd name="connsiteY0" fmla="*/ 93024 h 504475"/>
              <a:gd name="connsiteX1" fmla="*/ 429412 w 442637"/>
              <a:gd name="connsiteY1" fmla="*/ 949 h 504475"/>
              <a:gd name="connsiteX2" fmla="*/ 321462 w 442637"/>
              <a:gd name="connsiteY2" fmla="*/ 58099 h 504475"/>
              <a:gd name="connsiteX3" fmla="*/ 200812 w 442637"/>
              <a:gd name="connsiteY3" fmla="*/ 251774 h 504475"/>
              <a:gd name="connsiteX4" fmla="*/ 86512 w 442637"/>
              <a:gd name="connsiteY4" fmla="*/ 496249 h 504475"/>
              <a:gd name="connsiteX5" fmla="*/ 124612 w 442637"/>
              <a:gd name="connsiteY5" fmla="*/ 410524 h 504475"/>
              <a:gd name="connsiteX6" fmla="*/ 362737 w 442637"/>
              <a:gd name="connsiteY6" fmla="*/ 61274 h 504475"/>
              <a:gd name="connsiteX7" fmla="*/ 359562 w 442637"/>
              <a:gd name="connsiteY7" fmla="*/ 51749 h 504475"/>
              <a:gd name="connsiteX8" fmla="*/ 305587 w 442637"/>
              <a:gd name="connsiteY8" fmla="*/ 102549 h 504475"/>
              <a:gd name="connsiteX9" fmla="*/ 321462 w 442637"/>
              <a:gd name="connsiteY9" fmla="*/ 35874 h 504475"/>
              <a:gd name="connsiteX10" fmla="*/ 787 w 442637"/>
              <a:gd name="connsiteY10" fmla="*/ 93024 h 50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637" h="504475">
                <a:moveTo>
                  <a:pt x="787" y="93024"/>
                </a:moveTo>
                <a:cubicBezTo>
                  <a:pt x="18779" y="87203"/>
                  <a:pt x="375966" y="6770"/>
                  <a:pt x="429412" y="949"/>
                </a:cubicBezTo>
                <a:cubicBezTo>
                  <a:pt x="482858" y="-4872"/>
                  <a:pt x="359562" y="16295"/>
                  <a:pt x="321462" y="58099"/>
                </a:cubicBezTo>
                <a:cubicBezTo>
                  <a:pt x="283362" y="99903"/>
                  <a:pt x="239970" y="178749"/>
                  <a:pt x="200812" y="251774"/>
                </a:cubicBezTo>
                <a:cubicBezTo>
                  <a:pt x="161654" y="324799"/>
                  <a:pt x="99212" y="469791"/>
                  <a:pt x="86512" y="496249"/>
                </a:cubicBezTo>
                <a:cubicBezTo>
                  <a:pt x="73812" y="522707"/>
                  <a:pt x="78575" y="483020"/>
                  <a:pt x="124612" y="410524"/>
                </a:cubicBezTo>
                <a:cubicBezTo>
                  <a:pt x="170650" y="338028"/>
                  <a:pt x="323579" y="121070"/>
                  <a:pt x="362737" y="61274"/>
                </a:cubicBezTo>
                <a:cubicBezTo>
                  <a:pt x="401895" y="1478"/>
                  <a:pt x="369087" y="44870"/>
                  <a:pt x="359562" y="51749"/>
                </a:cubicBezTo>
                <a:cubicBezTo>
                  <a:pt x="350037" y="58628"/>
                  <a:pt x="311937" y="105195"/>
                  <a:pt x="305587" y="102549"/>
                </a:cubicBezTo>
                <a:cubicBezTo>
                  <a:pt x="299237" y="99903"/>
                  <a:pt x="364324" y="36932"/>
                  <a:pt x="321462" y="35874"/>
                </a:cubicBezTo>
                <a:cubicBezTo>
                  <a:pt x="278600" y="34816"/>
                  <a:pt x="-17205" y="98845"/>
                  <a:pt x="787" y="930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F683EAE-E96E-8A29-A54C-50F919CD8FDE}"/>
              </a:ext>
            </a:extLst>
          </p:cNvPr>
          <p:cNvSpPr/>
          <p:nvPr/>
        </p:nvSpPr>
        <p:spPr>
          <a:xfrm>
            <a:off x="5031563" y="3511550"/>
            <a:ext cx="689787" cy="610664"/>
          </a:xfrm>
          <a:custGeom>
            <a:avLst/>
            <a:gdLst>
              <a:gd name="connsiteX0" fmla="*/ 689787 w 689787"/>
              <a:gd name="connsiteY0" fmla="*/ 0 h 610664"/>
              <a:gd name="connsiteX1" fmla="*/ 489762 w 689787"/>
              <a:gd name="connsiteY1" fmla="*/ 196850 h 610664"/>
              <a:gd name="connsiteX2" fmla="*/ 550087 w 689787"/>
              <a:gd name="connsiteY2" fmla="*/ 180975 h 610664"/>
              <a:gd name="connsiteX3" fmla="*/ 375462 w 689787"/>
              <a:gd name="connsiteY3" fmla="*/ 333375 h 610664"/>
              <a:gd name="connsiteX4" fmla="*/ 184962 w 689787"/>
              <a:gd name="connsiteY4" fmla="*/ 447675 h 610664"/>
              <a:gd name="connsiteX5" fmla="*/ 812 w 689787"/>
              <a:gd name="connsiteY5" fmla="*/ 609600 h 610664"/>
              <a:gd name="connsiteX6" fmla="*/ 127812 w 689787"/>
              <a:gd name="connsiteY6" fmla="*/ 511175 h 610664"/>
              <a:gd name="connsiteX7" fmla="*/ 362762 w 689787"/>
              <a:gd name="connsiteY7" fmla="*/ 381000 h 610664"/>
              <a:gd name="connsiteX8" fmla="*/ 327837 w 689787"/>
              <a:gd name="connsiteY8" fmla="*/ 377825 h 610664"/>
              <a:gd name="connsiteX9" fmla="*/ 477062 w 689787"/>
              <a:gd name="connsiteY9" fmla="*/ 193675 h 610664"/>
              <a:gd name="connsiteX10" fmla="*/ 435787 w 689787"/>
              <a:gd name="connsiteY10" fmla="*/ 231775 h 610664"/>
              <a:gd name="connsiteX11" fmla="*/ 654862 w 689787"/>
              <a:gd name="connsiteY11" fmla="*/ 44450 h 610664"/>
              <a:gd name="connsiteX12" fmla="*/ 689787 w 689787"/>
              <a:gd name="connsiteY12" fmla="*/ 0 h 61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9787" h="610664">
                <a:moveTo>
                  <a:pt x="689787" y="0"/>
                </a:moveTo>
                <a:cubicBezTo>
                  <a:pt x="601416" y="83344"/>
                  <a:pt x="513045" y="166688"/>
                  <a:pt x="489762" y="196850"/>
                </a:cubicBezTo>
                <a:cubicBezTo>
                  <a:pt x="466479" y="227012"/>
                  <a:pt x="569137" y="158221"/>
                  <a:pt x="550087" y="180975"/>
                </a:cubicBezTo>
                <a:cubicBezTo>
                  <a:pt x="531037" y="203729"/>
                  <a:pt x="436316" y="288925"/>
                  <a:pt x="375462" y="333375"/>
                </a:cubicBezTo>
                <a:cubicBezTo>
                  <a:pt x="314608" y="377825"/>
                  <a:pt x="247404" y="401637"/>
                  <a:pt x="184962" y="447675"/>
                </a:cubicBezTo>
                <a:cubicBezTo>
                  <a:pt x="122520" y="493713"/>
                  <a:pt x="10337" y="599017"/>
                  <a:pt x="812" y="609600"/>
                </a:cubicBezTo>
                <a:cubicBezTo>
                  <a:pt x="-8713" y="620183"/>
                  <a:pt x="67487" y="549275"/>
                  <a:pt x="127812" y="511175"/>
                </a:cubicBezTo>
                <a:cubicBezTo>
                  <a:pt x="188137" y="473075"/>
                  <a:pt x="329425" y="403225"/>
                  <a:pt x="362762" y="381000"/>
                </a:cubicBezTo>
                <a:cubicBezTo>
                  <a:pt x="396099" y="358775"/>
                  <a:pt x="308787" y="409046"/>
                  <a:pt x="327837" y="377825"/>
                </a:cubicBezTo>
                <a:cubicBezTo>
                  <a:pt x="346887" y="346604"/>
                  <a:pt x="459070" y="218017"/>
                  <a:pt x="477062" y="193675"/>
                </a:cubicBezTo>
                <a:cubicBezTo>
                  <a:pt x="495054" y="169333"/>
                  <a:pt x="406154" y="256646"/>
                  <a:pt x="435787" y="231775"/>
                </a:cubicBezTo>
                <a:cubicBezTo>
                  <a:pt x="465420" y="206904"/>
                  <a:pt x="654862" y="44450"/>
                  <a:pt x="654862" y="44450"/>
                </a:cubicBezTo>
                <a:lnTo>
                  <a:pt x="689787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00F677B4-24D6-CF3C-A491-2019F08E5CA0}"/>
              </a:ext>
            </a:extLst>
          </p:cNvPr>
          <p:cNvSpPr/>
          <p:nvPr/>
        </p:nvSpPr>
        <p:spPr>
          <a:xfrm>
            <a:off x="5222087" y="3770109"/>
            <a:ext cx="664479" cy="329370"/>
          </a:xfrm>
          <a:custGeom>
            <a:avLst/>
            <a:gdLst>
              <a:gd name="connsiteX0" fmla="*/ 645313 w 664479"/>
              <a:gd name="connsiteY0" fmla="*/ 4966 h 329370"/>
              <a:gd name="connsiteX1" fmla="*/ 238913 w 664479"/>
              <a:gd name="connsiteY1" fmla="*/ 144666 h 329370"/>
              <a:gd name="connsiteX2" fmla="*/ 273838 w 664479"/>
              <a:gd name="connsiteY2" fmla="*/ 138316 h 329370"/>
              <a:gd name="connsiteX3" fmla="*/ 788 w 664479"/>
              <a:gd name="connsiteY3" fmla="*/ 328816 h 329370"/>
              <a:gd name="connsiteX4" fmla="*/ 191288 w 664479"/>
              <a:gd name="connsiteY4" fmla="*/ 195466 h 329370"/>
              <a:gd name="connsiteX5" fmla="*/ 203988 w 664479"/>
              <a:gd name="connsiteY5" fmla="*/ 166891 h 329370"/>
              <a:gd name="connsiteX6" fmla="*/ 159538 w 664479"/>
              <a:gd name="connsiteY6" fmla="*/ 170066 h 329370"/>
              <a:gd name="connsiteX7" fmla="*/ 381788 w 664479"/>
              <a:gd name="connsiteY7" fmla="*/ 55766 h 329370"/>
              <a:gd name="connsiteX8" fmla="*/ 575463 w 664479"/>
              <a:gd name="connsiteY8" fmla="*/ 33541 h 329370"/>
              <a:gd name="connsiteX9" fmla="*/ 645313 w 664479"/>
              <a:gd name="connsiteY9" fmla="*/ 4966 h 3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4479" h="329370">
                <a:moveTo>
                  <a:pt x="645313" y="4966"/>
                </a:moveTo>
                <a:cubicBezTo>
                  <a:pt x="589221" y="23487"/>
                  <a:pt x="300826" y="122441"/>
                  <a:pt x="238913" y="144666"/>
                </a:cubicBezTo>
                <a:cubicBezTo>
                  <a:pt x="177000" y="166891"/>
                  <a:pt x="313525" y="107624"/>
                  <a:pt x="273838" y="138316"/>
                </a:cubicBezTo>
                <a:cubicBezTo>
                  <a:pt x="234150" y="169008"/>
                  <a:pt x="788" y="328816"/>
                  <a:pt x="788" y="328816"/>
                </a:cubicBezTo>
                <a:cubicBezTo>
                  <a:pt x="-12970" y="338341"/>
                  <a:pt x="157421" y="222453"/>
                  <a:pt x="191288" y="195466"/>
                </a:cubicBezTo>
                <a:cubicBezTo>
                  <a:pt x="225155" y="168479"/>
                  <a:pt x="209280" y="171124"/>
                  <a:pt x="203988" y="166891"/>
                </a:cubicBezTo>
                <a:cubicBezTo>
                  <a:pt x="198696" y="162658"/>
                  <a:pt x="129905" y="188587"/>
                  <a:pt x="159538" y="170066"/>
                </a:cubicBezTo>
                <a:cubicBezTo>
                  <a:pt x="189171" y="151545"/>
                  <a:pt x="312467" y="78520"/>
                  <a:pt x="381788" y="55766"/>
                </a:cubicBezTo>
                <a:cubicBezTo>
                  <a:pt x="451109" y="33012"/>
                  <a:pt x="529955" y="42008"/>
                  <a:pt x="575463" y="33541"/>
                </a:cubicBezTo>
                <a:cubicBezTo>
                  <a:pt x="620971" y="25074"/>
                  <a:pt x="701405" y="-13555"/>
                  <a:pt x="645313" y="49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6FE0751F-3376-950F-F473-C06E3FE12F47}"/>
              </a:ext>
            </a:extLst>
          </p:cNvPr>
          <p:cNvSpPr/>
          <p:nvPr/>
        </p:nvSpPr>
        <p:spPr>
          <a:xfrm>
            <a:off x="5323856" y="3866392"/>
            <a:ext cx="459622" cy="241101"/>
          </a:xfrm>
          <a:custGeom>
            <a:avLst/>
            <a:gdLst>
              <a:gd name="connsiteX0" fmla="*/ 457819 w 459622"/>
              <a:gd name="connsiteY0" fmla="*/ 758 h 241101"/>
              <a:gd name="connsiteX1" fmla="*/ 286369 w 459622"/>
              <a:gd name="connsiteY1" fmla="*/ 57908 h 241101"/>
              <a:gd name="connsiteX2" fmla="*/ 3794 w 459622"/>
              <a:gd name="connsiteY2" fmla="*/ 238883 h 241101"/>
              <a:gd name="connsiteX3" fmla="*/ 121269 w 459622"/>
              <a:gd name="connsiteY3" fmla="*/ 159508 h 241101"/>
              <a:gd name="connsiteX4" fmla="*/ 89519 w 459622"/>
              <a:gd name="connsiteY4" fmla="*/ 172208 h 241101"/>
              <a:gd name="connsiteX5" fmla="*/ 181594 w 459622"/>
              <a:gd name="connsiteY5" fmla="*/ 89658 h 241101"/>
              <a:gd name="connsiteX6" fmla="*/ 457819 w 459622"/>
              <a:gd name="connsiteY6" fmla="*/ 758 h 241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622" h="241101">
                <a:moveTo>
                  <a:pt x="457819" y="758"/>
                </a:moveTo>
                <a:cubicBezTo>
                  <a:pt x="475281" y="-4534"/>
                  <a:pt x="362040" y="18221"/>
                  <a:pt x="286369" y="57908"/>
                </a:cubicBezTo>
                <a:cubicBezTo>
                  <a:pt x="210698" y="97595"/>
                  <a:pt x="31311" y="221950"/>
                  <a:pt x="3794" y="238883"/>
                </a:cubicBezTo>
                <a:cubicBezTo>
                  <a:pt x="-23723" y="255816"/>
                  <a:pt x="106981" y="170621"/>
                  <a:pt x="121269" y="159508"/>
                </a:cubicBezTo>
                <a:cubicBezTo>
                  <a:pt x="135556" y="148396"/>
                  <a:pt x="79465" y="183850"/>
                  <a:pt x="89519" y="172208"/>
                </a:cubicBezTo>
                <a:cubicBezTo>
                  <a:pt x="99573" y="160566"/>
                  <a:pt x="123915" y="117704"/>
                  <a:pt x="181594" y="89658"/>
                </a:cubicBezTo>
                <a:cubicBezTo>
                  <a:pt x="239273" y="61612"/>
                  <a:pt x="440357" y="6050"/>
                  <a:pt x="457819" y="75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8D29E04A-92EA-DC9C-CED5-0384616DD6C5}"/>
              </a:ext>
            </a:extLst>
          </p:cNvPr>
          <p:cNvSpPr/>
          <p:nvPr/>
        </p:nvSpPr>
        <p:spPr>
          <a:xfrm>
            <a:off x="5117132" y="3904831"/>
            <a:ext cx="350621" cy="231202"/>
          </a:xfrm>
          <a:custGeom>
            <a:avLst/>
            <a:gdLst>
              <a:gd name="connsiteX0" fmla="*/ 7318 w 350621"/>
              <a:gd name="connsiteY0" fmla="*/ 219494 h 231202"/>
              <a:gd name="connsiteX1" fmla="*/ 178768 w 350621"/>
              <a:gd name="connsiteY1" fmla="*/ 133769 h 231202"/>
              <a:gd name="connsiteX2" fmla="*/ 347043 w 350621"/>
              <a:gd name="connsiteY2" fmla="*/ 3594 h 231202"/>
              <a:gd name="connsiteX3" fmla="*/ 286718 w 350621"/>
              <a:gd name="connsiteY3" fmla="*/ 44869 h 231202"/>
              <a:gd name="connsiteX4" fmla="*/ 204168 w 350621"/>
              <a:gd name="connsiteY4" fmla="*/ 133769 h 231202"/>
              <a:gd name="connsiteX5" fmla="*/ 312118 w 350621"/>
              <a:gd name="connsiteY5" fmla="*/ 48044 h 231202"/>
              <a:gd name="connsiteX6" fmla="*/ 58118 w 350621"/>
              <a:gd name="connsiteY6" fmla="*/ 213144 h 231202"/>
              <a:gd name="connsiteX7" fmla="*/ 7318 w 350621"/>
              <a:gd name="connsiteY7" fmla="*/ 219494 h 23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621" h="231202">
                <a:moveTo>
                  <a:pt x="7318" y="219494"/>
                </a:moveTo>
                <a:cubicBezTo>
                  <a:pt x="27426" y="206265"/>
                  <a:pt x="122147" y="169752"/>
                  <a:pt x="178768" y="133769"/>
                </a:cubicBezTo>
                <a:cubicBezTo>
                  <a:pt x="235389" y="97786"/>
                  <a:pt x="329051" y="18411"/>
                  <a:pt x="347043" y="3594"/>
                </a:cubicBezTo>
                <a:cubicBezTo>
                  <a:pt x="365035" y="-11223"/>
                  <a:pt x="310531" y="23173"/>
                  <a:pt x="286718" y="44869"/>
                </a:cubicBezTo>
                <a:cubicBezTo>
                  <a:pt x="262905" y="66565"/>
                  <a:pt x="199935" y="133240"/>
                  <a:pt x="204168" y="133769"/>
                </a:cubicBezTo>
                <a:cubicBezTo>
                  <a:pt x="208401" y="134298"/>
                  <a:pt x="336460" y="34815"/>
                  <a:pt x="312118" y="48044"/>
                </a:cubicBezTo>
                <a:cubicBezTo>
                  <a:pt x="287776" y="61273"/>
                  <a:pt x="106272" y="186686"/>
                  <a:pt x="58118" y="213144"/>
                </a:cubicBezTo>
                <a:cubicBezTo>
                  <a:pt x="9964" y="239602"/>
                  <a:pt x="-12790" y="232723"/>
                  <a:pt x="7318" y="21949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CB3EA1C7-1757-4707-FC0F-7E9606CBDCD5}"/>
              </a:ext>
            </a:extLst>
          </p:cNvPr>
          <p:cNvSpPr/>
          <p:nvPr/>
        </p:nvSpPr>
        <p:spPr>
          <a:xfrm>
            <a:off x="2578859" y="3140722"/>
            <a:ext cx="576615" cy="761960"/>
          </a:xfrm>
          <a:custGeom>
            <a:avLst/>
            <a:gdLst>
              <a:gd name="connsiteX0" fmla="*/ 573916 w 576615"/>
              <a:gd name="connsiteY0" fmla="*/ 2528 h 761960"/>
              <a:gd name="connsiteX1" fmla="*/ 135766 w 576615"/>
              <a:gd name="connsiteY1" fmla="*/ 389878 h 761960"/>
              <a:gd name="connsiteX2" fmla="*/ 269116 w 576615"/>
              <a:gd name="connsiteY2" fmla="*/ 339078 h 761960"/>
              <a:gd name="connsiteX3" fmla="*/ 50041 w 576615"/>
              <a:gd name="connsiteY3" fmla="*/ 637528 h 761960"/>
              <a:gd name="connsiteX4" fmla="*/ 100841 w 576615"/>
              <a:gd name="connsiteY4" fmla="*/ 567678 h 761960"/>
              <a:gd name="connsiteX5" fmla="*/ 2416 w 576615"/>
              <a:gd name="connsiteY5" fmla="*/ 758178 h 761960"/>
              <a:gd name="connsiteX6" fmla="*/ 46866 w 576615"/>
              <a:gd name="connsiteY6" fmla="*/ 666103 h 761960"/>
              <a:gd name="connsiteX7" fmla="*/ 224666 w 576615"/>
              <a:gd name="connsiteY7" fmla="*/ 335903 h 761960"/>
              <a:gd name="connsiteX8" fmla="*/ 221491 w 576615"/>
              <a:gd name="connsiteY8" fmla="*/ 351778 h 761960"/>
              <a:gd name="connsiteX9" fmla="*/ 361191 w 576615"/>
              <a:gd name="connsiteY9" fmla="*/ 234303 h 761960"/>
              <a:gd name="connsiteX10" fmla="*/ 323091 w 576615"/>
              <a:gd name="connsiteY10" fmla="*/ 221603 h 761960"/>
              <a:gd name="connsiteX11" fmla="*/ 573916 w 576615"/>
              <a:gd name="connsiteY11" fmla="*/ 2528 h 76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6615" h="761960">
                <a:moveTo>
                  <a:pt x="573916" y="2528"/>
                </a:moveTo>
                <a:cubicBezTo>
                  <a:pt x="542695" y="30574"/>
                  <a:pt x="186566" y="333786"/>
                  <a:pt x="135766" y="389878"/>
                </a:cubicBezTo>
                <a:cubicBezTo>
                  <a:pt x="84966" y="445970"/>
                  <a:pt x="283403" y="297803"/>
                  <a:pt x="269116" y="339078"/>
                </a:cubicBezTo>
                <a:cubicBezTo>
                  <a:pt x="254828" y="380353"/>
                  <a:pt x="78087" y="599428"/>
                  <a:pt x="50041" y="637528"/>
                </a:cubicBezTo>
                <a:cubicBezTo>
                  <a:pt x="21995" y="675628"/>
                  <a:pt x="108778" y="547570"/>
                  <a:pt x="100841" y="567678"/>
                </a:cubicBezTo>
                <a:cubicBezTo>
                  <a:pt x="92904" y="587786"/>
                  <a:pt x="11412" y="741774"/>
                  <a:pt x="2416" y="758178"/>
                </a:cubicBezTo>
                <a:cubicBezTo>
                  <a:pt x="-6580" y="774582"/>
                  <a:pt x="9824" y="736482"/>
                  <a:pt x="46866" y="666103"/>
                </a:cubicBezTo>
                <a:cubicBezTo>
                  <a:pt x="83908" y="595724"/>
                  <a:pt x="195562" y="388290"/>
                  <a:pt x="224666" y="335903"/>
                </a:cubicBezTo>
                <a:cubicBezTo>
                  <a:pt x="253770" y="283516"/>
                  <a:pt x="198737" y="368711"/>
                  <a:pt x="221491" y="351778"/>
                </a:cubicBezTo>
                <a:cubicBezTo>
                  <a:pt x="244245" y="334845"/>
                  <a:pt x="344258" y="255999"/>
                  <a:pt x="361191" y="234303"/>
                </a:cubicBezTo>
                <a:cubicBezTo>
                  <a:pt x="378124" y="212607"/>
                  <a:pt x="290283" y="254941"/>
                  <a:pt x="323091" y="221603"/>
                </a:cubicBezTo>
                <a:cubicBezTo>
                  <a:pt x="355899" y="188266"/>
                  <a:pt x="605137" y="-25518"/>
                  <a:pt x="573916" y="252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B8F60949-FD8C-3E77-7661-1B30B9F576CA}"/>
              </a:ext>
            </a:extLst>
          </p:cNvPr>
          <p:cNvSpPr/>
          <p:nvPr/>
        </p:nvSpPr>
        <p:spPr>
          <a:xfrm>
            <a:off x="1961589" y="3374845"/>
            <a:ext cx="1468725" cy="587639"/>
          </a:xfrm>
          <a:custGeom>
            <a:avLst/>
            <a:gdLst>
              <a:gd name="connsiteX0" fmla="*/ 86286 w 1468725"/>
              <a:gd name="connsiteY0" fmla="*/ 180 h 587639"/>
              <a:gd name="connsiteX1" fmla="*/ 89461 w 1468725"/>
              <a:gd name="connsiteY1" fmla="*/ 216080 h 587639"/>
              <a:gd name="connsiteX2" fmla="*/ 70411 w 1468725"/>
              <a:gd name="connsiteY2" fmla="*/ 184330 h 587639"/>
              <a:gd name="connsiteX3" fmla="*/ 235511 w 1468725"/>
              <a:gd name="connsiteY3" fmla="*/ 412930 h 587639"/>
              <a:gd name="connsiteX4" fmla="*/ 225986 w 1468725"/>
              <a:gd name="connsiteY4" fmla="*/ 374830 h 587639"/>
              <a:gd name="connsiteX5" fmla="*/ 460936 w 1468725"/>
              <a:gd name="connsiteY5" fmla="*/ 527230 h 587639"/>
              <a:gd name="connsiteX6" fmla="*/ 479986 w 1468725"/>
              <a:gd name="connsiteY6" fmla="*/ 498655 h 587639"/>
              <a:gd name="connsiteX7" fmla="*/ 968936 w 1468725"/>
              <a:gd name="connsiteY7" fmla="*/ 508180 h 587639"/>
              <a:gd name="connsiteX8" fmla="*/ 756211 w 1468725"/>
              <a:gd name="connsiteY8" fmla="*/ 543105 h 587639"/>
              <a:gd name="connsiteX9" fmla="*/ 1467411 w 1468725"/>
              <a:gd name="connsiteY9" fmla="*/ 508180 h 587639"/>
              <a:gd name="connsiteX10" fmla="*/ 924486 w 1468725"/>
              <a:gd name="connsiteY10" fmla="*/ 587555 h 587639"/>
              <a:gd name="connsiteX11" fmla="*/ 613336 w 1468725"/>
              <a:gd name="connsiteY11" fmla="*/ 524055 h 587639"/>
              <a:gd name="connsiteX12" fmla="*/ 692711 w 1468725"/>
              <a:gd name="connsiteY12" fmla="*/ 552630 h 587639"/>
              <a:gd name="connsiteX13" fmla="*/ 225986 w 1468725"/>
              <a:gd name="connsiteY13" fmla="*/ 365305 h 587639"/>
              <a:gd name="connsiteX14" fmla="*/ 3736 w 1468725"/>
              <a:gd name="connsiteY14" fmla="*/ 225605 h 587639"/>
              <a:gd name="connsiteX15" fmla="*/ 86286 w 1468725"/>
              <a:gd name="connsiteY15" fmla="*/ 257355 h 587639"/>
              <a:gd name="connsiteX16" fmla="*/ 86286 w 1468725"/>
              <a:gd name="connsiteY16" fmla="*/ 180 h 58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8725" h="587639">
                <a:moveTo>
                  <a:pt x="86286" y="180"/>
                </a:moveTo>
                <a:cubicBezTo>
                  <a:pt x="86815" y="-6699"/>
                  <a:pt x="92107" y="185388"/>
                  <a:pt x="89461" y="216080"/>
                </a:cubicBezTo>
                <a:cubicBezTo>
                  <a:pt x="86815" y="246772"/>
                  <a:pt x="46069" y="151522"/>
                  <a:pt x="70411" y="184330"/>
                </a:cubicBezTo>
                <a:cubicBezTo>
                  <a:pt x="94753" y="217138"/>
                  <a:pt x="209582" y="381180"/>
                  <a:pt x="235511" y="412930"/>
                </a:cubicBezTo>
                <a:cubicBezTo>
                  <a:pt x="261440" y="444680"/>
                  <a:pt x="188415" y="355780"/>
                  <a:pt x="225986" y="374830"/>
                </a:cubicBezTo>
                <a:cubicBezTo>
                  <a:pt x="263557" y="393880"/>
                  <a:pt x="418603" y="506592"/>
                  <a:pt x="460936" y="527230"/>
                </a:cubicBezTo>
                <a:cubicBezTo>
                  <a:pt x="503269" y="547868"/>
                  <a:pt x="395319" y="501830"/>
                  <a:pt x="479986" y="498655"/>
                </a:cubicBezTo>
                <a:cubicBezTo>
                  <a:pt x="564653" y="495480"/>
                  <a:pt x="922899" y="500772"/>
                  <a:pt x="968936" y="508180"/>
                </a:cubicBezTo>
                <a:cubicBezTo>
                  <a:pt x="1014974" y="515588"/>
                  <a:pt x="673132" y="543105"/>
                  <a:pt x="756211" y="543105"/>
                </a:cubicBezTo>
                <a:cubicBezTo>
                  <a:pt x="839290" y="543105"/>
                  <a:pt x="1439365" y="500772"/>
                  <a:pt x="1467411" y="508180"/>
                </a:cubicBezTo>
                <a:cubicBezTo>
                  <a:pt x="1495457" y="515588"/>
                  <a:pt x="1066832" y="584909"/>
                  <a:pt x="924486" y="587555"/>
                </a:cubicBezTo>
                <a:cubicBezTo>
                  <a:pt x="782140" y="590201"/>
                  <a:pt x="651965" y="529876"/>
                  <a:pt x="613336" y="524055"/>
                </a:cubicBezTo>
                <a:cubicBezTo>
                  <a:pt x="574707" y="518234"/>
                  <a:pt x="692711" y="552630"/>
                  <a:pt x="692711" y="552630"/>
                </a:cubicBezTo>
                <a:cubicBezTo>
                  <a:pt x="628153" y="526172"/>
                  <a:pt x="340815" y="419809"/>
                  <a:pt x="225986" y="365305"/>
                </a:cubicBezTo>
                <a:cubicBezTo>
                  <a:pt x="111157" y="310801"/>
                  <a:pt x="27019" y="243597"/>
                  <a:pt x="3736" y="225605"/>
                </a:cubicBezTo>
                <a:cubicBezTo>
                  <a:pt x="-19547" y="207613"/>
                  <a:pt x="73057" y="288576"/>
                  <a:pt x="86286" y="257355"/>
                </a:cubicBezTo>
                <a:cubicBezTo>
                  <a:pt x="99515" y="226134"/>
                  <a:pt x="85757" y="7059"/>
                  <a:pt x="86286" y="18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C72D4440-AFA6-7AEA-C777-4992ADC140CE}"/>
              </a:ext>
            </a:extLst>
          </p:cNvPr>
          <p:cNvSpPr/>
          <p:nvPr/>
        </p:nvSpPr>
        <p:spPr>
          <a:xfrm>
            <a:off x="1974339" y="3465027"/>
            <a:ext cx="1842080" cy="707843"/>
          </a:xfrm>
          <a:custGeom>
            <a:avLst/>
            <a:gdLst>
              <a:gd name="connsiteX0" fmla="*/ 1842011 w 1842080"/>
              <a:gd name="connsiteY0" fmla="*/ 262423 h 707843"/>
              <a:gd name="connsiteX1" fmla="*/ 1438786 w 1842080"/>
              <a:gd name="connsiteY1" fmla="*/ 481498 h 707843"/>
              <a:gd name="connsiteX2" fmla="*/ 1175261 w 1842080"/>
              <a:gd name="connsiteY2" fmla="*/ 630723 h 707843"/>
              <a:gd name="connsiteX3" fmla="*/ 1337186 w 1842080"/>
              <a:gd name="connsiteY3" fmla="*/ 598973 h 707843"/>
              <a:gd name="connsiteX4" fmla="*/ 927611 w 1842080"/>
              <a:gd name="connsiteY4" fmla="*/ 662473 h 707843"/>
              <a:gd name="connsiteX5" fmla="*/ 845061 w 1842080"/>
              <a:gd name="connsiteY5" fmla="*/ 694223 h 707843"/>
              <a:gd name="connsiteX6" fmla="*/ 819661 w 1842080"/>
              <a:gd name="connsiteY6" fmla="*/ 700573 h 707843"/>
              <a:gd name="connsiteX7" fmla="*/ 737111 w 1842080"/>
              <a:gd name="connsiteY7" fmla="*/ 697398 h 707843"/>
              <a:gd name="connsiteX8" fmla="*/ 368811 w 1842080"/>
              <a:gd name="connsiteY8" fmla="*/ 573573 h 707843"/>
              <a:gd name="connsiteX9" fmla="*/ 371986 w 1842080"/>
              <a:gd name="connsiteY9" fmla="*/ 570398 h 707843"/>
              <a:gd name="connsiteX10" fmla="*/ 79886 w 1842080"/>
              <a:gd name="connsiteY10" fmla="*/ 297348 h 707843"/>
              <a:gd name="connsiteX11" fmla="*/ 89411 w 1842080"/>
              <a:gd name="connsiteY11" fmla="*/ 310048 h 707843"/>
              <a:gd name="connsiteX12" fmla="*/ 511 w 1842080"/>
              <a:gd name="connsiteY12" fmla="*/ 116373 h 707843"/>
              <a:gd name="connsiteX13" fmla="*/ 54486 w 1842080"/>
              <a:gd name="connsiteY13" fmla="*/ 2073 h 707843"/>
              <a:gd name="connsiteX14" fmla="*/ 86236 w 1842080"/>
              <a:gd name="connsiteY14" fmla="*/ 211623 h 707843"/>
              <a:gd name="connsiteX15" fmla="*/ 19561 w 1842080"/>
              <a:gd name="connsiteY15" fmla="*/ 81448 h 707843"/>
              <a:gd name="connsiteX16" fmla="*/ 146561 w 1842080"/>
              <a:gd name="connsiteY16" fmla="*/ 256073 h 707843"/>
              <a:gd name="connsiteX17" fmla="*/ 254511 w 1842080"/>
              <a:gd name="connsiteY17" fmla="*/ 452923 h 707843"/>
              <a:gd name="connsiteX18" fmla="*/ 241811 w 1842080"/>
              <a:gd name="connsiteY18" fmla="*/ 440223 h 707843"/>
              <a:gd name="connsiteX19" fmla="*/ 606936 w 1842080"/>
              <a:gd name="connsiteY19" fmla="*/ 630723 h 707843"/>
              <a:gd name="connsiteX20" fmla="*/ 641861 w 1842080"/>
              <a:gd name="connsiteY20" fmla="*/ 627548 h 707843"/>
              <a:gd name="connsiteX21" fmla="*/ 921261 w 1842080"/>
              <a:gd name="connsiteY21" fmla="*/ 656123 h 707843"/>
              <a:gd name="connsiteX22" fmla="*/ 946661 w 1842080"/>
              <a:gd name="connsiteY22" fmla="*/ 649773 h 707843"/>
              <a:gd name="connsiteX23" fmla="*/ 1375286 w 1842080"/>
              <a:gd name="connsiteY23" fmla="*/ 560873 h 707843"/>
              <a:gd name="connsiteX24" fmla="*/ 1054611 w 1842080"/>
              <a:gd name="connsiteY24" fmla="*/ 656123 h 707843"/>
              <a:gd name="connsiteX25" fmla="*/ 1407036 w 1842080"/>
              <a:gd name="connsiteY25" fmla="*/ 529123 h 707843"/>
              <a:gd name="connsiteX26" fmla="*/ 1842011 w 1842080"/>
              <a:gd name="connsiteY26" fmla="*/ 262423 h 70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2080" h="707843">
                <a:moveTo>
                  <a:pt x="1842011" y="262423"/>
                </a:moveTo>
                <a:cubicBezTo>
                  <a:pt x="1847303" y="254486"/>
                  <a:pt x="1549911" y="420115"/>
                  <a:pt x="1438786" y="481498"/>
                </a:cubicBezTo>
                <a:cubicBezTo>
                  <a:pt x="1327661" y="542881"/>
                  <a:pt x="1192194" y="611144"/>
                  <a:pt x="1175261" y="630723"/>
                </a:cubicBezTo>
                <a:cubicBezTo>
                  <a:pt x="1158328" y="650302"/>
                  <a:pt x="1378461" y="593681"/>
                  <a:pt x="1337186" y="598973"/>
                </a:cubicBezTo>
                <a:cubicBezTo>
                  <a:pt x="1295911" y="604265"/>
                  <a:pt x="1009632" y="646598"/>
                  <a:pt x="927611" y="662473"/>
                </a:cubicBezTo>
                <a:cubicBezTo>
                  <a:pt x="845590" y="678348"/>
                  <a:pt x="863053" y="687873"/>
                  <a:pt x="845061" y="694223"/>
                </a:cubicBezTo>
                <a:cubicBezTo>
                  <a:pt x="827069" y="700573"/>
                  <a:pt x="837653" y="700044"/>
                  <a:pt x="819661" y="700573"/>
                </a:cubicBezTo>
                <a:cubicBezTo>
                  <a:pt x="801669" y="701102"/>
                  <a:pt x="812253" y="718565"/>
                  <a:pt x="737111" y="697398"/>
                </a:cubicBezTo>
                <a:cubicBezTo>
                  <a:pt x="661969" y="676231"/>
                  <a:pt x="429665" y="594740"/>
                  <a:pt x="368811" y="573573"/>
                </a:cubicBezTo>
                <a:cubicBezTo>
                  <a:pt x="307957" y="552406"/>
                  <a:pt x="420140" y="616435"/>
                  <a:pt x="371986" y="570398"/>
                </a:cubicBezTo>
                <a:cubicBezTo>
                  <a:pt x="323832" y="524361"/>
                  <a:pt x="126982" y="340740"/>
                  <a:pt x="79886" y="297348"/>
                </a:cubicBezTo>
                <a:cubicBezTo>
                  <a:pt x="32790" y="253956"/>
                  <a:pt x="102640" y="340210"/>
                  <a:pt x="89411" y="310048"/>
                </a:cubicBezTo>
                <a:cubicBezTo>
                  <a:pt x="76182" y="279886"/>
                  <a:pt x="6332" y="167702"/>
                  <a:pt x="511" y="116373"/>
                </a:cubicBezTo>
                <a:cubicBezTo>
                  <a:pt x="-5310" y="65044"/>
                  <a:pt x="40198" y="-13802"/>
                  <a:pt x="54486" y="2073"/>
                </a:cubicBezTo>
                <a:cubicBezTo>
                  <a:pt x="68773" y="17948"/>
                  <a:pt x="92057" y="198394"/>
                  <a:pt x="86236" y="211623"/>
                </a:cubicBezTo>
                <a:cubicBezTo>
                  <a:pt x="80415" y="224852"/>
                  <a:pt x="9507" y="74040"/>
                  <a:pt x="19561" y="81448"/>
                </a:cubicBezTo>
                <a:cubicBezTo>
                  <a:pt x="29615" y="88856"/>
                  <a:pt x="107403" y="194160"/>
                  <a:pt x="146561" y="256073"/>
                </a:cubicBezTo>
                <a:cubicBezTo>
                  <a:pt x="185719" y="317986"/>
                  <a:pt x="238636" y="422231"/>
                  <a:pt x="254511" y="452923"/>
                </a:cubicBezTo>
                <a:cubicBezTo>
                  <a:pt x="270386" y="483615"/>
                  <a:pt x="183074" y="410590"/>
                  <a:pt x="241811" y="440223"/>
                </a:cubicBezTo>
                <a:cubicBezTo>
                  <a:pt x="300548" y="469856"/>
                  <a:pt x="540261" y="599502"/>
                  <a:pt x="606936" y="630723"/>
                </a:cubicBezTo>
                <a:cubicBezTo>
                  <a:pt x="673611" y="661944"/>
                  <a:pt x="589474" y="623315"/>
                  <a:pt x="641861" y="627548"/>
                </a:cubicBezTo>
                <a:cubicBezTo>
                  <a:pt x="694248" y="631781"/>
                  <a:pt x="870461" y="652419"/>
                  <a:pt x="921261" y="656123"/>
                </a:cubicBezTo>
                <a:cubicBezTo>
                  <a:pt x="972061" y="659827"/>
                  <a:pt x="946661" y="649773"/>
                  <a:pt x="946661" y="649773"/>
                </a:cubicBezTo>
                <a:cubicBezTo>
                  <a:pt x="1022332" y="633898"/>
                  <a:pt x="1357295" y="559815"/>
                  <a:pt x="1375286" y="560873"/>
                </a:cubicBezTo>
                <a:cubicBezTo>
                  <a:pt x="1393277" y="561931"/>
                  <a:pt x="1049319" y="661415"/>
                  <a:pt x="1054611" y="656123"/>
                </a:cubicBezTo>
                <a:cubicBezTo>
                  <a:pt x="1059903" y="650831"/>
                  <a:pt x="1278448" y="591565"/>
                  <a:pt x="1407036" y="529123"/>
                </a:cubicBezTo>
                <a:cubicBezTo>
                  <a:pt x="1535623" y="466681"/>
                  <a:pt x="1836719" y="270360"/>
                  <a:pt x="1842011" y="26242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F024C557-2972-5980-6CAD-6F9AB9B085FE}"/>
              </a:ext>
            </a:extLst>
          </p:cNvPr>
          <p:cNvSpPr/>
          <p:nvPr/>
        </p:nvSpPr>
        <p:spPr>
          <a:xfrm>
            <a:off x="1877926" y="3382973"/>
            <a:ext cx="754400" cy="898126"/>
          </a:xfrm>
          <a:custGeom>
            <a:avLst/>
            <a:gdLst>
              <a:gd name="connsiteX0" fmla="*/ 14374 w 754400"/>
              <a:gd name="connsiteY0" fmla="*/ 1577 h 898126"/>
              <a:gd name="connsiteX1" fmla="*/ 4849 w 754400"/>
              <a:gd name="connsiteY1" fmla="*/ 246052 h 898126"/>
              <a:gd name="connsiteX2" fmla="*/ 103274 w 754400"/>
              <a:gd name="connsiteY2" fmla="*/ 338127 h 898126"/>
              <a:gd name="connsiteX3" fmla="*/ 100099 w 754400"/>
              <a:gd name="connsiteY3" fmla="*/ 341302 h 898126"/>
              <a:gd name="connsiteX4" fmla="*/ 211224 w 754400"/>
              <a:gd name="connsiteY4" fmla="*/ 604827 h 898126"/>
              <a:gd name="connsiteX5" fmla="*/ 382674 w 754400"/>
              <a:gd name="connsiteY5" fmla="*/ 700077 h 898126"/>
              <a:gd name="connsiteX6" fmla="*/ 382674 w 754400"/>
              <a:gd name="connsiteY6" fmla="*/ 693727 h 898126"/>
              <a:gd name="connsiteX7" fmla="*/ 731924 w 754400"/>
              <a:gd name="connsiteY7" fmla="*/ 881052 h 898126"/>
              <a:gd name="connsiteX8" fmla="*/ 662074 w 754400"/>
              <a:gd name="connsiteY8" fmla="*/ 852477 h 898126"/>
              <a:gd name="connsiteX9" fmla="*/ 195349 w 754400"/>
              <a:gd name="connsiteY9" fmla="*/ 554027 h 898126"/>
              <a:gd name="connsiteX10" fmla="*/ 201699 w 754400"/>
              <a:gd name="connsiteY10" fmla="*/ 544502 h 898126"/>
              <a:gd name="connsiteX11" fmla="*/ 74699 w 754400"/>
              <a:gd name="connsiteY11" fmla="*/ 395277 h 898126"/>
              <a:gd name="connsiteX12" fmla="*/ 103274 w 754400"/>
              <a:gd name="connsiteY12" fmla="*/ 417502 h 898126"/>
              <a:gd name="connsiteX13" fmla="*/ 8024 w 754400"/>
              <a:gd name="connsiteY13" fmla="*/ 153977 h 898126"/>
              <a:gd name="connsiteX14" fmla="*/ 14374 w 754400"/>
              <a:gd name="connsiteY14" fmla="*/ 1577 h 89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4400" h="898126">
                <a:moveTo>
                  <a:pt x="14374" y="1577"/>
                </a:moveTo>
                <a:cubicBezTo>
                  <a:pt x="13845" y="16923"/>
                  <a:pt x="-9968" y="189960"/>
                  <a:pt x="4849" y="246052"/>
                </a:cubicBezTo>
                <a:cubicBezTo>
                  <a:pt x="19666" y="302144"/>
                  <a:pt x="103274" y="338127"/>
                  <a:pt x="103274" y="338127"/>
                </a:cubicBezTo>
                <a:cubicBezTo>
                  <a:pt x="119149" y="354002"/>
                  <a:pt x="82107" y="296852"/>
                  <a:pt x="100099" y="341302"/>
                </a:cubicBezTo>
                <a:cubicBezTo>
                  <a:pt x="118091" y="385752"/>
                  <a:pt x="164128" y="545031"/>
                  <a:pt x="211224" y="604827"/>
                </a:cubicBezTo>
                <a:cubicBezTo>
                  <a:pt x="258320" y="664623"/>
                  <a:pt x="354099" y="685260"/>
                  <a:pt x="382674" y="700077"/>
                </a:cubicBezTo>
                <a:cubicBezTo>
                  <a:pt x="411249" y="714894"/>
                  <a:pt x="324466" y="663565"/>
                  <a:pt x="382674" y="693727"/>
                </a:cubicBezTo>
                <a:cubicBezTo>
                  <a:pt x="440882" y="723889"/>
                  <a:pt x="685357" y="854594"/>
                  <a:pt x="731924" y="881052"/>
                </a:cubicBezTo>
                <a:cubicBezTo>
                  <a:pt x="778491" y="907510"/>
                  <a:pt x="751503" y="906981"/>
                  <a:pt x="662074" y="852477"/>
                </a:cubicBezTo>
                <a:cubicBezTo>
                  <a:pt x="572645" y="797973"/>
                  <a:pt x="272078" y="605356"/>
                  <a:pt x="195349" y="554027"/>
                </a:cubicBezTo>
                <a:cubicBezTo>
                  <a:pt x="118620" y="502698"/>
                  <a:pt x="221807" y="570960"/>
                  <a:pt x="201699" y="544502"/>
                </a:cubicBezTo>
                <a:cubicBezTo>
                  <a:pt x="181591" y="518044"/>
                  <a:pt x="91103" y="416444"/>
                  <a:pt x="74699" y="395277"/>
                </a:cubicBezTo>
                <a:cubicBezTo>
                  <a:pt x="58295" y="374110"/>
                  <a:pt x="114387" y="457719"/>
                  <a:pt x="103274" y="417502"/>
                </a:cubicBezTo>
                <a:cubicBezTo>
                  <a:pt x="92162" y="377285"/>
                  <a:pt x="20195" y="221710"/>
                  <a:pt x="8024" y="153977"/>
                </a:cubicBezTo>
                <a:cubicBezTo>
                  <a:pt x="-4147" y="86244"/>
                  <a:pt x="14903" y="-13769"/>
                  <a:pt x="14374" y="15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B61952CE-E119-4839-CA5E-261B64A40BD4}"/>
              </a:ext>
            </a:extLst>
          </p:cNvPr>
          <p:cNvSpPr/>
          <p:nvPr/>
        </p:nvSpPr>
        <p:spPr>
          <a:xfrm>
            <a:off x="2616151" y="3354722"/>
            <a:ext cx="1877190" cy="992183"/>
          </a:xfrm>
          <a:custGeom>
            <a:avLst/>
            <a:gdLst>
              <a:gd name="connsiteX0" fmla="*/ 1860599 w 1877190"/>
              <a:gd name="connsiteY0" fmla="*/ 17128 h 992183"/>
              <a:gd name="connsiteX1" fmla="*/ 1485949 w 1877190"/>
              <a:gd name="connsiteY1" fmla="*/ 302878 h 992183"/>
              <a:gd name="connsiteX2" fmla="*/ 1012874 w 1877190"/>
              <a:gd name="connsiteY2" fmla="*/ 652128 h 992183"/>
              <a:gd name="connsiteX3" fmla="*/ 1168449 w 1877190"/>
              <a:gd name="connsiteY3" fmla="*/ 572753 h 992183"/>
              <a:gd name="connsiteX4" fmla="*/ 841424 w 1877190"/>
              <a:gd name="connsiteY4" fmla="*/ 775953 h 992183"/>
              <a:gd name="connsiteX5" fmla="*/ 508049 w 1877190"/>
              <a:gd name="connsiteY5" fmla="*/ 922003 h 992183"/>
              <a:gd name="connsiteX6" fmla="*/ 549324 w 1877190"/>
              <a:gd name="connsiteY6" fmla="*/ 906128 h 992183"/>
              <a:gd name="connsiteX7" fmla="*/ 298499 w 1877190"/>
              <a:gd name="connsiteY7" fmla="*/ 944228 h 992183"/>
              <a:gd name="connsiteX8" fmla="*/ 49 w 1877190"/>
              <a:gd name="connsiteY8" fmla="*/ 991853 h 992183"/>
              <a:gd name="connsiteX9" fmla="*/ 273099 w 1877190"/>
              <a:gd name="connsiteY9" fmla="*/ 918828 h 992183"/>
              <a:gd name="connsiteX10" fmla="*/ 44499 w 1877190"/>
              <a:gd name="connsiteY10" fmla="*/ 902953 h 992183"/>
              <a:gd name="connsiteX11" fmla="*/ 660449 w 1877190"/>
              <a:gd name="connsiteY11" fmla="*/ 820403 h 992183"/>
              <a:gd name="connsiteX12" fmla="*/ 625524 w 1877190"/>
              <a:gd name="connsiteY12" fmla="*/ 845803 h 992183"/>
              <a:gd name="connsiteX13" fmla="*/ 1244649 w 1877190"/>
              <a:gd name="connsiteY13" fmla="*/ 458453 h 992183"/>
              <a:gd name="connsiteX14" fmla="*/ 1273224 w 1877190"/>
              <a:gd name="connsiteY14" fmla="*/ 439403 h 992183"/>
              <a:gd name="connsiteX15" fmla="*/ 1530399 w 1877190"/>
              <a:gd name="connsiteY15" fmla="*/ 210803 h 992183"/>
              <a:gd name="connsiteX16" fmla="*/ 1543099 w 1877190"/>
              <a:gd name="connsiteY16" fmla="*/ 188578 h 992183"/>
              <a:gd name="connsiteX17" fmla="*/ 1781224 w 1877190"/>
              <a:gd name="connsiteY17" fmla="*/ 48878 h 992183"/>
              <a:gd name="connsiteX18" fmla="*/ 1860599 w 1877190"/>
              <a:gd name="connsiteY18" fmla="*/ 17128 h 9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77190" h="992183">
                <a:moveTo>
                  <a:pt x="1860599" y="17128"/>
                </a:moveTo>
                <a:cubicBezTo>
                  <a:pt x="1811387" y="59461"/>
                  <a:pt x="1627236" y="197045"/>
                  <a:pt x="1485949" y="302878"/>
                </a:cubicBezTo>
                <a:cubicBezTo>
                  <a:pt x="1344662" y="408711"/>
                  <a:pt x="1065790" y="607149"/>
                  <a:pt x="1012874" y="652128"/>
                </a:cubicBezTo>
                <a:cubicBezTo>
                  <a:pt x="959958" y="697107"/>
                  <a:pt x="1197024" y="552116"/>
                  <a:pt x="1168449" y="572753"/>
                </a:cubicBezTo>
                <a:cubicBezTo>
                  <a:pt x="1139874" y="593390"/>
                  <a:pt x="951491" y="717745"/>
                  <a:pt x="841424" y="775953"/>
                </a:cubicBezTo>
                <a:cubicBezTo>
                  <a:pt x="731357" y="834161"/>
                  <a:pt x="556732" y="900307"/>
                  <a:pt x="508049" y="922003"/>
                </a:cubicBezTo>
                <a:cubicBezTo>
                  <a:pt x="459366" y="943699"/>
                  <a:pt x="584249" y="902424"/>
                  <a:pt x="549324" y="906128"/>
                </a:cubicBezTo>
                <a:cubicBezTo>
                  <a:pt x="514399" y="909832"/>
                  <a:pt x="298499" y="944228"/>
                  <a:pt x="298499" y="944228"/>
                </a:cubicBezTo>
                <a:cubicBezTo>
                  <a:pt x="206953" y="958515"/>
                  <a:pt x="4282" y="996086"/>
                  <a:pt x="49" y="991853"/>
                </a:cubicBezTo>
                <a:cubicBezTo>
                  <a:pt x="-4184" y="987620"/>
                  <a:pt x="265691" y="933645"/>
                  <a:pt x="273099" y="918828"/>
                </a:cubicBezTo>
                <a:cubicBezTo>
                  <a:pt x="280507" y="904011"/>
                  <a:pt x="-20059" y="919357"/>
                  <a:pt x="44499" y="902953"/>
                </a:cubicBezTo>
                <a:cubicBezTo>
                  <a:pt x="109057" y="886549"/>
                  <a:pt x="563611" y="829928"/>
                  <a:pt x="660449" y="820403"/>
                </a:cubicBezTo>
                <a:cubicBezTo>
                  <a:pt x="757287" y="810878"/>
                  <a:pt x="625524" y="845803"/>
                  <a:pt x="625524" y="845803"/>
                </a:cubicBezTo>
                <a:lnTo>
                  <a:pt x="1244649" y="458453"/>
                </a:lnTo>
                <a:cubicBezTo>
                  <a:pt x="1352599" y="390720"/>
                  <a:pt x="1225599" y="480678"/>
                  <a:pt x="1273224" y="439403"/>
                </a:cubicBezTo>
                <a:cubicBezTo>
                  <a:pt x="1320849" y="398128"/>
                  <a:pt x="1485420" y="252607"/>
                  <a:pt x="1530399" y="210803"/>
                </a:cubicBezTo>
                <a:cubicBezTo>
                  <a:pt x="1575378" y="168999"/>
                  <a:pt x="1501295" y="215566"/>
                  <a:pt x="1543099" y="188578"/>
                </a:cubicBezTo>
                <a:cubicBezTo>
                  <a:pt x="1584903" y="161591"/>
                  <a:pt x="1723016" y="76924"/>
                  <a:pt x="1781224" y="48878"/>
                </a:cubicBezTo>
                <a:cubicBezTo>
                  <a:pt x="1839432" y="20832"/>
                  <a:pt x="1909811" y="-25205"/>
                  <a:pt x="1860599" y="1712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2493C70B-91F2-68DB-D503-0E48ECDECEBA}"/>
              </a:ext>
            </a:extLst>
          </p:cNvPr>
          <p:cNvSpPr/>
          <p:nvPr/>
        </p:nvSpPr>
        <p:spPr>
          <a:xfrm>
            <a:off x="1779469" y="3680931"/>
            <a:ext cx="809296" cy="1790877"/>
          </a:xfrm>
          <a:custGeom>
            <a:avLst/>
            <a:gdLst>
              <a:gd name="connsiteX0" fmla="*/ 191899 w 809296"/>
              <a:gd name="connsiteY0" fmla="*/ 1250 h 1790877"/>
              <a:gd name="connsiteX1" fmla="*/ 98492 w 809296"/>
              <a:gd name="connsiteY1" fmla="*/ 271637 h 1790877"/>
              <a:gd name="connsiteX2" fmla="*/ 132905 w 809296"/>
              <a:gd name="connsiteY2" fmla="*/ 645263 h 1790877"/>
              <a:gd name="connsiteX3" fmla="*/ 172234 w 809296"/>
              <a:gd name="connsiteY3" fmla="*/ 615766 h 1790877"/>
              <a:gd name="connsiteX4" fmla="*/ 44415 w 809296"/>
              <a:gd name="connsiteY4" fmla="*/ 866488 h 1790877"/>
              <a:gd name="connsiteX5" fmla="*/ 49331 w 809296"/>
              <a:gd name="connsiteY5" fmla="*/ 1181121 h 1790877"/>
              <a:gd name="connsiteX6" fmla="*/ 44415 w 809296"/>
              <a:gd name="connsiteY6" fmla="*/ 1077882 h 1790877"/>
              <a:gd name="connsiteX7" fmla="*/ 39499 w 809296"/>
              <a:gd name="connsiteY7" fmla="*/ 1422011 h 1790877"/>
              <a:gd name="connsiteX8" fmla="*/ 157486 w 809296"/>
              <a:gd name="connsiteY8" fmla="*/ 1697314 h 1790877"/>
              <a:gd name="connsiteX9" fmla="*/ 196815 w 809296"/>
              <a:gd name="connsiteY9" fmla="*/ 1667817 h 1790877"/>
              <a:gd name="connsiteX10" fmla="*/ 368879 w 809296"/>
              <a:gd name="connsiteY10" fmla="*/ 1790721 h 1790877"/>
              <a:gd name="connsiteX11" fmla="*/ 801499 w 809296"/>
              <a:gd name="connsiteY11" fmla="*/ 1638321 h 1790877"/>
              <a:gd name="connsiteX12" fmla="*/ 629434 w 809296"/>
              <a:gd name="connsiteY12" fmla="*/ 1707146 h 1790877"/>
              <a:gd name="connsiteX13" fmla="*/ 403292 w 809296"/>
              <a:gd name="connsiteY13" fmla="*/ 1741559 h 1790877"/>
              <a:gd name="connsiteX14" fmla="*/ 388544 w 809296"/>
              <a:gd name="connsiteY14" fmla="*/ 1746475 h 1790877"/>
              <a:gd name="connsiteX15" fmla="*/ 98492 w 809296"/>
              <a:gd name="connsiteY15" fmla="*/ 1495753 h 1790877"/>
              <a:gd name="connsiteX16" fmla="*/ 132905 w 809296"/>
              <a:gd name="connsiteY16" fmla="*/ 1657985 h 1790877"/>
              <a:gd name="connsiteX17" fmla="*/ 19834 w 809296"/>
              <a:gd name="connsiteY17" fmla="*/ 1382682 h 1790877"/>
              <a:gd name="connsiteX18" fmla="*/ 44415 w 809296"/>
              <a:gd name="connsiteY18" fmla="*/ 920566 h 1790877"/>
              <a:gd name="connsiteX19" fmla="*/ 142737 w 809296"/>
              <a:gd name="connsiteY19" fmla="*/ 674759 h 1790877"/>
              <a:gd name="connsiteX20" fmla="*/ 170 w 809296"/>
              <a:gd name="connsiteY20" fmla="*/ 379792 h 1790877"/>
              <a:gd name="connsiteX21" fmla="*/ 191899 w 809296"/>
              <a:gd name="connsiteY21" fmla="*/ 1250 h 179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9296" h="1790877">
                <a:moveTo>
                  <a:pt x="191899" y="1250"/>
                </a:moveTo>
                <a:cubicBezTo>
                  <a:pt x="208286" y="-16776"/>
                  <a:pt x="108324" y="164302"/>
                  <a:pt x="98492" y="271637"/>
                </a:cubicBezTo>
                <a:cubicBezTo>
                  <a:pt x="88660" y="378973"/>
                  <a:pt x="120615" y="587908"/>
                  <a:pt x="132905" y="645263"/>
                </a:cubicBezTo>
                <a:cubicBezTo>
                  <a:pt x="145195" y="702618"/>
                  <a:pt x="186982" y="578895"/>
                  <a:pt x="172234" y="615766"/>
                </a:cubicBezTo>
                <a:cubicBezTo>
                  <a:pt x="157486" y="652637"/>
                  <a:pt x="64899" y="772262"/>
                  <a:pt x="44415" y="866488"/>
                </a:cubicBezTo>
                <a:cubicBezTo>
                  <a:pt x="23931" y="960714"/>
                  <a:pt x="49331" y="1145889"/>
                  <a:pt x="49331" y="1181121"/>
                </a:cubicBezTo>
                <a:cubicBezTo>
                  <a:pt x="49331" y="1216353"/>
                  <a:pt x="46054" y="1037734"/>
                  <a:pt x="44415" y="1077882"/>
                </a:cubicBezTo>
                <a:cubicBezTo>
                  <a:pt x="42776" y="1118030"/>
                  <a:pt x="20654" y="1318772"/>
                  <a:pt x="39499" y="1422011"/>
                </a:cubicBezTo>
                <a:cubicBezTo>
                  <a:pt x="58344" y="1525250"/>
                  <a:pt x="131267" y="1656346"/>
                  <a:pt x="157486" y="1697314"/>
                </a:cubicBezTo>
                <a:cubicBezTo>
                  <a:pt x="183705" y="1738282"/>
                  <a:pt x="161583" y="1652249"/>
                  <a:pt x="196815" y="1667817"/>
                </a:cubicBezTo>
                <a:cubicBezTo>
                  <a:pt x="232047" y="1683385"/>
                  <a:pt x="268098" y="1795637"/>
                  <a:pt x="368879" y="1790721"/>
                </a:cubicBezTo>
                <a:cubicBezTo>
                  <a:pt x="469660" y="1785805"/>
                  <a:pt x="758073" y="1652250"/>
                  <a:pt x="801499" y="1638321"/>
                </a:cubicBezTo>
                <a:cubicBezTo>
                  <a:pt x="844925" y="1624392"/>
                  <a:pt x="695802" y="1689940"/>
                  <a:pt x="629434" y="1707146"/>
                </a:cubicBezTo>
                <a:cubicBezTo>
                  <a:pt x="563066" y="1724352"/>
                  <a:pt x="443440" y="1735004"/>
                  <a:pt x="403292" y="1741559"/>
                </a:cubicBezTo>
                <a:cubicBezTo>
                  <a:pt x="363144" y="1748114"/>
                  <a:pt x="439344" y="1787443"/>
                  <a:pt x="388544" y="1746475"/>
                </a:cubicBezTo>
                <a:cubicBezTo>
                  <a:pt x="337744" y="1705507"/>
                  <a:pt x="141098" y="1510501"/>
                  <a:pt x="98492" y="1495753"/>
                </a:cubicBezTo>
                <a:cubicBezTo>
                  <a:pt x="55885" y="1481005"/>
                  <a:pt x="146015" y="1676830"/>
                  <a:pt x="132905" y="1657985"/>
                </a:cubicBezTo>
                <a:cubicBezTo>
                  <a:pt x="119795" y="1639140"/>
                  <a:pt x="34582" y="1505585"/>
                  <a:pt x="19834" y="1382682"/>
                </a:cubicBezTo>
                <a:cubicBezTo>
                  <a:pt x="5086" y="1259779"/>
                  <a:pt x="23931" y="1038553"/>
                  <a:pt x="44415" y="920566"/>
                </a:cubicBezTo>
                <a:cubicBezTo>
                  <a:pt x="64899" y="802579"/>
                  <a:pt x="150111" y="764888"/>
                  <a:pt x="142737" y="674759"/>
                </a:cubicBezTo>
                <a:cubicBezTo>
                  <a:pt x="135363" y="584630"/>
                  <a:pt x="-5565" y="486308"/>
                  <a:pt x="170" y="379792"/>
                </a:cubicBezTo>
                <a:cubicBezTo>
                  <a:pt x="5905" y="273276"/>
                  <a:pt x="175512" y="19276"/>
                  <a:pt x="191899" y="12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3E80266C-9384-DC96-80B9-B90ED3E05C66}"/>
              </a:ext>
            </a:extLst>
          </p:cNvPr>
          <p:cNvSpPr/>
          <p:nvPr/>
        </p:nvSpPr>
        <p:spPr>
          <a:xfrm>
            <a:off x="1922079" y="3795228"/>
            <a:ext cx="108382" cy="528415"/>
          </a:xfrm>
          <a:custGeom>
            <a:avLst/>
            <a:gdLst>
              <a:gd name="connsiteX0" fmla="*/ 83702 w 108382"/>
              <a:gd name="connsiteY0" fmla="*/ 24 h 528415"/>
              <a:gd name="connsiteX1" fmla="*/ 34540 w 108382"/>
              <a:gd name="connsiteY1" fmla="*/ 167172 h 528415"/>
              <a:gd name="connsiteX2" fmla="*/ 108282 w 108382"/>
              <a:gd name="connsiteY2" fmla="*/ 521133 h 528415"/>
              <a:gd name="connsiteX3" fmla="*/ 49289 w 108382"/>
              <a:gd name="connsiteY3" fmla="*/ 388398 h 528415"/>
              <a:gd name="connsiteX4" fmla="*/ 127 w 108382"/>
              <a:gd name="connsiteY4" fmla="*/ 177004 h 528415"/>
              <a:gd name="connsiteX5" fmla="*/ 83702 w 108382"/>
              <a:gd name="connsiteY5" fmla="*/ 24 h 52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82" h="528415">
                <a:moveTo>
                  <a:pt x="83702" y="24"/>
                </a:moveTo>
                <a:cubicBezTo>
                  <a:pt x="89437" y="-1615"/>
                  <a:pt x="30443" y="80321"/>
                  <a:pt x="34540" y="167172"/>
                </a:cubicBezTo>
                <a:cubicBezTo>
                  <a:pt x="38637" y="254024"/>
                  <a:pt x="105824" y="484262"/>
                  <a:pt x="108282" y="521133"/>
                </a:cubicBezTo>
                <a:cubicBezTo>
                  <a:pt x="110740" y="558004"/>
                  <a:pt x="67315" y="445753"/>
                  <a:pt x="49289" y="388398"/>
                </a:cubicBezTo>
                <a:cubicBezTo>
                  <a:pt x="31263" y="331043"/>
                  <a:pt x="-2331" y="234359"/>
                  <a:pt x="127" y="177004"/>
                </a:cubicBezTo>
                <a:cubicBezTo>
                  <a:pt x="2585" y="119649"/>
                  <a:pt x="77967" y="1663"/>
                  <a:pt x="83702" y="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0A4C47B9-E456-17FF-FDBC-1AAFEE832517}"/>
              </a:ext>
            </a:extLst>
          </p:cNvPr>
          <p:cNvSpPr/>
          <p:nvPr/>
        </p:nvSpPr>
        <p:spPr>
          <a:xfrm>
            <a:off x="1955991" y="4059838"/>
            <a:ext cx="208980" cy="458095"/>
          </a:xfrm>
          <a:custGeom>
            <a:avLst/>
            <a:gdLst>
              <a:gd name="connsiteX0" fmla="*/ 207106 w 208980"/>
              <a:gd name="connsiteY0" fmla="*/ 10717 h 458095"/>
              <a:gd name="connsiteX1" fmla="*/ 54706 w 208980"/>
              <a:gd name="connsiteY1" fmla="*/ 192614 h 458095"/>
              <a:gd name="connsiteX2" fmla="*/ 628 w 208980"/>
              <a:gd name="connsiteY2" fmla="*/ 458085 h 458095"/>
              <a:gd name="connsiteX3" fmla="*/ 25209 w 208980"/>
              <a:gd name="connsiteY3" fmla="*/ 182781 h 458095"/>
              <a:gd name="connsiteX4" fmla="*/ 25209 w 208980"/>
              <a:gd name="connsiteY4" fmla="*/ 89375 h 458095"/>
              <a:gd name="connsiteX5" fmla="*/ 5544 w 208980"/>
              <a:gd name="connsiteY5" fmla="*/ 217194 h 458095"/>
              <a:gd name="connsiteX6" fmla="*/ 133364 w 208980"/>
              <a:gd name="connsiteY6" fmla="*/ 40214 h 458095"/>
              <a:gd name="connsiteX7" fmla="*/ 207106 w 208980"/>
              <a:gd name="connsiteY7" fmla="*/ 10717 h 458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980" h="458095">
                <a:moveTo>
                  <a:pt x="207106" y="10717"/>
                </a:moveTo>
                <a:cubicBezTo>
                  <a:pt x="193996" y="36117"/>
                  <a:pt x="89119" y="118053"/>
                  <a:pt x="54706" y="192614"/>
                </a:cubicBezTo>
                <a:cubicBezTo>
                  <a:pt x="20293" y="267175"/>
                  <a:pt x="5544" y="459724"/>
                  <a:pt x="628" y="458085"/>
                </a:cubicBezTo>
                <a:cubicBezTo>
                  <a:pt x="-4288" y="456446"/>
                  <a:pt x="21112" y="244233"/>
                  <a:pt x="25209" y="182781"/>
                </a:cubicBezTo>
                <a:cubicBezTo>
                  <a:pt x="29306" y="121329"/>
                  <a:pt x="28486" y="83640"/>
                  <a:pt x="25209" y="89375"/>
                </a:cubicBezTo>
                <a:cubicBezTo>
                  <a:pt x="21931" y="95111"/>
                  <a:pt x="-12482" y="225388"/>
                  <a:pt x="5544" y="217194"/>
                </a:cubicBezTo>
                <a:cubicBezTo>
                  <a:pt x="23570" y="209001"/>
                  <a:pt x="105506" y="71350"/>
                  <a:pt x="133364" y="40214"/>
                </a:cubicBezTo>
                <a:cubicBezTo>
                  <a:pt x="161222" y="9078"/>
                  <a:pt x="220216" y="-14683"/>
                  <a:pt x="207106" y="1071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78645237-A8FF-FDE4-FAFB-7AB25E5B4975}"/>
              </a:ext>
            </a:extLst>
          </p:cNvPr>
          <p:cNvSpPr/>
          <p:nvPr/>
        </p:nvSpPr>
        <p:spPr>
          <a:xfrm>
            <a:off x="2085343" y="4116824"/>
            <a:ext cx="490406" cy="1268438"/>
          </a:xfrm>
          <a:custGeom>
            <a:avLst/>
            <a:gdLst>
              <a:gd name="connsiteX0" fmla="*/ 265971 w 490406"/>
              <a:gd name="connsiteY0" fmla="*/ 228 h 1268438"/>
              <a:gd name="connsiteX1" fmla="*/ 135343 w 490406"/>
              <a:gd name="connsiteY1" fmla="*/ 198423 h 1268438"/>
              <a:gd name="connsiteX2" fmla="*/ 103812 w 490406"/>
              <a:gd name="connsiteY2" fmla="*/ 360583 h 1268438"/>
              <a:gd name="connsiteX3" fmla="*/ 153360 w 490406"/>
              <a:gd name="connsiteY3" fmla="*/ 518238 h 1268438"/>
              <a:gd name="connsiteX4" fmla="*/ 18227 w 490406"/>
              <a:gd name="connsiteY4" fmla="*/ 351574 h 1268438"/>
              <a:gd name="connsiteX5" fmla="*/ 162369 w 490406"/>
              <a:gd name="connsiteY5" fmla="*/ 662380 h 1268438"/>
              <a:gd name="connsiteX6" fmla="*/ 49758 w 490406"/>
              <a:gd name="connsiteY6" fmla="*/ 491211 h 1268438"/>
              <a:gd name="connsiteX7" fmla="*/ 210 w 490406"/>
              <a:gd name="connsiteY7" fmla="*/ 684902 h 1268438"/>
              <a:gd name="connsiteX8" fmla="*/ 31741 w 490406"/>
              <a:gd name="connsiteY8" fmla="*/ 995708 h 1268438"/>
              <a:gd name="connsiteX9" fmla="*/ 27236 w 490406"/>
              <a:gd name="connsiteY9" fmla="*/ 991204 h 1268438"/>
              <a:gd name="connsiteX10" fmla="*/ 148856 w 490406"/>
              <a:gd name="connsiteY10" fmla="*/ 1207416 h 1268438"/>
              <a:gd name="connsiteX11" fmla="*/ 85794 w 490406"/>
              <a:gd name="connsiteY11" fmla="*/ 1198408 h 1268438"/>
              <a:gd name="connsiteX12" fmla="*/ 486689 w 490406"/>
              <a:gd name="connsiteY12" fmla="*/ 1220930 h 1268438"/>
              <a:gd name="connsiteX13" fmla="*/ 270476 w 490406"/>
              <a:gd name="connsiteY13" fmla="*/ 1252461 h 1268438"/>
              <a:gd name="connsiteX14" fmla="*/ 13723 w 490406"/>
              <a:gd name="connsiteY14" fmla="*/ 941655 h 1268438"/>
              <a:gd name="connsiteX15" fmla="*/ 76785 w 490406"/>
              <a:gd name="connsiteY15" fmla="*/ 243468 h 1268438"/>
              <a:gd name="connsiteX16" fmla="*/ 67776 w 490406"/>
              <a:gd name="connsiteY16" fmla="*/ 238963 h 1268438"/>
              <a:gd name="connsiteX17" fmla="*/ 265971 w 490406"/>
              <a:gd name="connsiteY17" fmla="*/ 228 h 126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0406" h="1268438">
                <a:moveTo>
                  <a:pt x="265971" y="228"/>
                </a:moveTo>
                <a:cubicBezTo>
                  <a:pt x="277232" y="-6529"/>
                  <a:pt x="162369" y="138364"/>
                  <a:pt x="135343" y="198423"/>
                </a:cubicBezTo>
                <a:cubicBezTo>
                  <a:pt x="108317" y="258482"/>
                  <a:pt x="100809" y="307281"/>
                  <a:pt x="103812" y="360583"/>
                </a:cubicBezTo>
                <a:cubicBezTo>
                  <a:pt x="106815" y="413885"/>
                  <a:pt x="167624" y="519739"/>
                  <a:pt x="153360" y="518238"/>
                </a:cubicBezTo>
                <a:cubicBezTo>
                  <a:pt x="139096" y="516737"/>
                  <a:pt x="16725" y="327550"/>
                  <a:pt x="18227" y="351574"/>
                </a:cubicBezTo>
                <a:cubicBezTo>
                  <a:pt x="19728" y="375598"/>
                  <a:pt x="157114" y="639107"/>
                  <a:pt x="162369" y="662380"/>
                </a:cubicBezTo>
                <a:cubicBezTo>
                  <a:pt x="167624" y="685653"/>
                  <a:pt x="76784" y="487457"/>
                  <a:pt x="49758" y="491211"/>
                </a:cubicBezTo>
                <a:cubicBezTo>
                  <a:pt x="22732" y="494965"/>
                  <a:pt x="3213" y="600819"/>
                  <a:pt x="210" y="684902"/>
                </a:cubicBezTo>
                <a:cubicBezTo>
                  <a:pt x="-2793" y="768985"/>
                  <a:pt x="27237" y="944658"/>
                  <a:pt x="31741" y="995708"/>
                </a:cubicBezTo>
                <a:cubicBezTo>
                  <a:pt x="36245" y="1046758"/>
                  <a:pt x="7717" y="955919"/>
                  <a:pt x="27236" y="991204"/>
                </a:cubicBezTo>
                <a:cubicBezTo>
                  <a:pt x="46755" y="1026489"/>
                  <a:pt x="139096" y="1172882"/>
                  <a:pt x="148856" y="1207416"/>
                </a:cubicBezTo>
                <a:cubicBezTo>
                  <a:pt x="158616" y="1241950"/>
                  <a:pt x="29489" y="1196156"/>
                  <a:pt x="85794" y="1198408"/>
                </a:cubicBezTo>
                <a:cubicBezTo>
                  <a:pt x="142099" y="1200660"/>
                  <a:pt x="455909" y="1211921"/>
                  <a:pt x="486689" y="1220930"/>
                </a:cubicBezTo>
                <a:cubicBezTo>
                  <a:pt x="517469" y="1229939"/>
                  <a:pt x="349304" y="1299007"/>
                  <a:pt x="270476" y="1252461"/>
                </a:cubicBezTo>
                <a:cubicBezTo>
                  <a:pt x="191648" y="1205915"/>
                  <a:pt x="46005" y="1109820"/>
                  <a:pt x="13723" y="941655"/>
                </a:cubicBezTo>
                <a:cubicBezTo>
                  <a:pt x="-18559" y="773490"/>
                  <a:pt x="67776" y="360583"/>
                  <a:pt x="76785" y="243468"/>
                </a:cubicBezTo>
                <a:cubicBezTo>
                  <a:pt x="85794" y="126353"/>
                  <a:pt x="36245" y="273497"/>
                  <a:pt x="67776" y="238963"/>
                </a:cubicBezTo>
                <a:cubicBezTo>
                  <a:pt x="99307" y="204429"/>
                  <a:pt x="254710" y="6985"/>
                  <a:pt x="265971" y="22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377951EB-E539-B74B-A16F-5B1DFCFBD16F}"/>
              </a:ext>
            </a:extLst>
          </p:cNvPr>
          <p:cNvSpPr/>
          <p:nvPr/>
        </p:nvSpPr>
        <p:spPr>
          <a:xfrm>
            <a:off x="1912618" y="4093761"/>
            <a:ext cx="330796" cy="1200533"/>
          </a:xfrm>
          <a:custGeom>
            <a:avLst/>
            <a:gdLst>
              <a:gd name="connsiteX0" fmla="*/ 330590 w 330796"/>
              <a:gd name="connsiteY0" fmla="*/ 769 h 1200533"/>
              <a:gd name="connsiteX1" fmla="*/ 60324 w 330796"/>
              <a:gd name="connsiteY1" fmla="*/ 577337 h 1200533"/>
              <a:gd name="connsiteX2" fmla="*/ 114377 w 330796"/>
              <a:gd name="connsiteY2" fmla="*/ 527788 h 1200533"/>
              <a:gd name="connsiteX3" fmla="*/ 82846 w 330796"/>
              <a:gd name="connsiteY3" fmla="*/ 879134 h 1200533"/>
              <a:gd name="connsiteX4" fmla="*/ 235997 w 330796"/>
              <a:gd name="connsiteY4" fmla="*/ 1198948 h 1200533"/>
              <a:gd name="connsiteX5" fmla="*/ 136899 w 330796"/>
              <a:gd name="connsiteY5" fmla="*/ 987240 h 1200533"/>
              <a:gd name="connsiteX6" fmla="*/ 82846 w 330796"/>
              <a:gd name="connsiteY6" fmla="*/ 658416 h 1200533"/>
              <a:gd name="connsiteX7" fmla="*/ 10775 w 330796"/>
              <a:gd name="connsiteY7" fmla="*/ 716974 h 1200533"/>
              <a:gd name="connsiteX8" fmla="*/ 330590 w 330796"/>
              <a:gd name="connsiteY8" fmla="*/ 769 h 120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1200533">
                <a:moveTo>
                  <a:pt x="330590" y="769"/>
                </a:moveTo>
                <a:cubicBezTo>
                  <a:pt x="338848" y="-22504"/>
                  <a:pt x="96359" y="489501"/>
                  <a:pt x="60324" y="577337"/>
                </a:cubicBezTo>
                <a:cubicBezTo>
                  <a:pt x="24289" y="665173"/>
                  <a:pt x="110623" y="477489"/>
                  <a:pt x="114377" y="527788"/>
                </a:cubicBezTo>
                <a:cubicBezTo>
                  <a:pt x="118131" y="578088"/>
                  <a:pt x="62576" y="767274"/>
                  <a:pt x="82846" y="879134"/>
                </a:cubicBezTo>
                <a:cubicBezTo>
                  <a:pt x="103116" y="990994"/>
                  <a:pt x="226988" y="1180930"/>
                  <a:pt x="235997" y="1198948"/>
                </a:cubicBezTo>
                <a:cubicBezTo>
                  <a:pt x="245006" y="1216966"/>
                  <a:pt x="162424" y="1077329"/>
                  <a:pt x="136899" y="987240"/>
                </a:cubicBezTo>
                <a:cubicBezTo>
                  <a:pt x="111374" y="897151"/>
                  <a:pt x="103867" y="703460"/>
                  <a:pt x="82846" y="658416"/>
                </a:cubicBezTo>
                <a:cubicBezTo>
                  <a:pt x="61825" y="613372"/>
                  <a:pt x="-31266" y="820576"/>
                  <a:pt x="10775" y="716974"/>
                </a:cubicBezTo>
                <a:cubicBezTo>
                  <a:pt x="52816" y="613372"/>
                  <a:pt x="322332" y="24042"/>
                  <a:pt x="330590" y="76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4825C57A-66E3-394E-1BD1-A3CD971AD10D}"/>
              </a:ext>
            </a:extLst>
          </p:cNvPr>
          <p:cNvSpPr/>
          <p:nvPr/>
        </p:nvSpPr>
        <p:spPr>
          <a:xfrm>
            <a:off x="2413565" y="4250862"/>
            <a:ext cx="468936" cy="911055"/>
          </a:xfrm>
          <a:custGeom>
            <a:avLst/>
            <a:gdLst>
              <a:gd name="connsiteX0" fmla="*/ 117927 w 468936"/>
              <a:gd name="connsiteY0" fmla="*/ 1323 h 911055"/>
              <a:gd name="connsiteX1" fmla="*/ 45856 w 468936"/>
              <a:gd name="connsiteY1" fmla="*/ 244563 h 911055"/>
              <a:gd name="connsiteX2" fmla="*/ 81891 w 468936"/>
              <a:gd name="connsiteY2" fmla="*/ 366182 h 911055"/>
              <a:gd name="connsiteX3" fmla="*/ 41351 w 468936"/>
              <a:gd name="connsiteY3" fmla="*/ 456271 h 911055"/>
              <a:gd name="connsiteX4" fmla="*/ 158467 w 468936"/>
              <a:gd name="connsiteY4" fmla="*/ 663475 h 911055"/>
              <a:gd name="connsiteX5" fmla="*/ 117927 w 468936"/>
              <a:gd name="connsiteY5" fmla="*/ 622935 h 911055"/>
              <a:gd name="connsiteX6" fmla="*/ 460264 w 468936"/>
              <a:gd name="connsiteY6" fmla="*/ 897705 h 911055"/>
              <a:gd name="connsiteX7" fmla="*/ 365670 w 468936"/>
              <a:gd name="connsiteY7" fmla="*/ 821130 h 911055"/>
              <a:gd name="connsiteX8" fmla="*/ 356662 w 468936"/>
              <a:gd name="connsiteY8" fmla="*/ 415731 h 911055"/>
              <a:gd name="connsiteX9" fmla="*/ 379184 w 468936"/>
              <a:gd name="connsiteY9" fmla="*/ 848157 h 911055"/>
              <a:gd name="connsiteX10" fmla="*/ 338644 w 468936"/>
              <a:gd name="connsiteY10" fmla="*/ 807617 h 911055"/>
              <a:gd name="connsiteX11" fmla="*/ 72882 w 468936"/>
              <a:gd name="connsiteY11" fmla="*/ 528342 h 911055"/>
              <a:gd name="connsiteX12" fmla="*/ 117927 w 468936"/>
              <a:gd name="connsiteY12" fmla="*/ 622935 h 911055"/>
              <a:gd name="connsiteX13" fmla="*/ 59369 w 468936"/>
              <a:gd name="connsiteY13" fmla="*/ 330147 h 911055"/>
              <a:gd name="connsiteX14" fmla="*/ 811 w 468936"/>
              <a:gd name="connsiteY14" fmla="*/ 361678 h 911055"/>
              <a:gd name="connsiteX15" fmla="*/ 117927 w 468936"/>
              <a:gd name="connsiteY15" fmla="*/ 1323 h 91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8936" h="911055">
                <a:moveTo>
                  <a:pt x="117927" y="1323"/>
                </a:moveTo>
                <a:cubicBezTo>
                  <a:pt x="125435" y="-18196"/>
                  <a:pt x="51862" y="183753"/>
                  <a:pt x="45856" y="244563"/>
                </a:cubicBezTo>
                <a:cubicBezTo>
                  <a:pt x="39850" y="305373"/>
                  <a:pt x="82642" y="330897"/>
                  <a:pt x="81891" y="366182"/>
                </a:cubicBezTo>
                <a:cubicBezTo>
                  <a:pt x="81140" y="401467"/>
                  <a:pt x="28588" y="406722"/>
                  <a:pt x="41351" y="456271"/>
                </a:cubicBezTo>
                <a:cubicBezTo>
                  <a:pt x="54114" y="505820"/>
                  <a:pt x="145704" y="635698"/>
                  <a:pt x="158467" y="663475"/>
                </a:cubicBezTo>
                <a:cubicBezTo>
                  <a:pt x="171230" y="691252"/>
                  <a:pt x="67628" y="583897"/>
                  <a:pt x="117927" y="622935"/>
                </a:cubicBezTo>
                <a:cubicBezTo>
                  <a:pt x="168226" y="661973"/>
                  <a:pt x="460264" y="897705"/>
                  <a:pt x="460264" y="897705"/>
                </a:cubicBezTo>
                <a:cubicBezTo>
                  <a:pt x="501554" y="930737"/>
                  <a:pt x="382937" y="901459"/>
                  <a:pt x="365670" y="821130"/>
                </a:cubicBezTo>
                <a:cubicBezTo>
                  <a:pt x="348403" y="740801"/>
                  <a:pt x="354410" y="411227"/>
                  <a:pt x="356662" y="415731"/>
                </a:cubicBezTo>
                <a:cubicBezTo>
                  <a:pt x="358914" y="420235"/>
                  <a:pt x="379184" y="848157"/>
                  <a:pt x="379184" y="848157"/>
                </a:cubicBezTo>
                <a:cubicBezTo>
                  <a:pt x="376181" y="913471"/>
                  <a:pt x="338644" y="807617"/>
                  <a:pt x="338644" y="807617"/>
                </a:cubicBezTo>
                <a:cubicBezTo>
                  <a:pt x="287594" y="754315"/>
                  <a:pt x="109668" y="559122"/>
                  <a:pt x="72882" y="528342"/>
                </a:cubicBezTo>
                <a:cubicBezTo>
                  <a:pt x="36096" y="497562"/>
                  <a:pt x="120179" y="655967"/>
                  <a:pt x="117927" y="622935"/>
                </a:cubicBezTo>
                <a:cubicBezTo>
                  <a:pt x="115675" y="589903"/>
                  <a:pt x="78888" y="373690"/>
                  <a:pt x="59369" y="330147"/>
                </a:cubicBezTo>
                <a:cubicBezTo>
                  <a:pt x="39850" y="286604"/>
                  <a:pt x="-6696" y="413479"/>
                  <a:pt x="811" y="361678"/>
                </a:cubicBezTo>
                <a:cubicBezTo>
                  <a:pt x="8318" y="309877"/>
                  <a:pt x="110419" y="20842"/>
                  <a:pt x="117927" y="132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4FF78D0E-A5ED-E4E4-3D96-F9764AD5FAB2}"/>
              </a:ext>
            </a:extLst>
          </p:cNvPr>
          <p:cNvSpPr/>
          <p:nvPr/>
        </p:nvSpPr>
        <p:spPr>
          <a:xfrm>
            <a:off x="2679957" y="4283533"/>
            <a:ext cx="866694" cy="972819"/>
          </a:xfrm>
          <a:custGeom>
            <a:avLst/>
            <a:gdLst>
              <a:gd name="connsiteX0" fmla="*/ 81261 w 866694"/>
              <a:gd name="connsiteY0" fmla="*/ 183 h 972819"/>
              <a:gd name="connsiteX1" fmla="*/ 36216 w 866694"/>
              <a:gd name="connsiteY1" fmla="*/ 283963 h 972819"/>
              <a:gd name="connsiteX2" fmla="*/ 121801 w 866694"/>
              <a:gd name="connsiteY2" fmla="*/ 657831 h 972819"/>
              <a:gd name="connsiteX3" fmla="*/ 99278 w 866694"/>
              <a:gd name="connsiteY3" fmla="*/ 666839 h 972819"/>
              <a:gd name="connsiteX4" fmla="*/ 396571 w 866694"/>
              <a:gd name="connsiteY4" fmla="*/ 892061 h 972819"/>
              <a:gd name="connsiteX5" fmla="*/ 423598 w 866694"/>
              <a:gd name="connsiteY5" fmla="*/ 905574 h 972819"/>
              <a:gd name="connsiteX6" fmla="*/ 856023 w 866694"/>
              <a:gd name="connsiteY6" fmla="*/ 968636 h 972819"/>
              <a:gd name="connsiteX7" fmla="*/ 693864 w 866694"/>
              <a:gd name="connsiteY7" fmla="*/ 946114 h 972819"/>
              <a:gd name="connsiteX8" fmla="*/ 247925 w 866694"/>
              <a:gd name="connsiteY8" fmla="*/ 779450 h 972819"/>
              <a:gd name="connsiteX9" fmla="*/ 225403 w 866694"/>
              <a:gd name="connsiteY9" fmla="*/ 734406 h 972819"/>
              <a:gd name="connsiteX10" fmla="*/ 40721 w 866694"/>
              <a:gd name="connsiteY10" fmla="*/ 437113 h 972819"/>
              <a:gd name="connsiteX11" fmla="*/ 58739 w 866694"/>
              <a:gd name="connsiteY11" fmla="*/ 450627 h 972819"/>
              <a:gd name="connsiteX12" fmla="*/ 181 w 866694"/>
              <a:gd name="connsiteY12" fmla="*/ 324502 h 972819"/>
              <a:gd name="connsiteX13" fmla="*/ 81261 w 866694"/>
              <a:gd name="connsiteY13" fmla="*/ 183 h 972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694" h="972819">
                <a:moveTo>
                  <a:pt x="81261" y="183"/>
                </a:moveTo>
                <a:cubicBezTo>
                  <a:pt x="87267" y="-6573"/>
                  <a:pt x="29459" y="174355"/>
                  <a:pt x="36216" y="283963"/>
                </a:cubicBezTo>
                <a:cubicBezTo>
                  <a:pt x="42973" y="393571"/>
                  <a:pt x="111291" y="594018"/>
                  <a:pt x="121801" y="657831"/>
                </a:cubicBezTo>
                <a:cubicBezTo>
                  <a:pt x="132311" y="721644"/>
                  <a:pt x="53483" y="627801"/>
                  <a:pt x="99278" y="666839"/>
                </a:cubicBezTo>
                <a:cubicBezTo>
                  <a:pt x="145073" y="705877"/>
                  <a:pt x="342518" y="852272"/>
                  <a:pt x="396571" y="892061"/>
                </a:cubicBezTo>
                <a:cubicBezTo>
                  <a:pt x="450624" y="931850"/>
                  <a:pt x="347023" y="892812"/>
                  <a:pt x="423598" y="905574"/>
                </a:cubicBezTo>
                <a:cubicBezTo>
                  <a:pt x="500173" y="918337"/>
                  <a:pt x="810979" y="961879"/>
                  <a:pt x="856023" y="968636"/>
                </a:cubicBezTo>
                <a:cubicBezTo>
                  <a:pt x="901067" y="975393"/>
                  <a:pt x="795213" y="977645"/>
                  <a:pt x="693864" y="946114"/>
                </a:cubicBezTo>
                <a:cubicBezTo>
                  <a:pt x="592515" y="914583"/>
                  <a:pt x="326002" y="814735"/>
                  <a:pt x="247925" y="779450"/>
                </a:cubicBezTo>
                <a:cubicBezTo>
                  <a:pt x="169848" y="744165"/>
                  <a:pt x="259937" y="791462"/>
                  <a:pt x="225403" y="734406"/>
                </a:cubicBezTo>
                <a:cubicBezTo>
                  <a:pt x="190869" y="677350"/>
                  <a:pt x="68498" y="484409"/>
                  <a:pt x="40721" y="437113"/>
                </a:cubicBezTo>
                <a:cubicBezTo>
                  <a:pt x="12944" y="389817"/>
                  <a:pt x="65496" y="469395"/>
                  <a:pt x="58739" y="450627"/>
                </a:cubicBezTo>
                <a:cubicBezTo>
                  <a:pt x="51982" y="431859"/>
                  <a:pt x="-3573" y="395822"/>
                  <a:pt x="181" y="324502"/>
                </a:cubicBezTo>
                <a:cubicBezTo>
                  <a:pt x="3935" y="253182"/>
                  <a:pt x="75255" y="6939"/>
                  <a:pt x="81261" y="18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CD2AE4CF-CB10-D708-0614-88E17586E4C7}"/>
              </a:ext>
            </a:extLst>
          </p:cNvPr>
          <p:cNvSpPr/>
          <p:nvPr/>
        </p:nvSpPr>
        <p:spPr>
          <a:xfrm>
            <a:off x="2931876" y="4283716"/>
            <a:ext cx="212219" cy="851338"/>
          </a:xfrm>
          <a:custGeom>
            <a:avLst/>
            <a:gdLst>
              <a:gd name="connsiteX0" fmla="*/ 194201 w 212219"/>
              <a:gd name="connsiteY0" fmla="*/ 0 h 851338"/>
              <a:gd name="connsiteX1" fmla="*/ 45555 w 212219"/>
              <a:gd name="connsiteY1" fmla="*/ 225222 h 851338"/>
              <a:gd name="connsiteX2" fmla="*/ 23032 w 212219"/>
              <a:gd name="connsiteY2" fmla="*/ 292788 h 851338"/>
              <a:gd name="connsiteX3" fmla="*/ 32041 w 212219"/>
              <a:gd name="connsiteY3" fmla="*/ 270266 h 851338"/>
              <a:gd name="connsiteX4" fmla="*/ 5015 w 212219"/>
              <a:gd name="connsiteY4" fmla="*/ 504497 h 851338"/>
              <a:gd name="connsiteX5" fmla="*/ 149157 w 212219"/>
              <a:gd name="connsiteY5" fmla="*/ 680170 h 851338"/>
              <a:gd name="connsiteX6" fmla="*/ 212219 w 212219"/>
              <a:gd name="connsiteY6" fmla="*/ 851338 h 8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219" h="851338">
                <a:moveTo>
                  <a:pt x="194201" y="0"/>
                </a:moveTo>
                <a:cubicBezTo>
                  <a:pt x="134142" y="88212"/>
                  <a:pt x="74083" y="176424"/>
                  <a:pt x="45555" y="225222"/>
                </a:cubicBezTo>
                <a:cubicBezTo>
                  <a:pt x="17027" y="274020"/>
                  <a:pt x="25284" y="285281"/>
                  <a:pt x="23032" y="292788"/>
                </a:cubicBezTo>
                <a:cubicBezTo>
                  <a:pt x="20780" y="300295"/>
                  <a:pt x="35044" y="234981"/>
                  <a:pt x="32041" y="270266"/>
                </a:cubicBezTo>
                <a:cubicBezTo>
                  <a:pt x="29038" y="305551"/>
                  <a:pt x="-14504" y="436180"/>
                  <a:pt x="5015" y="504497"/>
                </a:cubicBezTo>
                <a:cubicBezTo>
                  <a:pt x="24534" y="572814"/>
                  <a:pt x="114623" y="622363"/>
                  <a:pt x="149157" y="680170"/>
                </a:cubicBezTo>
                <a:cubicBezTo>
                  <a:pt x="183691" y="737977"/>
                  <a:pt x="197955" y="794657"/>
                  <a:pt x="212219" y="85133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BCA659D8-0C20-1E10-514D-4B4AB09723CD}"/>
              </a:ext>
            </a:extLst>
          </p:cNvPr>
          <p:cNvSpPr/>
          <p:nvPr/>
        </p:nvSpPr>
        <p:spPr>
          <a:xfrm>
            <a:off x="3121461" y="3691148"/>
            <a:ext cx="1122067" cy="1598127"/>
          </a:xfrm>
          <a:custGeom>
            <a:avLst/>
            <a:gdLst>
              <a:gd name="connsiteX0" fmla="*/ 1117211 w 1122067"/>
              <a:gd name="connsiteY0" fmla="*/ 2487 h 1598127"/>
              <a:gd name="connsiteX1" fmla="*/ 225333 w 1122067"/>
              <a:gd name="connsiteY1" fmla="*/ 696170 h 1598127"/>
              <a:gd name="connsiteX2" fmla="*/ 419024 w 1122067"/>
              <a:gd name="connsiteY2" fmla="*/ 597073 h 1598127"/>
              <a:gd name="connsiteX3" fmla="*/ 76687 w 1122067"/>
              <a:gd name="connsiteY3" fmla="*/ 1024994 h 1598127"/>
              <a:gd name="connsiteX4" fmla="*/ 139749 w 1122067"/>
              <a:gd name="connsiteY4" fmla="*/ 979950 h 1598127"/>
              <a:gd name="connsiteX5" fmla="*/ 27138 w 1122067"/>
              <a:gd name="connsiteY5" fmla="*/ 1245711 h 1598127"/>
              <a:gd name="connsiteX6" fmla="*/ 423528 w 1122067"/>
              <a:gd name="connsiteY6" fmla="*/ 1579039 h 1598127"/>
              <a:gd name="connsiteX7" fmla="*/ 351457 w 1122067"/>
              <a:gd name="connsiteY7" fmla="*/ 1538499 h 1598127"/>
              <a:gd name="connsiteX8" fmla="*/ 4616 w 1122067"/>
              <a:gd name="connsiteY8" fmla="*/ 1380844 h 1598127"/>
              <a:gd name="connsiteX9" fmla="*/ 144253 w 1122067"/>
              <a:gd name="connsiteY9" fmla="*/ 1340304 h 1598127"/>
              <a:gd name="connsiteX10" fmla="*/ 27138 w 1122067"/>
              <a:gd name="connsiteY10" fmla="*/ 1043012 h 1598127"/>
              <a:gd name="connsiteX11" fmla="*/ 450555 w 1122067"/>
              <a:gd name="connsiteY11" fmla="*/ 574551 h 1598127"/>
              <a:gd name="connsiteX12" fmla="*/ 346953 w 1122067"/>
              <a:gd name="connsiteY12" fmla="*/ 597073 h 1598127"/>
              <a:gd name="connsiteX13" fmla="*/ 846945 w 1122067"/>
              <a:gd name="connsiteY13" fmla="*/ 335816 h 1598127"/>
              <a:gd name="connsiteX14" fmla="*/ 441546 w 1122067"/>
              <a:gd name="connsiteY14" fmla="*/ 651126 h 1598127"/>
              <a:gd name="connsiteX15" fmla="*/ 995591 w 1122067"/>
              <a:gd name="connsiteY15" fmla="*/ 281762 h 1598127"/>
              <a:gd name="connsiteX16" fmla="*/ 707307 w 1122067"/>
              <a:gd name="connsiteY16" fmla="*/ 624099 h 1598127"/>
              <a:gd name="connsiteX17" fmla="*/ 468572 w 1122067"/>
              <a:gd name="connsiteY17" fmla="*/ 1020489 h 1598127"/>
              <a:gd name="connsiteX18" fmla="*/ 446050 w 1122067"/>
              <a:gd name="connsiteY18" fmla="*/ 1268233 h 1598127"/>
              <a:gd name="connsiteX19" fmla="*/ 590192 w 1122067"/>
              <a:gd name="connsiteY19" fmla="*/ 1434897 h 1598127"/>
              <a:gd name="connsiteX20" fmla="*/ 621723 w 1122067"/>
              <a:gd name="connsiteY20" fmla="*/ 1416880 h 1598127"/>
              <a:gd name="connsiteX21" fmla="*/ 860458 w 1122067"/>
              <a:gd name="connsiteY21" fmla="*/ 1407871 h 1598127"/>
              <a:gd name="connsiteX22" fmla="*/ 540643 w 1122067"/>
              <a:gd name="connsiteY22" fmla="*/ 1385349 h 1598127"/>
              <a:gd name="connsiteX23" fmla="*/ 536139 w 1122067"/>
              <a:gd name="connsiteY23" fmla="*/ 993463 h 1598127"/>
              <a:gd name="connsiteX24" fmla="*/ 743343 w 1122067"/>
              <a:gd name="connsiteY24" fmla="*/ 412391 h 1598127"/>
              <a:gd name="connsiteX25" fmla="*/ 590192 w 1122067"/>
              <a:gd name="connsiteY25" fmla="*/ 461940 h 1598127"/>
              <a:gd name="connsiteX26" fmla="*/ 1117211 w 1122067"/>
              <a:gd name="connsiteY26" fmla="*/ 2487 h 1598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22067" h="1598127">
                <a:moveTo>
                  <a:pt x="1117211" y="2487"/>
                </a:moveTo>
                <a:cubicBezTo>
                  <a:pt x="1056401" y="41525"/>
                  <a:pt x="341697" y="597072"/>
                  <a:pt x="225333" y="696170"/>
                </a:cubicBezTo>
                <a:cubicBezTo>
                  <a:pt x="108969" y="795268"/>
                  <a:pt x="443798" y="542269"/>
                  <a:pt x="419024" y="597073"/>
                </a:cubicBezTo>
                <a:cubicBezTo>
                  <a:pt x="394250" y="651877"/>
                  <a:pt x="123233" y="961181"/>
                  <a:pt x="76687" y="1024994"/>
                </a:cubicBezTo>
                <a:cubicBezTo>
                  <a:pt x="30141" y="1088807"/>
                  <a:pt x="148007" y="943164"/>
                  <a:pt x="139749" y="979950"/>
                </a:cubicBezTo>
                <a:cubicBezTo>
                  <a:pt x="131491" y="1016736"/>
                  <a:pt x="-20158" y="1145863"/>
                  <a:pt x="27138" y="1245711"/>
                </a:cubicBezTo>
                <a:cubicBezTo>
                  <a:pt x="74434" y="1345559"/>
                  <a:pt x="369475" y="1530241"/>
                  <a:pt x="423528" y="1579039"/>
                </a:cubicBezTo>
                <a:cubicBezTo>
                  <a:pt x="477581" y="1627837"/>
                  <a:pt x="421276" y="1571531"/>
                  <a:pt x="351457" y="1538499"/>
                </a:cubicBezTo>
                <a:cubicBezTo>
                  <a:pt x="281638" y="1505467"/>
                  <a:pt x="39150" y="1413876"/>
                  <a:pt x="4616" y="1380844"/>
                </a:cubicBezTo>
                <a:cubicBezTo>
                  <a:pt x="-29918" y="1347812"/>
                  <a:pt x="140499" y="1396609"/>
                  <a:pt x="144253" y="1340304"/>
                </a:cubicBezTo>
                <a:cubicBezTo>
                  <a:pt x="148007" y="1283999"/>
                  <a:pt x="-23912" y="1170638"/>
                  <a:pt x="27138" y="1043012"/>
                </a:cubicBezTo>
                <a:cubicBezTo>
                  <a:pt x="78188" y="915386"/>
                  <a:pt x="397253" y="648874"/>
                  <a:pt x="450555" y="574551"/>
                </a:cubicBezTo>
                <a:cubicBezTo>
                  <a:pt x="503857" y="500228"/>
                  <a:pt x="280888" y="636862"/>
                  <a:pt x="346953" y="597073"/>
                </a:cubicBezTo>
                <a:cubicBezTo>
                  <a:pt x="413018" y="557284"/>
                  <a:pt x="831180" y="326807"/>
                  <a:pt x="846945" y="335816"/>
                </a:cubicBezTo>
                <a:cubicBezTo>
                  <a:pt x="862710" y="344825"/>
                  <a:pt x="416772" y="660135"/>
                  <a:pt x="441546" y="651126"/>
                </a:cubicBezTo>
                <a:cubicBezTo>
                  <a:pt x="466320" y="642117"/>
                  <a:pt x="951298" y="286266"/>
                  <a:pt x="995591" y="281762"/>
                </a:cubicBezTo>
                <a:cubicBezTo>
                  <a:pt x="1039884" y="277258"/>
                  <a:pt x="795143" y="500978"/>
                  <a:pt x="707307" y="624099"/>
                </a:cubicBezTo>
                <a:cubicBezTo>
                  <a:pt x="619471" y="747220"/>
                  <a:pt x="512115" y="913133"/>
                  <a:pt x="468572" y="1020489"/>
                </a:cubicBezTo>
                <a:cubicBezTo>
                  <a:pt x="425029" y="1127845"/>
                  <a:pt x="425780" y="1199165"/>
                  <a:pt x="446050" y="1268233"/>
                </a:cubicBezTo>
                <a:cubicBezTo>
                  <a:pt x="466320" y="1337301"/>
                  <a:pt x="560913" y="1410123"/>
                  <a:pt x="590192" y="1434897"/>
                </a:cubicBezTo>
                <a:cubicBezTo>
                  <a:pt x="619471" y="1459671"/>
                  <a:pt x="576679" y="1421384"/>
                  <a:pt x="621723" y="1416880"/>
                </a:cubicBezTo>
                <a:cubicBezTo>
                  <a:pt x="666767" y="1412376"/>
                  <a:pt x="873971" y="1413126"/>
                  <a:pt x="860458" y="1407871"/>
                </a:cubicBezTo>
                <a:cubicBezTo>
                  <a:pt x="846945" y="1402616"/>
                  <a:pt x="594696" y="1454417"/>
                  <a:pt x="540643" y="1385349"/>
                </a:cubicBezTo>
                <a:cubicBezTo>
                  <a:pt x="486590" y="1316281"/>
                  <a:pt x="502356" y="1155623"/>
                  <a:pt x="536139" y="993463"/>
                </a:cubicBezTo>
                <a:cubicBezTo>
                  <a:pt x="569922" y="831303"/>
                  <a:pt x="734334" y="500978"/>
                  <a:pt x="743343" y="412391"/>
                </a:cubicBezTo>
                <a:cubicBezTo>
                  <a:pt x="752352" y="323804"/>
                  <a:pt x="531634" y="528005"/>
                  <a:pt x="590192" y="461940"/>
                </a:cubicBezTo>
                <a:cubicBezTo>
                  <a:pt x="648750" y="395875"/>
                  <a:pt x="1178021" y="-36551"/>
                  <a:pt x="1117211" y="248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966FC9C6-CC17-9E20-42AD-557350248851}"/>
              </a:ext>
            </a:extLst>
          </p:cNvPr>
          <p:cNvSpPr/>
          <p:nvPr/>
        </p:nvSpPr>
        <p:spPr>
          <a:xfrm>
            <a:off x="2888989" y="3925184"/>
            <a:ext cx="765863" cy="1196559"/>
          </a:xfrm>
          <a:custGeom>
            <a:avLst/>
            <a:gdLst>
              <a:gd name="connsiteX0" fmla="*/ 214566 w 765863"/>
              <a:gd name="connsiteY0" fmla="*/ 345019 h 1196559"/>
              <a:gd name="connsiteX1" fmla="*/ 7362 w 765863"/>
              <a:gd name="connsiteY1" fmla="*/ 696365 h 1196559"/>
              <a:gd name="connsiteX2" fmla="*/ 52406 w 765863"/>
              <a:gd name="connsiteY2" fmla="*/ 601772 h 1196559"/>
              <a:gd name="connsiteX3" fmla="*/ 110964 w 765863"/>
              <a:gd name="connsiteY3" fmla="*/ 795462 h 1196559"/>
              <a:gd name="connsiteX4" fmla="*/ 119973 w 765863"/>
              <a:gd name="connsiteY4" fmla="*/ 944109 h 1196559"/>
              <a:gd name="connsiteX5" fmla="*/ 228079 w 765863"/>
              <a:gd name="connsiteY5" fmla="*/ 1164826 h 1196559"/>
              <a:gd name="connsiteX6" fmla="*/ 160512 w 765863"/>
              <a:gd name="connsiteY6" fmla="*/ 1070233 h 1196559"/>
              <a:gd name="connsiteX7" fmla="*/ 755098 w 765863"/>
              <a:gd name="connsiteY7" fmla="*/ 29709 h 1196559"/>
              <a:gd name="connsiteX8" fmla="*/ 511858 w 765863"/>
              <a:gd name="connsiteY8" fmla="*/ 354028 h 1196559"/>
              <a:gd name="connsiteX9" fmla="*/ 110964 w 765863"/>
              <a:gd name="connsiteY9" fmla="*/ 1088250 h 1196559"/>
              <a:gd name="connsiteX10" fmla="*/ 381230 w 765863"/>
              <a:gd name="connsiteY10" fmla="*/ 453125 h 1196559"/>
              <a:gd name="connsiteX11" fmla="*/ 97450 w 765863"/>
              <a:gd name="connsiteY11" fmla="*/ 894560 h 1196559"/>
              <a:gd name="connsiteX12" fmla="*/ 106459 w 765863"/>
              <a:gd name="connsiteY12" fmla="*/ 651320 h 1196559"/>
              <a:gd name="connsiteX13" fmla="*/ 47902 w 765863"/>
              <a:gd name="connsiteY13" fmla="*/ 597267 h 1196559"/>
              <a:gd name="connsiteX14" fmla="*/ 214566 w 765863"/>
              <a:gd name="connsiteY14" fmla="*/ 345019 h 119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5863" h="1196559">
                <a:moveTo>
                  <a:pt x="214566" y="345019"/>
                </a:moveTo>
                <a:cubicBezTo>
                  <a:pt x="207809" y="361535"/>
                  <a:pt x="34389" y="653573"/>
                  <a:pt x="7362" y="696365"/>
                </a:cubicBezTo>
                <a:cubicBezTo>
                  <a:pt x="-19665" y="739157"/>
                  <a:pt x="35139" y="585256"/>
                  <a:pt x="52406" y="601772"/>
                </a:cubicBezTo>
                <a:cubicBezTo>
                  <a:pt x="69673" y="618288"/>
                  <a:pt x="99703" y="738406"/>
                  <a:pt x="110964" y="795462"/>
                </a:cubicBezTo>
                <a:cubicBezTo>
                  <a:pt x="122225" y="852518"/>
                  <a:pt x="100454" y="882548"/>
                  <a:pt x="119973" y="944109"/>
                </a:cubicBezTo>
                <a:cubicBezTo>
                  <a:pt x="139492" y="1005670"/>
                  <a:pt x="221323" y="1143805"/>
                  <a:pt x="228079" y="1164826"/>
                </a:cubicBezTo>
                <a:cubicBezTo>
                  <a:pt x="234835" y="1185847"/>
                  <a:pt x="72676" y="1259419"/>
                  <a:pt x="160512" y="1070233"/>
                </a:cubicBezTo>
                <a:cubicBezTo>
                  <a:pt x="248348" y="881047"/>
                  <a:pt x="696540" y="149076"/>
                  <a:pt x="755098" y="29709"/>
                </a:cubicBezTo>
                <a:cubicBezTo>
                  <a:pt x="813656" y="-89658"/>
                  <a:pt x="619214" y="177605"/>
                  <a:pt x="511858" y="354028"/>
                </a:cubicBezTo>
                <a:cubicBezTo>
                  <a:pt x="404502" y="530451"/>
                  <a:pt x="132735" y="1071734"/>
                  <a:pt x="110964" y="1088250"/>
                </a:cubicBezTo>
                <a:cubicBezTo>
                  <a:pt x="89193" y="1104766"/>
                  <a:pt x="383482" y="485407"/>
                  <a:pt x="381230" y="453125"/>
                </a:cubicBezTo>
                <a:cubicBezTo>
                  <a:pt x="378978" y="420843"/>
                  <a:pt x="143245" y="861527"/>
                  <a:pt x="97450" y="894560"/>
                </a:cubicBezTo>
                <a:cubicBezTo>
                  <a:pt x="51655" y="927593"/>
                  <a:pt x="114717" y="700869"/>
                  <a:pt x="106459" y="651320"/>
                </a:cubicBezTo>
                <a:cubicBezTo>
                  <a:pt x="98201" y="601771"/>
                  <a:pt x="26881" y="647567"/>
                  <a:pt x="47902" y="597267"/>
                </a:cubicBezTo>
                <a:cubicBezTo>
                  <a:pt x="68923" y="546967"/>
                  <a:pt x="221323" y="328503"/>
                  <a:pt x="214566" y="3450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2F108454-0B7B-FAC6-9F1F-FC4A61A393E5}"/>
              </a:ext>
            </a:extLst>
          </p:cNvPr>
          <p:cNvSpPr/>
          <p:nvPr/>
        </p:nvSpPr>
        <p:spPr>
          <a:xfrm>
            <a:off x="2665797" y="4515494"/>
            <a:ext cx="1452546" cy="1491566"/>
          </a:xfrm>
          <a:custGeom>
            <a:avLst/>
            <a:gdLst>
              <a:gd name="connsiteX0" fmla="*/ 1451255 w 1452546"/>
              <a:gd name="connsiteY0" fmla="*/ 2453 h 1491566"/>
              <a:gd name="connsiteX1" fmla="*/ 640457 w 1452546"/>
              <a:gd name="connsiteY1" fmla="*/ 461905 h 1491566"/>
              <a:gd name="connsiteX2" fmla="*/ 158483 w 1452546"/>
              <a:gd name="connsiteY2" fmla="*/ 786224 h 1491566"/>
              <a:gd name="connsiteX3" fmla="*/ 828 w 1452546"/>
              <a:gd name="connsiteY3" fmla="*/ 1178110 h 1491566"/>
              <a:gd name="connsiteX4" fmla="*/ 99925 w 1452546"/>
              <a:gd name="connsiteY4" fmla="*/ 1051986 h 1491566"/>
              <a:gd name="connsiteX5" fmla="*/ 32359 w 1452546"/>
              <a:gd name="connsiteY5" fmla="*/ 1376305 h 1491566"/>
              <a:gd name="connsiteX6" fmla="*/ 717033 w 1452546"/>
              <a:gd name="connsiteY6" fmla="*/ 1380809 h 1491566"/>
              <a:gd name="connsiteX7" fmla="*/ 379200 w 1452546"/>
              <a:gd name="connsiteY7" fmla="*/ 1488916 h 1491566"/>
              <a:gd name="connsiteX8" fmla="*/ 379200 w 1452546"/>
              <a:gd name="connsiteY8" fmla="*/ 1254685 h 1491566"/>
              <a:gd name="connsiteX9" fmla="*/ 883697 w 1452546"/>
              <a:gd name="connsiteY9" fmla="*/ 529472 h 1491566"/>
              <a:gd name="connsiteX10" fmla="*/ 1176485 w 1452546"/>
              <a:gd name="connsiteY10" fmla="*/ 209657 h 1491566"/>
              <a:gd name="connsiteX11" fmla="*/ 284607 w 1452546"/>
              <a:gd name="connsiteY11" fmla="*/ 898835 h 1491566"/>
              <a:gd name="connsiteX12" fmla="*/ 852166 w 1452546"/>
              <a:gd name="connsiteY12" fmla="*/ 322268 h 1491566"/>
              <a:gd name="connsiteX13" fmla="*/ 829643 w 1452546"/>
              <a:gd name="connsiteY13" fmla="*/ 281728 h 1491566"/>
              <a:gd name="connsiteX14" fmla="*/ 1451255 w 1452546"/>
              <a:gd name="connsiteY14" fmla="*/ 2453 h 149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52546" h="1491566">
                <a:moveTo>
                  <a:pt x="1451255" y="2453"/>
                </a:moveTo>
                <a:cubicBezTo>
                  <a:pt x="1419724" y="32483"/>
                  <a:pt x="855919" y="331277"/>
                  <a:pt x="640457" y="461905"/>
                </a:cubicBezTo>
                <a:cubicBezTo>
                  <a:pt x="424995" y="592533"/>
                  <a:pt x="265088" y="666857"/>
                  <a:pt x="158483" y="786224"/>
                </a:cubicBezTo>
                <a:cubicBezTo>
                  <a:pt x="51878" y="905592"/>
                  <a:pt x="10588" y="1133816"/>
                  <a:pt x="828" y="1178110"/>
                </a:cubicBezTo>
                <a:cubicBezTo>
                  <a:pt x="-8932" y="1222404"/>
                  <a:pt x="94670" y="1018954"/>
                  <a:pt x="99925" y="1051986"/>
                </a:cubicBezTo>
                <a:cubicBezTo>
                  <a:pt x="105180" y="1085019"/>
                  <a:pt x="-70492" y="1321501"/>
                  <a:pt x="32359" y="1376305"/>
                </a:cubicBezTo>
                <a:cubicBezTo>
                  <a:pt x="135210" y="1431109"/>
                  <a:pt x="659226" y="1362041"/>
                  <a:pt x="717033" y="1380809"/>
                </a:cubicBezTo>
                <a:cubicBezTo>
                  <a:pt x="774840" y="1399578"/>
                  <a:pt x="435505" y="1509937"/>
                  <a:pt x="379200" y="1488916"/>
                </a:cubicBezTo>
                <a:cubicBezTo>
                  <a:pt x="322895" y="1467895"/>
                  <a:pt x="295117" y="1414592"/>
                  <a:pt x="379200" y="1254685"/>
                </a:cubicBezTo>
                <a:cubicBezTo>
                  <a:pt x="463283" y="1094778"/>
                  <a:pt x="750816" y="703643"/>
                  <a:pt x="883697" y="529472"/>
                </a:cubicBezTo>
                <a:cubicBezTo>
                  <a:pt x="1016578" y="355301"/>
                  <a:pt x="1276333" y="148096"/>
                  <a:pt x="1176485" y="209657"/>
                </a:cubicBezTo>
                <a:cubicBezTo>
                  <a:pt x="1076637" y="271218"/>
                  <a:pt x="338660" y="880067"/>
                  <a:pt x="284607" y="898835"/>
                </a:cubicBezTo>
                <a:cubicBezTo>
                  <a:pt x="230554" y="917603"/>
                  <a:pt x="761327" y="425119"/>
                  <a:pt x="852166" y="322268"/>
                </a:cubicBezTo>
                <a:cubicBezTo>
                  <a:pt x="943005" y="219417"/>
                  <a:pt x="732047" y="336532"/>
                  <a:pt x="829643" y="281728"/>
                </a:cubicBezTo>
                <a:cubicBezTo>
                  <a:pt x="927239" y="226924"/>
                  <a:pt x="1482786" y="-27577"/>
                  <a:pt x="1451255" y="245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7E61DCD9-B3A9-E7DE-A773-C403AE1A5734}"/>
              </a:ext>
            </a:extLst>
          </p:cNvPr>
          <p:cNvSpPr/>
          <p:nvPr/>
        </p:nvSpPr>
        <p:spPr>
          <a:xfrm>
            <a:off x="4545694" y="4957020"/>
            <a:ext cx="99096" cy="525158"/>
          </a:xfrm>
          <a:custGeom>
            <a:avLst/>
            <a:gdLst>
              <a:gd name="connsiteX0" fmla="*/ 43239 w 99096"/>
              <a:gd name="connsiteY0" fmla="*/ 213 h 525158"/>
              <a:gd name="connsiteX1" fmla="*/ 47473 w 99096"/>
              <a:gd name="connsiteY1" fmla="*/ 237280 h 525158"/>
              <a:gd name="connsiteX2" fmla="*/ 98273 w 99096"/>
              <a:gd name="connsiteY2" fmla="*/ 448947 h 525158"/>
              <a:gd name="connsiteX3" fmla="*/ 906 w 99096"/>
              <a:gd name="connsiteY3" fmla="*/ 525147 h 525158"/>
              <a:gd name="connsiteX4" fmla="*/ 47473 w 99096"/>
              <a:gd name="connsiteY4" fmla="*/ 453180 h 525158"/>
              <a:gd name="connsiteX5" fmla="*/ 9373 w 99096"/>
              <a:gd name="connsiteY5" fmla="*/ 279613 h 525158"/>
              <a:gd name="connsiteX6" fmla="*/ 43239 w 99096"/>
              <a:gd name="connsiteY6" fmla="*/ 213 h 52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96" h="525158">
                <a:moveTo>
                  <a:pt x="43239" y="213"/>
                </a:moveTo>
                <a:cubicBezTo>
                  <a:pt x="49589" y="-6842"/>
                  <a:pt x="38301" y="162491"/>
                  <a:pt x="47473" y="237280"/>
                </a:cubicBezTo>
                <a:cubicBezTo>
                  <a:pt x="56645" y="312069"/>
                  <a:pt x="106034" y="400969"/>
                  <a:pt x="98273" y="448947"/>
                </a:cubicBezTo>
                <a:cubicBezTo>
                  <a:pt x="90512" y="496925"/>
                  <a:pt x="9373" y="524441"/>
                  <a:pt x="906" y="525147"/>
                </a:cubicBezTo>
                <a:cubicBezTo>
                  <a:pt x="-7561" y="525853"/>
                  <a:pt x="46062" y="494102"/>
                  <a:pt x="47473" y="453180"/>
                </a:cubicBezTo>
                <a:cubicBezTo>
                  <a:pt x="48884" y="412258"/>
                  <a:pt x="4434" y="350168"/>
                  <a:pt x="9373" y="279613"/>
                </a:cubicBezTo>
                <a:cubicBezTo>
                  <a:pt x="14312" y="209058"/>
                  <a:pt x="36889" y="7268"/>
                  <a:pt x="43239" y="21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14BE0582-ECCB-CF63-50F2-298E5D7F1453}"/>
              </a:ext>
            </a:extLst>
          </p:cNvPr>
          <p:cNvSpPr/>
          <p:nvPr/>
        </p:nvSpPr>
        <p:spPr>
          <a:xfrm>
            <a:off x="4393130" y="4986570"/>
            <a:ext cx="75980" cy="511456"/>
          </a:xfrm>
          <a:custGeom>
            <a:avLst/>
            <a:gdLst>
              <a:gd name="connsiteX0" fmla="*/ 1070 w 75980"/>
              <a:gd name="connsiteY0" fmla="*/ 297 h 511456"/>
              <a:gd name="connsiteX1" fmla="*/ 39170 w 75980"/>
              <a:gd name="connsiteY1" fmla="*/ 305097 h 511456"/>
              <a:gd name="connsiteX2" fmla="*/ 43403 w 75980"/>
              <a:gd name="connsiteY2" fmla="*/ 508297 h 511456"/>
              <a:gd name="connsiteX3" fmla="*/ 64570 w 75980"/>
              <a:gd name="connsiteY3" fmla="*/ 423630 h 511456"/>
              <a:gd name="connsiteX4" fmla="*/ 73037 w 75980"/>
              <a:gd name="connsiteY4" fmla="*/ 351663 h 511456"/>
              <a:gd name="connsiteX5" fmla="*/ 13770 w 75980"/>
              <a:gd name="connsiteY5" fmla="*/ 250063 h 511456"/>
              <a:gd name="connsiteX6" fmla="*/ 1070 w 75980"/>
              <a:gd name="connsiteY6" fmla="*/ 297 h 51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80" h="511456">
                <a:moveTo>
                  <a:pt x="1070" y="297"/>
                </a:moveTo>
                <a:cubicBezTo>
                  <a:pt x="5303" y="9469"/>
                  <a:pt x="32114" y="220430"/>
                  <a:pt x="39170" y="305097"/>
                </a:cubicBezTo>
                <a:cubicBezTo>
                  <a:pt x="46226" y="389764"/>
                  <a:pt x="39170" y="488542"/>
                  <a:pt x="43403" y="508297"/>
                </a:cubicBezTo>
                <a:cubicBezTo>
                  <a:pt x="47636" y="528053"/>
                  <a:pt x="59631" y="449736"/>
                  <a:pt x="64570" y="423630"/>
                </a:cubicBezTo>
                <a:cubicBezTo>
                  <a:pt x="69509" y="397524"/>
                  <a:pt x="81504" y="380591"/>
                  <a:pt x="73037" y="351663"/>
                </a:cubicBezTo>
                <a:cubicBezTo>
                  <a:pt x="64570" y="322735"/>
                  <a:pt x="21531" y="303685"/>
                  <a:pt x="13770" y="250063"/>
                </a:cubicBezTo>
                <a:cubicBezTo>
                  <a:pt x="6009" y="196441"/>
                  <a:pt x="-3163" y="-8875"/>
                  <a:pt x="1070" y="2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32D47EBB-6A3E-5027-CAFC-2076D9D1052A}"/>
              </a:ext>
            </a:extLst>
          </p:cNvPr>
          <p:cNvSpPr/>
          <p:nvPr/>
        </p:nvSpPr>
        <p:spPr>
          <a:xfrm>
            <a:off x="4451335" y="5380524"/>
            <a:ext cx="166809" cy="108617"/>
          </a:xfrm>
          <a:custGeom>
            <a:avLst/>
            <a:gdLst>
              <a:gd name="connsiteX0" fmla="*/ 15 w 166809"/>
              <a:gd name="connsiteY0" fmla="*/ 20151 h 108617"/>
              <a:gd name="connsiteX1" fmla="*/ 139715 w 166809"/>
              <a:gd name="connsiteY1" fmla="*/ 42376 h 108617"/>
              <a:gd name="connsiteX2" fmla="*/ 133365 w 166809"/>
              <a:gd name="connsiteY2" fmla="*/ 86826 h 108617"/>
              <a:gd name="connsiteX3" fmla="*/ 41290 w 166809"/>
              <a:gd name="connsiteY3" fmla="*/ 96351 h 108617"/>
              <a:gd name="connsiteX4" fmla="*/ 155590 w 166809"/>
              <a:gd name="connsiteY4" fmla="*/ 102701 h 108617"/>
              <a:gd name="connsiteX5" fmla="*/ 149240 w 166809"/>
              <a:gd name="connsiteY5" fmla="*/ 4276 h 108617"/>
              <a:gd name="connsiteX6" fmla="*/ 15 w 166809"/>
              <a:gd name="connsiteY6" fmla="*/ 20151 h 10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09" h="108617">
                <a:moveTo>
                  <a:pt x="15" y="20151"/>
                </a:moveTo>
                <a:cubicBezTo>
                  <a:pt x="-1573" y="26501"/>
                  <a:pt x="117490" y="31264"/>
                  <a:pt x="139715" y="42376"/>
                </a:cubicBezTo>
                <a:cubicBezTo>
                  <a:pt x="161940" y="53488"/>
                  <a:pt x="149769" y="77830"/>
                  <a:pt x="133365" y="86826"/>
                </a:cubicBezTo>
                <a:cubicBezTo>
                  <a:pt x="116961" y="95822"/>
                  <a:pt x="37586" y="93705"/>
                  <a:pt x="41290" y="96351"/>
                </a:cubicBezTo>
                <a:cubicBezTo>
                  <a:pt x="44994" y="98997"/>
                  <a:pt x="137598" y="118047"/>
                  <a:pt x="155590" y="102701"/>
                </a:cubicBezTo>
                <a:cubicBezTo>
                  <a:pt x="173582" y="87355"/>
                  <a:pt x="168819" y="18034"/>
                  <a:pt x="149240" y="4276"/>
                </a:cubicBezTo>
                <a:cubicBezTo>
                  <a:pt x="129661" y="-9482"/>
                  <a:pt x="1603" y="13801"/>
                  <a:pt x="15" y="2015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B63CA806-83A3-C227-7A3E-C81838542D45}"/>
              </a:ext>
            </a:extLst>
          </p:cNvPr>
          <p:cNvSpPr/>
          <p:nvPr/>
        </p:nvSpPr>
        <p:spPr>
          <a:xfrm>
            <a:off x="4815681" y="4127817"/>
            <a:ext cx="349809" cy="652951"/>
          </a:xfrm>
          <a:custGeom>
            <a:avLst/>
            <a:gdLst>
              <a:gd name="connsiteX0" fmla="*/ 349354 w 349809"/>
              <a:gd name="connsiteY0" fmla="*/ 235 h 652951"/>
              <a:gd name="connsiteX1" fmla="*/ 134006 w 349809"/>
              <a:gd name="connsiteY1" fmla="*/ 116192 h 652951"/>
              <a:gd name="connsiteX2" fmla="*/ 269841 w 349809"/>
              <a:gd name="connsiteY2" fmla="*/ 53244 h 652951"/>
              <a:gd name="connsiteX3" fmla="*/ 97562 w 349809"/>
              <a:gd name="connsiteY3" fmla="*/ 195705 h 652951"/>
              <a:gd name="connsiteX4" fmla="*/ 97562 w 349809"/>
              <a:gd name="connsiteY4" fmla="*/ 374609 h 652951"/>
              <a:gd name="connsiteX5" fmla="*/ 94249 w 349809"/>
              <a:gd name="connsiteY5" fmla="*/ 288470 h 652951"/>
              <a:gd name="connsiteX6" fmla="*/ 71058 w 349809"/>
              <a:gd name="connsiteY6" fmla="*/ 420992 h 652951"/>
              <a:gd name="connsiteX7" fmla="*/ 147258 w 349809"/>
              <a:gd name="connsiteY7" fmla="*/ 639653 h 652951"/>
              <a:gd name="connsiteX8" fmla="*/ 137319 w 349809"/>
              <a:gd name="connsiteY8" fmla="*/ 589957 h 652951"/>
              <a:gd name="connsiteX9" fmla="*/ 4797 w 349809"/>
              <a:gd name="connsiteY9" fmla="*/ 271905 h 652951"/>
              <a:gd name="connsiteX10" fmla="*/ 34615 w 349809"/>
              <a:gd name="connsiteY10" fmla="*/ 308348 h 652951"/>
              <a:gd name="connsiteX11" fmla="*/ 87623 w 349809"/>
              <a:gd name="connsiteY11" fmla="*/ 182453 h 652951"/>
              <a:gd name="connsiteX12" fmla="*/ 64432 w 349809"/>
              <a:gd name="connsiteY12" fmla="*/ 152635 h 652951"/>
              <a:gd name="connsiteX13" fmla="*/ 349354 w 349809"/>
              <a:gd name="connsiteY13" fmla="*/ 235 h 65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9809" h="652951">
                <a:moveTo>
                  <a:pt x="349354" y="235"/>
                </a:moveTo>
                <a:cubicBezTo>
                  <a:pt x="360950" y="-5839"/>
                  <a:pt x="147258" y="107357"/>
                  <a:pt x="134006" y="116192"/>
                </a:cubicBezTo>
                <a:cubicBezTo>
                  <a:pt x="120754" y="125027"/>
                  <a:pt x="275915" y="39992"/>
                  <a:pt x="269841" y="53244"/>
                </a:cubicBezTo>
                <a:cubicBezTo>
                  <a:pt x="263767" y="66496"/>
                  <a:pt x="126275" y="142144"/>
                  <a:pt x="97562" y="195705"/>
                </a:cubicBezTo>
                <a:cubicBezTo>
                  <a:pt x="68849" y="249266"/>
                  <a:pt x="98114" y="359148"/>
                  <a:pt x="97562" y="374609"/>
                </a:cubicBezTo>
                <a:cubicBezTo>
                  <a:pt x="97010" y="390070"/>
                  <a:pt x="98666" y="280739"/>
                  <a:pt x="94249" y="288470"/>
                </a:cubicBezTo>
                <a:cubicBezTo>
                  <a:pt x="89832" y="296201"/>
                  <a:pt x="62223" y="362462"/>
                  <a:pt x="71058" y="420992"/>
                </a:cubicBezTo>
                <a:cubicBezTo>
                  <a:pt x="79893" y="479522"/>
                  <a:pt x="136214" y="611492"/>
                  <a:pt x="147258" y="639653"/>
                </a:cubicBezTo>
                <a:cubicBezTo>
                  <a:pt x="158302" y="667814"/>
                  <a:pt x="161063" y="651248"/>
                  <a:pt x="137319" y="589957"/>
                </a:cubicBezTo>
                <a:cubicBezTo>
                  <a:pt x="113575" y="528666"/>
                  <a:pt x="21914" y="318840"/>
                  <a:pt x="4797" y="271905"/>
                </a:cubicBezTo>
                <a:cubicBezTo>
                  <a:pt x="-12320" y="224970"/>
                  <a:pt x="20811" y="323257"/>
                  <a:pt x="34615" y="308348"/>
                </a:cubicBezTo>
                <a:cubicBezTo>
                  <a:pt x="48419" y="293439"/>
                  <a:pt x="82654" y="208405"/>
                  <a:pt x="87623" y="182453"/>
                </a:cubicBezTo>
                <a:cubicBezTo>
                  <a:pt x="92592" y="156501"/>
                  <a:pt x="18602" y="179692"/>
                  <a:pt x="64432" y="152635"/>
                </a:cubicBezTo>
                <a:cubicBezTo>
                  <a:pt x="110262" y="125578"/>
                  <a:pt x="337758" y="6309"/>
                  <a:pt x="349354" y="23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6656AD72-791A-0134-F020-555689577DAD}"/>
              </a:ext>
            </a:extLst>
          </p:cNvPr>
          <p:cNvSpPr/>
          <p:nvPr/>
        </p:nvSpPr>
        <p:spPr>
          <a:xfrm>
            <a:off x="4926484" y="4147810"/>
            <a:ext cx="404285" cy="623190"/>
          </a:xfrm>
          <a:custGeom>
            <a:avLst/>
            <a:gdLst>
              <a:gd name="connsiteX0" fmla="*/ 404203 w 404285"/>
              <a:gd name="connsiteY0" fmla="*/ 120 h 623190"/>
              <a:gd name="connsiteX1" fmla="*/ 215359 w 404285"/>
              <a:gd name="connsiteY1" fmla="*/ 99512 h 623190"/>
              <a:gd name="connsiteX2" fmla="*/ 291559 w 404285"/>
              <a:gd name="connsiteY2" fmla="*/ 76320 h 623190"/>
              <a:gd name="connsiteX3" fmla="*/ 182229 w 404285"/>
              <a:gd name="connsiteY3" fmla="*/ 172399 h 623190"/>
              <a:gd name="connsiteX4" fmla="*/ 159038 w 404285"/>
              <a:gd name="connsiteY4" fmla="*/ 354616 h 623190"/>
              <a:gd name="connsiteX5" fmla="*/ 145786 w 404285"/>
              <a:gd name="connsiteY5" fmla="*/ 311547 h 623190"/>
              <a:gd name="connsiteX6" fmla="*/ 198794 w 404285"/>
              <a:gd name="connsiteY6" fmla="*/ 550086 h 623190"/>
              <a:gd name="connsiteX7" fmla="*/ 188855 w 404285"/>
              <a:gd name="connsiteY7" fmla="*/ 523581 h 623190"/>
              <a:gd name="connsiteX8" fmla="*/ 12 w 404285"/>
              <a:gd name="connsiteY8" fmla="*/ 622973 h 623190"/>
              <a:gd name="connsiteX9" fmla="*/ 198794 w 404285"/>
              <a:gd name="connsiteY9" fmla="*/ 550086 h 623190"/>
              <a:gd name="connsiteX10" fmla="*/ 248490 w 404285"/>
              <a:gd name="connsiteY10" fmla="*/ 543460 h 623190"/>
              <a:gd name="connsiteX11" fmla="*/ 178916 w 404285"/>
              <a:gd name="connsiteY11" fmla="*/ 493764 h 623190"/>
              <a:gd name="connsiteX12" fmla="*/ 96090 w 404285"/>
              <a:gd name="connsiteY12" fmla="*/ 328112 h 623190"/>
              <a:gd name="connsiteX13" fmla="*/ 159038 w 404285"/>
              <a:gd name="connsiteY13" fmla="*/ 308233 h 623190"/>
              <a:gd name="connsiteX14" fmla="*/ 185542 w 404285"/>
              <a:gd name="connsiteY14" fmla="*/ 139268 h 623190"/>
              <a:gd name="connsiteX15" fmla="*/ 188855 w 404285"/>
              <a:gd name="connsiteY15" fmla="*/ 122703 h 623190"/>
              <a:gd name="connsiteX16" fmla="*/ 404203 w 404285"/>
              <a:gd name="connsiteY16" fmla="*/ 120 h 62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285" h="623190">
                <a:moveTo>
                  <a:pt x="404203" y="120"/>
                </a:moveTo>
                <a:cubicBezTo>
                  <a:pt x="408620" y="-3745"/>
                  <a:pt x="234133" y="86812"/>
                  <a:pt x="215359" y="99512"/>
                </a:cubicBezTo>
                <a:cubicBezTo>
                  <a:pt x="196585" y="112212"/>
                  <a:pt x="297081" y="64172"/>
                  <a:pt x="291559" y="76320"/>
                </a:cubicBezTo>
                <a:cubicBezTo>
                  <a:pt x="286037" y="88468"/>
                  <a:pt x="204316" y="126016"/>
                  <a:pt x="182229" y="172399"/>
                </a:cubicBezTo>
                <a:cubicBezTo>
                  <a:pt x="160142" y="218782"/>
                  <a:pt x="165112" y="331425"/>
                  <a:pt x="159038" y="354616"/>
                </a:cubicBezTo>
                <a:cubicBezTo>
                  <a:pt x="152964" y="377807"/>
                  <a:pt x="139160" y="278969"/>
                  <a:pt x="145786" y="311547"/>
                </a:cubicBezTo>
                <a:cubicBezTo>
                  <a:pt x="152412" y="344125"/>
                  <a:pt x="191616" y="514747"/>
                  <a:pt x="198794" y="550086"/>
                </a:cubicBezTo>
                <a:cubicBezTo>
                  <a:pt x="205972" y="585425"/>
                  <a:pt x="221985" y="511433"/>
                  <a:pt x="188855" y="523581"/>
                </a:cubicBezTo>
                <a:cubicBezTo>
                  <a:pt x="155725" y="535729"/>
                  <a:pt x="-1644" y="618556"/>
                  <a:pt x="12" y="622973"/>
                </a:cubicBezTo>
                <a:cubicBezTo>
                  <a:pt x="1668" y="627390"/>
                  <a:pt x="157381" y="563338"/>
                  <a:pt x="198794" y="550086"/>
                </a:cubicBezTo>
                <a:cubicBezTo>
                  <a:pt x="240207" y="536834"/>
                  <a:pt x="251803" y="552847"/>
                  <a:pt x="248490" y="543460"/>
                </a:cubicBezTo>
                <a:cubicBezTo>
                  <a:pt x="245177" y="534073"/>
                  <a:pt x="204316" y="529655"/>
                  <a:pt x="178916" y="493764"/>
                </a:cubicBezTo>
                <a:cubicBezTo>
                  <a:pt x="153516" y="457873"/>
                  <a:pt x="99403" y="359034"/>
                  <a:pt x="96090" y="328112"/>
                </a:cubicBezTo>
                <a:cubicBezTo>
                  <a:pt x="92777" y="297190"/>
                  <a:pt x="144129" y="339707"/>
                  <a:pt x="159038" y="308233"/>
                </a:cubicBezTo>
                <a:cubicBezTo>
                  <a:pt x="173947" y="276759"/>
                  <a:pt x="185542" y="139268"/>
                  <a:pt x="185542" y="139268"/>
                </a:cubicBezTo>
                <a:cubicBezTo>
                  <a:pt x="190511" y="108346"/>
                  <a:pt x="149651" y="141477"/>
                  <a:pt x="188855" y="122703"/>
                </a:cubicBezTo>
                <a:cubicBezTo>
                  <a:pt x="228059" y="103929"/>
                  <a:pt x="399786" y="3985"/>
                  <a:pt x="404203" y="12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CD82B416-4178-32D4-C42F-ADA5776A2771}"/>
              </a:ext>
            </a:extLst>
          </p:cNvPr>
          <p:cNvSpPr/>
          <p:nvPr/>
        </p:nvSpPr>
        <p:spPr>
          <a:xfrm>
            <a:off x="5108395" y="4173894"/>
            <a:ext cx="401518" cy="549030"/>
          </a:xfrm>
          <a:custGeom>
            <a:avLst/>
            <a:gdLst>
              <a:gd name="connsiteX0" fmla="*/ 401196 w 401518"/>
              <a:gd name="connsiteY0" fmla="*/ 53549 h 549030"/>
              <a:gd name="connsiteX1" fmla="*/ 255422 w 401518"/>
              <a:gd name="connsiteY1" fmla="*/ 541 h 549030"/>
              <a:gd name="connsiteX2" fmla="*/ 69892 w 401518"/>
              <a:gd name="connsiteY2" fmla="*/ 93306 h 549030"/>
              <a:gd name="connsiteX3" fmla="*/ 119588 w 401518"/>
              <a:gd name="connsiteY3" fmla="*/ 93306 h 549030"/>
              <a:gd name="connsiteX4" fmla="*/ 66579 w 401518"/>
              <a:gd name="connsiteY4" fmla="*/ 179445 h 549030"/>
              <a:gd name="connsiteX5" fmla="*/ 30135 w 401518"/>
              <a:gd name="connsiteY5" fmla="*/ 265584 h 549030"/>
              <a:gd name="connsiteX6" fmla="*/ 40075 w 401518"/>
              <a:gd name="connsiteY6" fmla="*/ 255645 h 549030"/>
              <a:gd name="connsiteX7" fmla="*/ 20196 w 401518"/>
              <a:gd name="connsiteY7" fmla="*/ 401419 h 549030"/>
              <a:gd name="connsiteX8" fmla="*/ 116275 w 401518"/>
              <a:gd name="connsiteY8" fmla="*/ 543880 h 549030"/>
              <a:gd name="connsiteX9" fmla="*/ 89770 w 401518"/>
              <a:gd name="connsiteY9" fmla="*/ 504123 h 549030"/>
              <a:gd name="connsiteX10" fmla="*/ 318 w 401518"/>
              <a:gd name="connsiteY10" fmla="*/ 374915 h 549030"/>
              <a:gd name="connsiteX11" fmla="*/ 63266 w 401518"/>
              <a:gd name="connsiteY11" fmla="*/ 129749 h 549030"/>
              <a:gd name="connsiteX12" fmla="*/ 149405 w 401518"/>
              <a:gd name="connsiteY12" fmla="*/ 83367 h 549030"/>
              <a:gd name="connsiteX13" fmla="*/ 215666 w 401518"/>
              <a:gd name="connsiteY13" fmla="*/ 20419 h 549030"/>
              <a:gd name="connsiteX14" fmla="*/ 401196 w 401518"/>
              <a:gd name="connsiteY14" fmla="*/ 53549 h 54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1518" h="549030">
                <a:moveTo>
                  <a:pt x="401196" y="53549"/>
                </a:moveTo>
                <a:cubicBezTo>
                  <a:pt x="407822" y="50236"/>
                  <a:pt x="310639" y="-6085"/>
                  <a:pt x="255422" y="541"/>
                </a:cubicBezTo>
                <a:cubicBezTo>
                  <a:pt x="200205" y="7167"/>
                  <a:pt x="92531" y="77845"/>
                  <a:pt x="69892" y="93306"/>
                </a:cubicBezTo>
                <a:cubicBezTo>
                  <a:pt x="47253" y="108767"/>
                  <a:pt x="120140" y="78950"/>
                  <a:pt x="119588" y="93306"/>
                </a:cubicBezTo>
                <a:cubicBezTo>
                  <a:pt x="119036" y="107662"/>
                  <a:pt x="81488" y="150732"/>
                  <a:pt x="66579" y="179445"/>
                </a:cubicBezTo>
                <a:cubicBezTo>
                  <a:pt x="51670" y="208158"/>
                  <a:pt x="30135" y="265584"/>
                  <a:pt x="30135" y="265584"/>
                </a:cubicBezTo>
                <a:cubicBezTo>
                  <a:pt x="25718" y="278284"/>
                  <a:pt x="41731" y="233006"/>
                  <a:pt x="40075" y="255645"/>
                </a:cubicBezTo>
                <a:cubicBezTo>
                  <a:pt x="38419" y="278284"/>
                  <a:pt x="7496" y="353380"/>
                  <a:pt x="20196" y="401419"/>
                </a:cubicBezTo>
                <a:cubicBezTo>
                  <a:pt x="32896" y="449458"/>
                  <a:pt x="104679" y="526763"/>
                  <a:pt x="116275" y="543880"/>
                </a:cubicBezTo>
                <a:cubicBezTo>
                  <a:pt x="127871" y="560997"/>
                  <a:pt x="109096" y="532284"/>
                  <a:pt x="89770" y="504123"/>
                </a:cubicBezTo>
                <a:cubicBezTo>
                  <a:pt x="70444" y="475962"/>
                  <a:pt x="4735" y="437311"/>
                  <a:pt x="318" y="374915"/>
                </a:cubicBezTo>
                <a:cubicBezTo>
                  <a:pt x="-4099" y="312519"/>
                  <a:pt x="38418" y="178340"/>
                  <a:pt x="63266" y="129749"/>
                </a:cubicBezTo>
                <a:cubicBezTo>
                  <a:pt x="88114" y="81158"/>
                  <a:pt x="124005" y="101589"/>
                  <a:pt x="149405" y="83367"/>
                </a:cubicBezTo>
                <a:cubicBezTo>
                  <a:pt x="174805" y="65145"/>
                  <a:pt x="181431" y="24836"/>
                  <a:pt x="215666" y="20419"/>
                </a:cubicBezTo>
                <a:cubicBezTo>
                  <a:pt x="249901" y="16002"/>
                  <a:pt x="394570" y="56862"/>
                  <a:pt x="401196" y="5354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29069AF4-2CCE-FC98-2DAE-25F8857BB84A}"/>
              </a:ext>
            </a:extLst>
          </p:cNvPr>
          <p:cNvSpPr/>
          <p:nvPr/>
        </p:nvSpPr>
        <p:spPr>
          <a:xfrm>
            <a:off x="6072954" y="3392368"/>
            <a:ext cx="666514" cy="366372"/>
          </a:xfrm>
          <a:custGeom>
            <a:avLst/>
            <a:gdLst>
              <a:gd name="connsiteX0" fmla="*/ 665776 w 666514"/>
              <a:gd name="connsiteY0" fmla="*/ 189 h 366372"/>
              <a:gd name="connsiteX1" fmla="*/ 327846 w 666514"/>
              <a:gd name="connsiteY1" fmla="*/ 112832 h 366372"/>
              <a:gd name="connsiteX2" fmla="*/ 32985 w 666514"/>
              <a:gd name="connsiteY2" fmla="*/ 258606 h 366372"/>
              <a:gd name="connsiteX3" fmla="*/ 142316 w 666514"/>
              <a:gd name="connsiteY3" fmla="*/ 235415 h 366372"/>
              <a:gd name="connsiteX4" fmla="*/ 3168 w 666514"/>
              <a:gd name="connsiteY4" fmla="*/ 364623 h 366372"/>
              <a:gd name="connsiteX5" fmla="*/ 307968 w 666514"/>
              <a:gd name="connsiteY5" fmla="*/ 126084 h 366372"/>
              <a:gd name="connsiteX6" fmla="*/ 231768 w 666514"/>
              <a:gd name="connsiteY6" fmla="*/ 139336 h 366372"/>
              <a:gd name="connsiteX7" fmla="*/ 665776 w 666514"/>
              <a:gd name="connsiteY7" fmla="*/ 189 h 3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514" h="366372">
                <a:moveTo>
                  <a:pt x="665776" y="189"/>
                </a:moveTo>
                <a:cubicBezTo>
                  <a:pt x="681789" y="-4228"/>
                  <a:pt x="433311" y="69763"/>
                  <a:pt x="327846" y="112832"/>
                </a:cubicBezTo>
                <a:cubicBezTo>
                  <a:pt x="222381" y="155901"/>
                  <a:pt x="63907" y="238176"/>
                  <a:pt x="32985" y="258606"/>
                </a:cubicBezTo>
                <a:cubicBezTo>
                  <a:pt x="2063" y="279037"/>
                  <a:pt x="147285" y="217746"/>
                  <a:pt x="142316" y="235415"/>
                </a:cubicBezTo>
                <a:cubicBezTo>
                  <a:pt x="137347" y="253084"/>
                  <a:pt x="-24441" y="382845"/>
                  <a:pt x="3168" y="364623"/>
                </a:cubicBezTo>
                <a:cubicBezTo>
                  <a:pt x="30777" y="346401"/>
                  <a:pt x="269868" y="163632"/>
                  <a:pt x="307968" y="126084"/>
                </a:cubicBezTo>
                <a:cubicBezTo>
                  <a:pt x="346068" y="88536"/>
                  <a:pt x="174342" y="158110"/>
                  <a:pt x="231768" y="139336"/>
                </a:cubicBezTo>
                <a:lnTo>
                  <a:pt x="665776" y="18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0AA8C309-BB61-4268-F50E-9B34ABCB7A71}"/>
              </a:ext>
            </a:extLst>
          </p:cNvPr>
          <p:cNvSpPr/>
          <p:nvPr/>
        </p:nvSpPr>
        <p:spPr>
          <a:xfrm>
            <a:off x="5442059" y="3452600"/>
            <a:ext cx="1520539" cy="748924"/>
          </a:xfrm>
          <a:custGeom>
            <a:avLst/>
            <a:gdLst>
              <a:gd name="connsiteX0" fmla="*/ 1518645 w 1520539"/>
              <a:gd name="connsiteY0" fmla="*/ 9530 h 748924"/>
              <a:gd name="connsiteX1" fmla="*/ 1243663 w 1520539"/>
              <a:gd name="connsiteY1" fmla="*/ 6217 h 748924"/>
              <a:gd name="connsiteX2" fmla="*/ 1018376 w 1520539"/>
              <a:gd name="connsiteY2" fmla="*/ 55913 h 748924"/>
              <a:gd name="connsiteX3" fmla="*/ 1107828 w 1520539"/>
              <a:gd name="connsiteY3" fmla="*/ 32722 h 748924"/>
              <a:gd name="connsiteX4" fmla="*/ 653941 w 1520539"/>
              <a:gd name="connsiteY4" fmla="*/ 297765 h 748924"/>
              <a:gd name="connsiteX5" fmla="*/ 740080 w 1520539"/>
              <a:gd name="connsiteY5" fmla="*/ 267948 h 748924"/>
              <a:gd name="connsiteX6" fmla="*/ 140419 w 1520539"/>
              <a:gd name="connsiteY6" fmla="*/ 655574 h 748924"/>
              <a:gd name="connsiteX7" fmla="*/ 7898 w 1520539"/>
              <a:gd name="connsiteY7" fmla="*/ 745026 h 748924"/>
              <a:gd name="connsiteX8" fmla="*/ 296132 w 1520539"/>
              <a:gd name="connsiteY8" fmla="*/ 569435 h 748924"/>
              <a:gd name="connsiteX9" fmla="*/ 624124 w 1520539"/>
              <a:gd name="connsiteY9" fmla="*/ 390530 h 748924"/>
              <a:gd name="connsiteX10" fmla="*/ 537984 w 1520539"/>
              <a:gd name="connsiteY10" fmla="*/ 423661 h 748924"/>
              <a:gd name="connsiteX11" fmla="*/ 683758 w 1520539"/>
              <a:gd name="connsiteY11" fmla="*/ 277887 h 748924"/>
              <a:gd name="connsiteX12" fmla="*/ 779837 w 1520539"/>
              <a:gd name="connsiteY12" fmla="*/ 191748 h 748924"/>
              <a:gd name="connsiteX13" fmla="*/ 1117767 w 1520539"/>
              <a:gd name="connsiteY13" fmla="*/ 45974 h 748924"/>
              <a:gd name="connsiteX14" fmla="*/ 1097889 w 1520539"/>
              <a:gd name="connsiteY14" fmla="*/ 85730 h 748924"/>
              <a:gd name="connsiteX15" fmla="*/ 1518645 w 1520539"/>
              <a:gd name="connsiteY15" fmla="*/ 9530 h 74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20539" h="748924">
                <a:moveTo>
                  <a:pt x="1518645" y="9530"/>
                </a:moveTo>
                <a:cubicBezTo>
                  <a:pt x="1542941" y="-3722"/>
                  <a:pt x="1327041" y="-1513"/>
                  <a:pt x="1243663" y="6217"/>
                </a:cubicBezTo>
                <a:cubicBezTo>
                  <a:pt x="1160285" y="13947"/>
                  <a:pt x="1041015" y="51496"/>
                  <a:pt x="1018376" y="55913"/>
                </a:cubicBezTo>
                <a:cubicBezTo>
                  <a:pt x="995737" y="60330"/>
                  <a:pt x="1168567" y="-7587"/>
                  <a:pt x="1107828" y="32722"/>
                </a:cubicBezTo>
                <a:cubicBezTo>
                  <a:pt x="1047089" y="73031"/>
                  <a:pt x="715232" y="258561"/>
                  <a:pt x="653941" y="297765"/>
                </a:cubicBezTo>
                <a:cubicBezTo>
                  <a:pt x="592650" y="336969"/>
                  <a:pt x="825667" y="208313"/>
                  <a:pt x="740080" y="267948"/>
                </a:cubicBezTo>
                <a:cubicBezTo>
                  <a:pt x="654493" y="327583"/>
                  <a:pt x="262449" y="576061"/>
                  <a:pt x="140419" y="655574"/>
                </a:cubicBezTo>
                <a:cubicBezTo>
                  <a:pt x="18389" y="735087"/>
                  <a:pt x="-18054" y="759382"/>
                  <a:pt x="7898" y="745026"/>
                </a:cubicBezTo>
                <a:cubicBezTo>
                  <a:pt x="33850" y="730670"/>
                  <a:pt x="193428" y="628518"/>
                  <a:pt x="296132" y="569435"/>
                </a:cubicBezTo>
                <a:cubicBezTo>
                  <a:pt x="398836" y="510352"/>
                  <a:pt x="583815" y="414826"/>
                  <a:pt x="624124" y="390530"/>
                </a:cubicBezTo>
                <a:cubicBezTo>
                  <a:pt x="664433" y="366234"/>
                  <a:pt x="528045" y="442435"/>
                  <a:pt x="537984" y="423661"/>
                </a:cubicBezTo>
                <a:cubicBezTo>
                  <a:pt x="547923" y="404887"/>
                  <a:pt x="643449" y="316539"/>
                  <a:pt x="683758" y="277887"/>
                </a:cubicBezTo>
                <a:cubicBezTo>
                  <a:pt x="724067" y="239235"/>
                  <a:pt x="707502" y="230400"/>
                  <a:pt x="779837" y="191748"/>
                </a:cubicBezTo>
                <a:cubicBezTo>
                  <a:pt x="852172" y="153096"/>
                  <a:pt x="1064758" y="63644"/>
                  <a:pt x="1117767" y="45974"/>
                </a:cubicBezTo>
                <a:cubicBezTo>
                  <a:pt x="1170776" y="28304"/>
                  <a:pt x="1026658" y="95669"/>
                  <a:pt x="1097889" y="85730"/>
                </a:cubicBezTo>
                <a:cubicBezTo>
                  <a:pt x="1169119" y="75791"/>
                  <a:pt x="1494349" y="22782"/>
                  <a:pt x="1518645" y="953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5615E159-67FD-2857-9BCA-76BCFFF47316}"/>
              </a:ext>
            </a:extLst>
          </p:cNvPr>
          <p:cNvSpPr/>
          <p:nvPr/>
        </p:nvSpPr>
        <p:spPr>
          <a:xfrm>
            <a:off x="5813378" y="3505200"/>
            <a:ext cx="1276535" cy="893556"/>
          </a:xfrm>
          <a:custGeom>
            <a:avLst/>
            <a:gdLst>
              <a:gd name="connsiteX0" fmla="*/ 1276535 w 1276535"/>
              <a:gd name="connsiteY0" fmla="*/ 0 h 893556"/>
              <a:gd name="connsiteX1" fmla="*/ 779579 w 1276535"/>
              <a:gd name="connsiteY1" fmla="*/ 159026 h 893556"/>
              <a:gd name="connsiteX2" fmla="*/ 796144 w 1276535"/>
              <a:gd name="connsiteY2" fmla="*/ 172278 h 893556"/>
              <a:gd name="connsiteX3" fmla="*/ 266057 w 1276535"/>
              <a:gd name="connsiteY3" fmla="*/ 563217 h 893556"/>
              <a:gd name="connsiteX4" fmla="*/ 7639 w 1276535"/>
              <a:gd name="connsiteY4" fmla="*/ 884583 h 893556"/>
              <a:gd name="connsiteX5" fmla="*/ 83839 w 1276535"/>
              <a:gd name="connsiteY5" fmla="*/ 785191 h 893556"/>
              <a:gd name="connsiteX6" fmla="*/ 242865 w 1276535"/>
              <a:gd name="connsiteY6" fmla="*/ 583096 h 893556"/>
              <a:gd name="connsiteX7" fmla="*/ 289248 w 1276535"/>
              <a:gd name="connsiteY7" fmla="*/ 715617 h 893556"/>
              <a:gd name="connsiteX8" fmla="*/ 319065 w 1276535"/>
              <a:gd name="connsiteY8" fmla="*/ 569843 h 893556"/>
              <a:gd name="connsiteX9" fmla="*/ 825961 w 1276535"/>
              <a:gd name="connsiteY9" fmla="*/ 205409 h 893556"/>
              <a:gd name="connsiteX10" fmla="*/ 799457 w 1276535"/>
              <a:gd name="connsiteY10" fmla="*/ 215348 h 893556"/>
              <a:gd name="connsiteX11" fmla="*/ 1276535 w 1276535"/>
              <a:gd name="connsiteY11" fmla="*/ 0 h 89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6535" h="893556">
                <a:moveTo>
                  <a:pt x="1276535" y="0"/>
                </a:moveTo>
                <a:lnTo>
                  <a:pt x="779579" y="159026"/>
                </a:lnTo>
                <a:cubicBezTo>
                  <a:pt x="699514" y="187739"/>
                  <a:pt x="881731" y="104913"/>
                  <a:pt x="796144" y="172278"/>
                </a:cubicBezTo>
                <a:cubicBezTo>
                  <a:pt x="710557" y="239643"/>
                  <a:pt x="397475" y="444499"/>
                  <a:pt x="266057" y="563217"/>
                </a:cubicBezTo>
                <a:cubicBezTo>
                  <a:pt x="134639" y="681935"/>
                  <a:pt x="38009" y="847587"/>
                  <a:pt x="7639" y="884583"/>
                </a:cubicBezTo>
                <a:cubicBezTo>
                  <a:pt x="-22731" y="921579"/>
                  <a:pt x="44635" y="835439"/>
                  <a:pt x="83839" y="785191"/>
                </a:cubicBezTo>
                <a:cubicBezTo>
                  <a:pt x="123043" y="734943"/>
                  <a:pt x="208630" y="594692"/>
                  <a:pt x="242865" y="583096"/>
                </a:cubicBezTo>
                <a:cubicBezTo>
                  <a:pt x="277100" y="571500"/>
                  <a:pt x="276548" y="717826"/>
                  <a:pt x="289248" y="715617"/>
                </a:cubicBezTo>
                <a:cubicBezTo>
                  <a:pt x="301948" y="713408"/>
                  <a:pt x="229613" y="654878"/>
                  <a:pt x="319065" y="569843"/>
                </a:cubicBezTo>
                <a:cubicBezTo>
                  <a:pt x="408517" y="484808"/>
                  <a:pt x="745896" y="264492"/>
                  <a:pt x="825961" y="205409"/>
                </a:cubicBezTo>
                <a:cubicBezTo>
                  <a:pt x="906026" y="146327"/>
                  <a:pt x="799457" y="215348"/>
                  <a:pt x="799457" y="215348"/>
                </a:cubicBezTo>
                <a:lnTo>
                  <a:pt x="1276535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8D99C0E9-18C0-185F-6876-5DC9394E4BE3}"/>
              </a:ext>
            </a:extLst>
          </p:cNvPr>
          <p:cNvSpPr/>
          <p:nvPr/>
        </p:nvSpPr>
        <p:spPr>
          <a:xfrm>
            <a:off x="5482083" y="4100746"/>
            <a:ext cx="407422" cy="240262"/>
          </a:xfrm>
          <a:custGeom>
            <a:avLst/>
            <a:gdLst>
              <a:gd name="connsiteX0" fmla="*/ 213039 w 407422"/>
              <a:gd name="connsiteY0" fmla="*/ 802 h 240262"/>
              <a:gd name="connsiteX1" fmla="*/ 34134 w 407422"/>
              <a:gd name="connsiteY1" fmla="*/ 106819 h 240262"/>
              <a:gd name="connsiteX2" fmla="*/ 173282 w 407422"/>
              <a:gd name="connsiteY2" fmla="*/ 179706 h 240262"/>
              <a:gd name="connsiteX3" fmla="*/ 398569 w 407422"/>
              <a:gd name="connsiteY3" fmla="*/ 236028 h 240262"/>
              <a:gd name="connsiteX4" fmla="*/ 365439 w 407422"/>
              <a:gd name="connsiteY4" fmla="*/ 232715 h 240262"/>
              <a:gd name="connsiteX5" fmla="*/ 67265 w 407422"/>
              <a:gd name="connsiteY5" fmla="*/ 196271 h 240262"/>
              <a:gd name="connsiteX6" fmla="*/ 203100 w 407422"/>
              <a:gd name="connsiteY6" fmla="*/ 239341 h 240262"/>
              <a:gd name="connsiteX7" fmla="*/ 50700 w 407422"/>
              <a:gd name="connsiteY7" fmla="*/ 146576 h 240262"/>
              <a:gd name="connsiteX8" fmla="*/ 1004 w 407422"/>
              <a:gd name="connsiteY8" fmla="*/ 116758 h 240262"/>
              <a:gd name="connsiteX9" fmla="*/ 87143 w 407422"/>
              <a:gd name="connsiteY9" fmla="*/ 60437 h 240262"/>
              <a:gd name="connsiteX10" fmla="*/ 213039 w 407422"/>
              <a:gd name="connsiteY10" fmla="*/ 802 h 24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422" h="240262">
                <a:moveTo>
                  <a:pt x="213039" y="802"/>
                </a:moveTo>
                <a:cubicBezTo>
                  <a:pt x="204204" y="8532"/>
                  <a:pt x="40760" y="77002"/>
                  <a:pt x="34134" y="106819"/>
                </a:cubicBezTo>
                <a:cubicBezTo>
                  <a:pt x="27508" y="136636"/>
                  <a:pt x="112543" y="158171"/>
                  <a:pt x="173282" y="179706"/>
                </a:cubicBezTo>
                <a:cubicBezTo>
                  <a:pt x="234021" y="201241"/>
                  <a:pt x="398569" y="236028"/>
                  <a:pt x="398569" y="236028"/>
                </a:cubicBezTo>
                <a:cubicBezTo>
                  <a:pt x="430595" y="244863"/>
                  <a:pt x="365439" y="232715"/>
                  <a:pt x="365439" y="232715"/>
                </a:cubicBezTo>
                <a:cubicBezTo>
                  <a:pt x="310222" y="226089"/>
                  <a:pt x="94321" y="195167"/>
                  <a:pt x="67265" y="196271"/>
                </a:cubicBezTo>
                <a:cubicBezTo>
                  <a:pt x="40209" y="197375"/>
                  <a:pt x="205861" y="247623"/>
                  <a:pt x="203100" y="239341"/>
                </a:cubicBezTo>
                <a:cubicBezTo>
                  <a:pt x="200339" y="231059"/>
                  <a:pt x="50700" y="146576"/>
                  <a:pt x="50700" y="146576"/>
                </a:cubicBezTo>
                <a:cubicBezTo>
                  <a:pt x="17017" y="126146"/>
                  <a:pt x="-5070" y="131115"/>
                  <a:pt x="1004" y="116758"/>
                </a:cubicBezTo>
                <a:cubicBezTo>
                  <a:pt x="7078" y="102402"/>
                  <a:pt x="52356" y="77554"/>
                  <a:pt x="87143" y="60437"/>
                </a:cubicBezTo>
                <a:cubicBezTo>
                  <a:pt x="121930" y="43320"/>
                  <a:pt x="221874" y="-6928"/>
                  <a:pt x="213039" y="80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028739E0-ED88-3C7A-363B-82EA722A1EF2}"/>
              </a:ext>
            </a:extLst>
          </p:cNvPr>
          <p:cNvSpPr/>
          <p:nvPr/>
        </p:nvSpPr>
        <p:spPr>
          <a:xfrm>
            <a:off x="6089523" y="3526938"/>
            <a:ext cx="1012222" cy="923118"/>
          </a:xfrm>
          <a:custGeom>
            <a:avLst/>
            <a:gdLst>
              <a:gd name="connsiteX0" fmla="*/ 1007016 w 1012222"/>
              <a:gd name="connsiteY0" fmla="*/ 4766 h 923118"/>
              <a:gd name="connsiteX1" fmla="*/ 586260 w 1012222"/>
              <a:gd name="connsiteY1" fmla="*/ 233366 h 923118"/>
              <a:gd name="connsiteX2" fmla="*/ 602825 w 1012222"/>
              <a:gd name="connsiteY2" fmla="*/ 226740 h 923118"/>
              <a:gd name="connsiteX3" fmla="*/ 384164 w 1012222"/>
              <a:gd name="connsiteY3" fmla="*/ 425523 h 923118"/>
              <a:gd name="connsiteX4" fmla="*/ 410668 w 1012222"/>
              <a:gd name="connsiteY4" fmla="*/ 379140 h 923118"/>
              <a:gd name="connsiteX5" fmla="*/ 195320 w 1012222"/>
              <a:gd name="connsiteY5" fmla="*/ 611053 h 923118"/>
              <a:gd name="connsiteX6" fmla="*/ 52860 w 1012222"/>
              <a:gd name="connsiteY6" fmla="*/ 823088 h 923118"/>
              <a:gd name="connsiteX7" fmla="*/ 3164 w 1012222"/>
              <a:gd name="connsiteY7" fmla="*/ 922479 h 923118"/>
              <a:gd name="connsiteX8" fmla="*/ 46234 w 1012222"/>
              <a:gd name="connsiteY8" fmla="*/ 842966 h 923118"/>
              <a:gd name="connsiteX9" fmla="*/ 374225 w 1012222"/>
              <a:gd name="connsiteY9" fmla="*/ 468592 h 923118"/>
              <a:gd name="connsiteX10" fmla="*/ 284773 w 1012222"/>
              <a:gd name="connsiteY10" fmla="*/ 558045 h 923118"/>
              <a:gd name="connsiteX11" fmla="*/ 629329 w 1012222"/>
              <a:gd name="connsiteY11" fmla="*/ 239992 h 923118"/>
              <a:gd name="connsiteX12" fmla="*/ 553129 w 1012222"/>
              <a:gd name="connsiteY12" fmla="*/ 246619 h 923118"/>
              <a:gd name="connsiteX13" fmla="*/ 801607 w 1012222"/>
              <a:gd name="connsiteY13" fmla="*/ 90905 h 923118"/>
              <a:gd name="connsiteX14" fmla="*/ 1007016 w 1012222"/>
              <a:gd name="connsiteY14" fmla="*/ 4766 h 92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12222" h="923118">
                <a:moveTo>
                  <a:pt x="1007016" y="4766"/>
                </a:moveTo>
                <a:cubicBezTo>
                  <a:pt x="971125" y="28510"/>
                  <a:pt x="653625" y="196370"/>
                  <a:pt x="586260" y="233366"/>
                </a:cubicBezTo>
                <a:cubicBezTo>
                  <a:pt x="518895" y="270362"/>
                  <a:pt x="636508" y="194714"/>
                  <a:pt x="602825" y="226740"/>
                </a:cubicBezTo>
                <a:cubicBezTo>
                  <a:pt x="569142" y="258766"/>
                  <a:pt x="416190" y="400123"/>
                  <a:pt x="384164" y="425523"/>
                </a:cubicBezTo>
                <a:cubicBezTo>
                  <a:pt x="352138" y="450923"/>
                  <a:pt x="442142" y="348218"/>
                  <a:pt x="410668" y="379140"/>
                </a:cubicBezTo>
                <a:cubicBezTo>
                  <a:pt x="379194" y="410062"/>
                  <a:pt x="254955" y="537062"/>
                  <a:pt x="195320" y="611053"/>
                </a:cubicBezTo>
                <a:cubicBezTo>
                  <a:pt x="135685" y="685044"/>
                  <a:pt x="84886" y="771184"/>
                  <a:pt x="52860" y="823088"/>
                </a:cubicBezTo>
                <a:cubicBezTo>
                  <a:pt x="20834" y="874992"/>
                  <a:pt x="4268" y="919166"/>
                  <a:pt x="3164" y="922479"/>
                </a:cubicBezTo>
                <a:cubicBezTo>
                  <a:pt x="2060" y="925792"/>
                  <a:pt x="-15610" y="918614"/>
                  <a:pt x="46234" y="842966"/>
                </a:cubicBezTo>
                <a:cubicBezTo>
                  <a:pt x="108077" y="767318"/>
                  <a:pt x="334469" y="516079"/>
                  <a:pt x="374225" y="468592"/>
                </a:cubicBezTo>
                <a:cubicBezTo>
                  <a:pt x="413981" y="421105"/>
                  <a:pt x="242256" y="596145"/>
                  <a:pt x="284773" y="558045"/>
                </a:cubicBezTo>
                <a:cubicBezTo>
                  <a:pt x="327290" y="519945"/>
                  <a:pt x="584603" y="291896"/>
                  <a:pt x="629329" y="239992"/>
                </a:cubicBezTo>
                <a:cubicBezTo>
                  <a:pt x="674055" y="188088"/>
                  <a:pt x="524416" y="271467"/>
                  <a:pt x="553129" y="246619"/>
                </a:cubicBezTo>
                <a:cubicBezTo>
                  <a:pt x="581842" y="221771"/>
                  <a:pt x="718781" y="130110"/>
                  <a:pt x="801607" y="90905"/>
                </a:cubicBezTo>
                <a:cubicBezTo>
                  <a:pt x="884433" y="51701"/>
                  <a:pt x="1042907" y="-18978"/>
                  <a:pt x="1007016" y="47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CAF79100-3CCA-2044-AD18-96140E6B9420}"/>
              </a:ext>
            </a:extLst>
          </p:cNvPr>
          <p:cNvSpPr/>
          <p:nvPr/>
        </p:nvSpPr>
        <p:spPr>
          <a:xfrm>
            <a:off x="5932978" y="4154157"/>
            <a:ext cx="190105" cy="262788"/>
          </a:xfrm>
          <a:custGeom>
            <a:avLst/>
            <a:gdLst>
              <a:gd name="connsiteX0" fmla="*/ 189526 w 190105"/>
              <a:gd name="connsiteY0" fmla="*/ 400 h 262788"/>
              <a:gd name="connsiteX1" fmla="*/ 60318 w 190105"/>
              <a:gd name="connsiteY1" fmla="*/ 169365 h 262788"/>
              <a:gd name="connsiteX2" fmla="*/ 80196 w 190105"/>
              <a:gd name="connsiteY2" fmla="*/ 229000 h 262788"/>
              <a:gd name="connsiteX3" fmla="*/ 186213 w 190105"/>
              <a:gd name="connsiteY3" fmla="*/ 262130 h 262788"/>
              <a:gd name="connsiteX4" fmla="*/ 146457 w 190105"/>
              <a:gd name="connsiteY4" fmla="*/ 248878 h 262788"/>
              <a:gd name="connsiteX5" fmla="*/ 683 w 190105"/>
              <a:gd name="connsiteY5" fmla="*/ 222373 h 262788"/>
              <a:gd name="connsiteX6" fmla="*/ 189526 w 190105"/>
              <a:gd name="connsiteY6" fmla="*/ 400 h 26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105" h="262788">
                <a:moveTo>
                  <a:pt x="189526" y="400"/>
                </a:moveTo>
                <a:cubicBezTo>
                  <a:pt x="199465" y="-8435"/>
                  <a:pt x="78540" y="131265"/>
                  <a:pt x="60318" y="169365"/>
                </a:cubicBezTo>
                <a:cubicBezTo>
                  <a:pt x="42096" y="207465"/>
                  <a:pt x="59213" y="213539"/>
                  <a:pt x="80196" y="229000"/>
                </a:cubicBezTo>
                <a:cubicBezTo>
                  <a:pt x="101179" y="244461"/>
                  <a:pt x="175170" y="258817"/>
                  <a:pt x="186213" y="262130"/>
                </a:cubicBezTo>
                <a:cubicBezTo>
                  <a:pt x="197256" y="265443"/>
                  <a:pt x="177379" y="255504"/>
                  <a:pt x="146457" y="248878"/>
                </a:cubicBezTo>
                <a:cubicBezTo>
                  <a:pt x="115535" y="242252"/>
                  <a:pt x="-10360" y="262129"/>
                  <a:pt x="683" y="222373"/>
                </a:cubicBezTo>
                <a:cubicBezTo>
                  <a:pt x="11726" y="182617"/>
                  <a:pt x="179587" y="9235"/>
                  <a:pt x="189526" y="4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BFDFC5F7-626C-DF10-DE65-A097E0C1EE28}"/>
              </a:ext>
            </a:extLst>
          </p:cNvPr>
          <p:cNvSpPr/>
          <p:nvPr/>
        </p:nvSpPr>
        <p:spPr>
          <a:xfrm>
            <a:off x="6009285" y="3689743"/>
            <a:ext cx="1190321" cy="884467"/>
          </a:xfrm>
          <a:custGeom>
            <a:avLst/>
            <a:gdLst>
              <a:gd name="connsiteX0" fmla="*/ 1176706 w 1190321"/>
              <a:gd name="connsiteY0" fmla="*/ 10927 h 884467"/>
              <a:gd name="connsiteX1" fmla="*/ 669811 w 1190321"/>
              <a:gd name="connsiteY1" fmla="*/ 345544 h 884467"/>
              <a:gd name="connsiteX2" fmla="*/ 712880 w 1190321"/>
              <a:gd name="connsiteY2" fmla="*/ 322353 h 884467"/>
              <a:gd name="connsiteX3" fmla="*/ 384889 w 1190321"/>
              <a:gd name="connsiteY3" fmla="*/ 845814 h 884467"/>
              <a:gd name="connsiteX4" fmla="*/ 345132 w 1190321"/>
              <a:gd name="connsiteY4" fmla="*/ 835874 h 884467"/>
              <a:gd name="connsiteX5" fmla="*/ 235802 w 1190321"/>
              <a:gd name="connsiteY5" fmla="*/ 759674 h 884467"/>
              <a:gd name="connsiteX6" fmla="*/ 576 w 1190321"/>
              <a:gd name="connsiteY6" fmla="*/ 719918 h 884467"/>
              <a:gd name="connsiteX7" fmla="*/ 176167 w 1190321"/>
              <a:gd name="connsiteY7" fmla="*/ 779553 h 884467"/>
              <a:gd name="connsiteX8" fmla="*/ 388202 w 1190321"/>
              <a:gd name="connsiteY8" fmla="*/ 865692 h 884467"/>
              <a:gd name="connsiteX9" fmla="*/ 497532 w 1190321"/>
              <a:gd name="connsiteY9" fmla="*/ 640405 h 884467"/>
              <a:gd name="connsiteX10" fmla="*/ 447837 w 1190321"/>
              <a:gd name="connsiteY10" fmla="*/ 650344 h 884467"/>
              <a:gd name="connsiteX11" fmla="*/ 818898 w 1190321"/>
              <a:gd name="connsiteY11" fmla="*/ 305787 h 884467"/>
              <a:gd name="connsiteX12" fmla="*/ 782454 w 1190321"/>
              <a:gd name="connsiteY12" fmla="*/ 252779 h 884467"/>
              <a:gd name="connsiteX13" fmla="*/ 1024306 w 1190321"/>
              <a:gd name="connsiteY13" fmla="*/ 93753 h 884467"/>
              <a:gd name="connsiteX14" fmla="*/ 1176706 w 1190321"/>
              <a:gd name="connsiteY14" fmla="*/ 10927 h 88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0321" h="884467">
                <a:moveTo>
                  <a:pt x="1176706" y="10927"/>
                </a:moveTo>
                <a:cubicBezTo>
                  <a:pt x="1117624" y="52892"/>
                  <a:pt x="747115" y="293640"/>
                  <a:pt x="669811" y="345544"/>
                </a:cubicBezTo>
                <a:cubicBezTo>
                  <a:pt x="592507" y="397448"/>
                  <a:pt x="760367" y="238975"/>
                  <a:pt x="712880" y="322353"/>
                </a:cubicBezTo>
                <a:cubicBezTo>
                  <a:pt x="665393" y="405731"/>
                  <a:pt x="446180" y="760227"/>
                  <a:pt x="384889" y="845814"/>
                </a:cubicBezTo>
                <a:cubicBezTo>
                  <a:pt x="323598" y="931401"/>
                  <a:pt x="369980" y="850231"/>
                  <a:pt x="345132" y="835874"/>
                </a:cubicBezTo>
                <a:cubicBezTo>
                  <a:pt x="320284" y="821517"/>
                  <a:pt x="293228" y="779000"/>
                  <a:pt x="235802" y="759674"/>
                </a:cubicBezTo>
                <a:cubicBezTo>
                  <a:pt x="178376" y="740348"/>
                  <a:pt x="10515" y="716605"/>
                  <a:pt x="576" y="719918"/>
                </a:cubicBezTo>
                <a:cubicBezTo>
                  <a:pt x="-9363" y="723231"/>
                  <a:pt x="111563" y="755257"/>
                  <a:pt x="176167" y="779553"/>
                </a:cubicBezTo>
                <a:cubicBezTo>
                  <a:pt x="240771" y="803849"/>
                  <a:pt x="334641" y="888883"/>
                  <a:pt x="388202" y="865692"/>
                </a:cubicBezTo>
                <a:cubicBezTo>
                  <a:pt x="441763" y="842501"/>
                  <a:pt x="487593" y="676296"/>
                  <a:pt x="497532" y="640405"/>
                </a:cubicBezTo>
                <a:cubicBezTo>
                  <a:pt x="507471" y="604514"/>
                  <a:pt x="394276" y="706114"/>
                  <a:pt x="447837" y="650344"/>
                </a:cubicBezTo>
                <a:cubicBezTo>
                  <a:pt x="501398" y="594574"/>
                  <a:pt x="763128" y="372048"/>
                  <a:pt x="818898" y="305787"/>
                </a:cubicBezTo>
                <a:cubicBezTo>
                  <a:pt x="874667" y="239526"/>
                  <a:pt x="748219" y="288118"/>
                  <a:pt x="782454" y="252779"/>
                </a:cubicBezTo>
                <a:cubicBezTo>
                  <a:pt x="816689" y="217440"/>
                  <a:pt x="961358" y="128540"/>
                  <a:pt x="1024306" y="93753"/>
                </a:cubicBezTo>
                <a:cubicBezTo>
                  <a:pt x="1087254" y="58966"/>
                  <a:pt x="1235788" y="-31038"/>
                  <a:pt x="1176706" y="1092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997CE3B1-E02F-8B1D-19C0-D422C9BF8A28}"/>
              </a:ext>
            </a:extLst>
          </p:cNvPr>
          <p:cNvSpPr/>
          <p:nvPr/>
        </p:nvSpPr>
        <p:spPr>
          <a:xfrm>
            <a:off x="6827767" y="3581074"/>
            <a:ext cx="312131" cy="272215"/>
          </a:xfrm>
          <a:custGeom>
            <a:avLst/>
            <a:gdLst>
              <a:gd name="connsiteX0" fmla="*/ 199198 w 312131"/>
              <a:gd name="connsiteY0" fmla="*/ 326 h 272215"/>
              <a:gd name="connsiteX1" fmla="*/ 311842 w 312131"/>
              <a:gd name="connsiteY1" fmla="*/ 69900 h 272215"/>
              <a:gd name="connsiteX2" fmla="*/ 159442 w 312131"/>
              <a:gd name="connsiteY2" fmla="*/ 53335 h 272215"/>
              <a:gd name="connsiteX3" fmla="*/ 212450 w 312131"/>
              <a:gd name="connsiteY3" fmla="*/ 136161 h 272215"/>
              <a:gd name="connsiteX4" fmla="*/ 69990 w 312131"/>
              <a:gd name="connsiteY4" fmla="*/ 86465 h 272215"/>
              <a:gd name="connsiteX5" fmla="*/ 185946 w 312131"/>
              <a:gd name="connsiteY5" fmla="*/ 212361 h 272215"/>
              <a:gd name="connsiteX6" fmla="*/ 23607 w 312131"/>
              <a:gd name="connsiteY6" fmla="*/ 169291 h 272215"/>
              <a:gd name="connsiteX7" fmla="*/ 99807 w 312131"/>
              <a:gd name="connsiteY7" fmla="*/ 268683 h 272215"/>
              <a:gd name="connsiteX8" fmla="*/ 43485 w 312131"/>
              <a:gd name="connsiteY8" fmla="*/ 238865 h 272215"/>
              <a:gd name="connsiteX9" fmla="*/ 3729 w 312131"/>
              <a:gd name="connsiteY9" fmla="*/ 132848 h 272215"/>
              <a:gd name="connsiteX10" fmla="*/ 139563 w 312131"/>
              <a:gd name="connsiteY10" fmla="*/ 172604 h 272215"/>
              <a:gd name="connsiteX11" fmla="*/ 172694 w 312131"/>
              <a:gd name="connsiteY11" fmla="*/ 93091 h 272215"/>
              <a:gd name="connsiteX12" fmla="*/ 252207 w 312131"/>
              <a:gd name="connsiteY12" fmla="*/ 103030 h 272215"/>
              <a:gd name="connsiteX13" fmla="*/ 199198 w 312131"/>
              <a:gd name="connsiteY13" fmla="*/ 326 h 27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2131" h="272215">
                <a:moveTo>
                  <a:pt x="199198" y="326"/>
                </a:moveTo>
                <a:cubicBezTo>
                  <a:pt x="209137" y="-5196"/>
                  <a:pt x="318468" y="61065"/>
                  <a:pt x="311842" y="69900"/>
                </a:cubicBezTo>
                <a:cubicBezTo>
                  <a:pt x="305216" y="78735"/>
                  <a:pt x="176007" y="42292"/>
                  <a:pt x="159442" y="53335"/>
                </a:cubicBezTo>
                <a:cubicBezTo>
                  <a:pt x="142877" y="64378"/>
                  <a:pt x="227359" y="130639"/>
                  <a:pt x="212450" y="136161"/>
                </a:cubicBezTo>
                <a:cubicBezTo>
                  <a:pt x="197541" y="141683"/>
                  <a:pt x="74407" y="73765"/>
                  <a:pt x="69990" y="86465"/>
                </a:cubicBezTo>
                <a:cubicBezTo>
                  <a:pt x="65573" y="99165"/>
                  <a:pt x="193676" y="198557"/>
                  <a:pt x="185946" y="212361"/>
                </a:cubicBezTo>
                <a:cubicBezTo>
                  <a:pt x="178216" y="226165"/>
                  <a:pt x="37963" y="159904"/>
                  <a:pt x="23607" y="169291"/>
                </a:cubicBezTo>
                <a:cubicBezTo>
                  <a:pt x="9251" y="178678"/>
                  <a:pt x="96494" y="257087"/>
                  <a:pt x="99807" y="268683"/>
                </a:cubicBezTo>
                <a:cubicBezTo>
                  <a:pt x="103120" y="280279"/>
                  <a:pt x="59498" y="261504"/>
                  <a:pt x="43485" y="238865"/>
                </a:cubicBezTo>
                <a:cubicBezTo>
                  <a:pt x="27472" y="216226"/>
                  <a:pt x="-12284" y="143892"/>
                  <a:pt x="3729" y="132848"/>
                </a:cubicBezTo>
                <a:cubicBezTo>
                  <a:pt x="19742" y="121804"/>
                  <a:pt x="111402" y="179230"/>
                  <a:pt x="139563" y="172604"/>
                </a:cubicBezTo>
                <a:cubicBezTo>
                  <a:pt x="167724" y="165978"/>
                  <a:pt x="153920" y="104687"/>
                  <a:pt x="172694" y="93091"/>
                </a:cubicBezTo>
                <a:cubicBezTo>
                  <a:pt x="191468" y="81495"/>
                  <a:pt x="243924" y="116282"/>
                  <a:pt x="252207" y="103030"/>
                </a:cubicBezTo>
                <a:cubicBezTo>
                  <a:pt x="260490" y="89778"/>
                  <a:pt x="189259" y="5848"/>
                  <a:pt x="199198" y="3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D550D4A3-0972-1B02-9693-0683FBA918DC}"/>
              </a:ext>
            </a:extLst>
          </p:cNvPr>
          <p:cNvSpPr/>
          <p:nvPr/>
        </p:nvSpPr>
        <p:spPr>
          <a:xfrm>
            <a:off x="4326018" y="4123326"/>
            <a:ext cx="655422" cy="420925"/>
          </a:xfrm>
          <a:custGeom>
            <a:avLst/>
            <a:gdLst>
              <a:gd name="connsiteX0" fmla="*/ 309482 w 655422"/>
              <a:gd name="connsiteY0" fmla="*/ 999 h 420925"/>
              <a:gd name="connsiteX1" fmla="*/ 560307 w 655422"/>
              <a:gd name="connsiteY1" fmla="*/ 7349 h 420925"/>
              <a:gd name="connsiteX2" fmla="*/ 547607 w 655422"/>
              <a:gd name="connsiteY2" fmla="*/ 10524 h 420925"/>
              <a:gd name="connsiteX3" fmla="*/ 636507 w 655422"/>
              <a:gd name="connsiteY3" fmla="*/ 20049 h 420925"/>
              <a:gd name="connsiteX4" fmla="*/ 512682 w 655422"/>
              <a:gd name="connsiteY4" fmla="*/ 74024 h 420925"/>
              <a:gd name="connsiteX5" fmla="*/ 446007 w 655422"/>
              <a:gd name="connsiteY5" fmla="*/ 108949 h 420925"/>
              <a:gd name="connsiteX6" fmla="*/ 509507 w 655422"/>
              <a:gd name="connsiteY6" fmla="*/ 166099 h 420925"/>
              <a:gd name="connsiteX7" fmla="*/ 433307 w 655422"/>
              <a:gd name="connsiteY7" fmla="*/ 321674 h 420925"/>
              <a:gd name="connsiteX8" fmla="*/ 388857 w 655422"/>
              <a:gd name="connsiteY8" fmla="*/ 347074 h 420925"/>
              <a:gd name="connsiteX9" fmla="*/ 160257 w 655422"/>
              <a:gd name="connsiteY9" fmla="*/ 356599 h 420925"/>
              <a:gd name="connsiteX10" fmla="*/ 1507 w 655422"/>
              <a:gd name="connsiteY10" fmla="*/ 274049 h 420925"/>
              <a:gd name="connsiteX11" fmla="*/ 96757 w 655422"/>
              <a:gd name="connsiteY11" fmla="*/ 334374 h 420925"/>
              <a:gd name="connsiteX12" fmla="*/ 357107 w 655422"/>
              <a:gd name="connsiteY12" fmla="*/ 410574 h 420925"/>
              <a:gd name="connsiteX13" fmla="*/ 341232 w 655422"/>
              <a:gd name="connsiteY13" fmla="*/ 391524 h 420925"/>
              <a:gd name="connsiteX14" fmla="*/ 522207 w 655422"/>
              <a:gd name="connsiteY14" fmla="*/ 150224 h 420925"/>
              <a:gd name="connsiteX15" fmla="*/ 490457 w 655422"/>
              <a:gd name="connsiteY15" fmla="*/ 131174 h 420925"/>
              <a:gd name="connsiteX16" fmla="*/ 652382 w 655422"/>
              <a:gd name="connsiteY16" fmla="*/ 32749 h 420925"/>
              <a:gd name="connsiteX17" fmla="*/ 309482 w 655422"/>
              <a:gd name="connsiteY17" fmla="*/ 999 h 42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5422" h="420925">
                <a:moveTo>
                  <a:pt x="309482" y="999"/>
                </a:moveTo>
                <a:cubicBezTo>
                  <a:pt x="294136" y="-3234"/>
                  <a:pt x="560307" y="7349"/>
                  <a:pt x="560307" y="7349"/>
                </a:cubicBezTo>
                <a:cubicBezTo>
                  <a:pt x="599994" y="8936"/>
                  <a:pt x="534907" y="8407"/>
                  <a:pt x="547607" y="10524"/>
                </a:cubicBezTo>
                <a:cubicBezTo>
                  <a:pt x="560307" y="12641"/>
                  <a:pt x="642328" y="9466"/>
                  <a:pt x="636507" y="20049"/>
                </a:cubicBezTo>
                <a:cubicBezTo>
                  <a:pt x="630686" y="30632"/>
                  <a:pt x="544432" y="59207"/>
                  <a:pt x="512682" y="74024"/>
                </a:cubicBezTo>
                <a:cubicBezTo>
                  <a:pt x="480932" y="88841"/>
                  <a:pt x="446536" y="93603"/>
                  <a:pt x="446007" y="108949"/>
                </a:cubicBezTo>
                <a:cubicBezTo>
                  <a:pt x="445478" y="124295"/>
                  <a:pt x="511624" y="130645"/>
                  <a:pt x="509507" y="166099"/>
                </a:cubicBezTo>
                <a:cubicBezTo>
                  <a:pt x="507390" y="201553"/>
                  <a:pt x="453415" y="291511"/>
                  <a:pt x="433307" y="321674"/>
                </a:cubicBezTo>
                <a:cubicBezTo>
                  <a:pt x="413199" y="351837"/>
                  <a:pt x="434365" y="341253"/>
                  <a:pt x="388857" y="347074"/>
                </a:cubicBezTo>
                <a:cubicBezTo>
                  <a:pt x="343349" y="352895"/>
                  <a:pt x="224815" y="368770"/>
                  <a:pt x="160257" y="356599"/>
                </a:cubicBezTo>
                <a:cubicBezTo>
                  <a:pt x="95699" y="344428"/>
                  <a:pt x="12090" y="277753"/>
                  <a:pt x="1507" y="274049"/>
                </a:cubicBezTo>
                <a:cubicBezTo>
                  <a:pt x="-9076" y="270345"/>
                  <a:pt x="37490" y="311620"/>
                  <a:pt x="96757" y="334374"/>
                </a:cubicBezTo>
                <a:cubicBezTo>
                  <a:pt x="156024" y="357128"/>
                  <a:pt x="357107" y="410574"/>
                  <a:pt x="357107" y="410574"/>
                </a:cubicBezTo>
                <a:cubicBezTo>
                  <a:pt x="397853" y="420099"/>
                  <a:pt x="313715" y="434916"/>
                  <a:pt x="341232" y="391524"/>
                </a:cubicBezTo>
                <a:cubicBezTo>
                  <a:pt x="368749" y="348132"/>
                  <a:pt x="497336" y="193616"/>
                  <a:pt x="522207" y="150224"/>
                </a:cubicBezTo>
                <a:cubicBezTo>
                  <a:pt x="547078" y="106832"/>
                  <a:pt x="468761" y="150753"/>
                  <a:pt x="490457" y="131174"/>
                </a:cubicBezTo>
                <a:cubicBezTo>
                  <a:pt x="512153" y="111595"/>
                  <a:pt x="679899" y="53386"/>
                  <a:pt x="652382" y="32749"/>
                </a:cubicBezTo>
                <a:cubicBezTo>
                  <a:pt x="624865" y="12112"/>
                  <a:pt x="324828" y="5232"/>
                  <a:pt x="309482" y="99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F3BAB8C4-48A7-4E95-E976-F2CB515D0F2F}"/>
              </a:ext>
            </a:extLst>
          </p:cNvPr>
          <p:cNvSpPr/>
          <p:nvPr/>
        </p:nvSpPr>
        <p:spPr>
          <a:xfrm>
            <a:off x="4402143" y="4470394"/>
            <a:ext cx="417508" cy="397122"/>
          </a:xfrm>
          <a:custGeom>
            <a:avLst/>
            <a:gdLst>
              <a:gd name="connsiteX0" fmla="*/ 1582 w 417508"/>
              <a:gd name="connsiteY0" fmla="*/ 6 h 397122"/>
              <a:gd name="connsiteX1" fmla="*/ 144457 w 417508"/>
              <a:gd name="connsiteY1" fmla="*/ 168281 h 397122"/>
              <a:gd name="connsiteX2" fmla="*/ 363532 w 417508"/>
              <a:gd name="connsiteY2" fmla="*/ 155581 h 397122"/>
              <a:gd name="connsiteX3" fmla="*/ 312732 w 417508"/>
              <a:gd name="connsiteY3" fmla="*/ 193681 h 397122"/>
              <a:gd name="connsiteX4" fmla="*/ 169857 w 417508"/>
              <a:gd name="connsiteY4" fmla="*/ 327031 h 397122"/>
              <a:gd name="connsiteX5" fmla="*/ 23807 w 417508"/>
              <a:gd name="connsiteY5" fmla="*/ 396881 h 397122"/>
              <a:gd name="connsiteX6" fmla="*/ 274632 w 417508"/>
              <a:gd name="connsiteY6" fmla="*/ 304806 h 397122"/>
              <a:gd name="connsiteX7" fmla="*/ 417507 w 417508"/>
              <a:gd name="connsiteY7" fmla="*/ 187331 h 397122"/>
              <a:gd name="connsiteX8" fmla="*/ 277807 w 417508"/>
              <a:gd name="connsiteY8" fmla="*/ 196856 h 397122"/>
              <a:gd name="connsiteX9" fmla="*/ 306382 w 417508"/>
              <a:gd name="connsiteY9" fmla="*/ 266706 h 397122"/>
              <a:gd name="connsiteX10" fmla="*/ 385757 w 417508"/>
              <a:gd name="connsiteY10" fmla="*/ 212731 h 397122"/>
              <a:gd name="connsiteX11" fmla="*/ 147632 w 417508"/>
              <a:gd name="connsiteY11" fmla="*/ 165106 h 397122"/>
              <a:gd name="connsiteX12" fmla="*/ 71432 w 417508"/>
              <a:gd name="connsiteY12" fmla="*/ 161931 h 397122"/>
              <a:gd name="connsiteX13" fmla="*/ 1582 w 417508"/>
              <a:gd name="connsiteY13" fmla="*/ 6 h 39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508" h="397122">
                <a:moveTo>
                  <a:pt x="1582" y="6"/>
                </a:moveTo>
                <a:cubicBezTo>
                  <a:pt x="13753" y="1064"/>
                  <a:pt x="84132" y="142352"/>
                  <a:pt x="144457" y="168281"/>
                </a:cubicBezTo>
                <a:cubicBezTo>
                  <a:pt x="204782" y="194210"/>
                  <a:pt x="335486" y="151348"/>
                  <a:pt x="363532" y="155581"/>
                </a:cubicBezTo>
                <a:cubicBezTo>
                  <a:pt x="391578" y="159814"/>
                  <a:pt x="345011" y="165106"/>
                  <a:pt x="312732" y="193681"/>
                </a:cubicBezTo>
                <a:cubicBezTo>
                  <a:pt x="280453" y="222256"/>
                  <a:pt x="218011" y="293164"/>
                  <a:pt x="169857" y="327031"/>
                </a:cubicBezTo>
                <a:cubicBezTo>
                  <a:pt x="121703" y="360898"/>
                  <a:pt x="6345" y="400585"/>
                  <a:pt x="23807" y="396881"/>
                </a:cubicBezTo>
                <a:cubicBezTo>
                  <a:pt x="41269" y="393177"/>
                  <a:pt x="209015" y="339731"/>
                  <a:pt x="274632" y="304806"/>
                </a:cubicBezTo>
                <a:cubicBezTo>
                  <a:pt x="340249" y="269881"/>
                  <a:pt x="416978" y="205323"/>
                  <a:pt x="417507" y="187331"/>
                </a:cubicBezTo>
                <a:cubicBezTo>
                  <a:pt x="418036" y="169339"/>
                  <a:pt x="296328" y="183627"/>
                  <a:pt x="277807" y="196856"/>
                </a:cubicBezTo>
                <a:cubicBezTo>
                  <a:pt x="259286" y="210085"/>
                  <a:pt x="288390" y="264060"/>
                  <a:pt x="306382" y="266706"/>
                </a:cubicBezTo>
                <a:cubicBezTo>
                  <a:pt x="324374" y="269352"/>
                  <a:pt x="412215" y="229664"/>
                  <a:pt x="385757" y="212731"/>
                </a:cubicBezTo>
                <a:cubicBezTo>
                  <a:pt x="359299" y="195798"/>
                  <a:pt x="200019" y="173573"/>
                  <a:pt x="147632" y="165106"/>
                </a:cubicBezTo>
                <a:cubicBezTo>
                  <a:pt x="95245" y="156639"/>
                  <a:pt x="92069" y="192093"/>
                  <a:pt x="71432" y="161931"/>
                </a:cubicBezTo>
                <a:cubicBezTo>
                  <a:pt x="50795" y="131769"/>
                  <a:pt x="-10589" y="-1052"/>
                  <a:pt x="1582" y="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71F41631-0F25-B593-2B66-D2E69866B166}"/>
              </a:ext>
            </a:extLst>
          </p:cNvPr>
          <p:cNvSpPr/>
          <p:nvPr/>
        </p:nvSpPr>
        <p:spPr>
          <a:xfrm>
            <a:off x="6518274" y="3019424"/>
            <a:ext cx="327980" cy="463766"/>
          </a:xfrm>
          <a:custGeom>
            <a:avLst/>
            <a:gdLst>
              <a:gd name="connsiteX0" fmla="*/ 1 w 327980"/>
              <a:gd name="connsiteY0" fmla="*/ 1 h 463766"/>
              <a:gd name="connsiteX1" fmla="*/ 139701 w 327980"/>
              <a:gd name="connsiteY1" fmla="*/ 200026 h 463766"/>
              <a:gd name="connsiteX2" fmla="*/ 311151 w 327980"/>
              <a:gd name="connsiteY2" fmla="*/ 444501 h 463766"/>
              <a:gd name="connsiteX3" fmla="*/ 292101 w 327980"/>
              <a:gd name="connsiteY3" fmla="*/ 403226 h 463766"/>
              <a:gd name="connsiteX4" fmla="*/ 50801 w 327980"/>
              <a:gd name="connsiteY4" fmla="*/ 47626 h 463766"/>
              <a:gd name="connsiteX5" fmla="*/ 136526 w 327980"/>
              <a:gd name="connsiteY5" fmla="*/ 203201 h 463766"/>
              <a:gd name="connsiteX6" fmla="*/ 1 w 327980"/>
              <a:gd name="connsiteY6" fmla="*/ 1 h 46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980" h="463766">
                <a:moveTo>
                  <a:pt x="1" y="1"/>
                </a:moveTo>
                <a:cubicBezTo>
                  <a:pt x="530" y="-528"/>
                  <a:pt x="139701" y="200026"/>
                  <a:pt x="139701" y="200026"/>
                </a:cubicBezTo>
                <a:cubicBezTo>
                  <a:pt x="191559" y="274109"/>
                  <a:pt x="285751" y="410634"/>
                  <a:pt x="311151" y="444501"/>
                </a:cubicBezTo>
                <a:cubicBezTo>
                  <a:pt x="336551" y="478368"/>
                  <a:pt x="335493" y="469372"/>
                  <a:pt x="292101" y="403226"/>
                </a:cubicBezTo>
                <a:cubicBezTo>
                  <a:pt x="248709" y="337080"/>
                  <a:pt x="76730" y="80963"/>
                  <a:pt x="50801" y="47626"/>
                </a:cubicBezTo>
                <a:cubicBezTo>
                  <a:pt x="24872" y="14289"/>
                  <a:pt x="141289" y="211139"/>
                  <a:pt x="136526" y="203201"/>
                </a:cubicBezTo>
                <a:cubicBezTo>
                  <a:pt x="131764" y="195264"/>
                  <a:pt x="-528" y="530"/>
                  <a:pt x="1" y="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683E159-37C1-75FC-17DE-201A9E96E11B}"/>
              </a:ext>
            </a:extLst>
          </p:cNvPr>
          <p:cNvSpPr/>
          <p:nvPr/>
        </p:nvSpPr>
        <p:spPr>
          <a:xfrm>
            <a:off x="6629387" y="2549435"/>
            <a:ext cx="362008" cy="228812"/>
          </a:xfrm>
          <a:custGeom>
            <a:avLst/>
            <a:gdLst>
              <a:gd name="connsiteX0" fmla="*/ 13 w 362008"/>
              <a:gd name="connsiteY0" fmla="*/ 90 h 228812"/>
              <a:gd name="connsiteX1" fmla="*/ 180988 w 362008"/>
              <a:gd name="connsiteY1" fmla="*/ 174715 h 228812"/>
              <a:gd name="connsiteX2" fmla="*/ 292113 w 362008"/>
              <a:gd name="connsiteY2" fmla="*/ 203290 h 228812"/>
              <a:gd name="connsiteX3" fmla="*/ 174638 w 362008"/>
              <a:gd name="connsiteY3" fmla="*/ 127090 h 228812"/>
              <a:gd name="connsiteX4" fmla="*/ 361963 w 362008"/>
              <a:gd name="connsiteY4" fmla="*/ 222340 h 228812"/>
              <a:gd name="connsiteX5" fmla="*/ 190513 w 362008"/>
              <a:gd name="connsiteY5" fmla="*/ 200115 h 228812"/>
              <a:gd name="connsiteX6" fmla="*/ 13 w 362008"/>
              <a:gd name="connsiteY6" fmla="*/ 90 h 2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008" h="228812">
                <a:moveTo>
                  <a:pt x="13" y="90"/>
                </a:moveTo>
                <a:cubicBezTo>
                  <a:pt x="-1574" y="-4143"/>
                  <a:pt x="132305" y="140848"/>
                  <a:pt x="180988" y="174715"/>
                </a:cubicBezTo>
                <a:cubicBezTo>
                  <a:pt x="229671" y="208582"/>
                  <a:pt x="293171" y="211227"/>
                  <a:pt x="292113" y="203290"/>
                </a:cubicBezTo>
                <a:cubicBezTo>
                  <a:pt x="291055" y="195353"/>
                  <a:pt x="162996" y="123915"/>
                  <a:pt x="174638" y="127090"/>
                </a:cubicBezTo>
                <a:cubicBezTo>
                  <a:pt x="186280" y="130265"/>
                  <a:pt x="359317" y="210169"/>
                  <a:pt x="361963" y="222340"/>
                </a:cubicBezTo>
                <a:cubicBezTo>
                  <a:pt x="364609" y="234511"/>
                  <a:pt x="250838" y="230807"/>
                  <a:pt x="190513" y="200115"/>
                </a:cubicBezTo>
                <a:cubicBezTo>
                  <a:pt x="130188" y="169423"/>
                  <a:pt x="1600" y="4323"/>
                  <a:pt x="13" y="9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C2A56734-11E3-CB24-483C-2A5EF4E31A03}"/>
              </a:ext>
            </a:extLst>
          </p:cNvPr>
          <p:cNvSpPr/>
          <p:nvPr/>
        </p:nvSpPr>
        <p:spPr>
          <a:xfrm>
            <a:off x="6574540" y="2639342"/>
            <a:ext cx="351691" cy="418982"/>
          </a:xfrm>
          <a:custGeom>
            <a:avLst/>
            <a:gdLst>
              <a:gd name="connsiteX0" fmla="*/ 885 w 351691"/>
              <a:gd name="connsiteY0" fmla="*/ 2258 h 418982"/>
              <a:gd name="connsiteX1" fmla="*/ 112010 w 351691"/>
              <a:gd name="connsiteY1" fmla="*/ 126083 h 418982"/>
              <a:gd name="connsiteX2" fmla="*/ 308860 w 351691"/>
              <a:gd name="connsiteY2" fmla="*/ 322933 h 418982"/>
              <a:gd name="connsiteX3" fmla="*/ 350135 w 351691"/>
              <a:gd name="connsiteY3" fmla="*/ 418183 h 418982"/>
              <a:gd name="connsiteX4" fmla="*/ 277110 w 351691"/>
              <a:gd name="connsiteY4" fmla="*/ 364208 h 418982"/>
              <a:gd name="connsiteX5" fmla="*/ 121535 w 351691"/>
              <a:gd name="connsiteY5" fmla="*/ 288008 h 418982"/>
              <a:gd name="connsiteX6" fmla="*/ 296160 w 351691"/>
              <a:gd name="connsiteY6" fmla="*/ 370558 h 418982"/>
              <a:gd name="connsiteX7" fmla="*/ 169160 w 351691"/>
              <a:gd name="connsiteY7" fmla="*/ 230858 h 418982"/>
              <a:gd name="connsiteX8" fmla="*/ 885 w 351691"/>
              <a:gd name="connsiteY8" fmla="*/ 2258 h 41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691" h="418982">
                <a:moveTo>
                  <a:pt x="885" y="2258"/>
                </a:moveTo>
                <a:cubicBezTo>
                  <a:pt x="-8640" y="-15205"/>
                  <a:pt x="60681" y="72637"/>
                  <a:pt x="112010" y="126083"/>
                </a:cubicBezTo>
                <a:cubicBezTo>
                  <a:pt x="163339" y="179529"/>
                  <a:pt x="269173" y="274250"/>
                  <a:pt x="308860" y="322933"/>
                </a:cubicBezTo>
                <a:cubicBezTo>
                  <a:pt x="348547" y="371616"/>
                  <a:pt x="355427" y="411304"/>
                  <a:pt x="350135" y="418183"/>
                </a:cubicBezTo>
                <a:cubicBezTo>
                  <a:pt x="344843" y="425062"/>
                  <a:pt x="315210" y="385904"/>
                  <a:pt x="277110" y="364208"/>
                </a:cubicBezTo>
                <a:cubicBezTo>
                  <a:pt x="239010" y="342512"/>
                  <a:pt x="118360" y="286950"/>
                  <a:pt x="121535" y="288008"/>
                </a:cubicBezTo>
                <a:cubicBezTo>
                  <a:pt x="124710" y="289066"/>
                  <a:pt x="288223" y="380083"/>
                  <a:pt x="296160" y="370558"/>
                </a:cubicBezTo>
                <a:cubicBezTo>
                  <a:pt x="304097" y="361033"/>
                  <a:pt x="216785" y="285362"/>
                  <a:pt x="169160" y="230858"/>
                </a:cubicBezTo>
                <a:cubicBezTo>
                  <a:pt x="121535" y="176354"/>
                  <a:pt x="10410" y="19721"/>
                  <a:pt x="885" y="225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3324D7DC-79AF-527C-F5BE-578F78684960}"/>
              </a:ext>
            </a:extLst>
          </p:cNvPr>
          <p:cNvSpPr/>
          <p:nvPr/>
        </p:nvSpPr>
        <p:spPr>
          <a:xfrm>
            <a:off x="6523990" y="2831581"/>
            <a:ext cx="267963" cy="521294"/>
          </a:xfrm>
          <a:custGeom>
            <a:avLst/>
            <a:gdLst>
              <a:gd name="connsiteX0" fmla="*/ 67310 w 267963"/>
              <a:gd name="connsiteY0" fmla="*/ 519 h 521294"/>
              <a:gd name="connsiteX1" fmla="*/ 57785 w 267963"/>
              <a:gd name="connsiteY1" fmla="*/ 89419 h 521294"/>
              <a:gd name="connsiteX2" fmla="*/ 156210 w 267963"/>
              <a:gd name="connsiteY2" fmla="*/ 305319 h 521294"/>
              <a:gd name="connsiteX3" fmla="*/ 130810 w 267963"/>
              <a:gd name="connsiteY3" fmla="*/ 251344 h 521294"/>
              <a:gd name="connsiteX4" fmla="*/ 257810 w 267963"/>
              <a:gd name="connsiteY4" fmla="*/ 435494 h 521294"/>
              <a:gd name="connsiteX5" fmla="*/ 257810 w 267963"/>
              <a:gd name="connsiteY5" fmla="*/ 521219 h 521294"/>
              <a:gd name="connsiteX6" fmla="*/ 238760 w 267963"/>
              <a:gd name="connsiteY6" fmla="*/ 422794 h 521294"/>
              <a:gd name="connsiteX7" fmla="*/ 19685 w 267963"/>
              <a:gd name="connsiteY7" fmla="*/ 130694 h 521294"/>
              <a:gd name="connsiteX8" fmla="*/ 13335 w 267963"/>
              <a:gd name="connsiteY8" fmla="*/ 124344 h 521294"/>
              <a:gd name="connsiteX9" fmla="*/ 67310 w 267963"/>
              <a:gd name="connsiteY9" fmla="*/ 519 h 52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963" h="521294">
                <a:moveTo>
                  <a:pt x="67310" y="519"/>
                </a:moveTo>
                <a:cubicBezTo>
                  <a:pt x="74718" y="-5302"/>
                  <a:pt x="42968" y="38619"/>
                  <a:pt x="57785" y="89419"/>
                </a:cubicBezTo>
                <a:cubicBezTo>
                  <a:pt x="72602" y="140219"/>
                  <a:pt x="144039" y="278332"/>
                  <a:pt x="156210" y="305319"/>
                </a:cubicBezTo>
                <a:cubicBezTo>
                  <a:pt x="168381" y="332307"/>
                  <a:pt x="113877" y="229648"/>
                  <a:pt x="130810" y="251344"/>
                </a:cubicBezTo>
                <a:cubicBezTo>
                  <a:pt x="147743" y="273040"/>
                  <a:pt x="236643" y="390515"/>
                  <a:pt x="257810" y="435494"/>
                </a:cubicBezTo>
                <a:cubicBezTo>
                  <a:pt x="278977" y="480473"/>
                  <a:pt x="260985" y="523336"/>
                  <a:pt x="257810" y="521219"/>
                </a:cubicBezTo>
                <a:cubicBezTo>
                  <a:pt x="254635" y="519102"/>
                  <a:pt x="278447" y="487881"/>
                  <a:pt x="238760" y="422794"/>
                </a:cubicBezTo>
                <a:cubicBezTo>
                  <a:pt x="199073" y="357707"/>
                  <a:pt x="19685" y="130694"/>
                  <a:pt x="19685" y="130694"/>
                </a:cubicBezTo>
                <a:cubicBezTo>
                  <a:pt x="-17886" y="80952"/>
                  <a:pt x="9102" y="142336"/>
                  <a:pt x="13335" y="124344"/>
                </a:cubicBezTo>
                <a:cubicBezTo>
                  <a:pt x="17568" y="106352"/>
                  <a:pt x="59902" y="6340"/>
                  <a:pt x="67310" y="5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20177876-1D7D-A96C-27D6-ABB7C67CCFDE}"/>
              </a:ext>
            </a:extLst>
          </p:cNvPr>
          <p:cNvSpPr/>
          <p:nvPr/>
        </p:nvSpPr>
        <p:spPr>
          <a:xfrm>
            <a:off x="6213475" y="3269057"/>
            <a:ext cx="523113" cy="165171"/>
          </a:xfrm>
          <a:custGeom>
            <a:avLst/>
            <a:gdLst>
              <a:gd name="connsiteX0" fmla="*/ 501650 w 523113"/>
              <a:gd name="connsiteY0" fmla="*/ 1193 h 165171"/>
              <a:gd name="connsiteX1" fmla="*/ 149225 w 523113"/>
              <a:gd name="connsiteY1" fmla="*/ 29768 h 165171"/>
              <a:gd name="connsiteX2" fmla="*/ 0 w 523113"/>
              <a:gd name="connsiteY2" fmla="*/ 17068 h 165171"/>
              <a:gd name="connsiteX3" fmla="*/ 149225 w 523113"/>
              <a:gd name="connsiteY3" fmla="*/ 26593 h 165171"/>
              <a:gd name="connsiteX4" fmla="*/ 327025 w 523113"/>
              <a:gd name="connsiteY4" fmla="*/ 121843 h 165171"/>
              <a:gd name="connsiteX5" fmla="*/ 244475 w 523113"/>
              <a:gd name="connsiteY5" fmla="*/ 115493 h 165171"/>
              <a:gd name="connsiteX6" fmla="*/ 3175 w 523113"/>
              <a:gd name="connsiteY6" fmla="*/ 112318 h 165171"/>
              <a:gd name="connsiteX7" fmla="*/ 184150 w 523113"/>
              <a:gd name="connsiteY7" fmla="*/ 125018 h 165171"/>
              <a:gd name="connsiteX8" fmla="*/ 396875 w 523113"/>
              <a:gd name="connsiteY8" fmla="*/ 163118 h 165171"/>
              <a:gd name="connsiteX9" fmla="*/ 247650 w 523113"/>
              <a:gd name="connsiteY9" fmla="*/ 55168 h 165171"/>
              <a:gd name="connsiteX10" fmla="*/ 104775 w 523113"/>
              <a:gd name="connsiteY10" fmla="*/ 4368 h 165171"/>
              <a:gd name="connsiteX11" fmla="*/ 444500 w 523113"/>
              <a:gd name="connsiteY11" fmla="*/ 4368 h 165171"/>
              <a:gd name="connsiteX12" fmla="*/ 501650 w 523113"/>
              <a:gd name="connsiteY12" fmla="*/ 1193 h 16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3113" h="165171">
                <a:moveTo>
                  <a:pt x="501650" y="1193"/>
                </a:moveTo>
                <a:cubicBezTo>
                  <a:pt x="452437" y="5426"/>
                  <a:pt x="232833" y="27122"/>
                  <a:pt x="149225" y="29768"/>
                </a:cubicBezTo>
                <a:cubicBezTo>
                  <a:pt x="65617" y="32414"/>
                  <a:pt x="0" y="17597"/>
                  <a:pt x="0" y="17068"/>
                </a:cubicBezTo>
                <a:cubicBezTo>
                  <a:pt x="0" y="16539"/>
                  <a:pt x="94721" y="9131"/>
                  <a:pt x="149225" y="26593"/>
                </a:cubicBezTo>
                <a:cubicBezTo>
                  <a:pt x="203729" y="44055"/>
                  <a:pt x="311150" y="107026"/>
                  <a:pt x="327025" y="121843"/>
                </a:cubicBezTo>
                <a:cubicBezTo>
                  <a:pt x="342900" y="136660"/>
                  <a:pt x="298450" y="117081"/>
                  <a:pt x="244475" y="115493"/>
                </a:cubicBezTo>
                <a:cubicBezTo>
                  <a:pt x="190500" y="113906"/>
                  <a:pt x="13229" y="110731"/>
                  <a:pt x="3175" y="112318"/>
                </a:cubicBezTo>
                <a:cubicBezTo>
                  <a:pt x="-6879" y="113905"/>
                  <a:pt x="118533" y="116551"/>
                  <a:pt x="184150" y="125018"/>
                </a:cubicBezTo>
                <a:cubicBezTo>
                  <a:pt x="249767" y="133485"/>
                  <a:pt x="386292" y="174760"/>
                  <a:pt x="396875" y="163118"/>
                </a:cubicBezTo>
                <a:cubicBezTo>
                  <a:pt x="407458" y="151476"/>
                  <a:pt x="296333" y="81626"/>
                  <a:pt x="247650" y="55168"/>
                </a:cubicBezTo>
                <a:cubicBezTo>
                  <a:pt x="198967" y="28710"/>
                  <a:pt x="71967" y="12835"/>
                  <a:pt x="104775" y="4368"/>
                </a:cubicBezTo>
                <a:cubicBezTo>
                  <a:pt x="137583" y="-4099"/>
                  <a:pt x="380471" y="3310"/>
                  <a:pt x="444500" y="4368"/>
                </a:cubicBezTo>
                <a:cubicBezTo>
                  <a:pt x="508529" y="5426"/>
                  <a:pt x="550863" y="-3040"/>
                  <a:pt x="501650" y="119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4A3A1048-9F62-2C90-115C-1381301AF6A7}"/>
              </a:ext>
            </a:extLst>
          </p:cNvPr>
          <p:cNvSpPr/>
          <p:nvPr/>
        </p:nvSpPr>
        <p:spPr>
          <a:xfrm>
            <a:off x="7311767" y="3249379"/>
            <a:ext cx="457016" cy="355793"/>
          </a:xfrm>
          <a:custGeom>
            <a:avLst/>
            <a:gdLst>
              <a:gd name="connsiteX0" fmla="*/ 258 w 457016"/>
              <a:gd name="connsiteY0" fmla="*/ 4996 h 355793"/>
              <a:gd name="connsiteX1" fmla="*/ 247908 w 457016"/>
              <a:gd name="connsiteY1" fmla="*/ 24046 h 355793"/>
              <a:gd name="connsiteX2" fmla="*/ 387608 w 457016"/>
              <a:gd name="connsiteY2" fmla="*/ 176446 h 355793"/>
              <a:gd name="connsiteX3" fmla="*/ 444758 w 457016"/>
              <a:gd name="connsiteY3" fmla="*/ 246296 h 355793"/>
              <a:gd name="connsiteX4" fmla="*/ 384433 w 457016"/>
              <a:gd name="connsiteY4" fmla="*/ 284396 h 355793"/>
              <a:gd name="connsiteX5" fmla="*/ 228858 w 457016"/>
              <a:gd name="connsiteY5" fmla="*/ 335196 h 355793"/>
              <a:gd name="connsiteX6" fmla="*/ 327283 w 457016"/>
              <a:gd name="connsiteY6" fmla="*/ 351071 h 355793"/>
              <a:gd name="connsiteX7" fmla="*/ 162183 w 457016"/>
              <a:gd name="connsiteY7" fmla="*/ 354246 h 355793"/>
              <a:gd name="connsiteX8" fmla="*/ 438408 w 457016"/>
              <a:gd name="connsiteY8" fmla="*/ 328846 h 355793"/>
              <a:gd name="connsiteX9" fmla="*/ 413008 w 457016"/>
              <a:gd name="connsiteY9" fmla="*/ 182796 h 355793"/>
              <a:gd name="connsiteX10" fmla="*/ 260608 w 457016"/>
              <a:gd name="connsiteY10" fmla="*/ 68496 h 355793"/>
              <a:gd name="connsiteX11" fmla="*/ 57408 w 457016"/>
              <a:gd name="connsiteY11" fmla="*/ 71671 h 355793"/>
              <a:gd name="connsiteX12" fmla="*/ 197108 w 457016"/>
              <a:gd name="connsiteY12" fmla="*/ 71671 h 355793"/>
              <a:gd name="connsiteX13" fmla="*/ 258 w 457016"/>
              <a:gd name="connsiteY13" fmla="*/ 4996 h 35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016" h="355793">
                <a:moveTo>
                  <a:pt x="258" y="4996"/>
                </a:moveTo>
                <a:cubicBezTo>
                  <a:pt x="8725" y="-2942"/>
                  <a:pt x="183350" y="-4529"/>
                  <a:pt x="247908" y="24046"/>
                </a:cubicBezTo>
                <a:cubicBezTo>
                  <a:pt x="312466" y="52621"/>
                  <a:pt x="354800" y="139404"/>
                  <a:pt x="387608" y="176446"/>
                </a:cubicBezTo>
                <a:cubicBezTo>
                  <a:pt x="420416" y="213488"/>
                  <a:pt x="445287" y="228304"/>
                  <a:pt x="444758" y="246296"/>
                </a:cubicBezTo>
                <a:cubicBezTo>
                  <a:pt x="444229" y="264288"/>
                  <a:pt x="420416" y="269579"/>
                  <a:pt x="384433" y="284396"/>
                </a:cubicBezTo>
                <a:cubicBezTo>
                  <a:pt x="348450" y="299213"/>
                  <a:pt x="238383" y="324084"/>
                  <a:pt x="228858" y="335196"/>
                </a:cubicBezTo>
                <a:cubicBezTo>
                  <a:pt x="219333" y="346309"/>
                  <a:pt x="338396" y="347896"/>
                  <a:pt x="327283" y="351071"/>
                </a:cubicBezTo>
                <a:cubicBezTo>
                  <a:pt x="316170" y="354246"/>
                  <a:pt x="143662" y="357950"/>
                  <a:pt x="162183" y="354246"/>
                </a:cubicBezTo>
                <a:cubicBezTo>
                  <a:pt x="180704" y="350542"/>
                  <a:pt x="396604" y="357421"/>
                  <a:pt x="438408" y="328846"/>
                </a:cubicBezTo>
                <a:cubicBezTo>
                  <a:pt x="480212" y="300271"/>
                  <a:pt x="442641" y="226188"/>
                  <a:pt x="413008" y="182796"/>
                </a:cubicBezTo>
                <a:cubicBezTo>
                  <a:pt x="383375" y="139404"/>
                  <a:pt x="319875" y="87017"/>
                  <a:pt x="260608" y="68496"/>
                </a:cubicBezTo>
                <a:cubicBezTo>
                  <a:pt x="201341" y="49975"/>
                  <a:pt x="67991" y="71142"/>
                  <a:pt x="57408" y="71671"/>
                </a:cubicBezTo>
                <a:cubicBezTo>
                  <a:pt x="46825" y="72200"/>
                  <a:pt x="199754" y="83313"/>
                  <a:pt x="197108" y="71671"/>
                </a:cubicBezTo>
                <a:cubicBezTo>
                  <a:pt x="194462" y="60029"/>
                  <a:pt x="-8209" y="12934"/>
                  <a:pt x="258" y="499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C991F194-6902-3257-FCBC-4C75D5A0E500}"/>
              </a:ext>
            </a:extLst>
          </p:cNvPr>
          <p:cNvSpPr/>
          <p:nvPr/>
        </p:nvSpPr>
        <p:spPr>
          <a:xfrm>
            <a:off x="7316606" y="3259312"/>
            <a:ext cx="144857" cy="208920"/>
          </a:xfrm>
          <a:custGeom>
            <a:avLst/>
            <a:gdLst>
              <a:gd name="connsiteX0" fmla="*/ 144644 w 144857"/>
              <a:gd name="connsiteY0" fmla="*/ 29988 h 208920"/>
              <a:gd name="connsiteX1" fmla="*/ 36694 w 144857"/>
              <a:gd name="connsiteY1" fmla="*/ 87138 h 208920"/>
              <a:gd name="connsiteX2" fmla="*/ 33519 w 144857"/>
              <a:gd name="connsiteY2" fmla="*/ 204613 h 208920"/>
              <a:gd name="connsiteX3" fmla="*/ 17644 w 144857"/>
              <a:gd name="connsiteY3" fmla="*/ 166513 h 208920"/>
              <a:gd name="connsiteX4" fmla="*/ 4944 w 144857"/>
              <a:gd name="connsiteY4" fmla="*/ 7763 h 208920"/>
              <a:gd name="connsiteX5" fmla="*/ 144644 w 144857"/>
              <a:gd name="connsiteY5" fmla="*/ 29988 h 20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857" h="208920">
                <a:moveTo>
                  <a:pt x="144644" y="29988"/>
                </a:moveTo>
                <a:cubicBezTo>
                  <a:pt x="149936" y="43217"/>
                  <a:pt x="55215" y="58034"/>
                  <a:pt x="36694" y="87138"/>
                </a:cubicBezTo>
                <a:cubicBezTo>
                  <a:pt x="18173" y="116242"/>
                  <a:pt x="36694" y="191384"/>
                  <a:pt x="33519" y="204613"/>
                </a:cubicBezTo>
                <a:cubicBezTo>
                  <a:pt x="30344" y="217842"/>
                  <a:pt x="22407" y="199321"/>
                  <a:pt x="17644" y="166513"/>
                </a:cubicBezTo>
                <a:cubicBezTo>
                  <a:pt x="12881" y="133705"/>
                  <a:pt x="-9873" y="29988"/>
                  <a:pt x="4944" y="7763"/>
                </a:cubicBezTo>
                <a:cubicBezTo>
                  <a:pt x="19761" y="-14462"/>
                  <a:pt x="139352" y="16759"/>
                  <a:pt x="144644" y="2998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9DB5555E-B233-E4FC-17B6-4603C0B3F1C8}"/>
              </a:ext>
            </a:extLst>
          </p:cNvPr>
          <p:cNvSpPr/>
          <p:nvPr/>
        </p:nvSpPr>
        <p:spPr>
          <a:xfrm>
            <a:off x="7383442" y="3336673"/>
            <a:ext cx="340723" cy="204305"/>
          </a:xfrm>
          <a:custGeom>
            <a:avLst/>
            <a:gdLst>
              <a:gd name="connsiteX0" fmla="*/ 255608 w 340723"/>
              <a:gd name="connsiteY0" fmla="*/ 252 h 204305"/>
              <a:gd name="connsiteX1" fmla="*/ 68283 w 340723"/>
              <a:gd name="connsiteY1" fmla="*/ 54227 h 204305"/>
              <a:gd name="connsiteX2" fmla="*/ 58758 w 340723"/>
              <a:gd name="connsiteY2" fmla="*/ 47877 h 204305"/>
              <a:gd name="connsiteX3" fmla="*/ 166708 w 340723"/>
              <a:gd name="connsiteY3" fmla="*/ 82802 h 204305"/>
              <a:gd name="connsiteX4" fmla="*/ 90508 w 340723"/>
              <a:gd name="connsiteY4" fmla="*/ 146302 h 204305"/>
              <a:gd name="connsiteX5" fmla="*/ 255608 w 340723"/>
              <a:gd name="connsiteY5" fmla="*/ 101852 h 204305"/>
              <a:gd name="connsiteX6" fmla="*/ 90508 w 340723"/>
              <a:gd name="connsiteY6" fmla="*/ 203452 h 204305"/>
              <a:gd name="connsiteX7" fmla="*/ 303233 w 340723"/>
              <a:gd name="connsiteY7" fmla="*/ 149477 h 204305"/>
              <a:gd name="connsiteX8" fmla="*/ 319108 w 340723"/>
              <a:gd name="connsiteY8" fmla="*/ 130427 h 204305"/>
              <a:gd name="connsiteX9" fmla="*/ 77808 w 340723"/>
              <a:gd name="connsiteY9" fmla="*/ 181227 h 204305"/>
              <a:gd name="connsiteX10" fmla="*/ 134958 w 340723"/>
              <a:gd name="connsiteY10" fmla="*/ 139952 h 204305"/>
              <a:gd name="connsiteX11" fmla="*/ 1608 w 340723"/>
              <a:gd name="connsiteY11" fmla="*/ 79627 h 204305"/>
              <a:gd name="connsiteX12" fmla="*/ 255608 w 340723"/>
              <a:gd name="connsiteY12" fmla="*/ 252 h 20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0723" h="204305">
                <a:moveTo>
                  <a:pt x="255608" y="252"/>
                </a:moveTo>
                <a:cubicBezTo>
                  <a:pt x="266721" y="-3981"/>
                  <a:pt x="101091" y="46290"/>
                  <a:pt x="68283" y="54227"/>
                </a:cubicBezTo>
                <a:cubicBezTo>
                  <a:pt x="35475" y="62164"/>
                  <a:pt x="42354" y="43114"/>
                  <a:pt x="58758" y="47877"/>
                </a:cubicBezTo>
                <a:cubicBezTo>
                  <a:pt x="75162" y="52640"/>
                  <a:pt x="161416" y="66398"/>
                  <a:pt x="166708" y="82802"/>
                </a:cubicBezTo>
                <a:cubicBezTo>
                  <a:pt x="172000" y="99206"/>
                  <a:pt x="75691" y="143127"/>
                  <a:pt x="90508" y="146302"/>
                </a:cubicBezTo>
                <a:cubicBezTo>
                  <a:pt x="105325" y="149477"/>
                  <a:pt x="255608" y="92327"/>
                  <a:pt x="255608" y="101852"/>
                </a:cubicBezTo>
                <a:cubicBezTo>
                  <a:pt x="255608" y="111377"/>
                  <a:pt x="82571" y="195515"/>
                  <a:pt x="90508" y="203452"/>
                </a:cubicBezTo>
                <a:cubicBezTo>
                  <a:pt x="98445" y="211389"/>
                  <a:pt x="265133" y="161648"/>
                  <a:pt x="303233" y="149477"/>
                </a:cubicBezTo>
                <a:cubicBezTo>
                  <a:pt x="341333" y="137306"/>
                  <a:pt x="356679" y="125135"/>
                  <a:pt x="319108" y="130427"/>
                </a:cubicBezTo>
                <a:cubicBezTo>
                  <a:pt x="281537" y="135719"/>
                  <a:pt x="108500" y="179640"/>
                  <a:pt x="77808" y="181227"/>
                </a:cubicBezTo>
                <a:cubicBezTo>
                  <a:pt x="47116" y="182815"/>
                  <a:pt x="147658" y="156885"/>
                  <a:pt x="134958" y="139952"/>
                </a:cubicBezTo>
                <a:cubicBezTo>
                  <a:pt x="122258" y="123019"/>
                  <a:pt x="-16384" y="98677"/>
                  <a:pt x="1608" y="79627"/>
                </a:cubicBezTo>
                <a:cubicBezTo>
                  <a:pt x="19600" y="60577"/>
                  <a:pt x="244495" y="4485"/>
                  <a:pt x="255608" y="25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A8824B09-1C68-D150-546E-527FDE02DAFE}"/>
              </a:ext>
            </a:extLst>
          </p:cNvPr>
          <p:cNvSpPr/>
          <p:nvPr/>
        </p:nvSpPr>
        <p:spPr>
          <a:xfrm>
            <a:off x="8586179" y="1832587"/>
            <a:ext cx="559701" cy="994172"/>
          </a:xfrm>
          <a:custGeom>
            <a:avLst/>
            <a:gdLst>
              <a:gd name="connsiteX0" fmla="*/ 519879 w 559701"/>
              <a:gd name="connsiteY0" fmla="*/ 7 h 994172"/>
              <a:gd name="connsiteX1" fmla="*/ 485731 w 559701"/>
              <a:gd name="connsiteY1" fmla="*/ 265601 h 994172"/>
              <a:gd name="connsiteX2" fmla="*/ 428819 w 559701"/>
              <a:gd name="connsiteY2" fmla="*/ 588107 h 994172"/>
              <a:gd name="connsiteX3" fmla="*/ 443995 w 559701"/>
              <a:gd name="connsiteY3" fmla="*/ 519811 h 994172"/>
              <a:gd name="connsiteX4" fmla="*/ 132872 w 559701"/>
              <a:gd name="connsiteY4" fmla="*/ 865083 h 994172"/>
              <a:gd name="connsiteX5" fmla="*/ 75 w 559701"/>
              <a:gd name="connsiteY5" fmla="*/ 994085 h 994172"/>
              <a:gd name="connsiteX6" fmla="*/ 148048 w 559701"/>
              <a:gd name="connsiteY6" fmla="*/ 849906 h 994172"/>
              <a:gd name="connsiteX7" fmla="*/ 368111 w 559701"/>
              <a:gd name="connsiteY7" fmla="*/ 637431 h 994172"/>
              <a:gd name="connsiteX8" fmla="*/ 254286 w 559701"/>
              <a:gd name="connsiteY8" fmla="*/ 690550 h 994172"/>
              <a:gd name="connsiteX9" fmla="*/ 443995 w 559701"/>
              <a:gd name="connsiteY9" fmla="*/ 485664 h 994172"/>
              <a:gd name="connsiteX10" fmla="*/ 557821 w 559701"/>
              <a:gd name="connsiteY10" fmla="*/ 174540 h 994172"/>
              <a:gd name="connsiteX11" fmla="*/ 516085 w 559701"/>
              <a:gd name="connsiteY11" fmla="*/ 273189 h 994172"/>
              <a:gd name="connsiteX12" fmla="*/ 519879 w 559701"/>
              <a:gd name="connsiteY12" fmla="*/ 7 h 99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701" h="994172">
                <a:moveTo>
                  <a:pt x="519879" y="7"/>
                </a:moveTo>
                <a:cubicBezTo>
                  <a:pt x="514820" y="-1258"/>
                  <a:pt x="500908" y="167584"/>
                  <a:pt x="485731" y="265601"/>
                </a:cubicBezTo>
                <a:cubicBezTo>
                  <a:pt x="470554" y="363618"/>
                  <a:pt x="435775" y="545739"/>
                  <a:pt x="428819" y="588107"/>
                </a:cubicBezTo>
                <a:cubicBezTo>
                  <a:pt x="421863" y="630475"/>
                  <a:pt x="493320" y="473648"/>
                  <a:pt x="443995" y="519811"/>
                </a:cubicBezTo>
                <a:cubicBezTo>
                  <a:pt x="394670" y="565974"/>
                  <a:pt x="206859" y="786037"/>
                  <a:pt x="132872" y="865083"/>
                </a:cubicBezTo>
                <a:cubicBezTo>
                  <a:pt x="58885" y="944129"/>
                  <a:pt x="-2454" y="996614"/>
                  <a:pt x="75" y="994085"/>
                </a:cubicBezTo>
                <a:cubicBezTo>
                  <a:pt x="2604" y="991556"/>
                  <a:pt x="148048" y="849906"/>
                  <a:pt x="148048" y="849906"/>
                </a:cubicBezTo>
                <a:cubicBezTo>
                  <a:pt x="209387" y="790464"/>
                  <a:pt x="350405" y="663990"/>
                  <a:pt x="368111" y="637431"/>
                </a:cubicBezTo>
                <a:cubicBezTo>
                  <a:pt x="385817" y="610872"/>
                  <a:pt x="241639" y="715844"/>
                  <a:pt x="254286" y="690550"/>
                </a:cubicBezTo>
                <a:cubicBezTo>
                  <a:pt x="266933" y="665256"/>
                  <a:pt x="393406" y="571666"/>
                  <a:pt x="443995" y="485664"/>
                </a:cubicBezTo>
                <a:cubicBezTo>
                  <a:pt x="494584" y="399662"/>
                  <a:pt x="545806" y="209952"/>
                  <a:pt x="557821" y="174540"/>
                </a:cubicBezTo>
                <a:cubicBezTo>
                  <a:pt x="569836" y="139128"/>
                  <a:pt x="520512" y="298484"/>
                  <a:pt x="516085" y="273189"/>
                </a:cubicBezTo>
                <a:cubicBezTo>
                  <a:pt x="511658" y="247894"/>
                  <a:pt x="524938" y="1272"/>
                  <a:pt x="519879" y="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B051007-AD11-61E8-A406-5994F975F8C5}"/>
              </a:ext>
            </a:extLst>
          </p:cNvPr>
          <p:cNvSpPr/>
          <p:nvPr/>
        </p:nvSpPr>
        <p:spPr>
          <a:xfrm>
            <a:off x="8430147" y="2192796"/>
            <a:ext cx="718024" cy="1051157"/>
          </a:xfrm>
          <a:custGeom>
            <a:avLst/>
            <a:gdLst>
              <a:gd name="connsiteX0" fmla="*/ 717647 w 718024"/>
              <a:gd name="connsiteY0" fmla="*/ 246 h 1051157"/>
              <a:gd name="connsiteX1" fmla="*/ 679705 w 718024"/>
              <a:gd name="connsiteY1" fmla="*/ 387254 h 1051157"/>
              <a:gd name="connsiteX2" fmla="*/ 706265 w 718024"/>
              <a:gd name="connsiteY2" fmla="*/ 322753 h 1051157"/>
              <a:gd name="connsiteX3" fmla="*/ 520349 w 718024"/>
              <a:gd name="connsiteY3" fmla="*/ 694583 h 1051157"/>
              <a:gd name="connsiteX4" fmla="*/ 550703 w 718024"/>
              <a:gd name="connsiteY4" fmla="*/ 671818 h 1051157"/>
              <a:gd name="connsiteX5" fmla="*/ 8133 w 718024"/>
              <a:gd name="connsiteY5" fmla="*/ 1043649 h 1051157"/>
              <a:gd name="connsiteX6" fmla="*/ 235785 w 718024"/>
              <a:gd name="connsiteY6" fmla="*/ 914646 h 1051157"/>
              <a:gd name="connsiteX7" fmla="*/ 391347 w 718024"/>
              <a:gd name="connsiteY7" fmla="*/ 834968 h 1051157"/>
              <a:gd name="connsiteX8" fmla="*/ 376170 w 718024"/>
              <a:gd name="connsiteY8" fmla="*/ 812203 h 1051157"/>
              <a:gd name="connsiteX9" fmla="*/ 672117 w 718024"/>
              <a:gd name="connsiteY9" fmla="*/ 451755 h 1051157"/>
              <a:gd name="connsiteX10" fmla="*/ 717647 w 718024"/>
              <a:gd name="connsiteY10" fmla="*/ 246 h 105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8024" h="1051157">
                <a:moveTo>
                  <a:pt x="717647" y="246"/>
                </a:moveTo>
                <a:cubicBezTo>
                  <a:pt x="718912" y="-10504"/>
                  <a:pt x="681602" y="333503"/>
                  <a:pt x="679705" y="387254"/>
                </a:cubicBezTo>
                <a:cubicBezTo>
                  <a:pt x="677808" y="441005"/>
                  <a:pt x="732824" y="271532"/>
                  <a:pt x="706265" y="322753"/>
                </a:cubicBezTo>
                <a:cubicBezTo>
                  <a:pt x="679706" y="373975"/>
                  <a:pt x="546276" y="636406"/>
                  <a:pt x="520349" y="694583"/>
                </a:cubicBezTo>
                <a:cubicBezTo>
                  <a:pt x="494422" y="752760"/>
                  <a:pt x="550703" y="671818"/>
                  <a:pt x="550703" y="671818"/>
                </a:cubicBezTo>
                <a:lnTo>
                  <a:pt x="8133" y="1043649"/>
                </a:lnTo>
                <a:cubicBezTo>
                  <a:pt x="-44353" y="1084120"/>
                  <a:pt x="171916" y="949426"/>
                  <a:pt x="235785" y="914646"/>
                </a:cubicBezTo>
                <a:cubicBezTo>
                  <a:pt x="299654" y="879866"/>
                  <a:pt x="367950" y="852042"/>
                  <a:pt x="391347" y="834968"/>
                </a:cubicBezTo>
                <a:cubicBezTo>
                  <a:pt x="414744" y="817894"/>
                  <a:pt x="329375" y="876072"/>
                  <a:pt x="376170" y="812203"/>
                </a:cubicBezTo>
                <a:cubicBezTo>
                  <a:pt x="422965" y="748334"/>
                  <a:pt x="615204" y="582022"/>
                  <a:pt x="672117" y="451755"/>
                </a:cubicBezTo>
                <a:cubicBezTo>
                  <a:pt x="729030" y="321488"/>
                  <a:pt x="716382" y="10996"/>
                  <a:pt x="717647" y="24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66FA48D8-384A-A285-1A23-509C6698F4B4}"/>
              </a:ext>
            </a:extLst>
          </p:cNvPr>
          <p:cNvSpPr/>
          <p:nvPr/>
        </p:nvSpPr>
        <p:spPr>
          <a:xfrm>
            <a:off x="8470883" y="2170136"/>
            <a:ext cx="614831" cy="980836"/>
          </a:xfrm>
          <a:custGeom>
            <a:avLst/>
            <a:gdLst>
              <a:gd name="connsiteX0" fmla="*/ 604822 w 614831"/>
              <a:gd name="connsiteY0" fmla="*/ 141 h 980836"/>
              <a:gd name="connsiteX1" fmla="*/ 555497 w 614831"/>
              <a:gd name="connsiteY1" fmla="*/ 394737 h 980836"/>
              <a:gd name="connsiteX2" fmla="*/ 282315 w 614831"/>
              <a:gd name="connsiteY2" fmla="*/ 709655 h 980836"/>
              <a:gd name="connsiteX3" fmla="*/ 418906 w 614831"/>
              <a:gd name="connsiteY3" fmla="*/ 614800 h 980836"/>
              <a:gd name="connsiteX4" fmla="*/ 1545 w 614831"/>
              <a:gd name="connsiteY4" fmla="*/ 979042 h 980836"/>
              <a:gd name="connsiteX5" fmla="*/ 282315 w 614831"/>
              <a:gd name="connsiteY5" fmla="*/ 751391 h 980836"/>
              <a:gd name="connsiteX6" fmla="*/ 411318 w 614831"/>
              <a:gd name="connsiteY6" fmla="*/ 679301 h 980836"/>
              <a:gd name="connsiteX7" fmla="*/ 373376 w 614831"/>
              <a:gd name="connsiteY7" fmla="*/ 679301 h 980836"/>
              <a:gd name="connsiteX8" fmla="*/ 589645 w 614831"/>
              <a:gd name="connsiteY8" fmla="*/ 353001 h 980836"/>
              <a:gd name="connsiteX9" fmla="*/ 604822 w 614831"/>
              <a:gd name="connsiteY9" fmla="*/ 141 h 98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4831" h="980836">
                <a:moveTo>
                  <a:pt x="604822" y="141"/>
                </a:moveTo>
                <a:cubicBezTo>
                  <a:pt x="599131" y="7097"/>
                  <a:pt x="609248" y="276485"/>
                  <a:pt x="555497" y="394737"/>
                </a:cubicBezTo>
                <a:cubicBezTo>
                  <a:pt x="501746" y="512989"/>
                  <a:pt x="305080" y="672978"/>
                  <a:pt x="282315" y="709655"/>
                </a:cubicBezTo>
                <a:cubicBezTo>
                  <a:pt x="259550" y="746332"/>
                  <a:pt x="465701" y="569902"/>
                  <a:pt x="418906" y="614800"/>
                </a:cubicBezTo>
                <a:cubicBezTo>
                  <a:pt x="372111" y="659698"/>
                  <a:pt x="24310" y="956277"/>
                  <a:pt x="1545" y="979042"/>
                </a:cubicBezTo>
                <a:cubicBezTo>
                  <a:pt x="-21220" y="1001807"/>
                  <a:pt x="214020" y="801348"/>
                  <a:pt x="282315" y="751391"/>
                </a:cubicBezTo>
                <a:cubicBezTo>
                  <a:pt x="350610" y="701434"/>
                  <a:pt x="396141" y="691316"/>
                  <a:pt x="411318" y="679301"/>
                </a:cubicBezTo>
                <a:cubicBezTo>
                  <a:pt x="426495" y="667286"/>
                  <a:pt x="343655" y="733684"/>
                  <a:pt x="373376" y="679301"/>
                </a:cubicBezTo>
                <a:cubicBezTo>
                  <a:pt x="403097" y="624918"/>
                  <a:pt x="548541" y="461135"/>
                  <a:pt x="589645" y="353001"/>
                </a:cubicBezTo>
                <a:cubicBezTo>
                  <a:pt x="630749" y="244867"/>
                  <a:pt x="610513" y="-6815"/>
                  <a:pt x="604822" y="14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4BC46E9C-2760-6051-A2C2-EE1F34BBE1FD}"/>
              </a:ext>
            </a:extLst>
          </p:cNvPr>
          <p:cNvSpPr/>
          <p:nvPr/>
        </p:nvSpPr>
        <p:spPr>
          <a:xfrm>
            <a:off x="8405748" y="2269896"/>
            <a:ext cx="401695" cy="729942"/>
          </a:xfrm>
          <a:custGeom>
            <a:avLst/>
            <a:gdLst>
              <a:gd name="connsiteX0" fmla="*/ 396775 w 401695"/>
              <a:gd name="connsiteY0" fmla="*/ 2824 h 729942"/>
              <a:gd name="connsiteX1" fmla="*/ 70474 w 401695"/>
              <a:gd name="connsiteY1" fmla="*/ 215299 h 729942"/>
              <a:gd name="connsiteX2" fmla="*/ 89445 w 401695"/>
              <a:gd name="connsiteY2" fmla="*/ 298771 h 729942"/>
              <a:gd name="connsiteX3" fmla="*/ 40121 w 401695"/>
              <a:gd name="connsiteY3" fmla="*/ 351890 h 729942"/>
              <a:gd name="connsiteX4" fmla="*/ 119799 w 401695"/>
              <a:gd name="connsiteY4" fmla="*/ 522628 h 729942"/>
              <a:gd name="connsiteX5" fmla="*/ 184300 w 401695"/>
              <a:gd name="connsiteY5" fmla="*/ 727515 h 729942"/>
              <a:gd name="connsiteX6" fmla="*/ 131181 w 401695"/>
              <a:gd name="connsiteY6" fmla="*/ 613689 h 729942"/>
              <a:gd name="connsiteX7" fmla="*/ 2179 w 401695"/>
              <a:gd name="connsiteY7" fmla="*/ 302565 h 729942"/>
              <a:gd name="connsiteX8" fmla="*/ 248801 w 401695"/>
              <a:gd name="connsiteY8" fmla="*/ 105267 h 729942"/>
              <a:gd name="connsiteX9" fmla="*/ 396775 w 401695"/>
              <a:gd name="connsiteY9" fmla="*/ 2824 h 72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695" h="729942">
                <a:moveTo>
                  <a:pt x="396775" y="2824"/>
                </a:moveTo>
                <a:cubicBezTo>
                  <a:pt x="367054" y="21163"/>
                  <a:pt x="121696" y="165975"/>
                  <a:pt x="70474" y="215299"/>
                </a:cubicBezTo>
                <a:cubicBezTo>
                  <a:pt x="19252" y="264623"/>
                  <a:pt x="94504" y="276006"/>
                  <a:pt x="89445" y="298771"/>
                </a:cubicBezTo>
                <a:cubicBezTo>
                  <a:pt x="84386" y="321536"/>
                  <a:pt x="35062" y="314581"/>
                  <a:pt x="40121" y="351890"/>
                </a:cubicBezTo>
                <a:cubicBezTo>
                  <a:pt x="45180" y="389200"/>
                  <a:pt x="95769" y="460024"/>
                  <a:pt x="119799" y="522628"/>
                </a:cubicBezTo>
                <a:cubicBezTo>
                  <a:pt x="143829" y="585232"/>
                  <a:pt x="182403" y="712338"/>
                  <a:pt x="184300" y="727515"/>
                </a:cubicBezTo>
                <a:cubicBezTo>
                  <a:pt x="186197" y="742692"/>
                  <a:pt x="161534" y="684514"/>
                  <a:pt x="131181" y="613689"/>
                </a:cubicBezTo>
                <a:cubicBezTo>
                  <a:pt x="100827" y="542864"/>
                  <a:pt x="-17424" y="387302"/>
                  <a:pt x="2179" y="302565"/>
                </a:cubicBezTo>
                <a:cubicBezTo>
                  <a:pt x="21782" y="217828"/>
                  <a:pt x="183035" y="150797"/>
                  <a:pt x="248801" y="105267"/>
                </a:cubicBezTo>
                <a:cubicBezTo>
                  <a:pt x="314567" y="59737"/>
                  <a:pt x="426496" y="-15515"/>
                  <a:pt x="396775" y="28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33DD0A44-4F54-FEEC-7A1E-D0A33C2D4040}"/>
              </a:ext>
            </a:extLst>
          </p:cNvPr>
          <p:cNvSpPr/>
          <p:nvPr/>
        </p:nvSpPr>
        <p:spPr>
          <a:xfrm>
            <a:off x="8312160" y="2325109"/>
            <a:ext cx="320021" cy="923034"/>
          </a:xfrm>
          <a:custGeom>
            <a:avLst/>
            <a:gdLst>
              <a:gd name="connsiteX0" fmla="*/ 319624 w 320021"/>
              <a:gd name="connsiteY0" fmla="*/ 730 h 923034"/>
              <a:gd name="connsiteX1" fmla="*/ 88179 w 320021"/>
              <a:gd name="connsiteY1" fmla="*/ 133527 h 923034"/>
              <a:gd name="connsiteX2" fmla="*/ 145091 w 320021"/>
              <a:gd name="connsiteY2" fmla="*/ 65231 h 923034"/>
              <a:gd name="connsiteX3" fmla="*/ 50237 w 320021"/>
              <a:gd name="connsiteY3" fmla="*/ 167674 h 923034"/>
              <a:gd name="connsiteX4" fmla="*/ 76796 w 320021"/>
              <a:gd name="connsiteY4" fmla="*/ 330825 h 923034"/>
              <a:gd name="connsiteX5" fmla="*/ 107150 w 320021"/>
              <a:gd name="connsiteY5" fmla="*/ 490181 h 923034"/>
              <a:gd name="connsiteX6" fmla="*/ 118532 w 320021"/>
              <a:gd name="connsiteY6" fmla="*/ 615389 h 923034"/>
              <a:gd name="connsiteX7" fmla="*/ 16089 w 320021"/>
              <a:gd name="connsiteY7" fmla="*/ 922718 h 923034"/>
              <a:gd name="connsiteX8" fmla="*/ 69208 w 320021"/>
              <a:gd name="connsiteY8" fmla="*/ 668508 h 923034"/>
              <a:gd name="connsiteX9" fmla="*/ 99561 w 320021"/>
              <a:gd name="connsiteY9" fmla="*/ 418091 h 923034"/>
              <a:gd name="connsiteX10" fmla="*/ 912 w 320021"/>
              <a:gd name="connsiteY10" fmla="*/ 262529 h 923034"/>
              <a:gd name="connsiteX11" fmla="*/ 167857 w 320021"/>
              <a:gd name="connsiteY11" fmla="*/ 23495 h 923034"/>
              <a:gd name="connsiteX12" fmla="*/ 145091 w 320021"/>
              <a:gd name="connsiteY12" fmla="*/ 76614 h 923034"/>
              <a:gd name="connsiteX13" fmla="*/ 319624 w 320021"/>
              <a:gd name="connsiteY13" fmla="*/ 730 h 92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021" h="923034">
                <a:moveTo>
                  <a:pt x="319624" y="730"/>
                </a:moveTo>
                <a:cubicBezTo>
                  <a:pt x="310139" y="10215"/>
                  <a:pt x="117268" y="122777"/>
                  <a:pt x="88179" y="133527"/>
                </a:cubicBezTo>
                <a:cubicBezTo>
                  <a:pt x="59090" y="144277"/>
                  <a:pt x="151415" y="59540"/>
                  <a:pt x="145091" y="65231"/>
                </a:cubicBezTo>
                <a:cubicBezTo>
                  <a:pt x="138767" y="70922"/>
                  <a:pt x="61619" y="123408"/>
                  <a:pt x="50237" y="167674"/>
                </a:cubicBezTo>
                <a:cubicBezTo>
                  <a:pt x="38855" y="211940"/>
                  <a:pt x="67310" y="277074"/>
                  <a:pt x="76796" y="330825"/>
                </a:cubicBezTo>
                <a:cubicBezTo>
                  <a:pt x="86282" y="384576"/>
                  <a:pt x="100194" y="442754"/>
                  <a:pt x="107150" y="490181"/>
                </a:cubicBezTo>
                <a:cubicBezTo>
                  <a:pt x="114106" y="537608"/>
                  <a:pt x="133709" y="543300"/>
                  <a:pt x="118532" y="615389"/>
                </a:cubicBezTo>
                <a:cubicBezTo>
                  <a:pt x="103355" y="687478"/>
                  <a:pt x="24310" y="913865"/>
                  <a:pt x="16089" y="922718"/>
                </a:cubicBezTo>
                <a:cubicBezTo>
                  <a:pt x="7868" y="931571"/>
                  <a:pt x="55296" y="752612"/>
                  <a:pt x="69208" y="668508"/>
                </a:cubicBezTo>
                <a:cubicBezTo>
                  <a:pt x="83120" y="584404"/>
                  <a:pt x="110944" y="485754"/>
                  <a:pt x="99561" y="418091"/>
                </a:cubicBezTo>
                <a:cubicBezTo>
                  <a:pt x="88178" y="350428"/>
                  <a:pt x="-10471" y="328295"/>
                  <a:pt x="912" y="262529"/>
                </a:cubicBezTo>
                <a:cubicBezTo>
                  <a:pt x="12295" y="196763"/>
                  <a:pt x="143827" y="54481"/>
                  <a:pt x="167857" y="23495"/>
                </a:cubicBezTo>
                <a:cubicBezTo>
                  <a:pt x="191887" y="-7491"/>
                  <a:pt x="124223" y="75982"/>
                  <a:pt x="145091" y="76614"/>
                </a:cubicBezTo>
                <a:cubicBezTo>
                  <a:pt x="165959" y="77246"/>
                  <a:pt x="329109" y="-8755"/>
                  <a:pt x="319624" y="73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5B27F770-904C-4E31-85EC-2354B869422F}"/>
              </a:ext>
            </a:extLst>
          </p:cNvPr>
          <p:cNvSpPr/>
          <p:nvPr/>
        </p:nvSpPr>
        <p:spPr>
          <a:xfrm>
            <a:off x="8422803" y="2798374"/>
            <a:ext cx="162147" cy="415766"/>
          </a:xfrm>
          <a:custGeom>
            <a:avLst/>
            <a:gdLst>
              <a:gd name="connsiteX0" fmla="*/ 76185 w 162147"/>
              <a:gd name="connsiteY0" fmla="*/ 5533 h 415766"/>
              <a:gd name="connsiteX1" fmla="*/ 83773 w 162147"/>
              <a:gd name="connsiteY1" fmla="*/ 218008 h 415766"/>
              <a:gd name="connsiteX2" fmla="*/ 301 w 162147"/>
              <a:gd name="connsiteY2" fmla="*/ 415306 h 415766"/>
              <a:gd name="connsiteX3" fmla="*/ 117921 w 162147"/>
              <a:gd name="connsiteY3" fmla="*/ 271126 h 415766"/>
              <a:gd name="connsiteX4" fmla="*/ 159657 w 162147"/>
              <a:gd name="connsiteY4" fmla="*/ 225596 h 415766"/>
              <a:gd name="connsiteX5" fmla="*/ 53419 w 162147"/>
              <a:gd name="connsiteY5" fmla="*/ 286303 h 415766"/>
              <a:gd name="connsiteX6" fmla="*/ 125509 w 162147"/>
              <a:gd name="connsiteY6" fmla="*/ 210419 h 415766"/>
              <a:gd name="connsiteX7" fmla="*/ 91361 w 162147"/>
              <a:gd name="connsiteY7" fmla="*/ 73828 h 415766"/>
              <a:gd name="connsiteX8" fmla="*/ 76185 w 162147"/>
              <a:gd name="connsiteY8" fmla="*/ 5533 h 41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47" h="415766">
                <a:moveTo>
                  <a:pt x="76185" y="5533"/>
                </a:moveTo>
                <a:cubicBezTo>
                  <a:pt x="74920" y="29563"/>
                  <a:pt x="96420" y="149712"/>
                  <a:pt x="83773" y="218008"/>
                </a:cubicBezTo>
                <a:cubicBezTo>
                  <a:pt x="71126" y="286304"/>
                  <a:pt x="-5390" y="406453"/>
                  <a:pt x="301" y="415306"/>
                </a:cubicBezTo>
                <a:cubicBezTo>
                  <a:pt x="5992" y="424159"/>
                  <a:pt x="91362" y="302744"/>
                  <a:pt x="117921" y="271126"/>
                </a:cubicBezTo>
                <a:cubicBezTo>
                  <a:pt x="144480" y="239508"/>
                  <a:pt x="170407" y="223067"/>
                  <a:pt x="159657" y="225596"/>
                </a:cubicBezTo>
                <a:cubicBezTo>
                  <a:pt x="148907" y="228125"/>
                  <a:pt x="59110" y="288832"/>
                  <a:pt x="53419" y="286303"/>
                </a:cubicBezTo>
                <a:cubicBezTo>
                  <a:pt x="47728" y="283774"/>
                  <a:pt x="119185" y="245831"/>
                  <a:pt x="125509" y="210419"/>
                </a:cubicBezTo>
                <a:cubicBezTo>
                  <a:pt x="131833" y="175007"/>
                  <a:pt x="97685" y="106079"/>
                  <a:pt x="91361" y="73828"/>
                </a:cubicBezTo>
                <a:cubicBezTo>
                  <a:pt x="85037" y="41578"/>
                  <a:pt x="77450" y="-18497"/>
                  <a:pt x="76185" y="55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7DDDCFF6-2E8F-5982-180D-B106E187979A}"/>
              </a:ext>
            </a:extLst>
          </p:cNvPr>
          <p:cNvSpPr/>
          <p:nvPr/>
        </p:nvSpPr>
        <p:spPr>
          <a:xfrm>
            <a:off x="7997568" y="3222269"/>
            <a:ext cx="532602" cy="454406"/>
          </a:xfrm>
          <a:custGeom>
            <a:avLst/>
            <a:gdLst>
              <a:gd name="connsiteX0" fmla="*/ 257 w 532602"/>
              <a:gd name="connsiteY0" fmla="*/ 89256 h 454406"/>
              <a:gd name="connsiteX1" fmla="*/ 282832 w 532602"/>
              <a:gd name="connsiteY1" fmla="*/ 79731 h 454406"/>
              <a:gd name="connsiteX2" fmla="*/ 530482 w 532602"/>
              <a:gd name="connsiteY2" fmla="*/ 3531 h 454406"/>
              <a:gd name="connsiteX3" fmla="*/ 387607 w 532602"/>
              <a:gd name="connsiteY3" fmla="*/ 25756 h 454406"/>
              <a:gd name="connsiteX4" fmla="*/ 133607 w 532602"/>
              <a:gd name="connsiteY4" fmla="*/ 140056 h 454406"/>
              <a:gd name="connsiteX5" fmla="*/ 346332 w 532602"/>
              <a:gd name="connsiteY5" fmla="*/ 143231 h 454406"/>
              <a:gd name="connsiteX6" fmla="*/ 378082 w 532602"/>
              <a:gd name="connsiteY6" fmla="*/ 124181 h 454406"/>
              <a:gd name="connsiteX7" fmla="*/ 476507 w 532602"/>
              <a:gd name="connsiteY7" fmla="*/ 79731 h 454406"/>
              <a:gd name="connsiteX8" fmla="*/ 362207 w 532602"/>
              <a:gd name="connsiteY8" fmla="*/ 187681 h 454406"/>
              <a:gd name="connsiteX9" fmla="*/ 212982 w 532602"/>
              <a:gd name="connsiteY9" fmla="*/ 454381 h 454406"/>
              <a:gd name="connsiteX10" fmla="*/ 435232 w 532602"/>
              <a:gd name="connsiteY10" fmla="*/ 171806 h 454406"/>
              <a:gd name="connsiteX11" fmla="*/ 473332 w 532602"/>
              <a:gd name="connsiteY11" fmla="*/ 108306 h 454406"/>
              <a:gd name="connsiteX12" fmla="*/ 212982 w 532602"/>
              <a:gd name="connsiteY12" fmla="*/ 152756 h 454406"/>
              <a:gd name="connsiteX13" fmla="*/ 333632 w 532602"/>
              <a:gd name="connsiteY13" fmla="*/ 67031 h 454406"/>
              <a:gd name="connsiteX14" fmla="*/ 257 w 532602"/>
              <a:gd name="connsiteY14" fmla="*/ 89256 h 45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2602" h="454406">
                <a:moveTo>
                  <a:pt x="257" y="89256"/>
                </a:moveTo>
                <a:cubicBezTo>
                  <a:pt x="-8210" y="91373"/>
                  <a:pt x="194461" y="94018"/>
                  <a:pt x="282832" y="79731"/>
                </a:cubicBezTo>
                <a:cubicBezTo>
                  <a:pt x="371203" y="65444"/>
                  <a:pt x="513020" y="12527"/>
                  <a:pt x="530482" y="3531"/>
                </a:cubicBezTo>
                <a:cubicBezTo>
                  <a:pt x="547945" y="-5465"/>
                  <a:pt x="453753" y="3002"/>
                  <a:pt x="387607" y="25756"/>
                </a:cubicBezTo>
                <a:cubicBezTo>
                  <a:pt x="321461" y="48510"/>
                  <a:pt x="140486" y="120477"/>
                  <a:pt x="133607" y="140056"/>
                </a:cubicBezTo>
                <a:cubicBezTo>
                  <a:pt x="126728" y="159635"/>
                  <a:pt x="305586" y="145877"/>
                  <a:pt x="346332" y="143231"/>
                </a:cubicBezTo>
                <a:cubicBezTo>
                  <a:pt x="387078" y="140585"/>
                  <a:pt x="356386" y="134764"/>
                  <a:pt x="378082" y="124181"/>
                </a:cubicBezTo>
                <a:cubicBezTo>
                  <a:pt x="399778" y="113598"/>
                  <a:pt x="479153" y="69148"/>
                  <a:pt x="476507" y="79731"/>
                </a:cubicBezTo>
                <a:cubicBezTo>
                  <a:pt x="473861" y="90314"/>
                  <a:pt x="406128" y="125239"/>
                  <a:pt x="362207" y="187681"/>
                </a:cubicBezTo>
                <a:cubicBezTo>
                  <a:pt x="318286" y="250123"/>
                  <a:pt x="200811" y="457027"/>
                  <a:pt x="212982" y="454381"/>
                </a:cubicBezTo>
                <a:cubicBezTo>
                  <a:pt x="225153" y="451735"/>
                  <a:pt x="391840" y="229485"/>
                  <a:pt x="435232" y="171806"/>
                </a:cubicBezTo>
                <a:cubicBezTo>
                  <a:pt x="478624" y="114127"/>
                  <a:pt x="510374" y="111481"/>
                  <a:pt x="473332" y="108306"/>
                </a:cubicBezTo>
                <a:cubicBezTo>
                  <a:pt x="436290" y="105131"/>
                  <a:pt x="236265" y="159635"/>
                  <a:pt x="212982" y="152756"/>
                </a:cubicBezTo>
                <a:cubicBezTo>
                  <a:pt x="189699" y="145877"/>
                  <a:pt x="377024" y="75498"/>
                  <a:pt x="333632" y="67031"/>
                </a:cubicBezTo>
                <a:cubicBezTo>
                  <a:pt x="290240" y="58564"/>
                  <a:pt x="8724" y="87139"/>
                  <a:pt x="257" y="8925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8E56A8D6-82C6-02A8-913D-DC2938E8F9CB}"/>
              </a:ext>
            </a:extLst>
          </p:cNvPr>
          <p:cNvSpPr/>
          <p:nvPr/>
        </p:nvSpPr>
        <p:spPr>
          <a:xfrm>
            <a:off x="8046050" y="3268639"/>
            <a:ext cx="1239684" cy="1149309"/>
          </a:xfrm>
          <a:custGeom>
            <a:avLst/>
            <a:gdLst>
              <a:gd name="connsiteX0" fmla="*/ 2575 w 1239684"/>
              <a:gd name="connsiteY0" fmla="*/ 112736 h 1149309"/>
              <a:gd name="connsiteX1" fmla="*/ 577250 w 1239684"/>
              <a:gd name="connsiteY1" fmla="*/ 27011 h 1149309"/>
              <a:gd name="connsiteX2" fmla="*/ 482000 w 1239684"/>
              <a:gd name="connsiteY2" fmla="*/ 23836 h 1149309"/>
              <a:gd name="connsiteX3" fmla="*/ 783625 w 1239684"/>
              <a:gd name="connsiteY3" fmla="*/ 30186 h 1149309"/>
              <a:gd name="connsiteX4" fmla="*/ 939200 w 1239684"/>
              <a:gd name="connsiteY4" fmla="*/ 68286 h 1149309"/>
              <a:gd name="connsiteX5" fmla="*/ 1069375 w 1239684"/>
              <a:gd name="connsiteY5" fmla="*/ 166711 h 1149309"/>
              <a:gd name="connsiteX6" fmla="*/ 1031275 w 1239684"/>
              <a:gd name="connsiteY6" fmla="*/ 125436 h 1149309"/>
              <a:gd name="connsiteX7" fmla="*/ 1158275 w 1239684"/>
              <a:gd name="connsiteY7" fmla="*/ 331811 h 1149309"/>
              <a:gd name="connsiteX8" fmla="*/ 1043975 w 1239684"/>
              <a:gd name="connsiteY8" fmla="*/ 496911 h 1149309"/>
              <a:gd name="connsiteX9" fmla="*/ 1145575 w 1239684"/>
              <a:gd name="connsiteY9" fmla="*/ 417536 h 1149309"/>
              <a:gd name="connsiteX10" fmla="*/ 980475 w 1239684"/>
              <a:gd name="connsiteY10" fmla="*/ 687411 h 1149309"/>
              <a:gd name="connsiteX11" fmla="*/ 1018575 w 1239684"/>
              <a:gd name="connsiteY11" fmla="*/ 646136 h 1149309"/>
              <a:gd name="connsiteX12" fmla="*/ 656625 w 1239684"/>
              <a:gd name="connsiteY12" fmla="*/ 909661 h 1149309"/>
              <a:gd name="connsiteX13" fmla="*/ 466125 w 1239684"/>
              <a:gd name="connsiteY13" fmla="*/ 1147786 h 1149309"/>
              <a:gd name="connsiteX14" fmla="*/ 815375 w 1239684"/>
              <a:gd name="connsiteY14" fmla="*/ 792186 h 1149309"/>
              <a:gd name="connsiteX15" fmla="*/ 1237650 w 1239684"/>
              <a:gd name="connsiteY15" fmla="*/ 411186 h 1149309"/>
              <a:gd name="connsiteX16" fmla="*/ 980475 w 1239684"/>
              <a:gd name="connsiteY16" fmla="*/ 642961 h 1149309"/>
              <a:gd name="connsiteX17" fmla="*/ 1091600 w 1239684"/>
              <a:gd name="connsiteY17" fmla="*/ 385786 h 1149309"/>
              <a:gd name="connsiteX18" fmla="*/ 913800 w 1239684"/>
              <a:gd name="connsiteY18" fmla="*/ 68286 h 1149309"/>
              <a:gd name="connsiteX19" fmla="*/ 609000 w 1239684"/>
              <a:gd name="connsiteY19" fmla="*/ 1611 h 1149309"/>
              <a:gd name="connsiteX20" fmla="*/ 374050 w 1239684"/>
              <a:gd name="connsiteY20" fmla="*/ 27011 h 1149309"/>
              <a:gd name="connsiteX21" fmla="*/ 2575 w 1239684"/>
              <a:gd name="connsiteY21" fmla="*/ 112736 h 1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9684" h="1149309">
                <a:moveTo>
                  <a:pt x="2575" y="112736"/>
                </a:moveTo>
                <a:cubicBezTo>
                  <a:pt x="36442" y="112736"/>
                  <a:pt x="497346" y="41828"/>
                  <a:pt x="577250" y="27011"/>
                </a:cubicBezTo>
                <a:cubicBezTo>
                  <a:pt x="657154" y="12194"/>
                  <a:pt x="482000" y="23836"/>
                  <a:pt x="482000" y="23836"/>
                </a:cubicBezTo>
                <a:cubicBezTo>
                  <a:pt x="516396" y="24365"/>
                  <a:pt x="707425" y="22778"/>
                  <a:pt x="783625" y="30186"/>
                </a:cubicBezTo>
                <a:cubicBezTo>
                  <a:pt x="859825" y="37594"/>
                  <a:pt x="891575" y="45532"/>
                  <a:pt x="939200" y="68286"/>
                </a:cubicBezTo>
                <a:cubicBezTo>
                  <a:pt x="986825" y="91040"/>
                  <a:pt x="1054029" y="157186"/>
                  <a:pt x="1069375" y="166711"/>
                </a:cubicBezTo>
                <a:cubicBezTo>
                  <a:pt x="1084721" y="176236"/>
                  <a:pt x="1016458" y="97919"/>
                  <a:pt x="1031275" y="125436"/>
                </a:cubicBezTo>
                <a:cubicBezTo>
                  <a:pt x="1046092" y="152953"/>
                  <a:pt x="1156158" y="269899"/>
                  <a:pt x="1158275" y="331811"/>
                </a:cubicBezTo>
                <a:cubicBezTo>
                  <a:pt x="1160392" y="393723"/>
                  <a:pt x="1046092" y="482624"/>
                  <a:pt x="1043975" y="496911"/>
                </a:cubicBezTo>
                <a:cubicBezTo>
                  <a:pt x="1041858" y="511199"/>
                  <a:pt x="1156158" y="385786"/>
                  <a:pt x="1145575" y="417536"/>
                </a:cubicBezTo>
                <a:cubicBezTo>
                  <a:pt x="1134992" y="449286"/>
                  <a:pt x="1001642" y="649311"/>
                  <a:pt x="980475" y="687411"/>
                </a:cubicBezTo>
                <a:cubicBezTo>
                  <a:pt x="959308" y="725511"/>
                  <a:pt x="1072550" y="609094"/>
                  <a:pt x="1018575" y="646136"/>
                </a:cubicBezTo>
                <a:cubicBezTo>
                  <a:pt x="964600" y="683178"/>
                  <a:pt x="748700" y="826053"/>
                  <a:pt x="656625" y="909661"/>
                </a:cubicBezTo>
                <a:cubicBezTo>
                  <a:pt x="564550" y="993269"/>
                  <a:pt x="439667" y="1167365"/>
                  <a:pt x="466125" y="1147786"/>
                </a:cubicBezTo>
                <a:cubicBezTo>
                  <a:pt x="492583" y="1128207"/>
                  <a:pt x="686788" y="914953"/>
                  <a:pt x="815375" y="792186"/>
                </a:cubicBezTo>
                <a:cubicBezTo>
                  <a:pt x="943962" y="669419"/>
                  <a:pt x="1237650" y="411186"/>
                  <a:pt x="1237650" y="411186"/>
                </a:cubicBezTo>
                <a:cubicBezTo>
                  <a:pt x="1265167" y="386315"/>
                  <a:pt x="1004817" y="647194"/>
                  <a:pt x="980475" y="642961"/>
                </a:cubicBezTo>
                <a:cubicBezTo>
                  <a:pt x="956133" y="638728"/>
                  <a:pt x="1102713" y="481565"/>
                  <a:pt x="1091600" y="385786"/>
                </a:cubicBezTo>
                <a:cubicBezTo>
                  <a:pt x="1080488" y="290007"/>
                  <a:pt x="994233" y="132315"/>
                  <a:pt x="913800" y="68286"/>
                </a:cubicBezTo>
                <a:cubicBezTo>
                  <a:pt x="833367" y="4257"/>
                  <a:pt x="698958" y="8490"/>
                  <a:pt x="609000" y="1611"/>
                </a:cubicBezTo>
                <a:cubicBezTo>
                  <a:pt x="519042" y="-5268"/>
                  <a:pt x="469829" y="11136"/>
                  <a:pt x="374050" y="27011"/>
                </a:cubicBezTo>
                <a:cubicBezTo>
                  <a:pt x="278271" y="42886"/>
                  <a:pt x="-31292" y="112736"/>
                  <a:pt x="2575" y="11273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FDD09318-D3E0-E462-2348-B195A33073B3}"/>
              </a:ext>
            </a:extLst>
          </p:cNvPr>
          <p:cNvSpPr/>
          <p:nvPr/>
        </p:nvSpPr>
        <p:spPr>
          <a:xfrm>
            <a:off x="8098725" y="3371450"/>
            <a:ext cx="1027171" cy="681775"/>
          </a:xfrm>
          <a:custGeom>
            <a:avLst/>
            <a:gdLst>
              <a:gd name="connsiteX0" fmla="*/ 700 w 1027171"/>
              <a:gd name="connsiteY0" fmla="*/ 495700 h 681775"/>
              <a:gd name="connsiteX1" fmla="*/ 553150 w 1027171"/>
              <a:gd name="connsiteY1" fmla="*/ 124225 h 681775"/>
              <a:gd name="connsiteX2" fmla="*/ 657925 w 1027171"/>
              <a:gd name="connsiteY2" fmla="*/ 60725 h 681775"/>
              <a:gd name="connsiteX3" fmla="*/ 832550 w 1027171"/>
              <a:gd name="connsiteY3" fmla="*/ 76600 h 681775"/>
              <a:gd name="connsiteX4" fmla="*/ 826200 w 1027171"/>
              <a:gd name="connsiteY4" fmla="*/ 44850 h 681775"/>
              <a:gd name="connsiteX5" fmla="*/ 1010350 w 1027171"/>
              <a:gd name="connsiteY5" fmla="*/ 203600 h 681775"/>
              <a:gd name="connsiteX6" fmla="*/ 984950 w 1027171"/>
              <a:gd name="connsiteY6" fmla="*/ 324250 h 681775"/>
              <a:gd name="connsiteX7" fmla="*/ 711900 w 1027171"/>
              <a:gd name="connsiteY7" fmla="*/ 679850 h 681775"/>
              <a:gd name="connsiteX8" fmla="*/ 946850 w 1027171"/>
              <a:gd name="connsiteY8" fmla="*/ 463950 h 681775"/>
              <a:gd name="connsiteX9" fmla="*/ 1023050 w 1027171"/>
              <a:gd name="connsiteY9" fmla="*/ 413150 h 681775"/>
              <a:gd name="connsiteX10" fmla="*/ 994475 w 1027171"/>
              <a:gd name="connsiteY10" fmla="*/ 108350 h 681775"/>
              <a:gd name="connsiteX11" fmla="*/ 813500 w 1027171"/>
              <a:gd name="connsiteY11" fmla="*/ 400 h 681775"/>
              <a:gd name="connsiteX12" fmla="*/ 588075 w 1027171"/>
              <a:gd name="connsiteY12" fmla="*/ 73425 h 681775"/>
              <a:gd name="connsiteX13" fmla="*/ 464250 w 1027171"/>
              <a:gd name="connsiteY13" fmla="*/ 117875 h 681775"/>
              <a:gd name="connsiteX14" fmla="*/ 349950 w 1027171"/>
              <a:gd name="connsiteY14" fmla="*/ 209950 h 681775"/>
              <a:gd name="connsiteX15" fmla="*/ 435675 w 1027171"/>
              <a:gd name="connsiteY15" fmla="*/ 229000 h 681775"/>
              <a:gd name="connsiteX16" fmla="*/ 700 w 1027171"/>
              <a:gd name="connsiteY16" fmla="*/ 495700 h 68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7171" h="681775">
                <a:moveTo>
                  <a:pt x="700" y="495700"/>
                </a:moveTo>
                <a:cubicBezTo>
                  <a:pt x="20279" y="478238"/>
                  <a:pt x="443613" y="196721"/>
                  <a:pt x="553150" y="124225"/>
                </a:cubicBezTo>
                <a:cubicBezTo>
                  <a:pt x="662687" y="51729"/>
                  <a:pt x="611358" y="68662"/>
                  <a:pt x="657925" y="60725"/>
                </a:cubicBezTo>
                <a:cubicBezTo>
                  <a:pt x="704492" y="52788"/>
                  <a:pt x="804504" y="79246"/>
                  <a:pt x="832550" y="76600"/>
                </a:cubicBezTo>
                <a:cubicBezTo>
                  <a:pt x="860596" y="73954"/>
                  <a:pt x="796567" y="23683"/>
                  <a:pt x="826200" y="44850"/>
                </a:cubicBezTo>
                <a:cubicBezTo>
                  <a:pt x="855833" y="66017"/>
                  <a:pt x="983892" y="157033"/>
                  <a:pt x="1010350" y="203600"/>
                </a:cubicBezTo>
                <a:cubicBezTo>
                  <a:pt x="1036808" y="250167"/>
                  <a:pt x="1034692" y="244875"/>
                  <a:pt x="984950" y="324250"/>
                </a:cubicBezTo>
                <a:cubicBezTo>
                  <a:pt x="935208" y="403625"/>
                  <a:pt x="718250" y="656567"/>
                  <a:pt x="711900" y="679850"/>
                </a:cubicBezTo>
                <a:cubicBezTo>
                  <a:pt x="705550" y="703133"/>
                  <a:pt x="894992" y="508400"/>
                  <a:pt x="946850" y="463950"/>
                </a:cubicBezTo>
                <a:cubicBezTo>
                  <a:pt x="998708" y="419500"/>
                  <a:pt x="1015113" y="472417"/>
                  <a:pt x="1023050" y="413150"/>
                </a:cubicBezTo>
                <a:cubicBezTo>
                  <a:pt x="1030987" y="353883"/>
                  <a:pt x="1029400" y="177142"/>
                  <a:pt x="994475" y="108350"/>
                </a:cubicBezTo>
                <a:cubicBezTo>
                  <a:pt x="959550" y="39558"/>
                  <a:pt x="881233" y="6221"/>
                  <a:pt x="813500" y="400"/>
                </a:cubicBezTo>
                <a:cubicBezTo>
                  <a:pt x="745767" y="-5421"/>
                  <a:pt x="646283" y="53846"/>
                  <a:pt x="588075" y="73425"/>
                </a:cubicBezTo>
                <a:cubicBezTo>
                  <a:pt x="529867" y="93004"/>
                  <a:pt x="503937" y="95121"/>
                  <a:pt x="464250" y="117875"/>
                </a:cubicBezTo>
                <a:cubicBezTo>
                  <a:pt x="424563" y="140629"/>
                  <a:pt x="354713" y="191429"/>
                  <a:pt x="349950" y="209950"/>
                </a:cubicBezTo>
                <a:cubicBezTo>
                  <a:pt x="345187" y="228471"/>
                  <a:pt x="493354" y="181904"/>
                  <a:pt x="435675" y="229000"/>
                </a:cubicBezTo>
                <a:cubicBezTo>
                  <a:pt x="377996" y="276096"/>
                  <a:pt x="-18879" y="513162"/>
                  <a:pt x="700" y="4957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42174F1D-6C49-7048-1E95-D29C898F52A4}"/>
              </a:ext>
            </a:extLst>
          </p:cNvPr>
          <p:cNvSpPr/>
          <p:nvPr/>
        </p:nvSpPr>
        <p:spPr>
          <a:xfrm>
            <a:off x="7286084" y="3603512"/>
            <a:ext cx="1011455" cy="851494"/>
          </a:xfrm>
          <a:custGeom>
            <a:avLst/>
            <a:gdLst>
              <a:gd name="connsiteX0" fmla="*/ 508541 w 1011455"/>
              <a:gd name="connsiteY0" fmla="*/ 113 h 851494"/>
              <a:gd name="connsiteX1" fmla="*/ 413291 w 1011455"/>
              <a:gd name="connsiteY1" fmla="*/ 136638 h 851494"/>
              <a:gd name="connsiteX2" fmla="*/ 606966 w 1011455"/>
              <a:gd name="connsiteY2" fmla="*/ 152513 h 851494"/>
              <a:gd name="connsiteX3" fmla="*/ 470441 w 1011455"/>
              <a:gd name="connsiteY3" fmla="*/ 187438 h 851494"/>
              <a:gd name="connsiteX4" fmla="*/ 1003841 w 1011455"/>
              <a:gd name="connsiteY4" fmla="*/ 28688 h 851494"/>
              <a:gd name="connsiteX5" fmla="*/ 787941 w 1011455"/>
              <a:gd name="connsiteY5" fmla="*/ 127113 h 851494"/>
              <a:gd name="connsiteX6" fmla="*/ 826041 w 1011455"/>
              <a:gd name="connsiteY6" fmla="*/ 139813 h 851494"/>
              <a:gd name="connsiteX7" fmla="*/ 781591 w 1011455"/>
              <a:gd name="connsiteY7" fmla="*/ 206488 h 851494"/>
              <a:gd name="connsiteX8" fmla="*/ 781591 w 1011455"/>
              <a:gd name="connsiteY8" fmla="*/ 238238 h 851494"/>
              <a:gd name="connsiteX9" fmla="*/ 508541 w 1011455"/>
              <a:gd name="connsiteY9" fmla="*/ 403338 h 851494"/>
              <a:gd name="connsiteX10" fmla="*/ 146591 w 1011455"/>
              <a:gd name="connsiteY10" fmla="*/ 685913 h 851494"/>
              <a:gd name="connsiteX11" fmla="*/ 13241 w 1011455"/>
              <a:gd name="connsiteY11" fmla="*/ 844663 h 851494"/>
              <a:gd name="connsiteX12" fmla="*/ 445041 w 1011455"/>
              <a:gd name="connsiteY12" fmla="*/ 463663 h 851494"/>
              <a:gd name="connsiteX13" fmla="*/ 746666 w 1011455"/>
              <a:gd name="connsiteY13" fmla="*/ 257288 h 851494"/>
              <a:gd name="connsiteX14" fmla="*/ 806991 w 1011455"/>
              <a:gd name="connsiteY14" fmla="*/ 168388 h 851494"/>
              <a:gd name="connsiteX15" fmla="*/ 848266 w 1011455"/>
              <a:gd name="connsiteY15" fmla="*/ 41388 h 851494"/>
              <a:gd name="connsiteX16" fmla="*/ 575216 w 1011455"/>
              <a:gd name="connsiteY16" fmla="*/ 130288 h 851494"/>
              <a:gd name="connsiteX17" fmla="*/ 419641 w 1011455"/>
              <a:gd name="connsiteY17" fmla="*/ 222363 h 851494"/>
              <a:gd name="connsiteX18" fmla="*/ 397416 w 1011455"/>
              <a:gd name="connsiteY18" fmla="*/ 162038 h 851494"/>
              <a:gd name="connsiteX19" fmla="*/ 508541 w 1011455"/>
              <a:gd name="connsiteY19" fmla="*/ 113 h 85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11455" h="851494">
                <a:moveTo>
                  <a:pt x="508541" y="113"/>
                </a:moveTo>
                <a:cubicBezTo>
                  <a:pt x="511187" y="-4120"/>
                  <a:pt x="396887" y="111238"/>
                  <a:pt x="413291" y="136638"/>
                </a:cubicBezTo>
                <a:cubicBezTo>
                  <a:pt x="429695" y="162038"/>
                  <a:pt x="597441" y="144046"/>
                  <a:pt x="606966" y="152513"/>
                </a:cubicBezTo>
                <a:cubicBezTo>
                  <a:pt x="616491" y="160980"/>
                  <a:pt x="404295" y="208076"/>
                  <a:pt x="470441" y="187438"/>
                </a:cubicBezTo>
                <a:cubicBezTo>
                  <a:pt x="536587" y="166801"/>
                  <a:pt x="950924" y="38742"/>
                  <a:pt x="1003841" y="28688"/>
                </a:cubicBezTo>
                <a:cubicBezTo>
                  <a:pt x="1056758" y="18634"/>
                  <a:pt x="817574" y="108592"/>
                  <a:pt x="787941" y="127113"/>
                </a:cubicBezTo>
                <a:cubicBezTo>
                  <a:pt x="758308" y="145634"/>
                  <a:pt x="827099" y="126584"/>
                  <a:pt x="826041" y="139813"/>
                </a:cubicBezTo>
                <a:cubicBezTo>
                  <a:pt x="824983" y="153042"/>
                  <a:pt x="788999" y="190084"/>
                  <a:pt x="781591" y="206488"/>
                </a:cubicBezTo>
                <a:cubicBezTo>
                  <a:pt x="774183" y="222892"/>
                  <a:pt x="827099" y="205430"/>
                  <a:pt x="781591" y="238238"/>
                </a:cubicBezTo>
                <a:cubicBezTo>
                  <a:pt x="736083" y="271046"/>
                  <a:pt x="614374" y="328725"/>
                  <a:pt x="508541" y="403338"/>
                </a:cubicBezTo>
                <a:cubicBezTo>
                  <a:pt x="402708" y="477951"/>
                  <a:pt x="229141" y="612359"/>
                  <a:pt x="146591" y="685913"/>
                </a:cubicBezTo>
                <a:cubicBezTo>
                  <a:pt x="64041" y="759467"/>
                  <a:pt x="-36501" y="881705"/>
                  <a:pt x="13241" y="844663"/>
                </a:cubicBezTo>
                <a:cubicBezTo>
                  <a:pt x="62983" y="807621"/>
                  <a:pt x="322803" y="561559"/>
                  <a:pt x="445041" y="463663"/>
                </a:cubicBezTo>
                <a:cubicBezTo>
                  <a:pt x="567279" y="365767"/>
                  <a:pt x="686341" y="306500"/>
                  <a:pt x="746666" y="257288"/>
                </a:cubicBezTo>
                <a:cubicBezTo>
                  <a:pt x="806991" y="208076"/>
                  <a:pt x="790058" y="204371"/>
                  <a:pt x="806991" y="168388"/>
                </a:cubicBezTo>
                <a:cubicBezTo>
                  <a:pt x="823924" y="132405"/>
                  <a:pt x="886895" y="47738"/>
                  <a:pt x="848266" y="41388"/>
                </a:cubicBezTo>
                <a:cubicBezTo>
                  <a:pt x="809637" y="35038"/>
                  <a:pt x="646654" y="100126"/>
                  <a:pt x="575216" y="130288"/>
                </a:cubicBezTo>
                <a:cubicBezTo>
                  <a:pt x="503778" y="160451"/>
                  <a:pt x="449274" y="217071"/>
                  <a:pt x="419641" y="222363"/>
                </a:cubicBezTo>
                <a:cubicBezTo>
                  <a:pt x="390008" y="227655"/>
                  <a:pt x="379953" y="196963"/>
                  <a:pt x="397416" y="162038"/>
                </a:cubicBezTo>
                <a:cubicBezTo>
                  <a:pt x="414878" y="127113"/>
                  <a:pt x="505895" y="4346"/>
                  <a:pt x="508541" y="11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65B5214F-DBC4-E7DC-5EC9-1574FF5469A5}"/>
              </a:ext>
            </a:extLst>
          </p:cNvPr>
          <p:cNvSpPr/>
          <p:nvPr/>
        </p:nvSpPr>
        <p:spPr>
          <a:xfrm>
            <a:off x="8258051" y="3359048"/>
            <a:ext cx="612976" cy="328907"/>
          </a:xfrm>
          <a:custGeom>
            <a:avLst/>
            <a:gdLst>
              <a:gd name="connsiteX0" fmla="*/ 612899 w 612976"/>
              <a:gd name="connsiteY0" fmla="*/ 102 h 328907"/>
              <a:gd name="connsiteX1" fmla="*/ 133474 w 612976"/>
              <a:gd name="connsiteY1" fmla="*/ 206477 h 328907"/>
              <a:gd name="connsiteX2" fmla="*/ 3299 w 612976"/>
              <a:gd name="connsiteY2" fmla="*/ 327127 h 328907"/>
              <a:gd name="connsiteX3" fmla="*/ 231899 w 612976"/>
              <a:gd name="connsiteY3" fmla="*/ 117577 h 328907"/>
              <a:gd name="connsiteX4" fmla="*/ 95374 w 612976"/>
              <a:gd name="connsiteY4" fmla="*/ 177902 h 328907"/>
              <a:gd name="connsiteX5" fmla="*/ 612899 w 612976"/>
              <a:gd name="connsiteY5" fmla="*/ 102 h 32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976" h="328907">
                <a:moveTo>
                  <a:pt x="612899" y="102"/>
                </a:moveTo>
                <a:cubicBezTo>
                  <a:pt x="619249" y="4864"/>
                  <a:pt x="235074" y="151973"/>
                  <a:pt x="133474" y="206477"/>
                </a:cubicBezTo>
                <a:cubicBezTo>
                  <a:pt x="31874" y="260981"/>
                  <a:pt x="-13105" y="341944"/>
                  <a:pt x="3299" y="327127"/>
                </a:cubicBezTo>
                <a:cubicBezTo>
                  <a:pt x="19703" y="312310"/>
                  <a:pt x="216553" y="142448"/>
                  <a:pt x="231899" y="117577"/>
                </a:cubicBezTo>
                <a:cubicBezTo>
                  <a:pt x="247245" y="92706"/>
                  <a:pt x="35049" y="197481"/>
                  <a:pt x="95374" y="177902"/>
                </a:cubicBezTo>
                <a:cubicBezTo>
                  <a:pt x="155699" y="158323"/>
                  <a:pt x="606549" y="-4660"/>
                  <a:pt x="612899" y="10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201E0C5A-1F44-8F37-779D-AE9502625E53}"/>
              </a:ext>
            </a:extLst>
          </p:cNvPr>
          <p:cNvSpPr/>
          <p:nvPr/>
        </p:nvSpPr>
        <p:spPr>
          <a:xfrm>
            <a:off x="6950075" y="3692402"/>
            <a:ext cx="1511334" cy="1082798"/>
          </a:xfrm>
          <a:custGeom>
            <a:avLst/>
            <a:gdLst>
              <a:gd name="connsiteX0" fmla="*/ 1498600 w 1511334"/>
              <a:gd name="connsiteY0" fmla="*/ 123 h 1082798"/>
              <a:gd name="connsiteX1" fmla="*/ 1346200 w 1511334"/>
              <a:gd name="connsiteY1" fmla="*/ 92198 h 1082798"/>
              <a:gd name="connsiteX2" fmla="*/ 1511300 w 1511334"/>
              <a:gd name="connsiteY2" fmla="*/ 92198 h 1082798"/>
              <a:gd name="connsiteX3" fmla="*/ 1362075 w 1511334"/>
              <a:gd name="connsiteY3" fmla="*/ 168398 h 1082798"/>
              <a:gd name="connsiteX4" fmla="*/ 1498600 w 1511334"/>
              <a:gd name="connsiteY4" fmla="*/ 146173 h 1082798"/>
              <a:gd name="connsiteX5" fmla="*/ 1279525 w 1511334"/>
              <a:gd name="connsiteY5" fmla="*/ 193798 h 1082798"/>
              <a:gd name="connsiteX6" fmla="*/ 882650 w 1511334"/>
              <a:gd name="connsiteY6" fmla="*/ 390648 h 1082798"/>
              <a:gd name="connsiteX7" fmla="*/ 1082675 w 1511334"/>
              <a:gd name="connsiteY7" fmla="*/ 320798 h 1082798"/>
              <a:gd name="connsiteX8" fmla="*/ 400050 w 1511334"/>
              <a:gd name="connsiteY8" fmla="*/ 790698 h 1082798"/>
              <a:gd name="connsiteX9" fmla="*/ 0 w 1511334"/>
              <a:gd name="connsiteY9" fmla="*/ 1082798 h 1082798"/>
              <a:gd name="connsiteX10" fmla="*/ 434975 w 1511334"/>
              <a:gd name="connsiteY10" fmla="*/ 765298 h 1082798"/>
              <a:gd name="connsiteX11" fmla="*/ 1098550 w 1511334"/>
              <a:gd name="connsiteY11" fmla="*/ 266823 h 1082798"/>
              <a:gd name="connsiteX12" fmla="*/ 1063625 w 1511334"/>
              <a:gd name="connsiteY12" fmla="*/ 282698 h 1082798"/>
              <a:gd name="connsiteX13" fmla="*/ 1206500 w 1511334"/>
              <a:gd name="connsiteY13" fmla="*/ 174748 h 1082798"/>
              <a:gd name="connsiteX14" fmla="*/ 1206500 w 1511334"/>
              <a:gd name="connsiteY14" fmla="*/ 190623 h 1082798"/>
              <a:gd name="connsiteX15" fmla="*/ 1400175 w 1511334"/>
              <a:gd name="connsiteY15" fmla="*/ 120773 h 1082798"/>
              <a:gd name="connsiteX16" fmla="*/ 1317625 w 1511334"/>
              <a:gd name="connsiteY16" fmla="*/ 114423 h 1082798"/>
              <a:gd name="connsiteX17" fmla="*/ 1498600 w 1511334"/>
              <a:gd name="connsiteY17" fmla="*/ 123 h 108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11334" h="1082798">
                <a:moveTo>
                  <a:pt x="1498600" y="123"/>
                </a:moveTo>
                <a:cubicBezTo>
                  <a:pt x="1503362" y="-3581"/>
                  <a:pt x="1344083" y="76852"/>
                  <a:pt x="1346200" y="92198"/>
                </a:cubicBezTo>
                <a:cubicBezTo>
                  <a:pt x="1348317" y="107544"/>
                  <a:pt x="1508654" y="79498"/>
                  <a:pt x="1511300" y="92198"/>
                </a:cubicBezTo>
                <a:cubicBezTo>
                  <a:pt x="1513946" y="104898"/>
                  <a:pt x="1364192" y="159402"/>
                  <a:pt x="1362075" y="168398"/>
                </a:cubicBezTo>
                <a:cubicBezTo>
                  <a:pt x="1359958" y="177394"/>
                  <a:pt x="1512358" y="141940"/>
                  <a:pt x="1498600" y="146173"/>
                </a:cubicBezTo>
                <a:cubicBezTo>
                  <a:pt x="1484842" y="150406"/>
                  <a:pt x="1382183" y="153052"/>
                  <a:pt x="1279525" y="193798"/>
                </a:cubicBezTo>
                <a:cubicBezTo>
                  <a:pt x="1176867" y="234544"/>
                  <a:pt x="915458" y="369481"/>
                  <a:pt x="882650" y="390648"/>
                </a:cubicBezTo>
                <a:cubicBezTo>
                  <a:pt x="849842" y="411815"/>
                  <a:pt x="1163108" y="254123"/>
                  <a:pt x="1082675" y="320798"/>
                </a:cubicBezTo>
                <a:cubicBezTo>
                  <a:pt x="1002242" y="387473"/>
                  <a:pt x="580496" y="663698"/>
                  <a:pt x="400050" y="790698"/>
                </a:cubicBezTo>
                <a:cubicBezTo>
                  <a:pt x="219604" y="917698"/>
                  <a:pt x="0" y="1082798"/>
                  <a:pt x="0" y="1082798"/>
                </a:cubicBezTo>
                <a:lnTo>
                  <a:pt x="434975" y="765298"/>
                </a:lnTo>
                <a:lnTo>
                  <a:pt x="1098550" y="266823"/>
                </a:lnTo>
                <a:cubicBezTo>
                  <a:pt x="1203325" y="186390"/>
                  <a:pt x="1045633" y="298044"/>
                  <a:pt x="1063625" y="282698"/>
                </a:cubicBezTo>
                <a:cubicBezTo>
                  <a:pt x="1081617" y="267352"/>
                  <a:pt x="1182688" y="190094"/>
                  <a:pt x="1206500" y="174748"/>
                </a:cubicBezTo>
                <a:cubicBezTo>
                  <a:pt x="1230312" y="159402"/>
                  <a:pt x="1174221" y="199619"/>
                  <a:pt x="1206500" y="190623"/>
                </a:cubicBezTo>
                <a:cubicBezTo>
                  <a:pt x="1238779" y="181627"/>
                  <a:pt x="1381654" y="133473"/>
                  <a:pt x="1400175" y="120773"/>
                </a:cubicBezTo>
                <a:cubicBezTo>
                  <a:pt x="1418696" y="108073"/>
                  <a:pt x="1302279" y="134531"/>
                  <a:pt x="1317625" y="114423"/>
                </a:cubicBezTo>
                <a:cubicBezTo>
                  <a:pt x="1332971" y="94315"/>
                  <a:pt x="1493838" y="3827"/>
                  <a:pt x="1498600" y="12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90ECAA47-3C81-0D7E-7888-73D63EC5E256}"/>
              </a:ext>
            </a:extLst>
          </p:cNvPr>
          <p:cNvSpPr/>
          <p:nvPr/>
        </p:nvSpPr>
        <p:spPr>
          <a:xfrm>
            <a:off x="6947968" y="3618375"/>
            <a:ext cx="865375" cy="1118783"/>
          </a:xfrm>
          <a:custGeom>
            <a:avLst/>
            <a:gdLst>
              <a:gd name="connsiteX0" fmla="*/ 862532 w 865375"/>
              <a:gd name="connsiteY0" fmla="*/ 1125 h 1118783"/>
              <a:gd name="connsiteX1" fmla="*/ 529157 w 865375"/>
              <a:gd name="connsiteY1" fmla="*/ 264650 h 1118783"/>
              <a:gd name="connsiteX2" fmla="*/ 659332 w 865375"/>
              <a:gd name="connsiteY2" fmla="*/ 248775 h 1118783"/>
              <a:gd name="connsiteX3" fmla="*/ 446607 w 865375"/>
              <a:gd name="connsiteY3" fmla="*/ 420225 h 1118783"/>
              <a:gd name="connsiteX4" fmla="*/ 164032 w 865375"/>
              <a:gd name="connsiteY4" fmla="*/ 817100 h 1118783"/>
              <a:gd name="connsiteX5" fmla="*/ 97357 w 865375"/>
              <a:gd name="connsiteY5" fmla="*/ 985375 h 1118783"/>
              <a:gd name="connsiteX6" fmla="*/ 265632 w 865375"/>
              <a:gd name="connsiteY6" fmla="*/ 874250 h 1118783"/>
              <a:gd name="connsiteX7" fmla="*/ 2107 w 865375"/>
              <a:gd name="connsiteY7" fmla="*/ 1118725 h 1118783"/>
              <a:gd name="connsiteX8" fmla="*/ 157682 w 865375"/>
              <a:gd name="connsiteY8" fmla="*/ 848850 h 1118783"/>
              <a:gd name="connsiteX9" fmla="*/ 437082 w 865375"/>
              <a:gd name="connsiteY9" fmla="*/ 328150 h 1118783"/>
              <a:gd name="connsiteX10" fmla="*/ 306907 w 865375"/>
              <a:gd name="connsiteY10" fmla="*/ 382125 h 1118783"/>
              <a:gd name="connsiteX11" fmla="*/ 862532 w 865375"/>
              <a:gd name="connsiteY11" fmla="*/ 1125 h 111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5375" h="1118783">
                <a:moveTo>
                  <a:pt x="862532" y="1125"/>
                </a:moveTo>
                <a:cubicBezTo>
                  <a:pt x="899574" y="-18454"/>
                  <a:pt x="563024" y="223375"/>
                  <a:pt x="529157" y="264650"/>
                </a:cubicBezTo>
                <a:cubicBezTo>
                  <a:pt x="495290" y="305925"/>
                  <a:pt x="673090" y="222846"/>
                  <a:pt x="659332" y="248775"/>
                </a:cubicBezTo>
                <a:cubicBezTo>
                  <a:pt x="645574" y="274704"/>
                  <a:pt x="529157" y="325504"/>
                  <a:pt x="446607" y="420225"/>
                </a:cubicBezTo>
                <a:cubicBezTo>
                  <a:pt x="364057" y="514946"/>
                  <a:pt x="222240" y="722908"/>
                  <a:pt x="164032" y="817100"/>
                </a:cubicBezTo>
                <a:cubicBezTo>
                  <a:pt x="105824" y="911292"/>
                  <a:pt x="80424" y="975850"/>
                  <a:pt x="97357" y="985375"/>
                </a:cubicBezTo>
                <a:cubicBezTo>
                  <a:pt x="114290" y="994900"/>
                  <a:pt x="281507" y="852025"/>
                  <a:pt x="265632" y="874250"/>
                </a:cubicBezTo>
                <a:cubicBezTo>
                  <a:pt x="249757" y="896475"/>
                  <a:pt x="20099" y="1122958"/>
                  <a:pt x="2107" y="1118725"/>
                </a:cubicBezTo>
                <a:cubicBezTo>
                  <a:pt x="-15885" y="1114492"/>
                  <a:pt x="85186" y="980613"/>
                  <a:pt x="157682" y="848850"/>
                </a:cubicBezTo>
                <a:cubicBezTo>
                  <a:pt x="230178" y="717087"/>
                  <a:pt x="412211" y="405937"/>
                  <a:pt x="437082" y="328150"/>
                </a:cubicBezTo>
                <a:cubicBezTo>
                  <a:pt x="461953" y="250363"/>
                  <a:pt x="239174" y="432925"/>
                  <a:pt x="306907" y="382125"/>
                </a:cubicBezTo>
                <a:cubicBezTo>
                  <a:pt x="374640" y="331325"/>
                  <a:pt x="825490" y="20704"/>
                  <a:pt x="862532" y="11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EE9DDDB0-B780-C176-7978-B77C3065DE50}"/>
              </a:ext>
            </a:extLst>
          </p:cNvPr>
          <p:cNvSpPr/>
          <p:nvPr/>
        </p:nvSpPr>
        <p:spPr>
          <a:xfrm>
            <a:off x="6827972" y="4178216"/>
            <a:ext cx="1895060" cy="1328772"/>
          </a:xfrm>
          <a:custGeom>
            <a:avLst/>
            <a:gdLst>
              <a:gd name="connsiteX0" fmla="*/ 1893753 w 1895060"/>
              <a:gd name="connsiteY0" fmla="*/ 84 h 1328772"/>
              <a:gd name="connsiteX1" fmla="*/ 1277803 w 1895060"/>
              <a:gd name="connsiteY1" fmla="*/ 450934 h 1328772"/>
              <a:gd name="connsiteX2" fmla="*/ 1341303 w 1895060"/>
              <a:gd name="connsiteY2" fmla="*/ 469984 h 1328772"/>
              <a:gd name="connsiteX3" fmla="*/ 623753 w 1895060"/>
              <a:gd name="connsiteY3" fmla="*/ 968459 h 1328772"/>
              <a:gd name="connsiteX4" fmla="*/ 328478 w 1895060"/>
              <a:gd name="connsiteY4" fmla="*/ 1181184 h 1328772"/>
              <a:gd name="connsiteX5" fmla="*/ 4628 w 1895060"/>
              <a:gd name="connsiteY5" fmla="*/ 1263734 h 1328772"/>
              <a:gd name="connsiteX6" fmla="*/ 134803 w 1895060"/>
              <a:gd name="connsiteY6" fmla="*/ 1273259 h 1328772"/>
              <a:gd name="connsiteX7" fmla="*/ 99878 w 1895060"/>
              <a:gd name="connsiteY7" fmla="*/ 1308184 h 1328772"/>
              <a:gd name="connsiteX8" fmla="*/ 814253 w 1895060"/>
              <a:gd name="connsiteY8" fmla="*/ 917659 h 1328772"/>
              <a:gd name="connsiteX9" fmla="*/ 715828 w 1895060"/>
              <a:gd name="connsiteY9" fmla="*/ 955759 h 1328772"/>
              <a:gd name="connsiteX10" fmla="*/ 1496878 w 1895060"/>
              <a:gd name="connsiteY10" fmla="*/ 406484 h 1328772"/>
              <a:gd name="connsiteX11" fmla="*/ 1442903 w 1895060"/>
              <a:gd name="connsiteY11" fmla="*/ 412834 h 1328772"/>
              <a:gd name="connsiteX12" fmla="*/ 1893753 w 1895060"/>
              <a:gd name="connsiteY12" fmla="*/ 84 h 132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5060" h="1328772">
                <a:moveTo>
                  <a:pt x="1893753" y="84"/>
                </a:moveTo>
                <a:cubicBezTo>
                  <a:pt x="1866236" y="6434"/>
                  <a:pt x="1369878" y="372617"/>
                  <a:pt x="1277803" y="450934"/>
                </a:cubicBezTo>
                <a:cubicBezTo>
                  <a:pt x="1185728" y="529251"/>
                  <a:pt x="1450311" y="383730"/>
                  <a:pt x="1341303" y="469984"/>
                </a:cubicBezTo>
                <a:cubicBezTo>
                  <a:pt x="1232295" y="556238"/>
                  <a:pt x="792557" y="849926"/>
                  <a:pt x="623753" y="968459"/>
                </a:cubicBezTo>
                <a:cubicBezTo>
                  <a:pt x="454949" y="1086992"/>
                  <a:pt x="431665" y="1131972"/>
                  <a:pt x="328478" y="1181184"/>
                </a:cubicBezTo>
                <a:cubicBezTo>
                  <a:pt x="225290" y="1230397"/>
                  <a:pt x="36907" y="1248388"/>
                  <a:pt x="4628" y="1263734"/>
                </a:cubicBezTo>
                <a:cubicBezTo>
                  <a:pt x="-27651" y="1279080"/>
                  <a:pt x="118928" y="1265851"/>
                  <a:pt x="134803" y="1273259"/>
                </a:cubicBezTo>
                <a:cubicBezTo>
                  <a:pt x="150678" y="1280667"/>
                  <a:pt x="-13364" y="1367451"/>
                  <a:pt x="99878" y="1308184"/>
                </a:cubicBezTo>
                <a:cubicBezTo>
                  <a:pt x="213120" y="1248917"/>
                  <a:pt x="711595" y="976397"/>
                  <a:pt x="814253" y="917659"/>
                </a:cubicBezTo>
                <a:cubicBezTo>
                  <a:pt x="916911" y="858921"/>
                  <a:pt x="602057" y="1040955"/>
                  <a:pt x="715828" y="955759"/>
                </a:cubicBezTo>
                <a:cubicBezTo>
                  <a:pt x="829599" y="870563"/>
                  <a:pt x="1375699" y="496971"/>
                  <a:pt x="1496878" y="406484"/>
                </a:cubicBezTo>
                <a:cubicBezTo>
                  <a:pt x="1618057" y="315997"/>
                  <a:pt x="1379932" y="477392"/>
                  <a:pt x="1442903" y="412834"/>
                </a:cubicBezTo>
                <a:cubicBezTo>
                  <a:pt x="1505874" y="348276"/>
                  <a:pt x="1921270" y="-6266"/>
                  <a:pt x="1893753" y="8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60EA7485-D071-6EEA-16C4-C575375CB8DD}"/>
              </a:ext>
            </a:extLst>
          </p:cNvPr>
          <p:cNvSpPr/>
          <p:nvPr/>
        </p:nvSpPr>
        <p:spPr>
          <a:xfrm>
            <a:off x="6683063" y="4060657"/>
            <a:ext cx="67231" cy="589088"/>
          </a:xfrm>
          <a:custGeom>
            <a:avLst/>
            <a:gdLst>
              <a:gd name="connsiteX0" fmla="*/ 38412 w 67231"/>
              <a:gd name="connsiteY0" fmla="*/ 168 h 589088"/>
              <a:gd name="connsiteX1" fmla="*/ 66987 w 67231"/>
              <a:gd name="connsiteY1" fmla="*/ 289093 h 589088"/>
              <a:gd name="connsiteX2" fmla="*/ 51112 w 67231"/>
              <a:gd name="connsiteY2" fmla="*/ 539918 h 589088"/>
              <a:gd name="connsiteX3" fmla="*/ 32062 w 67231"/>
              <a:gd name="connsiteY3" fmla="*/ 584368 h 589088"/>
              <a:gd name="connsiteX4" fmla="*/ 60637 w 67231"/>
              <a:gd name="connsiteY4" fmla="*/ 552618 h 589088"/>
              <a:gd name="connsiteX5" fmla="*/ 312 w 67231"/>
              <a:gd name="connsiteY5" fmla="*/ 273218 h 589088"/>
              <a:gd name="connsiteX6" fmla="*/ 38412 w 67231"/>
              <a:gd name="connsiteY6" fmla="*/ 330368 h 589088"/>
              <a:gd name="connsiteX7" fmla="*/ 38412 w 67231"/>
              <a:gd name="connsiteY7" fmla="*/ 168 h 58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231" h="589088">
                <a:moveTo>
                  <a:pt x="38412" y="168"/>
                </a:moveTo>
                <a:cubicBezTo>
                  <a:pt x="43174" y="-6711"/>
                  <a:pt x="64870" y="199135"/>
                  <a:pt x="66987" y="289093"/>
                </a:cubicBezTo>
                <a:cubicBezTo>
                  <a:pt x="69104" y="379051"/>
                  <a:pt x="56933" y="490706"/>
                  <a:pt x="51112" y="539918"/>
                </a:cubicBezTo>
                <a:cubicBezTo>
                  <a:pt x="45291" y="589130"/>
                  <a:pt x="30474" y="582251"/>
                  <a:pt x="32062" y="584368"/>
                </a:cubicBezTo>
                <a:cubicBezTo>
                  <a:pt x="33650" y="586485"/>
                  <a:pt x="65929" y="604476"/>
                  <a:pt x="60637" y="552618"/>
                </a:cubicBezTo>
                <a:cubicBezTo>
                  <a:pt x="55345" y="500760"/>
                  <a:pt x="4016" y="310260"/>
                  <a:pt x="312" y="273218"/>
                </a:cubicBezTo>
                <a:cubicBezTo>
                  <a:pt x="-3392" y="236176"/>
                  <a:pt x="26770" y="370056"/>
                  <a:pt x="38412" y="330368"/>
                </a:cubicBezTo>
                <a:cubicBezTo>
                  <a:pt x="50054" y="290681"/>
                  <a:pt x="33650" y="7047"/>
                  <a:pt x="38412" y="1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4F7BFE11-1FA2-248E-729F-E3EDF30F1FA0}"/>
              </a:ext>
            </a:extLst>
          </p:cNvPr>
          <p:cNvSpPr/>
          <p:nvPr/>
        </p:nvSpPr>
        <p:spPr>
          <a:xfrm>
            <a:off x="6500399" y="4104906"/>
            <a:ext cx="218729" cy="495844"/>
          </a:xfrm>
          <a:custGeom>
            <a:avLst/>
            <a:gdLst>
              <a:gd name="connsiteX0" fmla="*/ 214726 w 218729"/>
              <a:gd name="connsiteY0" fmla="*/ 13069 h 495844"/>
              <a:gd name="connsiteX1" fmla="*/ 62326 w 218729"/>
              <a:gd name="connsiteY1" fmla="*/ 194044 h 495844"/>
              <a:gd name="connsiteX2" fmla="*/ 65501 w 218729"/>
              <a:gd name="connsiteY2" fmla="*/ 381369 h 495844"/>
              <a:gd name="connsiteX3" fmla="*/ 49626 w 218729"/>
              <a:gd name="connsiteY3" fmla="*/ 330569 h 495844"/>
              <a:gd name="connsiteX4" fmla="*/ 59151 w 218729"/>
              <a:gd name="connsiteY4" fmla="*/ 413119 h 495844"/>
              <a:gd name="connsiteX5" fmla="*/ 81376 w 218729"/>
              <a:gd name="connsiteY5" fmla="*/ 308344 h 495844"/>
              <a:gd name="connsiteX6" fmla="*/ 68676 w 218729"/>
              <a:gd name="connsiteY6" fmla="*/ 495669 h 495844"/>
              <a:gd name="connsiteX7" fmla="*/ 24226 w 218729"/>
              <a:gd name="connsiteY7" fmla="*/ 340094 h 495844"/>
              <a:gd name="connsiteX8" fmla="*/ 8351 w 218729"/>
              <a:gd name="connsiteY8" fmla="*/ 225794 h 495844"/>
              <a:gd name="connsiteX9" fmla="*/ 157576 w 218729"/>
              <a:gd name="connsiteY9" fmla="*/ 38469 h 495844"/>
              <a:gd name="connsiteX10" fmla="*/ 214726 w 218729"/>
              <a:gd name="connsiteY10" fmla="*/ 13069 h 49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729" h="495844">
                <a:moveTo>
                  <a:pt x="214726" y="13069"/>
                </a:moveTo>
                <a:cubicBezTo>
                  <a:pt x="198851" y="38998"/>
                  <a:pt x="87197" y="132661"/>
                  <a:pt x="62326" y="194044"/>
                </a:cubicBezTo>
                <a:cubicBezTo>
                  <a:pt x="37455" y="255427"/>
                  <a:pt x="67618" y="358615"/>
                  <a:pt x="65501" y="381369"/>
                </a:cubicBezTo>
                <a:cubicBezTo>
                  <a:pt x="63384" y="404123"/>
                  <a:pt x="50684" y="325278"/>
                  <a:pt x="49626" y="330569"/>
                </a:cubicBezTo>
                <a:cubicBezTo>
                  <a:pt x="48568" y="335860"/>
                  <a:pt x="53859" y="416823"/>
                  <a:pt x="59151" y="413119"/>
                </a:cubicBezTo>
                <a:cubicBezTo>
                  <a:pt x="64443" y="409415"/>
                  <a:pt x="79789" y="294586"/>
                  <a:pt x="81376" y="308344"/>
                </a:cubicBezTo>
                <a:cubicBezTo>
                  <a:pt x="82963" y="322102"/>
                  <a:pt x="78201" y="490377"/>
                  <a:pt x="68676" y="495669"/>
                </a:cubicBezTo>
                <a:cubicBezTo>
                  <a:pt x="59151" y="500961"/>
                  <a:pt x="34280" y="385073"/>
                  <a:pt x="24226" y="340094"/>
                </a:cubicBezTo>
                <a:cubicBezTo>
                  <a:pt x="14172" y="295115"/>
                  <a:pt x="-13874" y="276065"/>
                  <a:pt x="8351" y="225794"/>
                </a:cubicBezTo>
                <a:cubicBezTo>
                  <a:pt x="30576" y="175523"/>
                  <a:pt x="118418" y="74981"/>
                  <a:pt x="157576" y="38469"/>
                </a:cubicBezTo>
                <a:cubicBezTo>
                  <a:pt x="196734" y="1957"/>
                  <a:pt x="230601" y="-12860"/>
                  <a:pt x="214726" y="1306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D757B619-65BA-B5FA-0464-98C1CE6F75A0}"/>
              </a:ext>
            </a:extLst>
          </p:cNvPr>
          <p:cNvSpPr/>
          <p:nvPr/>
        </p:nvSpPr>
        <p:spPr>
          <a:xfrm>
            <a:off x="5881446" y="4755093"/>
            <a:ext cx="1316279" cy="655483"/>
          </a:xfrm>
          <a:custGeom>
            <a:avLst/>
            <a:gdLst>
              <a:gd name="connsiteX0" fmla="*/ 1829 w 1316279"/>
              <a:gd name="connsiteY0" fmla="*/ 1057 h 655483"/>
              <a:gd name="connsiteX1" fmla="*/ 595554 w 1316279"/>
              <a:gd name="connsiteY1" fmla="*/ 378882 h 655483"/>
              <a:gd name="connsiteX2" fmla="*/ 576504 w 1316279"/>
              <a:gd name="connsiteY2" fmla="*/ 372532 h 655483"/>
              <a:gd name="connsiteX3" fmla="*/ 935279 w 1316279"/>
              <a:gd name="connsiteY3" fmla="*/ 582082 h 655483"/>
              <a:gd name="connsiteX4" fmla="*/ 820979 w 1316279"/>
              <a:gd name="connsiteY4" fmla="*/ 553507 h 655483"/>
              <a:gd name="connsiteX5" fmla="*/ 1214679 w 1316279"/>
              <a:gd name="connsiteY5" fmla="*/ 597957 h 655483"/>
              <a:gd name="connsiteX6" fmla="*/ 1316279 w 1316279"/>
              <a:gd name="connsiteY6" fmla="*/ 575732 h 655483"/>
              <a:gd name="connsiteX7" fmla="*/ 1055929 w 1316279"/>
              <a:gd name="connsiteY7" fmla="*/ 629707 h 655483"/>
              <a:gd name="connsiteX8" fmla="*/ 938454 w 1316279"/>
              <a:gd name="connsiteY8" fmla="*/ 655107 h 655483"/>
              <a:gd name="connsiteX9" fmla="*/ 1049579 w 1316279"/>
              <a:gd name="connsiteY9" fmla="*/ 623357 h 655483"/>
              <a:gd name="connsiteX10" fmla="*/ 576504 w 1316279"/>
              <a:gd name="connsiteY10" fmla="*/ 410632 h 655483"/>
              <a:gd name="connsiteX11" fmla="*/ 446329 w 1316279"/>
              <a:gd name="connsiteY11" fmla="*/ 331257 h 655483"/>
              <a:gd name="connsiteX12" fmla="*/ 411404 w 1316279"/>
              <a:gd name="connsiteY12" fmla="*/ 267757 h 655483"/>
              <a:gd name="connsiteX13" fmla="*/ 1829 w 1316279"/>
              <a:gd name="connsiteY13" fmla="*/ 1057 h 65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16279" h="655483">
                <a:moveTo>
                  <a:pt x="1829" y="1057"/>
                </a:moveTo>
                <a:cubicBezTo>
                  <a:pt x="32520" y="19578"/>
                  <a:pt x="499775" y="316969"/>
                  <a:pt x="595554" y="378882"/>
                </a:cubicBezTo>
                <a:cubicBezTo>
                  <a:pt x="691333" y="440795"/>
                  <a:pt x="519883" y="338665"/>
                  <a:pt x="576504" y="372532"/>
                </a:cubicBezTo>
                <a:cubicBezTo>
                  <a:pt x="633125" y="406399"/>
                  <a:pt x="894533" y="551920"/>
                  <a:pt x="935279" y="582082"/>
                </a:cubicBezTo>
                <a:cubicBezTo>
                  <a:pt x="976025" y="612245"/>
                  <a:pt x="774412" y="550861"/>
                  <a:pt x="820979" y="553507"/>
                </a:cubicBezTo>
                <a:cubicBezTo>
                  <a:pt x="867546" y="556153"/>
                  <a:pt x="1132129" y="594253"/>
                  <a:pt x="1214679" y="597957"/>
                </a:cubicBezTo>
                <a:cubicBezTo>
                  <a:pt x="1297229" y="601661"/>
                  <a:pt x="1316279" y="575732"/>
                  <a:pt x="1316279" y="575732"/>
                </a:cubicBezTo>
                <a:lnTo>
                  <a:pt x="1055929" y="629707"/>
                </a:lnTo>
                <a:cubicBezTo>
                  <a:pt x="992958" y="642936"/>
                  <a:pt x="939512" y="656165"/>
                  <a:pt x="938454" y="655107"/>
                </a:cubicBezTo>
                <a:cubicBezTo>
                  <a:pt x="937396" y="654049"/>
                  <a:pt x="1109904" y="664103"/>
                  <a:pt x="1049579" y="623357"/>
                </a:cubicBezTo>
                <a:cubicBezTo>
                  <a:pt x="989254" y="582611"/>
                  <a:pt x="677045" y="459315"/>
                  <a:pt x="576504" y="410632"/>
                </a:cubicBezTo>
                <a:cubicBezTo>
                  <a:pt x="475963" y="361949"/>
                  <a:pt x="473846" y="355069"/>
                  <a:pt x="446329" y="331257"/>
                </a:cubicBezTo>
                <a:cubicBezTo>
                  <a:pt x="418812" y="307445"/>
                  <a:pt x="487075" y="322790"/>
                  <a:pt x="411404" y="267757"/>
                </a:cubicBezTo>
                <a:cubicBezTo>
                  <a:pt x="335733" y="212724"/>
                  <a:pt x="-28862" y="-17464"/>
                  <a:pt x="1829" y="105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08A56B2B-773D-A781-B3AA-9EC5C89A4161}"/>
              </a:ext>
            </a:extLst>
          </p:cNvPr>
          <p:cNvSpPr/>
          <p:nvPr/>
        </p:nvSpPr>
        <p:spPr>
          <a:xfrm>
            <a:off x="5121038" y="4670411"/>
            <a:ext cx="1661065" cy="810290"/>
          </a:xfrm>
          <a:custGeom>
            <a:avLst/>
            <a:gdLst>
              <a:gd name="connsiteX0" fmla="*/ 237 w 1661065"/>
              <a:gd name="connsiteY0" fmla="*/ 14 h 810290"/>
              <a:gd name="connsiteX1" fmla="*/ 489187 w 1661065"/>
              <a:gd name="connsiteY1" fmla="*/ 146064 h 810290"/>
              <a:gd name="connsiteX2" fmla="*/ 482837 w 1661065"/>
              <a:gd name="connsiteY2" fmla="*/ 133364 h 810290"/>
              <a:gd name="connsiteX3" fmla="*/ 949562 w 1661065"/>
              <a:gd name="connsiteY3" fmla="*/ 415939 h 810290"/>
              <a:gd name="connsiteX4" fmla="*/ 1578212 w 1661065"/>
              <a:gd name="connsiteY4" fmla="*/ 774714 h 810290"/>
              <a:gd name="connsiteX5" fmla="*/ 1616312 w 1661065"/>
              <a:gd name="connsiteY5" fmla="*/ 777889 h 810290"/>
              <a:gd name="connsiteX6" fmla="*/ 1228962 w 1661065"/>
              <a:gd name="connsiteY6" fmla="*/ 603264 h 810290"/>
              <a:gd name="connsiteX7" fmla="*/ 403462 w 1661065"/>
              <a:gd name="connsiteY7" fmla="*/ 57164 h 810290"/>
              <a:gd name="connsiteX8" fmla="*/ 559037 w 1661065"/>
              <a:gd name="connsiteY8" fmla="*/ 155589 h 810290"/>
              <a:gd name="connsiteX9" fmla="*/ 237 w 1661065"/>
              <a:gd name="connsiteY9" fmla="*/ 14 h 81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065" h="810290">
                <a:moveTo>
                  <a:pt x="237" y="14"/>
                </a:moveTo>
                <a:cubicBezTo>
                  <a:pt x="-11405" y="-1573"/>
                  <a:pt x="408754" y="123839"/>
                  <a:pt x="489187" y="146064"/>
                </a:cubicBezTo>
                <a:cubicBezTo>
                  <a:pt x="569620" y="168289"/>
                  <a:pt x="406108" y="88385"/>
                  <a:pt x="482837" y="133364"/>
                </a:cubicBezTo>
                <a:cubicBezTo>
                  <a:pt x="559566" y="178343"/>
                  <a:pt x="767000" y="309047"/>
                  <a:pt x="949562" y="415939"/>
                </a:cubicBezTo>
                <a:cubicBezTo>
                  <a:pt x="1132124" y="522831"/>
                  <a:pt x="1467087" y="714389"/>
                  <a:pt x="1578212" y="774714"/>
                </a:cubicBezTo>
                <a:cubicBezTo>
                  <a:pt x="1689337" y="835039"/>
                  <a:pt x="1674520" y="806464"/>
                  <a:pt x="1616312" y="777889"/>
                </a:cubicBezTo>
                <a:cubicBezTo>
                  <a:pt x="1558104" y="749314"/>
                  <a:pt x="1431104" y="723385"/>
                  <a:pt x="1228962" y="603264"/>
                </a:cubicBezTo>
                <a:cubicBezTo>
                  <a:pt x="1026820" y="483143"/>
                  <a:pt x="515116" y="131776"/>
                  <a:pt x="403462" y="57164"/>
                </a:cubicBezTo>
                <a:cubicBezTo>
                  <a:pt x="291808" y="-17448"/>
                  <a:pt x="627299" y="162468"/>
                  <a:pt x="559037" y="155589"/>
                </a:cubicBezTo>
                <a:cubicBezTo>
                  <a:pt x="490775" y="148710"/>
                  <a:pt x="11879" y="1601"/>
                  <a:pt x="237" y="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383EFDB8-12C5-20E9-48B4-43B683F79B21}"/>
              </a:ext>
            </a:extLst>
          </p:cNvPr>
          <p:cNvSpPr/>
          <p:nvPr/>
        </p:nvSpPr>
        <p:spPr>
          <a:xfrm>
            <a:off x="5169027" y="4359022"/>
            <a:ext cx="1138089" cy="717868"/>
          </a:xfrm>
          <a:custGeom>
            <a:avLst/>
            <a:gdLst>
              <a:gd name="connsiteX0" fmla="*/ 168148 w 1138089"/>
              <a:gd name="connsiteY0" fmla="*/ 253 h 717868"/>
              <a:gd name="connsiteX1" fmla="*/ 95123 w 1138089"/>
              <a:gd name="connsiteY1" fmla="*/ 159003 h 717868"/>
              <a:gd name="connsiteX2" fmla="*/ 215773 w 1138089"/>
              <a:gd name="connsiteY2" fmla="*/ 301878 h 717868"/>
              <a:gd name="connsiteX3" fmla="*/ 237998 w 1138089"/>
              <a:gd name="connsiteY3" fmla="*/ 270128 h 717868"/>
              <a:gd name="connsiteX4" fmla="*/ 584073 w 1138089"/>
              <a:gd name="connsiteY4" fmla="*/ 362203 h 717868"/>
              <a:gd name="connsiteX5" fmla="*/ 666623 w 1138089"/>
              <a:gd name="connsiteY5" fmla="*/ 463803 h 717868"/>
              <a:gd name="connsiteX6" fmla="*/ 1133348 w 1138089"/>
              <a:gd name="connsiteY6" fmla="*/ 714628 h 717868"/>
              <a:gd name="connsiteX7" fmla="*/ 920623 w 1138089"/>
              <a:gd name="connsiteY7" fmla="*/ 613028 h 717868"/>
              <a:gd name="connsiteX8" fmla="*/ 57023 w 1138089"/>
              <a:gd name="connsiteY8" fmla="*/ 235203 h 717868"/>
              <a:gd name="connsiteX9" fmla="*/ 82423 w 1138089"/>
              <a:gd name="connsiteY9" fmla="*/ 197103 h 717868"/>
              <a:gd name="connsiteX10" fmla="*/ 85598 w 1138089"/>
              <a:gd name="connsiteY10" fmla="*/ 197103 h 717868"/>
              <a:gd name="connsiteX11" fmla="*/ 168148 w 1138089"/>
              <a:gd name="connsiteY11" fmla="*/ 253 h 71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8089" h="717868">
                <a:moveTo>
                  <a:pt x="168148" y="253"/>
                </a:moveTo>
                <a:cubicBezTo>
                  <a:pt x="169736" y="-6097"/>
                  <a:pt x="87186" y="108732"/>
                  <a:pt x="95123" y="159003"/>
                </a:cubicBezTo>
                <a:cubicBezTo>
                  <a:pt x="103060" y="209274"/>
                  <a:pt x="191961" y="283357"/>
                  <a:pt x="215773" y="301878"/>
                </a:cubicBezTo>
                <a:cubicBezTo>
                  <a:pt x="239585" y="320399"/>
                  <a:pt x="176615" y="260074"/>
                  <a:pt x="237998" y="270128"/>
                </a:cubicBezTo>
                <a:cubicBezTo>
                  <a:pt x="299381" y="280182"/>
                  <a:pt x="512636" y="329924"/>
                  <a:pt x="584073" y="362203"/>
                </a:cubicBezTo>
                <a:cubicBezTo>
                  <a:pt x="655510" y="394482"/>
                  <a:pt x="575077" y="405066"/>
                  <a:pt x="666623" y="463803"/>
                </a:cubicBezTo>
                <a:cubicBezTo>
                  <a:pt x="758169" y="522541"/>
                  <a:pt x="1091015" y="689757"/>
                  <a:pt x="1133348" y="714628"/>
                </a:cubicBezTo>
                <a:cubicBezTo>
                  <a:pt x="1175681" y="739499"/>
                  <a:pt x="920623" y="613028"/>
                  <a:pt x="920623" y="613028"/>
                </a:cubicBezTo>
                <a:cubicBezTo>
                  <a:pt x="741236" y="533124"/>
                  <a:pt x="196723" y="304524"/>
                  <a:pt x="57023" y="235203"/>
                </a:cubicBezTo>
                <a:cubicBezTo>
                  <a:pt x="-82677" y="165882"/>
                  <a:pt x="77661" y="203453"/>
                  <a:pt x="82423" y="197103"/>
                </a:cubicBezTo>
                <a:cubicBezTo>
                  <a:pt x="87185" y="190753"/>
                  <a:pt x="71840" y="225678"/>
                  <a:pt x="85598" y="197103"/>
                </a:cubicBezTo>
                <a:cubicBezTo>
                  <a:pt x="99356" y="168528"/>
                  <a:pt x="166560" y="6603"/>
                  <a:pt x="168148" y="25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15228C97-C8F2-20AB-66F0-78D246712B2F}"/>
              </a:ext>
            </a:extLst>
          </p:cNvPr>
          <p:cNvSpPr/>
          <p:nvPr/>
        </p:nvSpPr>
        <p:spPr>
          <a:xfrm>
            <a:off x="4920995" y="4177998"/>
            <a:ext cx="232035" cy="470580"/>
          </a:xfrm>
          <a:custGeom>
            <a:avLst/>
            <a:gdLst>
              <a:gd name="connsiteX0" fmla="*/ 232030 w 232035"/>
              <a:gd name="connsiteY0" fmla="*/ 302 h 470580"/>
              <a:gd name="connsiteX1" fmla="*/ 51055 w 232035"/>
              <a:gd name="connsiteY1" fmla="*/ 162227 h 470580"/>
              <a:gd name="connsiteX2" fmla="*/ 54230 w 232035"/>
              <a:gd name="connsiteY2" fmla="*/ 190802 h 470580"/>
              <a:gd name="connsiteX3" fmla="*/ 255 w 232035"/>
              <a:gd name="connsiteY3" fmla="*/ 244777 h 470580"/>
              <a:gd name="connsiteX4" fmla="*/ 79630 w 232035"/>
              <a:gd name="connsiteY4" fmla="*/ 394002 h 470580"/>
              <a:gd name="connsiteX5" fmla="*/ 63755 w 232035"/>
              <a:gd name="connsiteY5" fmla="*/ 374952 h 470580"/>
              <a:gd name="connsiteX6" fmla="*/ 136780 w 232035"/>
              <a:gd name="connsiteY6" fmla="*/ 470202 h 470580"/>
              <a:gd name="connsiteX7" fmla="*/ 76455 w 232035"/>
              <a:gd name="connsiteY7" fmla="*/ 400352 h 470580"/>
              <a:gd name="connsiteX8" fmla="*/ 6605 w 232035"/>
              <a:gd name="connsiteY8" fmla="*/ 216202 h 470580"/>
              <a:gd name="connsiteX9" fmla="*/ 92330 w 232035"/>
              <a:gd name="connsiteY9" fmla="*/ 124127 h 470580"/>
              <a:gd name="connsiteX10" fmla="*/ 57405 w 232035"/>
              <a:gd name="connsiteY10" fmla="*/ 120952 h 470580"/>
              <a:gd name="connsiteX11" fmla="*/ 232030 w 232035"/>
              <a:gd name="connsiteY11" fmla="*/ 302 h 47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2035" h="470580">
                <a:moveTo>
                  <a:pt x="232030" y="302"/>
                </a:moveTo>
                <a:cubicBezTo>
                  <a:pt x="230972" y="7181"/>
                  <a:pt x="51055" y="162227"/>
                  <a:pt x="51055" y="162227"/>
                </a:cubicBezTo>
                <a:cubicBezTo>
                  <a:pt x="21422" y="193977"/>
                  <a:pt x="62697" y="177044"/>
                  <a:pt x="54230" y="190802"/>
                </a:cubicBezTo>
                <a:cubicBezTo>
                  <a:pt x="45763" y="204560"/>
                  <a:pt x="-3978" y="210910"/>
                  <a:pt x="255" y="244777"/>
                </a:cubicBezTo>
                <a:cubicBezTo>
                  <a:pt x="4488" y="278644"/>
                  <a:pt x="69047" y="372306"/>
                  <a:pt x="79630" y="394002"/>
                </a:cubicBezTo>
                <a:cubicBezTo>
                  <a:pt x="90213" y="415698"/>
                  <a:pt x="54230" y="362252"/>
                  <a:pt x="63755" y="374952"/>
                </a:cubicBezTo>
                <a:cubicBezTo>
                  <a:pt x="73280" y="387652"/>
                  <a:pt x="134663" y="465969"/>
                  <a:pt x="136780" y="470202"/>
                </a:cubicBezTo>
                <a:cubicBezTo>
                  <a:pt x="138897" y="474435"/>
                  <a:pt x="98151" y="442685"/>
                  <a:pt x="76455" y="400352"/>
                </a:cubicBezTo>
                <a:cubicBezTo>
                  <a:pt x="54759" y="358019"/>
                  <a:pt x="3959" y="262239"/>
                  <a:pt x="6605" y="216202"/>
                </a:cubicBezTo>
                <a:cubicBezTo>
                  <a:pt x="9251" y="170165"/>
                  <a:pt x="83863" y="140002"/>
                  <a:pt x="92330" y="124127"/>
                </a:cubicBezTo>
                <a:cubicBezTo>
                  <a:pt x="100797" y="108252"/>
                  <a:pt x="37297" y="135769"/>
                  <a:pt x="57405" y="120952"/>
                </a:cubicBezTo>
                <a:cubicBezTo>
                  <a:pt x="77513" y="106135"/>
                  <a:pt x="233088" y="-6577"/>
                  <a:pt x="232030" y="30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FBBDBDCB-4B6B-8C84-9C18-B97365018854}"/>
              </a:ext>
            </a:extLst>
          </p:cNvPr>
          <p:cNvSpPr/>
          <p:nvPr/>
        </p:nvSpPr>
        <p:spPr>
          <a:xfrm>
            <a:off x="5216315" y="4253356"/>
            <a:ext cx="221063" cy="293550"/>
          </a:xfrm>
          <a:custGeom>
            <a:avLst/>
            <a:gdLst>
              <a:gd name="connsiteX0" fmla="*/ 146260 w 221063"/>
              <a:gd name="connsiteY0" fmla="*/ 1144 h 293550"/>
              <a:gd name="connsiteX1" fmla="*/ 79585 w 221063"/>
              <a:gd name="connsiteY1" fmla="*/ 77344 h 293550"/>
              <a:gd name="connsiteX2" fmla="*/ 22435 w 221063"/>
              <a:gd name="connsiteY2" fmla="*/ 166244 h 293550"/>
              <a:gd name="connsiteX3" fmla="*/ 28785 w 221063"/>
              <a:gd name="connsiteY3" fmla="*/ 137669 h 293550"/>
              <a:gd name="connsiteX4" fmla="*/ 146260 w 221063"/>
              <a:gd name="connsiteY4" fmla="*/ 191644 h 293550"/>
              <a:gd name="connsiteX5" fmla="*/ 219285 w 221063"/>
              <a:gd name="connsiteY5" fmla="*/ 293244 h 293550"/>
              <a:gd name="connsiteX6" fmla="*/ 181185 w 221063"/>
              <a:gd name="connsiteY6" fmla="*/ 220219 h 293550"/>
              <a:gd name="connsiteX7" fmla="*/ 210 w 221063"/>
              <a:gd name="connsiteY7" fmla="*/ 137669 h 293550"/>
              <a:gd name="connsiteX8" fmla="*/ 146260 w 221063"/>
              <a:gd name="connsiteY8" fmla="*/ 1144 h 29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063" h="293550">
                <a:moveTo>
                  <a:pt x="146260" y="1144"/>
                </a:moveTo>
                <a:cubicBezTo>
                  <a:pt x="159489" y="-8910"/>
                  <a:pt x="100222" y="49827"/>
                  <a:pt x="79585" y="77344"/>
                </a:cubicBezTo>
                <a:cubicBezTo>
                  <a:pt x="58948" y="104861"/>
                  <a:pt x="30902" y="156190"/>
                  <a:pt x="22435" y="166244"/>
                </a:cubicBezTo>
                <a:cubicBezTo>
                  <a:pt x="13968" y="176298"/>
                  <a:pt x="8148" y="133436"/>
                  <a:pt x="28785" y="137669"/>
                </a:cubicBezTo>
                <a:cubicBezTo>
                  <a:pt x="49422" y="141902"/>
                  <a:pt x="114510" y="165715"/>
                  <a:pt x="146260" y="191644"/>
                </a:cubicBezTo>
                <a:cubicBezTo>
                  <a:pt x="178010" y="217573"/>
                  <a:pt x="213464" y="288482"/>
                  <a:pt x="219285" y="293244"/>
                </a:cubicBezTo>
                <a:cubicBezTo>
                  <a:pt x="225106" y="298006"/>
                  <a:pt x="217698" y="246148"/>
                  <a:pt x="181185" y="220219"/>
                </a:cubicBezTo>
                <a:cubicBezTo>
                  <a:pt x="144672" y="194290"/>
                  <a:pt x="6560" y="170477"/>
                  <a:pt x="210" y="137669"/>
                </a:cubicBezTo>
                <a:cubicBezTo>
                  <a:pt x="-6140" y="104861"/>
                  <a:pt x="133031" y="11198"/>
                  <a:pt x="146260" y="114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F989F0F-B723-0AB5-B754-C7DEC0A5AB77}"/>
              </a:ext>
            </a:extLst>
          </p:cNvPr>
          <p:cNvSpPr/>
          <p:nvPr/>
        </p:nvSpPr>
        <p:spPr>
          <a:xfrm>
            <a:off x="5809524" y="3665034"/>
            <a:ext cx="735825" cy="436686"/>
          </a:xfrm>
          <a:custGeom>
            <a:avLst/>
            <a:gdLst>
              <a:gd name="connsiteX0" fmla="*/ 730976 w 735825"/>
              <a:gd name="connsiteY0" fmla="*/ 5266 h 436686"/>
              <a:gd name="connsiteX1" fmla="*/ 308701 w 735825"/>
              <a:gd name="connsiteY1" fmla="*/ 291016 h 436686"/>
              <a:gd name="connsiteX2" fmla="*/ 105501 w 735825"/>
              <a:gd name="connsiteY2" fmla="*/ 433891 h 436686"/>
              <a:gd name="connsiteX3" fmla="*/ 251551 w 735825"/>
              <a:gd name="connsiteY3" fmla="*/ 386266 h 436686"/>
              <a:gd name="connsiteX4" fmla="*/ 726 w 735825"/>
              <a:gd name="connsiteY4" fmla="*/ 392616 h 436686"/>
              <a:gd name="connsiteX5" fmla="*/ 346801 w 735825"/>
              <a:gd name="connsiteY5" fmla="*/ 310066 h 436686"/>
              <a:gd name="connsiteX6" fmla="*/ 213451 w 735825"/>
              <a:gd name="connsiteY6" fmla="*/ 319591 h 436686"/>
              <a:gd name="connsiteX7" fmla="*/ 515076 w 735825"/>
              <a:gd name="connsiteY7" fmla="*/ 122741 h 436686"/>
              <a:gd name="connsiteX8" fmla="*/ 730976 w 735825"/>
              <a:gd name="connsiteY8" fmla="*/ 5266 h 43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825" h="436686">
                <a:moveTo>
                  <a:pt x="730976" y="5266"/>
                </a:moveTo>
                <a:cubicBezTo>
                  <a:pt x="696580" y="33312"/>
                  <a:pt x="412947" y="219579"/>
                  <a:pt x="308701" y="291016"/>
                </a:cubicBezTo>
                <a:cubicBezTo>
                  <a:pt x="204455" y="362453"/>
                  <a:pt x="115026" y="418016"/>
                  <a:pt x="105501" y="433891"/>
                </a:cubicBezTo>
                <a:cubicBezTo>
                  <a:pt x="95976" y="449766"/>
                  <a:pt x="269013" y="393145"/>
                  <a:pt x="251551" y="386266"/>
                </a:cubicBezTo>
                <a:cubicBezTo>
                  <a:pt x="234089" y="379387"/>
                  <a:pt x="-15149" y="405316"/>
                  <a:pt x="726" y="392616"/>
                </a:cubicBezTo>
                <a:cubicBezTo>
                  <a:pt x="16601" y="379916"/>
                  <a:pt x="311347" y="322237"/>
                  <a:pt x="346801" y="310066"/>
                </a:cubicBezTo>
                <a:cubicBezTo>
                  <a:pt x="382255" y="297895"/>
                  <a:pt x="185405" y="350812"/>
                  <a:pt x="213451" y="319591"/>
                </a:cubicBezTo>
                <a:cubicBezTo>
                  <a:pt x="241497" y="288370"/>
                  <a:pt x="421414" y="177774"/>
                  <a:pt x="515076" y="122741"/>
                </a:cubicBezTo>
                <a:cubicBezTo>
                  <a:pt x="608738" y="67708"/>
                  <a:pt x="765372" y="-22780"/>
                  <a:pt x="730976" y="52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8C052155-2D03-22DA-46DA-71046D79233B}"/>
              </a:ext>
            </a:extLst>
          </p:cNvPr>
          <p:cNvSpPr/>
          <p:nvPr/>
        </p:nvSpPr>
        <p:spPr>
          <a:xfrm>
            <a:off x="8962929" y="1481726"/>
            <a:ext cx="45774" cy="464551"/>
          </a:xfrm>
          <a:custGeom>
            <a:avLst/>
            <a:gdLst>
              <a:gd name="connsiteX0" fmla="*/ 96 w 45774"/>
              <a:gd name="connsiteY0" fmla="*/ 999 h 464551"/>
              <a:gd name="connsiteX1" fmla="*/ 31846 w 45774"/>
              <a:gd name="connsiteY1" fmla="*/ 283574 h 464551"/>
              <a:gd name="connsiteX2" fmla="*/ 3271 w 45774"/>
              <a:gd name="connsiteY2" fmla="*/ 464549 h 464551"/>
              <a:gd name="connsiteX3" fmla="*/ 41371 w 45774"/>
              <a:gd name="connsiteY3" fmla="*/ 280399 h 464551"/>
              <a:gd name="connsiteX4" fmla="*/ 38196 w 45774"/>
              <a:gd name="connsiteY4" fmla="*/ 362949 h 464551"/>
              <a:gd name="connsiteX5" fmla="*/ 44546 w 45774"/>
              <a:gd name="connsiteY5" fmla="*/ 194674 h 464551"/>
              <a:gd name="connsiteX6" fmla="*/ 96 w 45774"/>
              <a:gd name="connsiteY6" fmla="*/ 999 h 46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74" h="464551">
                <a:moveTo>
                  <a:pt x="96" y="999"/>
                </a:moveTo>
                <a:cubicBezTo>
                  <a:pt x="-2021" y="15816"/>
                  <a:pt x="31317" y="206316"/>
                  <a:pt x="31846" y="283574"/>
                </a:cubicBezTo>
                <a:cubicBezTo>
                  <a:pt x="32375" y="360832"/>
                  <a:pt x="1684" y="465078"/>
                  <a:pt x="3271" y="464549"/>
                </a:cubicBezTo>
                <a:cubicBezTo>
                  <a:pt x="4858" y="464020"/>
                  <a:pt x="35550" y="297332"/>
                  <a:pt x="41371" y="280399"/>
                </a:cubicBezTo>
                <a:cubicBezTo>
                  <a:pt x="47192" y="263466"/>
                  <a:pt x="37667" y="377237"/>
                  <a:pt x="38196" y="362949"/>
                </a:cubicBezTo>
                <a:cubicBezTo>
                  <a:pt x="38725" y="348662"/>
                  <a:pt x="49308" y="249178"/>
                  <a:pt x="44546" y="194674"/>
                </a:cubicBezTo>
                <a:cubicBezTo>
                  <a:pt x="39784" y="140170"/>
                  <a:pt x="2213" y="-13818"/>
                  <a:pt x="96" y="99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1A8B23CD-BE4D-F9F9-9F3F-65C16B95F66E}"/>
              </a:ext>
            </a:extLst>
          </p:cNvPr>
          <p:cNvSpPr/>
          <p:nvPr/>
        </p:nvSpPr>
        <p:spPr>
          <a:xfrm>
            <a:off x="7783021" y="3475083"/>
            <a:ext cx="1138532" cy="804563"/>
          </a:xfrm>
          <a:custGeom>
            <a:avLst/>
            <a:gdLst>
              <a:gd name="connsiteX0" fmla="*/ 1005379 w 1138532"/>
              <a:gd name="connsiteY0" fmla="*/ 188867 h 804563"/>
              <a:gd name="connsiteX1" fmla="*/ 1011729 w 1138532"/>
              <a:gd name="connsiteY1" fmla="*/ 14242 h 804563"/>
              <a:gd name="connsiteX2" fmla="*/ 1119679 w 1138532"/>
              <a:gd name="connsiteY2" fmla="*/ 23767 h 804563"/>
              <a:gd name="connsiteX3" fmla="*/ 1072054 w 1138532"/>
              <a:gd name="connsiteY3" fmla="*/ 131717 h 804563"/>
              <a:gd name="connsiteX4" fmla="*/ 497379 w 1138532"/>
              <a:gd name="connsiteY4" fmla="*/ 550817 h 804563"/>
              <a:gd name="connsiteX5" fmla="*/ 5254 w 1138532"/>
              <a:gd name="connsiteY5" fmla="*/ 798467 h 804563"/>
              <a:gd name="connsiteX6" fmla="*/ 818054 w 1138532"/>
              <a:gd name="connsiteY6" fmla="*/ 303167 h 804563"/>
              <a:gd name="connsiteX7" fmla="*/ 633904 w 1138532"/>
              <a:gd name="connsiteY7" fmla="*/ 376192 h 804563"/>
              <a:gd name="connsiteX8" fmla="*/ 932354 w 1138532"/>
              <a:gd name="connsiteY8" fmla="*/ 319042 h 804563"/>
              <a:gd name="connsiteX9" fmla="*/ 760904 w 1138532"/>
              <a:gd name="connsiteY9" fmla="*/ 280942 h 804563"/>
              <a:gd name="connsiteX10" fmla="*/ 948229 w 1138532"/>
              <a:gd name="connsiteY10" fmla="*/ 192042 h 804563"/>
              <a:gd name="connsiteX11" fmla="*/ 992679 w 1138532"/>
              <a:gd name="connsiteY11" fmla="*/ 7892 h 804563"/>
              <a:gd name="connsiteX12" fmla="*/ 1005379 w 1138532"/>
              <a:gd name="connsiteY12" fmla="*/ 188867 h 80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8532" h="804563">
                <a:moveTo>
                  <a:pt x="1005379" y="188867"/>
                </a:moveTo>
                <a:cubicBezTo>
                  <a:pt x="1008554" y="189925"/>
                  <a:pt x="992679" y="41759"/>
                  <a:pt x="1011729" y="14242"/>
                </a:cubicBezTo>
                <a:cubicBezTo>
                  <a:pt x="1030779" y="-13275"/>
                  <a:pt x="1109625" y="4188"/>
                  <a:pt x="1119679" y="23767"/>
                </a:cubicBezTo>
                <a:cubicBezTo>
                  <a:pt x="1129733" y="43346"/>
                  <a:pt x="1175771" y="43875"/>
                  <a:pt x="1072054" y="131717"/>
                </a:cubicBezTo>
                <a:cubicBezTo>
                  <a:pt x="968337" y="219559"/>
                  <a:pt x="675179" y="439692"/>
                  <a:pt x="497379" y="550817"/>
                </a:cubicBezTo>
                <a:cubicBezTo>
                  <a:pt x="319579" y="661942"/>
                  <a:pt x="-48192" y="839742"/>
                  <a:pt x="5254" y="798467"/>
                </a:cubicBezTo>
                <a:cubicBezTo>
                  <a:pt x="58700" y="757192"/>
                  <a:pt x="713279" y="373546"/>
                  <a:pt x="818054" y="303167"/>
                </a:cubicBezTo>
                <a:cubicBezTo>
                  <a:pt x="922829" y="232788"/>
                  <a:pt x="614854" y="373546"/>
                  <a:pt x="633904" y="376192"/>
                </a:cubicBezTo>
                <a:cubicBezTo>
                  <a:pt x="652954" y="378838"/>
                  <a:pt x="911187" y="334917"/>
                  <a:pt x="932354" y="319042"/>
                </a:cubicBezTo>
                <a:cubicBezTo>
                  <a:pt x="953521" y="303167"/>
                  <a:pt x="758258" y="302109"/>
                  <a:pt x="760904" y="280942"/>
                </a:cubicBezTo>
                <a:cubicBezTo>
                  <a:pt x="763550" y="259775"/>
                  <a:pt x="909600" y="237550"/>
                  <a:pt x="948229" y="192042"/>
                </a:cubicBezTo>
                <a:cubicBezTo>
                  <a:pt x="986858" y="146534"/>
                  <a:pt x="984212" y="12125"/>
                  <a:pt x="992679" y="7892"/>
                </a:cubicBezTo>
                <a:cubicBezTo>
                  <a:pt x="1001146" y="3659"/>
                  <a:pt x="1002204" y="187809"/>
                  <a:pt x="1005379" y="18886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EE86F582-C38E-8509-CD4E-13C374336439}"/>
              </a:ext>
            </a:extLst>
          </p:cNvPr>
          <p:cNvSpPr/>
          <p:nvPr/>
        </p:nvSpPr>
        <p:spPr>
          <a:xfrm>
            <a:off x="7297928" y="3940144"/>
            <a:ext cx="957164" cy="865674"/>
          </a:xfrm>
          <a:custGeom>
            <a:avLst/>
            <a:gdLst>
              <a:gd name="connsiteX0" fmla="*/ 957072 w 957164"/>
              <a:gd name="connsiteY0" fmla="*/ 31 h 865674"/>
              <a:gd name="connsiteX1" fmla="*/ 366522 w 957164"/>
              <a:gd name="connsiteY1" fmla="*/ 381031 h 865674"/>
              <a:gd name="connsiteX2" fmla="*/ 7747 w 957164"/>
              <a:gd name="connsiteY2" fmla="*/ 857281 h 865674"/>
              <a:gd name="connsiteX3" fmla="*/ 141097 w 957164"/>
              <a:gd name="connsiteY3" fmla="*/ 663606 h 865674"/>
              <a:gd name="connsiteX4" fmla="*/ 385572 w 957164"/>
              <a:gd name="connsiteY4" fmla="*/ 390556 h 865674"/>
              <a:gd name="connsiteX5" fmla="*/ 322072 w 957164"/>
              <a:gd name="connsiteY5" fmla="*/ 400081 h 865674"/>
              <a:gd name="connsiteX6" fmla="*/ 957072 w 957164"/>
              <a:gd name="connsiteY6" fmla="*/ 31 h 86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7164" h="865674">
                <a:moveTo>
                  <a:pt x="957072" y="31"/>
                </a:moveTo>
                <a:cubicBezTo>
                  <a:pt x="964480" y="-3144"/>
                  <a:pt x="524743" y="238156"/>
                  <a:pt x="366522" y="381031"/>
                </a:cubicBezTo>
                <a:cubicBezTo>
                  <a:pt x="208301" y="523906"/>
                  <a:pt x="45318" y="810185"/>
                  <a:pt x="7747" y="857281"/>
                </a:cubicBezTo>
                <a:cubicBezTo>
                  <a:pt x="-29824" y="904377"/>
                  <a:pt x="78126" y="741393"/>
                  <a:pt x="141097" y="663606"/>
                </a:cubicBezTo>
                <a:cubicBezTo>
                  <a:pt x="204068" y="585819"/>
                  <a:pt x="355410" y="434477"/>
                  <a:pt x="385572" y="390556"/>
                </a:cubicBezTo>
                <a:cubicBezTo>
                  <a:pt x="415734" y="346635"/>
                  <a:pt x="226822" y="461993"/>
                  <a:pt x="322072" y="400081"/>
                </a:cubicBezTo>
                <a:cubicBezTo>
                  <a:pt x="417322" y="338169"/>
                  <a:pt x="949664" y="3206"/>
                  <a:pt x="957072" y="3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F1C2BC4B-93FE-7574-EAF5-4305EE89BBEC}"/>
              </a:ext>
            </a:extLst>
          </p:cNvPr>
          <p:cNvSpPr/>
          <p:nvPr/>
        </p:nvSpPr>
        <p:spPr>
          <a:xfrm>
            <a:off x="6154393" y="4573433"/>
            <a:ext cx="817847" cy="527642"/>
          </a:xfrm>
          <a:custGeom>
            <a:avLst/>
            <a:gdLst>
              <a:gd name="connsiteX0" fmla="*/ 1932 w 817847"/>
              <a:gd name="connsiteY0" fmla="*/ 170017 h 527642"/>
              <a:gd name="connsiteX1" fmla="*/ 309907 w 817847"/>
              <a:gd name="connsiteY1" fmla="*/ 4917 h 527642"/>
              <a:gd name="connsiteX2" fmla="*/ 303557 w 817847"/>
              <a:gd name="connsiteY2" fmla="*/ 39842 h 527642"/>
              <a:gd name="connsiteX3" fmla="*/ 602007 w 817847"/>
              <a:gd name="connsiteY3" fmla="*/ 1742 h 527642"/>
              <a:gd name="connsiteX4" fmla="*/ 570257 w 817847"/>
              <a:gd name="connsiteY4" fmla="*/ 23967 h 527642"/>
              <a:gd name="connsiteX5" fmla="*/ 455957 w 817847"/>
              <a:gd name="connsiteY5" fmla="*/ 81117 h 527642"/>
              <a:gd name="connsiteX6" fmla="*/ 297207 w 817847"/>
              <a:gd name="connsiteY6" fmla="*/ 157317 h 527642"/>
              <a:gd name="connsiteX7" fmla="*/ 690907 w 817847"/>
              <a:gd name="connsiteY7" fmla="*/ 77942 h 527642"/>
              <a:gd name="connsiteX8" fmla="*/ 779807 w 817847"/>
              <a:gd name="connsiteY8" fmla="*/ 125567 h 527642"/>
              <a:gd name="connsiteX9" fmla="*/ 646457 w 817847"/>
              <a:gd name="connsiteY9" fmla="*/ 154142 h 527642"/>
              <a:gd name="connsiteX10" fmla="*/ 570257 w 817847"/>
              <a:gd name="connsiteY10" fmla="*/ 525617 h 527642"/>
              <a:gd name="connsiteX11" fmla="*/ 649632 w 817847"/>
              <a:gd name="connsiteY11" fmla="*/ 300192 h 527642"/>
              <a:gd name="connsiteX12" fmla="*/ 694082 w 817847"/>
              <a:gd name="connsiteY12" fmla="*/ 239867 h 527642"/>
              <a:gd name="connsiteX13" fmla="*/ 779807 w 817847"/>
              <a:gd name="connsiteY13" fmla="*/ 195417 h 527642"/>
              <a:gd name="connsiteX14" fmla="*/ 786157 w 817847"/>
              <a:gd name="connsiteY14" fmla="*/ 160492 h 527642"/>
              <a:gd name="connsiteX15" fmla="*/ 376582 w 817847"/>
              <a:gd name="connsiteY15" fmla="*/ 239867 h 527642"/>
              <a:gd name="connsiteX16" fmla="*/ 408332 w 817847"/>
              <a:gd name="connsiteY16" fmla="*/ 220817 h 527642"/>
              <a:gd name="connsiteX17" fmla="*/ 509932 w 817847"/>
              <a:gd name="connsiteY17" fmla="*/ 138267 h 527642"/>
              <a:gd name="connsiteX18" fmla="*/ 478182 w 817847"/>
              <a:gd name="connsiteY18" fmla="*/ 23967 h 527642"/>
              <a:gd name="connsiteX19" fmla="*/ 1932 w 817847"/>
              <a:gd name="connsiteY19" fmla="*/ 170017 h 52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847" h="527642">
                <a:moveTo>
                  <a:pt x="1932" y="170017"/>
                </a:moveTo>
                <a:cubicBezTo>
                  <a:pt x="-26114" y="166842"/>
                  <a:pt x="259636" y="26613"/>
                  <a:pt x="309907" y="4917"/>
                </a:cubicBezTo>
                <a:cubicBezTo>
                  <a:pt x="360178" y="-16779"/>
                  <a:pt x="254874" y="40371"/>
                  <a:pt x="303557" y="39842"/>
                </a:cubicBezTo>
                <a:cubicBezTo>
                  <a:pt x="352240" y="39313"/>
                  <a:pt x="557557" y="4388"/>
                  <a:pt x="602007" y="1742"/>
                </a:cubicBezTo>
                <a:cubicBezTo>
                  <a:pt x="646457" y="-904"/>
                  <a:pt x="594599" y="10738"/>
                  <a:pt x="570257" y="23967"/>
                </a:cubicBezTo>
                <a:cubicBezTo>
                  <a:pt x="545915" y="37196"/>
                  <a:pt x="455957" y="81117"/>
                  <a:pt x="455957" y="81117"/>
                </a:cubicBezTo>
                <a:cubicBezTo>
                  <a:pt x="410449" y="103342"/>
                  <a:pt x="258049" y="157846"/>
                  <a:pt x="297207" y="157317"/>
                </a:cubicBezTo>
                <a:cubicBezTo>
                  <a:pt x="336365" y="156788"/>
                  <a:pt x="610474" y="83234"/>
                  <a:pt x="690907" y="77942"/>
                </a:cubicBezTo>
                <a:cubicBezTo>
                  <a:pt x="771340" y="72650"/>
                  <a:pt x="787215" y="112867"/>
                  <a:pt x="779807" y="125567"/>
                </a:cubicBezTo>
                <a:cubicBezTo>
                  <a:pt x="772399" y="138267"/>
                  <a:pt x="681382" y="87467"/>
                  <a:pt x="646457" y="154142"/>
                </a:cubicBezTo>
                <a:cubicBezTo>
                  <a:pt x="611532" y="220817"/>
                  <a:pt x="569728" y="501275"/>
                  <a:pt x="570257" y="525617"/>
                </a:cubicBezTo>
                <a:cubicBezTo>
                  <a:pt x="570786" y="549959"/>
                  <a:pt x="628995" y="347817"/>
                  <a:pt x="649632" y="300192"/>
                </a:cubicBezTo>
                <a:cubicBezTo>
                  <a:pt x="670270" y="252567"/>
                  <a:pt x="672386" y="257329"/>
                  <a:pt x="694082" y="239867"/>
                </a:cubicBezTo>
                <a:cubicBezTo>
                  <a:pt x="715778" y="222405"/>
                  <a:pt x="764461" y="208646"/>
                  <a:pt x="779807" y="195417"/>
                </a:cubicBezTo>
                <a:cubicBezTo>
                  <a:pt x="795153" y="182188"/>
                  <a:pt x="853361" y="153084"/>
                  <a:pt x="786157" y="160492"/>
                </a:cubicBezTo>
                <a:cubicBezTo>
                  <a:pt x="718953" y="167900"/>
                  <a:pt x="439553" y="229813"/>
                  <a:pt x="376582" y="239867"/>
                </a:cubicBezTo>
                <a:cubicBezTo>
                  <a:pt x="313611" y="249921"/>
                  <a:pt x="386107" y="237750"/>
                  <a:pt x="408332" y="220817"/>
                </a:cubicBezTo>
                <a:cubicBezTo>
                  <a:pt x="430557" y="203884"/>
                  <a:pt x="498290" y="171075"/>
                  <a:pt x="509932" y="138267"/>
                </a:cubicBezTo>
                <a:cubicBezTo>
                  <a:pt x="521574" y="105459"/>
                  <a:pt x="557028" y="21850"/>
                  <a:pt x="478182" y="23967"/>
                </a:cubicBezTo>
                <a:cubicBezTo>
                  <a:pt x="399336" y="26084"/>
                  <a:pt x="29978" y="173192"/>
                  <a:pt x="1932" y="17001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C656B863-916A-51DC-1C25-68E1324E7842}"/>
              </a:ext>
            </a:extLst>
          </p:cNvPr>
          <p:cNvSpPr/>
          <p:nvPr/>
        </p:nvSpPr>
        <p:spPr>
          <a:xfrm>
            <a:off x="3305601" y="4896306"/>
            <a:ext cx="2249016" cy="1386236"/>
          </a:xfrm>
          <a:custGeom>
            <a:avLst/>
            <a:gdLst>
              <a:gd name="connsiteX0" fmla="*/ 2245727 w 2249016"/>
              <a:gd name="connsiteY0" fmla="*/ 333 h 1386236"/>
              <a:gd name="connsiteX1" fmla="*/ 1883213 w 2249016"/>
              <a:gd name="connsiteY1" fmla="*/ 606326 h 1386236"/>
              <a:gd name="connsiteX2" fmla="*/ 1910266 w 2249016"/>
              <a:gd name="connsiteY2" fmla="*/ 617147 h 1386236"/>
              <a:gd name="connsiteX3" fmla="*/ 1325916 w 2249016"/>
              <a:gd name="connsiteY3" fmla="*/ 1049999 h 1386236"/>
              <a:gd name="connsiteX4" fmla="*/ 307 w 2249016"/>
              <a:gd name="connsiteY4" fmla="*/ 1385460 h 1386236"/>
              <a:gd name="connsiteX5" fmla="*/ 1196061 w 2249016"/>
              <a:gd name="connsiteY5" fmla="*/ 1147391 h 1386236"/>
              <a:gd name="connsiteX6" fmla="*/ 546782 w 2249016"/>
              <a:gd name="connsiteY6" fmla="*/ 1320532 h 1386236"/>
              <a:gd name="connsiteX7" fmla="*/ 1861571 w 2249016"/>
              <a:gd name="connsiteY7" fmla="*/ 660432 h 1386236"/>
              <a:gd name="connsiteX8" fmla="*/ 1639734 w 2249016"/>
              <a:gd name="connsiteY8" fmla="*/ 698307 h 1386236"/>
              <a:gd name="connsiteX9" fmla="*/ 2245727 w 2249016"/>
              <a:gd name="connsiteY9" fmla="*/ 333 h 138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9016" h="1386236">
                <a:moveTo>
                  <a:pt x="2245727" y="333"/>
                </a:moveTo>
                <a:cubicBezTo>
                  <a:pt x="2286307" y="-14997"/>
                  <a:pt x="1939123" y="503524"/>
                  <a:pt x="1883213" y="606326"/>
                </a:cubicBezTo>
                <a:cubicBezTo>
                  <a:pt x="1827303" y="709128"/>
                  <a:pt x="2003149" y="543202"/>
                  <a:pt x="1910266" y="617147"/>
                </a:cubicBezTo>
                <a:cubicBezTo>
                  <a:pt x="1817383" y="691092"/>
                  <a:pt x="1644242" y="921947"/>
                  <a:pt x="1325916" y="1049999"/>
                </a:cubicBezTo>
                <a:cubicBezTo>
                  <a:pt x="1007590" y="1178051"/>
                  <a:pt x="21949" y="1369228"/>
                  <a:pt x="307" y="1385460"/>
                </a:cubicBezTo>
                <a:cubicBezTo>
                  <a:pt x="-21335" y="1401692"/>
                  <a:pt x="1104982" y="1158212"/>
                  <a:pt x="1196061" y="1147391"/>
                </a:cubicBezTo>
                <a:cubicBezTo>
                  <a:pt x="1287140" y="1136570"/>
                  <a:pt x="435864" y="1401692"/>
                  <a:pt x="546782" y="1320532"/>
                </a:cubicBezTo>
                <a:cubicBezTo>
                  <a:pt x="657700" y="1239372"/>
                  <a:pt x="1679412" y="764136"/>
                  <a:pt x="1861571" y="660432"/>
                </a:cubicBezTo>
                <a:cubicBezTo>
                  <a:pt x="2043730" y="556728"/>
                  <a:pt x="1573905" y="802011"/>
                  <a:pt x="1639734" y="698307"/>
                </a:cubicBezTo>
                <a:cubicBezTo>
                  <a:pt x="1705563" y="594603"/>
                  <a:pt x="2205147" y="15663"/>
                  <a:pt x="2245727" y="3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FFCE28BF-A26F-8FDD-C13B-86F511AFEF64}"/>
              </a:ext>
            </a:extLst>
          </p:cNvPr>
          <p:cNvSpPr/>
          <p:nvPr/>
        </p:nvSpPr>
        <p:spPr>
          <a:xfrm>
            <a:off x="662557" y="6189264"/>
            <a:ext cx="3392687" cy="1479437"/>
          </a:xfrm>
          <a:custGeom>
            <a:avLst/>
            <a:gdLst>
              <a:gd name="connsiteX0" fmla="*/ 3233112 w 3392687"/>
              <a:gd name="connsiteY0" fmla="*/ 32985 h 1479437"/>
              <a:gd name="connsiteX1" fmla="*/ 1609916 w 3392687"/>
              <a:gd name="connsiteY1" fmla="*/ 368445 h 1479437"/>
              <a:gd name="connsiteX2" fmla="*/ 1799289 w 3392687"/>
              <a:gd name="connsiteY2" fmla="*/ 368445 h 1479437"/>
              <a:gd name="connsiteX3" fmla="*/ 841604 w 3392687"/>
              <a:gd name="connsiteY3" fmla="*/ 720137 h 1479437"/>
              <a:gd name="connsiteX4" fmla="*/ 1258224 w 3392687"/>
              <a:gd name="connsiteY4" fmla="*/ 628156 h 1479437"/>
              <a:gd name="connsiteX5" fmla="*/ 576482 w 3392687"/>
              <a:gd name="connsiteY5" fmla="*/ 1061008 h 1479437"/>
              <a:gd name="connsiteX6" fmla="*/ 2953 w 3392687"/>
              <a:gd name="connsiteY6" fmla="*/ 1477628 h 1479437"/>
              <a:gd name="connsiteX7" fmla="*/ 825372 w 3392687"/>
              <a:gd name="connsiteY7" fmla="*/ 893278 h 1479437"/>
              <a:gd name="connsiteX8" fmla="*/ 1447597 w 3392687"/>
              <a:gd name="connsiteY8" fmla="*/ 400909 h 1479437"/>
              <a:gd name="connsiteX9" fmla="*/ 1463829 w 3392687"/>
              <a:gd name="connsiteY9" fmla="*/ 373856 h 1479437"/>
              <a:gd name="connsiteX10" fmla="*/ 3135720 w 3392687"/>
              <a:gd name="connsiteY10" fmla="*/ 49216 h 1479437"/>
              <a:gd name="connsiteX11" fmla="*/ 3233112 w 3392687"/>
              <a:gd name="connsiteY11" fmla="*/ 32985 h 147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92687" h="1479437">
                <a:moveTo>
                  <a:pt x="3233112" y="32985"/>
                </a:moveTo>
                <a:lnTo>
                  <a:pt x="1609916" y="368445"/>
                </a:lnTo>
                <a:cubicBezTo>
                  <a:pt x="1370946" y="424355"/>
                  <a:pt x="1927341" y="309830"/>
                  <a:pt x="1799289" y="368445"/>
                </a:cubicBezTo>
                <a:cubicBezTo>
                  <a:pt x="1671237" y="427060"/>
                  <a:pt x="931782" y="676852"/>
                  <a:pt x="841604" y="720137"/>
                </a:cubicBezTo>
                <a:cubicBezTo>
                  <a:pt x="751426" y="763422"/>
                  <a:pt x="1302411" y="571344"/>
                  <a:pt x="1258224" y="628156"/>
                </a:cubicBezTo>
                <a:cubicBezTo>
                  <a:pt x="1214037" y="684968"/>
                  <a:pt x="785694" y="919429"/>
                  <a:pt x="576482" y="1061008"/>
                </a:cubicBezTo>
                <a:cubicBezTo>
                  <a:pt x="367270" y="1202587"/>
                  <a:pt x="-38529" y="1505583"/>
                  <a:pt x="2953" y="1477628"/>
                </a:cubicBezTo>
                <a:cubicBezTo>
                  <a:pt x="44435" y="1449673"/>
                  <a:pt x="584598" y="1072731"/>
                  <a:pt x="825372" y="893278"/>
                </a:cubicBezTo>
                <a:cubicBezTo>
                  <a:pt x="1066146" y="713825"/>
                  <a:pt x="1341187" y="487479"/>
                  <a:pt x="1447597" y="400909"/>
                </a:cubicBezTo>
                <a:cubicBezTo>
                  <a:pt x="1554006" y="314339"/>
                  <a:pt x="1182475" y="432471"/>
                  <a:pt x="1463829" y="373856"/>
                </a:cubicBezTo>
                <a:cubicBezTo>
                  <a:pt x="1745183" y="315241"/>
                  <a:pt x="2846250" y="103323"/>
                  <a:pt x="3135720" y="49216"/>
                </a:cubicBezTo>
                <a:cubicBezTo>
                  <a:pt x="3425190" y="-4891"/>
                  <a:pt x="3487413" y="-20220"/>
                  <a:pt x="3233112" y="3298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EB49E4D2-B27C-2B96-4734-6D19714BD303}"/>
              </a:ext>
            </a:extLst>
          </p:cNvPr>
          <p:cNvSpPr/>
          <p:nvPr/>
        </p:nvSpPr>
        <p:spPr>
          <a:xfrm>
            <a:off x="141371" y="7657506"/>
            <a:ext cx="679853" cy="1568836"/>
          </a:xfrm>
          <a:custGeom>
            <a:avLst/>
            <a:gdLst>
              <a:gd name="connsiteX0" fmla="*/ 653995 w 679853"/>
              <a:gd name="connsiteY0" fmla="*/ 25618 h 1568836"/>
              <a:gd name="connsiteX1" fmla="*/ 210321 w 679853"/>
              <a:gd name="connsiteY1" fmla="*/ 366489 h 1568836"/>
              <a:gd name="connsiteX2" fmla="*/ 350998 w 679853"/>
              <a:gd name="connsiteY2" fmla="*/ 317793 h 1568836"/>
              <a:gd name="connsiteX3" fmla="*/ 15538 w 679853"/>
              <a:gd name="connsiteY3" fmla="*/ 1156444 h 1568836"/>
              <a:gd name="connsiteX4" fmla="*/ 58823 w 679853"/>
              <a:gd name="connsiteY4" fmla="*/ 1567654 h 1568836"/>
              <a:gd name="connsiteX5" fmla="*/ 85876 w 679853"/>
              <a:gd name="connsiteY5" fmla="*/ 1259247 h 1568836"/>
              <a:gd name="connsiteX6" fmla="*/ 150804 w 679853"/>
              <a:gd name="connsiteY6" fmla="*/ 647843 h 1568836"/>
              <a:gd name="connsiteX7" fmla="*/ 578246 w 679853"/>
              <a:gd name="connsiteY7" fmla="*/ 90546 h 1568836"/>
              <a:gd name="connsiteX8" fmla="*/ 653995 w 679853"/>
              <a:gd name="connsiteY8" fmla="*/ 25618 h 156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9853" h="1568836">
                <a:moveTo>
                  <a:pt x="653995" y="25618"/>
                </a:moveTo>
                <a:cubicBezTo>
                  <a:pt x="592674" y="71609"/>
                  <a:pt x="260820" y="317793"/>
                  <a:pt x="210321" y="366489"/>
                </a:cubicBezTo>
                <a:cubicBezTo>
                  <a:pt x="159822" y="415185"/>
                  <a:pt x="383462" y="186134"/>
                  <a:pt x="350998" y="317793"/>
                </a:cubicBezTo>
                <a:cubicBezTo>
                  <a:pt x="318534" y="449452"/>
                  <a:pt x="64234" y="948134"/>
                  <a:pt x="15538" y="1156444"/>
                </a:cubicBezTo>
                <a:cubicBezTo>
                  <a:pt x="-33158" y="1364754"/>
                  <a:pt x="47100" y="1550520"/>
                  <a:pt x="58823" y="1567654"/>
                </a:cubicBezTo>
                <a:cubicBezTo>
                  <a:pt x="70546" y="1584788"/>
                  <a:pt x="70546" y="1412549"/>
                  <a:pt x="85876" y="1259247"/>
                </a:cubicBezTo>
                <a:cubicBezTo>
                  <a:pt x="101206" y="1105945"/>
                  <a:pt x="68742" y="842626"/>
                  <a:pt x="150804" y="647843"/>
                </a:cubicBezTo>
                <a:cubicBezTo>
                  <a:pt x="232866" y="453060"/>
                  <a:pt x="497988" y="188839"/>
                  <a:pt x="578246" y="90546"/>
                </a:cubicBezTo>
                <a:cubicBezTo>
                  <a:pt x="658504" y="-7747"/>
                  <a:pt x="715316" y="-20373"/>
                  <a:pt x="653995" y="2561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4473DAE7-43F7-AA39-C551-3A13DDE3A3C2}"/>
              </a:ext>
            </a:extLst>
          </p:cNvPr>
          <p:cNvSpPr/>
          <p:nvPr/>
        </p:nvSpPr>
        <p:spPr>
          <a:xfrm>
            <a:off x="107463" y="9040574"/>
            <a:ext cx="343479" cy="1446981"/>
          </a:xfrm>
          <a:custGeom>
            <a:avLst/>
            <a:gdLst>
              <a:gd name="connsiteX0" fmla="*/ 44035 w 343479"/>
              <a:gd name="connsiteY0" fmla="*/ 27677 h 1446981"/>
              <a:gd name="connsiteX1" fmla="*/ 87320 w 343479"/>
              <a:gd name="connsiteY1" fmla="*/ 676955 h 1446981"/>
              <a:gd name="connsiteX2" fmla="*/ 309157 w 343479"/>
              <a:gd name="connsiteY2" fmla="*/ 1310001 h 1446981"/>
              <a:gd name="connsiteX3" fmla="*/ 282104 w 343479"/>
              <a:gd name="connsiteY3" fmla="*/ 1288359 h 1446981"/>
              <a:gd name="connsiteX4" fmla="*/ 336210 w 343479"/>
              <a:gd name="connsiteY4" fmla="*/ 1418214 h 1446981"/>
              <a:gd name="connsiteX5" fmla="*/ 92731 w 343479"/>
              <a:gd name="connsiteY5" fmla="*/ 655312 h 1446981"/>
              <a:gd name="connsiteX6" fmla="*/ 750 w 343479"/>
              <a:gd name="connsiteY6" fmla="*/ 168354 h 1446981"/>
              <a:gd name="connsiteX7" fmla="*/ 44035 w 343479"/>
              <a:gd name="connsiteY7" fmla="*/ 27677 h 144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479" h="1446981">
                <a:moveTo>
                  <a:pt x="44035" y="27677"/>
                </a:moveTo>
                <a:cubicBezTo>
                  <a:pt x="58463" y="112444"/>
                  <a:pt x="43133" y="463234"/>
                  <a:pt x="87320" y="676955"/>
                </a:cubicBezTo>
                <a:cubicBezTo>
                  <a:pt x="131507" y="890676"/>
                  <a:pt x="276693" y="1208100"/>
                  <a:pt x="309157" y="1310001"/>
                </a:cubicBezTo>
                <a:cubicBezTo>
                  <a:pt x="341621" y="1411902"/>
                  <a:pt x="277595" y="1270324"/>
                  <a:pt x="282104" y="1288359"/>
                </a:cubicBezTo>
                <a:cubicBezTo>
                  <a:pt x="286613" y="1306394"/>
                  <a:pt x="367772" y="1523722"/>
                  <a:pt x="336210" y="1418214"/>
                </a:cubicBezTo>
                <a:cubicBezTo>
                  <a:pt x="304648" y="1312706"/>
                  <a:pt x="148641" y="863622"/>
                  <a:pt x="92731" y="655312"/>
                </a:cubicBezTo>
                <a:cubicBezTo>
                  <a:pt x="36821" y="447002"/>
                  <a:pt x="7062" y="265746"/>
                  <a:pt x="750" y="168354"/>
                </a:cubicBezTo>
                <a:cubicBezTo>
                  <a:pt x="-5562" y="70962"/>
                  <a:pt x="29607" y="-57090"/>
                  <a:pt x="44035" y="276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61DCE8AD-A41E-8F05-96C1-0473FDFEF7CD}"/>
              </a:ext>
            </a:extLst>
          </p:cNvPr>
          <p:cNvSpPr/>
          <p:nvPr/>
        </p:nvSpPr>
        <p:spPr>
          <a:xfrm>
            <a:off x="129701" y="8916932"/>
            <a:ext cx="1368872" cy="2134806"/>
          </a:xfrm>
          <a:custGeom>
            <a:avLst/>
            <a:gdLst>
              <a:gd name="connsiteX0" fmla="*/ 21797 w 1368872"/>
              <a:gd name="connsiteY0" fmla="*/ 724848 h 2134806"/>
              <a:gd name="connsiteX1" fmla="*/ 130010 w 1368872"/>
              <a:gd name="connsiteY1" fmla="*/ 1287556 h 2134806"/>
              <a:gd name="connsiteX2" fmla="*/ 552041 w 1368872"/>
              <a:gd name="connsiteY2" fmla="*/ 2093743 h 2134806"/>
              <a:gd name="connsiteX3" fmla="*/ 552041 w 1368872"/>
              <a:gd name="connsiteY3" fmla="*/ 2017993 h 2134806"/>
              <a:gd name="connsiteX4" fmla="*/ 589916 w 1368872"/>
              <a:gd name="connsiteY4" fmla="*/ 2028815 h 2134806"/>
              <a:gd name="connsiteX5" fmla="*/ 595326 w 1368872"/>
              <a:gd name="connsiteY5" fmla="*/ 1904370 h 2134806"/>
              <a:gd name="connsiteX6" fmla="*/ 1363639 w 1368872"/>
              <a:gd name="connsiteY6" fmla="*/ 32285 h 2134806"/>
              <a:gd name="connsiteX7" fmla="*/ 919965 w 1368872"/>
              <a:gd name="connsiteY7" fmla="*/ 806008 h 2134806"/>
              <a:gd name="connsiteX8" fmla="*/ 660254 w 1368872"/>
              <a:gd name="connsiteY8" fmla="*/ 1926012 h 2134806"/>
              <a:gd name="connsiteX9" fmla="*/ 519577 w 1368872"/>
              <a:gd name="connsiteY9" fmla="*/ 1790746 h 2134806"/>
              <a:gd name="connsiteX10" fmla="*/ 48850 w 1368872"/>
              <a:gd name="connsiteY10" fmla="*/ 681563 h 2134806"/>
              <a:gd name="connsiteX11" fmla="*/ 21797 w 1368872"/>
              <a:gd name="connsiteY11" fmla="*/ 724848 h 213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8872" h="2134806">
                <a:moveTo>
                  <a:pt x="21797" y="724848"/>
                </a:moveTo>
                <a:cubicBezTo>
                  <a:pt x="35324" y="825847"/>
                  <a:pt x="41636" y="1059407"/>
                  <a:pt x="130010" y="1287556"/>
                </a:cubicBezTo>
                <a:cubicBezTo>
                  <a:pt x="218384" y="1515705"/>
                  <a:pt x="481703" y="1972004"/>
                  <a:pt x="552041" y="2093743"/>
                </a:cubicBezTo>
                <a:cubicBezTo>
                  <a:pt x="622379" y="2215482"/>
                  <a:pt x="545729" y="2028814"/>
                  <a:pt x="552041" y="2017993"/>
                </a:cubicBezTo>
                <a:cubicBezTo>
                  <a:pt x="558353" y="2007172"/>
                  <a:pt x="582702" y="2047752"/>
                  <a:pt x="589916" y="2028815"/>
                </a:cubicBezTo>
                <a:cubicBezTo>
                  <a:pt x="597130" y="2009878"/>
                  <a:pt x="466372" y="2237125"/>
                  <a:pt x="595326" y="1904370"/>
                </a:cubicBezTo>
                <a:cubicBezTo>
                  <a:pt x="724280" y="1571615"/>
                  <a:pt x="1309533" y="215345"/>
                  <a:pt x="1363639" y="32285"/>
                </a:cubicBezTo>
                <a:cubicBezTo>
                  <a:pt x="1417746" y="-150775"/>
                  <a:pt x="1037196" y="490387"/>
                  <a:pt x="919965" y="806008"/>
                </a:cubicBezTo>
                <a:cubicBezTo>
                  <a:pt x="802734" y="1121629"/>
                  <a:pt x="726985" y="1761889"/>
                  <a:pt x="660254" y="1926012"/>
                </a:cubicBezTo>
                <a:cubicBezTo>
                  <a:pt x="593523" y="2090135"/>
                  <a:pt x="621478" y="1998154"/>
                  <a:pt x="519577" y="1790746"/>
                </a:cubicBezTo>
                <a:cubicBezTo>
                  <a:pt x="417676" y="1583338"/>
                  <a:pt x="129108" y="861016"/>
                  <a:pt x="48850" y="681563"/>
                </a:cubicBezTo>
                <a:cubicBezTo>
                  <a:pt x="-31408" y="502110"/>
                  <a:pt x="8270" y="623849"/>
                  <a:pt x="21797" y="72484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8ED6630E-ECF7-A82D-C5D5-9E581DF43D51}"/>
              </a:ext>
            </a:extLst>
          </p:cNvPr>
          <p:cNvSpPr/>
          <p:nvPr/>
        </p:nvSpPr>
        <p:spPr>
          <a:xfrm>
            <a:off x="1395988" y="6607226"/>
            <a:ext cx="2507015" cy="2515643"/>
          </a:xfrm>
          <a:custGeom>
            <a:avLst/>
            <a:gdLst>
              <a:gd name="connsiteX0" fmla="*/ 2386057 w 2507015"/>
              <a:gd name="connsiteY0" fmla="*/ 64107 h 2515643"/>
              <a:gd name="connsiteX1" fmla="*/ 1157839 w 2507015"/>
              <a:gd name="connsiteY1" fmla="*/ 848651 h 2515643"/>
              <a:gd name="connsiteX2" fmla="*/ 1293105 w 2507015"/>
              <a:gd name="connsiteY2" fmla="*/ 772902 h 2515643"/>
              <a:gd name="connsiteX3" fmla="*/ 806147 w 2507015"/>
              <a:gd name="connsiteY3" fmla="*/ 1335610 h 2515643"/>
              <a:gd name="connsiteX4" fmla="*/ 692523 w 2507015"/>
              <a:gd name="connsiteY4" fmla="*/ 1443823 h 2515643"/>
              <a:gd name="connsiteX5" fmla="*/ 10781 w 2507015"/>
              <a:gd name="connsiteY5" fmla="*/ 2493489 h 2515643"/>
              <a:gd name="connsiteX6" fmla="*/ 319188 w 2507015"/>
              <a:gd name="connsiteY6" fmla="*/ 2071458 h 2515643"/>
              <a:gd name="connsiteX7" fmla="*/ 908949 w 2507015"/>
              <a:gd name="connsiteY7" fmla="*/ 1054256 h 2515643"/>
              <a:gd name="connsiteX8" fmla="*/ 1098322 w 2507015"/>
              <a:gd name="connsiteY8" fmla="*/ 1016381 h 2515643"/>
              <a:gd name="connsiteX9" fmla="*/ 1228178 w 2507015"/>
              <a:gd name="connsiteY9" fmla="*/ 924400 h 2515643"/>
              <a:gd name="connsiteX10" fmla="*/ 984698 w 2507015"/>
              <a:gd name="connsiteY10" fmla="*/ 973096 h 2515643"/>
              <a:gd name="connsiteX11" fmla="*/ 1352623 w 2507015"/>
              <a:gd name="connsiteY11" fmla="*/ 578118 h 2515643"/>
              <a:gd name="connsiteX12" fmla="*/ 2342772 w 2507015"/>
              <a:gd name="connsiteY12" fmla="*/ 101981 h 2515643"/>
              <a:gd name="connsiteX13" fmla="*/ 2386057 w 2507015"/>
              <a:gd name="connsiteY13" fmla="*/ 64107 h 251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07015" h="2515643">
                <a:moveTo>
                  <a:pt x="2386057" y="64107"/>
                </a:moveTo>
                <a:lnTo>
                  <a:pt x="1157839" y="848651"/>
                </a:lnTo>
                <a:cubicBezTo>
                  <a:pt x="975680" y="966784"/>
                  <a:pt x="1351720" y="691742"/>
                  <a:pt x="1293105" y="772902"/>
                </a:cubicBezTo>
                <a:cubicBezTo>
                  <a:pt x="1234490" y="854062"/>
                  <a:pt x="906244" y="1223790"/>
                  <a:pt x="806147" y="1335610"/>
                </a:cubicBezTo>
                <a:cubicBezTo>
                  <a:pt x="706050" y="1447430"/>
                  <a:pt x="825084" y="1250843"/>
                  <a:pt x="692523" y="1443823"/>
                </a:cubicBezTo>
                <a:cubicBezTo>
                  <a:pt x="559962" y="1636803"/>
                  <a:pt x="73003" y="2388883"/>
                  <a:pt x="10781" y="2493489"/>
                </a:cubicBezTo>
                <a:cubicBezTo>
                  <a:pt x="-51441" y="2598095"/>
                  <a:pt x="169493" y="2311330"/>
                  <a:pt x="319188" y="2071458"/>
                </a:cubicBezTo>
                <a:cubicBezTo>
                  <a:pt x="468883" y="1831586"/>
                  <a:pt x="779093" y="1230102"/>
                  <a:pt x="908949" y="1054256"/>
                </a:cubicBezTo>
                <a:cubicBezTo>
                  <a:pt x="1038805" y="878410"/>
                  <a:pt x="1045117" y="1038024"/>
                  <a:pt x="1098322" y="1016381"/>
                </a:cubicBezTo>
                <a:cubicBezTo>
                  <a:pt x="1151527" y="994738"/>
                  <a:pt x="1247115" y="931614"/>
                  <a:pt x="1228178" y="924400"/>
                </a:cubicBezTo>
                <a:cubicBezTo>
                  <a:pt x="1209241" y="917186"/>
                  <a:pt x="963957" y="1030810"/>
                  <a:pt x="984698" y="973096"/>
                </a:cubicBezTo>
                <a:cubicBezTo>
                  <a:pt x="1005439" y="915382"/>
                  <a:pt x="1126277" y="723304"/>
                  <a:pt x="1352623" y="578118"/>
                </a:cubicBezTo>
                <a:cubicBezTo>
                  <a:pt x="1578969" y="432932"/>
                  <a:pt x="2167828" y="183141"/>
                  <a:pt x="2342772" y="101981"/>
                </a:cubicBezTo>
                <a:cubicBezTo>
                  <a:pt x="2517716" y="20821"/>
                  <a:pt x="2583546" y="-60338"/>
                  <a:pt x="2386057" y="6410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249E6E42-7CA7-1B69-05E9-D6D427B1FA29}"/>
              </a:ext>
            </a:extLst>
          </p:cNvPr>
          <p:cNvSpPr/>
          <p:nvPr/>
        </p:nvSpPr>
        <p:spPr>
          <a:xfrm>
            <a:off x="3403020" y="5215726"/>
            <a:ext cx="2225432" cy="1585713"/>
          </a:xfrm>
          <a:custGeom>
            <a:avLst/>
            <a:gdLst>
              <a:gd name="connsiteX0" fmla="*/ 2224057 w 2225432"/>
              <a:gd name="connsiteY0" fmla="*/ 141 h 1585713"/>
              <a:gd name="connsiteX1" fmla="*/ 1282604 w 2225432"/>
              <a:gd name="connsiteY1" fmla="*/ 806328 h 1585713"/>
              <a:gd name="connsiteX2" fmla="*/ 1477387 w 2225432"/>
              <a:gd name="connsiteY2" fmla="*/ 735990 h 1585713"/>
              <a:gd name="connsiteX3" fmla="*/ 779413 w 2225432"/>
              <a:gd name="connsiteY3" fmla="*/ 1217538 h 1585713"/>
              <a:gd name="connsiteX4" fmla="*/ 279 w 2225432"/>
              <a:gd name="connsiteY4" fmla="*/ 1585462 h 1585713"/>
              <a:gd name="connsiteX5" fmla="*/ 865984 w 2225432"/>
              <a:gd name="connsiteY5" fmla="*/ 1163431 h 1585713"/>
              <a:gd name="connsiteX6" fmla="*/ 579219 w 2225432"/>
              <a:gd name="connsiteY6" fmla="*/ 1255412 h 1585713"/>
              <a:gd name="connsiteX7" fmla="*/ 1288014 w 2225432"/>
              <a:gd name="connsiteY7" fmla="*/ 784686 h 1585713"/>
              <a:gd name="connsiteX8" fmla="*/ 1260961 w 2225432"/>
              <a:gd name="connsiteY8" fmla="*/ 855024 h 1585713"/>
              <a:gd name="connsiteX9" fmla="*/ 1488208 w 2225432"/>
              <a:gd name="connsiteY9" fmla="*/ 741401 h 1585713"/>
              <a:gd name="connsiteX10" fmla="*/ 2224057 w 2225432"/>
              <a:gd name="connsiteY10" fmla="*/ 141 h 1585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5432" h="1585713">
                <a:moveTo>
                  <a:pt x="2224057" y="141"/>
                </a:moveTo>
                <a:cubicBezTo>
                  <a:pt x="2189790" y="10962"/>
                  <a:pt x="1407049" y="683687"/>
                  <a:pt x="1282604" y="806328"/>
                </a:cubicBezTo>
                <a:cubicBezTo>
                  <a:pt x="1158159" y="928970"/>
                  <a:pt x="1561252" y="667455"/>
                  <a:pt x="1477387" y="735990"/>
                </a:cubicBezTo>
                <a:cubicBezTo>
                  <a:pt x="1393522" y="804525"/>
                  <a:pt x="1025598" y="1075959"/>
                  <a:pt x="779413" y="1217538"/>
                </a:cubicBezTo>
                <a:cubicBezTo>
                  <a:pt x="533228" y="1359117"/>
                  <a:pt x="-14150" y="1594480"/>
                  <a:pt x="279" y="1585462"/>
                </a:cubicBezTo>
                <a:cubicBezTo>
                  <a:pt x="14708" y="1576444"/>
                  <a:pt x="769494" y="1218439"/>
                  <a:pt x="865984" y="1163431"/>
                </a:cubicBezTo>
                <a:cubicBezTo>
                  <a:pt x="962474" y="1108423"/>
                  <a:pt x="508881" y="1318536"/>
                  <a:pt x="579219" y="1255412"/>
                </a:cubicBezTo>
                <a:cubicBezTo>
                  <a:pt x="649557" y="1192288"/>
                  <a:pt x="1174390" y="851417"/>
                  <a:pt x="1288014" y="784686"/>
                </a:cubicBezTo>
                <a:cubicBezTo>
                  <a:pt x="1401638" y="717955"/>
                  <a:pt x="1227595" y="862238"/>
                  <a:pt x="1260961" y="855024"/>
                </a:cubicBezTo>
                <a:cubicBezTo>
                  <a:pt x="1294327" y="847810"/>
                  <a:pt x="1334004" y="878471"/>
                  <a:pt x="1488208" y="741401"/>
                </a:cubicBezTo>
                <a:cubicBezTo>
                  <a:pt x="1642411" y="604331"/>
                  <a:pt x="2258324" y="-10680"/>
                  <a:pt x="2224057" y="14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652E9E75-E803-286F-4A44-582E7DEB7FCD}"/>
              </a:ext>
            </a:extLst>
          </p:cNvPr>
          <p:cNvSpPr/>
          <p:nvPr/>
        </p:nvSpPr>
        <p:spPr>
          <a:xfrm>
            <a:off x="7650542" y="4687925"/>
            <a:ext cx="607497" cy="1590306"/>
          </a:xfrm>
          <a:custGeom>
            <a:avLst/>
            <a:gdLst>
              <a:gd name="connsiteX0" fmla="*/ 606111 w 607497"/>
              <a:gd name="connsiteY0" fmla="*/ 3109 h 1590306"/>
              <a:gd name="connsiteX1" fmla="*/ 54225 w 607497"/>
              <a:gd name="connsiteY1" fmla="*/ 852582 h 1590306"/>
              <a:gd name="connsiteX2" fmla="*/ 59636 w 607497"/>
              <a:gd name="connsiteY2" fmla="*/ 841760 h 1590306"/>
              <a:gd name="connsiteX3" fmla="*/ 118 w 607497"/>
              <a:gd name="connsiteY3" fmla="*/ 1572198 h 1590306"/>
              <a:gd name="connsiteX4" fmla="*/ 48814 w 607497"/>
              <a:gd name="connsiteY4" fmla="*/ 1301666 h 1590306"/>
              <a:gd name="connsiteX5" fmla="*/ 189491 w 607497"/>
              <a:gd name="connsiteY5" fmla="*/ 576638 h 1590306"/>
              <a:gd name="connsiteX6" fmla="*/ 211134 w 607497"/>
              <a:gd name="connsiteY6" fmla="*/ 565817 h 1590306"/>
              <a:gd name="connsiteX7" fmla="*/ 606111 w 607497"/>
              <a:gd name="connsiteY7" fmla="*/ 3109 h 159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497" h="1590306">
                <a:moveTo>
                  <a:pt x="606111" y="3109"/>
                </a:moveTo>
                <a:cubicBezTo>
                  <a:pt x="579960" y="50903"/>
                  <a:pt x="145304" y="712807"/>
                  <a:pt x="54225" y="852582"/>
                </a:cubicBezTo>
                <a:cubicBezTo>
                  <a:pt x="-36854" y="992357"/>
                  <a:pt x="68654" y="721824"/>
                  <a:pt x="59636" y="841760"/>
                </a:cubicBezTo>
                <a:cubicBezTo>
                  <a:pt x="50618" y="961696"/>
                  <a:pt x="1922" y="1495547"/>
                  <a:pt x="118" y="1572198"/>
                </a:cubicBezTo>
                <a:cubicBezTo>
                  <a:pt x="-1686" y="1648849"/>
                  <a:pt x="17252" y="1467593"/>
                  <a:pt x="48814" y="1301666"/>
                </a:cubicBezTo>
                <a:cubicBezTo>
                  <a:pt x="80376" y="1135739"/>
                  <a:pt x="162438" y="699280"/>
                  <a:pt x="189491" y="576638"/>
                </a:cubicBezTo>
                <a:cubicBezTo>
                  <a:pt x="216544" y="453997"/>
                  <a:pt x="141697" y="658700"/>
                  <a:pt x="211134" y="565817"/>
                </a:cubicBezTo>
                <a:cubicBezTo>
                  <a:pt x="280571" y="472934"/>
                  <a:pt x="632262" y="-44685"/>
                  <a:pt x="606111" y="310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3C29AE98-3BD1-A561-8719-DD44933211DD}"/>
              </a:ext>
            </a:extLst>
          </p:cNvPr>
          <p:cNvSpPr/>
          <p:nvPr/>
        </p:nvSpPr>
        <p:spPr>
          <a:xfrm>
            <a:off x="7687388" y="6420220"/>
            <a:ext cx="888554" cy="1807089"/>
          </a:xfrm>
          <a:custGeom>
            <a:avLst/>
            <a:gdLst>
              <a:gd name="connsiteX0" fmla="*/ 1147 w 888554"/>
              <a:gd name="connsiteY0" fmla="*/ 2223 h 1807089"/>
              <a:gd name="connsiteX1" fmla="*/ 396124 w 888554"/>
              <a:gd name="connsiteY1" fmla="*/ 992372 h 1807089"/>
              <a:gd name="connsiteX2" fmla="*/ 396124 w 888554"/>
              <a:gd name="connsiteY2" fmla="*/ 922033 h 1807089"/>
              <a:gd name="connsiteX3" fmla="*/ 872262 w 888554"/>
              <a:gd name="connsiteY3" fmla="*/ 1776916 h 1807089"/>
              <a:gd name="connsiteX4" fmla="*/ 720763 w 888554"/>
              <a:gd name="connsiteY4" fmla="*/ 1490152 h 1807089"/>
              <a:gd name="connsiteX5" fmla="*/ 168877 w 888554"/>
              <a:gd name="connsiteY5" fmla="*/ 310630 h 1807089"/>
              <a:gd name="connsiteX6" fmla="*/ 271679 w 888554"/>
              <a:gd name="connsiteY6" fmla="*/ 711018 h 1807089"/>
              <a:gd name="connsiteX7" fmla="*/ 1147 w 888554"/>
              <a:gd name="connsiteY7" fmla="*/ 2223 h 180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8554" h="1807089">
                <a:moveTo>
                  <a:pt x="1147" y="2223"/>
                </a:moveTo>
                <a:cubicBezTo>
                  <a:pt x="21888" y="49115"/>
                  <a:pt x="330295" y="839070"/>
                  <a:pt x="396124" y="992372"/>
                </a:cubicBezTo>
                <a:cubicBezTo>
                  <a:pt x="461954" y="1145674"/>
                  <a:pt x="316768" y="791276"/>
                  <a:pt x="396124" y="922033"/>
                </a:cubicBezTo>
                <a:cubicBezTo>
                  <a:pt x="475480" y="1052790"/>
                  <a:pt x="818155" y="1682229"/>
                  <a:pt x="872262" y="1776916"/>
                </a:cubicBezTo>
                <a:cubicBezTo>
                  <a:pt x="926369" y="1871603"/>
                  <a:pt x="837994" y="1734533"/>
                  <a:pt x="720763" y="1490152"/>
                </a:cubicBezTo>
                <a:cubicBezTo>
                  <a:pt x="603532" y="1245771"/>
                  <a:pt x="243724" y="440486"/>
                  <a:pt x="168877" y="310630"/>
                </a:cubicBezTo>
                <a:cubicBezTo>
                  <a:pt x="94030" y="180774"/>
                  <a:pt x="296027" y="757008"/>
                  <a:pt x="271679" y="711018"/>
                </a:cubicBezTo>
                <a:cubicBezTo>
                  <a:pt x="247331" y="665028"/>
                  <a:pt x="-19594" y="-44669"/>
                  <a:pt x="1147" y="222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AC2E6458-E7D6-C438-743B-1076E2C51BBF}"/>
              </a:ext>
            </a:extLst>
          </p:cNvPr>
          <p:cNvSpPr/>
          <p:nvPr/>
        </p:nvSpPr>
        <p:spPr>
          <a:xfrm>
            <a:off x="8443817" y="7994224"/>
            <a:ext cx="316336" cy="2320221"/>
          </a:xfrm>
          <a:custGeom>
            <a:avLst/>
            <a:gdLst>
              <a:gd name="connsiteX0" fmla="*/ 2209 w 316336"/>
              <a:gd name="connsiteY0" fmla="*/ 2718 h 2320221"/>
              <a:gd name="connsiteX1" fmla="*/ 169939 w 316336"/>
              <a:gd name="connsiteY1" fmla="*/ 716924 h 2320221"/>
              <a:gd name="connsiteX2" fmla="*/ 126654 w 316336"/>
              <a:gd name="connsiteY2" fmla="*/ 1393255 h 2320221"/>
              <a:gd name="connsiteX3" fmla="*/ 196992 w 316336"/>
              <a:gd name="connsiteY3" fmla="*/ 1198472 h 2320221"/>
              <a:gd name="connsiteX4" fmla="*/ 126654 w 316336"/>
              <a:gd name="connsiteY4" fmla="*/ 2302245 h 2320221"/>
              <a:gd name="connsiteX5" fmla="*/ 191582 w 316336"/>
              <a:gd name="connsiteY5" fmla="*/ 1804465 h 2320221"/>
              <a:gd name="connsiteX6" fmla="*/ 207814 w 316336"/>
              <a:gd name="connsiteY6" fmla="*/ 787262 h 2320221"/>
              <a:gd name="connsiteX7" fmla="*/ 310616 w 316336"/>
              <a:gd name="connsiteY7" fmla="*/ 987456 h 2320221"/>
              <a:gd name="connsiteX8" fmla="*/ 2209 w 316336"/>
              <a:gd name="connsiteY8" fmla="*/ 2718 h 232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336" h="2320221">
                <a:moveTo>
                  <a:pt x="2209" y="2718"/>
                </a:moveTo>
                <a:cubicBezTo>
                  <a:pt x="-21237" y="-42371"/>
                  <a:pt x="149198" y="485168"/>
                  <a:pt x="169939" y="716924"/>
                </a:cubicBezTo>
                <a:cubicBezTo>
                  <a:pt x="190680" y="948680"/>
                  <a:pt x="122145" y="1312997"/>
                  <a:pt x="126654" y="1393255"/>
                </a:cubicBezTo>
                <a:cubicBezTo>
                  <a:pt x="131163" y="1473513"/>
                  <a:pt x="196992" y="1046974"/>
                  <a:pt x="196992" y="1198472"/>
                </a:cubicBezTo>
                <a:cubicBezTo>
                  <a:pt x="196992" y="1349970"/>
                  <a:pt x="127556" y="2201246"/>
                  <a:pt x="126654" y="2302245"/>
                </a:cubicBezTo>
                <a:cubicBezTo>
                  <a:pt x="125752" y="2403244"/>
                  <a:pt x="178055" y="2056962"/>
                  <a:pt x="191582" y="1804465"/>
                </a:cubicBezTo>
                <a:cubicBezTo>
                  <a:pt x="205109" y="1551968"/>
                  <a:pt x="187975" y="923430"/>
                  <a:pt x="207814" y="787262"/>
                </a:cubicBezTo>
                <a:cubicBezTo>
                  <a:pt x="227653" y="651094"/>
                  <a:pt x="343080" y="1121820"/>
                  <a:pt x="310616" y="987456"/>
                </a:cubicBezTo>
                <a:cubicBezTo>
                  <a:pt x="278152" y="853092"/>
                  <a:pt x="25655" y="47807"/>
                  <a:pt x="2209" y="271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C4D045B1-33EB-9C7F-CCD9-F3D221917485}"/>
              </a:ext>
            </a:extLst>
          </p:cNvPr>
          <p:cNvSpPr/>
          <p:nvPr/>
        </p:nvSpPr>
        <p:spPr>
          <a:xfrm>
            <a:off x="6171694" y="10368884"/>
            <a:ext cx="2379432" cy="1977971"/>
          </a:xfrm>
          <a:custGeom>
            <a:avLst/>
            <a:gdLst>
              <a:gd name="connsiteX0" fmla="*/ 2377134 w 2379432"/>
              <a:gd name="connsiteY0" fmla="*/ 3334 h 1977971"/>
              <a:gd name="connsiteX1" fmla="*/ 1825248 w 2379432"/>
              <a:gd name="connsiteY1" fmla="*/ 971840 h 1977971"/>
              <a:gd name="connsiteX2" fmla="*/ 1955104 w 2379432"/>
              <a:gd name="connsiteY2" fmla="*/ 836574 h 1977971"/>
              <a:gd name="connsiteX3" fmla="*/ 1073168 w 2379432"/>
              <a:gd name="connsiteY3" fmla="*/ 1572423 h 1977971"/>
              <a:gd name="connsiteX4" fmla="*/ 1435681 w 2379432"/>
              <a:gd name="connsiteY4" fmla="*/ 1399282 h 1977971"/>
              <a:gd name="connsiteX5" fmla="*/ 18091 w 2379432"/>
              <a:gd name="connsiteY5" fmla="*/ 1972811 h 1977971"/>
              <a:gd name="connsiteX6" fmla="*/ 699833 w 2379432"/>
              <a:gd name="connsiteY6" fmla="*/ 1658993 h 1977971"/>
              <a:gd name="connsiteX7" fmla="*/ 1657518 w 2379432"/>
              <a:gd name="connsiteY7" fmla="*/ 1269426 h 1977971"/>
              <a:gd name="connsiteX8" fmla="*/ 1554715 w 2379432"/>
              <a:gd name="connsiteY8" fmla="*/ 1220730 h 1977971"/>
              <a:gd name="connsiteX9" fmla="*/ 1987568 w 2379432"/>
              <a:gd name="connsiteY9" fmla="*/ 636380 h 1977971"/>
              <a:gd name="connsiteX10" fmla="*/ 2020031 w 2379432"/>
              <a:gd name="connsiteY10" fmla="*/ 652612 h 1977971"/>
              <a:gd name="connsiteX11" fmla="*/ 2377134 w 2379432"/>
              <a:gd name="connsiteY11" fmla="*/ 3334 h 197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9432" h="1977971">
                <a:moveTo>
                  <a:pt x="2377134" y="3334"/>
                </a:moveTo>
                <a:cubicBezTo>
                  <a:pt x="2344670" y="56539"/>
                  <a:pt x="1895586" y="832967"/>
                  <a:pt x="1825248" y="971840"/>
                </a:cubicBezTo>
                <a:cubicBezTo>
                  <a:pt x="1754910" y="1110713"/>
                  <a:pt x="2080451" y="736477"/>
                  <a:pt x="1955104" y="836574"/>
                </a:cubicBezTo>
                <a:cubicBezTo>
                  <a:pt x="1829757" y="936671"/>
                  <a:pt x="1159739" y="1478638"/>
                  <a:pt x="1073168" y="1572423"/>
                </a:cubicBezTo>
                <a:cubicBezTo>
                  <a:pt x="986597" y="1666208"/>
                  <a:pt x="1611527" y="1332551"/>
                  <a:pt x="1435681" y="1399282"/>
                </a:cubicBezTo>
                <a:cubicBezTo>
                  <a:pt x="1259835" y="1466013"/>
                  <a:pt x="140732" y="1929526"/>
                  <a:pt x="18091" y="1972811"/>
                </a:cubicBezTo>
                <a:cubicBezTo>
                  <a:pt x="-104550" y="2016096"/>
                  <a:pt x="426595" y="1776224"/>
                  <a:pt x="699833" y="1658993"/>
                </a:cubicBezTo>
                <a:cubicBezTo>
                  <a:pt x="973071" y="1541762"/>
                  <a:pt x="1515038" y="1342470"/>
                  <a:pt x="1657518" y="1269426"/>
                </a:cubicBezTo>
                <a:cubicBezTo>
                  <a:pt x="1799998" y="1196382"/>
                  <a:pt x="1499707" y="1326238"/>
                  <a:pt x="1554715" y="1220730"/>
                </a:cubicBezTo>
                <a:cubicBezTo>
                  <a:pt x="1609723" y="1115222"/>
                  <a:pt x="1910015" y="731066"/>
                  <a:pt x="1987568" y="636380"/>
                </a:cubicBezTo>
                <a:cubicBezTo>
                  <a:pt x="2065121" y="541694"/>
                  <a:pt x="1951496" y="755414"/>
                  <a:pt x="2020031" y="652612"/>
                </a:cubicBezTo>
                <a:cubicBezTo>
                  <a:pt x="2088566" y="549810"/>
                  <a:pt x="2409598" y="-49871"/>
                  <a:pt x="2377134" y="33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730D151E-2477-D120-4BF8-D876DF65527E}"/>
              </a:ext>
            </a:extLst>
          </p:cNvPr>
          <p:cNvSpPr/>
          <p:nvPr/>
        </p:nvSpPr>
        <p:spPr>
          <a:xfrm>
            <a:off x="4479626" y="10358951"/>
            <a:ext cx="2543399" cy="2216928"/>
          </a:xfrm>
          <a:custGeom>
            <a:avLst/>
            <a:gdLst>
              <a:gd name="connsiteX0" fmla="*/ 1731801 w 2543399"/>
              <a:gd name="connsiteY0" fmla="*/ 2445 h 2216928"/>
              <a:gd name="connsiteX1" fmla="*/ 893150 w 2543399"/>
              <a:gd name="connsiteY1" fmla="*/ 1376751 h 2216928"/>
              <a:gd name="connsiteX2" fmla="*/ 1077112 w 2543399"/>
              <a:gd name="connsiteY2" fmla="*/ 1127861 h 2216928"/>
              <a:gd name="connsiteX3" fmla="*/ 173534 w 2543399"/>
              <a:gd name="connsiteY3" fmla="*/ 2004386 h 2216928"/>
              <a:gd name="connsiteX4" fmla="*/ 22036 w 2543399"/>
              <a:gd name="connsiteY4" fmla="*/ 2009797 h 2216928"/>
              <a:gd name="connsiteX5" fmla="*/ 308800 w 2543399"/>
              <a:gd name="connsiteY5" fmla="*/ 2047671 h 2216928"/>
              <a:gd name="connsiteX6" fmla="*/ 43678 w 2543399"/>
              <a:gd name="connsiteY6" fmla="*/ 1977333 h 2216928"/>
              <a:gd name="connsiteX7" fmla="*/ 1407162 w 2543399"/>
              <a:gd name="connsiteY7" fmla="*/ 2069314 h 2216928"/>
              <a:gd name="connsiteX8" fmla="*/ 2543399 w 2543399"/>
              <a:gd name="connsiteY8" fmla="*/ 1733854 h 2216928"/>
              <a:gd name="connsiteX9" fmla="*/ 963489 w 2543399"/>
              <a:gd name="connsiteY9" fmla="*/ 2204580 h 2216928"/>
              <a:gd name="connsiteX10" fmla="*/ 427834 w 2543399"/>
              <a:gd name="connsiteY10" fmla="*/ 2069314 h 2216928"/>
              <a:gd name="connsiteX11" fmla="*/ 730831 w 2543399"/>
              <a:gd name="connsiteY11" fmla="*/ 1955690 h 2216928"/>
              <a:gd name="connsiteX12" fmla="*/ 508994 w 2543399"/>
              <a:gd name="connsiteY12" fmla="*/ 1890763 h 2216928"/>
              <a:gd name="connsiteX13" fmla="*/ 1326002 w 2543399"/>
              <a:gd name="connsiteY13" fmla="*/ 835686 h 2216928"/>
              <a:gd name="connsiteX14" fmla="*/ 893150 w 2543399"/>
              <a:gd name="connsiteY14" fmla="*/ 1035880 h 2216928"/>
              <a:gd name="connsiteX15" fmla="*/ 1731801 w 2543399"/>
              <a:gd name="connsiteY15" fmla="*/ 2445 h 221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43399" h="2216928">
                <a:moveTo>
                  <a:pt x="1731801" y="2445"/>
                </a:moveTo>
                <a:cubicBezTo>
                  <a:pt x="1731801" y="59257"/>
                  <a:pt x="1002265" y="1189182"/>
                  <a:pt x="893150" y="1376751"/>
                </a:cubicBezTo>
                <a:cubicBezTo>
                  <a:pt x="784035" y="1564320"/>
                  <a:pt x="1197048" y="1023255"/>
                  <a:pt x="1077112" y="1127861"/>
                </a:cubicBezTo>
                <a:cubicBezTo>
                  <a:pt x="957176" y="1232467"/>
                  <a:pt x="349380" y="1857397"/>
                  <a:pt x="173534" y="2004386"/>
                </a:cubicBezTo>
                <a:cubicBezTo>
                  <a:pt x="-2312" y="2151375"/>
                  <a:pt x="-508" y="2002583"/>
                  <a:pt x="22036" y="2009797"/>
                </a:cubicBezTo>
                <a:cubicBezTo>
                  <a:pt x="44580" y="2017011"/>
                  <a:pt x="305193" y="2053082"/>
                  <a:pt x="308800" y="2047671"/>
                </a:cubicBezTo>
                <a:cubicBezTo>
                  <a:pt x="312407" y="2042260"/>
                  <a:pt x="-139382" y="1973726"/>
                  <a:pt x="43678" y="1977333"/>
                </a:cubicBezTo>
                <a:cubicBezTo>
                  <a:pt x="226738" y="1980940"/>
                  <a:pt x="990542" y="2109894"/>
                  <a:pt x="1407162" y="2069314"/>
                </a:cubicBezTo>
                <a:cubicBezTo>
                  <a:pt x="1823782" y="2028734"/>
                  <a:pt x="2543399" y="1733854"/>
                  <a:pt x="2543399" y="1733854"/>
                </a:cubicBezTo>
                <a:cubicBezTo>
                  <a:pt x="2469453" y="1756398"/>
                  <a:pt x="1316083" y="2148670"/>
                  <a:pt x="963489" y="2204580"/>
                </a:cubicBezTo>
                <a:cubicBezTo>
                  <a:pt x="610895" y="2260490"/>
                  <a:pt x="466610" y="2110796"/>
                  <a:pt x="427834" y="2069314"/>
                </a:cubicBezTo>
                <a:cubicBezTo>
                  <a:pt x="389058" y="2027832"/>
                  <a:pt x="717304" y="1985448"/>
                  <a:pt x="730831" y="1955690"/>
                </a:cubicBezTo>
                <a:cubicBezTo>
                  <a:pt x="744358" y="1925932"/>
                  <a:pt x="409799" y="2077430"/>
                  <a:pt x="508994" y="1890763"/>
                </a:cubicBezTo>
                <a:cubicBezTo>
                  <a:pt x="608189" y="1704096"/>
                  <a:pt x="1261976" y="978166"/>
                  <a:pt x="1326002" y="835686"/>
                </a:cubicBezTo>
                <a:cubicBezTo>
                  <a:pt x="1390028" y="693206"/>
                  <a:pt x="825517" y="1175655"/>
                  <a:pt x="893150" y="1035880"/>
                </a:cubicBezTo>
                <a:cubicBezTo>
                  <a:pt x="960783" y="896105"/>
                  <a:pt x="1731801" y="-54367"/>
                  <a:pt x="1731801" y="244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44CB8935-DCDC-1231-00A0-B05F26240170}"/>
              </a:ext>
            </a:extLst>
          </p:cNvPr>
          <p:cNvSpPr/>
          <p:nvPr/>
        </p:nvSpPr>
        <p:spPr>
          <a:xfrm>
            <a:off x="6909357" y="5194044"/>
            <a:ext cx="508646" cy="1875033"/>
          </a:xfrm>
          <a:custGeom>
            <a:avLst/>
            <a:gdLst>
              <a:gd name="connsiteX0" fmla="*/ 508645 w 508646"/>
              <a:gd name="connsiteY0" fmla="*/ 5592 h 1875033"/>
              <a:gd name="connsiteX1" fmla="*/ 97436 w 508646"/>
              <a:gd name="connsiteY1" fmla="*/ 622406 h 1875033"/>
              <a:gd name="connsiteX2" fmla="*/ 102847 w 508646"/>
              <a:gd name="connsiteY2" fmla="*/ 887528 h 1875033"/>
              <a:gd name="connsiteX3" fmla="*/ 81204 w 508646"/>
              <a:gd name="connsiteY3" fmla="*/ 725208 h 1875033"/>
              <a:gd name="connsiteX4" fmla="*/ 146132 w 508646"/>
              <a:gd name="connsiteY4" fmla="*/ 1856034 h 1875033"/>
              <a:gd name="connsiteX5" fmla="*/ 75793 w 508646"/>
              <a:gd name="connsiteY5" fmla="*/ 1369076 h 1875033"/>
              <a:gd name="connsiteX6" fmla="*/ 44 w 508646"/>
              <a:gd name="connsiteY6" fmla="*/ 525014 h 1875033"/>
              <a:gd name="connsiteX7" fmla="*/ 86615 w 508646"/>
              <a:gd name="connsiteY7" fmla="*/ 638638 h 1875033"/>
              <a:gd name="connsiteX8" fmla="*/ 129900 w 508646"/>
              <a:gd name="connsiteY8" fmla="*/ 368105 h 1875033"/>
              <a:gd name="connsiteX9" fmla="*/ 5455 w 508646"/>
              <a:gd name="connsiteY9" fmla="*/ 519603 h 1875033"/>
              <a:gd name="connsiteX10" fmla="*/ 81204 w 508646"/>
              <a:gd name="connsiteY10" fmla="*/ 341052 h 1875033"/>
              <a:gd name="connsiteX11" fmla="*/ 92025 w 508646"/>
              <a:gd name="connsiteY11" fmla="*/ 319409 h 1875033"/>
              <a:gd name="connsiteX12" fmla="*/ 508645 w 508646"/>
              <a:gd name="connsiteY12" fmla="*/ 5592 h 187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8646" h="1875033">
                <a:moveTo>
                  <a:pt x="508645" y="5592"/>
                </a:moveTo>
                <a:cubicBezTo>
                  <a:pt x="509547" y="56091"/>
                  <a:pt x="165069" y="475417"/>
                  <a:pt x="97436" y="622406"/>
                </a:cubicBezTo>
                <a:cubicBezTo>
                  <a:pt x="29803" y="769395"/>
                  <a:pt x="105552" y="870394"/>
                  <a:pt x="102847" y="887528"/>
                </a:cubicBezTo>
                <a:cubicBezTo>
                  <a:pt x="100142" y="904662"/>
                  <a:pt x="73990" y="563790"/>
                  <a:pt x="81204" y="725208"/>
                </a:cubicBezTo>
                <a:cubicBezTo>
                  <a:pt x="88418" y="886626"/>
                  <a:pt x="147034" y="1748723"/>
                  <a:pt x="146132" y="1856034"/>
                </a:cubicBezTo>
                <a:cubicBezTo>
                  <a:pt x="145230" y="1963345"/>
                  <a:pt x="100141" y="1590913"/>
                  <a:pt x="75793" y="1369076"/>
                </a:cubicBezTo>
                <a:cubicBezTo>
                  <a:pt x="51445" y="1147239"/>
                  <a:pt x="-1760" y="646754"/>
                  <a:pt x="44" y="525014"/>
                </a:cubicBezTo>
                <a:cubicBezTo>
                  <a:pt x="1848" y="403274"/>
                  <a:pt x="64972" y="664789"/>
                  <a:pt x="86615" y="638638"/>
                </a:cubicBezTo>
                <a:cubicBezTo>
                  <a:pt x="108258" y="612487"/>
                  <a:pt x="143427" y="387944"/>
                  <a:pt x="129900" y="368105"/>
                </a:cubicBezTo>
                <a:cubicBezTo>
                  <a:pt x="116373" y="348266"/>
                  <a:pt x="13571" y="524112"/>
                  <a:pt x="5455" y="519603"/>
                </a:cubicBezTo>
                <a:cubicBezTo>
                  <a:pt x="-2661" y="515094"/>
                  <a:pt x="66776" y="374418"/>
                  <a:pt x="81204" y="341052"/>
                </a:cubicBezTo>
                <a:cubicBezTo>
                  <a:pt x="95632" y="307686"/>
                  <a:pt x="14472" y="377123"/>
                  <a:pt x="92025" y="319409"/>
                </a:cubicBezTo>
                <a:cubicBezTo>
                  <a:pt x="169578" y="261695"/>
                  <a:pt x="507743" y="-44907"/>
                  <a:pt x="508645" y="559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E8193467-311F-0D00-44DC-0ED983571D02}"/>
              </a:ext>
            </a:extLst>
          </p:cNvPr>
          <p:cNvSpPr/>
          <p:nvPr/>
        </p:nvSpPr>
        <p:spPr>
          <a:xfrm>
            <a:off x="6617209" y="7147880"/>
            <a:ext cx="460932" cy="1974721"/>
          </a:xfrm>
          <a:custGeom>
            <a:avLst/>
            <a:gdLst>
              <a:gd name="connsiteX0" fmla="*/ 394995 w 460932"/>
              <a:gd name="connsiteY0" fmla="*/ 53696 h 1974721"/>
              <a:gd name="connsiteX1" fmla="*/ 373352 w 460932"/>
              <a:gd name="connsiteY1" fmla="*/ 903169 h 1974721"/>
              <a:gd name="connsiteX2" fmla="*/ 17 w 460932"/>
              <a:gd name="connsiteY2" fmla="*/ 1974477 h 1974721"/>
              <a:gd name="connsiteX3" fmla="*/ 389584 w 460932"/>
              <a:gd name="connsiteY3" fmla="*/ 1005971 h 1974721"/>
              <a:gd name="connsiteX4" fmla="*/ 313835 w 460932"/>
              <a:gd name="connsiteY4" fmla="*/ 1395538 h 1974721"/>
              <a:gd name="connsiteX5" fmla="*/ 459922 w 460932"/>
              <a:gd name="connsiteY5" fmla="*/ 372925 h 1974721"/>
              <a:gd name="connsiteX6" fmla="*/ 378763 w 460932"/>
              <a:gd name="connsiteY6" fmla="*/ 118624 h 1974721"/>
              <a:gd name="connsiteX7" fmla="*/ 394995 w 460932"/>
              <a:gd name="connsiteY7" fmla="*/ 53696 h 197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932" h="1974721">
                <a:moveTo>
                  <a:pt x="394995" y="53696"/>
                </a:moveTo>
                <a:cubicBezTo>
                  <a:pt x="394093" y="184453"/>
                  <a:pt x="439182" y="583039"/>
                  <a:pt x="373352" y="903169"/>
                </a:cubicBezTo>
                <a:cubicBezTo>
                  <a:pt x="307522" y="1223299"/>
                  <a:pt x="-2688" y="1957343"/>
                  <a:pt x="17" y="1974477"/>
                </a:cubicBezTo>
                <a:cubicBezTo>
                  <a:pt x="2722" y="1991611"/>
                  <a:pt x="337281" y="1102461"/>
                  <a:pt x="389584" y="1005971"/>
                </a:cubicBezTo>
                <a:cubicBezTo>
                  <a:pt x="441887" y="909481"/>
                  <a:pt x="302112" y="1501046"/>
                  <a:pt x="313835" y="1395538"/>
                </a:cubicBezTo>
                <a:cubicBezTo>
                  <a:pt x="325558" y="1290030"/>
                  <a:pt x="449101" y="585744"/>
                  <a:pt x="459922" y="372925"/>
                </a:cubicBezTo>
                <a:cubicBezTo>
                  <a:pt x="470743" y="160106"/>
                  <a:pt x="391388" y="171829"/>
                  <a:pt x="378763" y="118624"/>
                </a:cubicBezTo>
                <a:cubicBezTo>
                  <a:pt x="366138" y="65419"/>
                  <a:pt x="395897" y="-77061"/>
                  <a:pt x="394995" y="5369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F056DA5A-1C0D-C9FC-BA2C-B1775BACCEBD}"/>
              </a:ext>
            </a:extLst>
          </p:cNvPr>
          <p:cNvSpPr/>
          <p:nvPr/>
        </p:nvSpPr>
        <p:spPr>
          <a:xfrm>
            <a:off x="6175335" y="8554358"/>
            <a:ext cx="781274" cy="1884311"/>
          </a:xfrm>
          <a:custGeom>
            <a:avLst/>
            <a:gdLst>
              <a:gd name="connsiteX0" fmla="*/ 777351 w 781274"/>
              <a:gd name="connsiteY0" fmla="*/ 16113 h 1884311"/>
              <a:gd name="connsiteX1" fmla="*/ 3628 w 781274"/>
              <a:gd name="connsiteY1" fmla="*/ 1877377 h 1884311"/>
              <a:gd name="connsiteX2" fmla="*/ 479766 w 781274"/>
              <a:gd name="connsiteY2" fmla="*/ 659980 h 1884311"/>
              <a:gd name="connsiteX3" fmla="*/ 312035 w 781274"/>
              <a:gd name="connsiteY3" fmla="*/ 957566 h 1884311"/>
              <a:gd name="connsiteX4" fmla="*/ 777351 w 781274"/>
              <a:gd name="connsiteY4" fmla="*/ 16113 h 188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274" h="1884311">
                <a:moveTo>
                  <a:pt x="777351" y="16113"/>
                </a:moveTo>
                <a:cubicBezTo>
                  <a:pt x="725950" y="169415"/>
                  <a:pt x="53225" y="1770066"/>
                  <a:pt x="3628" y="1877377"/>
                </a:cubicBezTo>
                <a:cubicBezTo>
                  <a:pt x="-45969" y="1984688"/>
                  <a:pt x="428365" y="813282"/>
                  <a:pt x="479766" y="659980"/>
                </a:cubicBezTo>
                <a:cubicBezTo>
                  <a:pt x="531167" y="506678"/>
                  <a:pt x="265143" y="1063975"/>
                  <a:pt x="312035" y="957566"/>
                </a:cubicBezTo>
                <a:cubicBezTo>
                  <a:pt x="358927" y="851157"/>
                  <a:pt x="828752" y="-137189"/>
                  <a:pt x="777351" y="1611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1FA0B284-4983-06D4-D339-252F3EC92D97}"/>
              </a:ext>
            </a:extLst>
          </p:cNvPr>
          <p:cNvSpPr/>
          <p:nvPr/>
        </p:nvSpPr>
        <p:spPr>
          <a:xfrm>
            <a:off x="1428317" y="8845607"/>
            <a:ext cx="4510907" cy="2099632"/>
          </a:xfrm>
          <a:custGeom>
            <a:avLst/>
            <a:gdLst>
              <a:gd name="connsiteX0" fmla="*/ 14403 w 4510907"/>
              <a:gd name="connsiteY0" fmla="*/ 13913 h 2099632"/>
              <a:gd name="connsiteX1" fmla="*/ 1345363 w 4510907"/>
              <a:gd name="connsiteY1" fmla="*/ 440633 h 2099632"/>
              <a:gd name="connsiteX2" fmla="*/ 796723 w 4510907"/>
              <a:gd name="connsiteY2" fmla="*/ 491433 h 2099632"/>
              <a:gd name="connsiteX3" fmla="*/ 1711123 w 4510907"/>
              <a:gd name="connsiteY3" fmla="*/ 1466793 h 2099632"/>
              <a:gd name="connsiteX4" fmla="*/ 1619683 w 4510907"/>
              <a:gd name="connsiteY4" fmla="*/ 1273753 h 2099632"/>
              <a:gd name="connsiteX5" fmla="*/ 2178483 w 4510907"/>
              <a:gd name="connsiteY5" fmla="*/ 2056073 h 2099632"/>
              <a:gd name="connsiteX6" fmla="*/ 2239443 w 4510907"/>
              <a:gd name="connsiteY6" fmla="*/ 2005273 h 2099632"/>
              <a:gd name="connsiteX7" fmla="*/ 4494963 w 4510907"/>
              <a:gd name="connsiteY7" fmla="*/ 2035753 h 2099632"/>
              <a:gd name="connsiteX8" fmla="*/ 3174163 w 4510907"/>
              <a:gd name="connsiteY8" fmla="*/ 2005273 h 2099632"/>
              <a:gd name="connsiteX9" fmla="*/ 1792403 w 4510907"/>
              <a:gd name="connsiteY9" fmla="*/ 1395673 h 2099632"/>
              <a:gd name="connsiteX10" fmla="*/ 1111683 w 4510907"/>
              <a:gd name="connsiteY10" fmla="*/ 857193 h 2099632"/>
              <a:gd name="connsiteX11" fmla="*/ 1223443 w 4510907"/>
              <a:gd name="connsiteY11" fmla="*/ 806393 h 2099632"/>
              <a:gd name="connsiteX12" fmla="*/ 674803 w 4510907"/>
              <a:gd name="connsiteY12" fmla="*/ 166313 h 2099632"/>
              <a:gd name="connsiteX13" fmla="*/ 14403 w 4510907"/>
              <a:gd name="connsiteY13" fmla="*/ 13913 h 209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10907" h="2099632">
                <a:moveTo>
                  <a:pt x="14403" y="13913"/>
                </a:moveTo>
                <a:cubicBezTo>
                  <a:pt x="126163" y="59633"/>
                  <a:pt x="1214976" y="361046"/>
                  <a:pt x="1345363" y="440633"/>
                </a:cubicBezTo>
                <a:cubicBezTo>
                  <a:pt x="1475750" y="520220"/>
                  <a:pt x="735763" y="320406"/>
                  <a:pt x="796723" y="491433"/>
                </a:cubicBezTo>
                <a:cubicBezTo>
                  <a:pt x="857683" y="662460"/>
                  <a:pt x="1573963" y="1336406"/>
                  <a:pt x="1711123" y="1466793"/>
                </a:cubicBezTo>
                <a:cubicBezTo>
                  <a:pt x="1848283" y="1597180"/>
                  <a:pt x="1541790" y="1175540"/>
                  <a:pt x="1619683" y="1273753"/>
                </a:cubicBezTo>
                <a:cubicBezTo>
                  <a:pt x="1697576" y="1371966"/>
                  <a:pt x="2075190" y="1934153"/>
                  <a:pt x="2178483" y="2056073"/>
                </a:cubicBezTo>
                <a:cubicBezTo>
                  <a:pt x="2281776" y="2177993"/>
                  <a:pt x="2239443" y="2005273"/>
                  <a:pt x="2239443" y="2005273"/>
                </a:cubicBezTo>
                <a:lnTo>
                  <a:pt x="4494963" y="2035753"/>
                </a:lnTo>
                <a:cubicBezTo>
                  <a:pt x="4650750" y="2035753"/>
                  <a:pt x="3624590" y="2111953"/>
                  <a:pt x="3174163" y="2005273"/>
                </a:cubicBezTo>
                <a:cubicBezTo>
                  <a:pt x="2723736" y="1898593"/>
                  <a:pt x="2136150" y="1587020"/>
                  <a:pt x="1792403" y="1395673"/>
                </a:cubicBezTo>
                <a:cubicBezTo>
                  <a:pt x="1448656" y="1204326"/>
                  <a:pt x="1206510" y="955406"/>
                  <a:pt x="1111683" y="857193"/>
                </a:cubicBezTo>
                <a:cubicBezTo>
                  <a:pt x="1016856" y="758980"/>
                  <a:pt x="1296256" y="921540"/>
                  <a:pt x="1223443" y="806393"/>
                </a:cubicBezTo>
                <a:cubicBezTo>
                  <a:pt x="1150630" y="691246"/>
                  <a:pt x="878003" y="293313"/>
                  <a:pt x="674803" y="166313"/>
                </a:cubicBezTo>
                <a:cubicBezTo>
                  <a:pt x="471603" y="39313"/>
                  <a:pt x="-97357" y="-31807"/>
                  <a:pt x="14403" y="1391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C28DE7A7-68E5-638F-3130-51BBA450FB8B}"/>
              </a:ext>
            </a:extLst>
          </p:cNvPr>
          <p:cNvSpPr/>
          <p:nvPr/>
        </p:nvSpPr>
        <p:spPr>
          <a:xfrm>
            <a:off x="6784907" y="5493311"/>
            <a:ext cx="218429" cy="2194209"/>
          </a:xfrm>
          <a:custGeom>
            <a:avLst/>
            <a:gdLst>
              <a:gd name="connsiteX0" fmla="*/ 99987 w 218429"/>
              <a:gd name="connsiteY0" fmla="*/ 2054 h 2194209"/>
              <a:gd name="connsiteX1" fmla="*/ 108952 w 218429"/>
              <a:gd name="connsiteY1" fmla="*/ 705783 h 2194209"/>
              <a:gd name="connsiteX2" fmla="*/ 86540 w 218429"/>
              <a:gd name="connsiteY2" fmla="*/ 629583 h 2194209"/>
              <a:gd name="connsiteX3" fmla="*/ 207564 w 218429"/>
              <a:gd name="connsiteY3" fmla="*/ 1691901 h 2194209"/>
              <a:gd name="connsiteX4" fmla="*/ 207564 w 218429"/>
              <a:gd name="connsiteY4" fmla="*/ 1969807 h 2194209"/>
              <a:gd name="connsiteX5" fmla="*/ 162740 w 218429"/>
              <a:gd name="connsiteY5" fmla="*/ 1893607 h 2194209"/>
              <a:gd name="connsiteX6" fmla="*/ 189634 w 218429"/>
              <a:gd name="connsiteY6" fmla="*/ 2189442 h 2194209"/>
              <a:gd name="connsiteX7" fmla="*/ 144811 w 218429"/>
              <a:gd name="connsiteY7" fmla="*/ 1615701 h 2194209"/>
              <a:gd name="connsiteX8" fmla="*/ 1375 w 218429"/>
              <a:gd name="connsiteY8" fmla="*/ 374089 h 2194209"/>
              <a:gd name="connsiteX9" fmla="*/ 73093 w 218429"/>
              <a:gd name="connsiteY9" fmla="*/ 486148 h 2194209"/>
              <a:gd name="connsiteX10" fmla="*/ 99987 w 218429"/>
              <a:gd name="connsiteY10" fmla="*/ 2054 h 219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429" h="2194209">
                <a:moveTo>
                  <a:pt x="99987" y="2054"/>
                </a:moveTo>
                <a:cubicBezTo>
                  <a:pt x="105963" y="38660"/>
                  <a:pt x="111193" y="601195"/>
                  <a:pt x="108952" y="705783"/>
                </a:cubicBezTo>
                <a:cubicBezTo>
                  <a:pt x="106711" y="810371"/>
                  <a:pt x="70105" y="465230"/>
                  <a:pt x="86540" y="629583"/>
                </a:cubicBezTo>
                <a:cubicBezTo>
                  <a:pt x="102975" y="793936"/>
                  <a:pt x="187393" y="1468530"/>
                  <a:pt x="207564" y="1691901"/>
                </a:cubicBezTo>
                <a:cubicBezTo>
                  <a:pt x="227735" y="1915272"/>
                  <a:pt x="215035" y="1936189"/>
                  <a:pt x="207564" y="1969807"/>
                </a:cubicBezTo>
                <a:cubicBezTo>
                  <a:pt x="200093" y="2003425"/>
                  <a:pt x="165728" y="1857001"/>
                  <a:pt x="162740" y="1893607"/>
                </a:cubicBezTo>
                <a:cubicBezTo>
                  <a:pt x="159752" y="1930213"/>
                  <a:pt x="192622" y="2235760"/>
                  <a:pt x="189634" y="2189442"/>
                </a:cubicBezTo>
                <a:cubicBezTo>
                  <a:pt x="186646" y="2143124"/>
                  <a:pt x="176187" y="1918260"/>
                  <a:pt x="144811" y="1615701"/>
                </a:cubicBezTo>
                <a:cubicBezTo>
                  <a:pt x="113435" y="1313142"/>
                  <a:pt x="13328" y="562348"/>
                  <a:pt x="1375" y="374089"/>
                </a:cubicBezTo>
                <a:cubicBezTo>
                  <a:pt x="-10578" y="185830"/>
                  <a:pt x="58899" y="542924"/>
                  <a:pt x="73093" y="486148"/>
                </a:cubicBezTo>
                <a:cubicBezTo>
                  <a:pt x="87287" y="429372"/>
                  <a:pt x="94011" y="-34552"/>
                  <a:pt x="99987" y="205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00C5D6F3-FBA0-AE3E-C26A-12520475996E}"/>
              </a:ext>
            </a:extLst>
          </p:cNvPr>
          <p:cNvSpPr/>
          <p:nvPr/>
        </p:nvSpPr>
        <p:spPr>
          <a:xfrm>
            <a:off x="5503908" y="5054705"/>
            <a:ext cx="660884" cy="994487"/>
          </a:xfrm>
          <a:custGeom>
            <a:avLst/>
            <a:gdLst>
              <a:gd name="connsiteX0" fmla="*/ 529339 w 660884"/>
              <a:gd name="connsiteY0" fmla="*/ 1389 h 994487"/>
              <a:gd name="connsiteX1" fmla="*/ 587610 w 660884"/>
              <a:gd name="connsiteY1" fmla="*/ 225507 h 994487"/>
              <a:gd name="connsiteX2" fmla="*/ 583127 w 660884"/>
              <a:gd name="connsiteY2" fmla="*/ 324119 h 994487"/>
              <a:gd name="connsiteX3" fmla="*/ 300739 w 660884"/>
              <a:gd name="connsiteY3" fmla="*/ 476519 h 994487"/>
              <a:gd name="connsiteX4" fmla="*/ 632433 w 660884"/>
              <a:gd name="connsiteY4" fmla="*/ 449624 h 994487"/>
              <a:gd name="connsiteX5" fmla="*/ 314186 w 660884"/>
              <a:gd name="connsiteY5" fmla="*/ 579613 h 994487"/>
              <a:gd name="connsiteX6" fmla="*/ 659327 w 660884"/>
              <a:gd name="connsiteY6" fmla="*/ 525824 h 994487"/>
              <a:gd name="connsiteX7" fmla="*/ 143857 w 660884"/>
              <a:gd name="connsiteY7" fmla="*/ 875448 h 994487"/>
              <a:gd name="connsiteX8" fmla="*/ 323151 w 660884"/>
              <a:gd name="connsiteY8" fmla="*/ 817177 h 994487"/>
              <a:gd name="connsiteX9" fmla="*/ 421 w 660884"/>
              <a:gd name="connsiteY9" fmla="*/ 991989 h 994487"/>
              <a:gd name="connsiteX10" fmla="*/ 403833 w 660884"/>
              <a:gd name="connsiteY10" fmla="*/ 924754 h 994487"/>
              <a:gd name="connsiteX11" fmla="*/ 107998 w 660884"/>
              <a:gd name="connsiteY11" fmla="*/ 987507 h 994487"/>
              <a:gd name="connsiteX12" fmla="*/ 614504 w 660884"/>
              <a:gd name="connsiteY12" fmla="*/ 763389 h 994487"/>
              <a:gd name="connsiteX13" fmla="*/ 237986 w 660884"/>
              <a:gd name="connsiteY13" fmla="*/ 767871 h 994487"/>
              <a:gd name="connsiteX14" fmla="*/ 493480 w 660884"/>
              <a:gd name="connsiteY14" fmla="*/ 534789 h 994487"/>
              <a:gd name="connsiteX15" fmla="*/ 596574 w 660884"/>
              <a:gd name="connsiteY15" fmla="*/ 418248 h 994487"/>
              <a:gd name="connsiteX16" fmla="*/ 627951 w 660884"/>
              <a:gd name="connsiteY16" fmla="*/ 342048 h 994487"/>
              <a:gd name="connsiteX17" fmla="*/ 529339 w 660884"/>
              <a:gd name="connsiteY17" fmla="*/ 1389 h 99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0884" h="994487">
                <a:moveTo>
                  <a:pt x="529339" y="1389"/>
                </a:moveTo>
                <a:cubicBezTo>
                  <a:pt x="522616" y="-18034"/>
                  <a:pt x="578645" y="171719"/>
                  <a:pt x="587610" y="225507"/>
                </a:cubicBezTo>
                <a:cubicBezTo>
                  <a:pt x="596575" y="279295"/>
                  <a:pt x="630939" y="282284"/>
                  <a:pt x="583127" y="324119"/>
                </a:cubicBezTo>
                <a:cubicBezTo>
                  <a:pt x="535315" y="365954"/>
                  <a:pt x="292521" y="455602"/>
                  <a:pt x="300739" y="476519"/>
                </a:cubicBezTo>
                <a:cubicBezTo>
                  <a:pt x="308957" y="497436"/>
                  <a:pt x="630192" y="432442"/>
                  <a:pt x="632433" y="449624"/>
                </a:cubicBezTo>
                <a:cubicBezTo>
                  <a:pt x="634674" y="466806"/>
                  <a:pt x="309704" y="566913"/>
                  <a:pt x="314186" y="579613"/>
                </a:cubicBezTo>
                <a:cubicBezTo>
                  <a:pt x="318668" y="592313"/>
                  <a:pt x="687715" y="476518"/>
                  <a:pt x="659327" y="525824"/>
                </a:cubicBezTo>
                <a:cubicBezTo>
                  <a:pt x="630939" y="575130"/>
                  <a:pt x="199886" y="826889"/>
                  <a:pt x="143857" y="875448"/>
                </a:cubicBezTo>
                <a:cubicBezTo>
                  <a:pt x="87828" y="924007"/>
                  <a:pt x="347057" y="797754"/>
                  <a:pt x="323151" y="817177"/>
                </a:cubicBezTo>
                <a:cubicBezTo>
                  <a:pt x="299245" y="836601"/>
                  <a:pt x="-13026" y="974060"/>
                  <a:pt x="421" y="991989"/>
                </a:cubicBezTo>
                <a:cubicBezTo>
                  <a:pt x="13868" y="1009918"/>
                  <a:pt x="385904" y="925501"/>
                  <a:pt x="403833" y="924754"/>
                </a:cubicBezTo>
                <a:cubicBezTo>
                  <a:pt x="421762" y="924007"/>
                  <a:pt x="72886" y="1014401"/>
                  <a:pt x="107998" y="987507"/>
                </a:cubicBezTo>
                <a:cubicBezTo>
                  <a:pt x="143110" y="960613"/>
                  <a:pt x="592839" y="799995"/>
                  <a:pt x="614504" y="763389"/>
                </a:cubicBezTo>
                <a:cubicBezTo>
                  <a:pt x="636169" y="726783"/>
                  <a:pt x="258157" y="805971"/>
                  <a:pt x="237986" y="767871"/>
                </a:cubicBezTo>
                <a:cubicBezTo>
                  <a:pt x="217815" y="729771"/>
                  <a:pt x="433715" y="593059"/>
                  <a:pt x="493480" y="534789"/>
                </a:cubicBezTo>
                <a:cubicBezTo>
                  <a:pt x="553245" y="476519"/>
                  <a:pt x="574162" y="450372"/>
                  <a:pt x="596574" y="418248"/>
                </a:cubicBezTo>
                <a:cubicBezTo>
                  <a:pt x="618986" y="386125"/>
                  <a:pt x="637663" y="405548"/>
                  <a:pt x="627951" y="342048"/>
                </a:cubicBezTo>
                <a:cubicBezTo>
                  <a:pt x="618239" y="278548"/>
                  <a:pt x="536062" y="20812"/>
                  <a:pt x="529339" y="138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95212D0A-0826-4108-E409-A346745DA17A}"/>
              </a:ext>
            </a:extLst>
          </p:cNvPr>
          <p:cNvSpPr/>
          <p:nvPr/>
        </p:nvSpPr>
        <p:spPr>
          <a:xfrm>
            <a:off x="6091796" y="5275357"/>
            <a:ext cx="282537" cy="570688"/>
          </a:xfrm>
          <a:custGeom>
            <a:avLst/>
            <a:gdLst>
              <a:gd name="connsiteX0" fmla="*/ 282110 w 282537"/>
              <a:gd name="connsiteY0" fmla="*/ 372 h 570688"/>
              <a:gd name="connsiteX1" fmla="*/ 170051 w 282537"/>
              <a:gd name="connsiteY1" fmla="*/ 206561 h 570688"/>
              <a:gd name="connsiteX2" fmla="*/ 120745 w 282537"/>
              <a:gd name="connsiteY2" fmla="*/ 358961 h 570688"/>
              <a:gd name="connsiteX3" fmla="*/ 120745 w 282537"/>
              <a:gd name="connsiteY3" fmla="*/ 327584 h 570688"/>
              <a:gd name="connsiteX4" fmla="*/ 120745 w 282537"/>
              <a:gd name="connsiteY4" fmla="*/ 372408 h 570688"/>
              <a:gd name="connsiteX5" fmla="*/ 13169 w 282537"/>
              <a:gd name="connsiteY5" fmla="*/ 524808 h 570688"/>
              <a:gd name="connsiteX6" fmla="*/ 8686 w 282537"/>
              <a:gd name="connsiteY6" fmla="*/ 565149 h 570688"/>
              <a:gd name="connsiteX7" fmla="*/ 75922 w 282537"/>
              <a:gd name="connsiteY7" fmla="*/ 421714 h 570688"/>
              <a:gd name="connsiteX8" fmla="*/ 152122 w 282537"/>
              <a:gd name="connsiteY8" fmla="*/ 291725 h 570688"/>
              <a:gd name="connsiteX9" fmla="*/ 125228 w 282537"/>
              <a:gd name="connsiteY9" fmla="*/ 260349 h 570688"/>
              <a:gd name="connsiteX10" fmla="*/ 282110 w 282537"/>
              <a:gd name="connsiteY10" fmla="*/ 372 h 57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2537" h="570688">
                <a:moveTo>
                  <a:pt x="282110" y="372"/>
                </a:moveTo>
                <a:cubicBezTo>
                  <a:pt x="289581" y="-8593"/>
                  <a:pt x="196945" y="146796"/>
                  <a:pt x="170051" y="206561"/>
                </a:cubicBezTo>
                <a:cubicBezTo>
                  <a:pt x="143157" y="266326"/>
                  <a:pt x="128963" y="338790"/>
                  <a:pt x="120745" y="358961"/>
                </a:cubicBezTo>
                <a:cubicBezTo>
                  <a:pt x="112527" y="379132"/>
                  <a:pt x="120745" y="327584"/>
                  <a:pt x="120745" y="327584"/>
                </a:cubicBezTo>
                <a:cubicBezTo>
                  <a:pt x="120745" y="329825"/>
                  <a:pt x="138674" y="339537"/>
                  <a:pt x="120745" y="372408"/>
                </a:cubicBezTo>
                <a:cubicBezTo>
                  <a:pt x="102816" y="405279"/>
                  <a:pt x="31845" y="492685"/>
                  <a:pt x="13169" y="524808"/>
                </a:cubicBezTo>
                <a:cubicBezTo>
                  <a:pt x="-5508" y="556932"/>
                  <a:pt x="-1773" y="582331"/>
                  <a:pt x="8686" y="565149"/>
                </a:cubicBezTo>
                <a:cubicBezTo>
                  <a:pt x="19145" y="547967"/>
                  <a:pt x="52016" y="467285"/>
                  <a:pt x="75922" y="421714"/>
                </a:cubicBezTo>
                <a:cubicBezTo>
                  <a:pt x="99828" y="376143"/>
                  <a:pt x="143904" y="318619"/>
                  <a:pt x="152122" y="291725"/>
                </a:cubicBezTo>
                <a:cubicBezTo>
                  <a:pt x="160340" y="264831"/>
                  <a:pt x="108793" y="309655"/>
                  <a:pt x="125228" y="260349"/>
                </a:cubicBezTo>
                <a:cubicBezTo>
                  <a:pt x="141663" y="211043"/>
                  <a:pt x="274639" y="9337"/>
                  <a:pt x="282110" y="37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518D3EB8-F111-8697-DA9D-A00C36B65CD4}"/>
              </a:ext>
            </a:extLst>
          </p:cNvPr>
          <p:cNvSpPr/>
          <p:nvPr/>
        </p:nvSpPr>
        <p:spPr>
          <a:xfrm>
            <a:off x="5539893" y="5967674"/>
            <a:ext cx="443430" cy="99762"/>
          </a:xfrm>
          <a:custGeom>
            <a:avLst/>
            <a:gdLst>
              <a:gd name="connsiteX0" fmla="*/ 482 w 443430"/>
              <a:gd name="connsiteY0" fmla="*/ 99751 h 99762"/>
              <a:gd name="connsiteX1" fmla="*/ 422757 w 443430"/>
              <a:gd name="connsiteY1" fmla="*/ 14026 h 99762"/>
              <a:gd name="connsiteX2" fmla="*/ 340207 w 443430"/>
              <a:gd name="connsiteY2" fmla="*/ 7676 h 99762"/>
              <a:gd name="connsiteX3" fmla="*/ 482 w 443430"/>
              <a:gd name="connsiteY3" fmla="*/ 99751 h 9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430" h="99762">
                <a:moveTo>
                  <a:pt x="482" y="99751"/>
                </a:moveTo>
                <a:cubicBezTo>
                  <a:pt x="14240" y="100809"/>
                  <a:pt x="366136" y="29372"/>
                  <a:pt x="422757" y="14026"/>
                </a:cubicBezTo>
                <a:cubicBezTo>
                  <a:pt x="479378" y="-1320"/>
                  <a:pt x="408999" y="-5024"/>
                  <a:pt x="340207" y="7676"/>
                </a:cubicBezTo>
                <a:cubicBezTo>
                  <a:pt x="271415" y="20376"/>
                  <a:pt x="-13276" y="98693"/>
                  <a:pt x="482" y="9975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438A20F2-040F-8631-BE85-7ABB2ED2DB7D}"/>
              </a:ext>
            </a:extLst>
          </p:cNvPr>
          <p:cNvSpPr/>
          <p:nvPr/>
        </p:nvSpPr>
        <p:spPr>
          <a:xfrm>
            <a:off x="5368486" y="5997575"/>
            <a:ext cx="557547" cy="313117"/>
          </a:xfrm>
          <a:custGeom>
            <a:avLst/>
            <a:gdLst>
              <a:gd name="connsiteX0" fmla="*/ 324289 w 557547"/>
              <a:gd name="connsiteY0" fmla="*/ 3175 h 313117"/>
              <a:gd name="connsiteX1" fmla="*/ 206814 w 557547"/>
              <a:gd name="connsiteY1" fmla="*/ 152400 h 313117"/>
              <a:gd name="connsiteX2" fmla="*/ 3614 w 557547"/>
              <a:gd name="connsiteY2" fmla="*/ 311150 h 313117"/>
              <a:gd name="connsiteX3" fmla="*/ 108389 w 557547"/>
              <a:gd name="connsiteY3" fmla="*/ 234950 h 313117"/>
              <a:gd name="connsiteX4" fmla="*/ 489389 w 557547"/>
              <a:gd name="connsiteY4" fmla="*/ 142875 h 313117"/>
              <a:gd name="connsiteX5" fmla="*/ 375089 w 557547"/>
              <a:gd name="connsiteY5" fmla="*/ 177800 h 313117"/>
              <a:gd name="connsiteX6" fmla="*/ 517964 w 557547"/>
              <a:gd name="connsiteY6" fmla="*/ 101600 h 313117"/>
              <a:gd name="connsiteX7" fmla="*/ 556064 w 557547"/>
              <a:gd name="connsiteY7" fmla="*/ 0 h 313117"/>
              <a:gd name="connsiteX8" fmla="*/ 479864 w 557547"/>
              <a:gd name="connsiteY8" fmla="*/ 101600 h 313117"/>
              <a:gd name="connsiteX9" fmla="*/ 286189 w 557547"/>
              <a:gd name="connsiteY9" fmla="*/ 174625 h 313117"/>
              <a:gd name="connsiteX10" fmla="*/ 200464 w 557547"/>
              <a:gd name="connsiteY10" fmla="*/ 203200 h 313117"/>
              <a:gd name="connsiteX11" fmla="*/ 295714 w 557547"/>
              <a:gd name="connsiteY11" fmla="*/ 66675 h 313117"/>
              <a:gd name="connsiteX12" fmla="*/ 324289 w 557547"/>
              <a:gd name="connsiteY12" fmla="*/ 3175 h 3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7547" h="313117">
                <a:moveTo>
                  <a:pt x="324289" y="3175"/>
                </a:moveTo>
                <a:cubicBezTo>
                  <a:pt x="309472" y="17462"/>
                  <a:pt x="260260" y="101071"/>
                  <a:pt x="206814" y="152400"/>
                </a:cubicBezTo>
                <a:cubicBezTo>
                  <a:pt x="153368" y="203729"/>
                  <a:pt x="20018" y="297392"/>
                  <a:pt x="3614" y="311150"/>
                </a:cubicBezTo>
                <a:cubicBezTo>
                  <a:pt x="-12790" y="324908"/>
                  <a:pt x="27427" y="262996"/>
                  <a:pt x="108389" y="234950"/>
                </a:cubicBezTo>
                <a:cubicBezTo>
                  <a:pt x="189351" y="206904"/>
                  <a:pt x="444939" y="152400"/>
                  <a:pt x="489389" y="142875"/>
                </a:cubicBezTo>
                <a:cubicBezTo>
                  <a:pt x="533839" y="133350"/>
                  <a:pt x="370327" y="184679"/>
                  <a:pt x="375089" y="177800"/>
                </a:cubicBezTo>
                <a:cubicBezTo>
                  <a:pt x="379851" y="170921"/>
                  <a:pt x="487802" y="131233"/>
                  <a:pt x="517964" y="101600"/>
                </a:cubicBezTo>
                <a:cubicBezTo>
                  <a:pt x="548127" y="71967"/>
                  <a:pt x="562414" y="0"/>
                  <a:pt x="556064" y="0"/>
                </a:cubicBezTo>
                <a:cubicBezTo>
                  <a:pt x="549714" y="0"/>
                  <a:pt x="524843" y="72496"/>
                  <a:pt x="479864" y="101600"/>
                </a:cubicBezTo>
                <a:cubicBezTo>
                  <a:pt x="434885" y="130704"/>
                  <a:pt x="332756" y="157692"/>
                  <a:pt x="286189" y="174625"/>
                </a:cubicBezTo>
                <a:cubicBezTo>
                  <a:pt x="239622" y="191558"/>
                  <a:pt x="198876" y="221192"/>
                  <a:pt x="200464" y="203200"/>
                </a:cubicBezTo>
                <a:cubicBezTo>
                  <a:pt x="202051" y="185208"/>
                  <a:pt x="276135" y="95250"/>
                  <a:pt x="295714" y="66675"/>
                </a:cubicBezTo>
                <a:cubicBezTo>
                  <a:pt x="315293" y="38100"/>
                  <a:pt x="339106" y="-11112"/>
                  <a:pt x="324289" y="31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E0F05C30-37B4-F24A-4DB7-8B55231DF59D}"/>
              </a:ext>
            </a:extLst>
          </p:cNvPr>
          <p:cNvSpPr/>
          <p:nvPr/>
        </p:nvSpPr>
        <p:spPr>
          <a:xfrm>
            <a:off x="5854178" y="5882545"/>
            <a:ext cx="577729" cy="356979"/>
          </a:xfrm>
          <a:custGeom>
            <a:avLst/>
            <a:gdLst>
              <a:gd name="connsiteX0" fmla="*/ 149747 w 577729"/>
              <a:gd name="connsiteY0" fmla="*/ 730 h 356979"/>
              <a:gd name="connsiteX1" fmla="*/ 70372 w 577729"/>
              <a:gd name="connsiteY1" fmla="*/ 296005 h 356979"/>
              <a:gd name="connsiteX2" fmla="*/ 6872 w 577729"/>
              <a:gd name="connsiteY2" fmla="*/ 324580 h 356979"/>
              <a:gd name="connsiteX3" fmla="*/ 241822 w 577729"/>
              <a:gd name="connsiteY3" fmla="*/ 280130 h 356979"/>
              <a:gd name="connsiteX4" fmla="*/ 568847 w 577729"/>
              <a:gd name="connsiteY4" fmla="*/ 248380 h 356979"/>
              <a:gd name="connsiteX5" fmla="*/ 451372 w 577729"/>
              <a:gd name="connsiteY5" fmla="*/ 257905 h 356979"/>
              <a:gd name="connsiteX6" fmla="*/ 98947 w 577729"/>
              <a:gd name="connsiteY6" fmla="*/ 356330 h 356979"/>
              <a:gd name="connsiteX7" fmla="*/ 89422 w 577729"/>
              <a:gd name="connsiteY7" fmla="*/ 299180 h 356979"/>
              <a:gd name="connsiteX8" fmla="*/ 70372 w 577729"/>
              <a:gd name="connsiteY8" fmla="*/ 270605 h 356979"/>
              <a:gd name="connsiteX9" fmla="*/ 83072 w 577729"/>
              <a:gd name="connsiteY9" fmla="*/ 213455 h 356979"/>
              <a:gd name="connsiteX10" fmla="*/ 149747 w 577729"/>
              <a:gd name="connsiteY10" fmla="*/ 730 h 35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729" h="356979">
                <a:moveTo>
                  <a:pt x="149747" y="730"/>
                </a:moveTo>
                <a:cubicBezTo>
                  <a:pt x="147630" y="14488"/>
                  <a:pt x="94184" y="242030"/>
                  <a:pt x="70372" y="296005"/>
                </a:cubicBezTo>
                <a:cubicBezTo>
                  <a:pt x="46560" y="349980"/>
                  <a:pt x="-21703" y="327226"/>
                  <a:pt x="6872" y="324580"/>
                </a:cubicBezTo>
                <a:cubicBezTo>
                  <a:pt x="35447" y="321934"/>
                  <a:pt x="148160" y="292830"/>
                  <a:pt x="241822" y="280130"/>
                </a:cubicBezTo>
                <a:cubicBezTo>
                  <a:pt x="335484" y="267430"/>
                  <a:pt x="533922" y="252084"/>
                  <a:pt x="568847" y="248380"/>
                </a:cubicBezTo>
                <a:cubicBezTo>
                  <a:pt x="603772" y="244676"/>
                  <a:pt x="529689" y="239913"/>
                  <a:pt x="451372" y="257905"/>
                </a:cubicBezTo>
                <a:cubicBezTo>
                  <a:pt x="373055" y="275897"/>
                  <a:pt x="159272" y="349451"/>
                  <a:pt x="98947" y="356330"/>
                </a:cubicBezTo>
                <a:cubicBezTo>
                  <a:pt x="38622" y="363209"/>
                  <a:pt x="94185" y="313468"/>
                  <a:pt x="89422" y="299180"/>
                </a:cubicBezTo>
                <a:cubicBezTo>
                  <a:pt x="84659" y="284892"/>
                  <a:pt x="71430" y="284892"/>
                  <a:pt x="70372" y="270605"/>
                </a:cubicBezTo>
                <a:cubicBezTo>
                  <a:pt x="69314" y="256318"/>
                  <a:pt x="70901" y="255259"/>
                  <a:pt x="83072" y="213455"/>
                </a:cubicBezTo>
                <a:cubicBezTo>
                  <a:pt x="95243" y="171651"/>
                  <a:pt x="151864" y="-13028"/>
                  <a:pt x="149747" y="73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A8C98175-309E-2DD5-0F54-A4FCBB204C70}"/>
              </a:ext>
            </a:extLst>
          </p:cNvPr>
          <p:cNvSpPr/>
          <p:nvPr/>
        </p:nvSpPr>
        <p:spPr>
          <a:xfrm>
            <a:off x="5853342" y="5873487"/>
            <a:ext cx="585062" cy="299565"/>
          </a:xfrm>
          <a:custGeom>
            <a:avLst/>
            <a:gdLst>
              <a:gd name="connsiteX0" fmla="*/ 90258 w 585062"/>
              <a:gd name="connsiteY0" fmla="*/ 57413 h 299565"/>
              <a:gd name="connsiteX1" fmla="*/ 487133 w 585062"/>
              <a:gd name="connsiteY1" fmla="*/ 263 h 299565"/>
              <a:gd name="connsiteX2" fmla="*/ 455383 w 585062"/>
              <a:gd name="connsiteY2" fmla="*/ 35188 h 299565"/>
              <a:gd name="connsiteX3" fmla="*/ 582383 w 585062"/>
              <a:gd name="connsiteY3" fmla="*/ 12963 h 299565"/>
              <a:gd name="connsiteX4" fmla="*/ 541108 w 585062"/>
              <a:gd name="connsiteY4" fmla="*/ 63763 h 299565"/>
              <a:gd name="connsiteX5" fmla="*/ 531583 w 585062"/>
              <a:gd name="connsiteY5" fmla="*/ 298713 h 299565"/>
              <a:gd name="connsiteX6" fmla="*/ 541108 w 585062"/>
              <a:gd name="connsiteY6" fmla="*/ 139963 h 299565"/>
              <a:gd name="connsiteX7" fmla="*/ 477608 w 585062"/>
              <a:gd name="connsiteY7" fmla="*/ 66938 h 299565"/>
              <a:gd name="connsiteX8" fmla="*/ 302983 w 585062"/>
              <a:gd name="connsiteY8" fmla="*/ 54238 h 299565"/>
              <a:gd name="connsiteX9" fmla="*/ 471258 w 585062"/>
              <a:gd name="connsiteY9" fmla="*/ 12963 h 299565"/>
              <a:gd name="connsiteX10" fmla="*/ 26758 w 585062"/>
              <a:gd name="connsiteY10" fmla="*/ 85988 h 299565"/>
              <a:gd name="connsiteX11" fmla="*/ 90258 w 585062"/>
              <a:gd name="connsiteY11" fmla="*/ 57413 h 29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062" h="299565">
                <a:moveTo>
                  <a:pt x="90258" y="57413"/>
                </a:moveTo>
                <a:cubicBezTo>
                  <a:pt x="166987" y="43126"/>
                  <a:pt x="426279" y="3967"/>
                  <a:pt x="487133" y="263"/>
                </a:cubicBezTo>
                <a:cubicBezTo>
                  <a:pt x="547987" y="-3441"/>
                  <a:pt x="439508" y="33071"/>
                  <a:pt x="455383" y="35188"/>
                </a:cubicBezTo>
                <a:cubicBezTo>
                  <a:pt x="471258" y="37305"/>
                  <a:pt x="568095" y="8200"/>
                  <a:pt x="582383" y="12963"/>
                </a:cubicBezTo>
                <a:cubicBezTo>
                  <a:pt x="596671" y="17726"/>
                  <a:pt x="549575" y="16138"/>
                  <a:pt x="541108" y="63763"/>
                </a:cubicBezTo>
                <a:cubicBezTo>
                  <a:pt x="532641" y="111388"/>
                  <a:pt x="531583" y="286013"/>
                  <a:pt x="531583" y="298713"/>
                </a:cubicBezTo>
                <a:cubicBezTo>
                  <a:pt x="531583" y="311413"/>
                  <a:pt x="550104" y="178592"/>
                  <a:pt x="541108" y="139963"/>
                </a:cubicBezTo>
                <a:cubicBezTo>
                  <a:pt x="532112" y="101334"/>
                  <a:pt x="517295" y="81225"/>
                  <a:pt x="477608" y="66938"/>
                </a:cubicBezTo>
                <a:cubicBezTo>
                  <a:pt x="437921" y="52651"/>
                  <a:pt x="304041" y="63234"/>
                  <a:pt x="302983" y="54238"/>
                </a:cubicBezTo>
                <a:cubicBezTo>
                  <a:pt x="301925" y="45242"/>
                  <a:pt x="517296" y="7671"/>
                  <a:pt x="471258" y="12963"/>
                </a:cubicBezTo>
                <a:cubicBezTo>
                  <a:pt x="425221" y="18255"/>
                  <a:pt x="85495" y="79109"/>
                  <a:pt x="26758" y="85988"/>
                </a:cubicBezTo>
                <a:cubicBezTo>
                  <a:pt x="-31979" y="92867"/>
                  <a:pt x="13529" y="71700"/>
                  <a:pt x="90258" y="5741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B868F164-40EB-C5CA-7CB0-054E05B56EBE}"/>
              </a:ext>
            </a:extLst>
          </p:cNvPr>
          <p:cNvSpPr/>
          <p:nvPr/>
        </p:nvSpPr>
        <p:spPr>
          <a:xfrm>
            <a:off x="5982996" y="5984873"/>
            <a:ext cx="298077" cy="173203"/>
          </a:xfrm>
          <a:custGeom>
            <a:avLst/>
            <a:gdLst>
              <a:gd name="connsiteX0" fmla="*/ 52679 w 298077"/>
              <a:gd name="connsiteY0" fmla="*/ 2 h 173203"/>
              <a:gd name="connsiteX1" fmla="*/ 11404 w 298077"/>
              <a:gd name="connsiteY1" fmla="*/ 130177 h 173203"/>
              <a:gd name="connsiteX2" fmla="*/ 297154 w 298077"/>
              <a:gd name="connsiteY2" fmla="*/ 107952 h 173203"/>
              <a:gd name="connsiteX3" fmla="*/ 100304 w 298077"/>
              <a:gd name="connsiteY3" fmla="*/ 158752 h 173203"/>
              <a:gd name="connsiteX4" fmla="*/ 33629 w 298077"/>
              <a:gd name="connsiteY4" fmla="*/ 171452 h 173203"/>
              <a:gd name="connsiteX5" fmla="*/ 14579 w 298077"/>
              <a:gd name="connsiteY5" fmla="*/ 127002 h 173203"/>
              <a:gd name="connsiteX6" fmla="*/ 52679 w 298077"/>
              <a:gd name="connsiteY6" fmla="*/ 2 h 17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077" h="173203">
                <a:moveTo>
                  <a:pt x="52679" y="2"/>
                </a:moveTo>
                <a:cubicBezTo>
                  <a:pt x="52150" y="531"/>
                  <a:pt x="-29342" y="112185"/>
                  <a:pt x="11404" y="130177"/>
                </a:cubicBezTo>
                <a:cubicBezTo>
                  <a:pt x="52150" y="148169"/>
                  <a:pt x="282337" y="103189"/>
                  <a:pt x="297154" y="107952"/>
                </a:cubicBezTo>
                <a:cubicBezTo>
                  <a:pt x="311971" y="112715"/>
                  <a:pt x="144225" y="148169"/>
                  <a:pt x="100304" y="158752"/>
                </a:cubicBezTo>
                <a:cubicBezTo>
                  <a:pt x="56383" y="169335"/>
                  <a:pt x="47916" y="176744"/>
                  <a:pt x="33629" y="171452"/>
                </a:cubicBezTo>
                <a:cubicBezTo>
                  <a:pt x="19342" y="166160"/>
                  <a:pt x="11404" y="151873"/>
                  <a:pt x="14579" y="127002"/>
                </a:cubicBezTo>
                <a:cubicBezTo>
                  <a:pt x="17754" y="102131"/>
                  <a:pt x="53208" y="-527"/>
                  <a:pt x="52679" y="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3553899C-09E5-D8B2-FE6D-8CBB57F262CF}"/>
              </a:ext>
            </a:extLst>
          </p:cNvPr>
          <p:cNvSpPr/>
          <p:nvPr/>
        </p:nvSpPr>
        <p:spPr>
          <a:xfrm>
            <a:off x="6028660" y="5930407"/>
            <a:ext cx="308690" cy="179410"/>
          </a:xfrm>
          <a:custGeom>
            <a:avLst/>
            <a:gdLst>
              <a:gd name="connsiteX0" fmla="*/ 3840 w 308690"/>
              <a:gd name="connsiteY0" fmla="*/ 70343 h 179410"/>
              <a:gd name="connsiteX1" fmla="*/ 213390 w 308690"/>
              <a:gd name="connsiteY1" fmla="*/ 10018 h 179410"/>
              <a:gd name="connsiteX2" fmla="*/ 267365 w 308690"/>
              <a:gd name="connsiteY2" fmla="*/ 63993 h 179410"/>
              <a:gd name="connsiteX3" fmla="*/ 245140 w 308690"/>
              <a:gd name="connsiteY3" fmla="*/ 178293 h 179410"/>
              <a:gd name="connsiteX4" fmla="*/ 283240 w 308690"/>
              <a:gd name="connsiteY4" fmla="*/ 117968 h 179410"/>
              <a:gd name="connsiteX5" fmla="*/ 308640 w 308690"/>
              <a:gd name="connsiteY5" fmla="*/ 48118 h 179410"/>
              <a:gd name="connsiteX6" fmla="*/ 276890 w 308690"/>
              <a:gd name="connsiteY6" fmla="*/ 493 h 179410"/>
              <a:gd name="connsiteX7" fmla="*/ 162590 w 308690"/>
              <a:gd name="connsiteY7" fmla="*/ 25893 h 179410"/>
              <a:gd name="connsiteX8" fmla="*/ 83215 w 308690"/>
              <a:gd name="connsiteY8" fmla="*/ 67168 h 179410"/>
              <a:gd name="connsiteX9" fmla="*/ 3840 w 308690"/>
              <a:gd name="connsiteY9" fmla="*/ 70343 h 1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690" h="179410">
                <a:moveTo>
                  <a:pt x="3840" y="70343"/>
                </a:moveTo>
                <a:cubicBezTo>
                  <a:pt x="25536" y="60818"/>
                  <a:pt x="169469" y="11076"/>
                  <a:pt x="213390" y="10018"/>
                </a:cubicBezTo>
                <a:cubicBezTo>
                  <a:pt x="257311" y="8960"/>
                  <a:pt x="262073" y="35947"/>
                  <a:pt x="267365" y="63993"/>
                </a:cubicBezTo>
                <a:cubicBezTo>
                  <a:pt x="272657" y="92039"/>
                  <a:pt x="242494" y="169297"/>
                  <a:pt x="245140" y="178293"/>
                </a:cubicBezTo>
                <a:cubicBezTo>
                  <a:pt x="247786" y="187289"/>
                  <a:pt x="272657" y="139664"/>
                  <a:pt x="283240" y="117968"/>
                </a:cubicBezTo>
                <a:cubicBezTo>
                  <a:pt x="293823" y="96272"/>
                  <a:pt x="309698" y="67697"/>
                  <a:pt x="308640" y="48118"/>
                </a:cubicBezTo>
                <a:cubicBezTo>
                  <a:pt x="307582" y="28539"/>
                  <a:pt x="301232" y="4197"/>
                  <a:pt x="276890" y="493"/>
                </a:cubicBezTo>
                <a:cubicBezTo>
                  <a:pt x="252548" y="-3211"/>
                  <a:pt x="194869" y="14780"/>
                  <a:pt x="162590" y="25893"/>
                </a:cubicBezTo>
                <a:cubicBezTo>
                  <a:pt x="130311" y="37005"/>
                  <a:pt x="108086" y="59760"/>
                  <a:pt x="83215" y="67168"/>
                </a:cubicBezTo>
                <a:cubicBezTo>
                  <a:pt x="58344" y="74576"/>
                  <a:pt x="-17856" y="79868"/>
                  <a:pt x="3840" y="7034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88CBE5EE-8941-1C70-0C67-757C141099F2}"/>
              </a:ext>
            </a:extLst>
          </p:cNvPr>
          <p:cNvSpPr/>
          <p:nvPr/>
        </p:nvSpPr>
        <p:spPr>
          <a:xfrm>
            <a:off x="6261618" y="5821644"/>
            <a:ext cx="574140" cy="265358"/>
          </a:xfrm>
          <a:custGeom>
            <a:avLst/>
            <a:gdLst>
              <a:gd name="connsiteX0" fmla="*/ 15357 w 574140"/>
              <a:gd name="connsiteY0" fmla="*/ 4481 h 265358"/>
              <a:gd name="connsiteX1" fmla="*/ 66157 w 574140"/>
              <a:gd name="connsiteY1" fmla="*/ 26706 h 265358"/>
              <a:gd name="connsiteX2" fmla="*/ 237607 w 574140"/>
              <a:gd name="connsiteY2" fmla="*/ 83856 h 265358"/>
              <a:gd name="connsiteX3" fmla="*/ 116957 w 574140"/>
              <a:gd name="connsiteY3" fmla="*/ 83856 h 265358"/>
              <a:gd name="connsiteX4" fmla="*/ 567807 w 574140"/>
              <a:gd name="connsiteY4" fmla="*/ 93381 h 265358"/>
              <a:gd name="connsiteX5" fmla="*/ 383657 w 574140"/>
              <a:gd name="connsiteY5" fmla="*/ 128306 h 265358"/>
              <a:gd name="connsiteX6" fmla="*/ 415407 w 574140"/>
              <a:gd name="connsiteY6" fmla="*/ 128306 h 265358"/>
              <a:gd name="connsiteX7" fmla="*/ 256657 w 574140"/>
              <a:gd name="connsiteY7" fmla="*/ 128306 h 265358"/>
              <a:gd name="connsiteX8" fmla="*/ 307457 w 574140"/>
              <a:gd name="connsiteY8" fmla="*/ 172756 h 265358"/>
              <a:gd name="connsiteX9" fmla="*/ 374132 w 574140"/>
              <a:gd name="connsiteY9" fmla="*/ 204506 h 265358"/>
              <a:gd name="connsiteX10" fmla="*/ 542407 w 574140"/>
              <a:gd name="connsiteY10" fmla="*/ 248956 h 265358"/>
              <a:gd name="connsiteX11" fmla="*/ 418582 w 574140"/>
              <a:gd name="connsiteY11" fmla="*/ 248956 h 265358"/>
              <a:gd name="connsiteX12" fmla="*/ 110607 w 574140"/>
              <a:gd name="connsiteY12" fmla="*/ 264831 h 265358"/>
              <a:gd name="connsiteX13" fmla="*/ 326507 w 574140"/>
              <a:gd name="connsiteY13" fmla="*/ 226731 h 265358"/>
              <a:gd name="connsiteX14" fmla="*/ 212207 w 574140"/>
              <a:gd name="connsiteY14" fmla="*/ 217206 h 265358"/>
              <a:gd name="connsiteX15" fmla="*/ 304282 w 574140"/>
              <a:gd name="connsiteY15" fmla="*/ 175931 h 265358"/>
              <a:gd name="connsiteX16" fmla="*/ 418582 w 574140"/>
              <a:gd name="connsiteY16" fmla="*/ 106081 h 265358"/>
              <a:gd name="connsiteX17" fmla="*/ 323332 w 574140"/>
              <a:gd name="connsiteY17" fmla="*/ 112431 h 265358"/>
              <a:gd name="connsiteX18" fmla="*/ 15357 w 574140"/>
              <a:gd name="connsiteY18" fmla="*/ 4481 h 26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4140" h="265358">
                <a:moveTo>
                  <a:pt x="15357" y="4481"/>
                </a:moveTo>
                <a:cubicBezTo>
                  <a:pt x="-27505" y="-9806"/>
                  <a:pt x="29115" y="13477"/>
                  <a:pt x="66157" y="26706"/>
                </a:cubicBezTo>
                <a:cubicBezTo>
                  <a:pt x="103199" y="39935"/>
                  <a:pt x="229140" y="74331"/>
                  <a:pt x="237607" y="83856"/>
                </a:cubicBezTo>
                <a:cubicBezTo>
                  <a:pt x="246074" y="93381"/>
                  <a:pt x="116957" y="83856"/>
                  <a:pt x="116957" y="83856"/>
                </a:cubicBezTo>
                <a:cubicBezTo>
                  <a:pt x="171990" y="85443"/>
                  <a:pt x="523357" y="85973"/>
                  <a:pt x="567807" y="93381"/>
                </a:cubicBezTo>
                <a:cubicBezTo>
                  <a:pt x="612257" y="100789"/>
                  <a:pt x="409057" y="122485"/>
                  <a:pt x="383657" y="128306"/>
                </a:cubicBezTo>
                <a:cubicBezTo>
                  <a:pt x="358257" y="134127"/>
                  <a:pt x="415407" y="128306"/>
                  <a:pt x="415407" y="128306"/>
                </a:cubicBezTo>
                <a:cubicBezTo>
                  <a:pt x="394240" y="128306"/>
                  <a:pt x="274649" y="120898"/>
                  <a:pt x="256657" y="128306"/>
                </a:cubicBezTo>
                <a:cubicBezTo>
                  <a:pt x="238665" y="135714"/>
                  <a:pt x="287878" y="160056"/>
                  <a:pt x="307457" y="172756"/>
                </a:cubicBezTo>
                <a:cubicBezTo>
                  <a:pt x="327036" y="185456"/>
                  <a:pt x="334974" y="191806"/>
                  <a:pt x="374132" y="204506"/>
                </a:cubicBezTo>
                <a:cubicBezTo>
                  <a:pt x="413290" y="217206"/>
                  <a:pt x="534999" y="241548"/>
                  <a:pt x="542407" y="248956"/>
                </a:cubicBezTo>
                <a:cubicBezTo>
                  <a:pt x="549815" y="256364"/>
                  <a:pt x="490549" y="246310"/>
                  <a:pt x="418582" y="248956"/>
                </a:cubicBezTo>
                <a:cubicBezTo>
                  <a:pt x="346615" y="251602"/>
                  <a:pt x="125953" y="268535"/>
                  <a:pt x="110607" y="264831"/>
                </a:cubicBezTo>
                <a:cubicBezTo>
                  <a:pt x="95261" y="261127"/>
                  <a:pt x="309574" y="234668"/>
                  <a:pt x="326507" y="226731"/>
                </a:cubicBezTo>
                <a:cubicBezTo>
                  <a:pt x="343440" y="218794"/>
                  <a:pt x="215911" y="225673"/>
                  <a:pt x="212207" y="217206"/>
                </a:cubicBezTo>
                <a:cubicBezTo>
                  <a:pt x="208503" y="208739"/>
                  <a:pt x="269886" y="194452"/>
                  <a:pt x="304282" y="175931"/>
                </a:cubicBezTo>
                <a:cubicBezTo>
                  <a:pt x="338678" y="157410"/>
                  <a:pt x="415407" y="116664"/>
                  <a:pt x="418582" y="106081"/>
                </a:cubicBezTo>
                <a:cubicBezTo>
                  <a:pt x="421757" y="95498"/>
                  <a:pt x="387361" y="128306"/>
                  <a:pt x="323332" y="112431"/>
                </a:cubicBezTo>
                <a:cubicBezTo>
                  <a:pt x="259303" y="96556"/>
                  <a:pt x="58219" y="18768"/>
                  <a:pt x="15357" y="448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29DF2D30-BF2B-CC16-A0F5-02A4280B91E0}"/>
              </a:ext>
            </a:extLst>
          </p:cNvPr>
          <p:cNvSpPr/>
          <p:nvPr/>
        </p:nvSpPr>
        <p:spPr>
          <a:xfrm>
            <a:off x="6079991" y="5320735"/>
            <a:ext cx="499068" cy="564382"/>
          </a:xfrm>
          <a:custGeom>
            <a:avLst/>
            <a:gdLst>
              <a:gd name="connsiteX0" fmla="*/ 498609 w 499068"/>
              <a:gd name="connsiteY0" fmla="*/ 565 h 564382"/>
              <a:gd name="connsiteX1" fmla="*/ 358909 w 499068"/>
              <a:gd name="connsiteY1" fmla="*/ 210115 h 564382"/>
              <a:gd name="connsiteX2" fmla="*/ 387484 w 499068"/>
              <a:gd name="connsiteY2" fmla="*/ 216465 h 564382"/>
              <a:gd name="connsiteX3" fmla="*/ 317634 w 499068"/>
              <a:gd name="connsiteY3" fmla="*/ 225990 h 564382"/>
              <a:gd name="connsiteX4" fmla="*/ 231909 w 499068"/>
              <a:gd name="connsiteY4" fmla="*/ 273615 h 564382"/>
              <a:gd name="connsiteX5" fmla="*/ 134 w 499068"/>
              <a:gd name="connsiteY5" fmla="*/ 410140 h 564382"/>
              <a:gd name="connsiteX6" fmla="*/ 266834 w 499068"/>
              <a:gd name="connsiteY6" fmla="*/ 311715 h 564382"/>
              <a:gd name="connsiteX7" fmla="*/ 181109 w 499068"/>
              <a:gd name="connsiteY7" fmla="*/ 467290 h 564382"/>
              <a:gd name="connsiteX8" fmla="*/ 435109 w 499068"/>
              <a:gd name="connsiteY8" fmla="*/ 470465 h 564382"/>
              <a:gd name="connsiteX9" fmla="*/ 216034 w 499068"/>
              <a:gd name="connsiteY9" fmla="*/ 559365 h 564382"/>
              <a:gd name="connsiteX10" fmla="*/ 339859 w 499068"/>
              <a:gd name="connsiteY10" fmla="*/ 299015 h 564382"/>
              <a:gd name="connsiteX11" fmla="*/ 130309 w 499068"/>
              <a:gd name="connsiteY11" fmla="*/ 308540 h 564382"/>
              <a:gd name="connsiteX12" fmla="*/ 393834 w 499068"/>
              <a:gd name="connsiteY12" fmla="*/ 152965 h 564382"/>
              <a:gd name="connsiteX13" fmla="*/ 498609 w 499068"/>
              <a:gd name="connsiteY13" fmla="*/ 565 h 56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9068" h="564382">
                <a:moveTo>
                  <a:pt x="498609" y="565"/>
                </a:moveTo>
                <a:cubicBezTo>
                  <a:pt x="492788" y="10090"/>
                  <a:pt x="377430" y="174132"/>
                  <a:pt x="358909" y="210115"/>
                </a:cubicBezTo>
                <a:cubicBezTo>
                  <a:pt x="340388" y="246098"/>
                  <a:pt x="394363" y="213819"/>
                  <a:pt x="387484" y="216465"/>
                </a:cubicBezTo>
                <a:cubicBezTo>
                  <a:pt x="380605" y="219111"/>
                  <a:pt x="343563" y="216465"/>
                  <a:pt x="317634" y="225990"/>
                </a:cubicBezTo>
                <a:cubicBezTo>
                  <a:pt x="291705" y="235515"/>
                  <a:pt x="231909" y="273615"/>
                  <a:pt x="231909" y="273615"/>
                </a:cubicBezTo>
                <a:cubicBezTo>
                  <a:pt x="178992" y="304307"/>
                  <a:pt x="-5687" y="403790"/>
                  <a:pt x="134" y="410140"/>
                </a:cubicBezTo>
                <a:cubicBezTo>
                  <a:pt x="5955" y="416490"/>
                  <a:pt x="236672" y="302190"/>
                  <a:pt x="266834" y="311715"/>
                </a:cubicBezTo>
                <a:cubicBezTo>
                  <a:pt x="296996" y="321240"/>
                  <a:pt x="153063" y="440832"/>
                  <a:pt x="181109" y="467290"/>
                </a:cubicBezTo>
                <a:cubicBezTo>
                  <a:pt x="209155" y="493748"/>
                  <a:pt x="429288" y="455119"/>
                  <a:pt x="435109" y="470465"/>
                </a:cubicBezTo>
                <a:cubicBezTo>
                  <a:pt x="440930" y="485811"/>
                  <a:pt x="231909" y="587940"/>
                  <a:pt x="216034" y="559365"/>
                </a:cubicBezTo>
                <a:cubicBezTo>
                  <a:pt x="200159" y="530790"/>
                  <a:pt x="354146" y="340819"/>
                  <a:pt x="339859" y="299015"/>
                </a:cubicBezTo>
                <a:cubicBezTo>
                  <a:pt x="325572" y="257211"/>
                  <a:pt x="121313" y="332882"/>
                  <a:pt x="130309" y="308540"/>
                </a:cubicBezTo>
                <a:cubicBezTo>
                  <a:pt x="139305" y="284198"/>
                  <a:pt x="333509" y="201648"/>
                  <a:pt x="393834" y="152965"/>
                </a:cubicBezTo>
                <a:cubicBezTo>
                  <a:pt x="454159" y="104282"/>
                  <a:pt x="504430" y="-8960"/>
                  <a:pt x="498609" y="56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DB022FAE-61FA-B88B-4EC1-3D28894B9C6D}"/>
              </a:ext>
            </a:extLst>
          </p:cNvPr>
          <p:cNvSpPr/>
          <p:nvPr/>
        </p:nvSpPr>
        <p:spPr>
          <a:xfrm>
            <a:off x="5150701" y="6158957"/>
            <a:ext cx="500822" cy="1020486"/>
          </a:xfrm>
          <a:custGeom>
            <a:avLst/>
            <a:gdLst>
              <a:gd name="connsiteX0" fmla="*/ 500799 w 500822"/>
              <a:gd name="connsiteY0" fmla="*/ 543 h 1020486"/>
              <a:gd name="connsiteX1" fmla="*/ 253149 w 500822"/>
              <a:gd name="connsiteY1" fmla="*/ 156118 h 1020486"/>
              <a:gd name="connsiteX2" fmla="*/ 303949 w 500822"/>
              <a:gd name="connsiteY2" fmla="*/ 200568 h 1020486"/>
              <a:gd name="connsiteX3" fmla="*/ 167424 w 500822"/>
              <a:gd name="connsiteY3" fmla="*/ 495843 h 1020486"/>
              <a:gd name="connsiteX4" fmla="*/ 8674 w 500822"/>
              <a:gd name="connsiteY4" fmla="*/ 1003843 h 1020486"/>
              <a:gd name="connsiteX5" fmla="*/ 34074 w 500822"/>
              <a:gd name="connsiteY5" fmla="*/ 848268 h 1020486"/>
              <a:gd name="connsiteX6" fmla="*/ 145199 w 500822"/>
              <a:gd name="connsiteY6" fmla="*/ 362493 h 1020486"/>
              <a:gd name="connsiteX7" fmla="*/ 170599 w 500822"/>
              <a:gd name="connsiteY7" fmla="*/ 432343 h 1020486"/>
              <a:gd name="connsiteX8" fmla="*/ 237274 w 500822"/>
              <a:gd name="connsiteY8" fmla="*/ 283118 h 1020486"/>
              <a:gd name="connsiteX9" fmla="*/ 237274 w 500822"/>
              <a:gd name="connsiteY9" fmla="*/ 216443 h 1020486"/>
              <a:gd name="connsiteX10" fmla="*/ 500799 w 500822"/>
              <a:gd name="connsiteY10" fmla="*/ 543 h 10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0822" h="1020486">
                <a:moveTo>
                  <a:pt x="500799" y="543"/>
                </a:moveTo>
                <a:cubicBezTo>
                  <a:pt x="503445" y="-9511"/>
                  <a:pt x="285957" y="122781"/>
                  <a:pt x="253149" y="156118"/>
                </a:cubicBezTo>
                <a:cubicBezTo>
                  <a:pt x="220341" y="189456"/>
                  <a:pt x="318237" y="143947"/>
                  <a:pt x="303949" y="200568"/>
                </a:cubicBezTo>
                <a:cubicBezTo>
                  <a:pt x="289661" y="257189"/>
                  <a:pt x="216636" y="361964"/>
                  <a:pt x="167424" y="495843"/>
                </a:cubicBezTo>
                <a:cubicBezTo>
                  <a:pt x="118212" y="629722"/>
                  <a:pt x="30899" y="945106"/>
                  <a:pt x="8674" y="1003843"/>
                </a:cubicBezTo>
                <a:cubicBezTo>
                  <a:pt x="-13551" y="1062580"/>
                  <a:pt x="11320" y="955160"/>
                  <a:pt x="34074" y="848268"/>
                </a:cubicBezTo>
                <a:cubicBezTo>
                  <a:pt x="56828" y="741376"/>
                  <a:pt x="122445" y="431814"/>
                  <a:pt x="145199" y="362493"/>
                </a:cubicBezTo>
                <a:cubicBezTo>
                  <a:pt x="167953" y="293172"/>
                  <a:pt x="155253" y="445572"/>
                  <a:pt x="170599" y="432343"/>
                </a:cubicBezTo>
                <a:cubicBezTo>
                  <a:pt x="185945" y="419114"/>
                  <a:pt x="226161" y="319101"/>
                  <a:pt x="237274" y="283118"/>
                </a:cubicBezTo>
                <a:cubicBezTo>
                  <a:pt x="248387" y="247135"/>
                  <a:pt x="197057" y="264068"/>
                  <a:pt x="237274" y="216443"/>
                </a:cubicBezTo>
                <a:cubicBezTo>
                  <a:pt x="277491" y="168818"/>
                  <a:pt x="498153" y="10597"/>
                  <a:pt x="500799" y="54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15F1CDAF-6084-D1DA-4EDF-02483D622372}"/>
              </a:ext>
            </a:extLst>
          </p:cNvPr>
          <p:cNvSpPr/>
          <p:nvPr/>
        </p:nvSpPr>
        <p:spPr>
          <a:xfrm>
            <a:off x="5039802" y="7110698"/>
            <a:ext cx="906428" cy="3713252"/>
          </a:xfrm>
          <a:custGeom>
            <a:avLst/>
            <a:gdLst>
              <a:gd name="connsiteX0" fmla="*/ 194807 w 906428"/>
              <a:gd name="connsiteY0" fmla="*/ 18972 h 3713252"/>
              <a:gd name="connsiteX1" fmla="*/ 181555 w 906428"/>
              <a:gd name="connsiteY1" fmla="*/ 959876 h 3713252"/>
              <a:gd name="connsiteX2" fmla="*/ 155050 w 906428"/>
              <a:gd name="connsiteY2" fmla="*/ 880363 h 3713252"/>
              <a:gd name="connsiteX3" fmla="*/ 181555 w 906428"/>
              <a:gd name="connsiteY3" fmla="*/ 1582728 h 3713252"/>
              <a:gd name="connsiteX4" fmla="*/ 234563 w 906428"/>
              <a:gd name="connsiteY4" fmla="*/ 1463459 h 3713252"/>
              <a:gd name="connsiteX5" fmla="*/ 857415 w 906428"/>
              <a:gd name="connsiteY5" fmla="*/ 3504293 h 3713252"/>
              <a:gd name="connsiteX6" fmla="*/ 777902 w 906428"/>
              <a:gd name="connsiteY6" fmla="*/ 3345267 h 3713252"/>
              <a:gd name="connsiteX7" fmla="*/ 75537 w 906428"/>
              <a:gd name="connsiteY7" fmla="*/ 840606 h 3713252"/>
              <a:gd name="connsiteX8" fmla="*/ 22528 w 906428"/>
              <a:gd name="connsiteY8" fmla="*/ 350276 h 3713252"/>
              <a:gd name="connsiteX9" fmla="*/ 102041 w 906428"/>
              <a:gd name="connsiteY9" fmla="*/ 575563 h 3713252"/>
              <a:gd name="connsiteX10" fmla="*/ 88789 w 906428"/>
              <a:gd name="connsiteY10" fmla="*/ 270763 h 3713252"/>
              <a:gd name="connsiteX11" fmla="*/ 115294 w 906428"/>
              <a:gd name="connsiteY11" fmla="*/ 323772 h 3713252"/>
              <a:gd name="connsiteX12" fmla="*/ 194807 w 906428"/>
              <a:gd name="connsiteY12" fmla="*/ 18972 h 3713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6428" h="3713252">
                <a:moveTo>
                  <a:pt x="194807" y="18972"/>
                </a:moveTo>
                <a:cubicBezTo>
                  <a:pt x="205850" y="124989"/>
                  <a:pt x="188181" y="816311"/>
                  <a:pt x="181555" y="959876"/>
                </a:cubicBezTo>
                <a:cubicBezTo>
                  <a:pt x="174929" y="1103441"/>
                  <a:pt x="155050" y="776554"/>
                  <a:pt x="155050" y="880363"/>
                </a:cubicBezTo>
                <a:cubicBezTo>
                  <a:pt x="155050" y="984172"/>
                  <a:pt x="168303" y="1485546"/>
                  <a:pt x="181555" y="1582728"/>
                </a:cubicBezTo>
                <a:cubicBezTo>
                  <a:pt x="194807" y="1679910"/>
                  <a:pt x="121920" y="1143198"/>
                  <a:pt x="234563" y="1463459"/>
                </a:cubicBezTo>
                <a:cubicBezTo>
                  <a:pt x="347206" y="1783720"/>
                  <a:pt x="766859" y="3190658"/>
                  <a:pt x="857415" y="3504293"/>
                </a:cubicBezTo>
                <a:cubicBezTo>
                  <a:pt x="947972" y="3817928"/>
                  <a:pt x="908215" y="3789215"/>
                  <a:pt x="777902" y="3345267"/>
                </a:cubicBezTo>
                <a:cubicBezTo>
                  <a:pt x="647589" y="2901319"/>
                  <a:pt x="201433" y="1339771"/>
                  <a:pt x="75537" y="840606"/>
                </a:cubicBezTo>
                <a:cubicBezTo>
                  <a:pt x="-50359" y="341441"/>
                  <a:pt x="18111" y="394450"/>
                  <a:pt x="22528" y="350276"/>
                </a:cubicBezTo>
                <a:cubicBezTo>
                  <a:pt x="26945" y="306102"/>
                  <a:pt x="90998" y="588815"/>
                  <a:pt x="102041" y="575563"/>
                </a:cubicBezTo>
                <a:cubicBezTo>
                  <a:pt x="113084" y="562311"/>
                  <a:pt x="86580" y="312728"/>
                  <a:pt x="88789" y="270763"/>
                </a:cubicBezTo>
                <a:cubicBezTo>
                  <a:pt x="90998" y="228798"/>
                  <a:pt x="97624" y="363528"/>
                  <a:pt x="115294" y="323772"/>
                </a:cubicBezTo>
                <a:cubicBezTo>
                  <a:pt x="132964" y="284016"/>
                  <a:pt x="183764" y="-87045"/>
                  <a:pt x="194807" y="1897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5B1D5356-A44F-A080-DC41-A62D32A0A5B3}"/>
              </a:ext>
            </a:extLst>
          </p:cNvPr>
          <p:cNvSpPr/>
          <p:nvPr/>
        </p:nvSpPr>
        <p:spPr>
          <a:xfrm>
            <a:off x="5931832" y="7118398"/>
            <a:ext cx="404261" cy="3507044"/>
          </a:xfrm>
          <a:custGeom>
            <a:avLst/>
            <a:gdLst>
              <a:gd name="connsiteX0" fmla="*/ 309942 w 404261"/>
              <a:gd name="connsiteY0" fmla="*/ 37776 h 3507044"/>
              <a:gd name="connsiteX1" fmla="*/ 402707 w 404261"/>
              <a:gd name="connsiteY1" fmla="*/ 501602 h 3507044"/>
              <a:gd name="connsiteX2" fmla="*/ 362951 w 404261"/>
              <a:gd name="connsiteY2" fmla="*/ 488350 h 3507044"/>
              <a:gd name="connsiteX3" fmla="*/ 296690 w 404261"/>
              <a:gd name="connsiteY3" fmla="*/ 1495515 h 3507044"/>
              <a:gd name="connsiteX4" fmla="*/ 283438 w 404261"/>
              <a:gd name="connsiteY4" fmla="*/ 1482263 h 3507044"/>
              <a:gd name="connsiteX5" fmla="*/ 270185 w 404261"/>
              <a:gd name="connsiteY5" fmla="*/ 2833985 h 3507044"/>
              <a:gd name="connsiteX6" fmla="*/ 217177 w 404261"/>
              <a:gd name="connsiteY6" fmla="*/ 2741219 h 3507044"/>
              <a:gd name="connsiteX7" fmla="*/ 217177 w 404261"/>
              <a:gd name="connsiteY7" fmla="*/ 3205045 h 3507044"/>
              <a:gd name="connsiteX8" fmla="*/ 5142 w 404261"/>
              <a:gd name="connsiteY8" fmla="*/ 3496593 h 3507044"/>
              <a:gd name="connsiteX9" fmla="*/ 71403 w 404261"/>
              <a:gd name="connsiteY9" fmla="*/ 2833985 h 3507044"/>
              <a:gd name="connsiteX10" fmla="*/ 137664 w 404261"/>
              <a:gd name="connsiteY10" fmla="*/ 1482263 h 3507044"/>
              <a:gd name="connsiteX11" fmla="*/ 217177 w 404261"/>
              <a:gd name="connsiteY11" fmla="*/ 1601532 h 3507044"/>
              <a:gd name="connsiteX12" fmla="*/ 362951 w 404261"/>
              <a:gd name="connsiteY12" fmla="*/ 607619 h 3507044"/>
              <a:gd name="connsiteX13" fmla="*/ 256933 w 404261"/>
              <a:gd name="connsiteY13" fmla="*/ 90785 h 3507044"/>
              <a:gd name="connsiteX14" fmla="*/ 309942 w 404261"/>
              <a:gd name="connsiteY14" fmla="*/ 37776 h 350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4261" h="3507044">
                <a:moveTo>
                  <a:pt x="309942" y="37776"/>
                </a:moveTo>
                <a:cubicBezTo>
                  <a:pt x="334238" y="106245"/>
                  <a:pt x="393872" y="426506"/>
                  <a:pt x="402707" y="501602"/>
                </a:cubicBezTo>
                <a:cubicBezTo>
                  <a:pt x="411542" y="576698"/>
                  <a:pt x="380621" y="322698"/>
                  <a:pt x="362951" y="488350"/>
                </a:cubicBezTo>
                <a:cubicBezTo>
                  <a:pt x="345282" y="654002"/>
                  <a:pt x="309942" y="1329863"/>
                  <a:pt x="296690" y="1495515"/>
                </a:cubicBezTo>
                <a:cubicBezTo>
                  <a:pt x="283438" y="1661167"/>
                  <a:pt x="287855" y="1259185"/>
                  <a:pt x="283438" y="1482263"/>
                </a:cubicBezTo>
                <a:cubicBezTo>
                  <a:pt x="279020" y="1705341"/>
                  <a:pt x="281228" y="2624159"/>
                  <a:pt x="270185" y="2833985"/>
                </a:cubicBezTo>
                <a:cubicBezTo>
                  <a:pt x="259142" y="3043811"/>
                  <a:pt x="226012" y="2679376"/>
                  <a:pt x="217177" y="2741219"/>
                </a:cubicBezTo>
                <a:cubicBezTo>
                  <a:pt x="208342" y="2803062"/>
                  <a:pt x="252516" y="3079149"/>
                  <a:pt x="217177" y="3205045"/>
                </a:cubicBezTo>
                <a:cubicBezTo>
                  <a:pt x="181838" y="3330941"/>
                  <a:pt x="29438" y="3558436"/>
                  <a:pt x="5142" y="3496593"/>
                </a:cubicBezTo>
                <a:cubicBezTo>
                  <a:pt x="-19154" y="3434750"/>
                  <a:pt x="49316" y="3169707"/>
                  <a:pt x="71403" y="2833985"/>
                </a:cubicBezTo>
                <a:cubicBezTo>
                  <a:pt x="93490" y="2498263"/>
                  <a:pt x="113368" y="1687672"/>
                  <a:pt x="137664" y="1482263"/>
                </a:cubicBezTo>
                <a:cubicBezTo>
                  <a:pt x="161960" y="1276854"/>
                  <a:pt x="179629" y="1747306"/>
                  <a:pt x="217177" y="1601532"/>
                </a:cubicBezTo>
                <a:cubicBezTo>
                  <a:pt x="254725" y="1455758"/>
                  <a:pt x="356325" y="859410"/>
                  <a:pt x="362951" y="607619"/>
                </a:cubicBezTo>
                <a:cubicBezTo>
                  <a:pt x="369577" y="355828"/>
                  <a:pt x="265768" y="183550"/>
                  <a:pt x="256933" y="90785"/>
                </a:cubicBezTo>
                <a:cubicBezTo>
                  <a:pt x="248098" y="-1980"/>
                  <a:pt x="285646" y="-30693"/>
                  <a:pt x="309942" y="3777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E029F4B3-4885-8B7E-BD8D-CA25E111EA89}"/>
              </a:ext>
            </a:extLst>
          </p:cNvPr>
          <p:cNvSpPr/>
          <p:nvPr/>
        </p:nvSpPr>
        <p:spPr>
          <a:xfrm>
            <a:off x="6657145" y="7053731"/>
            <a:ext cx="368646" cy="1884489"/>
          </a:xfrm>
          <a:custGeom>
            <a:avLst/>
            <a:gdLst>
              <a:gd name="connsiteX0" fmla="*/ 245269 w 368646"/>
              <a:gd name="connsiteY0" fmla="*/ 212 h 1884489"/>
              <a:gd name="connsiteX1" fmla="*/ 271394 w 368646"/>
              <a:gd name="connsiteY1" fmla="*/ 783983 h 1884489"/>
              <a:gd name="connsiteX2" fmla="*/ 266169 w 368646"/>
              <a:gd name="connsiteY2" fmla="*/ 742182 h 1884489"/>
              <a:gd name="connsiteX3" fmla="*/ 4912 w 368646"/>
              <a:gd name="connsiteY3" fmla="*/ 1849912 h 1884489"/>
              <a:gd name="connsiteX4" fmla="*/ 114640 w 368646"/>
              <a:gd name="connsiteY4" fmla="*/ 1536404 h 1884489"/>
              <a:gd name="connsiteX5" fmla="*/ 349772 w 368646"/>
              <a:gd name="connsiteY5" fmla="*/ 846685 h 1884489"/>
              <a:gd name="connsiteX6" fmla="*/ 344546 w 368646"/>
              <a:gd name="connsiteY6" fmla="*/ 867586 h 1884489"/>
              <a:gd name="connsiteX7" fmla="*/ 245269 w 368646"/>
              <a:gd name="connsiteY7" fmla="*/ 212 h 188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646" h="1884489">
                <a:moveTo>
                  <a:pt x="245269" y="212"/>
                </a:moveTo>
                <a:cubicBezTo>
                  <a:pt x="233077" y="-13722"/>
                  <a:pt x="267911" y="660321"/>
                  <a:pt x="271394" y="783983"/>
                </a:cubicBezTo>
                <a:cubicBezTo>
                  <a:pt x="274877" y="907645"/>
                  <a:pt x="310583" y="564527"/>
                  <a:pt x="266169" y="742182"/>
                </a:cubicBezTo>
                <a:cubicBezTo>
                  <a:pt x="221755" y="919837"/>
                  <a:pt x="30167" y="1717542"/>
                  <a:pt x="4912" y="1849912"/>
                </a:cubicBezTo>
                <a:cubicBezTo>
                  <a:pt x="-20343" y="1982282"/>
                  <a:pt x="57163" y="1703609"/>
                  <a:pt x="114640" y="1536404"/>
                </a:cubicBezTo>
                <a:cubicBezTo>
                  <a:pt x="172117" y="1369200"/>
                  <a:pt x="311454" y="958154"/>
                  <a:pt x="349772" y="846685"/>
                </a:cubicBezTo>
                <a:cubicBezTo>
                  <a:pt x="388090" y="735216"/>
                  <a:pt x="358480" y="1013019"/>
                  <a:pt x="344546" y="867586"/>
                </a:cubicBezTo>
                <a:cubicBezTo>
                  <a:pt x="330612" y="722153"/>
                  <a:pt x="257461" y="14146"/>
                  <a:pt x="245269" y="21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F63E8C75-819C-67A2-9057-B00B249F6C09}"/>
              </a:ext>
            </a:extLst>
          </p:cNvPr>
          <p:cNvSpPr/>
          <p:nvPr/>
        </p:nvSpPr>
        <p:spPr>
          <a:xfrm>
            <a:off x="6357579" y="6210455"/>
            <a:ext cx="584781" cy="274124"/>
          </a:xfrm>
          <a:custGeom>
            <a:avLst/>
            <a:gdLst>
              <a:gd name="connsiteX0" fmla="*/ 429882 w 584781"/>
              <a:gd name="connsiteY0" fmla="*/ 2240 h 274124"/>
              <a:gd name="connsiteX1" fmla="*/ 64122 w 584781"/>
              <a:gd name="connsiteY1" fmla="*/ 44041 h 274124"/>
              <a:gd name="connsiteX2" fmla="*/ 17095 w 584781"/>
              <a:gd name="connsiteY2" fmla="*/ 80617 h 274124"/>
              <a:gd name="connsiteX3" fmla="*/ 252227 w 584781"/>
              <a:gd name="connsiteY3" fmla="*/ 101518 h 274124"/>
              <a:gd name="connsiteX4" fmla="*/ 189525 w 584781"/>
              <a:gd name="connsiteY4" fmla="*/ 138094 h 274124"/>
              <a:gd name="connsiteX5" fmla="*/ 450782 w 584781"/>
              <a:gd name="connsiteY5" fmla="*/ 101518 h 274124"/>
              <a:gd name="connsiteX6" fmla="*/ 189525 w 584781"/>
              <a:gd name="connsiteY6" fmla="*/ 268722 h 274124"/>
              <a:gd name="connsiteX7" fmla="*/ 456007 w 584781"/>
              <a:gd name="connsiteY7" fmla="*/ 226921 h 274124"/>
              <a:gd name="connsiteX8" fmla="*/ 576186 w 584781"/>
              <a:gd name="connsiteY8" fmla="*/ 164219 h 274124"/>
              <a:gd name="connsiteX9" fmla="*/ 231326 w 584781"/>
              <a:gd name="connsiteY9" fmla="*/ 143319 h 274124"/>
              <a:gd name="connsiteX10" fmla="*/ 194750 w 584781"/>
              <a:gd name="connsiteY10" fmla="*/ 117193 h 274124"/>
              <a:gd name="connsiteX11" fmla="*/ 429882 w 584781"/>
              <a:gd name="connsiteY11" fmla="*/ 2240 h 27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781" h="274124">
                <a:moveTo>
                  <a:pt x="429882" y="2240"/>
                </a:moveTo>
                <a:cubicBezTo>
                  <a:pt x="408111" y="-9952"/>
                  <a:pt x="132920" y="30978"/>
                  <a:pt x="64122" y="44041"/>
                </a:cubicBezTo>
                <a:cubicBezTo>
                  <a:pt x="-4676" y="57104"/>
                  <a:pt x="-14256" y="71038"/>
                  <a:pt x="17095" y="80617"/>
                </a:cubicBezTo>
                <a:cubicBezTo>
                  <a:pt x="48446" y="90196"/>
                  <a:pt x="223489" y="91939"/>
                  <a:pt x="252227" y="101518"/>
                </a:cubicBezTo>
                <a:cubicBezTo>
                  <a:pt x="280965" y="111097"/>
                  <a:pt x="156433" y="138094"/>
                  <a:pt x="189525" y="138094"/>
                </a:cubicBezTo>
                <a:cubicBezTo>
                  <a:pt x="222617" y="138094"/>
                  <a:pt x="450782" y="79747"/>
                  <a:pt x="450782" y="101518"/>
                </a:cubicBezTo>
                <a:cubicBezTo>
                  <a:pt x="450782" y="123289"/>
                  <a:pt x="188654" y="247822"/>
                  <a:pt x="189525" y="268722"/>
                </a:cubicBezTo>
                <a:cubicBezTo>
                  <a:pt x="190396" y="289623"/>
                  <a:pt x="391563" y="244338"/>
                  <a:pt x="456007" y="226921"/>
                </a:cubicBezTo>
                <a:cubicBezTo>
                  <a:pt x="520451" y="209504"/>
                  <a:pt x="613633" y="178153"/>
                  <a:pt x="576186" y="164219"/>
                </a:cubicBezTo>
                <a:cubicBezTo>
                  <a:pt x="538739" y="150285"/>
                  <a:pt x="294899" y="151157"/>
                  <a:pt x="231326" y="143319"/>
                </a:cubicBezTo>
                <a:cubicBezTo>
                  <a:pt x="167753" y="135481"/>
                  <a:pt x="166883" y="134610"/>
                  <a:pt x="194750" y="117193"/>
                </a:cubicBezTo>
                <a:cubicBezTo>
                  <a:pt x="222617" y="99776"/>
                  <a:pt x="451653" y="14432"/>
                  <a:pt x="429882" y="224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1C29A093-5067-7BB7-6DB9-6D0EC6B03A18}"/>
              </a:ext>
            </a:extLst>
          </p:cNvPr>
          <p:cNvSpPr/>
          <p:nvPr/>
        </p:nvSpPr>
        <p:spPr>
          <a:xfrm>
            <a:off x="5558130" y="6269923"/>
            <a:ext cx="647402" cy="113738"/>
          </a:xfrm>
          <a:custGeom>
            <a:avLst/>
            <a:gdLst>
              <a:gd name="connsiteX0" fmla="*/ 638889 w 647402"/>
              <a:gd name="connsiteY0" fmla="*/ 94301 h 113738"/>
              <a:gd name="connsiteX1" fmla="*/ 11872 w 647402"/>
              <a:gd name="connsiteY1" fmla="*/ 248 h 113738"/>
              <a:gd name="connsiteX2" fmla="*/ 215653 w 647402"/>
              <a:gd name="connsiteY2" fmla="*/ 68175 h 113738"/>
              <a:gd name="connsiteX3" fmla="*/ 58899 w 647402"/>
              <a:gd name="connsiteY3" fmla="*/ 109976 h 113738"/>
              <a:gd name="connsiteX4" fmla="*/ 356732 w 647402"/>
              <a:gd name="connsiteY4" fmla="*/ 109976 h 113738"/>
              <a:gd name="connsiteX5" fmla="*/ 638889 w 647402"/>
              <a:gd name="connsiteY5" fmla="*/ 94301 h 11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402" h="113738">
                <a:moveTo>
                  <a:pt x="638889" y="94301"/>
                </a:moveTo>
                <a:cubicBezTo>
                  <a:pt x="581412" y="76013"/>
                  <a:pt x="82411" y="4602"/>
                  <a:pt x="11872" y="248"/>
                </a:cubicBezTo>
                <a:cubicBezTo>
                  <a:pt x="-58667" y="-4106"/>
                  <a:pt x="207815" y="49887"/>
                  <a:pt x="215653" y="68175"/>
                </a:cubicBezTo>
                <a:cubicBezTo>
                  <a:pt x="223491" y="86463"/>
                  <a:pt x="35386" y="103009"/>
                  <a:pt x="58899" y="109976"/>
                </a:cubicBezTo>
                <a:cubicBezTo>
                  <a:pt x="82412" y="116943"/>
                  <a:pt x="266163" y="112589"/>
                  <a:pt x="356732" y="109976"/>
                </a:cubicBezTo>
                <a:cubicBezTo>
                  <a:pt x="447301" y="107364"/>
                  <a:pt x="696366" y="112589"/>
                  <a:pt x="638889" y="9430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73A7E417-B2BF-5B68-B33D-E221F245D3DB}"/>
              </a:ext>
            </a:extLst>
          </p:cNvPr>
          <p:cNvSpPr/>
          <p:nvPr/>
        </p:nvSpPr>
        <p:spPr>
          <a:xfrm>
            <a:off x="5498997" y="6421560"/>
            <a:ext cx="469007" cy="482064"/>
          </a:xfrm>
          <a:custGeom>
            <a:avLst/>
            <a:gdLst>
              <a:gd name="connsiteX0" fmla="*/ 34429 w 469007"/>
              <a:gd name="connsiteY0" fmla="*/ 141 h 482064"/>
              <a:gd name="connsiteX1" fmla="*/ 436765 w 469007"/>
              <a:gd name="connsiteY1" fmla="*/ 62842 h 482064"/>
              <a:gd name="connsiteX2" fmla="*/ 394964 w 469007"/>
              <a:gd name="connsiteY2" fmla="*/ 188246 h 482064"/>
              <a:gd name="connsiteX3" fmla="*/ 3078 w 469007"/>
              <a:gd name="connsiteY3" fmla="*/ 480854 h 482064"/>
              <a:gd name="connsiteX4" fmla="*/ 217309 w 469007"/>
              <a:gd name="connsiteY4" fmla="*/ 287523 h 482064"/>
              <a:gd name="connsiteX5" fmla="*/ 311362 w 469007"/>
              <a:gd name="connsiteY5" fmla="*/ 167345 h 482064"/>
              <a:gd name="connsiteX6" fmla="*/ 165058 w 469007"/>
              <a:gd name="connsiteY6" fmla="*/ 224822 h 482064"/>
              <a:gd name="connsiteX7" fmla="*/ 405414 w 469007"/>
              <a:gd name="connsiteY7" fmla="*/ 78518 h 482064"/>
              <a:gd name="connsiteX8" fmla="*/ 34429 w 469007"/>
              <a:gd name="connsiteY8" fmla="*/ 141 h 48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007" h="482064">
                <a:moveTo>
                  <a:pt x="34429" y="141"/>
                </a:moveTo>
                <a:cubicBezTo>
                  <a:pt x="39654" y="-2472"/>
                  <a:pt x="376676" y="31491"/>
                  <a:pt x="436765" y="62842"/>
                </a:cubicBezTo>
                <a:cubicBezTo>
                  <a:pt x="496854" y="94193"/>
                  <a:pt x="467245" y="118577"/>
                  <a:pt x="394964" y="188246"/>
                </a:cubicBezTo>
                <a:cubicBezTo>
                  <a:pt x="322683" y="257915"/>
                  <a:pt x="32687" y="464308"/>
                  <a:pt x="3078" y="480854"/>
                </a:cubicBezTo>
                <a:cubicBezTo>
                  <a:pt x="-26531" y="497400"/>
                  <a:pt x="165929" y="339774"/>
                  <a:pt x="217309" y="287523"/>
                </a:cubicBezTo>
                <a:cubicBezTo>
                  <a:pt x="268689" y="235272"/>
                  <a:pt x="320070" y="177795"/>
                  <a:pt x="311362" y="167345"/>
                </a:cubicBezTo>
                <a:cubicBezTo>
                  <a:pt x="302654" y="156895"/>
                  <a:pt x="149383" y="239626"/>
                  <a:pt x="165058" y="224822"/>
                </a:cubicBezTo>
                <a:cubicBezTo>
                  <a:pt x="180733" y="210018"/>
                  <a:pt x="425444" y="114223"/>
                  <a:pt x="405414" y="78518"/>
                </a:cubicBezTo>
                <a:cubicBezTo>
                  <a:pt x="385384" y="42813"/>
                  <a:pt x="29204" y="2754"/>
                  <a:pt x="34429" y="14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37EB7110-8811-4E61-D1F5-55B670A564B6}"/>
              </a:ext>
            </a:extLst>
          </p:cNvPr>
          <p:cNvSpPr/>
          <p:nvPr/>
        </p:nvSpPr>
        <p:spPr>
          <a:xfrm>
            <a:off x="6345042" y="6525788"/>
            <a:ext cx="339965" cy="168065"/>
          </a:xfrm>
          <a:custGeom>
            <a:avLst/>
            <a:gdLst>
              <a:gd name="connsiteX0" fmla="*/ 3507 w 339965"/>
              <a:gd name="connsiteY0" fmla="*/ 99693 h 168065"/>
              <a:gd name="connsiteX1" fmla="*/ 332691 w 339965"/>
              <a:gd name="connsiteY1" fmla="*/ 415 h 168065"/>
              <a:gd name="connsiteX2" fmla="*/ 222963 w 339965"/>
              <a:gd name="connsiteY2" fmla="*/ 68342 h 168065"/>
              <a:gd name="connsiteX3" fmla="*/ 123685 w 339965"/>
              <a:gd name="connsiteY3" fmla="*/ 167620 h 168065"/>
              <a:gd name="connsiteX4" fmla="*/ 155036 w 339965"/>
              <a:gd name="connsiteY4" fmla="*/ 104918 h 168065"/>
              <a:gd name="connsiteX5" fmla="*/ 3507 w 339965"/>
              <a:gd name="connsiteY5" fmla="*/ 99693 h 16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965" h="168065">
                <a:moveTo>
                  <a:pt x="3507" y="99693"/>
                </a:moveTo>
                <a:cubicBezTo>
                  <a:pt x="33116" y="82276"/>
                  <a:pt x="296115" y="5640"/>
                  <a:pt x="332691" y="415"/>
                </a:cubicBezTo>
                <a:cubicBezTo>
                  <a:pt x="369267" y="-4810"/>
                  <a:pt x="257797" y="40474"/>
                  <a:pt x="222963" y="68342"/>
                </a:cubicBezTo>
                <a:cubicBezTo>
                  <a:pt x="188129" y="96209"/>
                  <a:pt x="135006" y="161524"/>
                  <a:pt x="123685" y="167620"/>
                </a:cubicBezTo>
                <a:cubicBezTo>
                  <a:pt x="112364" y="173716"/>
                  <a:pt x="168970" y="115368"/>
                  <a:pt x="155036" y="104918"/>
                </a:cubicBezTo>
                <a:cubicBezTo>
                  <a:pt x="141102" y="94468"/>
                  <a:pt x="-26102" y="117110"/>
                  <a:pt x="3507" y="9969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D6D0416A-AF6A-7E07-28FE-91C086791705}"/>
              </a:ext>
            </a:extLst>
          </p:cNvPr>
          <p:cNvSpPr/>
          <p:nvPr/>
        </p:nvSpPr>
        <p:spPr>
          <a:xfrm>
            <a:off x="6259666" y="6535335"/>
            <a:ext cx="588046" cy="571309"/>
          </a:xfrm>
          <a:custGeom>
            <a:avLst/>
            <a:gdLst>
              <a:gd name="connsiteX0" fmla="*/ 580046 w 588046"/>
              <a:gd name="connsiteY0" fmla="*/ 1319 h 571309"/>
              <a:gd name="connsiteX1" fmla="*/ 172485 w 588046"/>
              <a:gd name="connsiteY1" fmla="*/ 226000 h 571309"/>
              <a:gd name="connsiteX2" fmla="*/ 36631 w 588046"/>
              <a:gd name="connsiteY2" fmla="*/ 445456 h 571309"/>
              <a:gd name="connsiteX3" fmla="*/ 224736 w 588046"/>
              <a:gd name="connsiteY3" fmla="*/ 226000 h 571309"/>
              <a:gd name="connsiteX4" fmla="*/ 88883 w 588046"/>
              <a:gd name="connsiteY4" fmla="*/ 361854 h 571309"/>
              <a:gd name="connsiteX5" fmla="*/ 376265 w 588046"/>
              <a:gd name="connsiteY5" fmla="*/ 236450 h 571309"/>
              <a:gd name="connsiteX6" fmla="*/ 55 w 588046"/>
              <a:gd name="connsiteY6" fmla="*/ 570859 h 571309"/>
              <a:gd name="connsiteX7" fmla="*/ 407616 w 588046"/>
              <a:gd name="connsiteY7" fmla="*/ 152848 h 571309"/>
              <a:gd name="connsiteX8" fmla="*/ 580046 w 588046"/>
              <a:gd name="connsiteY8" fmla="*/ 1319 h 57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8046" h="571309">
                <a:moveTo>
                  <a:pt x="580046" y="1319"/>
                </a:moveTo>
                <a:cubicBezTo>
                  <a:pt x="540858" y="13511"/>
                  <a:pt x="263054" y="151977"/>
                  <a:pt x="172485" y="226000"/>
                </a:cubicBezTo>
                <a:cubicBezTo>
                  <a:pt x="81916" y="300023"/>
                  <a:pt x="27923" y="445456"/>
                  <a:pt x="36631" y="445456"/>
                </a:cubicBezTo>
                <a:cubicBezTo>
                  <a:pt x="45339" y="445456"/>
                  <a:pt x="216027" y="239934"/>
                  <a:pt x="224736" y="226000"/>
                </a:cubicBezTo>
                <a:cubicBezTo>
                  <a:pt x="233445" y="212066"/>
                  <a:pt x="63628" y="360112"/>
                  <a:pt x="88883" y="361854"/>
                </a:cubicBezTo>
                <a:cubicBezTo>
                  <a:pt x="114138" y="363596"/>
                  <a:pt x="391070" y="201616"/>
                  <a:pt x="376265" y="236450"/>
                </a:cubicBezTo>
                <a:cubicBezTo>
                  <a:pt x="361460" y="271284"/>
                  <a:pt x="-5170" y="584793"/>
                  <a:pt x="55" y="570859"/>
                </a:cubicBezTo>
                <a:cubicBezTo>
                  <a:pt x="5280" y="556925"/>
                  <a:pt x="308338" y="242546"/>
                  <a:pt x="407616" y="152848"/>
                </a:cubicBezTo>
                <a:cubicBezTo>
                  <a:pt x="506894" y="63150"/>
                  <a:pt x="619234" y="-10873"/>
                  <a:pt x="580046" y="131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5AAE9E54-34A6-7B93-FB77-DBFF09F33D97}"/>
              </a:ext>
            </a:extLst>
          </p:cNvPr>
          <p:cNvSpPr/>
          <p:nvPr/>
        </p:nvSpPr>
        <p:spPr>
          <a:xfrm>
            <a:off x="5364545" y="6815899"/>
            <a:ext cx="699610" cy="293155"/>
          </a:xfrm>
          <a:custGeom>
            <a:avLst/>
            <a:gdLst>
              <a:gd name="connsiteX0" fmla="*/ 33028 w 699610"/>
              <a:gd name="connsiteY0" fmla="*/ 201468 h 293155"/>
              <a:gd name="connsiteX1" fmla="*/ 660045 w 699610"/>
              <a:gd name="connsiteY1" fmla="*/ 2912 h 293155"/>
              <a:gd name="connsiteX2" fmla="*/ 534641 w 699610"/>
              <a:gd name="connsiteY2" fmla="*/ 96965 h 293155"/>
              <a:gd name="connsiteX3" fmla="*/ 691396 w 699610"/>
              <a:gd name="connsiteY3" fmla="*/ 285070 h 293155"/>
              <a:gd name="connsiteX4" fmla="*/ 654820 w 699610"/>
              <a:gd name="connsiteY4" fmla="*/ 253719 h 293155"/>
              <a:gd name="connsiteX5" fmla="*/ 461489 w 699610"/>
              <a:gd name="connsiteY5" fmla="*/ 206693 h 293155"/>
              <a:gd name="connsiteX6" fmla="*/ 534641 w 699610"/>
              <a:gd name="connsiteY6" fmla="*/ 149216 h 293155"/>
              <a:gd name="connsiteX7" fmla="*/ 503290 w 699610"/>
              <a:gd name="connsiteY7" fmla="*/ 91740 h 293155"/>
              <a:gd name="connsiteX8" fmla="*/ 127080 w 699610"/>
              <a:gd name="connsiteY8" fmla="*/ 185792 h 293155"/>
              <a:gd name="connsiteX9" fmla="*/ 33028 w 699610"/>
              <a:gd name="connsiteY9" fmla="*/ 201468 h 29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9610" h="293155">
                <a:moveTo>
                  <a:pt x="33028" y="201468"/>
                </a:moveTo>
                <a:cubicBezTo>
                  <a:pt x="121856" y="170988"/>
                  <a:pt x="576443" y="20329"/>
                  <a:pt x="660045" y="2912"/>
                </a:cubicBezTo>
                <a:cubicBezTo>
                  <a:pt x="743647" y="-14505"/>
                  <a:pt x="529416" y="49939"/>
                  <a:pt x="534641" y="96965"/>
                </a:cubicBezTo>
                <a:cubicBezTo>
                  <a:pt x="539866" y="143991"/>
                  <a:pt x="691396" y="285070"/>
                  <a:pt x="691396" y="285070"/>
                </a:cubicBezTo>
                <a:cubicBezTo>
                  <a:pt x="711426" y="311196"/>
                  <a:pt x="693138" y="266782"/>
                  <a:pt x="654820" y="253719"/>
                </a:cubicBezTo>
                <a:cubicBezTo>
                  <a:pt x="616502" y="240656"/>
                  <a:pt x="481519" y="224110"/>
                  <a:pt x="461489" y="206693"/>
                </a:cubicBezTo>
                <a:cubicBezTo>
                  <a:pt x="441459" y="189276"/>
                  <a:pt x="527674" y="168375"/>
                  <a:pt x="534641" y="149216"/>
                </a:cubicBezTo>
                <a:cubicBezTo>
                  <a:pt x="541608" y="130057"/>
                  <a:pt x="571217" y="85644"/>
                  <a:pt x="503290" y="91740"/>
                </a:cubicBezTo>
                <a:cubicBezTo>
                  <a:pt x="435363" y="97836"/>
                  <a:pt x="199361" y="168375"/>
                  <a:pt x="127080" y="185792"/>
                </a:cubicBezTo>
                <a:cubicBezTo>
                  <a:pt x="54799" y="203209"/>
                  <a:pt x="-55800" y="231948"/>
                  <a:pt x="33028" y="2014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5D122E3D-179B-6DB9-0E1F-48E5840E4D33}"/>
              </a:ext>
            </a:extLst>
          </p:cNvPr>
          <p:cNvSpPr/>
          <p:nvPr/>
        </p:nvSpPr>
        <p:spPr>
          <a:xfrm>
            <a:off x="5961299" y="6222664"/>
            <a:ext cx="286824" cy="993254"/>
          </a:xfrm>
          <a:custGeom>
            <a:avLst/>
            <a:gdLst>
              <a:gd name="connsiteX0" fmla="*/ 183469 w 286824"/>
              <a:gd name="connsiteY0" fmla="*/ 481 h 993254"/>
              <a:gd name="connsiteX1" fmla="*/ 157343 w 286824"/>
              <a:gd name="connsiteY1" fmla="*/ 350566 h 993254"/>
              <a:gd name="connsiteX2" fmla="*/ 125992 w 286824"/>
              <a:gd name="connsiteY2" fmla="*/ 643174 h 993254"/>
              <a:gd name="connsiteX3" fmla="*/ 282747 w 286824"/>
              <a:gd name="connsiteY3" fmla="*/ 982808 h 993254"/>
              <a:gd name="connsiteX4" fmla="*/ 220045 w 286824"/>
              <a:gd name="connsiteY4" fmla="*/ 873080 h 993254"/>
              <a:gd name="connsiteX5" fmla="*/ 589 w 286824"/>
              <a:gd name="connsiteY5" fmla="*/ 538671 h 993254"/>
              <a:gd name="connsiteX6" fmla="*/ 157343 w 286824"/>
              <a:gd name="connsiteY6" fmla="*/ 596147 h 993254"/>
              <a:gd name="connsiteX7" fmla="*/ 214820 w 286824"/>
              <a:gd name="connsiteY7" fmla="*/ 350566 h 993254"/>
              <a:gd name="connsiteX8" fmla="*/ 167794 w 286824"/>
              <a:gd name="connsiteY8" fmla="*/ 428943 h 993254"/>
              <a:gd name="connsiteX9" fmla="*/ 183469 w 286824"/>
              <a:gd name="connsiteY9" fmla="*/ 481 h 99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6824" h="993254">
                <a:moveTo>
                  <a:pt x="183469" y="481"/>
                </a:moveTo>
                <a:cubicBezTo>
                  <a:pt x="181727" y="-12582"/>
                  <a:pt x="166922" y="243451"/>
                  <a:pt x="157343" y="350566"/>
                </a:cubicBezTo>
                <a:cubicBezTo>
                  <a:pt x="147763" y="457682"/>
                  <a:pt x="105091" y="537800"/>
                  <a:pt x="125992" y="643174"/>
                </a:cubicBezTo>
                <a:cubicBezTo>
                  <a:pt x="146893" y="748548"/>
                  <a:pt x="267072" y="944490"/>
                  <a:pt x="282747" y="982808"/>
                </a:cubicBezTo>
                <a:cubicBezTo>
                  <a:pt x="298422" y="1021126"/>
                  <a:pt x="267071" y="947103"/>
                  <a:pt x="220045" y="873080"/>
                </a:cubicBezTo>
                <a:cubicBezTo>
                  <a:pt x="173019" y="799057"/>
                  <a:pt x="11039" y="584826"/>
                  <a:pt x="589" y="538671"/>
                </a:cubicBezTo>
                <a:cubicBezTo>
                  <a:pt x="-9861" y="492516"/>
                  <a:pt x="121638" y="627498"/>
                  <a:pt x="157343" y="596147"/>
                </a:cubicBezTo>
                <a:cubicBezTo>
                  <a:pt x="193048" y="564796"/>
                  <a:pt x="213078" y="378433"/>
                  <a:pt x="214820" y="350566"/>
                </a:cubicBezTo>
                <a:cubicBezTo>
                  <a:pt x="216562" y="322699"/>
                  <a:pt x="168665" y="480324"/>
                  <a:pt x="167794" y="428943"/>
                </a:cubicBezTo>
                <a:cubicBezTo>
                  <a:pt x="166923" y="377562"/>
                  <a:pt x="185211" y="13544"/>
                  <a:pt x="183469" y="48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801CEE0A-F235-A22C-1810-B257BCB90ED9}"/>
              </a:ext>
            </a:extLst>
          </p:cNvPr>
          <p:cNvSpPr/>
          <p:nvPr/>
        </p:nvSpPr>
        <p:spPr>
          <a:xfrm>
            <a:off x="6198590" y="6074317"/>
            <a:ext cx="181719" cy="1473524"/>
          </a:xfrm>
          <a:custGeom>
            <a:avLst/>
            <a:gdLst>
              <a:gd name="connsiteX0" fmla="*/ 181309 w 181719"/>
              <a:gd name="connsiteY0" fmla="*/ 2524 h 1473524"/>
              <a:gd name="connsiteX1" fmla="*/ 144733 w 181719"/>
              <a:gd name="connsiteY1" fmla="*/ 430986 h 1473524"/>
              <a:gd name="connsiteX2" fmla="*/ 3655 w 181719"/>
              <a:gd name="connsiteY2" fmla="*/ 1078904 h 1473524"/>
              <a:gd name="connsiteX3" fmla="*/ 50681 w 181719"/>
              <a:gd name="connsiteY3" fmla="*/ 1026652 h 1473524"/>
              <a:gd name="connsiteX4" fmla="*/ 149959 w 181719"/>
              <a:gd name="connsiteY4" fmla="*/ 1465564 h 1473524"/>
              <a:gd name="connsiteX5" fmla="*/ 113383 w 181719"/>
              <a:gd name="connsiteY5" fmla="*/ 1261784 h 1473524"/>
              <a:gd name="connsiteX6" fmla="*/ 40231 w 181719"/>
              <a:gd name="connsiteY6" fmla="*/ 676568 h 1473524"/>
              <a:gd name="connsiteX7" fmla="*/ 40231 w 181719"/>
              <a:gd name="connsiteY7" fmla="*/ 796746 h 1473524"/>
              <a:gd name="connsiteX8" fmla="*/ 129058 w 181719"/>
              <a:gd name="connsiteY8" fmla="*/ 164504 h 1473524"/>
              <a:gd name="connsiteX9" fmla="*/ 129058 w 181719"/>
              <a:gd name="connsiteY9" fmla="*/ 248106 h 1473524"/>
              <a:gd name="connsiteX10" fmla="*/ 181309 w 181719"/>
              <a:gd name="connsiteY10" fmla="*/ 2524 h 147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719" h="1473524">
                <a:moveTo>
                  <a:pt x="181309" y="2524"/>
                </a:moveTo>
                <a:cubicBezTo>
                  <a:pt x="183922" y="33004"/>
                  <a:pt x="174342" y="251589"/>
                  <a:pt x="144733" y="430986"/>
                </a:cubicBezTo>
                <a:cubicBezTo>
                  <a:pt x="115124" y="610383"/>
                  <a:pt x="19330" y="979626"/>
                  <a:pt x="3655" y="1078904"/>
                </a:cubicBezTo>
                <a:cubicBezTo>
                  <a:pt x="-12020" y="1178182"/>
                  <a:pt x="26297" y="962209"/>
                  <a:pt x="50681" y="1026652"/>
                </a:cubicBezTo>
                <a:cubicBezTo>
                  <a:pt x="75065" y="1091095"/>
                  <a:pt x="139509" y="1426375"/>
                  <a:pt x="149959" y="1465564"/>
                </a:cubicBezTo>
                <a:cubicBezTo>
                  <a:pt x="160409" y="1504753"/>
                  <a:pt x="131671" y="1393283"/>
                  <a:pt x="113383" y="1261784"/>
                </a:cubicBezTo>
                <a:cubicBezTo>
                  <a:pt x="95095" y="1130285"/>
                  <a:pt x="52423" y="754074"/>
                  <a:pt x="40231" y="676568"/>
                </a:cubicBezTo>
                <a:cubicBezTo>
                  <a:pt x="28039" y="599062"/>
                  <a:pt x="25426" y="882090"/>
                  <a:pt x="40231" y="796746"/>
                </a:cubicBezTo>
                <a:cubicBezTo>
                  <a:pt x="55035" y="711402"/>
                  <a:pt x="114254" y="255944"/>
                  <a:pt x="129058" y="164504"/>
                </a:cubicBezTo>
                <a:cubicBezTo>
                  <a:pt x="143862" y="73064"/>
                  <a:pt x="121220" y="269007"/>
                  <a:pt x="129058" y="248106"/>
                </a:cubicBezTo>
                <a:cubicBezTo>
                  <a:pt x="136896" y="227205"/>
                  <a:pt x="178696" y="-27956"/>
                  <a:pt x="181309" y="25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4F7F0846-E1D0-4E3A-499D-E508F321F97A}"/>
              </a:ext>
            </a:extLst>
          </p:cNvPr>
          <p:cNvSpPr/>
          <p:nvPr/>
        </p:nvSpPr>
        <p:spPr>
          <a:xfrm>
            <a:off x="6498220" y="6755483"/>
            <a:ext cx="453864" cy="519883"/>
          </a:xfrm>
          <a:custGeom>
            <a:avLst/>
            <a:gdLst>
              <a:gd name="connsiteX0" fmla="*/ 430319 w 453864"/>
              <a:gd name="connsiteY0" fmla="*/ 11077 h 519883"/>
              <a:gd name="connsiteX1" fmla="*/ 59334 w 453864"/>
              <a:gd name="connsiteY1" fmla="*/ 303685 h 519883"/>
              <a:gd name="connsiteX2" fmla="*/ 1858 w 453864"/>
              <a:gd name="connsiteY2" fmla="*/ 517916 h 519883"/>
              <a:gd name="connsiteX3" fmla="*/ 69785 w 453864"/>
              <a:gd name="connsiteY3" fmla="*/ 178282 h 519883"/>
              <a:gd name="connsiteX4" fmla="*/ 137711 w 453864"/>
              <a:gd name="connsiteY4" fmla="*/ 141706 h 519883"/>
              <a:gd name="connsiteX5" fmla="*/ 383293 w 453864"/>
              <a:gd name="connsiteY5" fmla="*/ 68554 h 519883"/>
              <a:gd name="connsiteX6" fmla="*/ 430319 w 453864"/>
              <a:gd name="connsiteY6" fmla="*/ 11077 h 51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864" h="519883">
                <a:moveTo>
                  <a:pt x="430319" y="11077"/>
                </a:moveTo>
                <a:cubicBezTo>
                  <a:pt x="376326" y="50266"/>
                  <a:pt x="130744" y="219212"/>
                  <a:pt x="59334" y="303685"/>
                </a:cubicBezTo>
                <a:cubicBezTo>
                  <a:pt x="-12076" y="388158"/>
                  <a:pt x="116" y="538816"/>
                  <a:pt x="1858" y="517916"/>
                </a:cubicBezTo>
                <a:cubicBezTo>
                  <a:pt x="3600" y="497016"/>
                  <a:pt x="47143" y="240984"/>
                  <a:pt x="69785" y="178282"/>
                </a:cubicBezTo>
                <a:cubicBezTo>
                  <a:pt x="92427" y="115580"/>
                  <a:pt x="85460" y="159994"/>
                  <a:pt x="137711" y="141706"/>
                </a:cubicBezTo>
                <a:cubicBezTo>
                  <a:pt x="189962" y="123418"/>
                  <a:pt x="331042" y="89455"/>
                  <a:pt x="383293" y="68554"/>
                </a:cubicBezTo>
                <a:cubicBezTo>
                  <a:pt x="435544" y="47653"/>
                  <a:pt x="484312" y="-28112"/>
                  <a:pt x="430319" y="110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87F23855-AE18-29D6-C4C3-3A81777B6032}"/>
              </a:ext>
            </a:extLst>
          </p:cNvPr>
          <p:cNvSpPr/>
          <p:nvPr/>
        </p:nvSpPr>
        <p:spPr>
          <a:xfrm>
            <a:off x="2569742" y="7474761"/>
            <a:ext cx="3044091" cy="2376625"/>
          </a:xfrm>
          <a:custGeom>
            <a:avLst/>
            <a:gdLst>
              <a:gd name="connsiteX0" fmla="*/ 150973 w 3044091"/>
              <a:gd name="connsiteY0" fmla="*/ 230183 h 2376625"/>
              <a:gd name="connsiteX1" fmla="*/ 210933 w 3044091"/>
              <a:gd name="connsiteY1" fmla="*/ 230183 h 2376625"/>
              <a:gd name="connsiteX2" fmla="*/ 1275235 w 3044091"/>
              <a:gd name="connsiteY2" fmla="*/ 200203 h 2376625"/>
              <a:gd name="connsiteX3" fmla="*/ 1417642 w 3044091"/>
              <a:gd name="connsiteY3" fmla="*/ 1047147 h 2376625"/>
              <a:gd name="connsiteX4" fmla="*/ 1649989 w 3044091"/>
              <a:gd name="connsiteY4" fmla="*/ 627423 h 2376625"/>
              <a:gd name="connsiteX5" fmla="*/ 2519419 w 3044091"/>
              <a:gd name="connsiteY5" fmla="*/ 1751685 h 2376625"/>
              <a:gd name="connsiteX6" fmla="*/ 2511924 w 3044091"/>
              <a:gd name="connsiteY6" fmla="*/ 1496852 h 2376625"/>
              <a:gd name="connsiteX7" fmla="*/ 3029084 w 3044091"/>
              <a:gd name="connsiteY7" fmla="*/ 2366282 h 2376625"/>
              <a:gd name="connsiteX8" fmla="*/ 2781747 w 3044091"/>
              <a:gd name="connsiteY8" fmla="*/ 1871606 h 2376625"/>
              <a:gd name="connsiteX9" fmla="*/ 1567543 w 3044091"/>
              <a:gd name="connsiteY9" fmla="*/ 387580 h 2376625"/>
              <a:gd name="connsiteX10" fmla="*/ 1605019 w 3044091"/>
              <a:gd name="connsiteY10" fmla="*/ 702373 h 2376625"/>
              <a:gd name="connsiteX11" fmla="*/ 1417642 w 3044091"/>
              <a:gd name="connsiteY11" fmla="*/ 12826 h 2376625"/>
              <a:gd name="connsiteX12" fmla="*/ 705609 w 3044091"/>
              <a:gd name="connsiteY12" fmla="*/ 245173 h 2376625"/>
              <a:gd name="connsiteX13" fmla="*/ 1005412 w 3044091"/>
              <a:gd name="connsiteY13" fmla="*/ 140242 h 2376625"/>
              <a:gd name="connsiteX14" fmla="*/ 46042 w 3044091"/>
              <a:gd name="connsiteY14" fmla="*/ 245173 h 2376625"/>
              <a:gd name="connsiteX15" fmla="*/ 150973 w 3044091"/>
              <a:gd name="connsiteY15" fmla="*/ 230183 h 237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44091" h="2376625">
                <a:moveTo>
                  <a:pt x="150973" y="230183"/>
                </a:moveTo>
                <a:cubicBezTo>
                  <a:pt x="178455" y="227685"/>
                  <a:pt x="210933" y="230183"/>
                  <a:pt x="210933" y="230183"/>
                </a:cubicBezTo>
                <a:cubicBezTo>
                  <a:pt x="398310" y="225186"/>
                  <a:pt x="1074117" y="64042"/>
                  <a:pt x="1275235" y="200203"/>
                </a:cubicBezTo>
                <a:cubicBezTo>
                  <a:pt x="1476353" y="336364"/>
                  <a:pt x="1355183" y="975944"/>
                  <a:pt x="1417642" y="1047147"/>
                </a:cubicBezTo>
                <a:cubicBezTo>
                  <a:pt x="1480101" y="1118350"/>
                  <a:pt x="1466360" y="510000"/>
                  <a:pt x="1649989" y="627423"/>
                </a:cubicBezTo>
                <a:cubicBezTo>
                  <a:pt x="1833618" y="744846"/>
                  <a:pt x="2375763" y="1606780"/>
                  <a:pt x="2519419" y="1751685"/>
                </a:cubicBezTo>
                <a:cubicBezTo>
                  <a:pt x="2663075" y="1896590"/>
                  <a:pt x="2426980" y="1394419"/>
                  <a:pt x="2511924" y="1496852"/>
                </a:cubicBezTo>
                <a:cubicBezTo>
                  <a:pt x="2596868" y="1599285"/>
                  <a:pt x="2984114" y="2303823"/>
                  <a:pt x="3029084" y="2366282"/>
                </a:cubicBezTo>
                <a:cubicBezTo>
                  <a:pt x="3074054" y="2428741"/>
                  <a:pt x="3025337" y="2201390"/>
                  <a:pt x="2781747" y="1871606"/>
                </a:cubicBezTo>
                <a:cubicBezTo>
                  <a:pt x="2538157" y="1541822"/>
                  <a:pt x="1763664" y="582452"/>
                  <a:pt x="1567543" y="387580"/>
                </a:cubicBezTo>
                <a:cubicBezTo>
                  <a:pt x="1371422" y="192708"/>
                  <a:pt x="1630003" y="764832"/>
                  <a:pt x="1605019" y="702373"/>
                </a:cubicBezTo>
                <a:cubicBezTo>
                  <a:pt x="1580036" y="639914"/>
                  <a:pt x="1567544" y="89026"/>
                  <a:pt x="1417642" y="12826"/>
                </a:cubicBezTo>
                <a:cubicBezTo>
                  <a:pt x="1267740" y="-63374"/>
                  <a:pt x="774314" y="223937"/>
                  <a:pt x="705609" y="245173"/>
                </a:cubicBezTo>
                <a:cubicBezTo>
                  <a:pt x="636904" y="266409"/>
                  <a:pt x="1115340" y="140242"/>
                  <a:pt x="1005412" y="140242"/>
                </a:cubicBezTo>
                <a:cubicBezTo>
                  <a:pt x="895484" y="140242"/>
                  <a:pt x="184701" y="227685"/>
                  <a:pt x="46042" y="245173"/>
                </a:cubicBezTo>
                <a:cubicBezTo>
                  <a:pt x="-92617" y="262661"/>
                  <a:pt x="123491" y="232681"/>
                  <a:pt x="150973" y="23018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3D67C231-09B0-B6C6-A1EB-6EDE937A96F7}"/>
              </a:ext>
            </a:extLst>
          </p:cNvPr>
          <p:cNvSpPr/>
          <p:nvPr/>
        </p:nvSpPr>
        <p:spPr>
          <a:xfrm>
            <a:off x="4507198" y="5620944"/>
            <a:ext cx="1144115" cy="3057191"/>
          </a:xfrm>
          <a:custGeom>
            <a:avLst/>
            <a:gdLst>
              <a:gd name="connsiteX0" fmla="*/ 1144094 w 1144115"/>
              <a:gd name="connsiteY0" fmla="*/ 367 h 3057191"/>
              <a:gd name="connsiteX1" fmla="*/ 139753 w 1144115"/>
              <a:gd name="connsiteY1" fmla="*/ 1184590 h 3057191"/>
              <a:gd name="connsiteX2" fmla="*/ 312140 w 1144115"/>
              <a:gd name="connsiteY2" fmla="*/ 1919108 h 3057191"/>
              <a:gd name="connsiteX3" fmla="*/ 252179 w 1144115"/>
              <a:gd name="connsiteY3" fmla="*/ 1806682 h 3057191"/>
              <a:gd name="connsiteX4" fmla="*/ 604448 w 1144115"/>
              <a:gd name="connsiteY4" fmla="*/ 3028381 h 3057191"/>
              <a:gd name="connsiteX5" fmla="*/ 477032 w 1144115"/>
              <a:gd name="connsiteY5" fmla="*/ 2571181 h 3057191"/>
              <a:gd name="connsiteX6" fmla="*/ 19832 w 1144115"/>
              <a:gd name="connsiteY6" fmla="*/ 1446918 h 3057191"/>
              <a:gd name="connsiteX7" fmla="*/ 94782 w 1144115"/>
              <a:gd name="connsiteY7" fmla="*/ 1551849 h 3057191"/>
              <a:gd name="connsiteX8" fmla="*/ 207209 w 1144115"/>
              <a:gd name="connsiteY8" fmla="*/ 1034689 h 3057191"/>
              <a:gd name="connsiteX9" fmla="*/ 109772 w 1144115"/>
              <a:gd name="connsiteY9" fmla="*/ 1057174 h 3057191"/>
              <a:gd name="connsiteX10" fmla="*/ 1144094 w 1144115"/>
              <a:gd name="connsiteY10" fmla="*/ 367 h 305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4115" h="3057191">
                <a:moveTo>
                  <a:pt x="1144094" y="367"/>
                </a:moveTo>
                <a:cubicBezTo>
                  <a:pt x="1149091" y="21603"/>
                  <a:pt x="278412" y="864800"/>
                  <a:pt x="139753" y="1184590"/>
                </a:cubicBezTo>
                <a:cubicBezTo>
                  <a:pt x="1094" y="1504380"/>
                  <a:pt x="293402" y="1815426"/>
                  <a:pt x="312140" y="1919108"/>
                </a:cubicBezTo>
                <a:cubicBezTo>
                  <a:pt x="330878" y="2022790"/>
                  <a:pt x="203461" y="1621803"/>
                  <a:pt x="252179" y="1806682"/>
                </a:cubicBezTo>
                <a:cubicBezTo>
                  <a:pt x="300897" y="1991561"/>
                  <a:pt x="566972" y="2900964"/>
                  <a:pt x="604448" y="3028381"/>
                </a:cubicBezTo>
                <a:cubicBezTo>
                  <a:pt x="641924" y="3155798"/>
                  <a:pt x="574468" y="2834758"/>
                  <a:pt x="477032" y="2571181"/>
                </a:cubicBezTo>
                <a:cubicBezTo>
                  <a:pt x="379596" y="2307604"/>
                  <a:pt x="83540" y="1616807"/>
                  <a:pt x="19832" y="1446918"/>
                </a:cubicBezTo>
                <a:cubicBezTo>
                  <a:pt x="-43876" y="1277029"/>
                  <a:pt x="63553" y="1620554"/>
                  <a:pt x="94782" y="1551849"/>
                </a:cubicBezTo>
                <a:cubicBezTo>
                  <a:pt x="126011" y="1483144"/>
                  <a:pt x="204711" y="1117135"/>
                  <a:pt x="207209" y="1034689"/>
                </a:cubicBezTo>
                <a:cubicBezTo>
                  <a:pt x="209707" y="952243"/>
                  <a:pt x="-38880" y="1230810"/>
                  <a:pt x="109772" y="1057174"/>
                </a:cubicBezTo>
                <a:cubicBezTo>
                  <a:pt x="258424" y="883538"/>
                  <a:pt x="1139097" y="-20869"/>
                  <a:pt x="1144094" y="36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E5723D2F-CBEA-EEED-EBB1-762255EA1B77}"/>
              </a:ext>
            </a:extLst>
          </p:cNvPr>
          <p:cNvSpPr/>
          <p:nvPr/>
        </p:nvSpPr>
        <p:spPr>
          <a:xfrm>
            <a:off x="6243399" y="12323910"/>
            <a:ext cx="259742" cy="426154"/>
          </a:xfrm>
          <a:custGeom>
            <a:avLst/>
            <a:gdLst>
              <a:gd name="connsiteX0" fmla="*/ 147 w 259742"/>
              <a:gd name="connsiteY0" fmla="*/ 105 h 426154"/>
              <a:gd name="connsiteX1" fmla="*/ 203995 w 259742"/>
              <a:gd name="connsiteY1" fmla="*/ 302964 h 426154"/>
              <a:gd name="connsiteX2" fmla="*/ 250588 w 259742"/>
              <a:gd name="connsiteY2" fmla="*/ 425272 h 426154"/>
              <a:gd name="connsiteX3" fmla="*/ 238940 w 259742"/>
              <a:gd name="connsiteY3" fmla="*/ 337909 h 426154"/>
              <a:gd name="connsiteX4" fmla="*/ 147 w 259742"/>
              <a:gd name="connsiteY4" fmla="*/ 105 h 42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742" h="426154">
                <a:moveTo>
                  <a:pt x="147" y="105"/>
                </a:moveTo>
                <a:cubicBezTo>
                  <a:pt x="-5677" y="-5719"/>
                  <a:pt x="162255" y="232103"/>
                  <a:pt x="203995" y="302964"/>
                </a:cubicBezTo>
                <a:cubicBezTo>
                  <a:pt x="245735" y="373825"/>
                  <a:pt x="244764" y="419448"/>
                  <a:pt x="250588" y="425272"/>
                </a:cubicBezTo>
                <a:cubicBezTo>
                  <a:pt x="256412" y="431096"/>
                  <a:pt x="272915" y="408770"/>
                  <a:pt x="238940" y="337909"/>
                </a:cubicBezTo>
                <a:cubicBezTo>
                  <a:pt x="204966" y="267048"/>
                  <a:pt x="5971" y="5929"/>
                  <a:pt x="147" y="10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DF34AD2E-BB46-C95C-95A6-18F63FD1DAA8}"/>
              </a:ext>
            </a:extLst>
          </p:cNvPr>
          <p:cNvSpPr/>
          <p:nvPr/>
        </p:nvSpPr>
        <p:spPr>
          <a:xfrm>
            <a:off x="6958631" y="12066511"/>
            <a:ext cx="240206" cy="655683"/>
          </a:xfrm>
          <a:custGeom>
            <a:avLst/>
            <a:gdLst>
              <a:gd name="connsiteX0" fmla="*/ 1293 w 240206"/>
              <a:gd name="connsiteY0" fmla="*/ 1239 h 655683"/>
              <a:gd name="connsiteX1" fmla="*/ 123601 w 240206"/>
              <a:gd name="connsiteY1" fmla="*/ 397285 h 655683"/>
              <a:gd name="connsiteX2" fmla="*/ 234261 w 240206"/>
              <a:gd name="connsiteY2" fmla="*/ 647726 h 655683"/>
              <a:gd name="connsiteX3" fmla="*/ 205140 w 240206"/>
              <a:gd name="connsiteY3" fmla="*/ 537066 h 655683"/>
              <a:gd name="connsiteX4" fmla="*/ 1293 w 240206"/>
              <a:gd name="connsiteY4" fmla="*/ 1239 h 65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206" h="655683">
                <a:moveTo>
                  <a:pt x="1293" y="1239"/>
                </a:moveTo>
                <a:cubicBezTo>
                  <a:pt x="-12297" y="-22058"/>
                  <a:pt x="84773" y="289537"/>
                  <a:pt x="123601" y="397285"/>
                </a:cubicBezTo>
                <a:cubicBezTo>
                  <a:pt x="162429" y="505033"/>
                  <a:pt x="220671" y="624429"/>
                  <a:pt x="234261" y="647726"/>
                </a:cubicBezTo>
                <a:cubicBezTo>
                  <a:pt x="247851" y="671023"/>
                  <a:pt x="238144" y="645784"/>
                  <a:pt x="205140" y="537066"/>
                </a:cubicBezTo>
                <a:cubicBezTo>
                  <a:pt x="172136" y="428348"/>
                  <a:pt x="14883" y="24536"/>
                  <a:pt x="1293" y="123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3CE921C-17FD-0D3D-2F83-0BAC73A3EBE1}"/>
              </a:ext>
            </a:extLst>
          </p:cNvPr>
          <p:cNvSpPr/>
          <p:nvPr/>
        </p:nvSpPr>
        <p:spPr>
          <a:xfrm>
            <a:off x="6988643" y="12003684"/>
            <a:ext cx="776165" cy="790942"/>
          </a:xfrm>
          <a:custGeom>
            <a:avLst/>
            <a:gdLst>
              <a:gd name="connsiteX0" fmla="*/ 402 w 776165"/>
              <a:gd name="connsiteY0" fmla="*/ 0 h 790942"/>
              <a:gd name="connsiteX1" fmla="*/ 448865 w 776165"/>
              <a:gd name="connsiteY1" fmla="*/ 390222 h 790942"/>
              <a:gd name="connsiteX2" fmla="*/ 769196 w 776165"/>
              <a:gd name="connsiteY2" fmla="*/ 786268 h 790942"/>
              <a:gd name="connsiteX3" fmla="*/ 658537 w 776165"/>
              <a:gd name="connsiteY3" fmla="*/ 594069 h 790942"/>
              <a:gd name="connsiteX4" fmla="*/ 530404 w 776165"/>
              <a:gd name="connsiteY4" fmla="*/ 390222 h 790942"/>
              <a:gd name="connsiteX5" fmla="*/ 402 w 776165"/>
              <a:gd name="connsiteY5" fmla="*/ 0 h 79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65" h="790942">
                <a:moveTo>
                  <a:pt x="402" y="0"/>
                </a:moveTo>
                <a:cubicBezTo>
                  <a:pt x="-13188" y="0"/>
                  <a:pt x="320733" y="259177"/>
                  <a:pt x="448865" y="390222"/>
                </a:cubicBezTo>
                <a:cubicBezTo>
                  <a:pt x="576997" y="521267"/>
                  <a:pt x="734251" y="752293"/>
                  <a:pt x="769196" y="786268"/>
                </a:cubicBezTo>
                <a:cubicBezTo>
                  <a:pt x="804141" y="820243"/>
                  <a:pt x="698336" y="660077"/>
                  <a:pt x="658537" y="594069"/>
                </a:cubicBezTo>
                <a:cubicBezTo>
                  <a:pt x="618738" y="528061"/>
                  <a:pt x="643976" y="484380"/>
                  <a:pt x="530404" y="390222"/>
                </a:cubicBezTo>
                <a:cubicBezTo>
                  <a:pt x="416832" y="296064"/>
                  <a:pt x="13992" y="0"/>
                  <a:pt x="40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4C948083-47ED-2755-51A2-B11254B291E8}"/>
              </a:ext>
            </a:extLst>
          </p:cNvPr>
          <p:cNvSpPr/>
          <p:nvPr/>
        </p:nvSpPr>
        <p:spPr>
          <a:xfrm>
            <a:off x="7660133" y="11382258"/>
            <a:ext cx="948613" cy="1403334"/>
          </a:xfrm>
          <a:custGeom>
            <a:avLst/>
            <a:gdLst>
              <a:gd name="connsiteX0" fmla="*/ 33640 w 948613"/>
              <a:gd name="connsiteY0" fmla="*/ 79775 h 1403334"/>
              <a:gd name="connsiteX1" fmla="*/ 412213 w 948613"/>
              <a:gd name="connsiteY1" fmla="*/ 644723 h 1403334"/>
              <a:gd name="connsiteX2" fmla="*/ 936392 w 948613"/>
              <a:gd name="connsiteY2" fmla="*/ 1390221 h 1403334"/>
              <a:gd name="connsiteX3" fmla="*/ 755842 w 948613"/>
              <a:gd name="connsiteY3" fmla="*/ 1069890 h 1403334"/>
              <a:gd name="connsiteX4" fmla="*/ 458807 w 948613"/>
              <a:gd name="connsiteY4" fmla="*/ 435052 h 1403334"/>
              <a:gd name="connsiteX5" fmla="*/ 62761 w 948613"/>
              <a:gd name="connsiteY5" fmla="*/ 39006 h 1403334"/>
              <a:gd name="connsiteX6" fmla="*/ 33640 w 948613"/>
              <a:gd name="connsiteY6" fmla="*/ 79775 h 140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8613" h="1403334">
                <a:moveTo>
                  <a:pt x="33640" y="79775"/>
                </a:moveTo>
                <a:cubicBezTo>
                  <a:pt x="91882" y="180728"/>
                  <a:pt x="261754" y="426315"/>
                  <a:pt x="412213" y="644723"/>
                </a:cubicBezTo>
                <a:cubicBezTo>
                  <a:pt x="562672" y="863131"/>
                  <a:pt x="879121" y="1319360"/>
                  <a:pt x="936392" y="1390221"/>
                </a:cubicBezTo>
                <a:cubicBezTo>
                  <a:pt x="993664" y="1461082"/>
                  <a:pt x="835440" y="1229085"/>
                  <a:pt x="755842" y="1069890"/>
                </a:cubicBezTo>
                <a:cubicBezTo>
                  <a:pt x="676245" y="910695"/>
                  <a:pt x="574320" y="606866"/>
                  <a:pt x="458807" y="435052"/>
                </a:cubicBezTo>
                <a:cubicBezTo>
                  <a:pt x="343294" y="263238"/>
                  <a:pt x="127798" y="94336"/>
                  <a:pt x="62761" y="39006"/>
                </a:cubicBezTo>
                <a:cubicBezTo>
                  <a:pt x="-2276" y="-16324"/>
                  <a:pt x="-24602" y="-21178"/>
                  <a:pt x="33640" y="797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9B64F6BD-A51B-EA73-074D-8405297DDB88}"/>
              </a:ext>
            </a:extLst>
          </p:cNvPr>
          <p:cNvSpPr/>
          <p:nvPr/>
        </p:nvSpPr>
        <p:spPr>
          <a:xfrm>
            <a:off x="7487445" y="11881017"/>
            <a:ext cx="783128" cy="664662"/>
          </a:xfrm>
          <a:custGeom>
            <a:avLst/>
            <a:gdLst>
              <a:gd name="connsiteX0" fmla="*/ 14130 w 783128"/>
              <a:gd name="connsiteY0" fmla="*/ 244975 h 664662"/>
              <a:gd name="connsiteX1" fmla="*/ 247098 w 783128"/>
              <a:gd name="connsiteY1" fmla="*/ 81898 h 664662"/>
              <a:gd name="connsiteX2" fmla="*/ 410175 w 783128"/>
              <a:gd name="connsiteY2" fmla="*/ 250800 h 664662"/>
              <a:gd name="connsiteX3" fmla="*/ 643144 w 783128"/>
              <a:gd name="connsiteY3" fmla="*/ 477944 h 664662"/>
              <a:gd name="connsiteX4" fmla="*/ 782924 w 783128"/>
              <a:gd name="connsiteY4" fmla="*/ 664318 h 664662"/>
              <a:gd name="connsiteX5" fmla="*/ 614023 w 783128"/>
              <a:gd name="connsiteY5" fmla="*/ 431350 h 664662"/>
              <a:gd name="connsiteX6" fmla="*/ 322812 w 783128"/>
              <a:gd name="connsiteY6" fmla="*/ 6183 h 664662"/>
              <a:gd name="connsiteX7" fmla="*/ 381054 w 783128"/>
              <a:gd name="connsiteY7" fmla="*/ 169261 h 664662"/>
              <a:gd name="connsiteX8" fmla="*/ 322812 w 783128"/>
              <a:gd name="connsiteY8" fmla="*/ 35304 h 664662"/>
              <a:gd name="connsiteX9" fmla="*/ 54899 w 783128"/>
              <a:gd name="connsiteY9" fmla="*/ 169261 h 664662"/>
              <a:gd name="connsiteX10" fmla="*/ 14130 w 783128"/>
              <a:gd name="connsiteY10" fmla="*/ 244975 h 66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3128" h="664662">
                <a:moveTo>
                  <a:pt x="14130" y="244975"/>
                </a:moveTo>
                <a:cubicBezTo>
                  <a:pt x="46163" y="230415"/>
                  <a:pt x="181091" y="80927"/>
                  <a:pt x="247098" y="81898"/>
                </a:cubicBezTo>
                <a:cubicBezTo>
                  <a:pt x="313106" y="82869"/>
                  <a:pt x="344167" y="184792"/>
                  <a:pt x="410175" y="250800"/>
                </a:cubicBezTo>
                <a:cubicBezTo>
                  <a:pt x="476183" y="316808"/>
                  <a:pt x="581019" y="409024"/>
                  <a:pt x="643144" y="477944"/>
                </a:cubicBezTo>
                <a:cubicBezTo>
                  <a:pt x="705269" y="546864"/>
                  <a:pt x="787777" y="672084"/>
                  <a:pt x="782924" y="664318"/>
                </a:cubicBezTo>
                <a:cubicBezTo>
                  <a:pt x="778071" y="656552"/>
                  <a:pt x="690708" y="541039"/>
                  <a:pt x="614023" y="431350"/>
                </a:cubicBezTo>
                <a:cubicBezTo>
                  <a:pt x="537338" y="321661"/>
                  <a:pt x="361640" y="49864"/>
                  <a:pt x="322812" y="6183"/>
                </a:cubicBezTo>
                <a:cubicBezTo>
                  <a:pt x="283984" y="-37498"/>
                  <a:pt x="381054" y="164408"/>
                  <a:pt x="381054" y="169261"/>
                </a:cubicBezTo>
                <a:cubicBezTo>
                  <a:pt x="381054" y="174114"/>
                  <a:pt x="377171" y="35304"/>
                  <a:pt x="322812" y="35304"/>
                </a:cubicBezTo>
                <a:cubicBezTo>
                  <a:pt x="268453" y="35304"/>
                  <a:pt x="101493" y="130433"/>
                  <a:pt x="54899" y="169261"/>
                </a:cubicBezTo>
                <a:cubicBezTo>
                  <a:pt x="8305" y="208089"/>
                  <a:pt x="-17903" y="259535"/>
                  <a:pt x="14130" y="2449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5B613A72-75C9-AA7B-920E-8A5631B9A2F7}"/>
              </a:ext>
            </a:extLst>
          </p:cNvPr>
          <p:cNvSpPr/>
          <p:nvPr/>
        </p:nvSpPr>
        <p:spPr>
          <a:xfrm>
            <a:off x="7617855" y="9156332"/>
            <a:ext cx="763485" cy="2244767"/>
          </a:xfrm>
          <a:custGeom>
            <a:avLst/>
            <a:gdLst>
              <a:gd name="connsiteX0" fmla="*/ 728229 w 763485"/>
              <a:gd name="connsiteY0" fmla="*/ 104152 h 2244767"/>
              <a:gd name="connsiteX1" fmla="*/ 565151 w 763485"/>
              <a:gd name="connsiteY1" fmla="*/ 1088443 h 2244767"/>
              <a:gd name="connsiteX2" fmla="*/ 204 w 763485"/>
              <a:gd name="connsiteY2" fmla="*/ 2241635 h 2244767"/>
              <a:gd name="connsiteX3" fmla="*/ 501085 w 763485"/>
              <a:gd name="connsiteY3" fmla="*/ 1426246 h 2244767"/>
              <a:gd name="connsiteX4" fmla="*/ 600097 w 763485"/>
              <a:gd name="connsiteY4" fmla="*/ 1327235 h 2244767"/>
              <a:gd name="connsiteX5" fmla="*/ 536030 w 763485"/>
              <a:gd name="connsiteY5" fmla="*/ 1350532 h 2244767"/>
              <a:gd name="connsiteX6" fmla="*/ 745702 w 763485"/>
              <a:gd name="connsiteY6" fmla="*/ 168218 h 2244767"/>
              <a:gd name="connsiteX7" fmla="*/ 728229 w 763485"/>
              <a:gd name="connsiteY7" fmla="*/ 104152 h 224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485" h="2244767">
                <a:moveTo>
                  <a:pt x="728229" y="104152"/>
                </a:moveTo>
                <a:cubicBezTo>
                  <a:pt x="698137" y="257523"/>
                  <a:pt x="686488" y="732196"/>
                  <a:pt x="565151" y="1088443"/>
                </a:cubicBezTo>
                <a:cubicBezTo>
                  <a:pt x="443814" y="1444690"/>
                  <a:pt x="10882" y="2185335"/>
                  <a:pt x="204" y="2241635"/>
                </a:cubicBezTo>
                <a:cubicBezTo>
                  <a:pt x="-10474" y="2297935"/>
                  <a:pt x="401103" y="1578646"/>
                  <a:pt x="501085" y="1426246"/>
                </a:cubicBezTo>
                <a:cubicBezTo>
                  <a:pt x="601067" y="1273846"/>
                  <a:pt x="594273" y="1339854"/>
                  <a:pt x="600097" y="1327235"/>
                </a:cubicBezTo>
                <a:cubicBezTo>
                  <a:pt x="605921" y="1314616"/>
                  <a:pt x="511762" y="1543702"/>
                  <a:pt x="536030" y="1350532"/>
                </a:cubicBezTo>
                <a:cubicBezTo>
                  <a:pt x="560297" y="1157363"/>
                  <a:pt x="710757" y="374007"/>
                  <a:pt x="745702" y="168218"/>
                </a:cubicBezTo>
                <a:cubicBezTo>
                  <a:pt x="780647" y="-37571"/>
                  <a:pt x="758321" y="-49219"/>
                  <a:pt x="728229" y="10415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6B52F304-12A9-48FB-4A7A-79DD39D8DF10}"/>
              </a:ext>
            </a:extLst>
          </p:cNvPr>
          <p:cNvSpPr/>
          <p:nvPr/>
        </p:nvSpPr>
        <p:spPr>
          <a:xfrm>
            <a:off x="5059393" y="1778645"/>
            <a:ext cx="214158" cy="250760"/>
          </a:xfrm>
          <a:custGeom>
            <a:avLst/>
            <a:gdLst>
              <a:gd name="connsiteX0" fmla="*/ 1122 w 214158"/>
              <a:gd name="connsiteY0" fmla="*/ 51 h 250760"/>
              <a:gd name="connsiteX1" fmla="*/ 138908 w 214158"/>
              <a:gd name="connsiteY1" fmla="*/ 181678 h 250760"/>
              <a:gd name="connsiteX2" fmla="*/ 214065 w 214158"/>
              <a:gd name="connsiteY2" fmla="*/ 250571 h 250760"/>
              <a:gd name="connsiteX3" fmla="*/ 151434 w 214158"/>
              <a:gd name="connsiteY3" fmla="*/ 200467 h 250760"/>
              <a:gd name="connsiteX4" fmla="*/ 26174 w 214158"/>
              <a:gd name="connsiteY4" fmla="*/ 150363 h 250760"/>
              <a:gd name="connsiteX5" fmla="*/ 70015 w 214158"/>
              <a:gd name="connsiteY5" fmla="*/ 162889 h 250760"/>
              <a:gd name="connsiteX6" fmla="*/ 1122 w 214158"/>
              <a:gd name="connsiteY6" fmla="*/ 51 h 25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158" h="250760">
                <a:moveTo>
                  <a:pt x="1122" y="51"/>
                </a:moveTo>
                <a:cubicBezTo>
                  <a:pt x="12604" y="3183"/>
                  <a:pt x="103418" y="139925"/>
                  <a:pt x="138908" y="181678"/>
                </a:cubicBezTo>
                <a:cubicBezTo>
                  <a:pt x="174399" y="223431"/>
                  <a:pt x="211977" y="247440"/>
                  <a:pt x="214065" y="250571"/>
                </a:cubicBezTo>
                <a:cubicBezTo>
                  <a:pt x="216153" y="253702"/>
                  <a:pt x="182749" y="217168"/>
                  <a:pt x="151434" y="200467"/>
                </a:cubicBezTo>
                <a:cubicBezTo>
                  <a:pt x="120119" y="183766"/>
                  <a:pt x="39744" y="156626"/>
                  <a:pt x="26174" y="150363"/>
                </a:cubicBezTo>
                <a:cubicBezTo>
                  <a:pt x="12604" y="144100"/>
                  <a:pt x="70015" y="187941"/>
                  <a:pt x="70015" y="162889"/>
                </a:cubicBezTo>
                <a:cubicBezTo>
                  <a:pt x="70015" y="137837"/>
                  <a:pt x="-10360" y="-3081"/>
                  <a:pt x="1122" y="5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2E36143B-7B15-5CEE-95B4-BD0560C89018}"/>
              </a:ext>
            </a:extLst>
          </p:cNvPr>
          <p:cNvSpPr/>
          <p:nvPr/>
        </p:nvSpPr>
        <p:spPr>
          <a:xfrm>
            <a:off x="5410954" y="7124124"/>
            <a:ext cx="510212" cy="1963059"/>
          </a:xfrm>
          <a:custGeom>
            <a:avLst/>
            <a:gdLst>
              <a:gd name="connsiteX0" fmla="*/ 290 w 510212"/>
              <a:gd name="connsiteY0" fmla="*/ 3186 h 1963059"/>
              <a:gd name="connsiteX1" fmla="*/ 344756 w 510212"/>
              <a:gd name="connsiteY1" fmla="*/ 59553 h 1963059"/>
              <a:gd name="connsiteX2" fmla="*/ 488805 w 510212"/>
              <a:gd name="connsiteY2" fmla="*/ 78342 h 1963059"/>
              <a:gd name="connsiteX3" fmla="*/ 394860 w 510212"/>
              <a:gd name="connsiteY3" fmla="*/ 128446 h 1963059"/>
              <a:gd name="connsiteX4" fmla="*/ 300914 w 510212"/>
              <a:gd name="connsiteY4" fmla="*/ 441597 h 1963059"/>
              <a:gd name="connsiteX5" fmla="*/ 269599 w 510212"/>
              <a:gd name="connsiteY5" fmla="*/ 416544 h 1963059"/>
              <a:gd name="connsiteX6" fmla="*/ 376071 w 510212"/>
              <a:gd name="connsiteY6" fmla="*/ 911323 h 1963059"/>
              <a:gd name="connsiteX7" fmla="*/ 357282 w 510212"/>
              <a:gd name="connsiteY7" fmla="*/ 1011531 h 1963059"/>
              <a:gd name="connsiteX8" fmla="*/ 357282 w 510212"/>
              <a:gd name="connsiteY8" fmla="*/ 1531361 h 1963059"/>
              <a:gd name="connsiteX9" fmla="*/ 507594 w 510212"/>
              <a:gd name="connsiteY9" fmla="*/ 1950983 h 1963059"/>
              <a:gd name="connsiteX10" fmla="*/ 444964 w 510212"/>
              <a:gd name="connsiteY10" fmla="*/ 1769355 h 1963059"/>
              <a:gd name="connsiteX11" fmla="*/ 344756 w 510212"/>
              <a:gd name="connsiteY11" fmla="*/ 967690 h 1963059"/>
              <a:gd name="connsiteX12" fmla="*/ 369808 w 510212"/>
              <a:gd name="connsiteY12" fmla="*/ 272495 h 1963059"/>
              <a:gd name="connsiteX13" fmla="*/ 407386 w 510212"/>
              <a:gd name="connsiteY13" fmla="*/ 166024 h 1963059"/>
              <a:gd name="connsiteX14" fmla="*/ 290 w 510212"/>
              <a:gd name="connsiteY14" fmla="*/ 3186 h 196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0212" h="1963059">
                <a:moveTo>
                  <a:pt x="290" y="3186"/>
                </a:moveTo>
                <a:cubicBezTo>
                  <a:pt x="-10148" y="-14559"/>
                  <a:pt x="263337" y="47027"/>
                  <a:pt x="344756" y="59553"/>
                </a:cubicBezTo>
                <a:cubicBezTo>
                  <a:pt x="426175" y="72079"/>
                  <a:pt x="480454" y="66860"/>
                  <a:pt x="488805" y="78342"/>
                </a:cubicBezTo>
                <a:cubicBezTo>
                  <a:pt x="497156" y="89824"/>
                  <a:pt x="426175" y="67904"/>
                  <a:pt x="394860" y="128446"/>
                </a:cubicBezTo>
                <a:cubicBezTo>
                  <a:pt x="363545" y="188988"/>
                  <a:pt x="300914" y="441597"/>
                  <a:pt x="300914" y="441597"/>
                </a:cubicBezTo>
                <a:cubicBezTo>
                  <a:pt x="280037" y="489613"/>
                  <a:pt x="257073" y="338256"/>
                  <a:pt x="269599" y="416544"/>
                </a:cubicBezTo>
                <a:cubicBezTo>
                  <a:pt x="282125" y="494832"/>
                  <a:pt x="361457" y="812159"/>
                  <a:pt x="376071" y="911323"/>
                </a:cubicBezTo>
                <a:cubicBezTo>
                  <a:pt x="390685" y="1010487"/>
                  <a:pt x="360414" y="908191"/>
                  <a:pt x="357282" y="1011531"/>
                </a:cubicBezTo>
                <a:cubicBezTo>
                  <a:pt x="354151" y="1114871"/>
                  <a:pt x="332230" y="1374786"/>
                  <a:pt x="357282" y="1531361"/>
                </a:cubicBezTo>
                <a:cubicBezTo>
                  <a:pt x="382334" y="1687936"/>
                  <a:pt x="492980" y="1911317"/>
                  <a:pt x="507594" y="1950983"/>
                </a:cubicBezTo>
                <a:cubicBezTo>
                  <a:pt x="522208" y="1990649"/>
                  <a:pt x="472104" y="1933237"/>
                  <a:pt x="444964" y="1769355"/>
                </a:cubicBezTo>
                <a:cubicBezTo>
                  <a:pt x="417824" y="1605473"/>
                  <a:pt x="357282" y="1217166"/>
                  <a:pt x="344756" y="967690"/>
                </a:cubicBezTo>
                <a:cubicBezTo>
                  <a:pt x="332230" y="718214"/>
                  <a:pt x="359370" y="406106"/>
                  <a:pt x="369808" y="272495"/>
                </a:cubicBezTo>
                <a:cubicBezTo>
                  <a:pt x="380246" y="138884"/>
                  <a:pt x="465841" y="207777"/>
                  <a:pt x="407386" y="166024"/>
                </a:cubicBezTo>
                <a:cubicBezTo>
                  <a:pt x="348931" y="124271"/>
                  <a:pt x="10728" y="20931"/>
                  <a:pt x="290" y="318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67FFDD9B-5BE4-CDDC-B3DB-BB05FA6A7728}"/>
              </a:ext>
            </a:extLst>
          </p:cNvPr>
          <p:cNvSpPr/>
          <p:nvPr/>
        </p:nvSpPr>
        <p:spPr>
          <a:xfrm>
            <a:off x="5353776" y="7112469"/>
            <a:ext cx="277530" cy="1656676"/>
          </a:xfrm>
          <a:custGeom>
            <a:avLst/>
            <a:gdLst>
              <a:gd name="connsiteX0" fmla="*/ 1101 w 277530"/>
              <a:gd name="connsiteY0" fmla="*/ 2315 h 1656676"/>
              <a:gd name="connsiteX1" fmla="*/ 120098 w 277530"/>
              <a:gd name="connsiteY1" fmla="*/ 453252 h 1656676"/>
              <a:gd name="connsiteX2" fmla="*/ 57468 w 277530"/>
              <a:gd name="connsiteY2" fmla="*/ 647405 h 1656676"/>
              <a:gd name="connsiteX3" fmla="*/ 220306 w 277530"/>
              <a:gd name="connsiteY3" fmla="*/ 904189 h 1656676"/>
              <a:gd name="connsiteX4" fmla="*/ 157676 w 277530"/>
              <a:gd name="connsiteY4" fmla="*/ 1129657 h 1656676"/>
              <a:gd name="connsiteX5" fmla="*/ 251621 w 277530"/>
              <a:gd name="connsiteY5" fmla="*/ 1499175 h 1656676"/>
              <a:gd name="connsiteX6" fmla="*/ 176465 w 277530"/>
              <a:gd name="connsiteY6" fmla="*/ 1655750 h 1656676"/>
              <a:gd name="connsiteX7" fmla="*/ 276673 w 277530"/>
              <a:gd name="connsiteY7" fmla="*/ 1436545 h 1656676"/>
              <a:gd name="connsiteX8" fmla="*/ 107572 w 277530"/>
              <a:gd name="connsiteY8" fmla="*/ 1104605 h 1656676"/>
              <a:gd name="connsiteX9" fmla="*/ 226569 w 277530"/>
              <a:gd name="connsiteY9" fmla="*/ 935504 h 1656676"/>
              <a:gd name="connsiteX10" fmla="*/ 214043 w 277530"/>
              <a:gd name="connsiteY10" fmla="*/ 678720 h 1656676"/>
              <a:gd name="connsiteX11" fmla="*/ 151413 w 277530"/>
              <a:gd name="connsiteY11" fmla="*/ 666194 h 1656676"/>
              <a:gd name="connsiteX12" fmla="*/ 138887 w 277530"/>
              <a:gd name="connsiteY12" fmla="*/ 453252 h 1656676"/>
              <a:gd name="connsiteX13" fmla="*/ 63731 w 277530"/>
              <a:gd name="connsiteY13" fmla="*/ 284150 h 1656676"/>
              <a:gd name="connsiteX14" fmla="*/ 1101 w 277530"/>
              <a:gd name="connsiteY14" fmla="*/ 2315 h 165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7530" h="1656676">
                <a:moveTo>
                  <a:pt x="1101" y="2315"/>
                </a:moveTo>
                <a:cubicBezTo>
                  <a:pt x="10496" y="30499"/>
                  <a:pt x="110704" y="345737"/>
                  <a:pt x="120098" y="453252"/>
                </a:cubicBezTo>
                <a:cubicBezTo>
                  <a:pt x="129492" y="560767"/>
                  <a:pt x="40767" y="572249"/>
                  <a:pt x="57468" y="647405"/>
                </a:cubicBezTo>
                <a:cubicBezTo>
                  <a:pt x="74169" y="722561"/>
                  <a:pt x="203605" y="823814"/>
                  <a:pt x="220306" y="904189"/>
                </a:cubicBezTo>
                <a:cubicBezTo>
                  <a:pt x="237007" y="984564"/>
                  <a:pt x="152457" y="1030493"/>
                  <a:pt x="157676" y="1129657"/>
                </a:cubicBezTo>
                <a:cubicBezTo>
                  <a:pt x="162895" y="1228821"/>
                  <a:pt x="248490" y="1411493"/>
                  <a:pt x="251621" y="1499175"/>
                </a:cubicBezTo>
                <a:cubicBezTo>
                  <a:pt x="254752" y="1586857"/>
                  <a:pt x="172290" y="1666188"/>
                  <a:pt x="176465" y="1655750"/>
                </a:cubicBezTo>
                <a:cubicBezTo>
                  <a:pt x="180640" y="1645312"/>
                  <a:pt x="288155" y="1528402"/>
                  <a:pt x="276673" y="1436545"/>
                </a:cubicBezTo>
                <a:cubicBezTo>
                  <a:pt x="265191" y="1344688"/>
                  <a:pt x="115923" y="1188112"/>
                  <a:pt x="107572" y="1104605"/>
                </a:cubicBezTo>
                <a:cubicBezTo>
                  <a:pt x="99221" y="1021098"/>
                  <a:pt x="208824" y="1006485"/>
                  <a:pt x="226569" y="935504"/>
                </a:cubicBezTo>
                <a:cubicBezTo>
                  <a:pt x="244314" y="864523"/>
                  <a:pt x="226569" y="723605"/>
                  <a:pt x="214043" y="678720"/>
                </a:cubicBezTo>
                <a:cubicBezTo>
                  <a:pt x="201517" y="633835"/>
                  <a:pt x="163939" y="703772"/>
                  <a:pt x="151413" y="666194"/>
                </a:cubicBezTo>
                <a:cubicBezTo>
                  <a:pt x="138887" y="628616"/>
                  <a:pt x="153501" y="516926"/>
                  <a:pt x="138887" y="453252"/>
                </a:cubicBezTo>
                <a:cubicBezTo>
                  <a:pt x="124273" y="389578"/>
                  <a:pt x="82520" y="357218"/>
                  <a:pt x="63731" y="284150"/>
                </a:cubicBezTo>
                <a:cubicBezTo>
                  <a:pt x="44942" y="211082"/>
                  <a:pt x="-8294" y="-25869"/>
                  <a:pt x="1101" y="231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59B191C-37CF-C2A7-1E15-C6AFE39A1C53}"/>
              </a:ext>
            </a:extLst>
          </p:cNvPr>
          <p:cNvSpPr/>
          <p:nvPr/>
        </p:nvSpPr>
        <p:spPr>
          <a:xfrm>
            <a:off x="948205" y="6393793"/>
            <a:ext cx="2842540" cy="1780500"/>
          </a:xfrm>
          <a:custGeom>
            <a:avLst/>
            <a:gdLst>
              <a:gd name="connsiteX0" fmla="*/ 2840918 w 2842540"/>
              <a:gd name="connsiteY0" fmla="*/ 744 h 1780500"/>
              <a:gd name="connsiteX1" fmla="*/ 987066 w 2842540"/>
              <a:gd name="connsiteY1" fmla="*/ 595730 h 1780500"/>
              <a:gd name="connsiteX2" fmla="*/ 16299 w 2842540"/>
              <a:gd name="connsiteY2" fmla="*/ 1766914 h 1780500"/>
              <a:gd name="connsiteX3" fmla="*/ 385817 w 2842540"/>
              <a:gd name="connsiteY3" fmla="*/ 1215769 h 1780500"/>
              <a:gd name="connsiteX4" fmla="*/ 486025 w 2842540"/>
              <a:gd name="connsiteY4" fmla="*/ 933933 h 1780500"/>
              <a:gd name="connsiteX5" fmla="*/ 1594579 w 2842540"/>
              <a:gd name="connsiteY5" fmla="*/ 407840 h 1780500"/>
              <a:gd name="connsiteX6" fmla="*/ 1319006 w 2842540"/>
              <a:gd name="connsiteY6" fmla="*/ 470470 h 1780500"/>
              <a:gd name="connsiteX7" fmla="*/ 2840918 w 2842540"/>
              <a:gd name="connsiteY7" fmla="*/ 744 h 178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2540" h="1780500">
                <a:moveTo>
                  <a:pt x="2840918" y="744"/>
                </a:moveTo>
                <a:cubicBezTo>
                  <a:pt x="2785595" y="21621"/>
                  <a:pt x="1457836" y="301368"/>
                  <a:pt x="987066" y="595730"/>
                </a:cubicBezTo>
                <a:cubicBezTo>
                  <a:pt x="516296" y="890092"/>
                  <a:pt x="116507" y="1663574"/>
                  <a:pt x="16299" y="1766914"/>
                </a:cubicBezTo>
                <a:cubicBezTo>
                  <a:pt x="-83909" y="1870254"/>
                  <a:pt x="307529" y="1354599"/>
                  <a:pt x="385817" y="1215769"/>
                </a:cubicBezTo>
                <a:cubicBezTo>
                  <a:pt x="464105" y="1076939"/>
                  <a:pt x="284565" y="1068588"/>
                  <a:pt x="486025" y="933933"/>
                </a:cubicBezTo>
                <a:cubicBezTo>
                  <a:pt x="687485" y="799278"/>
                  <a:pt x="1455749" y="485084"/>
                  <a:pt x="1594579" y="407840"/>
                </a:cubicBezTo>
                <a:cubicBezTo>
                  <a:pt x="1733409" y="330596"/>
                  <a:pt x="1118590" y="536232"/>
                  <a:pt x="1319006" y="470470"/>
                </a:cubicBezTo>
                <a:cubicBezTo>
                  <a:pt x="1519422" y="404708"/>
                  <a:pt x="2896241" y="-20133"/>
                  <a:pt x="2840918" y="74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10A8E38B-1127-3056-4455-BC18B9F9BCD6}"/>
              </a:ext>
            </a:extLst>
          </p:cNvPr>
          <p:cNvSpPr/>
          <p:nvPr/>
        </p:nvSpPr>
        <p:spPr>
          <a:xfrm>
            <a:off x="477554" y="7457460"/>
            <a:ext cx="660149" cy="1793516"/>
          </a:xfrm>
          <a:custGeom>
            <a:avLst/>
            <a:gdLst>
              <a:gd name="connsiteX0" fmla="*/ 656051 w 660149"/>
              <a:gd name="connsiteY0" fmla="*/ 1789 h 1793516"/>
              <a:gd name="connsiteX1" fmla="*/ 4698 w 660149"/>
              <a:gd name="connsiteY1" fmla="*/ 709510 h 1793516"/>
              <a:gd name="connsiteX2" fmla="*/ 355427 w 660149"/>
              <a:gd name="connsiteY2" fmla="*/ 402622 h 1793516"/>
              <a:gd name="connsiteX3" fmla="*/ 211378 w 660149"/>
              <a:gd name="connsiteY3" fmla="*/ 696984 h 1793516"/>
              <a:gd name="connsiteX4" fmla="*/ 349164 w 660149"/>
              <a:gd name="connsiteY4" fmla="*/ 552935 h 1793516"/>
              <a:gd name="connsiteX5" fmla="*/ 230167 w 660149"/>
              <a:gd name="connsiteY5" fmla="*/ 696984 h 1793516"/>
              <a:gd name="connsiteX6" fmla="*/ 129958 w 660149"/>
              <a:gd name="connsiteY6" fmla="*/ 1736644 h 1793516"/>
              <a:gd name="connsiteX7" fmla="*/ 111169 w 660149"/>
              <a:gd name="connsiteY7" fmla="*/ 1555017 h 1793516"/>
              <a:gd name="connsiteX8" fmla="*/ 367953 w 660149"/>
              <a:gd name="connsiteY8" fmla="*/ 696984 h 1793516"/>
              <a:gd name="connsiteX9" fmla="*/ 242693 w 660149"/>
              <a:gd name="connsiteY9" fmla="*/ 809718 h 1793516"/>
              <a:gd name="connsiteX10" fmla="*/ 280271 w 660149"/>
              <a:gd name="connsiteY10" fmla="*/ 515356 h 1793516"/>
              <a:gd name="connsiteX11" fmla="*/ 656051 w 660149"/>
              <a:gd name="connsiteY11" fmla="*/ 1789 h 179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149" h="1793516">
                <a:moveTo>
                  <a:pt x="656051" y="1789"/>
                </a:moveTo>
                <a:cubicBezTo>
                  <a:pt x="610122" y="34148"/>
                  <a:pt x="54802" y="642705"/>
                  <a:pt x="4698" y="709510"/>
                </a:cubicBezTo>
                <a:cubicBezTo>
                  <a:pt x="-45406" y="776315"/>
                  <a:pt x="320980" y="404710"/>
                  <a:pt x="355427" y="402622"/>
                </a:cubicBezTo>
                <a:cubicBezTo>
                  <a:pt x="389874" y="400534"/>
                  <a:pt x="212422" y="671932"/>
                  <a:pt x="211378" y="696984"/>
                </a:cubicBezTo>
                <a:cubicBezTo>
                  <a:pt x="210334" y="722036"/>
                  <a:pt x="346033" y="552935"/>
                  <a:pt x="349164" y="552935"/>
                </a:cubicBezTo>
                <a:cubicBezTo>
                  <a:pt x="352295" y="552935"/>
                  <a:pt x="266701" y="499699"/>
                  <a:pt x="230167" y="696984"/>
                </a:cubicBezTo>
                <a:cubicBezTo>
                  <a:pt x="193633" y="894269"/>
                  <a:pt x="149791" y="1593639"/>
                  <a:pt x="129958" y="1736644"/>
                </a:cubicBezTo>
                <a:cubicBezTo>
                  <a:pt x="110125" y="1879650"/>
                  <a:pt x="71503" y="1728294"/>
                  <a:pt x="111169" y="1555017"/>
                </a:cubicBezTo>
                <a:cubicBezTo>
                  <a:pt x="150835" y="1381740"/>
                  <a:pt x="346032" y="821200"/>
                  <a:pt x="367953" y="696984"/>
                </a:cubicBezTo>
                <a:cubicBezTo>
                  <a:pt x="389874" y="572768"/>
                  <a:pt x="257307" y="839989"/>
                  <a:pt x="242693" y="809718"/>
                </a:cubicBezTo>
                <a:cubicBezTo>
                  <a:pt x="228079" y="779447"/>
                  <a:pt x="212422" y="645836"/>
                  <a:pt x="280271" y="515356"/>
                </a:cubicBezTo>
                <a:cubicBezTo>
                  <a:pt x="348120" y="384877"/>
                  <a:pt x="701980" y="-30570"/>
                  <a:pt x="656051" y="178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8269B2AC-9818-6031-0749-798355D015C2}"/>
              </a:ext>
            </a:extLst>
          </p:cNvPr>
          <p:cNvSpPr/>
          <p:nvPr/>
        </p:nvSpPr>
        <p:spPr>
          <a:xfrm>
            <a:off x="4163569" y="1230872"/>
            <a:ext cx="590482" cy="618516"/>
          </a:xfrm>
          <a:custGeom>
            <a:avLst/>
            <a:gdLst>
              <a:gd name="connsiteX0" fmla="*/ 590058 w 590482"/>
              <a:gd name="connsiteY0" fmla="*/ 2942 h 618516"/>
              <a:gd name="connsiteX1" fmla="*/ 164173 w 590482"/>
              <a:gd name="connsiteY1" fmla="*/ 334881 h 618516"/>
              <a:gd name="connsiteX2" fmla="*/ 1335 w 590482"/>
              <a:gd name="connsiteY2" fmla="*/ 616717 h 618516"/>
              <a:gd name="connsiteX3" fmla="*/ 239330 w 590482"/>
              <a:gd name="connsiteY3" fmla="*/ 197095 h 618516"/>
              <a:gd name="connsiteX4" fmla="*/ 590058 w 590482"/>
              <a:gd name="connsiteY4" fmla="*/ 2942 h 61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482" h="618516">
                <a:moveTo>
                  <a:pt x="590058" y="2942"/>
                </a:moveTo>
                <a:cubicBezTo>
                  <a:pt x="577532" y="25906"/>
                  <a:pt x="262293" y="232585"/>
                  <a:pt x="164173" y="334881"/>
                </a:cubicBezTo>
                <a:cubicBezTo>
                  <a:pt x="66053" y="437177"/>
                  <a:pt x="-11191" y="639681"/>
                  <a:pt x="1335" y="616717"/>
                </a:cubicBezTo>
                <a:cubicBezTo>
                  <a:pt x="13861" y="593753"/>
                  <a:pt x="144341" y="298347"/>
                  <a:pt x="239330" y="197095"/>
                </a:cubicBezTo>
                <a:cubicBezTo>
                  <a:pt x="334319" y="95843"/>
                  <a:pt x="602584" y="-20022"/>
                  <a:pt x="590058" y="294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BD6277CA-E58F-AC97-CEBA-BF54DA2BA68A}"/>
              </a:ext>
            </a:extLst>
          </p:cNvPr>
          <p:cNvSpPr/>
          <p:nvPr/>
        </p:nvSpPr>
        <p:spPr>
          <a:xfrm>
            <a:off x="2980635" y="1114614"/>
            <a:ext cx="1361192" cy="325997"/>
          </a:xfrm>
          <a:custGeom>
            <a:avLst/>
            <a:gdLst>
              <a:gd name="connsiteX0" fmla="*/ 1359633 w 1361192"/>
              <a:gd name="connsiteY0" fmla="*/ 202 h 325997"/>
              <a:gd name="connsiteX1" fmla="*/ 570494 w 1361192"/>
              <a:gd name="connsiteY1" fmla="*/ 106674 h 325997"/>
              <a:gd name="connsiteX2" fmla="*/ 560 w 1361192"/>
              <a:gd name="connsiteY2" fmla="*/ 325879 h 325997"/>
              <a:gd name="connsiteX3" fmla="*/ 670702 w 1361192"/>
              <a:gd name="connsiteY3" fmla="*/ 137989 h 325997"/>
              <a:gd name="connsiteX4" fmla="*/ 470286 w 1361192"/>
              <a:gd name="connsiteY4" fmla="*/ 175567 h 325997"/>
              <a:gd name="connsiteX5" fmla="*/ 764647 w 1361192"/>
              <a:gd name="connsiteY5" fmla="*/ 81622 h 325997"/>
              <a:gd name="connsiteX6" fmla="*/ 1359633 w 1361192"/>
              <a:gd name="connsiteY6" fmla="*/ 202 h 32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1192" h="325997">
                <a:moveTo>
                  <a:pt x="1359633" y="202"/>
                </a:moveTo>
                <a:cubicBezTo>
                  <a:pt x="1327274" y="4377"/>
                  <a:pt x="797006" y="52395"/>
                  <a:pt x="570494" y="106674"/>
                </a:cubicBezTo>
                <a:cubicBezTo>
                  <a:pt x="343982" y="160953"/>
                  <a:pt x="-16141" y="320660"/>
                  <a:pt x="560" y="325879"/>
                </a:cubicBezTo>
                <a:cubicBezTo>
                  <a:pt x="17261" y="331098"/>
                  <a:pt x="592414" y="163041"/>
                  <a:pt x="670702" y="137989"/>
                </a:cubicBezTo>
                <a:cubicBezTo>
                  <a:pt x="748990" y="112937"/>
                  <a:pt x="454629" y="184961"/>
                  <a:pt x="470286" y="175567"/>
                </a:cubicBezTo>
                <a:cubicBezTo>
                  <a:pt x="485943" y="166173"/>
                  <a:pt x="617466" y="105630"/>
                  <a:pt x="764647" y="81622"/>
                </a:cubicBezTo>
                <a:cubicBezTo>
                  <a:pt x="911828" y="57614"/>
                  <a:pt x="1391992" y="-3973"/>
                  <a:pt x="1359633" y="20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97" name="グループ化 1296">
            <a:extLst>
              <a:ext uri="{FF2B5EF4-FFF2-40B4-BE49-F238E27FC236}">
                <a16:creationId xmlns:a16="http://schemas.microsoft.com/office/drawing/2014/main" id="{0D2C3E9A-E925-B6E7-0FA9-B2859E013698}"/>
              </a:ext>
            </a:extLst>
          </p:cNvPr>
          <p:cNvGrpSpPr/>
          <p:nvPr/>
        </p:nvGrpSpPr>
        <p:grpSpPr>
          <a:xfrm rot="20528393">
            <a:off x="6504280" y="247600"/>
            <a:ext cx="492027" cy="720742"/>
            <a:chOff x="4733287" y="3243123"/>
            <a:chExt cx="492027" cy="720742"/>
          </a:xfrm>
          <a:solidFill>
            <a:srgbClr val="C00000"/>
          </a:solidFill>
        </p:grpSpPr>
        <p:sp>
          <p:nvSpPr>
            <p:cNvPr id="1298" name="フリーフォーム 1297">
              <a:extLst>
                <a:ext uri="{FF2B5EF4-FFF2-40B4-BE49-F238E27FC236}">
                  <a16:creationId xmlns:a16="http://schemas.microsoft.com/office/drawing/2014/main" id="{9938C9C1-F538-378C-EDF5-68AC4FA173D8}"/>
                </a:ext>
              </a:extLst>
            </p:cNvPr>
            <p:cNvSpPr/>
            <p:nvPr/>
          </p:nvSpPr>
          <p:spPr>
            <a:xfrm>
              <a:off x="4792606" y="3243123"/>
              <a:ext cx="334882" cy="226477"/>
            </a:xfrm>
            <a:custGeom>
              <a:avLst/>
              <a:gdLst>
                <a:gd name="connsiteX0" fmla="*/ 5858 w 334882"/>
                <a:gd name="connsiteY0" fmla="*/ 6 h 226477"/>
                <a:gd name="connsiteX1" fmla="*/ 87043 w 334882"/>
                <a:gd name="connsiteY1" fmla="*/ 64099 h 226477"/>
                <a:gd name="connsiteX2" fmla="*/ 270777 w 334882"/>
                <a:gd name="connsiteY2" fmla="*/ 64099 h 226477"/>
                <a:gd name="connsiteX3" fmla="*/ 334871 w 334882"/>
                <a:gd name="connsiteY3" fmla="*/ 102556 h 226477"/>
                <a:gd name="connsiteX4" fmla="*/ 275050 w 334882"/>
                <a:gd name="connsiteY4" fmla="*/ 128193 h 226477"/>
                <a:gd name="connsiteX5" fmla="*/ 163955 w 334882"/>
                <a:gd name="connsiteY5" fmla="*/ 158103 h 226477"/>
                <a:gd name="connsiteX6" fmla="*/ 69951 w 334882"/>
                <a:gd name="connsiteY6" fmla="*/ 226470 h 226477"/>
                <a:gd name="connsiteX7" fmla="*/ 104134 w 334882"/>
                <a:gd name="connsiteY7" fmla="*/ 162376 h 226477"/>
                <a:gd name="connsiteX8" fmla="*/ 74224 w 334882"/>
                <a:gd name="connsiteY8" fmla="*/ 123920 h 226477"/>
                <a:gd name="connsiteX9" fmla="*/ 14403 w 334882"/>
                <a:gd name="connsiteY9" fmla="*/ 68372 h 226477"/>
                <a:gd name="connsiteX10" fmla="*/ 5858 w 334882"/>
                <a:gd name="connsiteY10" fmla="*/ 6 h 226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4882" h="226477">
                  <a:moveTo>
                    <a:pt x="5858" y="6"/>
                  </a:moveTo>
                  <a:cubicBezTo>
                    <a:pt x="17965" y="-706"/>
                    <a:pt x="42890" y="53417"/>
                    <a:pt x="87043" y="64099"/>
                  </a:cubicBezTo>
                  <a:cubicBezTo>
                    <a:pt x="131196" y="74781"/>
                    <a:pt x="229472" y="57689"/>
                    <a:pt x="270777" y="64099"/>
                  </a:cubicBezTo>
                  <a:cubicBezTo>
                    <a:pt x="312082" y="70509"/>
                    <a:pt x="334159" y="91874"/>
                    <a:pt x="334871" y="102556"/>
                  </a:cubicBezTo>
                  <a:cubicBezTo>
                    <a:pt x="335583" y="113238"/>
                    <a:pt x="303536" y="118935"/>
                    <a:pt x="275050" y="128193"/>
                  </a:cubicBezTo>
                  <a:cubicBezTo>
                    <a:pt x="246564" y="137451"/>
                    <a:pt x="198138" y="141724"/>
                    <a:pt x="163955" y="158103"/>
                  </a:cubicBezTo>
                  <a:cubicBezTo>
                    <a:pt x="129772" y="174482"/>
                    <a:pt x="79921" y="225758"/>
                    <a:pt x="69951" y="226470"/>
                  </a:cubicBezTo>
                  <a:cubicBezTo>
                    <a:pt x="59981" y="227182"/>
                    <a:pt x="103422" y="179468"/>
                    <a:pt x="104134" y="162376"/>
                  </a:cubicBezTo>
                  <a:cubicBezTo>
                    <a:pt x="104846" y="145284"/>
                    <a:pt x="89179" y="139587"/>
                    <a:pt x="74224" y="123920"/>
                  </a:cubicBezTo>
                  <a:cubicBezTo>
                    <a:pt x="59269" y="108253"/>
                    <a:pt x="26509" y="85464"/>
                    <a:pt x="14403" y="68372"/>
                  </a:cubicBezTo>
                  <a:cubicBezTo>
                    <a:pt x="2297" y="51280"/>
                    <a:pt x="-6249" y="718"/>
                    <a:pt x="5858" y="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 1298">
              <a:extLst>
                <a:ext uri="{FF2B5EF4-FFF2-40B4-BE49-F238E27FC236}">
                  <a16:creationId xmlns:a16="http://schemas.microsoft.com/office/drawing/2014/main" id="{610B8470-CF4B-7844-DBC3-5455737B226E}"/>
                </a:ext>
              </a:extLst>
            </p:cNvPr>
            <p:cNvSpPr/>
            <p:nvPr/>
          </p:nvSpPr>
          <p:spPr>
            <a:xfrm>
              <a:off x="4733287" y="3489026"/>
              <a:ext cx="492027" cy="474839"/>
            </a:xfrm>
            <a:custGeom>
              <a:avLst/>
              <a:gdLst>
                <a:gd name="connsiteX0" fmla="*/ 64138 w 492027"/>
                <a:gd name="connsiteY0" fmla="*/ 299 h 474839"/>
                <a:gd name="connsiteX1" fmla="*/ 638 w 492027"/>
                <a:gd name="connsiteY1" fmla="*/ 95549 h 474839"/>
                <a:gd name="connsiteX2" fmla="*/ 32388 w 492027"/>
                <a:gd name="connsiteY2" fmla="*/ 228899 h 474839"/>
                <a:gd name="connsiteX3" fmla="*/ 48263 w 492027"/>
                <a:gd name="connsiteY3" fmla="*/ 190799 h 474839"/>
                <a:gd name="connsiteX4" fmla="*/ 219713 w 492027"/>
                <a:gd name="connsiteY4" fmla="*/ 70149 h 474839"/>
                <a:gd name="connsiteX5" fmla="*/ 149863 w 492027"/>
                <a:gd name="connsiteY5" fmla="*/ 105074 h 474839"/>
                <a:gd name="connsiteX6" fmla="*/ 305438 w 492027"/>
                <a:gd name="connsiteY6" fmla="*/ 63799 h 474839"/>
                <a:gd name="connsiteX7" fmla="*/ 343538 w 492027"/>
                <a:gd name="connsiteY7" fmla="*/ 216199 h 474839"/>
                <a:gd name="connsiteX8" fmla="*/ 330838 w 492027"/>
                <a:gd name="connsiteY8" fmla="*/ 298749 h 474839"/>
                <a:gd name="connsiteX9" fmla="*/ 267338 w 492027"/>
                <a:gd name="connsiteY9" fmla="*/ 419399 h 474839"/>
                <a:gd name="connsiteX10" fmla="*/ 48263 w 492027"/>
                <a:gd name="connsiteY10" fmla="*/ 473374 h 474839"/>
                <a:gd name="connsiteX11" fmla="*/ 149863 w 492027"/>
                <a:gd name="connsiteY11" fmla="*/ 460674 h 474839"/>
                <a:gd name="connsiteX12" fmla="*/ 457838 w 492027"/>
                <a:gd name="connsiteY12" fmla="*/ 425749 h 474839"/>
                <a:gd name="connsiteX13" fmla="*/ 441963 w 492027"/>
                <a:gd name="connsiteY13" fmla="*/ 35224 h 474839"/>
                <a:gd name="connsiteX14" fmla="*/ 80013 w 492027"/>
                <a:gd name="connsiteY14" fmla="*/ 63799 h 474839"/>
                <a:gd name="connsiteX15" fmla="*/ 64138 w 492027"/>
                <a:gd name="connsiteY15" fmla="*/ 299 h 47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2027" h="474839">
                  <a:moveTo>
                    <a:pt x="64138" y="299"/>
                  </a:moveTo>
                  <a:cubicBezTo>
                    <a:pt x="50909" y="5591"/>
                    <a:pt x="5930" y="57449"/>
                    <a:pt x="638" y="95549"/>
                  </a:cubicBezTo>
                  <a:cubicBezTo>
                    <a:pt x="-4654" y="133649"/>
                    <a:pt x="24451" y="213024"/>
                    <a:pt x="32388" y="228899"/>
                  </a:cubicBezTo>
                  <a:cubicBezTo>
                    <a:pt x="40325" y="244774"/>
                    <a:pt x="17042" y="217257"/>
                    <a:pt x="48263" y="190799"/>
                  </a:cubicBezTo>
                  <a:cubicBezTo>
                    <a:pt x="79484" y="164341"/>
                    <a:pt x="202780" y="84436"/>
                    <a:pt x="219713" y="70149"/>
                  </a:cubicBezTo>
                  <a:cubicBezTo>
                    <a:pt x="236646" y="55862"/>
                    <a:pt x="135576" y="106132"/>
                    <a:pt x="149863" y="105074"/>
                  </a:cubicBezTo>
                  <a:cubicBezTo>
                    <a:pt x="164150" y="104016"/>
                    <a:pt x="273159" y="45278"/>
                    <a:pt x="305438" y="63799"/>
                  </a:cubicBezTo>
                  <a:cubicBezTo>
                    <a:pt x="337717" y="82320"/>
                    <a:pt x="339305" y="177041"/>
                    <a:pt x="343538" y="216199"/>
                  </a:cubicBezTo>
                  <a:cubicBezTo>
                    <a:pt x="347771" y="255357"/>
                    <a:pt x="343538" y="264882"/>
                    <a:pt x="330838" y="298749"/>
                  </a:cubicBezTo>
                  <a:cubicBezTo>
                    <a:pt x="318138" y="332616"/>
                    <a:pt x="314434" y="390295"/>
                    <a:pt x="267338" y="419399"/>
                  </a:cubicBezTo>
                  <a:cubicBezTo>
                    <a:pt x="220242" y="448503"/>
                    <a:pt x="67842" y="466495"/>
                    <a:pt x="48263" y="473374"/>
                  </a:cubicBezTo>
                  <a:cubicBezTo>
                    <a:pt x="28684" y="480253"/>
                    <a:pt x="149863" y="460674"/>
                    <a:pt x="149863" y="460674"/>
                  </a:cubicBezTo>
                  <a:cubicBezTo>
                    <a:pt x="218126" y="452737"/>
                    <a:pt x="409155" y="496657"/>
                    <a:pt x="457838" y="425749"/>
                  </a:cubicBezTo>
                  <a:cubicBezTo>
                    <a:pt x="506521" y="354841"/>
                    <a:pt x="504934" y="95549"/>
                    <a:pt x="441963" y="35224"/>
                  </a:cubicBezTo>
                  <a:cubicBezTo>
                    <a:pt x="378992" y="-25101"/>
                    <a:pt x="140338" y="65916"/>
                    <a:pt x="80013" y="63799"/>
                  </a:cubicBezTo>
                  <a:cubicBezTo>
                    <a:pt x="19688" y="61682"/>
                    <a:pt x="77367" y="-4993"/>
                    <a:pt x="64138" y="2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23457906-0969-5C6F-1F59-3388F3CD45AF}"/>
              </a:ext>
            </a:extLst>
          </p:cNvPr>
          <p:cNvSpPr/>
          <p:nvPr/>
        </p:nvSpPr>
        <p:spPr>
          <a:xfrm rot="20891472">
            <a:off x="7029924" y="522572"/>
            <a:ext cx="549292" cy="358308"/>
          </a:xfrm>
          <a:custGeom>
            <a:avLst/>
            <a:gdLst>
              <a:gd name="connsiteX0" fmla="*/ 459 w 648291"/>
              <a:gd name="connsiteY0" fmla="*/ 48052 h 422886"/>
              <a:gd name="connsiteX1" fmla="*/ 95709 w 648291"/>
              <a:gd name="connsiteY1" fmla="*/ 200452 h 422886"/>
              <a:gd name="connsiteX2" fmla="*/ 244934 w 648291"/>
              <a:gd name="connsiteY2" fmla="*/ 114727 h 422886"/>
              <a:gd name="connsiteX3" fmla="*/ 505284 w 648291"/>
              <a:gd name="connsiteY3" fmla="*/ 136952 h 422886"/>
              <a:gd name="connsiteX4" fmla="*/ 524334 w 648291"/>
              <a:gd name="connsiteY4" fmla="*/ 251252 h 422886"/>
              <a:gd name="connsiteX5" fmla="*/ 229059 w 648291"/>
              <a:gd name="connsiteY5" fmla="*/ 419527 h 422886"/>
              <a:gd name="connsiteX6" fmla="*/ 346534 w 648291"/>
              <a:gd name="connsiteY6" fmla="*/ 356027 h 422886"/>
              <a:gd name="connsiteX7" fmla="*/ 648159 w 648291"/>
              <a:gd name="connsiteY7" fmla="*/ 263952 h 422886"/>
              <a:gd name="connsiteX8" fmla="*/ 381459 w 648291"/>
              <a:gd name="connsiteY8" fmla="*/ 3602 h 422886"/>
              <a:gd name="connsiteX9" fmla="*/ 133809 w 648291"/>
              <a:gd name="connsiteY9" fmla="*/ 108377 h 422886"/>
              <a:gd name="connsiteX10" fmla="*/ 459 w 648291"/>
              <a:gd name="connsiteY10" fmla="*/ 48052 h 42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8291" h="422886">
                <a:moveTo>
                  <a:pt x="459" y="48052"/>
                </a:moveTo>
                <a:cubicBezTo>
                  <a:pt x="-5891" y="63398"/>
                  <a:pt x="54963" y="189340"/>
                  <a:pt x="95709" y="200452"/>
                </a:cubicBezTo>
                <a:cubicBezTo>
                  <a:pt x="136455" y="211565"/>
                  <a:pt x="176672" y="125310"/>
                  <a:pt x="244934" y="114727"/>
                </a:cubicBezTo>
                <a:cubicBezTo>
                  <a:pt x="313197" y="104144"/>
                  <a:pt x="458717" y="114198"/>
                  <a:pt x="505284" y="136952"/>
                </a:cubicBezTo>
                <a:cubicBezTo>
                  <a:pt x="551851" y="159706"/>
                  <a:pt x="570371" y="204156"/>
                  <a:pt x="524334" y="251252"/>
                </a:cubicBezTo>
                <a:cubicBezTo>
                  <a:pt x="478297" y="298348"/>
                  <a:pt x="258692" y="402065"/>
                  <a:pt x="229059" y="419527"/>
                </a:cubicBezTo>
                <a:cubicBezTo>
                  <a:pt x="199426" y="436989"/>
                  <a:pt x="276684" y="381956"/>
                  <a:pt x="346534" y="356027"/>
                </a:cubicBezTo>
                <a:cubicBezTo>
                  <a:pt x="416384" y="330098"/>
                  <a:pt x="642338" y="322690"/>
                  <a:pt x="648159" y="263952"/>
                </a:cubicBezTo>
                <a:cubicBezTo>
                  <a:pt x="653980" y="205215"/>
                  <a:pt x="467184" y="29531"/>
                  <a:pt x="381459" y="3602"/>
                </a:cubicBezTo>
                <a:cubicBezTo>
                  <a:pt x="295734" y="-22327"/>
                  <a:pt x="193076" y="99910"/>
                  <a:pt x="133809" y="108377"/>
                </a:cubicBezTo>
                <a:cubicBezTo>
                  <a:pt x="74542" y="116844"/>
                  <a:pt x="6809" y="32706"/>
                  <a:pt x="459" y="4805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01" name="グループ化 1300">
            <a:extLst>
              <a:ext uri="{FF2B5EF4-FFF2-40B4-BE49-F238E27FC236}">
                <a16:creationId xmlns:a16="http://schemas.microsoft.com/office/drawing/2014/main" id="{CC04476D-5D3E-0C59-1B5E-2C726769DE85}"/>
              </a:ext>
            </a:extLst>
          </p:cNvPr>
          <p:cNvGrpSpPr/>
          <p:nvPr/>
        </p:nvGrpSpPr>
        <p:grpSpPr>
          <a:xfrm>
            <a:off x="7446537" y="111606"/>
            <a:ext cx="892540" cy="715201"/>
            <a:chOff x="4559284" y="4924373"/>
            <a:chExt cx="892540" cy="715201"/>
          </a:xfrm>
          <a:solidFill>
            <a:srgbClr val="C00000"/>
          </a:solidFill>
        </p:grpSpPr>
        <p:sp>
          <p:nvSpPr>
            <p:cNvPr id="1302" name="フリーフォーム 1301">
              <a:extLst>
                <a:ext uri="{FF2B5EF4-FFF2-40B4-BE49-F238E27FC236}">
                  <a16:creationId xmlns:a16="http://schemas.microsoft.com/office/drawing/2014/main" id="{76AE212B-FE32-76C6-D354-8AB84E5B6B07}"/>
                </a:ext>
              </a:extLst>
            </p:cNvPr>
            <p:cNvSpPr/>
            <p:nvPr/>
          </p:nvSpPr>
          <p:spPr>
            <a:xfrm>
              <a:off x="4559284" y="5116212"/>
              <a:ext cx="892540" cy="235524"/>
            </a:xfrm>
            <a:custGeom>
              <a:avLst/>
              <a:gdLst>
                <a:gd name="connsiteX0" fmla="*/ 16 w 892540"/>
                <a:gd name="connsiteY0" fmla="*/ 97138 h 235524"/>
                <a:gd name="connsiteX1" fmla="*/ 85741 w 892540"/>
                <a:gd name="connsiteY1" fmla="*/ 230488 h 235524"/>
                <a:gd name="connsiteX2" fmla="*/ 212741 w 892540"/>
                <a:gd name="connsiteY2" fmla="*/ 198738 h 235524"/>
                <a:gd name="connsiteX3" fmla="*/ 657241 w 892540"/>
                <a:gd name="connsiteY3" fmla="*/ 116188 h 235524"/>
                <a:gd name="connsiteX4" fmla="*/ 889016 w 892540"/>
                <a:gd name="connsiteY4" fmla="*/ 116188 h 235524"/>
                <a:gd name="connsiteX5" fmla="*/ 790591 w 892540"/>
                <a:gd name="connsiteY5" fmla="*/ 68563 h 235524"/>
                <a:gd name="connsiteX6" fmla="*/ 698516 w 892540"/>
                <a:gd name="connsiteY6" fmla="*/ 1888 h 235524"/>
                <a:gd name="connsiteX7" fmla="*/ 704866 w 892540"/>
                <a:gd name="connsiteY7" fmla="*/ 27288 h 235524"/>
                <a:gd name="connsiteX8" fmla="*/ 247666 w 892540"/>
                <a:gd name="connsiteY8" fmla="*/ 119363 h 235524"/>
                <a:gd name="connsiteX9" fmla="*/ 107966 w 892540"/>
                <a:gd name="connsiteY9" fmla="*/ 128888 h 235524"/>
                <a:gd name="connsiteX10" fmla="*/ 92091 w 892540"/>
                <a:gd name="connsiteY10" fmla="*/ 122538 h 235524"/>
                <a:gd name="connsiteX11" fmla="*/ 16 w 892540"/>
                <a:gd name="connsiteY11" fmla="*/ 97138 h 235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2540" h="235524">
                  <a:moveTo>
                    <a:pt x="16" y="97138"/>
                  </a:moveTo>
                  <a:cubicBezTo>
                    <a:pt x="-1042" y="115129"/>
                    <a:pt x="50287" y="213555"/>
                    <a:pt x="85741" y="230488"/>
                  </a:cubicBezTo>
                  <a:cubicBezTo>
                    <a:pt x="121195" y="247421"/>
                    <a:pt x="117491" y="217788"/>
                    <a:pt x="212741" y="198738"/>
                  </a:cubicBezTo>
                  <a:cubicBezTo>
                    <a:pt x="307991" y="179688"/>
                    <a:pt x="544529" y="129946"/>
                    <a:pt x="657241" y="116188"/>
                  </a:cubicBezTo>
                  <a:cubicBezTo>
                    <a:pt x="769953" y="102430"/>
                    <a:pt x="866791" y="124126"/>
                    <a:pt x="889016" y="116188"/>
                  </a:cubicBezTo>
                  <a:cubicBezTo>
                    <a:pt x="911241" y="108251"/>
                    <a:pt x="822341" y="87613"/>
                    <a:pt x="790591" y="68563"/>
                  </a:cubicBezTo>
                  <a:cubicBezTo>
                    <a:pt x="758841" y="49513"/>
                    <a:pt x="712804" y="8767"/>
                    <a:pt x="698516" y="1888"/>
                  </a:cubicBezTo>
                  <a:cubicBezTo>
                    <a:pt x="684229" y="-4991"/>
                    <a:pt x="780008" y="7709"/>
                    <a:pt x="704866" y="27288"/>
                  </a:cubicBezTo>
                  <a:cubicBezTo>
                    <a:pt x="629724" y="46867"/>
                    <a:pt x="347149" y="102430"/>
                    <a:pt x="247666" y="119363"/>
                  </a:cubicBezTo>
                  <a:cubicBezTo>
                    <a:pt x="148183" y="136296"/>
                    <a:pt x="107966" y="128888"/>
                    <a:pt x="107966" y="128888"/>
                  </a:cubicBezTo>
                  <a:cubicBezTo>
                    <a:pt x="82037" y="129417"/>
                    <a:pt x="107437" y="129946"/>
                    <a:pt x="92091" y="122538"/>
                  </a:cubicBezTo>
                  <a:cubicBezTo>
                    <a:pt x="76745" y="115130"/>
                    <a:pt x="1074" y="79147"/>
                    <a:pt x="16" y="971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 1302">
              <a:extLst>
                <a:ext uri="{FF2B5EF4-FFF2-40B4-BE49-F238E27FC236}">
                  <a16:creationId xmlns:a16="http://schemas.microsoft.com/office/drawing/2014/main" id="{DC34B2FF-E262-8C36-8F42-44528C8078C2}"/>
                </a:ext>
              </a:extLst>
            </p:cNvPr>
            <p:cNvSpPr/>
            <p:nvPr/>
          </p:nvSpPr>
          <p:spPr>
            <a:xfrm>
              <a:off x="4701558" y="5017762"/>
              <a:ext cx="599125" cy="621812"/>
            </a:xfrm>
            <a:custGeom>
              <a:avLst/>
              <a:gdLst>
                <a:gd name="connsiteX0" fmla="*/ 617 w 599125"/>
                <a:gd name="connsiteY0" fmla="*/ 1913 h 621812"/>
                <a:gd name="connsiteX1" fmla="*/ 92692 w 599125"/>
                <a:gd name="connsiteY1" fmla="*/ 138438 h 621812"/>
                <a:gd name="connsiteX2" fmla="*/ 54592 w 599125"/>
                <a:gd name="connsiteY2" fmla="*/ 427363 h 621812"/>
                <a:gd name="connsiteX3" fmla="*/ 111742 w 599125"/>
                <a:gd name="connsiteY3" fmla="*/ 582938 h 621812"/>
                <a:gd name="connsiteX4" fmla="*/ 556242 w 599125"/>
                <a:gd name="connsiteY4" fmla="*/ 617863 h 621812"/>
                <a:gd name="connsiteX5" fmla="*/ 543542 w 599125"/>
                <a:gd name="connsiteY5" fmla="*/ 513088 h 621812"/>
                <a:gd name="connsiteX6" fmla="*/ 219692 w 599125"/>
                <a:gd name="connsiteY6" fmla="*/ 525788 h 621812"/>
                <a:gd name="connsiteX7" fmla="*/ 153017 w 599125"/>
                <a:gd name="connsiteY7" fmla="*/ 443238 h 621812"/>
                <a:gd name="connsiteX8" fmla="*/ 191117 w 599125"/>
                <a:gd name="connsiteY8" fmla="*/ 128913 h 621812"/>
                <a:gd name="connsiteX9" fmla="*/ 146667 w 599125"/>
                <a:gd name="connsiteY9" fmla="*/ 62238 h 621812"/>
                <a:gd name="connsiteX10" fmla="*/ 617 w 599125"/>
                <a:gd name="connsiteY10" fmla="*/ 1913 h 62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9125" h="621812">
                  <a:moveTo>
                    <a:pt x="617" y="1913"/>
                  </a:moveTo>
                  <a:cubicBezTo>
                    <a:pt x="-8379" y="14613"/>
                    <a:pt x="83696" y="67530"/>
                    <a:pt x="92692" y="138438"/>
                  </a:cubicBezTo>
                  <a:cubicBezTo>
                    <a:pt x="101688" y="209346"/>
                    <a:pt x="51417" y="353280"/>
                    <a:pt x="54592" y="427363"/>
                  </a:cubicBezTo>
                  <a:cubicBezTo>
                    <a:pt x="57767" y="501446"/>
                    <a:pt x="28134" y="551188"/>
                    <a:pt x="111742" y="582938"/>
                  </a:cubicBezTo>
                  <a:cubicBezTo>
                    <a:pt x="195350" y="614688"/>
                    <a:pt x="484275" y="629505"/>
                    <a:pt x="556242" y="617863"/>
                  </a:cubicBezTo>
                  <a:cubicBezTo>
                    <a:pt x="628209" y="606221"/>
                    <a:pt x="599634" y="528434"/>
                    <a:pt x="543542" y="513088"/>
                  </a:cubicBezTo>
                  <a:cubicBezTo>
                    <a:pt x="487450" y="497742"/>
                    <a:pt x="284779" y="537430"/>
                    <a:pt x="219692" y="525788"/>
                  </a:cubicBezTo>
                  <a:cubicBezTo>
                    <a:pt x="154605" y="514146"/>
                    <a:pt x="157780" y="509384"/>
                    <a:pt x="153017" y="443238"/>
                  </a:cubicBezTo>
                  <a:cubicBezTo>
                    <a:pt x="148255" y="377092"/>
                    <a:pt x="192175" y="192413"/>
                    <a:pt x="191117" y="128913"/>
                  </a:cubicBezTo>
                  <a:cubicBezTo>
                    <a:pt x="190059" y="65413"/>
                    <a:pt x="173654" y="81288"/>
                    <a:pt x="146667" y="62238"/>
                  </a:cubicBezTo>
                  <a:cubicBezTo>
                    <a:pt x="119680" y="43188"/>
                    <a:pt x="9613" y="-10787"/>
                    <a:pt x="617" y="19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 1303">
              <a:extLst>
                <a:ext uri="{FF2B5EF4-FFF2-40B4-BE49-F238E27FC236}">
                  <a16:creationId xmlns:a16="http://schemas.microsoft.com/office/drawing/2014/main" id="{934EC9F1-C6AC-C7BF-9597-57EBB241015A}"/>
                </a:ext>
              </a:extLst>
            </p:cNvPr>
            <p:cNvSpPr/>
            <p:nvPr/>
          </p:nvSpPr>
          <p:spPr>
            <a:xfrm>
              <a:off x="4902818" y="4924373"/>
              <a:ext cx="267321" cy="554956"/>
            </a:xfrm>
            <a:custGeom>
              <a:avLst/>
              <a:gdLst>
                <a:gd name="connsiteX0" fmla="*/ 104157 w 267321"/>
                <a:gd name="connsiteY0" fmla="*/ 52 h 554956"/>
                <a:gd name="connsiteX1" fmla="*/ 259732 w 267321"/>
                <a:gd name="connsiteY1" fmla="*/ 98477 h 554956"/>
                <a:gd name="connsiteX2" fmla="*/ 243857 w 267321"/>
                <a:gd name="connsiteY2" fmla="*/ 139752 h 554956"/>
                <a:gd name="connsiteX3" fmla="*/ 250207 w 267321"/>
                <a:gd name="connsiteY3" fmla="*/ 447727 h 554956"/>
                <a:gd name="connsiteX4" fmla="*/ 205757 w 267321"/>
                <a:gd name="connsiteY4" fmla="*/ 552502 h 554956"/>
                <a:gd name="connsiteX5" fmla="*/ 129557 w 267321"/>
                <a:gd name="connsiteY5" fmla="*/ 517577 h 554956"/>
                <a:gd name="connsiteX6" fmla="*/ 100982 w 267321"/>
                <a:gd name="connsiteY6" fmla="*/ 469952 h 554956"/>
                <a:gd name="connsiteX7" fmla="*/ 2557 w 267321"/>
                <a:gd name="connsiteY7" fmla="*/ 387402 h 554956"/>
                <a:gd name="connsiteX8" fmla="*/ 37482 w 267321"/>
                <a:gd name="connsiteY8" fmla="*/ 415977 h 554956"/>
                <a:gd name="connsiteX9" fmla="*/ 129557 w 267321"/>
                <a:gd name="connsiteY9" fmla="*/ 435027 h 554956"/>
                <a:gd name="connsiteX10" fmla="*/ 161307 w 267321"/>
                <a:gd name="connsiteY10" fmla="*/ 181027 h 554956"/>
                <a:gd name="connsiteX11" fmla="*/ 161307 w 267321"/>
                <a:gd name="connsiteY11" fmla="*/ 85777 h 554956"/>
                <a:gd name="connsiteX12" fmla="*/ 104157 w 267321"/>
                <a:gd name="connsiteY12" fmla="*/ 52 h 554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7321" h="554956">
                  <a:moveTo>
                    <a:pt x="104157" y="52"/>
                  </a:moveTo>
                  <a:cubicBezTo>
                    <a:pt x="120561" y="2169"/>
                    <a:pt x="236449" y="75194"/>
                    <a:pt x="259732" y="98477"/>
                  </a:cubicBezTo>
                  <a:cubicBezTo>
                    <a:pt x="283015" y="121760"/>
                    <a:pt x="245445" y="81544"/>
                    <a:pt x="243857" y="139752"/>
                  </a:cubicBezTo>
                  <a:cubicBezTo>
                    <a:pt x="242269" y="197960"/>
                    <a:pt x="256557" y="378935"/>
                    <a:pt x="250207" y="447727"/>
                  </a:cubicBezTo>
                  <a:cubicBezTo>
                    <a:pt x="243857" y="516519"/>
                    <a:pt x="225865" y="540860"/>
                    <a:pt x="205757" y="552502"/>
                  </a:cubicBezTo>
                  <a:cubicBezTo>
                    <a:pt x="185649" y="564144"/>
                    <a:pt x="147019" y="531335"/>
                    <a:pt x="129557" y="517577"/>
                  </a:cubicBezTo>
                  <a:cubicBezTo>
                    <a:pt x="112095" y="503819"/>
                    <a:pt x="122149" y="491648"/>
                    <a:pt x="100982" y="469952"/>
                  </a:cubicBezTo>
                  <a:cubicBezTo>
                    <a:pt x="79815" y="448256"/>
                    <a:pt x="13140" y="396398"/>
                    <a:pt x="2557" y="387402"/>
                  </a:cubicBezTo>
                  <a:cubicBezTo>
                    <a:pt x="-8026" y="378406"/>
                    <a:pt x="16315" y="408040"/>
                    <a:pt x="37482" y="415977"/>
                  </a:cubicBezTo>
                  <a:cubicBezTo>
                    <a:pt x="58649" y="423915"/>
                    <a:pt x="108920" y="474185"/>
                    <a:pt x="129557" y="435027"/>
                  </a:cubicBezTo>
                  <a:cubicBezTo>
                    <a:pt x="150194" y="395869"/>
                    <a:pt x="156015" y="239235"/>
                    <a:pt x="161307" y="181027"/>
                  </a:cubicBezTo>
                  <a:cubicBezTo>
                    <a:pt x="166599" y="122819"/>
                    <a:pt x="169244" y="111177"/>
                    <a:pt x="161307" y="85777"/>
                  </a:cubicBezTo>
                  <a:cubicBezTo>
                    <a:pt x="153370" y="60377"/>
                    <a:pt x="87753" y="-2065"/>
                    <a:pt x="104157" y="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05" name="グループ化 1304">
            <a:extLst>
              <a:ext uri="{FF2B5EF4-FFF2-40B4-BE49-F238E27FC236}">
                <a16:creationId xmlns:a16="http://schemas.microsoft.com/office/drawing/2014/main" id="{5EE420C6-BA72-6B9D-95B5-97F5E9989E5B}"/>
              </a:ext>
            </a:extLst>
          </p:cNvPr>
          <p:cNvGrpSpPr/>
          <p:nvPr/>
        </p:nvGrpSpPr>
        <p:grpSpPr>
          <a:xfrm>
            <a:off x="8222961" y="275573"/>
            <a:ext cx="431696" cy="465788"/>
            <a:chOff x="4793457" y="5800442"/>
            <a:chExt cx="577931" cy="623572"/>
          </a:xfrm>
          <a:solidFill>
            <a:srgbClr val="C00000"/>
          </a:solidFill>
        </p:grpSpPr>
        <p:sp>
          <p:nvSpPr>
            <p:cNvPr id="1306" name="フリーフォーム 1305">
              <a:extLst>
                <a:ext uri="{FF2B5EF4-FFF2-40B4-BE49-F238E27FC236}">
                  <a16:creationId xmlns:a16="http://schemas.microsoft.com/office/drawing/2014/main" id="{A5CABC95-8C19-8D7A-F200-DB98A6299ADC}"/>
                </a:ext>
              </a:extLst>
            </p:cNvPr>
            <p:cNvSpPr/>
            <p:nvPr/>
          </p:nvSpPr>
          <p:spPr>
            <a:xfrm>
              <a:off x="4893219" y="5800442"/>
              <a:ext cx="250443" cy="216229"/>
            </a:xfrm>
            <a:custGeom>
              <a:avLst/>
              <a:gdLst>
                <a:gd name="connsiteX0" fmla="*/ 2631 w 250443"/>
                <a:gd name="connsiteY0" fmla="*/ 283 h 216229"/>
                <a:gd name="connsiteX1" fmla="*/ 123281 w 250443"/>
                <a:gd name="connsiteY1" fmla="*/ 70133 h 216229"/>
                <a:gd name="connsiteX2" fmla="*/ 243931 w 250443"/>
                <a:gd name="connsiteY2" fmla="*/ 108233 h 216229"/>
                <a:gd name="connsiteX3" fmla="*/ 224881 w 250443"/>
                <a:gd name="connsiteY3" fmla="*/ 152683 h 216229"/>
                <a:gd name="connsiteX4" fmla="*/ 145506 w 250443"/>
                <a:gd name="connsiteY4" fmla="*/ 149508 h 216229"/>
                <a:gd name="connsiteX5" fmla="*/ 66131 w 250443"/>
                <a:gd name="connsiteY5" fmla="*/ 216183 h 216229"/>
                <a:gd name="connsiteX6" fmla="*/ 101056 w 250443"/>
                <a:gd name="connsiteY6" fmla="*/ 159033 h 216229"/>
                <a:gd name="connsiteX7" fmla="*/ 43906 w 250443"/>
                <a:gd name="connsiteY7" fmla="*/ 98708 h 216229"/>
                <a:gd name="connsiteX8" fmla="*/ 2631 w 250443"/>
                <a:gd name="connsiteY8" fmla="*/ 283 h 21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443" h="216229">
                  <a:moveTo>
                    <a:pt x="2631" y="283"/>
                  </a:moveTo>
                  <a:cubicBezTo>
                    <a:pt x="15860" y="-4479"/>
                    <a:pt x="83064" y="52141"/>
                    <a:pt x="123281" y="70133"/>
                  </a:cubicBezTo>
                  <a:cubicBezTo>
                    <a:pt x="163498" y="88125"/>
                    <a:pt x="226998" y="94475"/>
                    <a:pt x="243931" y="108233"/>
                  </a:cubicBezTo>
                  <a:cubicBezTo>
                    <a:pt x="260864" y="121991"/>
                    <a:pt x="241285" y="145804"/>
                    <a:pt x="224881" y="152683"/>
                  </a:cubicBezTo>
                  <a:cubicBezTo>
                    <a:pt x="208477" y="159562"/>
                    <a:pt x="171964" y="138925"/>
                    <a:pt x="145506" y="149508"/>
                  </a:cubicBezTo>
                  <a:cubicBezTo>
                    <a:pt x="119048" y="160091"/>
                    <a:pt x="73539" y="214596"/>
                    <a:pt x="66131" y="216183"/>
                  </a:cubicBezTo>
                  <a:cubicBezTo>
                    <a:pt x="58723" y="217770"/>
                    <a:pt x="104760" y="178612"/>
                    <a:pt x="101056" y="159033"/>
                  </a:cubicBezTo>
                  <a:cubicBezTo>
                    <a:pt x="97352" y="139454"/>
                    <a:pt x="58193" y="118287"/>
                    <a:pt x="43906" y="98708"/>
                  </a:cubicBezTo>
                  <a:cubicBezTo>
                    <a:pt x="29619" y="79129"/>
                    <a:pt x="-10598" y="5045"/>
                    <a:pt x="2631" y="2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 1306">
              <a:extLst>
                <a:ext uri="{FF2B5EF4-FFF2-40B4-BE49-F238E27FC236}">
                  <a16:creationId xmlns:a16="http://schemas.microsoft.com/office/drawing/2014/main" id="{C7B92501-926B-2969-CE1F-925BF3FF2700}"/>
                </a:ext>
              </a:extLst>
            </p:cNvPr>
            <p:cNvSpPr/>
            <p:nvPr/>
          </p:nvSpPr>
          <p:spPr>
            <a:xfrm>
              <a:off x="4793457" y="5981676"/>
              <a:ext cx="577931" cy="442338"/>
            </a:xfrm>
            <a:custGeom>
              <a:avLst/>
              <a:gdLst>
                <a:gd name="connsiteX0" fmla="*/ 105568 w 577931"/>
                <a:gd name="connsiteY0" fmla="*/ 24 h 442338"/>
                <a:gd name="connsiteX1" fmla="*/ 61118 w 577931"/>
                <a:gd name="connsiteY1" fmla="*/ 88924 h 442338"/>
                <a:gd name="connsiteX2" fmla="*/ 89693 w 577931"/>
                <a:gd name="connsiteY2" fmla="*/ 139724 h 442338"/>
                <a:gd name="connsiteX3" fmla="*/ 302418 w 577931"/>
                <a:gd name="connsiteY3" fmla="*/ 92099 h 442338"/>
                <a:gd name="connsiteX4" fmla="*/ 232568 w 577931"/>
                <a:gd name="connsiteY4" fmla="*/ 174649 h 442338"/>
                <a:gd name="connsiteX5" fmla="*/ 13493 w 577931"/>
                <a:gd name="connsiteY5" fmla="*/ 365149 h 442338"/>
                <a:gd name="connsiteX6" fmla="*/ 32543 w 577931"/>
                <a:gd name="connsiteY6" fmla="*/ 441349 h 442338"/>
                <a:gd name="connsiteX7" fmla="*/ 105568 w 577931"/>
                <a:gd name="connsiteY7" fmla="*/ 400074 h 442338"/>
                <a:gd name="connsiteX8" fmla="*/ 235743 w 577931"/>
                <a:gd name="connsiteY8" fmla="*/ 282599 h 442338"/>
                <a:gd name="connsiteX9" fmla="*/ 261143 w 577931"/>
                <a:gd name="connsiteY9" fmla="*/ 355624 h 442338"/>
                <a:gd name="connsiteX10" fmla="*/ 289718 w 577931"/>
                <a:gd name="connsiteY10" fmla="*/ 422299 h 442338"/>
                <a:gd name="connsiteX11" fmla="*/ 572293 w 577931"/>
                <a:gd name="connsiteY11" fmla="*/ 425474 h 442338"/>
                <a:gd name="connsiteX12" fmla="*/ 480218 w 577931"/>
                <a:gd name="connsiteY12" fmla="*/ 320699 h 442338"/>
                <a:gd name="connsiteX13" fmla="*/ 502443 w 577931"/>
                <a:gd name="connsiteY13" fmla="*/ 361974 h 442338"/>
                <a:gd name="connsiteX14" fmla="*/ 350043 w 577931"/>
                <a:gd name="connsiteY14" fmla="*/ 327049 h 442338"/>
                <a:gd name="connsiteX15" fmla="*/ 311943 w 577931"/>
                <a:gd name="connsiteY15" fmla="*/ 244499 h 442338"/>
                <a:gd name="connsiteX16" fmla="*/ 280193 w 577931"/>
                <a:gd name="connsiteY16" fmla="*/ 219099 h 442338"/>
                <a:gd name="connsiteX17" fmla="*/ 416718 w 577931"/>
                <a:gd name="connsiteY17" fmla="*/ 85749 h 442338"/>
                <a:gd name="connsiteX18" fmla="*/ 369093 w 577931"/>
                <a:gd name="connsiteY18" fmla="*/ 12724 h 442338"/>
                <a:gd name="connsiteX19" fmla="*/ 302418 w 577931"/>
                <a:gd name="connsiteY19" fmla="*/ 44474 h 442338"/>
                <a:gd name="connsiteX20" fmla="*/ 108743 w 577931"/>
                <a:gd name="connsiteY20" fmla="*/ 79399 h 442338"/>
                <a:gd name="connsiteX21" fmla="*/ 105568 w 577931"/>
                <a:gd name="connsiteY21" fmla="*/ 24 h 44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77931" h="442338">
                  <a:moveTo>
                    <a:pt x="105568" y="24"/>
                  </a:moveTo>
                  <a:cubicBezTo>
                    <a:pt x="97630" y="1612"/>
                    <a:pt x="63764" y="65641"/>
                    <a:pt x="61118" y="88924"/>
                  </a:cubicBezTo>
                  <a:cubicBezTo>
                    <a:pt x="58472" y="112207"/>
                    <a:pt x="49476" y="139195"/>
                    <a:pt x="89693" y="139724"/>
                  </a:cubicBezTo>
                  <a:cubicBezTo>
                    <a:pt x="129910" y="140253"/>
                    <a:pt x="278605" y="86278"/>
                    <a:pt x="302418" y="92099"/>
                  </a:cubicBezTo>
                  <a:cubicBezTo>
                    <a:pt x="326231" y="97920"/>
                    <a:pt x="280722" y="129141"/>
                    <a:pt x="232568" y="174649"/>
                  </a:cubicBezTo>
                  <a:cubicBezTo>
                    <a:pt x="184414" y="220157"/>
                    <a:pt x="46830" y="320699"/>
                    <a:pt x="13493" y="365149"/>
                  </a:cubicBezTo>
                  <a:cubicBezTo>
                    <a:pt x="-19844" y="409599"/>
                    <a:pt x="17197" y="435528"/>
                    <a:pt x="32543" y="441349"/>
                  </a:cubicBezTo>
                  <a:cubicBezTo>
                    <a:pt x="47889" y="447170"/>
                    <a:pt x="71701" y="426532"/>
                    <a:pt x="105568" y="400074"/>
                  </a:cubicBezTo>
                  <a:cubicBezTo>
                    <a:pt x="139435" y="373616"/>
                    <a:pt x="209814" y="290007"/>
                    <a:pt x="235743" y="282599"/>
                  </a:cubicBezTo>
                  <a:cubicBezTo>
                    <a:pt x="261672" y="275191"/>
                    <a:pt x="252147" y="332341"/>
                    <a:pt x="261143" y="355624"/>
                  </a:cubicBezTo>
                  <a:cubicBezTo>
                    <a:pt x="270139" y="378907"/>
                    <a:pt x="237860" y="410657"/>
                    <a:pt x="289718" y="422299"/>
                  </a:cubicBezTo>
                  <a:cubicBezTo>
                    <a:pt x="341576" y="433941"/>
                    <a:pt x="540543" y="442407"/>
                    <a:pt x="572293" y="425474"/>
                  </a:cubicBezTo>
                  <a:cubicBezTo>
                    <a:pt x="604043" y="408541"/>
                    <a:pt x="491860" y="331282"/>
                    <a:pt x="480218" y="320699"/>
                  </a:cubicBezTo>
                  <a:cubicBezTo>
                    <a:pt x="468576" y="310116"/>
                    <a:pt x="524139" y="360916"/>
                    <a:pt x="502443" y="361974"/>
                  </a:cubicBezTo>
                  <a:cubicBezTo>
                    <a:pt x="480747" y="363032"/>
                    <a:pt x="381793" y="346628"/>
                    <a:pt x="350043" y="327049"/>
                  </a:cubicBezTo>
                  <a:cubicBezTo>
                    <a:pt x="318293" y="307470"/>
                    <a:pt x="323585" y="262491"/>
                    <a:pt x="311943" y="244499"/>
                  </a:cubicBezTo>
                  <a:cubicBezTo>
                    <a:pt x="300301" y="226507"/>
                    <a:pt x="262730" y="245557"/>
                    <a:pt x="280193" y="219099"/>
                  </a:cubicBezTo>
                  <a:cubicBezTo>
                    <a:pt x="297656" y="192641"/>
                    <a:pt x="401901" y="120145"/>
                    <a:pt x="416718" y="85749"/>
                  </a:cubicBezTo>
                  <a:cubicBezTo>
                    <a:pt x="431535" y="51353"/>
                    <a:pt x="388143" y="19603"/>
                    <a:pt x="369093" y="12724"/>
                  </a:cubicBezTo>
                  <a:cubicBezTo>
                    <a:pt x="350043" y="5845"/>
                    <a:pt x="345810" y="33362"/>
                    <a:pt x="302418" y="44474"/>
                  </a:cubicBezTo>
                  <a:cubicBezTo>
                    <a:pt x="259026" y="55586"/>
                    <a:pt x="140493" y="85220"/>
                    <a:pt x="108743" y="79399"/>
                  </a:cubicBezTo>
                  <a:cubicBezTo>
                    <a:pt x="76993" y="73578"/>
                    <a:pt x="113506" y="-1564"/>
                    <a:pt x="105568" y="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08" name="グループ化 1307">
            <a:extLst>
              <a:ext uri="{FF2B5EF4-FFF2-40B4-BE49-F238E27FC236}">
                <a16:creationId xmlns:a16="http://schemas.microsoft.com/office/drawing/2014/main" id="{A768AB8E-55C6-F717-D1C9-3B398A5A0F42}"/>
              </a:ext>
            </a:extLst>
          </p:cNvPr>
          <p:cNvGrpSpPr/>
          <p:nvPr/>
        </p:nvGrpSpPr>
        <p:grpSpPr>
          <a:xfrm rot="2505513">
            <a:off x="8649668" y="246752"/>
            <a:ext cx="777355" cy="759585"/>
            <a:chOff x="4552918" y="6603927"/>
            <a:chExt cx="777355" cy="759585"/>
          </a:xfrm>
          <a:solidFill>
            <a:srgbClr val="C00000"/>
          </a:solidFill>
        </p:grpSpPr>
        <p:sp>
          <p:nvSpPr>
            <p:cNvPr id="1309" name="フリーフォーム 1308">
              <a:extLst>
                <a:ext uri="{FF2B5EF4-FFF2-40B4-BE49-F238E27FC236}">
                  <a16:creationId xmlns:a16="http://schemas.microsoft.com/office/drawing/2014/main" id="{1CECECAF-8080-DD71-D5BA-0C5EF232E7A1}"/>
                </a:ext>
              </a:extLst>
            </p:cNvPr>
            <p:cNvSpPr/>
            <p:nvPr/>
          </p:nvSpPr>
          <p:spPr>
            <a:xfrm>
              <a:off x="4702171" y="6603927"/>
              <a:ext cx="232423" cy="759585"/>
            </a:xfrm>
            <a:custGeom>
              <a:avLst/>
              <a:gdLst>
                <a:gd name="connsiteX0" fmla="*/ 6354 w 232423"/>
                <a:gd name="connsiteY0" fmla="*/ 73 h 759585"/>
                <a:gd name="connsiteX1" fmla="*/ 82554 w 232423"/>
                <a:gd name="connsiteY1" fmla="*/ 85798 h 759585"/>
                <a:gd name="connsiteX2" fmla="*/ 79379 w 232423"/>
                <a:gd name="connsiteY2" fmla="*/ 463623 h 759585"/>
                <a:gd name="connsiteX3" fmla="*/ 85729 w 232423"/>
                <a:gd name="connsiteY3" fmla="*/ 647773 h 759585"/>
                <a:gd name="connsiteX4" fmla="*/ 57154 w 232423"/>
                <a:gd name="connsiteY4" fmla="*/ 612848 h 759585"/>
                <a:gd name="connsiteX5" fmla="*/ 4 w 232423"/>
                <a:gd name="connsiteY5" fmla="*/ 568398 h 759585"/>
                <a:gd name="connsiteX6" fmla="*/ 60329 w 232423"/>
                <a:gd name="connsiteY6" fmla="*/ 628723 h 759585"/>
                <a:gd name="connsiteX7" fmla="*/ 69854 w 232423"/>
                <a:gd name="connsiteY7" fmla="*/ 755723 h 759585"/>
                <a:gd name="connsiteX8" fmla="*/ 171454 w 232423"/>
                <a:gd name="connsiteY8" fmla="*/ 704923 h 759585"/>
                <a:gd name="connsiteX9" fmla="*/ 177804 w 232423"/>
                <a:gd name="connsiteY9" fmla="*/ 489023 h 759585"/>
                <a:gd name="connsiteX10" fmla="*/ 171454 w 232423"/>
                <a:gd name="connsiteY10" fmla="*/ 120723 h 759585"/>
                <a:gd name="connsiteX11" fmla="*/ 228604 w 232423"/>
                <a:gd name="connsiteY11" fmla="*/ 92148 h 759585"/>
                <a:gd name="connsiteX12" fmla="*/ 6354 w 232423"/>
                <a:gd name="connsiteY12" fmla="*/ 73 h 75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423" h="759585">
                  <a:moveTo>
                    <a:pt x="6354" y="73"/>
                  </a:moveTo>
                  <a:cubicBezTo>
                    <a:pt x="-17988" y="-985"/>
                    <a:pt x="70383" y="8540"/>
                    <a:pt x="82554" y="85798"/>
                  </a:cubicBezTo>
                  <a:cubicBezTo>
                    <a:pt x="94725" y="163056"/>
                    <a:pt x="78850" y="369961"/>
                    <a:pt x="79379" y="463623"/>
                  </a:cubicBezTo>
                  <a:cubicBezTo>
                    <a:pt x="79908" y="557285"/>
                    <a:pt x="89433" y="622902"/>
                    <a:pt x="85729" y="647773"/>
                  </a:cubicBezTo>
                  <a:cubicBezTo>
                    <a:pt x="82025" y="672644"/>
                    <a:pt x="71442" y="626077"/>
                    <a:pt x="57154" y="612848"/>
                  </a:cubicBezTo>
                  <a:cubicBezTo>
                    <a:pt x="42867" y="599619"/>
                    <a:pt x="-525" y="565752"/>
                    <a:pt x="4" y="568398"/>
                  </a:cubicBezTo>
                  <a:cubicBezTo>
                    <a:pt x="533" y="571044"/>
                    <a:pt x="48687" y="597502"/>
                    <a:pt x="60329" y="628723"/>
                  </a:cubicBezTo>
                  <a:cubicBezTo>
                    <a:pt x="71971" y="659944"/>
                    <a:pt x="51333" y="743023"/>
                    <a:pt x="69854" y="755723"/>
                  </a:cubicBezTo>
                  <a:cubicBezTo>
                    <a:pt x="88375" y="768423"/>
                    <a:pt x="153462" y="749373"/>
                    <a:pt x="171454" y="704923"/>
                  </a:cubicBezTo>
                  <a:cubicBezTo>
                    <a:pt x="189446" y="660473"/>
                    <a:pt x="177804" y="586390"/>
                    <a:pt x="177804" y="489023"/>
                  </a:cubicBezTo>
                  <a:cubicBezTo>
                    <a:pt x="177804" y="391656"/>
                    <a:pt x="162987" y="186869"/>
                    <a:pt x="171454" y="120723"/>
                  </a:cubicBezTo>
                  <a:cubicBezTo>
                    <a:pt x="179921" y="54577"/>
                    <a:pt x="249241" y="111727"/>
                    <a:pt x="228604" y="92148"/>
                  </a:cubicBezTo>
                  <a:cubicBezTo>
                    <a:pt x="207967" y="72569"/>
                    <a:pt x="30696" y="1131"/>
                    <a:pt x="6354" y="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 1309">
              <a:extLst>
                <a:ext uri="{FF2B5EF4-FFF2-40B4-BE49-F238E27FC236}">
                  <a16:creationId xmlns:a16="http://schemas.microsoft.com/office/drawing/2014/main" id="{F8EE05B2-4473-F97C-05D1-57A584A06417}"/>
                </a:ext>
              </a:extLst>
            </p:cNvPr>
            <p:cNvSpPr/>
            <p:nvPr/>
          </p:nvSpPr>
          <p:spPr>
            <a:xfrm>
              <a:off x="4552918" y="6776328"/>
              <a:ext cx="389529" cy="485809"/>
            </a:xfrm>
            <a:custGeom>
              <a:avLst/>
              <a:gdLst>
                <a:gd name="connsiteX0" fmla="*/ 32 w 389529"/>
                <a:gd name="connsiteY0" fmla="*/ 21347 h 485809"/>
                <a:gd name="connsiteX1" fmla="*/ 104807 w 389529"/>
                <a:gd name="connsiteY1" fmla="*/ 164222 h 485809"/>
                <a:gd name="connsiteX2" fmla="*/ 292132 w 389529"/>
                <a:gd name="connsiteY2" fmla="*/ 107072 h 485809"/>
                <a:gd name="connsiteX3" fmla="*/ 200057 w 389529"/>
                <a:gd name="connsiteY3" fmla="*/ 211847 h 485809"/>
                <a:gd name="connsiteX4" fmla="*/ 50832 w 389529"/>
                <a:gd name="connsiteY4" fmla="*/ 376947 h 485809"/>
                <a:gd name="connsiteX5" fmla="*/ 47657 w 389529"/>
                <a:gd name="connsiteY5" fmla="*/ 475372 h 485809"/>
                <a:gd name="connsiteX6" fmla="*/ 111157 w 389529"/>
                <a:gd name="connsiteY6" fmla="*/ 472197 h 485809"/>
                <a:gd name="connsiteX7" fmla="*/ 158782 w 389529"/>
                <a:gd name="connsiteY7" fmla="*/ 380122 h 485809"/>
                <a:gd name="connsiteX8" fmla="*/ 381032 w 389529"/>
                <a:gd name="connsiteY8" fmla="*/ 34047 h 485809"/>
                <a:gd name="connsiteX9" fmla="*/ 330232 w 389529"/>
                <a:gd name="connsiteY9" fmla="*/ 14997 h 485809"/>
                <a:gd name="connsiteX10" fmla="*/ 206407 w 389529"/>
                <a:gd name="connsiteY10" fmla="*/ 53097 h 485809"/>
                <a:gd name="connsiteX11" fmla="*/ 114332 w 389529"/>
                <a:gd name="connsiteY11" fmla="*/ 68972 h 485809"/>
                <a:gd name="connsiteX12" fmla="*/ 32 w 389529"/>
                <a:gd name="connsiteY12" fmla="*/ 21347 h 485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9529" h="485809">
                  <a:moveTo>
                    <a:pt x="32" y="21347"/>
                  </a:moveTo>
                  <a:cubicBezTo>
                    <a:pt x="-1556" y="37222"/>
                    <a:pt x="56124" y="149935"/>
                    <a:pt x="104807" y="164222"/>
                  </a:cubicBezTo>
                  <a:cubicBezTo>
                    <a:pt x="153490" y="178510"/>
                    <a:pt x="276257" y="99135"/>
                    <a:pt x="292132" y="107072"/>
                  </a:cubicBezTo>
                  <a:cubicBezTo>
                    <a:pt x="308007" y="115009"/>
                    <a:pt x="240274" y="166868"/>
                    <a:pt x="200057" y="211847"/>
                  </a:cubicBezTo>
                  <a:cubicBezTo>
                    <a:pt x="159840" y="256826"/>
                    <a:pt x="76232" y="333026"/>
                    <a:pt x="50832" y="376947"/>
                  </a:cubicBezTo>
                  <a:cubicBezTo>
                    <a:pt x="25432" y="420868"/>
                    <a:pt x="37603" y="459497"/>
                    <a:pt x="47657" y="475372"/>
                  </a:cubicBezTo>
                  <a:cubicBezTo>
                    <a:pt x="57711" y="491247"/>
                    <a:pt x="92636" y="488072"/>
                    <a:pt x="111157" y="472197"/>
                  </a:cubicBezTo>
                  <a:cubicBezTo>
                    <a:pt x="129678" y="456322"/>
                    <a:pt x="113803" y="453147"/>
                    <a:pt x="158782" y="380122"/>
                  </a:cubicBezTo>
                  <a:cubicBezTo>
                    <a:pt x="203761" y="307097"/>
                    <a:pt x="352457" y="94901"/>
                    <a:pt x="381032" y="34047"/>
                  </a:cubicBezTo>
                  <a:cubicBezTo>
                    <a:pt x="409607" y="-26807"/>
                    <a:pt x="359336" y="11822"/>
                    <a:pt x="330232" y="14997"/>
                  </a:cubicBezTo>
                  <a:cubicBezTo>
                    <a:pt x="301128" y="18172"/>
                    <a:pt x="242390" y="44101"/>
                    <a:pt x="206407" y="53097"/>
                  </a:cubicBezTo>
                  <a:cubicBezTo>
                    <a:pt x="170424" y="62093"/>
                    <a:pt x="145553" y="76909"/>
                    <a:pt x="114332" y="68972"/>
                  </a:cubicBezTo>
                  <a:cubicBezTo>
                    <a:pt x="83111" y="61035"/>
                    <a:pt x="1620" y="5472"/>
                    <a:pt x="32" y="213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 1310">
              <a:extLst>
                <a:ext uri="{FF2B5EF4-FFF2-40B4-BE49-F238E27FC236}">
                  <a16:creationId xmlns:a16="http://schemas.microsoft.com/office/drawing/2014/main" id="{C51D1762-9320-1697-3B48-B031EBDA8FFD}"/>
                </a:ext>
              </a:extLst>
            </p:cNvPr>
            <p:cNvSpPr/>
            <p:nvPr/>
          </p:nvSpPr>
          <p:spPr>
            <a:xfrm>
              <a:off x="4798961" y="6827052"/>
              <a:ext cx="531312" cy="511471"/>
            </a:xfrm>
            <a:custGeom>
              <a:avLst/>
              <a:gdLst>
                <a:gd name="connsiteX0" fmla="*/ 27039 w 531312"/>
                <a:gd name="connsiteY0" fmla="*/ 123023 h 511471"/>
                <a:gd name="connsiteX1" fmla="*/ 274689 w 531312"/>
                <a:gd name="connsiteY1" fmla="*/ 2373 h 511471"/>
                <a:gd name="connsiteX2" fmla="*/ 503289 w 531312"/>
                <a:gd name="connsiteY2" fmla="*/ 62698 h 511471"/>
                <a:gd name="connsiteX3" fmla="*/ 522339 w 531312"/>
                <a:gd name="connsiteY3" fmla="*/ 291298 h 511471"/>
                <a:gd name="connsiteX4" fmla="*/ 455664 w 531312"/>
                <a:gd name="connsiteY4" fmla="*/ 386548 h 511471"/>
                <a:gd name="connsiteX5" fmla="*/ 154039 w 531312"/>
                <a:gd name="connsiteY5" fmla="*/ 507198 h 511471"/>
                <a:gd name="connsiteX6" fmla="*/ 246114 w 531312"/>
                <a:gd name="connsiteY6" fmla="*/ 465923 h 511471"/>
                <a:gd name="connsiteX7" fmla="*/ 414389 w 531312"/>
                <a:gd name="connsiteY7" fmla="*/ 291298 h 511471"/>
                <a:gd name="connsiteX8" fmla="*/ 338189 w 531312"/>
                <a:gd name="connsiteY8" fmla="*/ 59523 h 511471"/>
                <a:gd name="connsiteX9" fmla="*/ 39739 w 531312"/>
                <a:gd name="connsiteY9" fmla="*/ 176998 h 511471"/>
                <a:gd name="connsiteX10" fmla="*/ 27039 w 531312"/>
                <a:gd name="connsiteY10" fmla="*/ 123023 h 511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1312" h="511471">
                  <a:moveTo>
                    <a:pt x="27039" y="123023"/>
                  </a:moveTo>
                  <a:cubicBezTo>
                    <a:pt x="66197" y="93919"/>
                    <a:pt x="195314" y="12427"/>
                    <a:pt x="274689" y="2373"/>
                  </a:cubicBezTo>
                  <a:cubicBezTo>
                    <a:pt x="354064" y="-7681"/>
                    <a:pt x="462014" y="14544"/>
                    <a:pt x="503289" y="62698"/>
                  </a:cubicBezTo>
                  <a:cubicBezTo>
                    <a:pt x="544564" y="110852"/>
                    <a:pt x="530276" y="237323"/>
                    <a:pt x="522339" y="291298"/>
                  </a:cubicBezTo>
                  <a:cubicBezTo>
                    <a:pt x="514402" y="345273"/>
                    <a:pt x="517047" y="350565"/>
                    <a:pt x="455664" y="386548"/>
                  </a:cubicBezTo>
                  <a:cubicBezTo>
                    <a:pt x="394281" y="422531"/>
                    <a:pt x="188964" y="493969"/>
                    <a:pt x="154039" y="507198"/>
                  </a:cubicBezTo>
                  <a:cubicBezTo>
                    <a:pt x="119114" y="520427"/>
                    <a:pt x="202722" y="501906"/>
                    <a:pt x="246114" y="465923"/>
                  </a:cubicBezTo>
                  <a:cubicBezTo>
                    <a:pt x="289506" y="429940"/>
                    <a:pt x="399043" y="359031"/>
                    <a:pt x="414389" y="291298"/>
                  </a:cubicBezTo>
                  <a:cubicBezTo>
                    <a:pt x="429735" y="223565"/>
                    <a:pt x="400631" y="78573"/>
                    <a:pt x="338189" y="59523"/>
                  </a:cubicBezTo>
                  <a:cubicBezTo>
                    <a:pt x="275747" y="40473"/>
                    <a:pt x="88952" y="162711"/>
                    <a:pt x="39739" y="176998"/>
                  </a:cubicBezTo>
                  <a:cubicBezTo>
                    <a:pt x="-9474" y="191286"/>
                    <a:pt x="-12119" y="152127"/>
                    <a:pt x="27039" y="1230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9017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B40DB390-EC7F-E7C2-653B-48E4B9D8EED8}"/>
              </a:ext>
            </a:extLst>
          </p:cNvPr>
          <p:cNvSpPr txBox="1"/>
          <p:nvPr/>
        </p:nvSpPr>
        <p:spPr>
          <a:xfrm>
            <a:off x="4405699" y="316727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latin typeface="Ro Hon Mincho Std U" panose="02020A00000000000000" pitchFamily="18" charset="-128"/>
                <a:ea typeface="Ro Hon Mincho Std U" panose="02020A00000000000000" pitchFamily="18" charset="-128"/>
              </a:rPr>
              <a:t>うっせぇわ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E0010B4-4E4D-9C77-0C28-B15D01424F87}"/>
              </a:ext>
            </a:extLst>
          </p:cNvPr>
          <p:cNvGrpSpPr/>
          <p:nvPr/>
        </p:nvGrpSpPr>
        <p:grpSpPr>
          <a:xfrm>
            <a:off x="4733287" y="3243123"/>
            <a:ext cx="492027" cy="720742"/>
            <a:chOff x="4733287" y="3243123"/>
            <a:chExt cx="492027" cy="720742"/>
          </a:xfrm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7AB0E9D4-FD30-0BCA-3566-EAE9F7CF4D7D}"/>
                </a:ext>
              </a:extLst>
            </p:cNvPr>
            <p:cNvSpPr/>
            <p:nvPr/>
          </p:nvSpPr>
          <p:spPr>
            <a:xfrm>
              <a:off x="4792606" y="3243123"/>
              <a:ext cx="334882" cy="226477"/>
            </a:xfrm>
            <a:custGeom>
              <a:avLst/>
              <a:gdLst>
                <a:gd name="connsiteX0" fmla="*/ 5858 w 334882"/>
                <a:gd name="connsiteY0" fmla="*/ 6 h 226477"/>
                <a:gd name="connsiteX1" fmla="*/ 87043 w 334882"/>
                <a:gd name="connsiteY1" fmla="*/ 64099 h 226477"/>
                <a:gd name="connsiteX2" fmla="*/ 270777 w 334882"/>
                <a:gd name="connsiteY2" fmla="*/ 64099 h 226477"/>
                <a:gd name="connsiteX3" fmla="*/ 334871 w 334882"/>
                <a:gd name="connsiteY3" fmla="*/ 102556 h 226477"/>
                <a:gd name="connsiteX4" fmla="*/ 275050 w 334882"/>
                <a:gd name="connsiteY4" fmla="*/ 128193 h 226477"/>
                <a:gd name="connsiteX5" fmla="*/ 163955 w 334882"/>
                <a:gd name="connsiteY5" fmla="*/ 158103 h 226477"/>
                <a:gd name="connsiteX6" fmla="*/ 69951 w 334882"/>
                <a:gd name="connsiteY6" fmla="*/ 226470 h 226477"/>
                <a:gd name="connsiteX7" fmla="*/ 104134 w 334882"/>
                <a:gd name="connsiteY7" fmla="*/ 162376 h 226477"/>
                <a:gd name="connsiteX8" fmla="*/ 74224 w 334882"/>
                <a:gd name="connsiteY8" fmla="*/ 123920 h 226477"/>
                <a:gd name="connsiteX9" fmla="*/ 14403 w 334882"/>
                <a:gd name="connsiteY9" fmla="*/ 68372 h 226477"/>
                <a:gd name="connsiteX10" fmla="*/ 5858 w 334882"/>
                <a:gd name="connsiteY10" fmla="*/ 6 h 226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4882" h="226477">
                  <a:moveTo>
                    <a:pt x="5858" y="6"/>
                  </a:moveTo>
                  <a:cubicBezTo>
                    <a:pt x="17965" y="-706"/>
                    <a:pt x="42890" y="53417"/>
                    <a:pt x="87043" y="64099"/>
                  </a:cubicBezTo>
                  <a:cubicBezTo>
                    <a:pt x="131196" y="74781"/>
                    <a:pt x="229472" y="57689"/>
                    <a:pt x="270777" y="64099"/>
                  </a:cubicBezTo>
                  <a:cubicBezTo>
                    <a:pt x="312082" y="70509"/>
                    <a:pt x="334159" y="91874"/>
                    <a:pt x="334871" y="102556"/>
                  </a:cubicBezTo>
                  <a:cubicBezTo>
                    <a:pt x="335583" y="113238"/>
                    <a:pt x="303536" y="118935"/>
                    <a:pt x="275050" y="128193"/>
                  </a:cubicBezTo>
                  <a:cubicBezTo>
                    <a:pt x="246564" y="137451"/>
                    <a:pt x="198138" y="141724"/>
                    <a:pt x="163955" y="158103"/>
                  </a:cubicBezTo>
                  <a:cubicBezTo>
                    <a:pt x="129772" y="174482"/>
                    <a:pt x="79921" y="225758"/>
                    <a:pt x="69951" y="226470"/>
                  </a:cubicBezTo>
                  <a:cubicBezTo>
                    <a:pt x="59981" y="227182"/>
                    <a:pt x="103422" y="179468"/>
                    <a:pt x="104134" y="162376"/>
                  </a:cubicBezTo>
                  <a:cubicBezTo>
                    <a:pt x="104846" y="145284"/>
                    <a:pt x="89179" y="139587"/>
                    <a:pt x="74224" y="123920"/>
                  </a:cubicBezTo>
                  <a:cubicBezTo>
                    <a:pt x="59269" y="108253"/>
                    <a:pt x="26509" y="85464"/>
                    <a:pt x="14403" y="68372"/>
                  </a:cubicBezTo>
                  <a:cubicBezTo>
                    <a:pt x="2297" y="51280"/>
                    <a:pt x="-6249" y="718"/>
                    <a:pt x="5858" y="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C80EAC7E-E1B6-A595-9819-F2D3D320B62E}"/>
                </a:ext>
              </a:extLst>
            </p:cNvPr>
            <p:cNvSpPr/>
            <p:nvPr/>
          </p:nvSpPr>
          <p:spPr>
            <a:xfrm>
              <a:off x="4733287" y="3489026"/>
              <a:ext cx="492027" cy="474839"/>
            </a:xfrm>
            <a:custGeom>
              <a:avLst/>
              <a:gdLst>
                <a:gd name="connsiteX0" fmla="*/ 64138 w 492027"/>
                <a:gd name="connsiteY0" fmla="*/ 299 h 474839"/>
                <a:gd name="connsiteX1" fmla="*/ 638 w 492027"/>
                <a:gd name="connsiteY1" fmla="*/ 95549 h 474839"/>
                <a:gd name="connsiteX2" fmla="*/ 32388 w 492027"/>
                <a:gd name="connsiteY2" fmla="*/ 228899 h 474839"/>
                <a:gd name="connsiteX3" fmla="*/ 48263 w 492027"/>
                <a:gd name="connsiteY3" fmla="*/ 190799 h 474839"/>
                <a:gd name="connsiteX4" fmla="*/ 219713 w 492027"/>
                <a:gd name="connsiteY4" fmla="*/ 70149 h 474839"/>
                <a:gd name="connsiteX5" fmla="*/ 149863 w 492027"/>
                <a:gd name="connsiteY5" fmla="*/ 105074 h 474839"/>
                <a:gd name="connsiteX6" fmla="*/ 305438 w 492027"/>
                <a:gd name="connsiteY6" fmla="*/ 63799 h 474839"/>
                <a:gd name="connsiteX7" fmla="*/ 343538 w 492027"/>
                <a:gd name="connsiteY7" fmla="*/ 216199 h 474839"/>
                <a:gd name="connsiteX8" fmla="*/ 330838 w 492027"/>
                <a:gd name="connsiteY8" fmla="*/ 298749 h 474839"/>
                <a:gd name="connsiteX9" fmla="*/ 267338 w 492027"/>
                <a:gd name="connsiteY9" fmla="*/ 419399 h 474839"/>
                <a:gd name="connsiteX10" fmla="*/ 48263 w 492027"/>
                <a:gd name="connsiteY10" fmla="*/ 473374 h 474839"/>
                <a:gd name="connsiteX11" fmla="*/ 149863 w 492027"/>
                <a:gd name="connsiteY11" fmla="*/ 460674 h 474839"/>
                <a:gd name="connsiteX12" fmla="*/ 457838 w 492027"/>
                <a:gd name="connsiteY12" fmla="*/ 425749 h 474839"/>
                <a:gd name="connsiteX13" fmla="*/ 441963 w 492027"/>
                <a:gd name="connsiteY13" fmla="*/ 35224 h 474839"/>
                <a:gd name="connsiteX14" fmla="*/ 80013 w 492027"/>
                <a:gd name="connsiteY14" fmla="*/ 63799 h 474839"/>
                <a:gd name="connsiteX15" fmla="*/ 64138 w 492027"/>
                <a:gd name="connsiteY15" fmla="*/ 299 h 47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2027" h="474839">
                  <a:moveTo>
                    <a:pt x="64138" y="299"/>
                  </a:moveTo>
                  <a:cubicBezTo>
                    <a:pt x="50909" y="5591"/>
                    <a:pt x="5930" y="57449"/>
                    <a:pt x="638" y="95549"/>
                  </a:cubicBezTo>
                  <a:cubicBezTo>
                    <a:pt x="-4654" y="133649"/>
                    <a:pt x="24451" y="213024"/>
                    <a:pt x="32388" y="228899"/>
                  </a:cubicBezTo>
                  <a:cubicBezTo>
                    <a:pt x="40325" y="244774"/>
                    <a:pt x="17042" y="217257"/>
                    <a:pt x="48263" y="190799"/>
                  </a:cubicBezTo>
                  <a:cubicBezTo>
                    <a:pt x="79484" y="164341"/>
                    <a:pt x="202780" y="84436"/>
                    <a:pt x="219713" y="70149"/>
                  </a:cubicBezTo>
                  <a:cubicBezTo>
                    <a:pt x="236646" y="55862"/>
                    <a:pt x="135576" y="106132"/>
                    <a:pt x="149863" y="105074"/>
                  </a:cubicBezTo>
                  <a:cubicBezTo>
                    <a:pt x="164150" y="104016"/>
                    <a:pt x="273159" y="45278"/>
                    <a:pt x="305438" y="63799"/>
                  </a:cubicBezTo>
                  <a:cubicBezTo>
                    <a:pt x="337717" y="82320"/>
                    <a:pt x="339305" y="177041"/>
                    <a:pt x="343538" y="216199"/>
                  </a:cubicBezTo>
                  <a:cubicBezTo>
                    <a:pt x="347771" y="255357"/>
                    <a:pt x="343538" y="264882"/>
                    <a:pt x="330838" y="298749"/>
                  </a:cubicBezTo>
                  <a:cubicBezTo>
                    <a:pt x="318138" y="332616"/>
                    <a:pt x="314434" y="390295"/>
                    <a:pt x="267338" y="419399"/>
                  </a:cubicBezTo>
                  <a:cubicBezTo>
                    <a:pt x="220242" y="448503"/>
                    <a:pt x="67842" y="466495"/>
                    <a:pt x="48263" y="473374"/>
                  </a:cubicBezTo>
                  <a:cubicBezTo>
                    <a:pt x="28684" y="480253"/>
                    <a:pt x="149863" y="460674"/>
                    <a:pt x="149863" y="460674"/>
                  </a:cubicBezTo>
                  <a:cubicBezTo>
                    <a:pt x="218126" y="452737"/>
                    <a:pt x="409155" y="496657"/>
                    <a:pt x="457838" y="425749"/>
                  </a:cubicBezTo>
                  <a:cubicBezTo>
                    <a:pt x="506521" y="354841"/>
                    <a:pt x="504934" y="95549"/>
                    <a:pt x="441963" y="35224"/>
                  </a:cubicBezTo>
                  <a:cubicBezTo>
                    <a:pt x="378992" y="-25101"/>
                    <a:pt x="140338" y="65916"/>
                    <a:pt x="80013" y="63799"/>
                  </a:cubicBezTo>
                  <a:cubicBezTo>
                    <a:pt x="19688" y="61682"/>
                    <a:pt x="77367" y="-4993"/>
                    <a:pt x="64138" y="29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2A3BFBD-9D48-9657-D7D0-A35A1CB55EB8}"/>
              </a:ext>
            </a:extLst>
          </p:cNvPr>
          <p:cNvSpPr/>
          <p:nvPr/>
        </p:nvSpPr>
        <p:spPr>
          <a:xfrm>
            <a:off x="4736641" y="4266773"/>
            <a:ext cx="648291" cy="422886"/>
          </a:xfrm>
          <a:custGeom>
            <a:avLst/>
            <a:gdLst>
              <a:gd name="connsiteX0" fmla="*/ 459 w 648291"/>
              <a:gd name="connsiteY0" fmla="*/ 48052 h 422886"/>
              <a:gd name="connsiteX1" fmla="*/ 95709 w 648291"/>
              <a:gd name="connsiteY1" fmla="*/ 200452 h 422886"/>
              <a:gd name="connsiteX2" fmla="*/ 244934 w 648291"/>
              <a:gd name="connsiteY2" fmla="*/ 114727 h 422886"/>
              <a:gd name="connsiteX3" fmla="*/ 505284 w 648291"/>
              <a:gd name="connsiteY3" fmla="*/ 136952 h 422886"/>
              <a:gd name="connsiteX4" fmla="*/ 524334 w 648291"/>
              <a:gd name="connsiteY4" fmla="*/ 251252 h 422886"/>
              <a:gd name="connsiteX5" fmla="*/ 229059 w 648291"/>
              <a:gd name="connsiteY5" fmla="*/ 419527 h 422886"/>
              <a:gd name="connsiteX6" fmla="*/ 346534 w 648291"/>
              <a:gd name="connsiteY6" fmla="*/ 356027 h 422886"/>
              <a:gd name="connsiteX7" fmla="*/ 648159 w 648291"/>
              <a:gd name="connsiteY7" fmla="*/ 263952 h 422886"/>
              <a:gd name="connsiteX8" fmla="*/ 381459 w 648291"/>
              <a:gd name="connsiteY8" fmla="*/ 3602 h 422886"/>
              <a:gd name="connsiteX9" fmla="*/ 133809 w 648291"/>
              <a:gd name="connsiteY9" fmla="*/ 108377 h 422886"/>
              <a:gd name="connsiteX10" fmla="*/ 459 w 648291"/>
              <a:gd name="connsiteY10" fmla="*/ 48052 h 42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8291" h="422886">
                <a:moveTo>
                  <a:pt x="459" y="48052"/>
                </a:moveTo>
                <a:cubicBezTo>
                  <a:pt x="-5891" y="63398"/>
                  <a:pt x="54963" y="189340"/>
                  <a:pt x="95709" y="200452"/>
                </a:cubicBezTo>
                <a:cubicBezTo>
                  <a:pt x="136455" y="211565"/>
                  <a:pt x="176672" y="125310"/>
                  <a:pt x="244934" y="114727"/>
                </a:cubicBezTo>
                <a:cubicBezTo>
                  <a:pt x="313197" y="104144"/>
                  <a:pt x="458717" y="114198"/>
                  <a:pt x="505284" y="136952"/>
                </a:cubicBezTo>
                <a:cubicBezTo>
                  <a:pt x="551851" y="159706"/>
                  <a:pt x="570371" y="204156"/>
                  <a:pt x="524334" y="251252"/>
                </a:cubicBezTo>
                <a:cubicBezTo>
                  <a:pt x="478297" y="298348"/>
                  <a:pt x="258692" y="402065"/>
                  <a:pt x="229059" y="419527"/>
                </a:cubicBezTo>
                <a:cubicBezTo>
                  <a:pt x="199426" y="436989"/>
                  <a:pt x="276684" y="381956"/>
                  <a:pt x="346534" y="356027"/>
                </a:cubicBezTo>
                <a:cubicBezTo>
                  <a:pt x="416384" y="330098"/>
                  <a:pt x="642338" y="322690"/>
                  <a:pt x="648159" y="263952"/>
                </a:cubicBezTo>
                <a:cubicBezTo>
                  <a:pt x="653980" y="205215"/>
                  <a:pt x="467184" y="29531"/>
                  <a:pt x="381459" y="3602"/>
                </a:cubicBezTo>
                <a:cubicBezTo>
                  <a:pt x="295734" y="-22327"/>
                  <a:pt x="193076" y="99910"/>
                  <a:pt x="133809" y="108377"/>
                </a:cubicBezTo>
                <a:cubicBezTo>
                  <a:pt x="74542" y="116844"/>
                  <a:pt x="6809" y="32706"/>
                  <a:pt x="459" y="480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7DA5324B-D696-F435-4272-27D74EB47F33}"/>
              </a:ext>
            </a:extLst>
          </p:cNvPr>
          <p:cNvGrpSpPr/>
          <p:nvPr/>
        </p:nvGrpSpPr>
        <p:grpSpPr>
          <a:xfrm>
            <a:off x="4559284" y="4924373"/>
            <a:ext cx="892540" cy="715201"/>
            <a:chOff x="4559284" y="4924373"/>
            <a:chExt cx="892540" cy="715201"/>
          </a:xfrm>
        </p:grpSpPr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2CB91F51-A51E-8FA4-789D-6A7EBCE21875}"/>
                </a:ext>
              </a:extLst>
            </p:cNvPr>
            <p:cNvSpPr/>
            <p:nvPr/>
          </p:nvSpPr>
          <p:spPr>
            <a:xfrm>
              <a:off x="4559284" y="5116212"/>
              <a:ext cx="892540" cy="235524"/>
            </a:xfrm>
            <a:custGeom>
              <a:avLst/>
              <a:gdLst>
                <a:gd name="connsiteX0" fmla="*/ 16 w 892540"/>
                <a:gd name="connsiteY0" fmla="*/ 97138 h 235524"/>
                <a:gd name="connsiteX1" fmla="*/ 85741 w 892540"/>
                <a:gd name="connsiteY1" fmla="*/ 230488 h 235524"/>
                <a:gd name="connsiteX2" fmla="*/ 212741 w 892540"/>
                <a:gd name="connsiteY2" fmla="*/ 198738 h 235524"/>
                <a:gd name="connsiteX3" fmla="*/ 657241 w 892540"/>
                <a:gd name="connsiteY3" fmla="*/ 116188 h 235524"/>
                <a:gd name="connsiteX4" fmla="*/ 889016 w 892540"/>
                <a:gd name="connsiteY4" fmla="*/ 116188 h 235524"/>
                <a:gd name="connsiteX5" fmla="*/ 790591 w 892540"/>
                <a:gd name="connsiteY5" fmla="*/ 68563 h 235524"/>
                <a:gd name="connsiteX6" fmla="*/ 698516 w 892540"/>
                <a:gd name="connsiteY6" fmla="*/ 1888 h 235524"/>
                <a:gd name="connsiteX7" fmla="*/ 704866 w 892540"/>
                <a:gd name="connsiteY7" fmla="*/ 27288 h 235524"/>
                <a:gd name="connsiteX8" fmla="*/ 247666 w 892540"/>
                <a:gd name="connsiteY8" fmla="*/ 119363 h 235524"/>
                <a:gd name="connsiteX9" fmla="*/ 107966 w 892540"/>
                <a:gd name="connsiteY9" fmla="*/ 128888 h 235524"/>
                <a:gd name="connsiteX10" fmla="*/ 92091 w 892540"/>
                <a:gd name="connsiteY10" fmla="*/ 122538 h 235524"/>
                <a:gd name="connsiteX11" fmla="*/ 16 w 892540"/>
                <a:gd name="connsiteY11" fmla="*/ 97138 h 235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2540" h="235524">
                  <a:moveTo>
                    <a:pt x="16" y="97138"/>
                  </a:moveTo>
                  <a:cubicBezTo>
                    <a:pt x="-1042" y="115129"/>
                    <a:pt x="50287" y="213555"/>
                    <a:pt x="85741" y="230488"/>
                  </a:cubicBezTo>
                  <a:cubicBezTo>
                    <a:pt x="121195" y="247421"/>
                    <a:pt x="117491" y="217788"/>
                    <a:pt x="212741" y="198738"/>
                  </a:cubicBezTo>
                  <a:cubicBezTo>
                    <a:pt x="307991" y="179688"/>
                    <a:pt x="544529" y="129946"/>
                    <a:pt x="657241" y="116188"/>
                  </a:cubicBezTo>
                  <a:cubicBezTo>
                    <a:pt x="769953" y="102430"/>
                    <a:pt x="866791" y="124126"/>
                    <a:pt x="889016" y="116188"/>
                  </a:cubicBezTo>
                  <a:cubicBezTo>
                    <a:pt x="911241" y="108251"/>
                    <a:pt x="822341" y="87613"/>
                    <a:pt x="790591" y="68563"/>
                  </a:cubicBezTo>
                  <a:cubicBezTo>
                    <a:pt x="758841" y="49513"/>
                    <a:pt x="712804" y="8767"/>
                    <a:pt x="698516" y="1888"/>
                  </a:cubicBezTo>
                  <a:cubicBezTo>
                    <a:pt x="684229" y="-4991"/>
                    <a:pt x="780008" y="7709"/>
                    <a:pt x="704866" y="27288"/>
                  </a:cubicBezTo>
                  <a:cubicBezTo>
                    <a:pt x="629724" y="46867"/>
                    <a:pt x="347149" y="102430"/>
                    <a:pt x="247666" y="119363"/>
                  </a:cubicBezTo>
                  <a:cubicBezTo>
                    <a:pt x="148183" y="136296"/>
                    <a:pt x="107966" y="128888"/>
                    <a:pt x="107966" y="128888"/>
                  </a:cubicBezTo>
                  <a:cubicBezTo>
                    <a:pt x="82037" y="129417"/>
                    <a:pt x="107437" y="129946"/>
                    <a:pt x="92091" y="122538"/>
                  </a:cubicBezTo>
                  <a:cubicBezTo>
                    <a:pt x="76745" y="115130"/>
                    <a:pt x="1074" y="79147"/>
                    <a:pt x="16" y="9713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F58F4F05-7E34-E6DB-56F0-33F6A73237C0}"/>
                </a:ext>
              </a:extLst>
            </p:cNvPr>
            <p:cNvSpPr/>
            <p:nvPr/>
          </p:nvSpPr>
          <p:spPr>
            <a:xfrm>
              <a:off x="4701558" y="5017762"/>
              <a:ext cx="599125" cy="621812"/>
            </a:xfrm>
            <a:custGeom>
              <a:avLst/>
              <a:gdLst>
                <a:gd name="connsiteX0" fmla="*/ 617 w 599125"/>
                <a:gd name="connsiteY0" fmla="*/ 1913 h 621812"/>
                <a:gd name="connsiteX1" fmla="*/ 92692 w 599125"/>
                <a:gd name="connsiteY1" fmla="*/ 138438 h 621812"/>
                <a:gd name="connsiteX2" fmla="*/ 54592 w 599125"/>
                <a:gd name="connsiteY2" fmla="*/ 427363 h 621812"/>
                <a:gd name="connsiteX3" fmla="*/ 111742 w 599125"/>
                <a:gd name="connsiteY3" fmla="*/ 582938 h 621812"/>
                <a:gd name="connsiteX4" fmla="*/ 556242 w 599125"/>
                <a:gd name="connsiteY4" fmla="*/ 617863 h 621812"/>
                <a:gd name="connsiteX5" fmla="*/ 543542 w 599125"/>
                <a:gd name="connsiteY5" fmla="*/ 513088 h 621812"/>
                <a:gd name="connsiteX6" fmla="*/ 219692 w 599125"/>
                <a:gd name="connsiteY6" fmla="*/ 525788 h 621812"/>
                <a:gd name="connsiteX7" fmla="*/ 153017 w 599125"/>
                <a:gd name="connsiteY7" fmla="*/ 443238 h 621812"/>
                <a:gd name="connsiteX8" fmla="*/ 191117 w 599125"/>
                <a:gd name="connsiteY8" fmla="*/ 128913 h 621812"/>
                <a:gd name="connsiteX9" fmla="*/ 146667 w 599125"/>
                <a:gd name="connsiteY9" fmla="*/ 62238 h 621812"/>
                <a:gd name="connsiteX10" fmla="*/ 617 w 599125"/>
                <a:gd name="connsiteY10" fmla="*/ 1913 h 62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9125" h="621812">
                  <a:moveTo>
                    <a:pt x="617" y="1913"/>
                  </a:moveTo>
                  <a:cubicBezTo>
                    <a:pt x="-8379" y="14613"/>
                    <a:pt x="83696" y="67530"/>
                    <a:pt x="92692" y="138438"/>
                  </a:cubicBezTo>
                  <a:cubicBezTo>
                    <a:pt x="101688" y="209346"/>
                    <a:pt x="51417" y="353280"/>
                    <a:pt x="54592" y="427363"/>
                  </a:cubicBezTo>
                  <a:cubicBezTo>
                    <a:pt x="57767" y="501446"/>
                    <a:pt x="28134" y="551188"/>
                    <a:pt x="111742" y="582938"/>
                  </a:cubicBezTo>
                  <a:cubicBezTo>
                    <a:pt x="195350" y="614688"/>
                    <a:pt x="484275" y="629505"/>
                    <a:pt x="556242" y="617863"/>
                  </a:cubicBezTo>
                  <a:cubicBezTo>
                    <a:pt x="628209" y="606221"/>
                    <a:pt x="599634" y="528434"/>
                    <a:pt x="543542" y="513088"/>
                  </a:cubicBezTo>
                  <a:cubicBezTo>
                    <a:pt x="487450" y="497742"/>
                    <a:pt x="284779" y="537430"/>
                    <a:pt x="219692" y="525788"/>
                  </a:cubicBezTo>
                  <a:cubicBezTo>
                    <a:pt x="154605" y="514146"/>
                    <a:pt x="157780" y="509384"/>
                    <a:pt x="153017" y="443238"/>
                  </a:cubicBezTo>
                  <a:cubicBezTo>
                    <a:pt x="148255" y="377092"/>
                    <a:pt x="192175" y="192413"/>
                    <a:pt x="191117" y="128913"/>
                  </a:cubicBezTo>
                  <a:cubicBezTo>
                    <a:pt x="190059" y="65413"/>
                    <a:pt x="173654" y="81288"/>
                    <a:pt x="146667" y="62238"/>
                  </a:cubicBezTo>
                  <a:cubicBezTo>
                    <a:pt x="119680" y="43188"/>
                    <a:pt x="9613" y="-10787"/>
                    <a:pt x="617" y="191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ABBDDCA4-2000-D2F7-268C-C0DFD837ACB2}"/>
                </a:ext>
              </a:extLst>
            </p:cNvPr>
            <p:cNvSpPr/>
            <p:nvPr/>
          </p:nvSpPr>
          <p:spPr>
            <a:xfrm>
              <a:off x="4902818" y="4924373"/>
              <a:ext cx="267321" cy="554956"/>
            </a:xfrm>
            <a:custGeom>
              <a:avLst/>
              <a:gdLst>
                <a:gd name="connsiteX0" fmla="*/ 104157 w 267321"/>
                <a:gd name="connsiteY0" fmla="*/ 52 h 554956"/>
                <a:gd name="connsiteX1" fmla="*/ 259732 w 267321"/>
                <a:gd name="connsiteY1" fmla="*/ 98477 h 554956"/>
                <a:gd name="connsiteX2" fmla="*/ 243857 w 267321"/>
                <a:gd name="connsiteY2" fmla="*/ 139752 h 554956"/>
                <a:gd name="connsiteX3" fmla="*/ 250207 w 267321"/>
                <a:gd name="connsiteY3" fmla="*/ 447727 h 554956"/>
                <a:gd name="connsiteX4" fmla="*/ 205757 w 267321"/>
                <a:gd name="connsiteY4" fmla="*/ 552502 h 554956"/>
                <a:gd name="connsiteX5" fmla="*/ 129557 w 267321"/>
                <a:gd name="connsiteY5" fmla="*/ 517577 h 554956"/>
                <a:gd name="connsiteX6" fmla="*/ 100982 w 267321"/>
                <a:gd name="connsiteY6" fmla="*/ 469952 h 554956"/>
                <a:gd name="connsiteX7" fmla="*/ 2557 w 267321"/>
                <a:gd name="connsiteY7" fmla="*/ 387402 h 554956"/>
                <a:gd name="connsiteX8" fmla="*/ 37482 w 267321"/>
                <a:gd name="connsiteY8" fmla="*/ 415977 h 554956"/>
                <a:gd name="connsiteX9" fmla="*/ 129557 w 267321"/>
                <a:gd name="connsiteY9" fmla="*/ 435027 h 554956"/>
                <a:gd name="connsiteX10" fmla="*/ 161307 w 267321"/>
                <a:gd name="connsiteY10" fmla="*/ 181027 h 554956"/>
                <a:gd name="connsiteX11" fmla="*/ 161307 w 267321"/>
                <a:gd name="connsiteY11" fmla="*/ 85777 h 554956"/>
                <a:gd name="connsiteX12" fmla="*/ 104157 w 267321"/>
                <a:gd name="connsiteY12" fmla="*/ 52 h 554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7321" h="554956">
                  <a:moveTo>
                    <a:pt x="104157" y="52"/>
                  </a:moveTo>
                  <a:cubicBezTo>
                    <a:pt x="120561" y="2169"/>
                    <a:pt x="236449" y="75194"/>
                    <a:pt x="259732" y="98477"/>
                  </a:cubicBezTo>
                  <a:cubicBezTo>
                    <a:pt x="283015" y="121760"/>
                    <a:pt x="245445" y="81544"/>
                    <a:pt x="243857" y="139752"/>
                  </a:cubicBezTo>
                  <a:cubicBezTo>
                    <a:pt x="242269" y="197960"/>
                    <a:pt x="256557" y="378935"/>
                    <a:pt x="250207" y="447727"/>
                  </a:cubicBezTo>
                  <a:cubicBezTo>
                    <a:pt x="243857" y="516519"/>
                    <a:pt x="225865" y="540860"/>
                    <a:pt x="205757" y="552502"/>
                  </a:cubicBezTo>
                  <a:cubicBezTo>
                    <a:pt x="185649" y="564144"/>
                    <a:pt x="147019" y="531335"/>
                    <a:pt x="129557" y="517577"/>
                  </a:cubicBezTo>
                  <a:cubicBezTo>
                    <a:pt x="112095" y="503819"/>
                    <a:pt x="122149" y="491648"/>
                    <a:pt x="100982" y="469952"/>
                  </a:cubicBezTo>
                  <a:cubicBezTo>
                    <a:pt x="79815" y="448256"/>
                    <a:pt x="13140" y="396398"/>
                    <a:pt x="2557" y="387402"/>
                  </a:cubicBezTo>
                  <a:cubicBezTo>
                    <a:pt x="-8026" y="378406"/>
                    <a:pt x="16315" y="408040"/>
                    <a:pt x="37482" y="415977"/>
                  </a:cubicBezTo>
                  <a:cubicBezTo>
                    <a:pt x="58649" y="423915"/>
                    <a:pt x="108920" y="474185"/>
                    <a:pt x="129557" y="435027"/>
                  </a:cubicBezTo>
                  <a:cubicBezTo>
                    <a:pt x="150194" y="395869"/>
                    <a:pt x="156015" y="239235"/>
                    <a:pt x="161307" y="181027"/>
                  </a:cubicBezTo>
                  <a:cubicBezTo>
                    <a:pt x="166599" y="122819"/>
                    <a:pt x="169244" y="111177"/>
                    <a:pt x="161307" y="85777"/>
                  </a:cubicBezTo>
                  <a:cubicBezTo>
                    <a:pt x="153370" y="60377"/>
                    <a:pt x="87753" y="-2065"/>
                    <a:pt x="104157" y="5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854D177-7CE5-9ECF-8B5C-E166BB87FC7D}"/>
              </a:ext>
            </a:extLst>
          </p:cNvPr>
          <p:cNvGrpSpPr/>
          <p:nvPr/>
        </p:nvGrpSpPr>
        <p:grpSpPr>
          <a:xfrm>
            <a:off x="4793457" y="5800442"/>
            <a:ext cx="577931" cy="623572"/>
            <a:chOff x="4793457" y="5800442"/>
            <a:chExt cx="577931" cy="623572"/>
          </a:xfrm>
        </p:grpSpPr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09E6E883-6980-C7B4-E84F-36EEE0F89964}"/>
                </a:ext>
              </a:extLst>
            </p:cNvPr>
            <p:cNvSpPr/>
            <p:nvPr/>
          </p:nvSpPr>
          <p:spPr>
            <a:xfrm>
              <a:off x="4893219" y="5800442"/>
              <a:ext cx="250443" cy="216229"/>
            </a:xfrm>
            <a:custGeom>
              <a:avLst/>
              <a:gdLst>
                <a:gd name="connsiteX0" fmla="*/ 2631 w 250443"/>
                <a:gd name="connsiteY0" fmla="*/ 283 h 216229"/>
                <a:gd name="connsiteX1" fmla="*/ 123281 w 250443"/>
                <a:gd name="connsiteY1" fmla="*/ 70133 h 216229"/>
                <a:gd name="connsiteX2" fmla="*/ 243931 w 250443"/>
                <a:gd name="connsiteY2" fmla="*/ 108233 h 216229"/>
                <a:gd name="connsiteX3" fmla="*/ 224881 w 250443"/>
                <a:gd name="connsiteY3" fmla="*/ 152683 h 216229"/>
                <a:gd name="connsiteX4" fmla="*/ 145506 w 250443"/>
                <a:gd name="connsiteY4" fmla="*/ 149508 h 216229"/>
                <a:gd name="connsiteX5" fmla="*/ 66131 w 250443"/>
                <a:gd name="connsiteY5" fmla="*/ 216183 h 216229"/>
                <a:gd name="connsiteX6" fmla="*/ 101056 w 250443"/>
                <a:gd name="connsiteY6" fmla="*/ 159033 h 216229"/>
                <a:gd name="connsiteX7" fmla="*/ 43906 w 250443"/>
                <a:gd name="connsiteY7" fmla="*/ 98708 h 216229"/>
                <a:gd name="connsiteX8" fmla="*/ 2631 w 250443"/>
                <a:gd name="connsiteY8" fmla="*/ 283 h 21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443" h="216229">
                  <a:moveTo>
                    <a:pt x="2631" y="283"/>
                  </a:moveTo>
                  <a:cubicBezTo>
                    <a:pt x="15860" y="-4479"/>
                    <a:pt x="83064" y="52141"/>
                    <a:pt x="123281" y="70133"/>
                  </a:cubicBezTo>
                  <a:cubicBezTo>
                    <a:pt x="163498" y="88125"/>
                    <a:pt x="226998" y="94475"/>
                    <a:pt x="243931" y="108233"/>
                  </a:cubicBezTo>
                  <a:cubicBezTo>
                    <a:pt x="260864" y="121991"/>
                    <a:pt x="241285" y="145804"/>
                    <a:pt x="224881" y="152683"/>
                  </a:cubicBezTo>
                  <a:cubicBezTo>
                    <a:pt x="208477" y="159562"/>
                    <a:pt x="171964" y="138925"/>
                    <a:pt x="145506" y="149508"/>
                  </a:cubicBezTo>
                  <a:cubicBezTo>
                    <a:pt x="119048" y="160091"/>
                    <a:pt x="73539" y="214596"/>
                    <a:pt x="66131" y="216183"/>
                  </a:cubicBezTo>
                  <a:cubicBezTo>
                    <a:pt x="58723" y="217770"/>
                    <a:pt x="104760" y="178612"/>
                    <a:pt x="101056" y="159033"/>
                  </a:cubicBezTo>
                  <a:cubicBezTo>
                    <a:pt x="97352" y="139454"/>
                    <a:pt x="58193" y="118287"/>
                    <a:pt x="43906" y="98708"/>
                  </a:cubicBezTo>
                  <a:cubicBezTo>
                    <a:pt x="29619" y="79129"/>
                    <a:pt x="-10598" y="5045"/>
                    <a:pt x="2631" y="28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31E7790B-9BA7-B152-7EF8-0C13ACFA8633}"/>
                </a:ext>
              </a:extLst>
            </p:cNvPr>
            <p:cNvSpPr/>
            <p:nvPr/>
          </p:nvSpPr>
          <p:spPr>
            <a:xfrm>
              <a:off x="4793457" y="5981676"/>
              <a:ext cx="577931" cy="442338"/>
            </a:xfrm>
            <a:custGeom>
              <a:avLst/>
              <a:gdLst>
                <a:gd name="connsiteX0" fmla="*/ 105568 w 577931"/>
                <a:gd name="connsiteY0" fmla="*/ 24 h 442338"/>
                <a:gd name="connsiteX1" fmla="*/ 61118 w 577931"/>
                <a:gd name="connsiteY1" fmla="*/ 88924 h 442338"/>
                <a:gd name="connsiteX2" fmla="*/ 89693 w 577931"/>
                <a:gd name="connsiteY2" fmla="*/ 139724 h 442338"/>
                <a:gd name="connsiteX3" fmla="*/ 302418 w 577931"/>
                <a:gd name="connsiteY3" fmla="*/ 92099 h 442338"/>
                <a:gd name="connsiteX4" fmla="*/ 232568 w 577931"/>
                <a:gd name="connsiteY4" fmla="*/ 174649 h 442338"/>
                <a:gd name="connsiteX5" fmla="*/ 13493 w 577931"/>
                <a:gd name="connsiteY5" fmla="*/ 365149 h 442338"/>
                <a:gd name="connsiteX6" fmla="*/ 32543 w 577931"/>
                <a:gd name="connsiteY6" fmla="*/ 441349 h 442338"/>
                <a:gd name="connsiteX7" fmla="*/ 105568 w 577931"/>
                <a:gd name="connsiteY7" fmla="*/ 400074 h 442338"/>
                <a:gd name="connsiteX8" fmla="*/ 235743 w 577931"/>
                <a:gd name="connsiteY8" fmla="*/ 282599 h 442338"/>
                <a:gd name="connsiteX9" fmla="*/ 261143 w 577931"/>
                <a:gd name="connsiteY9" fmla="*/ 355624 h 442338"/>
                <a:gd name="connsiteX10" fmla="*/ 289718 w 577931"/>
                <a:gd name="connsiteY10" fmla="*/ 422299 h 442338"/>
                <a:gd name="connsiteX11" fmla="*/ 572293 w 577931"/>
                <a:gd name="connsiteY11" fmla="*/ 425474 h 442338"/>
                <a:gd name="connsiteX12" fmla="*/ 480218 w 577931"/>
                <a:gd name="connsiteY12" fmla="*/ 320699 h 442338"/>
                <a:gd name="connsiteX13" fmla="*/ 502443 w 577931"/>
                <a:gd name="connsiteY13" fmla="*/ 361974 h 442338"/>
                <a:gd name="connsiteX14" fmla="*/ 350043 w 577931"/>
                <a:gd name="connsiteY14" fmla="*/ 327049 h 442338"/>
                <a:gd name="connsiteX15" fmla="*/ 311943 w 577931"/>
                <a:gd name="connsiteY15" fmla="*/ 244499 h 442338"/>
                <a:gd name="connsiteX16" fmla="*/ 280193 w 577931"/>
                <a:gd name="connsiteY16" fmla="*/ 219099 h 442338"/>
                <a:gd name="connsiteX17" fmla="*/ 416718 w 577931"/>
                <a:gd name="connsiteY17" fmla="*/ 85749 h 442338"/>
                <a:gd name="connsiteX18" fmla="*/ 369093 w 577931"/>
                <a:gd name="connsiteY18" fmla="*/ 12724 h 442338"/>
                <a:gd name="connsiteX19" fmla="*/ 302418 w 577931"/>
                <a:gd name="connsiteY19" fmla="*/ 44474 h 442338"/>
                <a:gd name="connsiteX20" fmla="*/ 108743 w 577931"/>
                <a:gd name="connsiteY20" fmla="*/ 79399 h 442338"/>
                <a:gd name="connsiteX21" fmla="*/ 105568 w 577931"/>
                <a:gd name="connsiteY21" fmla="*/ 24 h 44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77931" h="442338">
                  <a:moveTo>
                    <a:pt x="105568" y="24"/>
                  </a:moveTo>
                  <a:cubicBezTo>
                    <a:pt x="97630" y="1612"/>
                    <a:pt x="63764" y="65641"/>
                    <a:pt x="61118" y="88924"/>
                  </a:cubicBezTo>
                  <a:cubicBezTo>
                    <a:pt x="58472" y="112207"/>
                    <a:pt x="49476" y="139195"/>
                    <a:pt x="89693" y="139724"/>
                  </a:cubicBezTo>
                  <a:cubicBezTo>
                    <a:pt x="129910" y="140253"/>
                    <a:pt x="278605" y="86278"/>
                    <a:pt x="302418" y="92099"/>
                  </a:cubicBezTo>
                  <a:cubicBezTo>
                    <a:pt x="326231" y="97920"/>
                    <a:pt x="280722" y="129141"/>
                    <a:pt x="232568" y="174649"/>
                  </a:cubicBezTo>
                  <a:cubicBezTo>
                    <a:pt x="184414" y="220157"/>
                    <a:pt x="46830" y="320699"/>
                    <a:pt x="13493" y="365149"/>
                  </a:cubicBezTo>
                  <a:cubicBezTo>
                    <a:pt x="-19844" y="409599"/>
                    <a:pt x="17197" y="435528"/>
                    <a:pt x="32543" y="441349"/>
                  </a:cubicBezTo>
                  <a:cubicBezTo>
                    <a:pt x="47889" y="447170"/>
                    <a:pt x="71701" y="426532"/>
                    <a:pt x="105568" y="400074"/>
                  </a:cubicBezTo>
                  <a:cubicBezTo>
                    <a:pt x="139435" y="373616"/>
                    <a:pt x="209814" y="290007"/>
                    <a:pt x="235743" y="282599"/>
                  </a:cubicBezTo>
                  <a:cubicBezTo>
                    <a:pt x="261672" y="275191"/>
                    <a:pt x="252147" y="332341"/>
                    <a:pt x="261143" y="355624"/>
                  </a:cubicBezTo>
                  <a:cubicBezTo>
                    <a:pt x="270139" y="378907"/>
                    <a:pt x="237860" y="410657"/>
                    <a:pt x="289718" y="422299"/>
                  </a:cubicBezTo>
                  <a:cubicBezTo>
                    <a:pt x="341576" y="433941"/>
                    <a:pt x="540543" y="442407"/>
                    <a:pt x="572293" y="425474"/>
                  </a:cubicBezTo>
                  <a:cubicBezTo>
                    <a:pt x="604043" y="408541"/>
                    <a:pt x="491860" y="331282"/>
                    <a:pt x="480218" y="320699"/>
                  </a:cubicBezTo>
                  <a:cubicBezTo>
                    <a:pt x="468576" y="310116"/>
                    <a:pt x="524139" y="360916"/>
                    <a:pt x="502443" y="361974"/>
                  </a:cubicBezTo>
                  <a:cubicBezTo>
                    <a:pt x="480747" y="363032"/>
                    <a:pt x="381793" y="346628"/>
                    <a:pt x="350043" y="327049"/>
                  </a:cubicBezTo>
                  <a:cubicBezTo>
                    <a:pt x="318293" y="307470"/>
                    <a:pt x="323585" y="262491"/>
                    <a:pt x="311943" y="244499"/>
                  </a:cubicBezTo>
                  <a:cubicBezTo>
                    <a:pt x="300301" y="226507"/>
                    <a:pt x="262730" y="245557"/>
                    <a:pt x="280193" y="219099"/>
                  </a:cubicBezTo>
                  <a:cubicBezTo>
                    <a:pt x="297656" y="192641"/>
                    <a:pt x="401901" y="120145"/>
                    <a:pt x="416718" y="85749"/>
                  </a:cubicBezTo>
                  <a:cubicBezTo>
                    <a:pt x="431535" y="51353"/>
                    <a:pt x="388143" y="19603"/>
                    <a:pt x="369093" y="12724"/>
                  </a:cubicBezTo>
                  <a:cubicBezTo>
                    <a:pt x="350043" y="5845"/>
                    <a:pt x="345810" y="33362"/>
                    <a:pt x="302418" y="44474"/>
                  </a:cubicBezTo>
                  <a:cubicBezTo>
                    <a:pt x="259026" y="55586"/>
                    <a:pt x="140493" y="85220"/>
                    <a:pt x="108743" y="79399"/>
                  </a:cubicBezTo>
                  <a:cubicBezTo>
                    <a:pt x="76993" y="73578"/>
                    <a:pt x="113506" y="-1564"/>
                    <a:pt x="105568" y="2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C5B31C0D-6C10-A188-95DC-3015F12008D3}"/>
              </a:ext>
            </a:extLst>
          </p:cNvPr>
          <p:cNvGrpSpPr/>
          <p:nvPr/>
        </p:nvGrpSpPr>
        <p:grpSpPr>
          <a:xfrm>
            <a:off x="4552918" y="6603927"/>
            <a:ext cx="777355" cy="759585"/>
            <a:chOff x="4552918" y="6603927"/>
            <a:chExt cx="777355" cy="759585"/>
          </a:xfrm>
        </p:grpSpPr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591AB571-B453-ED86-4D8A-869E8B0FCCFA}"/>
                </a:ext>
              </a:extLst>
            </p:cNvPr>
            <p:cNvSpPr/>
            <p:nvPr/>
          </p:nvSpPr>
          <p:spPr>
            <a:xfrm>
              <a:off x="4702171" y="6603927"/>
              <a:ext cx="232423" cy="759585"/>
            </a:xfrm>
            <a:custGeom>
              <a:avLst/>
              <a:gdLst>
                <a:gd name="connsiteX0" fmla="*/ 6354 w 232423"/>
                <a:gd name="connsiteY0" fmla="*/ 73 h 759585"/>
                <a:gd name="connsiteX1" fmla="*/ 82554 w 232423"/>
                <a:gd name="connsiteY1" fmla="*/ 85798 h 759585"/>
                <a:gd name="connsiteX2" fmla="*/ 79379 w 232423"/>
                <a:gd name="connsiteY2" fmla="*/ 463623 h 759585"/>
                <a:gd name="connsiteX3" fmla="*/ 85729 w 232423"/>
                <a:gd name="connsiteY3" fmla="*/ 647773 h 759585"/>
                <a:gd name="connsiteX4" fmla="*/ 57154 w 232423"/>
                <a:gd name="connsiteY4" fmla="*/ 612848 h 759585"/>
                <a:gd name="connsiteX5" fmla="*/ 4 w 232423"/>
                <a:gd name="connsiteY5" fmla="*/ 568398 h 759585"/>
                <a:gd name="connsiteX6" fmla="*/ 60329 w 232423"/>
                <a:gd name="connsiteY6" fmla="*/ 628723 h 759585"/>
                <a:gd name="connsiteX7" fmla="*/ 69854 w 232423"/>
                <a:gd name="connsiteY7" fmla="*/ 755723 h 759585"/>
                <a:gd name="connsiteX8" fmla="*/ 171454 w 232423"/>
                <a:gd name="connsiteY8" fmla="*/ 704923 h 759585"/>
                <a:gd name="connsiteX9" fmla="*/ 177804 w 232423"/>
                <a:gd name="connsiteY9" fmla="*/ 489023 h 759585"/>
                <a:gd name="connsiteX10" fmla="*/ 171454 w 232423"/>
                <a:gd name="connsiteY10" fmla="*/ 120723 h 759585"/>
                <a:gd name="connsiteX11" fmla="*/ 228604 w 232423"/>
                <a:gd name="connsiteY11" fmla="*/ 92148 h 759585"/>
                <a:gd name="connsiteX12" fmla="*/ 6354 w 232423"/>
                <a:gd name="connsiteY12" fmla="*/ 73 h 75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423" h="759585">
                  <a:moveTo>
                    <a:pt x="6354" y="73"/>
                  </a:moveTo>
                  <a:cubicBezTo>
                    <a:pt x="-17988" y="-985"/>
                    <a:pt x="70383" y="8540"/>
                    <a:pt x="82554" y="85798"/>
                  </a:cubicBezTo>
                  <a:cubicBezTo>
                    <a:pt x="94725" y="163056"/>
                    <a:pt x="78850" y="369961"/>
                    <a:pt x="79379" y="463623"/>
                  </a:cubicBezTo>
                  <a:cubicBezTo>
                    <a:pt x="79908" y="557285"/>
                    <a:pt x="89433" y="622902"/>
                    <a:pt x="85729" y="647773"/>
                  </a:cubicBezTo>
                  <a:cubicBezTo>
                    <a:pt x="82025" y="672644"/>
                    <a:pt x="71442" y="626077"/>
                    <a:pt x="57154" y="612848"/>
                  </a:cubicBezTo>
                  <a:cubicBezTo>
                    <a:pt x="42867" y="599619"/>
                    <a:pt x="-525" y="565752"/>
                    <a:pt x="4" y="568398"/>
                  </a:cubicBezTo>
                  <a:cubicBezTo>
                    <a:pt x="533" y="571044"/>
                    <a:pt x="48687" y="597502"/>
                    <a:pt x="60329" y="628723"/>
                  </a:cubicBezTo>
                  <a:cubicBezTo>
                    <a:pt x="71971" y="659944"/>
                    <a:pt x="51333" y="743023"/>
                    <a:pt x="69854" y="755723"/>
                  </a:cubicBezTo>
                  <a:cubicBezTo>
                    <a:pt x="88375" y="768423"/>
                    <a:pt x="153462" y="749373"/>
                    <a:pt x="171454" y="704923"/>
                  </a:cubicBezTo>
                  <a:cubicBezTo>
                    <a:pt x="189446" y="660473"/>
                    <a:pt x="177804" y="586390"/>
                    <a:pt x="177804" y="489023"/>
                  </a:cubicBezTo>
                  <a:cubicBezTo>
                    <a:pt x="177804" y="391656"/>
                    <a:pt x="162987" y="186869"/>
                    <a:pt x="171454" y="120723"/>
                  </a:cubicBezTo>
                  <a:cubicBezTo>
                    <a:pt x="179921" y="54577"/>
                    <a:pt x="249241" y="111727"/>
                    <a:pt x="228604" y="92148"/>
                  </a:cubicBezTo>
                  <a:cubicBezTo>
                    <a:pt x="207967" y="72569"/>
                    <a:pt x="30696" y="1131"/>
                    <a:pt x="6354" y="7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960EAF5C-1895-7F87-E3C4-E5EED522FF4B}"/>
                </a:ext>
              </a:extLst>
            </p:cNvPr>
            <p:cNvSpPr/>
            <p:nvPr/>
          </p:nvSpPr>
          <p:spPr>
            <a:xfrm>
              <a:off x="4552918" y="6776328"/>
              <a:ext cx="389529" cy="485809"/>
            </a:xfrm>
            <a:custGeom>
              <a:avLst/>
              <a:gdLst>
                <a:gd name="connsiteX0" fmla="*/ 32 w 389529"/>
                <a:gd name="connsiteY0" fmla="*/ 21347 h 485809"/>
                <a:gd name="connsiteX1" fmla="*/ 104807 w 389529"/>
                <a:gd name="connsiteY1" fmla="*/ 164222 h 485809"/>
                <a:gd name="connsiteX2" fmla="*/ 292132 w 389529"/>
                <a:gd name="connsiteY2" fmla="*/ 107072 h 485809"/>
                <a:gd name="connsiteX3" fmla="*/ 200057 w 389529"/>
                <a:gd name="connsiteY3" fmla="*/ 211847 h 485809"/>
                <a:gd name="connsiteX4" fmla="*/ 50832 w 389529"/>
                <a:gd name="connsiteY4" fmla="*/ 376947 h 485809"/>
                <a:gd name="connsiteX5" fmla="*/ 47657 w 389529"/>
                <a:gd name="connsiteY5" fmla="*/ 475372 h 485809"/>
                <a:gd name="connsiteX6" fmla="*/ 111157 w 389529"/>
                <a:gd name="connsiteY6" fmla="*/ 472197 h 485809"/>
                <a:gd name="connsiteX7" fmla="*/ 158782 w 389529"/>
                <a:gd name="connsiteY7" fmla="*/ 380122 h 485809"/>
                <a:gd name="connsiteX8" fmla="*/ 381032 w 389529"/>
                <a:gd name="connsiteY8" fmla="*/ 34047 h 485809"/>
                <a:gd name="connsiteX9" fmla="*/ 330232 w 389529"/>
                <a:gd name="connsiteY9" fmla="*/ 14997 h 485809"/>
                <a:gd name="connsiteX10" fmla="*/ 206407 w 389529"/>
                <a:gd name="connsiteY10" fmla="*/ 53097 h 485809"/>
                <a:gd name="connsiteX11" fmla="*/ 114332 w 389529"/>
                <a:gd name="connsiteY11" fmla="*/ 68972 h 485809"/>
                <a:gd name="connsiteX12" fmla="*/ 32 w 389529"/>
                <a:gd name="connsiteY12" fmla="*/ 21347 h 485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9529" h="485809">
                  <a:moveTo>
                    <a:pt x="32" y="21347"/>
                  </a:moveTo>
                  <a:cubicBezTo>
                    <a:pt x="-1556" y="37222"/>
                    <a:pt x="56124" y="149935"/>
                    <a:pt x="104807" y="164222"/>
                  </a:cubicBezTo>
                  <a:cubicBezTo>
                    <a:pt x="153490" y="178510"/>
                    <a:pt x="276257" y="99135"/>
                    <a:pt x="292132" y="107072"/>
                  </a:cubicBezTo>
                  <a:cubicBezTo>
                    <a:pt x="308007" y="115009"/>
                    <a:pt x="240274" y="166868"/>
                    <a:pt x="200057" y="211847"/>
                  </a:cubicBezTo>
                  <a:cubicBezTo>
                    <a:pt x="159840" y="256826"/>
                    <a:pt x="76232" y="333026"/>
                    <a:pt x="50832" y="376947"/>
                  </a:cubicBezTo>
                  <a:cubicBezTo>
                    <a:pt x="25432" y="420868"/>
                    <a:pt x="37603" y="459497"/>
                    <a:pt x="47657" y="475372"/>
                  </a:cubicBezTo>
                  <a:cubicBezTo>
                    <a:pt x="57711" y="491247"/>
                    <a:pt x="92636" y="488072"/>
                    <a:pt x="111157" y="472197"/>
                  </a:cubicBezTo>
                  <a:cubicBezTo>
                    <a:pt x="129678" y="456322"/>
                    <a:pt x="113803" y="453147"/>
                    <a:pt x="158782" y="380122"/>
                  </a:cubicBezTo>
                  <a:cubicBezTo>
                    <a:pt x="203761" y="307097"/>
                    <a:pt x="352457" y="94901"/>
                    <a:pt x="381032" y="34047"/>
                  </a:cubicBezTo>
                  <a:cubicBezTo>
                    <a:pt x="409607" y="-26807"/>
                    <a:pt x="359336" y="11822"/>
                    <a:pt x="330232" y="14997"/>
                  </a:cubicBezTo>
                  <a:cubicBezTo>
                    <a:pt x="301128" y="18172"/>
                    <a:pt x="242390" y="44101"/>
                    <a:pt x="206407" y="53097"/>
                  </a:cubicBezTo>
                  <a:cubicBezTo>
                    <a:pt x="170424" y="62093"/>
                    <a:pt x="145553" y="76909"/>
                    <a:pt x="114332" y="68972"/>
                  </a:cubicBezTo>
                  <a:cubicBezTo>
                    <a:pt x="83111" y="61035"/>
                    <a:pt x="1620" y="5472"/>
                    <a:pt x="32" y="2134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079B1662-1E6E-205E-F93D-09C3303AB581}"/>
                </a:ext>
              </a:extLst>
            </p:cNvPr>
            <p:cNvSpPr/>
            <p:nvPr/>
          </p:nvSpPr>
          <p:spPr>
            <a:xfrm>
              <a:off x="4798961" y="6827052"/>
              <a:ext cx="531312" cy="511471"/>
            </a:xfrm>
            <a:custGeom>
              <a:avLst/>
              <a:gdLst>
                <a:gd name="connsiteX0" fmla="*/ 27039 w 531312"/>
                <a:gd name="connsiteY0" fmla="*/ 123023 h 511471"/>
                <a:gd name="connsiteX1" fmla="*/ 274689 w 531312"/>
                <a:gd name="connsiteY1" fmla="*/ 2373 h 511471"/>
                <a:gd name="connsiteX2" fmla="*/ 503289 w 531312"/>
                <a:gd name="connsiteY2" fmla="*/ 62698 h 511471"/>
                <a:gd name="connsiteX3" fmla="*/ 522339 w 531312"/>
                <a:gd name="connsiteY3" fmla="*/ 291298 h 511471"/>
                <a:gd name="connsiteX4" fmla="*/ 455664 w 531312"/>
                <a:gd name="connsiteY4" fmla="*/ 386548 h 511471"/>
                <a:gd name="connsiteX5" fmla="*/ 154039 w 531312"/>
                <a:gd name="connsiteY5" fmla="*/ 507198 h 511471"/>
                <a:gd name="connsiteX6" fmla="*/ 246114 w 531312"/>
                <a:gd name="connsiteY6" fmla="*/ 465923 h 511471"/>
                <a:gd name="connsiteX7" fmla="*/ 414389 w 531312"/>
                <a:gd name="connsiteY7" fmla="*/ 291298 h 511471"/>
                <a:gd name="connsiteX8" fmla="*/ 338189 w 531312"/>
                <a:gd name="connsiteY8" fmla="*/ 59523 h 511471"/>
                <a:gd name="connsiteX9" fmla="*/ 39739 w 531312"/>
                <a:gd name="connsiteY9" fmla="*/ 176998 h 511471"/>
                <a:gd name="connsiteX10" fmla="*/ 27039 w 531312"/>
                <a:gd name="connsiteY10" fmla="*/ 123023 h 511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1312" h="511471">
                  <a:moveTo>
                    <a:pt x="27039" y="123023"/>
                  </a:moveTo>
                  <a:cubicBezTo>
                    <a:pt x="66197" y="93919"/>
                    <a:pt x="195314" y="12427"/>
                    <a:pt x="274689" y="2373"/>
                  </a:cubicBezTo>
                  <a:cubicBezTo>
                    <a:pt x="354064" y="-7681"/>
                    <a:pt x="462014" y="14544"/>
                    <a:pt x="503289" y="62698"/>
                  </a:cubicBezTo>
                  <a:cubicBezTo>
                    <a:pt x="544564" y="110852"/>
                    <a:pt x="530276" y="237323"/>
                    <a:pt x="522339" y="291298"/>
                  </a:cubicBezTo>
                  <a:cubicBezTo>
                    <a:pt x="514402" y="345273"/>
                    <a:pt x="517047" y="350565"/>
                    <a:pt x="455664" y="386548"/>
                  </a:cubicBezTo>
                  <a:cubicBezTo>
                    <a:pt x="394281" y="422531"/>
                    <a:pt x="188964" y="493969"/>
                    <a:pt x="154039" y="507198"/>
                  </a:cubicBezTo>
                  <a:cubicBezTo>
                    <a:pt x="119114" y="520427"/>
                    <a:pt x="202722" y="501906"/>
                    <a:pt x="246114" y="465923"/>
                  </a:cubicBezTo>
                  <a:cubicBezTo>
                    <a:pt x="289506" y="429940"/>
                    <a:pt x="399043" y="359031"/>
                    <a:pt x="414389" y="291298"/>
                  </a:cubicBezTo>
                  <a:cubicBezTo>
                    <a:pt x="429735" y="223565"/>
                    <a:pt x="400631" y="78573"/>
                    <a:pt x="338189" y="59523"/>
                  </a:cubicBezTo>
                  <a:cubicBezTo>
                    <a:pt x="275747" y="40473"/>
                    <a:pt x="88952" y="162711"/>
                    <a:pt x="39739" y="176998"/>
                  </a:cubicBezTo>
                  <a:cubicBezTo>
                    <a:pt x="-9474" y="191286"/>
                    <a:pt x="-12119" y="152127"/>
                    <a:pt x="27039" y="12302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3528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do | 株式会社クラウドナイン" hidden="1">
            <a:extLst>
              <a:ext uri="{FF2B5EF4-FFF2-40B4-BE49-F238E27FC236}">
                <a16:creationId xmlns:a16="http://schemas.microsoft.com/office/drawing/2014/main" id="{C7C944C5-FAB4-4407-4742-C03E3BB79F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" r="19628"/>
          <a:stretch/>
        </p:blipFill>
        <p:spPr bwMode="auto">
          <a:xfrm>
            <a:off x="-1859" y="2477"/>
            <a:ext cx="9603059" cy="12799123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7422EF0C-9C22-48D1-5852-342B232D89E1}"/>
              </a:ext>
            </a:extLst>
          </p:cNvPr>
          <p:cNvSpPr/>
          <p:nvPr/>
        </p:nvSpPr>
        <p:spPr>
          <a:xfrm>
            <a:off x="8446483" y="1780961"/>
            <a:ext cx="307024" cy="60841"/>
          </a:xfrm>
          <a:custGeom>
            <a:avLst/>
            <a:gdLst>
              <a:gd name="connsiteX0" fmla="*/ 2192 w 307024"/>
              <a:gd name="connsiteY0" fmla="*/ 214 h 60841"/>
              <a:gd name="connsiteX1" fmla="*/ 157767 w 307024"/>
              <a:gd name="connsiteY1" fmla="*/ 16089 h 60841"/>
              <a:gd name="connsiteX2" fmla="*/ 306992 w 307024"/>
              <a:gd name="connsiteY2" fmla="*/ 60539 h 60841"/>
              <a:gd name="connsiteX3" fmla="*/ 145067 w 307024"/>
              <a:gd name="connsiteY3" fmla="*/ 35139 h 60841"/>
              <a:gd name="connsiteX4" fmla="*/ 72042 w 307024"/>
              <a:gd name="connsiteY4" fmla="*/ 25614 h 60841"/>
              <a:gd name="connsiteX5" fmla="*/ 2192 w 307024"/>
              <a:gd name="connsiteY5" fmla="*/ 214 h 6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24" h="60841">
                <a:moveTo>
                  <a:pt x="2192" y="214"/>
                </a:moveTo>
                <a:cubicBezTo>
                  <a:pt x="16479" y="-1373"/>
                  <a:pt x="106967" y="6035"/>
                  <a:pt x="157767" y="16089"/>
                </a:cubicBezTo>
                <a:cubicBezTo>
                  <a:pt x="208567" y="26143"/>
                  <a:pt x="309109" y="57364"/>
                  <a:pt x="306992" y="60539"/>
                </a:cubicBezTo>
                <a:cubicBezTo>
                  <a:pt x="304875" y="63714"/>
                  <a:pt x="184225" y="40960"/>
                  <a:pt x="145067" y="35139"/>
                </a:cubicBezTo>
                <a:cubicBezTo>
                  <a:pt x="105909" y="29318"/>
                  <a:pt x="96913" y="26672"/>
                  <a:pt x="72042" y="25614"/>
                </a:cubicBezTo>
                <a:cubicBezTo>
                  <a:pt x="47171" y="24556"/>
                  <a:pt x="-12095" y="1801"/>
                  <a:pt x="2192" y="2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0D35736-5661-50DF-1572-3821C8DBEDC8}"/>
              </a:ext>
            </a:extLst>
          </p:cNvPr>
          <p:cNvSpPr/>
          <p:nvPr/>
        </p:nvSpPr>
        <p:spPr>
          <a:xfrm>
            <a:off x="7823208" y="1670030"/>
            <a:ext cx="259392" cy="73424"/>
          </a:xfrm>
          <a:custGeom>
            <a:avLst/>
            <a:gdLst>
              <a:gd name="connsiteX0" fmla="*/ 215892 w 259392"/>
              <a:gd name="connsiteY0" fmla="*/ 25420 h 73424"/>
              <a:gd name="connsiteX1" fmla="*/ 253992 w 259392"/>
              <a:gd name="connsiteY1" fmla="*/ 66695 h 73424"/>
              <a:gd name="connsiteX2" fmla="*/ 123817 w 259392"/>
              <a:gd name="connsiteY2" fmla="*/ 31770 h 73424"/>
              <a:gd name="connsiteX3" fmla="*/ 28567 w 259392"/>
              <a:gd name="connsiteY3" fmla="*/ 12720 h 73424"/>
              <a:gd name="connsiteX4" fmla="*/ 3167 w 259392"/>
              <a:gd name="connsiteY4" fmla="*/ 20 h 73424"/>
              <a:gd name="connsiteX5" fmla="*/ 88892 w 259392"/>
              <a:gd name="connsiteY5" fmla="*/ 9545 h 73424"/>
              <a:gd name="connsiteX6" fmla="*/ 146042 w 259392"/>
              <a:gd name="connsiteY6" fmla="*/ 15895 h 73424"/>
              <a:gd name="connsiteX7" fmla="*/ 257167 w 259392"/>
              <a:gd name="connsiteY7" fmla="*/ 73045 h 73424"/>
              <a:gd name="connsiteX8" fmla="*/ 215892 w 259392"/>
              <a:gd name="connsiteY8" fmla="*/ 25420 h 7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392" h="73424">
                <a:moveTo>
                  <a:pt x="215892" y="25420"/>
                </a:moveTo>
                <a:cubicBezTo>
                  <a:pt x="215363" y="24362"/>
                  <a:pt x="269338" y="65637"/>
                  <a:pt x="253992" y="66695"/>
                </a:cubicBezTo>
                <a:cubicBezTo>
                  <a:pt x="238646" y="67753"/>
                  <a:pt x="161388" y="40766"/>
                  <a:pt x="123817" y="31770"/>
                </a:cubicBezTo>
                <a:cubicBezTo>
                  <a:pt x="86246" y="22774"/>
                  <a:pt x="48675" y="18012"/>
                  <a:pt x="28567" y="12720"/>
                </a:cubicBezTo>
                <a:cubicBezTo>
                  <a:pt x="8459" y="7428"/>
                  <a:pt x="-6887" y="549"/>
                  <a:pt x="3167" y="20"/>
                </a:cubicBezTo>
                <a:cubicBezTo>
                  <a:pt x="13221" y="-509"/>
                  <a:pt x="88892" y="9545"/>
                  <a:pt x="88892" y="9545"/>
                </a:cubicBezTo>
                <a:cubicBezTo>
                  <a:pt x="112704" y="12191"/>
                  <a:pt x="117996" y="5312"/>
                  <a:pt x="146042" y="15895"/>
                </a:cubicBezTo>
                <a:cubicBezTo>
                  <a:pt x="174088" y="26478"/>
                  <a:pt x="243409" y="67753"/>
                  <a:pt x="257167" y="73045"/>
                </a:cubicBezTo>
                <a:cubicBezTo>
                  <a:pt x="270925" y="78337"/>
                  <a:pt x="216421" y="26478"/>
                  <a:pt x="215892" y="254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2D437485-3C1A-28E2-768B-93D328A14637}"/>
              </a:ext>
            </a:extLst>
          </p:cNvPr>
          <p:cNvSpPr/>
          <p:nvPr/>
        </p:nvSpPr>
        <p:spPr>
          <a:xfrm>
            <a:off x="7743628" y="1744545"/>
            <a:ext cx="362617" cy="90619"/>
          </a:xfrm>
          <a:custGeom>
            <a:avLst/>
            <a:gdLst>
              <a:gd name="connsiteX0" fmla="*/ 197 w 362617"/>
              <a:gd name="connsiteY0" fmla="*/ 49330 h 90619"/>
              <a:gd name="connsiteX1" fmla="*/ 136722 w 362617"/>
              <a:gd name="connsiteY1" fmla="*/ 1705 h 90619"/>
              <a:gd name="connsiteX2" fmla="*/ 108147 w 362617"/>
              <a:gd name="connsiteY2" fmla="*/ 11230 h 90619"/>
              <a:gd name="connsiteX3" fmla="*/ 266897 w 362617"/>
              <a:gd name="connsiteY3" fmla="*/ 17580 h 90619"/>
              <a:gd name="connsiteX4" fmla="*/ 362147 w 362617"/>
              <a:gd name="connsiteY4" fmla="*/ 90605 h 90619"/>
              <a:gd name="connsiteX5" fmla="*/ 228797 w 362617"/>
              <a:gd name="connsiteY5" fmla="*/ 23930 h 90619"/>
              <a:gd name="connsiteX6" fmla="*/ 308172 w 362617"/>
              <a:gd name="connsiteY6" fmla="*/ 33455 h 90619"/>
              <a:gd name="connsiteX7" fmla="*/ 171647 w 362617"/>
              <a:gd name="connsiteY7" fmla="*/ 14405 h 90619"/>
              <a:gd name="connsiteX8" fmla="*/ 197 w 362617"/>
              <a:gd name="connsiteY8" fmla="*/ 49330 h 9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617" h="90619">
                <a:moveTo>
                  <a:pt x="197" y="49330"/>
                </a:moveTo>
                <a:cubicBezTo>
                  <a:pt x="-5624" y="47213"/>
                  <a:pt x="118730" y="8055"/>
                  <a:pt x="136722" y="1705"/>
                </a:cubicBezTo>
                <a:cubicBezTo>
                  <a:pt x="154714" y="-4645"/>
                  <a:pt x="86451" y="8584"/>
                  <a:pt x="108147" y="11230"/>
                </a:cubicBezTo>
                <a:cubicBezTo>
                  <a:pt x="129843" y="13876"/>
                  <a:pt x="224564" y="4351"/>
                  <a:pt x="266897" y="17580"/>
                </a:cubicBezTo>
                <a:cubicBezTo>
                  <a:pt x="309230" y="30809"/>
                  <a:pt x="368497" y="89547"/>
                  <a:pt x="362147" y="90605"/>
                </a:cubicBezTo>
                <a:cubicBezTo>
                  <a:pt x="355797" y="91663"/>
                  <a:pt x="237793" y="33455"/>
                  <a:pt x="228797" y="23930"/>
                </a:cubicBezTo>
                <a:cubicBezTo>
                  <a:pt x="219801" y="14405"/>
                  <a:pt x="317697" y="35042"/>
                  <a:pt x="308172" y="33455"/>
                </a:cubicBezTo>
                <a:cubicBezTo>
                  <a:pt x="298647" y="31867"/>
                  <a:pt x="216097" y="12817"/>
                  <a:pt x="171647" y="14405"/>
                </a:cubicBezTo>
                <a:cubicBezTo>
                  <a:pt x="127197" y="15992"/>
                  <a:pt x="6018" y="51447"/>
                  <a:pt x="197" y="493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005C7E8-65FB-9E7D-6F2F-B7A91E86F9FF}"/>
              </a:ext>
            </a:extLst>
          </p:cNvPr>
          <p:cNvSpPr/>
          <p:nvPr/>
        </p:nvSpPr>
        <p:spPr>
          <a:xfrm>
            <a:off x="8397792" y="1863455"/>
            <a:ext cx="396960" cy="117806"/>
          </a:xfrm>
          <a:custGeom>
            <a:avLst/>
            <a:gdLst>
              <a:gd name="connsiteX0" fmla="*/ 83 w 396960"/>
              <a:gd name="connsiteY0" fmla="*/ 19320 h 117806"/>
              <a:gd name="connsiteX1" fmla="*/ 162008 w 396960"/>
              <a:gd name="connsiteY1" fmla="*/ 6620 h 117806"/>
              <a:gd name="connsiteX2" fmla="*/ 196933 w 396960"/>
              <a:gd name="connsiteY2" fmla="*/ 16145 h 117806"/>
              <a:gd name="connsiteX3" fmla="*/ 292183 w 396960"/>
              <a:gd name="connsiteY3" fmla="*/ 44720 h 117806"/>
              <a:gd name="connsiteX4" fmla="*/ 295358 w 396960"/>
              <a:gd name="connsiteY4" fmla="*/ 44720 h 117806"/>
              <a:gd name="connsiteX5" fmla="*/ 396958 w 396960"/>
              <a:gd name="connsiteY5" fmla="*/ 117745 h 117806"/>
              <a:gd name="connsiteX6" fmla="*/ 298533 w 396960"/>
              <a:gd name="connsiteY6" fmla="*/ 57420 h 117806"/>
              <a:gd name="connsiteX7" fmla="*/ 323933 w 396960"/>
              <a:gd name="connsiteY7" fmla="*/ 60595 h 117806"/>
              <a:gd name="connsiteX8" fmla="*/ 222333 w 396960"/>
              <a:gd name="connsiteY8" fmla="*/ 12970 h 117806"/>
              <a:gd name="connsiteX9" fmla="*/ 174708 w 396960"/>
              <a:gd name="connsiteY9" fmla="*/ 6620 h 117806"/>
              <a:gd name="connsiteX10" fmla="*/ 139783 w 396960"/>
              <a:gd name="connsiteY10" fmla="*/ 270 h 117806"/>
              <a:gd name="connsiteX11" fmla="*/ 83 w 396960"/>
              <a:gd name="connsiteY11" fmla="*/ 19320 h 11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6960" h="117806">
                <a:moveTo>
                  <a:pt x="83" y="19320"/>
                </a:moveTo>
                <a:cubicBezTo>
                  <a:pt x="3787" y="20378"/>
                  <a:pt x="129200" y="7149"/>
                  <a:pt x="162008" y="6620"/>
                </a:cubicBezTo>
                <a:cubicBezTo>
                  <a:pt x="194816" y="6091"/>
                  <a:pt x="196933" y="16145"/>
                  <a:pt x="196933" y="16145"/>
                </a:cubicBezTo>
                <a:lnTo>
                  <a:pt x="292183" y="44720"/>
                </a:lnTo>
                <a:cubicBezTo>
                  <a:pt x="308587" y="49483"/>
                  <a:pt x="277896" y="32549"/>
                  <a:pt x="295358" y="44720"/>
                </a:cubicBezTo>
                <a:cubicBezTo>
                  <a:pt x="312820" y="56891"/>
                  <a:pt x="396429" y="115628"/>
                  <a:pt x="396958" y="117745"/>
                </a:cubicBezTo>
                <a:cubicBezTo>
                  <a:pt x="397487" y="119862"/>
                  <a:pt x="310704" y="66945"/>
                  <a:pt x="298533" y="57420"/>
                </a:cubicBezTo>
                <a:cubicBezTo>
                  <a:pt x="286362" y="47895"/>
                  <a:pt x="336633" y="68003"/>
                  <a:pt x="323933" y="60595"/>
                </a:cubicBezTo>
                <a:cubicBezTo>
                  <a:pt x="311233" y="53187"/>
                  <a:pt x="247204" y="21966"/>
                  <a:pt x="222333" y="12970"/>
                </a:cubicBezTo>
                <a:cubicBezTo>
                  <a:pt x="197462" y="3974"/>
                  <a:pt x="188466" y="8737"/>
                  <a:pt x="174708" y="6620"/>
                </a:cubicBezTo>
                <a:cubicBezTo>
                  <a:pt x="160950" y="4503"/>
                  <a:pt x="162537" y="-1317"/>
                  <a:pt x="139783" y="270"/>
                </a:cubicBezTo>
                <a:cubicBezTo>
                  <a:pt x="117029" y="1857"/>
                  <a:pt x="-3621" y="18262"/>
                  <a:pt x="83" y="193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7578B87B-F7EA-668E-A18D-45560E1C398F}"/>
              </a:ext>
            </a:extLst>
          </p:cNvPr>
          <p:cNvSpPr/>
          <p:nvPr/>
        </p:nvSpPr>
        <p:spPr>
          <a:xfrm>
            <a:off x="7673607" y="1789651"/>
            <a:ext cx="369227" cy="58217"/>
          </a:xfrm>
          <a:custGeom>
            <a:avLst/>
            <a:gdLst>
              <a:gd name="connsiteX0" fmla="*/ 368 w 369227"/>
              <a:gd name="connsiteY0" fmla="*/ 45499 h 58217"/>
              <a:gd name="connsiteX1" fmla="*/ 82918 w 369227"/>
              <a:gd name="connsiteY1" fmla="*/ 45499 h 58217"/>
              <a:gd name="connsiteX2" fmla="*/ 209918 w 369227"/>
              <a:gd name="connsiteY2" fmla="*/ 4224 h 58217"/>
              <a:gd name="connsiteX3" fmla="*/ 244843 w 369227"/>
              <a:gd name="connsiteY3" fmla="*/ 4224 h 58217"/>
              <a:gd name="connsiteX4" fmla="*/ 368668 w 369227"/>
              <a:gd name="connsiteY4" fmla="*/ 29624 h 58217"/>
              <a:gd name="connsiteX5" fmla="*/ 289293 w 369227"/>
              <a:gd name="connsiteY5" fmla="*/ 20099 h 58217"/>
              <a:gd name="connsiteX6" fmla="*/ 257543 w 369227"/>
              <a:gd name="connsiteY6" fmla="*/ 20099 h 58217"/>
              <a:gd name="connsiteX7" fmla="*/ 187693 w 369227"/>
              <a:gd name="connsiteY7" fmla="*/ 42324 h 58217"/>
              <a:gd name="connsiteX8" fmla="*/ 114668 w 369227"/>
              <a:gd name="connsiteY8" fmla="*/ 58199 h 58217"/>
              <a:gd name="connsiteX9" fmla="*/ 368 w 369227"/>
              <a:gd name="connsiteY9" fmla="*/ 45499 h 5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227" h="58217">
                <a:moveTo>
                  <a:pt x="368" y="45499"/>
                </a:moveTo>
                <a:cubicBezTo>
                  <a:pt x="-4924" y="43382"/>
                  <a:pt x="47993" y="52378"/>
                  <a:pt x="82918" y="45499"/>
                </a:cubicBezTo>
                <a:cubicBezTo>
                  <a:pt x="117843" y="38620"/>
                  <a:pt x="182931" y="11103"/>
                  <a:pt x="209918" y="4224"/>
                </a:cubicBezTo>
                <a:cubicBezTo>
                  <a:pt x="236905" y="-2655"/>
                  <a:pt x="218385" y="-9"/>
                  <a:pt x="244843" y="4224"/>
                </a:cubicBezTo>
                <a:cubicBezTo>
                  <a:pt x="271301" y="8457"/>
                  <a:pt x="361260" y="26978"/>
                  <a:pt x="368668" y="29624"/>
                </a:cubicBezTo>
                <a:cubicBezTo>
                  <a:pt x="376076" y="32270"/>
                  <a:pt x="307814" y="21686"/>
                  <a:pt x="289293" y="20099"/>
                </a:cubicBezTo>
                <a:cubicBezTo>
                  <a:pt x="270772" y="18512"/>
                  <a:pt x="274476" y="16395"/>
                  <a:pt x="257543" y="20099"/>
                </a:cubicBezTo>
                <a:cubicBezTo>
                  <a:pt x="240610" y="23803"/>
                  <a:pt x="211505" y="35974"/>
                  <a:pt x="187693" y="42324"/>
                </a:cubicBezTo>
                <a:cubicBezTo>
                  <a:pt x="163881" y="48674"/>
                  <a:pt x="140068" y="57670"/>
                  <a:pt x="114668" y="58199"/>
                </a:cubicBezTo>
                <a:cubicBezTo>
                  <a:pt x="89268" y="58728"/>
                  <a:pt x="5660" y="47616"/>
                  <a:pt x="368" y="454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FB4B5126-DCC1-244A-91F7-59A137A18BEC}"/>
              </a:ext>
            </a:extLst>
          </p:cNvPr>
          <p:cNvSpPr/>
          <p:nvPr/>
        </p:nvSpPr>
        <p:spPr>
          <a:xfrm>
            <a:off x="7926754" y="1788224"/>
            <a:ext cx="143135" cy="100679"/>
          </a:xfrm>
          <a:custGeom>
            <a:avLst/>
            <a:gdLst>
              <a:gd name="connsiteX0" fmla="*/ 58371 w 143135"/>
              <a:gd name="connsiteY0" fmla="*/ 12001 h 100679"/>
              <a:gd name="connsiteX1" fmla="*/ 140921 w 143135"/>
              <a:gd name="connsiteY1" fmla="*/ 94551 h 100679"/>
              <a:gd name="connsiteX2" fmla="*/ 109171 w 143135"/>
              <a:gd name="connsiteY2" fmla="*/ 85026 h 100679"/>
              <a:gd name="connsiteX3" fmla="*/ 1221 w 143135"/>
              <a:gd name="connsiteY3" fmla="*/ 8826 h 100679"/>
              <a:gd name="connsiteX4" fmla="*/ 58371 w 143135"/>
              <a:gd name="connsiteY4" fmla="*/ 12001 h 10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35" h="100679">
                <a:moveTo>
                  <a:pt x="58371" y="12001"/>
                </a:moveTo>
                <a:cubicBezTo>
                  <a:pt x="81654" y="26288"/>
                  <a:pt x="132454" y="82380"/>
                  <a:pt x="140921" y="94551"/>
                </a:cubicBezTo>
                <a:cubicBezTo>
                  <a:pt x="149388" y="106722"/>
                  <a:pt x="132454" y="99313"/>
                  <a:pt x="109171" y="85026"/>
                </a:cubicBezTo>
                <a:cubicBezTo>
                  <a:pt x="85888" y="70739"/>
                  <a:pt x="10217" y="22055"/>
                  <a:pt x="1221" y="8826"/>
                </a:cubicBezTo>
                <a:cubicBezTo>
                  <a:pt x="-7775" y="-4403"/>
                  <a:pt x="35088" y="-2286"/>
                  <a:pt x="58371" y="1200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EBCFC17D-8559-A328-299E-BBC9D68D2CE4}"/>
              </a:ext>
            </a:extLst>
          </p:cNvPr>
          <p:cNvSpPr/>
          <p:nvPr/>
        </p:nvSpPr>
        <p:spPr>
          <a:xfrm>
            <a:off x="8381045" y="1901499"/>
            <a:ext cx="274602" cy="45554"/>
          </a:xfrm>
          <a:custGeom>
            <a:avLst/>
            <a:gdLst>
              <a:gd name="connsiteX0" fmla="*/ 955 w 274602"/>
              <a:gd name="connsiteY0" fmla="*/ 44776 h 45554"/>
              <a:gd name="connsiteX1" fmla="*/ 166055 w 274602"/>
              <a:gd name="connsiteY1" fmla="*/ 6676 h 45554"/>
              <a:gd name="connsiteX2" fmla="*/ 137480 w 274602"/>
              <a:gd name="connsiteY2" fmla="*/ 13026 h 45554"/>
              <a:gd name="connsiteX3" fmla="*/ 200980 w 274602"/>
              <a:gd name="connsiteY3" fmla="*/ 326 h 45554"/>
              <a:gd name="connsiteX4" fmla="*/ 274005 w 274602"/>
              <a:gd name="connsiteY4" fmla="*/ 28901 h 45554"/>
              <a:gd name="connsiteX5" fmla="*/ 226380 w 274602"/>
              <a:gd name="connsiteY5" fmla="*/ 22551 h 45554"/>
              <a:gd name="connsiteX6" fmla="*/ 73980 w 274602"/>
              <a:gd name="connsiteY6" fmla="*/ 44776 h 45554"/>
              <a:gd name="connsiteX7" fmla="*/ 96205 w 274602"/>
              <a:gd name="connsiteY7" fmla="*/ 32076 h 45554"/>
              <a:gd name="connsiteX8" fmla="*/ 955 w 274602"/>
              <a:gd name="connsiteY8" fmla="*/ 44776 h 4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602" h="45554">
                <a:moveTo>
                  <a:pt x="955" y="44776"/>
                </a:moveTo>
                <a:cubicBezTo>
                  <a:pt x="12597" y="40543"/>
                  <a:pt x="143301" y="11968"/>
                  <a:pt x="166055" y="6676"/>
                </a:cubicBezTo>
                <a:cubicBezTo>
                  <a:pt x="188809" y="1384"/>
                  <a:pt x="131659" y="14084"/>
                  <a:pt x="137480" y="13026"/>
                </a:cubicBezTo>
                <a:cubicBezTo>
                  <a:pt x="143301" y="11968"/>
                  <a:pt x="178226" y="-2320"/>
                  <a:pt x="200980" y="326"/>
                </a:cubicBezTo>
                <a:cubicBezTo>
                  <a:pt x="223734" y="2972"/>
                  <a:pt x="269772" y="25197"/>
                  <a:pt x="274005" y="28901"/>
                </a:cubicBezTo>
                <a:cubicBezTo>
                  <a:pt x="278238" y="32605"/>
                  <a:pt x="259718" y="19905"/>
                  <a:pt x="226380" y="22551"/>
                </a:cubicBezTo>
                <a:cubicBezTo>
                  <a:pt x="193043" y="25197"/>
                  <a:pt x="95676" y="43189"/>
                  <a:pt x="73980" y="44776"/>
                </a:cubicBezTo>
                <a:cubicBezTo>
                  <a:pt x="52284" y="46363"/>
                  <a:pt x="104672" y="29430"/>
                  <a:pt x="96205" y="32076"/>
                </a:cubicBezTo>
                <a:cubicBezTo>
                  <a:pt x="87738" y="34722"/>
                  <a:pt x="-10687" y="49009"/>
                  <a:pt x="955" y="4477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BFE67BD-A984-7D90-8EEF-0C49C1AEE496}"/>
              </a:ext>
            </a:extLst>
          </p:cNvPr>
          <p:cNvSpPr/>
          <p:nvPr/>
        </p:nvSpPr>
        <p:spPr>
          <a:xfrm>
            <a:off x="7632493" y="1855753"/>
            <a:ext cx="412966" cy="148188"/>
          </a:xfrm>
          <a:custGeom>
            <a:avLst/>
            <a:gdLst>
              <a:gd name="connsiteX0" fmla="*/ 207 w 412966"/>
              <a:gd name="connsiteY0" fmla="*/ 1622 h 148188"/>
              <a:gd name="connsiteX1" fmla="*/ 98632 w 412966"/>
              <a:gd name="connsiteY1" fmla="*/ 7972 h 148188"/>
              <a:gd name="connsiteX2" fmla="*/ 133557 w 412966"/>
              <a:gd name="connsiteY2" fmla="*/ 71472 h 148188"/>
              <a:gd name="connsiteX3" fmla="*/ 168482 w 412966"/>
              <a:gd name="connsiteY3" fmla="*/ 80997 h 148188"/>
              <a:gd name="connsiteX4" fmla="*/ 168482 w 412966"/>
              <a:gd name="connsiteY4" fmla="*/ 84172 h 148188"/>
              <a:gd name="connsiteX5" fmla="*/ 289132 w 412966"/>
              <a:gd name="connsiteY5" fmla="*/ 87347 h 148188"/>
              <a:gd name="connsiteX6" fmla="*/ 292307 w 412966"/>
              <a:gd name="connsiteY6" fmla="*/ 87347 h 148188"/>
              <a:gd name="connsiteX7" fmla="*/ 412957 w 412966"/>
              <a:gd name="connsiteY7" fmla="*/ 61947 h 148188"/>
              <a:gd name="connsiteX8" fmla="*/ 298657 w 412966"/>
              <a:gd name="connsiteY8" fmla="*/ 74647 h 148188"/>
              <a:gd name="connsiteX9" fmla="*/ 244682 w 412966"/>
              <a:gd name="connsiteY9" fmla="*/ 125447 h 148188"/>
              <a:gd name="connsiteX10" fmla="*/ 235157 w 412966"/>
              <a:gd name="connsiteY10" fmla="*/ 119097 h 148188"/>
              <a:gd name="connsiteX11" fmla="*/ 216107 w 412966"/>
              <a:gd name="connsiteY11" fmla="*/ 147672 h 148188"/>
              <a:gd name="connsiteX12" fmla="*/ 187532 w 412966"/>
              <a:gd name="connsiteY12" fmla="*/ 90522 h 148188"/>
              <a:gd name="connsiteX13" fmla="*/ 111332 w 412966"/>
              <a:gd name="connsiteY13" fmla="*/ 119097 h 148188"/>
              <a:gd name="connsiteX14" fmla="*/ 133557 w 412966"/>
              <a:gd name="connsiteY14" fmla="*/ 71472 h 148188"/>
              <a:gd name="connsiteX15" fmla="*/ 89107 w 412966"/>
              <a:gd name="connsiteY15" fmla="*/ 80997 h 148188"/>
              <a:gd name="connsiteX16" fmla="*/ 104982 w 412966"/>
              <a:gd name="connsiteY16" fmla="*/ 39722 h 148188"/>
              <a:gd name="connsiteX17" fmla="*/ 73232 w 412966"/>
              <a:gd name="connsiteY17" fmla="*/ 14322 h 148188"/>
              <a:gd name="connsiteX18" fmla="*/ 207 w 412966"/>
              <a:gd name="connsiteY18" fmla="*/ 1622 h 14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2966" h="148188">
                <a:moveTo>
                  <a:pt x="207" y="1622"/>
                </a:moveTo>
                <a:cubicBezTo>
                  <a:pt x="4440" y="564"/>
                  <a:pt x="76407" y="-3670"/>
                  <a:pt x="98632" y="7972"/>
                </a:cubicBezTo>
                <a:cubicBezTo>
                  <a:pt x="120857" y="19614"/>
                  <a:pt x="121915" y="59301"/>
                  <a:pt x="133557" y="71472"/>
                </a:cubicBezTo>
                <a:cubicBezTo>
                  <a:pt x="145199" y="83643"/>
                  <a:pt x="162661" y="78880"/>
                  <a:pt x="168482" y="80997"/>
                </a:cubicBezTo>
                <a:cubicBezTo>
                  <a:pt x="174303" y="83114"/>
                  <a:pt x="148374" y="83114"/>
                  <a:pt x="168482" y="84172"/>
                </a:cubicBezTo>
                <a:cubicBezTo>
                  <a:pt x="188590" y="85230"/>
                  <a:pt x="268495" y="86818"/>
                  <a:pt x="289132" y="87347"/>
                </a:cubicBezTo>
                <a:cubicBezTo>
                  <a:pt x="309769" y="87876"/>
                  <a:pt x="292307" y="87347"/>
                  <a:pt x="292307" y="87347"/>
                </a:cubicBezTo>
                <a:cubicBezTo>
                  <a:pt x="312944" y="83114"/>
                  <a:pt x="411899" y="64064"/>
                  <a:pt x="412957" y="61947"/>
                </a:cubicBezTo>
                <a:cubicBezTo>
                  <a:pt x="414015" y="59830"/>
                  <a:pt x="326703" y="64064"/>
                  <a:pt x="298657" y="74647"/>
                </a:cubicBezTo>
                <a:cubicBezTo>
                  <a:pt x="270611" y="85230"/>
                  <a:pt x="255265" y="118039"/>
                  <a:pt x="244682" y="125447"/>
                </a:cubicBezTo>
                <a:cubicBezTo>
                  <a:pt x="234099" y="132855"/>
                  <a:pt x="239919" y="115393"/>
                  <a:pt x="235157" y="119097"/>
                </a:cubicBezTo>
                <a:cubicBezTo>
                  <a:pt x="230395" y="122801"/>
                  <a:pt x="224045" y="152435"/>
                  <a:pt x="216107" y="147672"/>
                </a:cubicBezTo>
                <a:cubicBezTo>
                  <a:pt x="208170" y="142910"/>
                  <a:pt x="204995" y="95285"/>
                  <a:pt x="187532" y="90522"/>
                </a:cubicBezTo>
                <a:cubicBezTo>
                  <a:pt x="170069" y="85759"/>
                  <a:pt x="120328" y="122272"/>
                  <a:pt x="111332" y="119097"/>
                </a:cubicBezTo>
                <a:cubicBezTo>
                  <a:pt x="102336" y="115922"/>
                  <a:pt x="137261" y="77822"/>
                  <a:pt x="133557" y="71472"/>
                </a:cubicBezTo>
                <a:cubicBezTo>
                  <a:pt x="129853" y="65122"/>
                  <a:pt x="93870" y="86289"/>
                  <a:pt x="89107" y="80997"/>
                </a:cubicBezTo>
                <a:cubicBezTo>
                  <a:pt x="84345" y="75705"/>
                  <a:pt x="107628" y="50835"/>
                  <a:pt x="104982" y="39722"/>
                </a:cubicBezTo>
                <a:cubicBezTo>
                  <a:pt x="102336" y="28609"/>
                  <a:pt x="88578" y="17497"/>
                  <a:pt x="73232" y="14322"/>
                </a:cubicBezTo>
                <a:cubicBezTo>
                  <a:pt x="57886" y="11147"/>
                  <a:pt x="-4026" y="2680"/>
                  <a:pt x="207" y="162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23F9C06-66F6-8429-2BB5-74A757F5746F}"/>
              </a:ext>
            </a:extLst>
          </p:cNvPr>
          <p:cNvSpPr/>
          <p:nvPr/>
        </p:nvSpPr>
        <p:spPr>
          <a:xfrm>
            <a:off x="8477227" y="1904866"/>
            <a:ext cx="345440" cy="164396"/>
          </a:xfrm>
          <a:custGeom>
            <a:avLst/>
            <a:gdLst>
              <a:gd name="connsiteX0" fmla="*/ 123848 w 345440"/>
              <a:gd name="connsiteY0" fmla="*/ 134 h 164396"/>
              <a:gd name="connsiteX1" fmla="*/ 228623 w 345440"/>
              <a:gd name="connsiteY1" fmla="*/ 82684 h 164396"/>
              <a:gd name="connsiteX2" fmla="*/ 215923 w 345440"/>
              <a:gd name="connsiteY2" fmla="*/ 54109 h 164396"/>
              <a:gd name="connsiteX3" fmla="*/ 339748 w 345440"/>
              <a:gd name="connsiteY3" fmla="*/ 139834 h 164396"/>
              <a:gd name="connsiteX4" fmla="*/ 317523 w 345440"/>
              <a:gd name="connsiteY4" fmla="*/ 143009 h 164396"/>
              <a:gd name="connsiteX5" fmla="*/ 254023 w 345440"/>
              <a:gd name="connsiteY5" fmla="*/ 162059 h 164396"/>
              <a:gd name="connsiteX6" fmla="*/ 206398 w 345440"/>
              <a:gd name="connsiteY6" fmla="*/ 82684 h 164396"/>
              <a:gd name="connsiteX7" fmla="*/ 142898 w 345440"/>
              <a:gd name="connsiteY7" fmla="*/ 66809 h 164396"/>
              <a:gd name="connsiteX8" fmla="*/ 31773 w 345440"/>
              <a:gd name="connsiteY8" fmla="*/ 82684 h 164396"/>
              <a:gd name="connsiteX9" fmla="*/ 23 w 345440"/>
              <a:gd name="connsiteY9" fmla="*/ 95384 h 164396"/>
              <a:gd name="connsiteX10" fmla="*/ 34948 w 345440"/>
              <a:gd name="connsiteY10" fmla="*/ 63634 h 164396"/>
              <a:gd name="connsiteX11" fmla="*/ 123848 w 345440"/>
              <a:gd name="connsiteY11" fmla="*/ 134 h 16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440" h="164396">
                <a:moveTo>
                  <a:pt x="123848" y="134"/>
                </a:moveTo>
                <a:cubicBezTo>
                  <a:pt x="156127" y="3309"/>
                  <a:pt x="213277" y="73688"/>
                  <a:pt x="228623" y="82684"/>
                </a:cubicBezTo>
                <a:cubicBezTo>
                  <a:pt x="243969" y="91680"/>
                  <a:pt x="197402" y="44584"/>
                  <a:pt x="215923" y="54109"/>
                </a:cubicBezTo>
                <a:cubicBezTo>
                  <a:pt x="234444" y="63634"/>
                  <a:pt x="339748" y="139834"/>
                  <a:pt x="339748" y="139834"/>
                </a:cubicBezTo>
                <a:cubicBezTo>
                  <a:pt x="356681" y="154651"/>
                  <a:pt x="331810" y="139305"/>
                  <a:pt x="317523" y="143009"/>
                </a:cubicBezTo>
                <a:cubicBezTo>
                  <a:pt x="303236" y="146713"/>
                  <a:pt x="272544" y="172113"/>
                  <a:pt x="254023" y="162059"/>
                </a:cubicBezTo>
                <a:cubicBezTo>
                  <a:pt x="235502" y="152005"/>
                  <a:pt x="224919" y="98559"/>
                  <a:pt x="206398" y="82684"/>
                </a:cubicBezTo>
                <a:cubicBezTo>
                  <a:pt x="187877" y="66809"/>
                  <a:pt x="172002" y="66809"/>
                  <a:pt x="142898" y="66809"/>
                </a:cubicBezTo>
                <a:cubicBezTo>
                  <a:pt x="113794" y="66809"/>
                  <a:pt x="55585" y="77922"/>
                  <a:pt x="31773" y="82684"/>
                </a:cubicBezTo>
                <a:cubicBezTo>
                  <a:pt x="7961" y="87446"/>
                  <a:pt x="-506" y="98559"/>
                  <a:pt x="23" y="95384"/>
                </a:cubicBezTo>
                <a:cubicBezTo>
                  <a:pt x="552" y="92209"/>
                  <a:pt x="18015" y="76334"/>
                  <a:pt x="34948" y="63634"/>
                </a:cubicBezTo>
                <a:cubicBezTo>
                  <a:pt x="51881" y="50934"/>
                  <a:pt x="91569" y="-3041"/>
                  <a:pt x="123848" y="13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A5D5D72D-9772-3429-CD30-EE5B94CFDD49}"/>
              </a:ext>
            </a:extLst>
          </p:cNvPr>
          <p:cNvSpPr/>
          <p:nvPr/>
        </p:nvSpPr>
        <p:spPr>
          <a:xfrm>
            <a:off x="8407191" y="1993878"/>
            <a:ext cx="401215" cy="159050"/>
          </a:xfrm>
          <a:custGeom>
            <a:avLst/>
            <a:gdLst>
              <a:gd name="connsiteX0" fmla="*/ 209 w 401215"/>
              <a:gd name="connsiteY0" fmla="*/ 22 h 159050"/>
              <a:gd name="connsiteX1" fmla="*/ 165309 w 401215"/>
              <a:gd name="connsiteY1" fmla="*/ 92097 h 159050"/>
              <a:gd name="connsiteX2" fmla="*/ 165309 w 401215"/>
              <a:gd name="connsiteY2" fmla="*/ 73047 h 159050"/>
              <a:gd name="connsiteX3" fmla="*/ 327234 w 401215"/>
              <a:gd name="connsiteY3" fmla="*/ 92097 h 159050"/>
              <a:gd name="connsiteX4" fmla="*/ 400259 w 401215"/>
              <a:gd name="connsiteY4" fmla="*/ 53997 h 159050"/>
              <a:gd name="connsiteX5" fmla="*/ 368509 w 401215"/>
              <a:gd name="connsiteY5" fmla="*/ 69872 h 159050"/>
              <a:gd name="connsiteX6" fmla="*/ 362159 w 401215"/>
              <a:gd name="connsiteY6" fmla="*/ 117497 h 159050"/>
              <a:gd name="connsiteX7" fmla="*/ 305009 w 401215"/>
              <a:gd name="connsiteY7" fmla="*/ 92097 h 159050"/>
              <a:gd name="connsiteX8" fmla="*/ 295484 w 401215"/>
              <a:gd name="connsiteY8" fmla="*/ 152422 h 159050"/>
              <a:gd name="connsiteX9" fmla="*/ 228809 w 401215"/>
              <a:gd name="connsiteY9" fmla="*/ 127022 h 159050"/>
              <a:gd name="connsiteX10" fmla="*/ 219284 w 401215"/>
              <a:gd name="connsiteY10" fmla="*/ 158772 h 159050"/>
              <a:gd name="connsiteX11" fmla="*/ 190709 w 401215"/>
              <a:gd name="connsiteY11" fmla="*/ 104797 h 159050"/>
              <a:gd name="connsiteX12" fmla="*/ 143084 w 401215"/>
              <a:gd name="connsiteY12" fmla="*/ 117497 h 159050"/>
              <a:gd name="connsiteX13" fmla="*/ 130384 w 401215"/>
              <a:gd name="connsiteY13" fmla="*/ 133372 h 159050"/>
              <a:gd name="connsiteX14" fmla="*/ 130384 w 401215"/>
              <a:gd name="connsiteY14" fmla="*/ 101622 h 159050"/>
              <a:gd name="connsiteX15" fmla="*/ 209 w 401215"/>
              <a:gd name="connsiteY15" fmla="*/ 22 h 1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1215" h="159050">
                <a:moveTo>
                  <a:pt x="209" y="22"/>
                </a:moveTo>
                <a:cubicBezTo>
                  <a:pt x="6030" y="-1566"/>
                  <a:pt x="137792" y="79926"/>
                  <a:pt x="165309" y="92097"/>
                </a:cubicBezTo>
                <a:cubicBezTo>
                  <a:pt x="192826" y="104268"/>
                  <a:pt x="138322" y="73047"/>
                  <a:pt x="165309" y="73047"/>
                </a:cubicBezTo>
                <a:cubicBezTo>
                  <a:pt x="192296" y="73047"/>
                  <a:pt x="288076" y="95272"/>
                  <a:pt x="327234" y="92097"/>
                </a:cubicBezTo>
                <a:cubicBezTo>
                  <a:pt x="366392" y="88922"/>
                  <a:pt x="393380" y="57701"/>
                  <a:pt x="400259" y="53997"/>
                </a:cubicBezTo>
                <a:cubicBezTo>
                  <a:pt x="407138" y="50293"/>
                  <a:pt x="374859" y="59289"/>
                  <a:pt x="368509" y="69872"/>
                </a:cubicBezTo>
                <a:cubicBezTo>
                  <a:pt x="362159" y="80455"/>
                  <a:pt x="372742" y="113793"/>
                  <a:pt x="362159" y="117497"/>
                </a:cubicBezTo>
                <a:cubicBezTo>
                  <a:pt x="351576" y="121201"/>
                  <a:pt x="316121" y="86276"/>
                  <a:pt x="305009" y="92097"/>
                </a:cubicBezTo>
                <a:cubicBezTo>
                  <a:pt x="293897" y="97918"/>
                  <a:pt x="308184" y="146601"/>
                  <a:pt x="295484" y="152422"/>
                </a:cubicBezTo>
                <a:cubicBezTo>
                  <a:pt x="282784" y="158243"/>
                  <a:pt x="241509" y="125964"/>
                  <a:pt x="228809" y="127022"/>
                </a:cubicBezTo>
                <a:cubicBezTo>
                  <a:pt x="216109" y="128080"/>
                  <a:pt x="225634" y="162476"/>
                  <a:pt x="219284" y="158772"/>
                </a:cubicBezTo>
                <a:cubicBezTo>
                  <a:pt x="212934" y="155068"/>
                  <a:pt x="203409" y="111676"/>
                  <a:pt x="190709" y="104797"/>
                </a:cubicBezTo>
                <a:cubicBezTo>
                  <a:pt x="178009" y="97918"/>
                  <a:pt x="153138" y="112735"/>
                  <a:pt x="143084" y="117497"/>
                </a:cubicBezTo>
                <a:cubicBezTo>
                  <a:pt x="133030" y="122260"/>
                  <a:pt x="132501" y="136018"/>
                  <a:pt x="130384" y="133372"/>
                </a:cubicBezTo>
                <a:cubicBezTo>
                  <a:pt x="128267" y="130726"/>
                  <a:pt x="148905" y="119085"/>
                  <a:pt x="130384" y="101622"/>
                </a:cubicBezTo>
                <a:cubicBezTo>
                  <a:pt x="111863" y="84160"/>
                  <a:pt x="-5612" y="1610"/>
                  <a:pt x="209" y="2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BADA3C5-A724-2F85-6D08-19FA9E864AE3}"/>
              </a:ext>
            </a:extLst>
          </p:cNvPr>
          <p:cNvSpPr/>
          <p:nvPr/>
        </p:nvSpPr>
        <p:spPr>
          <a:xfrm>
            <a:off x="8054404" y="1818649"/>
            <a:ext cx="137542" cy="318189"/>
          </a:xfrm>
          <a:custGeom>
            <a:avLst/>
            <a:gdLst>
              <a:gd name="connsiteX0" fmla="*/ 76771 w 137542"/>
              <a:gd name="connsiteY0" fmla="*/ 626 h 318189"/>
              <a:gd name="connsiteX1" fmla="*/ 137096 w 137542"/>
              <a:gd name="connsiteY1" fmla="*/ 73651 h 318189"/>
              <a:gd name="connsiteX2" fmla="*/ 38671 w 137542"/>
              <a:gd name="connsiteY2" fmla="*/ 121276 h 318189"/>
              <a:gd name="connsiteX3" fmla="*/ 571 w 137542"/>
              <a:gd name="connsiteY3" fmla="*/ 191126 h 318189"/>
              <a:gd name="connsiteX4" fmla="*/ 16446 w 137542"/>
              <a:gd name="connsiteY4" fmla="*/ 200651 h 318189"/>
              <a:gd name="connsiteX5" fmla="*/ 25971 w 137542"/>
              <a:gd name="connsiteY5" fmla="*/ 318126 h 318189"/>
              <a:gd name="connsiteX6" fmla="*/ 19621 w 137542"/>
              <a:gd name="connsiteY6" fmla="*/ 216526 h 318189"/>
              <a:gd name="connsiteX7" fmla="*/ 35496 w 137542"/>
              <a:gd name="connsiteY7" fmla="*/ 178426 h 318189"/>
              <a:gd name="connsiteX8" fmla="*/ 45021 w 137542"/>
              <a:gd name="connsiteY8" fmla="*/ 181601 h 318189"/>
              <a:gd name="connsiteX9" fmla="*/ 130746 w 137542"/>
              <a:gd name="connsiteY9" fmla="*/ 121276 h 318189"/>
              <a:gd name="connsiteX10" fmla="*/ 118046 w 137542"/>
              <a:gd name="connsiteY10" fmla="*/ 118101 h 318189"/>
              <a:gd name="connsiteX11" fmla="*/ 76771 w 137542"/>
              <a:gd name="connsiteY11" fmla="*/ 626 h 31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542" h="318189">
                <a:moveTo>
                  <a:pt x="76771" y="626"/>
                </a:moveTo>
                <a:cubicBezTo>
                  <a:pt x="79946" y="-6782"/>
                  <a:pt x="143446" y="53543"/>
                  <a:pt x="137096" y="73651"/>
                </a:cubicBezTo>
                <a:cubicBezTo>
                  <a:pt x="130746" y="93759"/>
                  <a:pt x="61425" y="101697"/>
                  <a:pt x="38671" y="121276"/>
                </a:cubicBezTo>
                <a:cubicBezTo>
                  <a:pt x="15917" y="140855"/>
                  <a:pt x="4275" y="177897"/>
                  <a:pt x="571" y="191126"/>
                </a:cubicBezTo>
                <a:cubicBezTo>
                  <a:pt x="-3133" y="204355"/>
                  <a:pt x="12213" y="179484"/>
                  <a:pt x="16446" y="200651"/>
                </a:cubicBezTo>
                <a:cubicBezTo>
                  <a:pt x="20679" y="221818"/>
                  <a:pt x="25442" y="315480"/>
                  <a:pt x="25971" y="318126"/>
                </a:cubicBezTo>
                <a:cubicBezTo>
                  <a:pt x="26500" y="320772"/>
                  <a:pt x="18033" y="239809"/>
                  <a:pt x="19621" y="216526"/>
                </a:cubicBezTo>
                <a:cubicBezTo>
                  <a:pt x="21208" y="193243"/>
                  <a:pt x="31263" y="184247"/>
                  <a:pt x="35496" y="178426"/>
                </a:cubicBezTo>
                <a:cubicBezTo>
                  <a:pt x="39729" y="172605"/>
                  <a:pt x="29146" y="191126"/>
                  <a:pt x="45021" y="181601"/>
                </a:cubicBezTo>
                <a:cubicBezTo>
                  <a:pt x="60896" y="172076"/>
                  <a:pt x="118575" y="131859"/>
                  <a:pt x="130746" y="121276"/>
                </a:cubicBezTo>
                <a:cubicBezTo>
                  <a:pt x="142917" y="110693"/>
                  <a:pt x="120163" y="136093"/>
                  <a:pt x="118046" y="118101"/>
                </a:cubicBezTo>
                <a:cubicBezTo>
                  <a:pt x="115929" y="100109"/>
                  <a:pt x="73596" y="8034"/>
                  <a:pt x="76771" y="6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6AC2DB0-FBFB-05A8-B354-A7C6584D0CE5}"/>
              </a:ext>
            </a:extLst>
          </p:cNvPr>
          <p:cNvSpPr/>
          <p:nvPr/>
        </p:nvSpPr>
        <p:spPr>
          <a:xfrm>
            <a:off x="8048599" y="2002660"/>
            <a:ext cx="55398" cy="132711"/>
          </a:xfrm>
          <a:custGeom>
            <a:avLst/>
            <a:gdLst>
              <a:gd name="connsiteX0" fmla="*/ 44476 w 55398"/>
              <a:gd name="connsiteY0" fmla="*/ 765 h 132711"/>
              <a:gd name="connsiteX1" fmla="*/ 54001 w 55398"/>
              <a:gd name="connsiteY1" fmla="*/ 130940 h 132711"/>
              <a:gd name="connsiteX2" fmla="*/ 15901 w 55398"/>
              <a:gd name="connsiteY2" fmla="*/ 73790 h 132711"/>
              <a:gd name="connsiteX3" fmla="*/ 26 w 55398"/>
              <a:gd name="connsiteY3" fmla="*/ 38865 h 132711"/>
              <a:gd name="connsiteX4" fmla="*/ 19076 w 55398"/>
              <a:gd name="connsiteY4" fmla="*/ 73790 h 132711"/>
              <a:gd name="connsiteX5" fmla="*/ 44476 w 55398"/>
              <a:gd name="connsiteY5" fmla="*/ 765 h 13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98" h="132711">
                <a:moveTo>
                  <a:pt x="44476" y="765"/>
                </a:moveTo>
                <a:cubicBezTo>
                  <a:pt x="50297" y="10290"/>
                  <a:pt x="58763" y="118769"/>
                  <a:pt x="54001" y="130940"/>
                </a:cubicBezTo>
                <a:cubicBezTo>
                  <a:pt x="49239" y="143111"/>
                  <a:pt x="24897" y="89136"/>
                  <a:pt x="15901" y="73790"/>
                </a:cubicBezTo>
                <a:cubicBezTo>
                  <a:pt x="6905" y="58444"/>
                  <a:pt x="-503" y="38865"/>
                  <a:pt x="26" y="38865"/>
                </a:cubicBezTo>
                <a:cubicBezTo>
                  <a:pt x="555" y="38865"/>
                  <a:pt x="16430" y="73790"/>
                  <a:pt x="19076" y="73790"/>
                </a:cubicBezTo>
                <a:cubicBezTo>
                  <a:pt x="21722" y="73790"/>
                  <a:pt x="38655" y="-8760"/>
                  <a:pt x="44476" y="76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AC3BCC13-8DFE-9385-A0F1-DC270E591C58}"/>
              </a:ext>
            </a:extLst>
          </p:cNvPr>
          <p:cNvSpPr/>
          <p:nvPr/>
        </p:nvSpPr>
        <p:spPr>
          <a:xfrm>
            <a:off x="7946608" y="2165187"/>
            <a:ext cx="332626" cy="455383"/>
          </a:xfrm>
          <a:custGeom>
            <a:avLst/>
            <a:gdLst>
              <a:gd name="connsiteX0" fmla="*/ 22642 w 332626"/>
              <a:gd name="connsiteY0" fmla="*/ 63663 h 455383"/>
              <a:gd name="connsiteX1" fmla="*/ 165517 w 332626"/>
              <a:gd name="connsiteY1" fmla="*/ 41438 h 455383"/>
              <a:gd name="connsiteX2" fmla="*/ 175042 w 332626"/>
              <a:gd name="connsiteY2" fmla="*/ 50963 h 455383"/>
              <a:gd name="connsiteX3" fmla="*/ 260767 w 332626"/>
              <a:gd name="connsiteY3" fmla="*/ 73188 h 455383"/>
              <a:gd name="connsiteX4" fmla="*/ 302042 w 332626"/>
              <a:gd name="connsiteY4" fmla="*/ 158913 h 455383"/>
              <a:gd name="connsiteX5" fmla="*/ 295692 w 332626"/>
              <a:gd name="connsiteY5" fmla="*/ 143038 h 455383"/>
              <a:gd name="connsiteX6" fmla="*/ 295692 w 332626"/>
              <a:gd name="connsiteY6" fmla="*/ 320838 h 455383"/>
              <a:gd name="connsiteX7" fmla="*/ 295692 w 332626"/>
              <a:gd name="connsiteY7" fmla="*/ 314488 h 455383"/>
              <a:gd name="connsiteX8" fmla="*/ 251242 w 332626"/>
              <a:gd name="connsiteY8" fmla="*/ 387513 h 455383"/>
              <a:gd name="connsiteX9" fmla="*/ 200442 w 332626"/>
              <a:gd name="connsiteY9" fmla="*/ 438313 h 455383"/>
              <a:gd name="connsiteX10" fmla="*/ 102017 w 332626"/>
              <a:gd name="connsiteY10" fmla="*/ 438313 h 455383"/>
              <a:gd name="connsiteX11" fmla="*/ 22642 w 332626"/>
              <a:gd name="connsiteY11" fmla="*/ 428788 h 455383"/>
              <a:gd name="connsiteX12" fmla="*/ 417 w 332626"/>
              <a:gd name="connsiteY12" fmla="*/ 352588 h 455383"/>
              <a:gd name="connsiteX13" fmla="*/ 9942 w 332626"/>
              <a:gd name="connsiteY13" fmla="*/ 419263 h 455383"/>
              <a:gd name="connsiteX14" fmla="*/ 32167 w 332626"/>
              <a:gd name="connsiteY14" fmla="*/ 451013 h 455383"/>
              <a:gd name="connsiteX15" fmla="*/ 197267 w 332626"/>
              <a:gd name="connsiteY15" fmla="*/ 444663 h 455383"/>
              <a:gd name="connsiteX16" fmla="*/ 302042 w 332626"/>
              <a:gd name="connsiteY16" fmla="*/ 355763 h 455383"/>
              <a:gd name="connsiteX17" fmla="*/ 305217 w 332626"/>
              <a:gd name="connsiteY17" fmla="*/ 324013 h 455383"/>
              <a:gd name="connsiteX18" fmla="*/ 330617 w 332626"/>
              <a:gd name="connsiteY18" fmla="*/ 108113 h 455383"/>
              <a:gd name="connsiteX19" fmla="*/ 244892 w 332626"/>
              <a:gd name="connsiteY19" fmla="*/ 70013 h 455383"/>
              <a:gd name="connsiteX20" fmla="*/ 251242 w 332626"/>
              <a:gd name="connsiteY20" fmla="*/ 70013 h 455383"/>
              <a:gd name="connsiteX21" fmla="*/ 140117 w 332626"/>
              <a:gd name="connsiteY21" fmla="*/ 163 h 455383"/>
              <a:gd name="connsiteX22" fmla="*/ 22642 w 332626"/>
              <a:gd name="connsiteY22" fmla="*/ 63663 h 45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2626" h="455383">
                <a:moveTo>
                  <a:pt x="22642" y="63663"/>
                </a:moveTo>
                <a:cubicBezTo>
                  <a:pt x="26875" y="70542"/>
                  <a:pt x="165517" y="41438"/>
                  <a:pt x="165517" y="41438"/>
                </a:cubicBezTo>
                <a:cubicBezTo>
                  <a:pt x="190917" y="39321"/>
                  <a:pt x="159167" y="45671"/>
                  <a:pt x="175042" y="50963"/>
                </a:cubicBezTo>
                <a:cubicBezTo>
                  <a:pt x="190917" y="56255"/>
                  <a:pt x="239600" y="55196"/>
                  <a:pt x="260767" y="73188"/>
                </a:cubicBezTo>
                <a:cubicBezTo>
                  <a:pt x="281934" y="91180"/>
                  <a:pt x="296221" y="147271"/>
                  <a:pt x="302042" y="158913"/>
                </a:cubicBezTo>
                <a:cubicBezTo>
                  <a:pt x="307863" y="170555"/>
                  <a:pt x="296750" y="116051"/>
                  <a:pt x="295692" y="143038"/>
                </a:cubicBezTo>
                <a:cubicBezTo>
                  <a:pt x="294634" y="170025"/>
                  <a:pt x="295692" y="320838"/>
                  <a:pt x="295692" y="320838"/>
                </a:cubicBezTo>
                <a:cubicBezTo>
                  <a:pt x="295692" y="349413"/>
                  <a:pt x="303100" y="303376"/>
                  <a:pt x="295692" y="314488"/>
                </a:cubicBezTo>
                <a:cubicBezTo>
                  <a:pt x="288284" y="325601"/>
                  <a:pt x="267117" y="366876"/>
                  <a:pt x="251242" y="387513"/>
                </a:cubicBezTo>
                <a:cubicBezTo>
                  <a:pt x="235367" y="408151"/>
                  <a:pt x="225313" y="429846"/>
                  <a:pt x="200442" y="438313"/>
                </a:cubicBezTo>
                <a:cubicBezTo>
                  <a:pt x="175571" y="446780"/>
                  <a:pt x="131650" y="439900"/>
                  <a:pt x="102017" y="438313"/>
                </a:cubicBezTo>
                <a:cubicBezTo>
                  <a:pt x="72384" y="436726"/>
                  <a:pt x="39575" y="443075"/>
                  <a:pt x="22642" y="428788"/>
                </a:cubicBezTo>
                <a:cubicBezTo>
                  <a:pt x="5709" y="414501"/>
                  <a:pt x="2534" y="354176"/>
                  <a:pt x="417" y="352588"/>
                </a:cubicBezTo>
                <a:cubicBezTo>
                  <a:pt x="-1700" y="351000"/>
                  <a:pt x="4650" y="402859"/>
                  <a:pt x="9942" y="419263"/>
                </a:cubicBezTo>
                <a:cubicBezTo>
                  <a:pt x="15234" y="435667"/>
                  <a:pt x="946" y="446780"/>
                  <a:pt x="32167" y="451013"/>
                </a:cubicBezTo>
                <a:cubicBezTo>
                  <a:pt x="63388" y="455246"/>
                  <a:pt x="152288" y="460538"/>
                  <a:pt x="197267" y="444663"/>
                </a:cubicBezTo>
                <a:cubicBezTo>
                  <a:pt x="242246" y="428788"/>
                  <a:pt x="284050" y="375871"/>
                  <a:pt x="302042" y="355763"/>
                </a:cubicBezTo>
                <a:cubicBezTo>
                  <a:pt x="320034" y="335655"/>
                  <a:pt x="300455" y="365288"/>
                  <a:pt x="305217" y="324013"/>
                </a:cubicBezTo>
                <a:cubicBezTo>
                  <a:pt x="309979" y="282738"/>
                  <a:pt x="340671" y="150446"/>
                  <a:pt x="330617" y="108113"/>
                </a:cubicBezTo>
                <a:cubicBezTo>
                  <a:pt x="320563" y="65780"/>
                  <a:pt x="244892" y="70013"/>
                  <a:pt x="244892" y="70013"/>
                </a:cubicBezTo>
                <a:cubicBezTo>
                  <a:pt x="231663" y="63663"/>
                  <a:pt x="268704" y="81655"/>
                  <a:pt x="251242" y="70013"/>
                </a:cubicBezTo>
                <a:cubicBezTo>
                  <a:pt x="233780" y="58371"/>
                  <a:pt x="173455" y="3867"/>
                  <a:pt x="140117" y="163"/>
                </a:cubicBezTo>
                <a:cubicBezTo>
                  <a:pt x="106779" y="-3541"/>
                  <a:pt x="18409" y="56784"/>
                  <a:pt x="22642" y="6366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F31A4A33-D1D6-1EC3-3022-0D0337B9EE3D}"/>
              </a:ext>
            </a:extLst>
          </p:cNvPr>
          <p:cNvSpPr/>
          <p:nvPr/>
        </p:nvSpPr>
        <p:spPr>
          <a:xfrm>
            <a:off x="7969139" y="2212847"/>
            <a:ext cx="290159" cy="149356"/>
          </a:xfrm>
          <a:custGeom>
            <a:avLst/>
            <a:gdLst>
              <a:gd name="connsiteX0" fmla="*/ 111 w 290159"/>
              <a:gd name="connsiteY0" fmla="*/ 3303 h 149356"/>
              <a:gd name="connsiteX1" fmla="*/ 123936 w 290159"/>
              <a:gd name="connsiteY1" fmla="*/ 47753 h 149356"/>
              <a:gd name="connsiteX2" fmla="*/ 136636 w 290159"/>
              <a:gd name="connsiteY2" fmla="*/ 101728 h 149356"/>
              <a:gd name="connsiteX3" fmla="*/ 162036 w 290159"/>
              <a:gd name="connsiteY3" fmla="*/ 79503 h 149356"/>
              <a:gd name="connsiteX4" fmla="*/ 289036 w 290159"/>
              <a:gd name="connsiteY4" fmla="*/ 149353 h 149356"/>
              <a:gd name="connsiteX5" fmla="*/ 219186 w 290159"/>
              <a:gd name="connsiteY5" fmla="*/ 82678 h 149356"/>
              <a:gd name="connsiteX6" fmla="*/ 133461 w 290159"/>
              <a:gd name="connsiteY6" fmla="*/ 66803 h 149356"/>
              <a:gd name="connsiteX7" fmla="*/ 101711 w 290159"/>
              <a:gd name="connsiteY7" fmla="*/ 9653 h 149356"/>
              <a:gd name="connsiteX8" fmla="*/ 111 w 290159"/>
              <a:gd name="connsiteY8" fmla="*/ 3303 h 14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159" h="149356">
                <a:moveTo>
                  <a:pt x="111" y="3303"/>
                </a:moveTo>
                <a:cubicBezTo>
                  <a:pt x="3815" y="9653"/>
                  <a:pt x="101182" y="31349"/>
                  <a:pt x="123936" y="47753"/>
                </a:cubicBezTo>
                <a:cubicBezTo>
                  <a:pt x="146690" y="64157"/>
                  <a:pt x="130286" y="96436"/>
                  <a:pt x="136636" y="101728"/>
                </a:cubicBezTo>
                <a:cubicBezTo>
                  <a:pt x="142986" y="107020"/>
                  <a:pt x="136636" y="71566"/>
                  <a:pt x="162036" y="79503"/>
                </a:cubicBezTo>
                <a:cubicBezTo>
                  <a:pt x="187436" y="87440"/>
                  <a:pt x="279511" y="148824"/>
                  <a:pt x="289036" y="149353"/>
                </a:cubicBezTo>
                <a:cubicBezTo>
                  <a:pt x="298561" y="149882"/>
                  <a:pt x="245115" y="96436"/>
                  <a:pt x="219186" y="82678"/>
                </a:cubicBezTo>
                <a:cubicBezTo>
                  <a:pt x="193257" y="68920"/>
                  <a:pt x="153040" y="78974"/>
                  <a:pt x="133461" y="66803"/>
                </a:cubicBezTo>
                <a:cubicBezTo>
                  <a:pt x="113882" y="54632"/>
                  <a:pt x="117586" y="19178"/>
                  <a:pt x="101711" y="9653"/>
                </a:cubicBezTo>
                <a:cubicBezTo>
                  <a:pt x="85836" y="128"/>
                  <a:pt x="-3593" y="-3047"/>
                  <a:pt x="111" y="330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6F5A9CF9-E3D9-A9A8-3105-89C798FC1BD8}"/>
              </a:ext>
            </a:extLst>
          </p:cNvPr>
          <p:cNvSpPr/>
          <p:nvPr/>
        </p:nvSpPr>
        <p:spPr>
          <a:xfrm>
            <a:off x="7918449" y="2418114"/>
            <a:ext cx="308082" cy="113227"/>
          </a:xfrm>
          <a:custGeom>
            <a:avLst/>
            <a:gdLst>
              <a:gd name="connsiteX0" fmla="*/ 1 w 308082"/>
              <a:gd name="connsiteY0" fmla="*/ 96486 h 113227"/>
              <a:gd name="connsiteX1" fmla="*/ 142876 w 308082"/>
              <a:gd name="connsiteY1" fmla="*/ 13936 h 113227"/>
              <a:gd name="connsiteX2" fmla="*/ 95251 w 308082"/>
              <a:gd name="connsiteY2" fmla="*/ 20286 h 113227"/>
              <a:gd name="connsiteX3" fmla="*/ 180976 w 308082"/>
              <a:gd name="connsiteY3" fmla="*/ 1236 h 113227"/>
              <a:gd name="connsiteX4" fmla="*/ 276226 w 308082"/>
              <a:gd name="connsiteY4" fmla="*/ 29811 h 113227"/>
              <a:gd name="connsiteX5" fmla="*/ 285751 w 308082"/>
              <a:gd name="connsiteY5" fmla="*/ 36161 h 113227"/>
              <a:gd name="connsiteX6" fmla="*/ 276226 w 308082"/>
              <a:gd name="connsiteY6" fmla="*/ 112361 h 113227"/>
              <a:gd name="connsiteX7" fmla="*/ 307976 w 308082"/>
              <a:gd name="connsiteY7" fmla="*/ 74261 h 113227"/>
              <a:gd name="connsiteX8" fmla="*/ 263526 w 308082"/>
              <a:gd name="connsiteY8" fmla="*/ 26636 h 113227"/>
              <a:gd name="connsiteX9" fmla="*/ 146051 w 308082"/>
              <a:gd name="connsiteY9" fmla="*/ 1236 h 113227"/>
              <a:gd name="connsiteX10" fmla="*/ 1 w 308082"/>
              <a:gd name="connsiteY10" fmla="*/ 96486 h 11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082" h="113227">
                <a:moveTo>
                  <a:pt x="1" y="96486"/>
                </a:moveTo>
                <a:cubicBezTo>
                  <a:pt x="-528" y="98603"/>
                  <a:pt x="127001" y="26636"/>
                  <a:pt x="142876" y="13936"/>
                </a:cubicBezTo>
                <a:cubicBezTo>
                  <a:pt x="158751" y="1236"/>
                  <a:pt x="88901" y="22403"/>
                  <a:pt x="95251" y="20286"/>
                </a:cubicBezTo>
                <a:cubicBezTo>
                  <a:pt x="101601" y="18169"/>
                  <a:pt x="150814" y="-351"/>
                  <a:pt x="180976" y="1236"/>
                </a:cubicBezTo>
                <a:cubicBezTo>
                  <a:pt x="211138" y="2823"/>
                  <a:pt x="276226" y="29811"/>
                  <a:pt x="276226" y="29811"/>
                </a:cubicBezTo>
                <a:cubicBezTo>
                  <a:pt x="293688" y="35632"/>
                  <a:pt x="285751" y="22403"/>
                  <a:pt x="285751" y="36161"/>
                </a:cubicBezTo>
                <a:cubicBezTo>
                  <a:pt x="285751" y="49919"/>
                  <a:pt x="272522" y="106011"/>
                  <a:pt x="276226" y="112361"/>
                </a:cubicBezTo>
                <a:cubicBezTo>
                  <a:pt x="279930" y="118711"/>
                  <a:pt x="310093" y="88548"/>
                  <a:pt x="307976" y="74261"/>
                </a:cubicBezTo>
                <a:cubicBezTo>
                  <a:pt x="305859" y="59973"/>
                  <a:pt x="290514" y="38807"/>
                  <a:pt x="263526" y="26636"/>
                </a:cubicBezTo>
                <a:cubicBezTo>
                  <a:pt x="236539" y="14465"/>
                  <a:pt x="187326" y="-5114"/>
                  <a:pt x="146051" y="1236"/>
                </a:cubicBezTo>
                <a:cubicBezTo>
                  <a:pt x="104776" y="7586"/>
                  <a:pt x="530" y="94369"/>
                  <a:pt x="1" y="9648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9D89C86E-2C56-3D0D-F862-BAFC09D28389}"/>
              </a:ext>
            </a:extLst>
          </p:cNvPr>
          <p:cNvSpPr/>
          <p:nvPr/>
        </p:nvSpPr>
        <p:spPr>
          <a:xfrm>
            <a:off x="7937381" y="2485970"/>
            <a:ext cx="295039" cy="57353"/>
          </a:xfrm>
          <a:custGeom>
            <a:avLst/>
            <a:gdLst>
              <a:gd name="connsiteX0" fmla="*/ 119 w 295039"/>
              <a:gd name="connsiteY0" fmla="*/ 55 h 57353"/>
              <a:gd name="connsiteX1" fmla="*/ 111244 w 295039"/>
              <a:gd name="connsiteY1" fmla="*/ 38155 h 57353"/>
              <a:gd name="connsiteX2" fmla="*/ 289044 w 295039"/>
              <a:gd name="connsiteY2" fmla="*/ 41330 h 57353"/>
              <a:gd name="connsiteX3" fmla="*/ 238244 w 295039"/>
              <a:gd name="connsiteY3" fmla="*/ 57205 h 57353"/>
              <a:gd name="connsiteX4" fmla="*/ 92194 w 295039"/>
              <a:gd name="connsiteY4" fmla="*/ 47680 h 57353"/>
              <a:gd name="connsiteX5" fmla="*/ 119 w 295039"/>
              <a:gd name="connsiteY5" fmla="*/ 55 h 5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039" h="57353">
                <a:moveTo>
                  <a:pt x="119" y="55"/>
                </a:moveTo>
                <a:cubicBezTo>
                  <a:pt x="3294" y="-1532"/>
                  <a:pt x="63090" y="31276"/>
                  <a:pt x="111244" y="38155"/>
                </a:cubicBezTo>
                <a:cubicBezTo>
                  <a:pt x="159398" y="45034"/>
                  <a:pt x="267877" y="38155"/>
                  <a:pt x="289044" y="41330"/>
                </a:cubicBezTo>
                <a:cubicBezTo>
                  <a:pt x="310211" y="44505"/>
                  <a:pt x="271052" y="56147"/>
                  <a:pt x="238244" y="57205"/>
                </a:cubicBezTo>
                <a:cubicBezTo>
                  <a:pt x="205436" y="58263"/>
                  <a:pt x="126590" y="53501"/>
                  <a:pt x="92194" y="47680"/>
                </a:cubicBezTo>
                <a:cubicBezTo>
                  <a:pt x="57798" y="41859"/>
                  <a:pt x="-3056" y="1642"/>
                  <a:pt x="119" y="5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2A163FC-5FF9-B21B-181B-90C294AD6AE6}"/>
              </a:ext>
            </a:extLst>
          </p:cNvPr>
          <p:cNvSpPr/>
          <p:nvPr/>
        </p:nvSpPr>
        <p:spPr>
          <a:xfrm>
            <a:off x="7812429" y="1805407"/>
            <a:ext cx="172934" cy="144110"/>
          </a:xfrm>
          <a:custGeom>
            <a:avLst/>
            <a:gdLst>
              <a:gd name="connsiteX0" fmla="*/ 13946 w 172934"/>
              <a:gd name="connsiteY0" fmla="*/ 144043 h 144110"/>
              <a:gd name="connsiteX1" fmla="*/ 7596 w 172934"/>
              <a:gd name="connsiteY1" fmla="*/ 74193 h 144110"/>
              <a:gd name="connsiteX2" fmla="*/ 125071 w 172934"/>
              <a:gd name="connsiteY2" fmla="*/ 1168 h 144110"/>
              <a:gd name="connsiteX3" fmla="*/ 166346 w 172934"/>
              <a:gd name="connsiteY3" fmla="*/ 36093 h 144110"/>
              <a:gd name="connsiteX4" fmla="*/ 169521 w 172934"/>
              <a:gd name="connsiteY4" fmla="*/ 124993 h 144110"/>
              <a:gd name="connsiteX5" fmla="*/ 169521 w 172934"/>
              <a:gd name="connsiteY5" fmla="*/ 80543 h 144110"/>
              <a:gd name="connsiteX6" fmla="*/ 125071 w 172934"/>
              <a:gd name="connsiteY6" fmla="*/ 29743 h 144110"/>
              <a:gd name="connsiteX7" fmla="*/ 32996 w 172934"/>
              <a:gd name="connsiteY7" fmla="*/ 61493 h 144110"/>
              <a:gd name="connsiteX8" fmla="*/ 13946 w 172934"/>
              <a:gd name="connsiteY8" fmla="*/ 144043 h 14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934" h="144110">
                <a:moveTo>
                  <a:pt x="13946" y="144043"/>
                </a:moveTo>
                <a:cubicBezTo>
                  <a:pt x="9713" y="146160"/>
                  <a:pt x="-10925" y="98005"/>
                  <a:pt x="7596" y="74193"/>
                </a:cubicBezTo>
                <a:cubicBezTo>
                  <a:pt x="26117" y="50381"/>
                  <a:pt x="98613" y="7518"/>
                  <a:pt x="125071" y="1168"/>
                </a:cubicBezTo>
                <a:cubicBezTo>
                  <a:pt x="151529" y="-5182"/>
                  <a:pt x="158938" y="15456"/>
                  <a:pt x="166346" y="36093"/>
                </a:cubicBezTo>
                <a:cubicBezTo>
                  <a:pt x="173754" y="56730"/>
                  <a:pt x="168992" y="117585"/>
                  <a:pt x="169521" y="124993"/>
                </a:cubicBezTo>
                <a:cubicBezTo>
                  <a:pt x="170050" y="132401"/>
                  <a:pt x="176929" y="96418"/>
                  <a:pt x="169521" y="80543"/>
                </a:cubicBezTo>
                <a:cubicBezTo>
                  <a:pt x="162113" y="64668"/>
                  <a:pt x="147825" y="32918"/>
                  <a:pt x="125071" y="29743"/>
                </a:cubicBezTo>
                <a:cubicBezTo>
                  <a:pt x="102317" y="26568"/>
                  <a:pt x="53633" y="45089"/>
                  <a:pt x="32996" y="61493"/>
                </a:cubicBezTo>
                <a:cubicBezTo>
                  <a:pt x="12359" y="77897"/>
                  <a:pt x="18179" y="141926"/>
                  <a:pt x="13946" y="14404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5D3CE401-2E27-4EB3-52D4-AD8BA6FF8E04}"/>
              </a:ext>
            </a:extLst>
          </p:cNvPr>
          <p:cNvSpPr/>
          <p:nvPr/>
        </p:nvSpPr>
        <p:spPr>
          <a:xfrm>
            <a:off x="7848600" y="1843503"/>
            <a:ext cx="130175" cy="99674"/>
          </a:xfrm>
          <a:custGeom>
            <a:avLst/>
            <a:gdLst>
              <a:gd name="connsiteX0" fmla="*/ 0 w 130175"/>
              <a:gd name="connsiteY0" fmla="*/ 83722 h 99674"/>
              <a:gd name="connsiteX1" fmla="*/ 50800 w 130175"/>
              <a:gd name="connsiteY1" fmla="*/ 13872 h 99674"/>
              <a:gd name="connsiteX2" fmla="*/ 88900 w 130175"/>
              <a:gd name="connsiteY2" fmla="*/ 29747 h 99674"/>
              <a:gd name="connsiteX3" fmla="*/ 120650 w 130175"/>
              <a:gd name="connsiteY3" fmla="*/ 51972 h 99674"/>
              <a:gd name="connsiteX4" fmla="*/ 85725 w 130175"/>
              <a:gd name="connsiteY4" fmla="*/ 99597 h 99674"/>
              <a:gd name="connsiteX5" fmla="*/ 130175 w 130175"/>
              <a:gd name="connsiteY5" fmla="*/ 61497 h 99674"/>
              <a:gd name="connsiteX6" fmla="*/ 85725 w 130175"/>
              <a:gd name="connsiteY6" fmla="*/ 1172 h 99674"/>
              <a:gd name="connsiteX7" fmla="*/ 50800 w 130175"/>
              <a:gd name="connsiteY7" fmla="*/ 23397 h 99674"/>
              <a:gd name="connsiteX8" fmla="*/ 0 w 130175"/>
              <a:gd name="connsiteY8" fmla="*/ 83722 h 99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175" h="99674">
                <a:moveTo>
                  <a:pt x="0" y="83722"/>
                </a:moveTo>
                <a:cubicBezTo>
                  <a:pt x="0" y="82135"/>
                  <a:pt x="35983" y="22868"/>
                  <a:pt x="50800" y="13872"/>
                </a:cubicBezTo>
                <a:cubicBezTo>
                  <a:pt x="65617" y="4876"/>
                  <a:pt x="77258" y="23397"/>
                  <a:pt x="88900" y="29747"/>
                </a:cubicBezTo>
                <a:cubicBezTo>
                  <a:pt x="100542" y="36097"/>
                  <a:pt x="121179" y="40330"/>
                  <a:pt x="120650" y="51972"/>
                </a:cubicBezTo>
                <a:cubicBezTo>
                  <a:pt x="120121" y="63614"/>
                  <a:pt x="84138" y="98010"/>
                  <a:pt x="85725" y="99597"/>
                </a:cubicBezTo>
                <a:cubicBezTo>
                  <a:pt x="87312" y="101184"/>
                  <a:pt x="130175" y="77901"/>
                  <a:pt x="130175" y="61497"/>
                </a:cubicBezTo>
                <a:cubicBezTo>
                  <a:pt x="130175" y="45093"/>
                  <a:pt x="98954" y="7522"/>
                  <a:pt x="85725" y="1172"/>
                </a:cubicBezTo>
                <a:cubicBezTo>
                  <a:pt x="72496" y="-5178"/>
                  <a:pt x="59796" y="15989"/>
                  <a:pt x="50800" y="23397"/>
                </a:cubicBezTo>
                <a:cubicBezTo>
                  <a:pt x="41804" y="30805"/>
                  <a:pt x="0" y="85309"/>
                  <a:pt x="0" y="8372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EBFA97C-2584-C1CC-D4A7-1343CC7C813B}"/>
              </a:ext>
            </a:extLst>
          </p:cNvPr>
          <p:cNvSpPr/>
          <p:nvPr/>
        </p:nvSpPr>
        <p:spPr>
          <a:xfrm>
            <a:off x="8425492" y="1974340"/>
            <a:ext cx="245984" cy="124335"/>
          </a:xfrm>
          <a:custGeom>
            <a:avLst/>
            <a:gdLst>
              <a:gd name="connsiteX0" fmla="*/ 958 w 245984"/>
              <a:gd name="connsiteY0" fmla="*/ 35435 h 124335"/>
              <a:gd name="connsiteX1" fmla="*/ 118433 w 245984"/>
              <a:gd name="connsiteY1" fmla="*/ 6860 h 124335"/>
              <a:gd name="connsiteX2" fmla="*/ 242258 w 245984"/>
              <a:gd name="connsiteY2" fmla="*/ 510 h 124335"/>
              <a:gd name="connsiteX3" fmla="*/ 213683 w 245984"/>
              <a:gd name="connsiteY3" fmla="*/ 16385 h 124335"/>
              <a:gd name="connsiteX4" fmla="*/ 213683 w 245984"/>
              <a:gd name="connsiteY4" fmla="*/ 92585 h 124335"/>
              <a:gd name="connsiteX5" fmla="*/ 185108 w 245984"/>
              <a:gd name="connsiteY5" fmla="*/ 124335 h 124335"/>
              <a:gd name="connsiteX6" fmla="*/ 197808 w 245984"/>
              <a:gd name="connsiteY6" fmla="*/ 92585 h 124335"/>
              <a:gd name="connsiteX7" fmla="*/ 194633 w 245984"/>
              <a:gd name="connsiteY7" fmla="*/ 25910 h 124335"/>
              <a:gd name="connsiteX8" fmla="*/ 213683 w 245984"/>
              <a:gd name="connsiteY8" fmla="*/ 19560 h 124335"/>
              <a:gd name="connsiteX9" fmla="*/ 185108 w 245984"/>
              <a:gd name="connsiteY9" fmla="*/ 6860 h 124335"/>
              <a:gd name="connsiteX10" fmla="*/ 958 w 245984"/>
              <a:gd name="connsiteY10" fmla="*/ 35435 h 12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984" h="124335">
                <a:moveTo>
                  <a:pt x="958" y="35435"/>
                </a:moveTo>
                <a:cubicBezTo>
                  <a:pt x="-10154" y="35435"/>
                  <a:pt x="78216" y="12681"/>
                  <a:pt x="118433" y="6860"/>
                </a:cubicBezTo>
                <a:cubicBezTo>
                  <a:pt x="158650" y="1039"/>
                  <a:pt x="226383" y="-1078"/>
                  <a:pt x="242258" y="510"/>
                </a:cubicBezTo>
                <a:cubicBezTo>
                  <a:pt x="258133" y="2097"/>
                  <a:pt x="218446" y="1039"/>
                  <a:pt x="213683" y="16385"/>
                </a:cubicBezTo>
                <a:cubicBezTo>
                  <a:pt x="208920" y="31731"/>
                  <a:pt x="218446" y="74593"/>
                  <a:pt x="213683" y="92585"/>
                </a:cubicBezTo>
                <a:cubicBezTo>
                  <a:pt x="208921" y="110577"/>
                  <a:pt x="187754" y="124335"/>
                  <a:pt x="185108" y="124335"/>
                </a:cubicBezTo>
                <a:cubicBezTo>
                  <a:pt x="182462" y="124335"/>
                  <a:pt x="196221" y="108989"/>
                  <a:pt x="197808" y="92585"/>
                </a:cubicBezTo>
                <a:cubicBezTo>
                  <a:pt x="199395" y="76181"/>
                  <a:pt x="194633" y="25910"/>
                  <a:pt x="194633" y="25910"/>
                </a:cubicBezTo>
                <a:cubicBezTo>
                  <a:pt x="197279" y="13739"/>
                  <a:pt x="215270" y="22735"/>
                  <a:pt x="213683" y="19560"/>
                </a:cubicBezTo>
                <a:cubicBezTo>
                  <a:pt x="212096" y="16385"/>
                  <a:pt x="213154" y="5273"/>
                  <a:pt x="185108" y="6860"/>
                </a:cubicBezTo>
                <a:cubicBezTo>
                  <a:pt x="157062" y="8447"/>
                  <a:pt x="12070" y="35435"/>
                  <a:pt x="958" y="3543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E8DE17CF-C67B-640C-AD03-47D2E6BFA637}"/>
              </a:ext>
            </a:extLst>
          </p:cNvPr>
          <p:cNvSpPr/>
          <p:nvPr/>
        </p:nvSpPr>
        <p:spPr>
          <a:xfrm>
            <a:off x="8480397" y="1976296"/>
            <a:ext cx="133709" cy="103458"/>
          </a:xfrm>
          <a:custGeom>
            <a:avLst/>
            <a:gdLst>
              <a:gd name="connsiteX0" fmla="*/ 28 w 133709"/>
              <a:gd name="connsiteY0" fmla="*/ 52529 h 103458"/>
              <a:gd name="connsiteX1" fmla="*/ 85753 w 133709"/>
              <a:gd name="connsiteY1" fmla="*/ 17604 h 103458"/>
              <a:gd name="connsiteX2" fmla="*/ 133378 w 133709"/>
              <a:gd name="connsiteY2" fmla="*/ 36654 h 103458"/>
              <a:gd name="connsiteX3" fmla="*/ 107978 w 133709"/>
              <a:gd name="connsiteY3" fmla="*/ 103329 h 103458"/>
              <a:gd name="connsiteX4" fmla="*/ 130203 w 133709"/>
              <a:gd name="connsiteY4" fmla="*/ 52529 h 103458"/>
              <a:gd name="connsiteX5" fmla="*/ 104803 w 133709"/>
              <a:gd name="connsiteY5" fmla="*/ 14429 h 103458"/>
              <a:gd name="connsiteX6" fmla="*/ 95278 w 133709"/>
              <a:gd name="connsiteY6" fmla="*/ 1729 h 103458"/>
              <a:gd name="connsiteX7" fmla="*/ 28 w 133709"/>
              <a:gd name="connsiteY7" fmla="*/ 52529 h 10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709" h="103458">
                <a:moveTo>
                  <a:pt x="28" y="52529"/>
                </a:moveTo>
                <a:cubicBezTo>
                  <a:pt x="-1560" y="55175"/>
                  <a:pt x="63528" y="20250"/>
                  <a:pt x="85753" y="17604"/>
                </a:cubicBezTo>
                <a:cubicBezTo>
                  <a:pt x="107978" y="14958"/>
                  <a:pt x="129674" y="22367"/>
                  <a:pt x="133378" y="36654"/>
                </a:cubicBezTo>
                <a:cubicBezTo>
                  <a:pt x="137082" y="50941"/>
                  <a:pt x="108507" y="100683"/>
                  <a:pt x="107978" y="103329"/>
                </a:cubicBezTo>
                <a:cubicBezTo>
                  <a:pt x="107449" y="105975"/>
                  <a:pt x="130732" y="67346"/>
                  <a:pt x="130203" y="52529"/>
                </a:cubicBezTo>
                <a:cubicBezTo>
                  <a:pt x="129674" y="37712"/>
                  <a:pt x="104803" y="14429"/>
                  <a:pt x="104803" y="14429"/>
                </a:cubicBezTo>
                <a:cubicBezTo>
                  <a:pt x="98982" y="5962"/>
                  <a:pt x="109036" y="-4092"/>
                  <a:pt x="95278" y="1729"/>
                </a:cubicBezTo>
                <a:cubicBezTo>
                  <a:pt x="81520" y="7550"/>
                  <a:pt x="1616" y="49883"/>
                  <a:pt x="28" y="5252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DDAFFB06-2685-E1AB-A524-74433F454BD9}"/>
              </a:ext>
            </a:extLst>
          </p:cNvPr>
          <p:cNvSpPr/>
          <p:nvPr/>
        </p:nvSpPr>
        <p:spPr>
          <a:xfrm>
            <a:off x="7619887" y="1590675"/>
            <a:ext cx="127113" cy="860649"/>
          </a:xfrm>
          <a:custGeom>
            <a:avLst/>
            <a:gdLst>
              <a:gd name="connsiteX0" fmla="*/ 127113 w 127113"/>
              <a:gd name="connsiteY0" fmla="*/ 0 h 860649"/>
              <a:gd name="connsiteX1" fmla="*/ 35038 w 127113"/>
              <a:gd name="connsiteY1" fmla="*/ 228600 h 860649"/>
              <a:gd name="connsiteX2" fmla="*/ 54088 w 127113"/>
              <a:gd name="connsiteY2" fmla="*/ 212725 h 860649"/>
              <a:gd name="connsiteX3" fmla="*/ 35038 w 127113"/>
              <a:gd name="connsiteY3" fmla="*/ 409575 h 860649"/>
              <a:gd name="connsiteX4" fmla="*/ 31863 w 127113"/>
              <a:gd name="connsiteY4" fmla="*/ 365125 h 860649"/>
              <a:gd name="connsiteX5" fmla="*/ 113 w 127113"/>
              <a:gd name="connsiteY5" fmla="*/ 552450 h 860649"/>
              <a:gd name="connsiteX6" fmla="*/ 44563 w 127113"/>
              <a:gd name="connsiteY6" fmla="*/ 838200 h 860649"/>
              <a:gd name="connsiteX7" fmla="*/ 47738 w 127113"/>
              <a:gd name="connsiteY7" fmla="*/ 793750 h 860649"/>
              <a:gd name="connsiteX8" fmla="*/ 12813 w 127113"/>
              <a:gd name="connsiteY8" fmla="*/ 409575 h 860649"/>
              <a:gd name="connsiteX9" fmla="*/ 12813 w 127113"/>
              <a:gd name="connsiteY9" fmla="*/ 390525 h 860649"/>
              <a:gd name="connsiteX10" fmla="*/ 28688 w 127113"/>
              <a:gd name="connsiteY10" fmla="*/ 193675 h 860649"/>
              <a:gd name="connsiteX11" fmla="*/ 15988 w 127113"/>
              <a:gd name="connsiteY11" fmla="*/ 225425 h 860649"/>
              <a:gd name="connsiteX12" fmla="*/ 127113 w 127113"/>
              <a:gd name="connsiteY12" fmla="*/ 0 h 8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113" h="860649">
                <a:moveTo>
                  <a:pt x="127113" y="0"/>
                </a:moveTo>
                <a:cubicBezTo>
                  <a:pt x="87161" y="96573"/>
                  <a:pt x="47209" y="193146"/>
                  <a:pt x="35038" y="228600"/>
                </a:cubicBezTo>
                <a:cubicBezTo>
                  <a:pt x="22867" y="264054"/>
                  <a:pt x="54088" y="182563"/>
                  <a:pt x="54088" y="212725"/>
                </a:cubicBezTo>
                <a:cubicBezTo>
                  <a:pt x="54088" y="242887"/>
                  <a:pt x="38742" y="384175"/>
                  <a:pt x="35038" y="409575"/>
                </a:cubicBezTo>
                <a:cubicBezTo>
                  <a:pt x="31334" y="434975"/>
                  <a:pt x="37684" y="341312"/>
                  <a:pt x="31863" y="365125"/>
                </a:cubicBezTo>
                <a:cubicBezTo>
                  <a:pt x="26042" y="388938"/>
                  <a:pt x="-2004" y="473604"/>
                  <a:pt x="113" y="552450"/>
                </a:cubicBezTo>
                <a:cubicBezTo>
                  <a:pt x="2230" y="631296"/>
                  <a:pt x="36625" y="797983"/>
                  <a:pt x="44563" y="838200"/>
                </a:cubicBezTo>
                <a:cubicBezTo>
                  <a:pt x="52501" y="878417"/>
                  <a:pt x="53030" y="865187"/>
                  <a:pt x="47738" y="793750"/>
                </a:cubicBezTo>
                <a:cubicBezTo>
                  <a:pt x="42446" y="722313"/>
                  <a:pt x="18634" y="476779"/>
                  <a:pt x="12813" y="409575"/>
                </a:cubicBezTo>
                <a:cubicBezTo>
                  <a:pt x="6992" y="342371"/>
                  <a:pt x="10167" y="426508"/>
                  <a:pt x="12813" y="390525"/>
                </a:cubicBezTo>
                <a:cubicBezTo>
                  <a:pt x="15459" y="354542"/>
                  <a:pt x="28159" y="221192"/>
                  <a:pt x="28688" y="193675"/>
                </a:cubicBezTo>
                <a:cubicBezTo>
                  <a:pt x="29217" y="166158"/>
                  <a:pt x="15988" y="225425"/>
                  <a:pt x="15988" y="225425"/>
                </a:cubicBezTo>
                <a:lnTo>
                  <a:pt x="127113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AC6C401-22A4-2E56-B8C4-C3453363F6F8}"/>
              </a:ext>
            </a:extLst>
          </p:cNvPr>
          <p:cNvSpPr/>
          <p:nvPr/>
        </p:nvSpPr>
        <p:spPr>
          <a:xfrm>
            <a:off x="7541220" y="1894582"/>
            <a:ext cx="111136" cy="444113"/>
          </a:xfrm>
          <a:custGeom>
            <a:avLst/>
            <a:gdLst>
              <a:gd name="connsiteX0" fmla="*/ 75605 w 111136"/>
              <a:gd name="connsiteY0" fmla="*/ 232668 h 444113"/>
              <a:gd name="connsiteX1" fmla="*/ 75605 w 111136"/>
              <a:gd name="connsiteY1" fmla="*/ 73918 h 444113"/>
              <a:gd name="connsiteX2" fmla="*/ 24805 w 111136"/>
              <a:gd name="connsiteY2" fmla="*/ 19943 h 444113"/>
              <a:gd name="connsiteX3" fmla="*/ 8930 w 111136"/>
              <a:gd name="connsiteY3" fmla="*/ 67568 h 444113"/>
              <a:gd name="connsiteX4" fmla="*/ 8930 w 111136"/>
              <a:gd name="connsiteY4" fmla="*/ 153293 h 444113"/>
              <a:gd name="connsiteX5" fmla="*/ 15280 w 111136"/>
              <a:gd name="connsiteY5" fmla="*/ 273943 h 444113"/>
              <a:gd name="connsiteX6" fmla="*/ 107355 w 111136"/>
              <a:gd name="connsiteY6" fmla="*/ 439043 h 444113"/>
              <a:gd name="connsiteX7" fmla="*/ 85130 w 111136"/>
              <a:gd name="connsiteY7" fmla="*/ 385068 h 444113"/>
              <a:gd name="connsiteX8" fmla="*/ 8930 w 111136"/>
              <a:gd name="connsiteY8" fmla="*/ 216793 h 444113"/>
              <a:gd name="connsiteX9" fmla="*/ 5755 w 111136"/>
              <a:gd name="connsiteY9" fmla="*/ 10418 h 444113"/>
              <a:gd name="connsiteX10" fmla="*/ 47030 w 111136"/>
              <a:gd name="connsiteY10" fmla="*/ 38993 h 444113"/>
              <a:gd name="connsiteX11" fmla="*/ 110530 w 111136"/>
              <a:gd name="connsiteY11" fmla="*/ 112018 h 444113"/>
              <a:gd name="connsiteX12" fmla="*/ 75605 w 111136"/>
              <a:gd name="connsiteY12" fmla="*/ 232668 h 44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136" h="444113">
                <a:moveTo>
                  <a:pt x="75605" y="232668"/>
                </a:moveTo>
                <a:cubicBezTo>
                  <a:pt x="69784" y="226318"/>
                  <a:pt x="84072" y="109372"/>
                  <a:pt x="75605" y="73918"/>
                </a:cubicBezTo>
                <a:cubicBezTo>
                  <a:pt x="67138" y="38464"/>
                  <a:pt x="35917" y="21001"/>
                  <a:pt x="24805" y="19943"/>
                </a:cubicBezTo>
                <a:cubicBezTo>
                  <a:pt x="13693" y="18885"/>
                  <a:pt x="11576" y="45343"/>
                  <a:pt x="8930" y="67568"/>
                </a:cubicBezTo>
                <a:cubicBezTo>
                  <a:pt x="6284" y="89793"/>
                  <a:pt x="7872" y="118897"/>
                  <a:pt x="8930" y="153293"/>
                </a:cubicBezTo>
                <a:cubicBezTo>
                  <a:pt x="9988" y="187689"/>
                  <a:pt x="-1124" y="226318"/>
                  <a:pt x="15280" y="273943"/>
                </a:cubicBezTo>
                <a:cubicBezTo>
                  <a:pt x="31684" y="321568"/>
                  <a:pt x="95713" y="420522"/>
                  <a:pt x="107355" y="439043"/>
                </a:cubicBezTo>
                <a:cubicBezTo>
                  <a:pt x="118997" y="457564"/>
                  <a:pt x="101534" y="422110"/>
                  <a:pt x="85130" y="385068"/>
                </a:cubicBezTo>
                <a:cubicBezTo>
                  <a:pt x="68726" y="348026"/>
                  <a:pt x="22159" y="279235"/>
                  <a:pt x="8930" y="216793"/>
                </a:cubicBezTo>
                <a:cubicBezTo>
                  <a:pt x="-4299" y="154351"/>
                  <a:pt x="-595" y="40051"/>
                  <a:pt x="5755" y="10418"/>
                </a:cubicBezTo>
                <a:cubicBezTo>
                  <a:pt x="12105" y="-19215"/>
                  <a:pt x="29568" y="22060"/>
                  <a:pt x="47030" y="38993"/>
                </a:cubicBezTo>
                <a:cubicBezTo>
                  <a:pt x="64492" y="55926"/>
                  <a:pt x="109472" y="83972"/>
                  <a:pt x="110530" y="112018"/>
                </a:cubicBezTo>
                <a:cubicBezTo>
                  <a:pt x="111588" y="140064"/>
                  <a:pt x="81426" y="239018"/>
                  <a:pt x="75605" y="23266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4B1ACCC0-B66A-D3BB-10A3-4FC69B5156AC}"/>
              </a:ext>
            </a:extLst>
          </p:cNvPr>
          <p:cNvSpPr/>
          <p:nvPr/>
        </p:nvSpPr>
        <p:spPr>
          <a:xfrm>
            <a:off x="8441911" y="2222500"/>
            <a:ext cx="384833" cy="498524"/>
          </a:xfrm>
          <a:custGeom>
            <a:avLst/>
            <a:gdLst>
              <a:gd name="connsiteX0" fmla="*/ 384589 w 384833"/>
              <a:gd name="connsiteY0" fmla="*/ 0 h 498524"/>
              <a:gd name="connsiteX1" fmla="*/ 209964 w 384833"/>
              <a:gd name="connsiteY1" fmla="*/ 269875 h 498524"/>
              <a:gd name="connsiteX2" fmla="*/ 13114 w 384833"/>
              <a:gd name="connsiteY2" fmla="*/ 425450 h 498524"/>
              <a:gd name="connsiteX3" fmla="*/ 76614 w 384833"/>
              <a:gd name="connsiteY3" fmla="*/ 384175 h 498524"/>
              <a:gd name="connsiteX4" fmla="*/ 414 w 384833"/>
              <a:gd name="connsiteY4" fmla="*/ 498475 h 498524"/>
              <a:gd name="connsiteX5" fmla="*/ 117889 w 384833"/>
              <a:gd name="connsiteY5" fmla="*/ 368300 h 498524"/>
              <a:gd name="connsiteX6" fmla="*/ 232189 w 384833"/>
              <a:gd name="connsiteY6" fmla="*/ 215900 h 498524"/>
              <a:gd name="connsiteX7" fmla="*/ 171864 w 384833"/>
              <a:gd name="connsiteY7" fmla="*/ 269875 h 498524"/>
              <a:gd name="connsiteX8" fmla="*/ 384589 w 384833"/>
              <a:gd name="connsiteY8" fmla="*/ 0 h 49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833" h="498524">
                <a:moveTo>
                  <a:pt x="384589" y="0"/>
                </a:moveTo>
                <a:cubicBezTo>
                  <a:pt x="390939" y="0"/>
                  <a:pt x="271876" y="198967"/>
                  <a:pt x="209964" y="269875"/>
                </a:cubicBezTo>
                <a:cubicBezTo>
                  <a:pt x="148052" y="340783"/>
                  <a:pt x="35339" y="406400"/>
                  <a:pt x="13114" y="425450"/>
                </a:cubicBezTo>
                <a:cubicBezTo>
                  <a:pt x="-9111" y="444500"/>
                  <a:pt x="78731" y="372004"/>
                  <a:pt x="76614" y="384175"/>
                </a:cubicBezTo>
                <a:cubicBezTo>
                  <a:pt x="74497" y="396346"/>
                  <a:pt x="-6465" y="501121"/>
                  <a:pt x="414" y="498475"/>
                </a:cubicBezTo>
                <a:cubicBezTo>
                  <a:pt x="7293" y="495829"/>
                  <a:pt x="79260" y="415396"/>
                  <a:pt x="117889" y="368300"/>
                </a:cubicBezTo>
                <a:cubicBezTo>
                  <a:pt x="156518" y="321204"/>
                  <a:pt x="223193" y="232304"/>
                  <a:pt x="232189" y="215900"/>
                </a:cubicBezTo>
                <a:cubicBezTo>
                  <a:pt x="241185" y="199496"/>
                  <a:pt x="151756" y="300038"/>
                  <a:pt x="171864" y="269875"/>
                </a:cubicBezTo>
                <a:cubicBezTo>
                  <a:pt x="191972" y="239712"/>
                  <a:pt x="378239" y="0"/>
                  <a:pt x="384589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F095739B-FFA4-B0F2-B48B-654D61D32CC3}"/>
              </a:ext>
            </a:extLst>
          </p:cNvPr>
          <p:cNvSpPr/>
          <p:nvPr/>
        </p:nvSpPr>
        <p:spPr>
          <a:xfrm>
            <a:off x="8714952" y="2175680"/>
            <a:ext cx="288125" cy="228639"/>
          </a:xfrm>
          <a:custGeom>
            <a:avLst/>
            <a:gdLst>
              <a:gd name="connsiteX0" fmla="*/ 423 w 288125"/>
              <a:gd name="connsiteY0" fmla="*/ 227795 h 228639"/>
              <a:gd name="connsiteX1" fmla="*/ 130598 w 288125"/>
              <a:gd name="connsiteY1" fmla="*/ 75395 h 228639"/>
              <a:gd name="connsiteX2" fmla="*/ 286173 w 288125"/>
              <a:gd name="connsiteY2" fmla="*/ 5545 h 228639"/>
              <a:gd name="connsiteX3" fmla="*/ 216323 w 288125"/>
              <a:gd name="connsiteY3" fmla="*/ 5545 h 228639"/>
              <a:gd name="connsiteX4" fmla="*/ 190923 w 288125"/>
              <a:gd name="connsiteY4" fmla="*/ 15070 h 228639"/>
              <a:gd name="connsiteX5" fmla="*/ 190923 w 288125"/>
              <a:gd name="connsiteY5" fmla="*/ 34120 h 228639"/>
              <a:gd name="connsiteX6" fmla="*/ 190923 w 288125"/>
              <a:gd name="connsiteY6" fmla="*/ 40470 h 228639"/>
              <a:gd name="connsiteX7" fmla="*/ 92498 w 288125"/>
              <a:gd name="connsiteY7" fmla="*/ 132545 h 228639"/>
              <a:gd name="connsiteX8" fmla="*/ 423 w 288125"/>
              <a:gd name="connsiteY8" fmla="*/ 227795 h 22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125" h="228639">
                <a:moveTo>
                  <a:pt x="423" y="227795"/>
                </a:moveTo>
                <a:cubicBezTo>
                  <a:pt x="6773" y="218270"/>
                  <a:pt x="82973" y="112437"/>
                  <a:pt x="130598" y="75395"/>
                </a:cubicBezTo>
                <a:cubicBezTo>
                  <a:pt x="178223" y="38353"/>
                  <a:pt x="271886" y="17187"/>
                  <a:pt x="286173" y="5545"/>
                </a:cubicBezTo>
                <a:cubicBezTo>
                  <a:pt x="300460" y="-6097"/>
                  <a:pt x="232198" y="3957"/>
                  <a:pt x="216323" y="5545"/>
                </a:cubicBezTo>
                <a:cubicBezTo>
                  <a:pt x="200448" y="7132"/>
                  <a:pt x="195156" y="10308"/>
                  <a:pt x="190923" y="15070"/>
                </a:cubicBezTo>
                <a:cubicBezTo>
                  <a:pt x="186690" y="19832"/>
                  <a:pt x="190923" y="34120"/>
                  <a:pt x="190923" y="34120"/>
                </a:cubicBezTo>
                <a:cubicBezTo>
                  <a:pt x="190923" y="38353"/>
                  <a:pt x="207327" y="24066"/>
                  <a:pt x="190923" y="40470"/>
                </a:cubicBezTo>
                <a:cubicBezTo>
                  <a:pt x="174519" y="56874"/>
                  <a:pt x="124248" y="101324"/>
                  <a:pt x="92498" y="132545"/>
                </a:cubicBezTo>
                <a:cubicBezTo>
                  <a:pt x="60748" y="163766"/>
                  <a:pt x="-5927" y="237320"/>
                  <a:pt x="423" y="22779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1AA68D3-FFAB-0803-6F7D-1CBA21533C06}"/>
              </a:ext>
            </a:extLst>
          </p:cNvPr>
          <p:cNvSpPr/>
          <p:nvPr/>
        </p:nvSpPr>
        <p:spPr>
          <a:xfrm>
            <a:off x="8563288" y="2206613"/>
            <a:ext cx="436021" cy="329331"/>
          </a:xfrm>
          <a:custGeom>
            <a:avLst/>
            <a:gdLst>
              <a:gd name="connsiteX0" fmla="*/ 425137 w 436021"/>
              <a:gd name="connsiteY0" fmla="*/ 12 h 329331"/>
              <a:gd name="connsiteX1" fmla="*/ 415612 w 436021"/>
              <a:gd name="connsiteY1" fmla="*/ 95262 h 329331"/>
              <a:gd name="connsiteX2" fmla="*/ 342587 w 436021"/>
              <a:gd name="connsiteY2" fmla="*/ 174637 h 329331"/>
              <a:gd name="connsiteX3" fmla="*/ 371162 w 436021"/>
              <a:gd name="connsiteY3" fmla="*/ 152412 h 329331"/>
              <a:gd name="connsiteX4" fmla="*/ 221937 w 436021"/>
              <a:gd name="connsiteY4" fmla="*/ 279412 h 329331"/>
              <a:gd name="connsiteX5" fmla="*/ 301312 w 436021"/>
              <a:gd name="connsiteY5" fmla="*/ 238137 h 329331"/>
              <a:gd name="connsiteX6" fmla="*/ 113987 w 436021"/>
              <a:gd name="connsiteY6" fmla="*/ 307987 h 329331"/>
              <a:gd name="connsiteX7" fmla="*/ 2862 w 436021"/>
              <a:gd name="connsiteY7" fmla="*/ 327037 h 329331"/>
              <a:gd name="connsiteX8" fmla="*/ 228287 w 436021"/>
              <a:gd name="connsiteY8" fmla="*/ 263537 h 329331"/>
              <a:gd name="connsiteX9" fmla="*/ 310837 w 436021"/>
              <a:gd name="connsiteY9" fmla="*/ 238137 h 329331"/>
              <a:gd name="connsiteX10" fmla="*/ 348937 w 436021"/>
              <a:gd name="connsiteY10" fmla="*/ 212737 h 329331"/>
              <a:gd name="connsiteX11" fmla="*/ 402912 w 436021"/>
              <a:gd name="connsiteY11" fmla="*/ 92087 h 329331"/>
              <a:gd name="connsiteX12" fmla="*/ 434662 w 436021"/>
              <a:gd name="connsiteY12" fmla="*/ 101612 h 329331"/>
              <a:gd name="connsiteX13" fmla="*/ 425137 w 436021"/>
              <a:gd name="connsiteY13" fmla="*/ 12 h 32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021" h="329331">
                <a:moveTo>
                  <a:pt x="425137" y="12"/>
                </a:moveTo>
                <a:cubicBezTo>
                  <a:pt x="421962" y="-1046"/>
                  <a:pt x="429370" y="66158"/>
                  <a:pt x="415612" y="95262"/>
                </a:cubicBezTo>
                <a:cubicBezTo>
                  <a:pt x="401854" y="124366"/>
                  <a:pt x="349995" y="165112"/>
                  <a:pt x="342587" y="174637"/>
                </a:cubicBezTo>
                <a:cubicBezTo>
                  <a:pt x="335179" y="184162"/>
                  <a:pt x="391270" y="134950"/>
                  <a:pt x="371162" y="152412"/>
                </a:cubicBezTo>
                <a:cubicBezTo>
                  <a:pt x="351054" y="169874"/>
                  <a:pt x="233579" y="265125"/>
                  <a:pt x="221937" y="279412"/>
                </a:cubicBezTo>
                <a:cubicBezTo>
                  <a:pt x="210295" y="293699"/>
                  <a:pt x="319304" y="233375"/>
                  <a:pt x="301312" y="238137"/>
                </a:cubicBezTo>
                <a:cubicBezTo>
                  <a:pt x="283320" y="242900"/>
                  <a:pt x="163729" y="293170"/>
                  <a:pt x="113987" y="307987"/>
                </a:cubicBezTo>
                <a:cubicBezTo>
                  <a:pt x="64245" y="322804"/>
                  <a:pt x="-16188" y="334445"/>
                  <a:pt x="2862" y="327037"/>
                </a:cubicBezTo>
                <a:cubicBezTo>
                  <a:pt x="21912" y="319629"/>
                  <a:pt x="176958" y="278354"/>
                  <a:pt x="228287" y="263537"/>
                </a:cubicBezTo>
                <a:cubicBezTo>
                  <a:pt x="279616" y="248720"/>
                  <a:pt x="290729" y="246604"/>
                  <a:pt x="310837" y="238137"/>
                </a:cubicBezTo>
                <a:cubicBezTo>
                  <a:pt x="330945" y="229670"/>
                  <a:pt x="333591" y="237079"/>
                  <a:pt x="348937" y="212737"/>
                </a:cubicBezTo>
                <a:cubicBezTo>
                  <a:pt x="364283" y="188395"/>
                  <a:pt x="388625" y="110608"/>
                  <a:pt x="402912" y="92087"/>
                </a:cubicBezTo>
                <a:cubicBezTo>
                  <a:pt x="417199" y="73566"/>
                  <a:pt x="429370" y="116429"/>
                  <a:pt x="434662" y="101612"/>
                </a:cubicBezTo>
                <a:cubicBezTo>
                  <a:pt x="439954" y="86795"/>
                  <a:pt x="428312" y="1070"/>
                  <a:pt x="425137" y="1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23E587C4-6C3D-57B1-003D-D6DEDD244CC1}"/>
              </a:ext>
            </a:extLst>
          </p:cNvPr>
          <p:cNvSpPr/>
          <p:nvPr/>
        </p:nvSpPr>
        <p:spPr>
          <a:xfrm>
            <a:off x="8762965" y="2222040"/>
            <a:ext cx="212845" cy="146532"/>
          </a:xfrm>
          <a:custGeom>
            <a:avLst/>
            <a:gdLst>
              <a:gd name="connsiteX0" fmla="*/ 152435 w 212845"/>
              <a:gd name="connsiteY0" fmla="*/ 124285 h 146532"/>
              <a:gd name="connsiteX1" fmla="*/ 212760 w 212845"/>
              <a:gd name="connsiteY1" fmla="*/ 3635 h 146532"/>
              <a:gd name="connsiteX2" fmla="*/ 136560 w 212845"/>
              <a:gd name="connsiteY2" fmla="*/ 41735 h 146532"/>
              <a:gd name="connsiteX3" fmla="*/ 35 w 212845"/>
              <a:gd name="connsiteY3" fmla="*/ 146510 h 146532"/>
              <a:gd name="connsiteX4" fmla="*/ 123860 w 212845"/>
              <a:gd name="connsiteY4" fmla="*/ 32210 h 146532"/>
              <a:gd name="connsiteX5" fmla="*/ 190535 w 212845"/>
              <a:gd name="connsiteY5" fmla="*/ 19510 h 146532"/>
              <a:gd name="connsiteX6" fmla="*/ 152435 w 212845"/>
              <a:gd name="connsiteY6" fmla="*/ 124285 h 14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845" h="146532">
                <a:moveTo>
                  <a:pt x="152435" y="124285"/>
                </a:moveTo>
                <a:cubicBezTo>
                  <a:pt x="156139" y="121639"/>
                  <a:pt x="215406" y="17393"/>
                  <a:pt x="212760" y="3635"/>
                </a:cubicBezTo>
                <a:cubicBezTo>
                  <a:pt x="210114" y="-10123"/>
                  <a:pt x="172014" y="17922"/>
                  <a:pt x="136560" y="41735"/>
                </a:cubicBezTo>
                <a:cubicBezTo>
                  <a:pt x="101106" y="65547"/>
                  <a:pt x="2152" y="148098"/>
                  <a:pt x="35" y="146510"/>
                </a:cubicBezTo>
                <a:cubicBezTo>
                  <a:pt x="-2082" y="144922"/>
                  <a:pt x="92110" y="53377"/>
                  <a:pt x="123860" y="32210"/>
                </a:cubicBezTo>
                <a:cubicBezTo>
                  <a:pt x="155610" y="11043"/>
                  <a:pt x="181010" y="8397"/>
                  <a:pt x="190535" y="19510"/>
                </a:cubicBezTo>
                <a:cubicBezTo>
                  <a:pt x="200060" y="30622"/>
                  <a:pt x="148731" y="126931"/>
                  <a:pt x="152435" y="1242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BA58FCA1-6D36-519C-3E35-6D5CE65906FE}"/>
              </a:ext>
            </a:extLst>
          </p:cNvPr>
          <p:cNvSpPr/>
          <p:nvPr/>
        </p:nvSpPr>
        <p:spPr>
          <a:xfrm>
            <a:off x="8680336" y="2276447"/>
            <a:ext cx="212839" cy="206428"/>
          </a:xfrm>
          <a:custGeom>
            <a:avLst/>
            <a:gdLst>
              <a:gd name="connsiteX0" fmla="*/ 171564 w 212839"/>
              <a:gd name="connsiteY0" fmla="*/ 28 h 206428"/>
              <a:gd name="connsiteX1" fmla="*/ 212839 w 212839"/>
              <a:gd name="connsiteY1" fmla="*/ 82578 h 206428"/>
              <a:gd name="connsiteX2" fmla="*/ 171564 w 212839"/>
              <a:gd name="connsiteY2" fmla="*/ 107978 h 206428"/>
              <a:gd name="connsiteX3" fmla="*/ 82664 w 212839"/>
              <a:gd name="connsiteY3" fmla="*/ 158778 h 206428"/>
              <a:gd name="connsiteX4" fmla="*/ 50914 w 212839"/>
              <a:gd name="connsiteY4" fmla="*/ 206403 h 206428"/>
              <a:gd name="connsiteX5" fmla="*/ 92189 w 212839"/>
              <a:gd name="connsiteY5" fmla="*/ 152428 h 206428"/>
              <a:gd name="connsiteX6" fmla="*/ 114 w 212839"/>
              <a:gd name="connsiteY6" fmla="*/ 200053 h 206428"/>
              <a:gd name="connsiteX7" fmla="*/ 114414 w 212839"/>
              <a:gd name="connsiteY7" fmla="*/ 123853 h 206428"/>
              <a:gd name="connsiteX8" fmla="*/ 196964 w 212839"/>
              <a:gd name="connsiteY8" fmla="*/ 92103 h 206428"/>
              <a:gd name="connsiteX9" fmla="*/ 171564 w 212839"/>
              <a:gd name="connsiteY9" fmla="*/ 28 h 20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839" h="206428">
                <a:moveTo>
                  <a:pt x="171564" y="28"/>
                </a:moveTo>
                <a:cubicBezTo>
                  <a:pt x="174210" y="-1560"/>
                  <a:pt x="212839" y="64586"/>
                  <a:pt x="212839" y="82578"/>
                </a:cubicBezTo>
                <a:cubicBezTo>
                  <a:pt x="212839" y="100570"/>
                  <a:pt x="193260" y="95278"/>
                  <a:pt x="171564" y="107978"/>
                </a:cubicBezTo>
                <a:cubicBezTo>
                  <a:pt x="149868" y="120678"/>
                  <a:pt x="102772" y="142374"/>
                  <a:pt x="82664" y="158778"/>
                </a:cubicBezTo>
                <a:cubicBezTo>
                  <a:pt x="62556" y="175182"/>
                  <a:pt x="49326" y="207461"/>
                  <a:pt x="50914" y="206403"/>
                </a:cubicBezTo>
                <a:cubicBezTo>
                  <a:pt x="52502" y="205345"/>
                  <a:pt x="100656" y="153486"/>
                  <a:pt x="92189" y="152428"/>
                </a:cubicBezTo>
                <a:cubicBezTo>
                  <a:pt x="83722" y="151370"/>
                  <a:pt x="-3590" y="204815"/>
                  <a:pt x="114" y="200053"/>
                </a:cubicBezTo>
                <a:cubicBezTo>
                  <a:pt x="3818" y="195291"/>
                  <a:pt x="81606" y="141845"/>
                  <a:pt x="114414" y="123853"/>
                </a:cubicBezTo>
                <a:cubicBezTo>
                  <a:pt x="147222" y="105861"/>
                  <a:pt x="182677" y="107978"/>
                  <a:pt x="196964" y="92103"/>
                </a:cubicBezTo>
                <a:cubicBezTo>
                  <a:pt x="211252" y="76228"/>
                  <a:pt x="168918" y="1616"/>
                  <a:pt x="171564" y="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F7E5C625-DF7C-AA50-F0F9-EF9F57D5E8DE}"/>
              </a:ext>
            </a:extLst>
          </p:cNvPr>
          <p:cNvSpPr/>
          <p:nvPr/>
        </p:nvSpPr>
        <p:spPr>
          <a:xfrm>
            <a:off x="8784101" y="2235115"/>
            <a:ext cx="166443" cy="226791"/>
          </a:xfrm>
          <a:custGeom>
            <a:avLst/>
            <a:gdLst>
              <a:gd name="connsiteX0" fmla="*/ 166224 w 166443"/>
              <a:gd name="connsiteY0" fmla="*/ 85 h 226791"/>
              <a:gd name="connsiteX1" fmla="*/ 51924 w 166443"/>
              <a:gd name="connsiteY1" fmla="*/ 73110 h 226791"/>
              <a:gd name="connsiteX2" fmla="*/ 1124 w 166443"/>
              <a:gd name="connsiteY2" fmla="*/ 225510 h 226791"/>
              <a:gd name="connsiteX3" fmla="*/ 16999 w 166443"/>
              <a:gd name="connsiteY3" fmla="*/ 142960 h 226791"/>
              <a:gd name="connsiteX4" fmla="*/ 20174 w 166443"/>
              <a:gd name="connsiteY4" fmla="*/ 85810 h 226791"/>
              <a:gd name="connsiteX5" fmla="*/ 166224 w 166443"/>
              <a:gd name="connsiteY5" fmla="*/ 85 h 2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443" h="226791">
                <a:moveTo>
                  <a:pt x="166224" y="85"/>
                </a:moveTo>
                <a:cubicBezTo>
                  <a:pt x="171516" y="-2032"/>
                  <a:pt x="79441" y="35539"/>
                  <a:pt x="51924" y="73110"/>
                </a:cubicBezTo>
                <a:cubicBezTo>
                  <a:pt x="24407" y="110681"/>
                  <a:pt x="6945" y="213868"/>
                  <a:pt x="1124" y="225510"/>
                </a:cubicBezTo>
                <a:cubicBezTo>
                  <a:pt x="-4697" y="237152"/>
                  <a:pt x="13824" y="166243"/>
                  <a:pt x="16999" y="142960"/>
                </a:cubicBezTo>
                <a:cubicBezTo>
                  <a:pt x="20174" y="119677"/>
                  <a:pt x="2712" y="106977"/>
                  <a:pt x="20174" y="85810"/>
                </a:cubicBezTo>
                <a:cubicBezTo>
                  <a:pt x="37636" y="64643"/>
                  <a:pt x="160932" y="2202"/>
                  <a:pt x="166224" y="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CE347F4-9EE1-55AD-BC44-A4758A2E5A0F}"/>
              </a:ext>
            </a:extLst>
          </p:cNvPr>
          <p:cNvSpPr/>
          <p:nvPr/>
        </p:nvSpPr>
        <p:spPr>
          <a:xfrm>
            <a:off x="7882171" y="2193869"/>
            <a:ext cx="191905" cy="219634"/>
          </a:xfrm>
          <a:custGeom>
            <a:avLst/>
            <a:gdLst>
              <a:gd name="connsiteX0" fmla="*/ 191854 w 191905"/>
              <a:gd name="connsiteY0" fmla="*/ 56 h 219634"/>
              <a:gd name="connsiteX1" fmla="*/ 71204 w 191905"/>
              <a:gd name="connsiteY1" fmla="*/ 57206 h 219634"/>
              <a:gd name="connsiteX2" fmla="*/ 52154 w 191905"/>
              <a:gd name="connsiteY2" fmla="*/ 85781 h 219634"/>
              <a:gd name="connsiteX3" fmla="*/ 39454 w 191905"/>
              <a:gd name="connsiteY3" fmla="*/ 165156 h 219634"/>
              <a:gd name="connsiteX4" fmla="*/ 58504 w 191905"/>
              <a:gd name="connsiteY4" fmla="*/ 215956 h 219634"/>
              <a:gd name="connsiteX5" fmla="*/ 52154 w 191905"/>
              <a:gd name="connsiteY5" fmla="*/ 200081 h 219634"/>
              <a:gd name="connsiteX6" fmla="*/ 4529 w 191905"/>
              <a:gd name="connsiteY6" fmla="*/ 76256 h 219634"/>
              <a:gd name="connsiteX7" fmla="*/ 7704 w 191905"/>
              <a:gd name="connsiteY7" fmla="*/ 101656 h 219634"/>
              <a:gd name="connsiteX8" fmla="*/ 55329 w 191905"/>
              <a:gd name="connsiteY8" fmla="*/ 47681 h 219634"/>
              <a:gd name="connsiteX9" fmla="*/ 191854 w 191905"/>
              <a:gd name="connsiteY9" fmla="*/ 56 h 21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905" h="219634">
                <a:moveTo>
                  <a:pt x="191854" y="56"/>
                </a:moveTo>
                <a:cubicBezTo>
                  <a:pt x="194500" y="1644"/>
                  <a:pt x="94487" y="42919"/>
                  <a:pt x="71204" y="57206"/>
                </a:cubicBezTo>
                <a:cubicBezTo>
                  <a:pt x="47921" y="71493"/>
                  <a:pt x="57446" y="67789"/>
                  <a:pt x="52154" y="85781"/>
                </a:cubicBezTo>
                <a:cubicBezTo>
                  <a:pt x="46862" y="103773"/>
                  <a:pt x="38396" y="143460"/>
                  <a:pt x="39454" y="165156"/>
                </a:cubicBezTo>
                <a:cubicBezTo>
                  <a:pt x="40512" y="186852"/>
                  <a:pt x="58504" y="215956"/>
                  <a:pt x="58504" y="215956"/>
                </a:cubicBezTo>
                <a:cubicBezTo>
                  <a:pt x="60621" y="221777"/>
                  <a:pt x="61150" y="223364"/>
                  <a:pt x="52154" y="200081"/>
                </a:cubicBezTo>
                <a:cubicBezTo>
                  <a:pt x="43158" y="176798"/>
                  <a:pt x="11937" y="92660"/>
                  <a:pt x="4529" y="76256"/>
                </a:cubicBezTo>
                <a:cubicBezTo>
                  <a:pt x="-2879" y="59852"/>
                  <a:pt x="-763" y="106419"/>
                  <a:pt x="7704" y="101656"/>
                </a:cubicBezTo>
                <a:cubicBezTo>
                  <a:pt x="16171" y="96893"/>
                  <a:pt x="29400" y="64614"/>
                  <a:pt x="55329" y="47681"/>
                </a:cubicBezTo>
                <a:cubicBezTo>
                  <a:pt x="81258" y="30748"/>
                  <a:pt x="189208" y="-1532"/>
                  <a:pt x="191854" y="5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E14F3A88-F972-2CEA-822F-5DDE386E5CBF}"/>
              </a:ext>
            </a:extLst>
          </p:cNvPr>
          <p:cNvSpPr/>
          <p:nvPr/>
        </p:nvSpPr>
        <p:spPr>
          <a:xfrm>
            <a:off x="7926737" y="2276465"/>
            <a:ext cx="135689" cy="117485"/>
          </a:xfrm>
          <a:custGeom>
            <a:avLst/>
            <a:gdLst>
              <a:gd name="connsiteX0" fmla="*/ 1238 w 135689"/>
              <a:gd name="connsiteY0" fmla="*/ 3185 h 117485"/>
              <a:gd name="connsiteX1" fmla="*/ 128238 w 135689"/>
              <a:gd name="connsiteY1" fmla="*/ 50810 h 117485"/>
              <a:gd name="connsiteX2" fmla="*/ 112363 w 135689"/>
              <a:gd name="connsiteY2" fmla="*/ 85735 h 117485"/>
              <a:gd name="connsiteX3" fmla="*/ 42513 w 135689"/>
              <a:gd name="connsiteY3" fmla="*/ 117485 h 117485"/>
              <a:gd name="connsiteX4" fmla="*/ 128238 w 135689"/>
              <a:gd name="connsiteY4" fmla="*/ 85735 h 117485"/>
              <a:gd name="connsiteX5" fmla="*/ 112363 w 135689"/>
              <a:gd name="connsiteY5" fmla="*/ 28585 h 117485"/>
              <a:gd name="connsiteX6" fmla="*/ 64738 w 135689"/>
              <a:gd name="connsiteY6" fmla="*/ 6360 h 117485"/>
              <a:gd name="connsiteX7" fmla="*/ 1238 w 135689"/>
              <a:gd name="connsiteY7" fmla="*/ 3185 h 11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89" h="117485">
                <a:moveTo>
                  <a:pt x="1238" y="3185"/>
                </a:moveTo>
                <a:cubicBezTo>
                  <a:pt x="11821" y="10593"/>
                  <a:pt x="109717" y="37052"/>
                  <a:pt x="128238" y="50810"/>
                </a:cubicBezTo>
                <a:cubicBezTo>
                  <a:pt x="146759" y="64568"/>
                  <a:pt x="126651" y="74623"/>
                  <a:pt x="112363" y="85735"/>
                </a:cubicBezTo>
                <a:cubicBezTo>
                  <a:pt x="98076" y="96848"/>
                  <a:pt x="39867" y="117485"/>
                  <a:pt x="42513" y="117485"/>
                </a:cubicBezTo>
                <a:cubicBezTo>
                  <a:pt x="45159" y="117485"/>
                  <a:pt x="116596" y="100551"/>
                  <a:pt x="128238" y="85735"/>
                </a:cubicBezTo>
                <a:cubicBezTo>
                  <a:pt x="139880" y="70919"/>
                  <a:pt x="122946" y="41814"/>
                  <a:pt x="112363" y="28585"/>
                </a:cubicBezTo>
                <a:cubicBezTo>
                  <a:pt x="101780" y="15356"/>
                  <a:pt x="78496" y="9535"/>
                  <a:pt x="64738" y="6360"/>
                </a:cubicBezTo>
                <a:cubicBezTo>
                  <a:pt x="50980" y="3185"/>
                  <a:pt x="-9345" y="-4223"/>
                  <a:pt x="1238" y="31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F288AE3-5AA7-83E6-72BA-FCF6A4A86EB4}"/>
              </a:ext>
            </a:extLst>
          </p:cNvPr>
          <p:cNvSpPr/>
          <p:nvPr/>
        </p:nvSpPr>
        <p:spPr>
          <a:xfrm>
            <a:off x="7946443" y="2260070"/>
            <a:ext cx="45085" cy="145861"/>
          </a:xfrm>
          <a:custGeom>
            <a:avLst/>
            <a:gdLst>
              <a:gd name="connsiteX0" fmla="*/ 45032 w 45085"/>
              <a:gd name="connsiteY0" fmla="*/ 530 h 145861"/>
              <a:gd name="connsiteX1" fmla="*/ 10107 w 45085"/>
              <a:gd name="connsiteY1" fmla="*/ 54505 h 145861"/>
              <a:gd name="connsiteX2" fmla="*/ 32332 w 45085"/>
              <a:gd name="connsiteY2" fmla="*/ 143405 h 145861"/>
              <a:gd name="connsiteX3" fmla="*/ 13282 w 45085"/>
              <a:gd name="connsiteY3" fmla="*/ 118005 h 145861"/>
              <a:gd name="connsiteX4" fmla="*/ 582 w 45085"/>
              <a:gd name="connsiteY4" fmla="*/ 86255 h 145861"/>
              <a:gd name="connsiteX5" fmla="*/ 45032 w 45085"/>
              <a:gd name="connsiteY5" fmla="*/ 530 h 14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085" h="145861">
                <a:moveTo>
                  <a:pt x="45032" y="530"/>
                </a:moveTo>
                <a:cubicBezTo>
                  <a:pt x="46619" y="-4762"/>
                  <a:pt x="12224" y="30692"/>
                  <a:pt x="10107" y="54505"/>
                </a:cubicBezTo>
                <a:cubicBezTo>
                  <a:pt x="7990" y="78318"/>
                  <a:pt x="31803" y="132822"/>
                  <a:pt x="32332" y="143405"/>
                </a:cubicBezTo>
                <a:cubicBezTo>
                  <a:pt x="32861" y="153988"/>
                  <a:pt x="18574" y="127530"/>
                  <a:pt x="13282" y="118005"/>
                </a:cubicBezTo>
                <a:cubicBezTo>
                  <a:pt x="7990" y="108480"/>
                  <a:pt x="-2593" y="101601"/>
                  <a:pt x="582" y="86255"/>
                </a:cubicBezTo>
                <a:cubicBezTo>
                  <a:pt x="3757" y="70909"/>
                  <a:pt x="43445" y="5822"/>
                  <a:pt x="45032" y="5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DAB6E6A8-2695-68BE-68A1-E3F68CB55A07}"/>
              </a:ext>
            </a:extLst>
          </p:cNvPr>
          <p:cNvSpPr/>
          <p:nvPr/>
        </p:nvSpPr>
        <p:spPr>
          <a:xfrm>
            <a:off x="7899395" y="1858195"/>
            <a:ext cx="42422" cy="88163"/>
          </a:xfrm>
          <a:custGeom>
            <a:avLst/>
            <a:gdLst>
              <a:gd name="connsiteX0" fmla="*/ 5 w 42422"/>
              <a:gd name="connsiteY0" fmla="*/ 88080 h 88163"/>
              <a:gd name="connsiteX1" fmla="*/ 41280 w 42422"/>
              <a:gd name="connsiteY1" fmla="*/ 37280 h 88163"/>
              <a:gd name="connsiteX2" fmla="*/ 31755 w 42422"/>
              <a:gd name="connsiteY2" fmla="*/ 2355 h 88163"/>
              <a:gd name="connsiteX3" fmla="*/ 15880 w 42422"/>
              <a:gd name="connsiteY3" fmla="*/ 5530 h 88163"/>
              <a:gd name="connsiteX4" fmla="*/ 38105 w 42422"/>
              <a:gd name="connsiteY4" fmla="*/ 24580 h 88163"/>
              <a:gd name="connsiteX5" fmla="*/ 5 w 42422"/>
              <a:gd name="connsiteY5" fmla="*/ 88080 h 8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2" h="88163">
                <a:moveTo>
                  <a:pt x="5" y="88080"/>
                </a:moveTo>
                <a:cubicBezTo>
                  <a:pt x="534" y="90197"/>
                  <a:pt x="35988" y="51567"/>
                  <a:pt x="41280" y="37280"/>
                </a:cubicBezTo>
                <a:cubicBezTo>
                  <a:pt x="46572" y="22993"/>
                  <a:pt x="31755" y="2355"/>
                  <a:pt x="31755" y="2355"/>
                </a:cubicBezTo>
                <a:cubicBezTo>
                  <a:pt x="27522" y="-2937"/>
                  <a:pt x="14822" y="1826"/>
                  <a:pt x="15880" y="5530"/>
                </a:cubicBezTo>
                <a:cubicBezTo>
                  <a:pt x="16938" y="9234"/>
                  <a:pt x="37047" y="12938"/>
                  <a:pt x="38105" y="24580"/>
                </a:cubicBezTo>
                <a:cubicBezTo>
                  <a:pt x="39163" y="36222"/>
                  <a:pt x="-524" y="85963"/>
                  <a:pt x="5" y="8808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33AE728C-5CA1-157E-C1CD-4B73F27FAA49}"/>
              </a:ext>
            </a:extLst>
          </p:cNvPr>
          <p:cNvSpPr/>
          <p:nvPr/>
        </p:nvSpPr>
        <p:spPr>
          <a:xfrm>
            <a:off x="7858125" y="1866900"/>
            <a:ext cx="66826" cy="85725"/>
          </a:xfrm>
          <a:custGeom>
            <a:avLst/>
            <a:gdLst>
              <a:gd name="connsiteX0" fmla="*/ 66675 w 66826"/>
              <a:gd name="connsiteY0" fmla="*/ 0 h 85725"/>
              <a:gd name="connsiteX1" fmla="*/ 19050 w 66826"/>
              <a:gd name="connsiteY1" fmla="*/ 44450 h 85725"/>
              <a:gd name="connsiteX2" fmla="*/ 47625 w 66826"/>
              <a:gd name="connsiteY2" fmla="*/ 85725 h 85725"/>
              <a:gd name="connsiteX3" fmla="*/ 0 w 66826"/>
              <a:gd name="connsiteY3" fmla="*/ 44450 h 85725"/>
              <a:gd name="connsiteX4" fmla="*/ 66675 w 66826"/>
              <a:gd name="connsiteY4" fmla="*/ 0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826" h="85725">
                <a:moveTo>
                  <a:pt x="66675" y="0"/>
                </a:moveTo>
                <a:cubicBezTo>
                  <a:pt x="69850" y="0"/>
                  <a:pt x="22225" y="30163"/>
                  <a:pt x="19050" y="44450"/>
                </a:cubicBezTo>
                <a:cubicBezTo>
                  <a:pt x="15875" y="58737"/>
                  <a:pt x="50800" y="85725"/>
                  <a:pt x="47625" y="85725"/>
                </a:cubicBezTo>
                <a:cubicBezTo>
                  <a:pt x="44450" y="85725"/>
                  <a:pt x="0" y="55562"/>
                  <a:pt x="0" y="44450"/>
                </a:cubicBezTo>
                <a:cubicBezTo>
                  <a:pt x="0" y="33338"/>
                  <a:pt x="63500" y="0"/>
                  <a:pt x="6667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344655B-FC48-F6A2-A6E9-08C8951344CC}"/>
              </a:ext>
            </a:extLst>
          </p:cNvPr>
          <p:cNvSpPr/>
          <p:nvPr/>
        </p:nvSpPr>
        <p:spPr>
          <a:xfrm>
            <a:off x="8517936" y="1987550"/>
            <a:ext cx="60933" cy="88934"/>
          </a:xfrm>
          <a:custGeom>
            <a:avLst/>
            <a:gdLst>
              <a:gd name="connsiteX0" fmla="*/ 10114 w 60933"/>
              <a:gd name="connsiteY0" fmla="*/ 88900 h 88934"/>
              <a:gd name="connsiteX1" fmla="*/ 13289 w 60933"/>
              <a:gd name="connsiteY1" fmla="*/ 25400 h 88934"/>
              <a:gd name="connsiteX2" fmla="*/ 60914 w 60933"/>
              <a:gd name="connsiteY2" fmla="*/ 15875 h 88934"/>
              <a:gd name="connsiteX3" fmla="*/ 19639 w 60933"/>
              <a:gd name="connsiteY3" fmla="*/ 0 h 88934"/>
              <a:gd name="connsiteX4" fmla="*/ 589 w 60933"/>
              <a:gd name="connsiteY4" fmla="*/ 15875 h 88934"/>
              <a:gd name="connsiteX5" fmla="*/ 10114 w 60933"/>
              <a:gd name="connsiteY5" fmla="*/ 88900 h 8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33" h="88934">
                <a:moveTo>
                  <a:pt x="10114" y="88900"/>
                </a:moveTo>
                <a:cubicBezTo>
                  <a:pt x="12231" y="90488"/>
                  <a:pt x="4822" y="37571"/>
                  <a:pt x="13289" y="25400"/>
                </a:cubicBezTo>
                <a:cubicBezTo>
                  <a:pt x="21756" y="13229"/>
                  <a:pt x="59856" y="20108"/>
                  <a:pt x="60914" y="15875"/>
                </a:cubicBezTo>
                <a:cubicBezTo>
                  <a:pt x="61972" y="11642"/>
                  <a:pt x="19639" y="0"/>
                  <a:pt x="19639" y="0"/>
                </a:cubicBezTo>
                <a:cubicBezTo>
                  <a:pt x="9585" y="0"/>
                  <a:pt x="3764" y="3704"/>
                  <a:pt x="589" y="15875"/>
                </a:cubicBezTo>
                <a:cubicBezTo>
                  <a:pt x="-2586" y="28046"/>
                  <a:pt x="7997" y="87312"/>
                  <a:pt x="10114" y="8890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5976653-835B-CD3F-E4B4-18C37CDB2C2E}"/>
              </a:ext>
            </a:extLst>
          </p:cNvPr>
          <p:cNvSpPr/>
          <p:nvPr/>
        </p:nvSpPr>
        <p:spPr>
          <a:xfrm>
            <a:off x="8543875" y="1962048"/>
            <a:ext cx="51582" cy="136686"/>
          </a:xfrm>
          <a:custGeom>
            <a:avLst/>
            <a:gdLst>
              <a:gd name="connsiteX0" fmla="*/ 19100 w 51582"/>
              <a:gd name="connsiteY0" fmla="*/ 102 h 136686"/>
              <a:gd name="connsiteX1" fmla="*/ 38150 w 51582"/>
              <a:gd name="connsiteY1" fmla="*/ 101702 h 136686"/>
              <a:gd name="connsiteX2" fmla="*/ 50 w 51582"/>
              <a:gd name="connsiteY2" fmla="*/ 136627 h 136686"/>
              <a:gd name="connsiteX3" fmla="*/ 47675 w 51582"/>
              <a:gd name="connsiteY3" fmla="*/ 95352 h 136686"/>
              <a:gd name="connsiteX4" fmla="*/ 47675 w 51582"/>
              <a:gd name="connsiteY4" fmla="*/ 82652 h 136686"/>
              <a:gd name="connsiteX5" fmla="*/ 19100 w 51582"/>
              <a:gd name="connsiteY5" fmla="*/ 102 h 13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82" h="136686">
                <a:moveTo>
                  <a:pt x="19100" y="102"/>
                </a:moveTo>
                <a:cubicBezTo>
                  <a:pt x="17513" y="3277"/>
                  <a:pt x="41325" y="78948"/>
                  <a:pt x="38150" y="101702"/>
                </a:cubicBezTo>
                <a:cubicBezTo>
                  <a:pt x="34975" y="124456"/>
                  <a:pt x="-1538" y="137685"/>
                  <a:pt x="50" y="136627"/>
                </a:cubicBezTo>
                <a:cubicBezTo>
                  <a:pt x="1638" y="135569"/>
                  <a:pt x="47675" y="95352"/>
                  <a:pt x="47675" y="95352"/>
                </a:cubicBezTo>
                <a:cubicBezTo>
                  <a:pt x="55613" y="86356"/>
                  <a:pt x="49262" y="96939"/>
                  <a:pt x="47675" y="82652"/>
                </a:cubicBezTo>
                <a:cubicBezTo>
                  <a:pt x="46088" y="68365"/>
                  <a:pt x="20687" y="-3073"/>
                  <a:pt x="19100" y="1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A4986540-C383-6022-E684-121192A827FD}"/>
              </a:ext>
            </a:extLst>
          </p:cNvPr>
          <p:cNvSpPr/>
          <p:nvPr/>
        </p:nvSpPr>
        <p:spPr>
          <a:xfrm>
            <a:off x="7208275" y="2319915"/>
            <a:ext cx="727033" cy="169645"/>
          </a:xfrm>
          <a:custGeom>
            <a:avLst/>
            <a:gdLst>
              <a:gd name="connsiteX0" fmla="*/ 2150 w 727033"/>
              <a:gd name="connsiteY0" fmla="*/ 118485 h 169645"/>
              <a:gd name="connsiteX1" fmla="*/ 326000 w 727033"/>
              <a:gd name="connsiteY1" fmla="*/ 137535 h 169645"/>
              <a:gd name="connsiteX2" fmla="*/ 192650 w 727033"/>
              <a:gd name="connsiteY2" fmla="*/ 121660 h 169645"/>
              <a:gd name="connsiteX3" fmla="*/ 367275 w 727033"/>
              <a:gd name="connsiteY3" fmla="*/ 131185 h 169645"/>
              <a:gd name="connsiteX4" fmla="*/ 484750 w 727033"/>
              <a:gd name="connsiteY4" fmla="*/ 102610 h 169645"/>
              <a:gd name="connsiteX5" fmla="*/ 465700 w 727033"/>
              <a:gd name="connsiteY5" fmla="*/ 105785 h 169645"/>
              <a:gd name="connsiteX6" fmla="*/ 630800 w 727033"/>
              <a:gd name="connsiteY6" fmla="*/ 16885 h 169645"/>
              <a:gd name="connsiteX7" fmla="*/ 599050 w 727033"/>
              <a:gd name="connsiteY7" fmla="*/ 54985 h 169645"/>
              <a:gd name="connsiteX8" fmla="*/ 726050 w 727033"/>
              <a:gd name="connsiteY8" fmla="*/ 1010 h 169645"/>
              <a:gd name="connsiteX9" fmla="*/ 519675 w 727033"/>
              <a:gd name="connsiteY9" fmla="*/ 112135 h 169645"/>
              <a:gd name="connsiteX10" fmla="*/ 322825 w 727033"/>
              <a:gd name="connsiteY10" fmla="*/ 169285 h 169645"/>
              <a:gd name="connsiteX11" fmla="*/ 506975 w 727033"/>
              <a:gd name="connsiteY11" fmla="*/ 137535 h 169645"/>
              <a:gd name="connsiteX12" fmla="*/ 367275 w 727033"/>
              <a:gd name="connsiteY12" fmla="*/ 159760 h 169645"/>
              <a:gd name="connsiteX13" fmla="*/ 192650 w 727033"/>
              <a:gd name="connsiteY13" fmla="*/ 102610 h 169645"/>
              <a:gd name="connsiteX14" fmla="*/ 2150 w 727033"/>
              <a:gd name="connsiteY14" fmla="*/ 118485 h 16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7033" h="169645">
                <a:moveTo>
                  <a:pt x="2150" y="118485"/>
                </a:moveTo>
                <a:cubicBezTo>
                  <a:pt x="24375" y="124306"/>
                  <a:pt x="294250" y="137006"/>
                  <a:pt x="326000" y="137535"/>
                </a:cubicBezTo>
                <a:cubicBezTo>
                  <a:pt x="357750" y="138064"/>
                  <a:pt x="185771" y="122718"/>
                  <a:pt x="192650" y="121660"/>
                </a:cubicBezTo>
                <a:cubicBezTo>
                  <a:pt x="199529" y="120602"/>
                  <a:pt x="318592" y="134360"/>
                  <a:pt x="367275" y="131185"/>
                </a:cubicBezTo>
                <a:cubicBezTo>
                  <a:pt x="415958" y="128010"/>
                  <a:pt x="468346" y="106843"/>
                  <a:pt x="484750" y="102610"/>
                </a:cubicBezTo>
                <a:cubicBezTo>
                  <a:pt x="501154" y="98377"/>
                  <a:pt x="441358" y="120072"/>
                  <a:pt x="465700" y="105785"/>
                </a:cubicBezTo>
                <a:cubicBezTo>
                  <a:pt x="490042" y="91498"/>
                  <a:pt x="608575" y="25352"/>
                  <a:pt x="630800" y="16885"/>
                </a:cubicBezTo>
                <a:cubicBezTo>
                  <a:pt x="653025" y="8418"/>
                  <a:pt x="583175" y="57631"/>
                  <a:pt x="599050" y="54985"/>
                </a:cubicBezTo>
                <a:cubicBezTo>
                  <a:pt x="614925" y="52339"/>
                  <a:pt x="739279" y="-8515"/>
                  <a:pt x="726050" y="1010"/>
                </a:cubicBezTo>
                <a:cubicBezTo>
                  <a:pt x="712821" y="10535"/>
                  <a:pt x="586879" y="84089"/>
                  <a:pt x="519675" y="112135"/>
                </a:cubicBezTo>
                <a:cubicBezTo>
                  <a:pt x="452471" y="140181"/>
                  <a:pt x="324942" y="165052"/>
                  <a:pt x="322825" y="169285"/>
                </a:cubicBezTo>
                <a:cubicBezTo>
                  <a:pt x="320708" y="173518"/>
                  <a:pt x="499567" y="139122"/>
                  <a:pt x="506975" y="137535"/>
                </a:cubicBezTo>
                <a:cubicBezTo>
                  <a:pt x="514383" y="135948"/>
                  <a:pt x="419662" y="165581"/>
                  <a:pt x="367275" y="159760"/>
                </a:cubicBezTo>
                <a:cubicBezTo>
                  <a:pt x="314888" y="153939"/>
                  <a:pt x="249271" y="107902"/>
                  <a:pt x="192650" y="102610"/>
                </a:cubicBezTo>
                <a:cubicBezTo>
                  <a:pt x="136029" y="97318"/>
                  <a:pt x="-20075" y="112664"/>
                  <a:pt x="2150" y="1184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16801E5-12DE-73E9-7E85-CD93ECCDA044}"/>
              </a:ext>
            </a:extLst>
          </p:cNvPr>
          <p:cNvSpPr/>
          <p:nvPr/>
        </p:nvSpPr>
        <p:spPr>
          <a:xfrm>
            <a:off x="7924702" y="2225053"/>
            <a:ext cx="165445" cy="70530"/>
          </a:xfrm>
          <a:custGeom>
            <a:avLst/>
            <a:gdLst>
              <a:gd name="connsiteX0" fmla="*/ 98 w 165445"/>
              <a:gd name="connsiteY0" fmla="*/ 48247 h 70530"/>
              <a:gd name="connsiteX1" fmla="*/ 98523 w 165445"/>
              <a:gd name="connsiteY1" fmla="*/ 13322 h 70530"/>
              <a:gd name="connsiteX2" fmla="*/ 165198 w 165445"/>
              <a:gd name="connsiteY2" fmla="*/ 70472 h 70530"/>
              <a:gd name="connsiteX3" fmla="*/ 117573 w 165445"/>
              <a:gd name="connsiteY3" fmla="*/ 622 h 70530"/>
              <a:gd name="connsiteX4" fmla="*/ 98 w 165445"/>
              <a:gd name="connsiteY4" fmla="*/ 48247 h 7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445" h="70530">
                <a:moveTo>
                  <a:pt x="98" y="48247"/>
                </a:moveTo>
                <a:cubicBezTo>
                  <a:pt x="-3077" y="50364"/>
                  <a:pt x="71006" y="9618"/>
                  <a:pt x="98523" y="13322"/>
                </a:cubicBezTo>
                <a:cubicBezTo>
                  <a:pt x="126040" y="17026"/>
                  <a:pt x="162023" y="72589"/>
                  <a:pt x="165198" y="70472"/>
                </a:cubicBezTo>
                <a:cubicBezTo>
                  <a:pt x="168373" y="68355"/>
                  <a:pt x="140327" y="7501"/>
                  <a:pt x="117573" y="622"/>
                </a:cubicBezTo>
                <a:cubicBezTo>
                  <a:pt x="94819" y="-6257"/>
                  <a:pt x="3273" y="46130"/>
                  <a:pt x="98" y="482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1C4C093-C511-5D83-CC5F-F11E39A04E1C}"/>
              </a:ext>
            </a:extLst>
          </p:cNvPr>
          <p:cNvSpPr/>
          <p:nvPr/>
        </p:nvSpPr>
        <p:spPr>
          <a:xfrm>
            <a:off x="7914810" y="2330199"/>
            <a:ext cx="222732" cy="99371"/>
          </a:xfrm>
          <a:custGeom>
            <a:avLst/>
            <a:gdLst>
              <a:gd name="connsiteX0" fmla="*/ 222715 w 222732"/>
              <a:gd name="connsiteY0" fmla="*/ 251 h 99371"/>
              <a:gd name="connsiteX1" fmla="*/ 159215 w 222732"/>
              <a:gd name="connsiteY1" fmla="*/ 51051 h 99371"/>
              <a:gd name="connsiteX2" fmla="*/ 117940 w 222732"/>
              <a:gd name="connsiteY2" fmla="*/ 98676 h 99371"/>
              <a:gd name="connsiteX3" fmla="*/ 465 w 222732"/>
              <a:gd name="connsiteY3" fmla="*/ 79626 h 99371"/>
              <a:gd name="connsiteX4" fmla="*/ 79840 w 222732"/>
              <a:gd name="connsiteY4" fmla="*/ 82801 h 99371"/>
              <a:gd name="connsiteX5" fmla="*/ 152865 w 222732"/>
              <a:gd name="connsiteY5" fmla="*/ 73276 h 99371"/>
              <a:gd name="connsiteX6" fmla="*/ 222715 w 222732"/>
              <a:gd name="connsiteY6" fmla="*/ 251 h 9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732" h="99371">
                <a:moveTo>
                  <a:pt x="222715" y="251"/>
                </a:moveTo>
                <a:cubicBezTo>
                  <a:pt x="223773" y="-3453"/>
                  <a:pt x="176677" y="34647"/>
                  <a:pt x="159215" y="51051"/>
                </a:cubicBezTo>
                <a:cubicBezTo>
                  <a:pt x="141752" y="67455"/>
                  <a:pt x="144398" y="93914"/>
                  <a:pt x="117940" y="98676"/>
                </a:cubicBezTo>
                <a:cubicBezTo>
                  <a:pt x="91482" y="103438"/>
                  <a:pt x="6815" y="82272"/>
                  <a:pt x="465" y="79626"/>
                </a:cubicBezTo>
                <a:cubicBezTo>
                  <a:pt x="-5885" y="76980"/>
                  <a:pt x="54440" y="83859"/>
                  <a:pt x="79840" y="82801"/>
                </a:cubicBezTo>
                <a:cubicBezTo>
                  <a:pt x="105240" y="81743"/>
                  <a:pt x="134873" y="90209"/>
                  <a:pt x="152865" y="73276"/>
                </a:cubicBezTo>
                <a:cubicBezTo>
                  <a:pt x="170857" y="56343"/>
                  <a:pt x="221657" y="3955"/>
                  <a:pt x="222715" y="25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ED38F745-132C-F9EE-DE83-7B2344D5ED52}"/>
              </a:ext>
            </a:extLst>
          </p:cNvPr>
          <p:cNvSpPr/>
          <p:nvPr/>
        </p:nvSpPr>
        <p:spPr>
          <a:xfrm>
            <a:off x="7447563" y="828595"/>
            <a:ext cx="921880" cy="304085"/>
          </a:xfrm>
          <a:custGeom>
            <a:avLst/>
            <a:gdLst>
              <a:gd name="connsiteX0" fmla="*/ 921737 w 921880"/>
              <a:gd name="connsiteY0" fmla="*/ 123905 h 304085"/>
              <a:gd name="connsiteX1" fmla="*/ 556612 w 921880"/>
              <a:gd name="connsiteY1" fmla="*/ 200105 h 304085"/>
              <a:gd name="connsiteX2" fmla="*/ 632812 w 921880"/>
              <a:gd name="connsiteY2" fmla="*/ 212805 h 304085"/>
              <a:gd name="connsiteX3" fmla="*/ 423262 w 921880"/>
              <a:gd name="connsiteY3" fmla="*/ 292180 h 304085"/>
              <a:gd name="connsiteX4" fmla="*/ 115287 w 921880"/>
              <a:gd name="connsiteY4" fmla="*/ 298530 h 304085"/>
              <a:gd name="connsiteX5" fmla="*/ 987 w 921880"/>
              <a:gd name="connsiteY5" fmla="*/ 241380 h 304085"/>
              <a:gd name="connsiteX6" fmla="*/ 58137 w 921880"/>
              <a:gd name="connsiteY6" fmla="*/ 79455 h 304085"/>
              <a:gd name="connsiteX7" fmla="*/ 26387 w 921880"/>
              <a:gd name="connsiteY7" fmla="*/ 149305 h 304085"/>
              <a:gd name="connsiteX8" fmla="*/ 20037 w 921880"/>
              <a:gd name="connsiteY8" fmla="*/ 85805 h 304085"/>
              <a:gd name="connsiteX9" fmla="*/ 112112 w 921880"/>
              <a:gd name="connsiteY9" fmla="*/ 80 h 304085"/>
              <a:gd name="connsiteX10" fmla="*/ 10512 w 921880"/>
              <a:gd name="connsiteY10" fmla="*/ 101680 h 304085"/>
              <a:gd name="connsiteX11" fmla="*/ 61312 w 921880"/>
              <a:gd name="connsiteY11" fmla="*/ 279480 h 304085"/>
              <a:gd name="connsiteX12" fmla="*/ 181962 w 921880"/>
              <a:gd name="connsiteY12" fmla="*/ 289005 h 304085"/>
              <a:gd name="connsiteX13" fmla="*/ 213712 w 921880"/>
              <a:gd name="connsiteY13" fmla="*/ 276305 h 304085"/>
              <a:gd name="connsiteX14" fmla="*/ 508987 w 921880"/>
              <a:gd name="connsiteY14" fmla="*/ 244555 h 304085"/>
              <a:gd name="connsiteX15" fmla="*/ 921737 w 921880"/>
              <a:gd name="connsiteY15" fmla="*/ 123905 h 30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21880" h="304085">
                <a:moveTo>
                  <a:pt x="921737" y="123905"/>
                </a:moveTo>
                <a:cubicBezTo>
                  <a:pt x="929675" y="116497"/>
                  <a:pt x="604766" y="185288"/>
                  <a:pt x="556612" y="200105"/>
                </a:cubicBezTo>
                <a:cubicBezTo>
                  <a:pt x="508458" y="214922"/>
                  <a:pt x="655037" y="197459"/>
                  <a:pt x="632812" y="212805"/>
                </a:cubicBezTo>
                <a:cubicBezTo>
                  <a:pt x="610587" y="228151"/>
                  <a:pt x="509516" y="277892"/>
                  <a:pt x="423262" y="292180"/>
                </a:cubicBezTo>
                <a:cubicBezTo>
                  <a:pt x="337008" y="306468"/>
                  <a:pt x="185666" y="306997"/>
                  <a:pt x="115287" y="298530"/>
                </a:cubicBezTo>
                <a:cubicBezTo>
                  <a:pt x="44908" y="290063"/>
                  <a:pt x="10512" y="277892"/>
                  <a:pt x="987" y="241380"/>
                </a:cubicBezTo>
                <a:cubicBezTo>
                  <a:pt x="-8538" y="204868"/>
                  <a:pt x="53904" y="94801"/>
                  <a:pt x="58137" y="79455"/>
                </a:cubicBezTo>
                <a:cubicBezTo>
                  <a:pt x="62370" y="64109"/>
                  <a:pt x="32737" y="148247"/>
                  <a:pt x="26387" y="149305"/>
                </a:cubicBezTo>
                <a:cubicBezTo>
                  <a:pt x="20037" y="150363"/>
                  <a:pt x="5749" y="110676"/>
                  <a:pt x="20037" y="85805"/>
                </a:cubicBezTo>
                <a:cubicBezTo>
                  <a:pt x="34324" y="60934"/>
                  <a:pt x="113699" y="-2566"/>
                  <a:pt x="112112" y="80"/>
                </a:cubicBezTo>
                <a:cubicBezTo>
                  <a:pt x="110524" y="2726"/>
                  <a:pt x="18979" y="55113"/>
                  <a:pt x="10512" y="101680"/>
                </a:cubicBezTo>
                <a:cubicBezTo>
                  <a:pt x="2045" y="148247"/>
                  <a:pt x="32737" y="248259"/>
                  <a:pt x="61312" y="279480"/>
                </a:cubicBezTo>
                <a:cubicBezTo>
                  <a:pt x="89887" y="310701"/>
                  <a:pt x="156562" y="289534"/>
                  <a:pt x="181962" y="289005"/>
                </a:cubicBezTo>
                <a:cubicBezTo>
                  <a:pt x="207362" y="288476"/>
                  <a:pt x="159208" y="283713"/>
                  <a:pt x="213712" y="276305"/>
                </a:cubicBezTo>
                <a:cubicBezTo>
                  <a:pt x="268216" y="268897"/>
                  <a:pt x="392041" y="268897"/>
                  <a:pt x="508987" y="244555"/>
                </a:cubicBezTo>
                <a:cubicBezTo>
                  <a:pt x="625933" y="220213"/>
                  <a:pt x="913799" y="131313"/>
                  <a:pt x="921737" y="12390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F93A96C-7FE5-0691-E34B-33B9621598D1}"/>
              </a:ext>
            </a:extLst>
          </p:cNvPr>
          <p:cNvSpPr/>
          <p:nvPr/>
        </p:nvSpPr>
        <p:spPr>
          <a:xfrm>
            <a:off x="7393750" y="850880"/>
            <a:ext cx="690886" cy="373002"/>
          </a:xfrm>
          <a:custGeom>
            <a:avLst/>
            <a:gdLst>
              <a:gd name="connsiteX0" fmla="*/ 108775 w 690886"/>
              <a:gd name="connsiteY0" fmla="*/ 20 h 373002"/>
              <a:gd name="connsiteX1" fmla="*/ 13525 w 690886"/>
              <a:gd name="connsiteY1" fmla="*/ 142895 h 373002"/>
              <a:gd name="connsiteX2" fmla="*/ 29400 w 690886"/>
              <a:gd name="connsiteY2" fmla="*/ 136545 h 373002"/>
              <a:gd name="connsiteX3" fmla="*/ 45275 w 690886"/>
              <a:gd name="connsiteY3" fmla="*/ 266720 h 373002"/>
              <a:gd name="connsiteX4" fmla="*/ 64325 w 690886"/>
              <a:gd name="connsiteY4" fmla="*/ 282595 h 373002"/>
              <a:gd name="connsiteX5" fmla="*/ 242125 w 690886"/>
              <a:gd name="connsiteY5" fmla="*/ 371495 h 373002"/>
              <a:gd name="connsiteX6" fmla="*/ 181800 w 690886"/>
              <a:gd name="connsiteY6" fmla="*/ 339745 h 373002"/>
              <a:gd name="connsiteX7" fmla="*/ 242125 w 690886"/>
              <a:gd name="connsiteY7" fmla="*/ 355620 h 373002"/>
              <a:gd name="connsiteX8" fmla="*/ 689800 w 690886"/>
              <a:gd name="connsiteY8" fmla="*/ 234970 h 373002"/>
              <a:gd name="connsiteX9" fmla="*/ 362775 w 690886"/>
              <a:gd name="connsiteY9" fmla="*/ 355620 h 373002"/>
              <a:gd name="connsiteX10" fmla="*/ 194500 w 690886"/>
              <a:gd name="connsiteY10" fmla="*/ 339745 h 373002"/>
              <a:gd name="connsiteX11" fmla="*/ 242125 w 690886"/>
              <a:gd name="connsiteY11" fmla="*/ 333395 h 373002"/>
              <a:gd name="connsiteX12" fmla="*/ 16700 w 690886"/>
              <a:gd name="connsiteY12" fmla="*/ 266720 h 373002"/>
              <a:gd name="connsiteX13" fmla="*/ 23050 w 690886"/>
              <a:gd name="connsiteY13" fmla="*/ 133370 h 373002"/>
              <a:gd name="connsiteX14" fmla="*/ 108775 w 690886"/>
              <a:gd name="connsiteY14" fmla="*/ 20 h 37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0886" h="373002">
                <a:moveTo>
                  <a:pt x="108775" y="20"/>
                </a:moveTo>
                <a:cubicBezTo>
                  <a:pt x="107188" y="1607"/>
                  <a:pt x="13525" y="142895"/>
                  <a:pt x="13525" y="142895"/>
                </a:cubicBezTo>
                <a:cubicBezTo>
                  <a:pt x="296" y="165649"/>
                  <a:pt x="24108" y="115908"/>
                  <a:pt x="29400" y="136545"/>
                </a:cubicBezTo>
                <a:cubicBezTo>
                  <a:pt x="34692" y="157182"/>
                  <a:pt x="45275" y="266720"/>
                  <a:pt x="45275" y="266720"/>
                </a:cubicBezTo>
                <a:cubicBezTo>
                  <a:pt x="51096" y="291062"/>
                  <a:pt x="31517" y="265133"/>
                  <a:pt x="64325" y="282595"/>
                </a:cubicBezTo>
                <a:cubicBezTo>
                  <a:pt x="97133" y="300057"/>
                  <a:pt x="222546" y="361970"/>
                  <a:pt x="242125" y="371495"/>
                </a:cubicBezTo>
                <a:cubicBezTo>
                  <a:pt x="261704" y="381020"/>
                  <a:pt x="181800" y="342391"/>
                  <a:pt x="181800" y="339745"/>
                </a:cubicBezTo>
                <a:cubicBezTo>
                  <a:pt x="181800" y="337099"/>
                  <a:pt x="157458" y="373082"/>
                  <a:pt x="242125" y="355620"/>
                </a:cubicBezTo>
                <a:cubicBezTo>
                  <a:pt x="326792" y="338158"/>
                  <a:pt x="669692" y="234970"/>
                  <a:pt x="689800" y="234970"/>
                </a:cubicBezTo>
                <a:cubicBezTo>
                  <a:pt x="709908" y="234970"/>
                  <a:pt x="445325" y="338158"/>
                  <a:pt x="362775" y="355620"/>
                </a:cubicBezTo>
                <a:cubicBezTo>
                  <a:pt x="280225" y="373082"/>
                  <a:pt x="214608" y="343449"/>
                  <a:pt x="194500" y="339745"/>
                </a:cubicBezTo>
                <a:cubicBezTo>
                  <a:pt x="174392" y="336041"/>
                  <a:pt x="271758" y="345566"/>
                  <a:pt x="242125" y="333395"/>
                </a:cubicBezTo>
                <a:cubicBezTo>
                  <a:pt x="212492" y="321224"/>
                  <a:pt x="53212" y="300058"/>
                  <a:pt x="16700" y="266720"/>
                </a:cubicBezTo>
                <a:cubicBezTo>
                  <a:pt x="-19813" y="233383"/>
                  <a:pt x="13525" y="176762"/>
                  <a:pt x="23050" y="133370"/>
                </a:cubicBezTo>
                <a:cubicBezTo>
                  <a:pt x="32575" y="89978"/>
                  <a:pt x="110362" y="-1567"/>
                  <a:pt x="108775" y="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F29BDEA6-C49F-37D2-5826-2C23B318AC61}"/>
              </a:ext>
            </a:extLst>
          </p:cNvPr>
          <p:cNvSpPr/>
          <p:nvPr/>
        </p:nvSpPr>
        <p:spPr>
          <a:xfrm>
            <a:off x="7720269" y="930282"/>
            <a:ext cx="751862" cy="432600"/>
          </a:xfrm>
          <a:custGeom>
            <a:avLst/>
            <a:gdLst>
              <a:gd name="connsiteX0" fmla="*/ 728406 w 751862"/>
              <a:gd name="connsiteY0" fmla="*/ 15868 h 432600"/>
              <a:gd name="connsiteX1" fmla="*/ 328356 w 751862"/>
              <a:gd name="connsiteY1" fmla="*/ 215893 h 432600"/>
              <a:gd name="connsiteX2" fmla="*/ 1331 w 751862"/>
              <a:gd name="connsiteY2" fmla="*/ 431793 h 432600"/>
              <a:gd name="connsiteX3" fmla="*/ 217231 w 751862"/>
              <a:gd name="connsiteY3" fmla="*/ 285743 h 432600"/>
              <a:gd name="connsiteX4" fmla="*/ 328356 w 751862"/>
              <a:gd name="connsiteY4" fmla="*/ 190493 h 432600"/>
              <a:gd name="connsiteX5" fmla="*/ 337881 w 751862"/>
              <a:gd name="connsiteY5" fmla="*/ 187318 h 432600"/>
              <a:gd name="connsiteX6" fmla="*/ 668081 w 751862"/>
              <a:gd name="connsiteY6" fmla="*/ 31743 h 432600"/>
              <a:gd name="connsiteX7" fmla="*/ 728406 w 751862"/>
              <a:gd name="connsiteY7" fmla="*/ 15868 h 43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1862" h="432600">
                <a:moveTo>
                  <a:pt x="728406" y="15868"/>
                </a:moveTo>
                <a:cubicBezTo>
                  <a:pt x="671785" y="46560"/>
                  <a:pt x="449535" y="146572"/>
                  <a:pt x="328356" y="215893"/>
                </a:cubicBezTo>
                <a:cubicBezTo>
                  <a:pt x="207177" y="285214"/>
                  <a:pt x="19852" y="420151"/>
                  <a:pt x="1331" y="431793"/>
                </a:cubicBezTo>
                <a:cubicBezTo>
                  <a:pt x="-17190" y="443435"/>
                  <a:pt x="162727" y="325960"/>
                  <a:pt x="217231" y="285743"/>
                </a:cubicBezTo>
                <a:cubicBezTo>
                  <a:pt x="271735" y="245526"/>
                  <a:pt x="308248" y="206897"/>
                  <a:pt x="328356" y="190493"/>
                </a:cubicBezTo>
                <a:cubicBezTo>
                  <a:pt x="348464" y="174089"/>
                  <a:pt x="337881" y="187318"/>
                  <a:pt x="337881" y="187318"/>
                </a:cubicBezTo>
                <a:lnTo>
                  <a:pt x="668081" y="31743"/>
                </a:lnTo>
                <a:cubicBezTo>
                  <a:pt x="728935" y="3697"/>
                  <a:pt x="785027" y="-14824"/>
                  <a:pt x="728406" y="1586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E318FDCF-1F6A-99D7-5ED5-752DC9F23F0E}"/>
              </a:ext>
            </a:extLst>
          </p:cNvPr>
          <p:cNvSpPr/>
          <p:nvPr/>
        </p:nvSpPr>
        <p:spPr>
          <a:xfrm>
            <a:off x="7856321" y="987332"/>
            <a:ext cx="637373" cy="623403"/>
          </a:xfrm>
          <a:custGeom>
            <a:avLst/>
            <a:gdLst>
              <a:gd name="connsiteX0" fmla="*/ 636804 w 637373"/>
              <a:gd name="connsiteY0" fmla="*/ 93 h 623403"/>
              <a:gd name="connsiteX1" fmla="*/ 443129 w 637373"/>
              <a:gd name="connsiteY1" fmla="*/ 57243 h 623403"/>
              <a:gd name="connsiteX2" fmla="*/ 249454 w 637373"/>
              <a:gd name="connsiteY2" fmla="*/ 149318 h 623403"/>
              <a:gd name="connsiteX3" fmla="*/ 106579 w 637373"/>
              <a:gd name="connsiteY3" fmla="*/ 304893 h 623403"/>
              <a:gd name="connsiteX4" fmla="*/ 141504 w 637373"/>
              <a:gd name="connsiteY4" fmla="*/ 273143 h 623403"/>
              <a:gd name="connsiteX5" fmla="*/ 65304 w 637373"/>
              <a:gd name="connsiteY5" fmla="*/ 403318 h 623403"/>
              <a:gd name="connsiteX6" fmla="*/ 1804 w 637373"/>
              <a:gd name="connsiteY6" fmla="*/ 619218 h 623403"/>
              <a:gd name="connsiteX7" fmla="*/ 30379 w 637373"/>
              <a:gd name="connsiteY7" fmla="*/ 520793 h 623403"/>
              <a:gd name="connsiteX8" fmla="*/ 160554 w 637373"/>
              <a:gd name="connsiteY8" fmla="*/ 222343 h 623403"/>
              <a:gd name="connsiteX9" fmla="*/ 274854 w 637373"/>
              <a:gd name="connsiteY9" fmla="*/ 142968 h 623403"/>
              <a:gd name="connsiteX10" fmla="*/ 287554 w 637373"/>
              <a:gd name="connsiteY10" fmla="*/ 155668 h 623403"/>
              <a:gd name="connsiteX11" fmla="*/ 408204 w 637373"/>
              <a:gd name="connsiteY11" fmla="*/ 98518 h 623403"/>
              <a:gd name="connsiteX12" fmla="*/ 379629 w 637373"/>
              <a:gd name="connsiteY12" fmla="*/ 69943 h 623403"/>
              <a:gd name="connsiteX13" fmla="*/ 636804 w 637373"/>
              <a:gd name="connsiteY13" fmla="*/ 93 h 62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7373" h="623403">
                <a:moveTo>
                  <a:pt x="636804" y="93"/>
                </a:moveTo>
                <a:cubicBezTo>
                  <a:pt x="647387" y="-2024"/>
                  <a:pt x="507687" y="32372"/>
                  <a:pt x="443129" y="57243"/>
                </a:cubicBezTo>
                <a:cubicBezTo>
                  <a:pt x="378571" y="82114"/>
                  <a:pt x="305546" y="108043"/>
                  <a:pt x="249454" y="149318"/>
                </a:cubicBezTo>
                <a:cubicBezTo>
                  <a:pt x="193362" y="190593"/>
                  <a:pt x="124571" y="284256"/>
                  <a:pt x="106579" y="304893"/>
                </a:cubicBezTo>
                <a:cubicBezTo>
                  <a:pt x="88587" y="325531"/>
                  <a:pt x="148383" y="256739"/>
                  <a:pt x="141504" y="273143"/>
                </a:cubicBezTo>
                <a:cubicBezTo>
                  <a:pt x="134625" y="289547"/>
                  <a:pt x="88587" y="345639"/>
                  <a:pt x="65304" y="403318"/>
                </a:cubicBezTo>
                <a:cubicBezTo>
                  <a:pt x="42021" y="460997"/>
                  <a:pt x="7625" y="599639"/>
                  <a:pt x="1804" y="619218"/>
                </a:cubicBezTo>
                <a:cubicBezTo>
                  <a:pt x="-4017" y="638797"/>
                  <a:pt x="3921" y="586939"/>
                  <a:pt x="30379" y="520793"/>
                </a:cubicBezTo>
                <a:cubicBezTo>
                  <a:pt x="56837" y="454647"/>
                  <a:pt x="119808" y="285314"/>
                  <a:pt x="160554" y="222343"/>
                </a:cubicBezTo>
                <a:cubicBezTo>
                  <a:pt x="201300" y="159372"/>
                  <a:pt x="253687" y="154081"/>
                  <a:pt x="274854" y="142968"/>
                </a:cubicBezTo>
                <a:cubicBezTo>
                  <a:pt x="296021" y="131856"/>
                  <a:pt x="265329" y="163076"/>
                  <a:pt x="287554" y="155668"/>
                </a:cubicBezTo>
                <a:cubicBezTo>
                  <a:pt x="309779" y="148260"/>
                  <a:pt x="392858" y="112806"/>
                  <a:pt x="408204" y="98518"/>
                </a:cubicBezTo>
                <a:cubicBezTo>
                  <a:pt x="423550" y="84231"/>
                  <a:pt x="348937" y="89522"/>
                  <a:pt x="379629" y="69943"/>
                </a:cubicBezTo>
                <a:cubicBezTo>
                  <a:pt x="410321" y="50364"/>
                  <a:pt x="626221" y="2210"/>
                  <a:pt x="636804" y="9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3DAD4450-CA26-E002-478C-F919D32C16B1}"/>
              </a:ext>
            </a:extLst>
          </p:cNvPr>
          <p:cNvSpPr/>
          <p:nvPr/>
        </p:nvSpPr>
        <p:spPr>
          <a:xfrm>
            <a:off x="8113058" y="965198"/>
            <a:ext cx="478807" cy="311622"/>
          </a:xfrm>
          <a:custGeom>
            <a:avLst/>
            <a:gdLst>
              <a:gd name="connsiteX0" fmla="*/ 478492 w 478807"/>
              <a:gd name="connsiteY0" fmla="*/ 2 h 311622"/>
              <a:gd name="connsiteX1" fmla="*/ 141942 w 478807"/>
              <a:gd name="connsiteY1" fmla="*/ 98427 h 311622"/>
              <a:gd name="connsiteX2" fmla="*/ 173692 w 478807"/>
              <a:gd name="connsiteY2" fmla="*/ 101602 h 311622"/>
              <a:gd name="connsiteX3" fmla="*/ 24467 w 478807"/>
              <a:gd name="connsiteY3" fmla="*/ 266702 h 311622"/>
              <a:gd name="connsiteX4" fmla="*/ 2242 w 478807"/>
              <a:gd name="connsiteY4" fmla="*/ 311152 h 311622"/>
              <a:gd name="connsiteX5" fmla="*/ 46692 w 478807"/>
              <a:gd name="connsiteY5" fmla="*/ 247652 h 311622"/>
              <a:gd name="connsiteX6" fmla="*/ 145117 w 478807"/>
              <a:gd name="connsiteY6" fmla="*/ 165102 h 311622"/>
              <a:gd name="connsiteX7" fmla="*/ 160992 w 478807"/>
              <a:gd name="connsiteY7" fmla="*/ 149227 h 311622"/>
              <a:gd name="connsiteX8" fmla="*/ 202267 w 478807"/>
              <a:gd name="connsiteY8" fmla="*/ 95252 h 311622"/>
              <a:gd name="connsiteX9" fmla="*/ 478492 w 478807"/>
              <a:gd name="connsiteY9" fmla="*/ 2 h 31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8807" h="311622">
                <a:moveTo>
                  <a:pt x="478492" y="2"/>
                </a:moveTo>
                <a:cubicBezTo>
                  <a:pt x="468438" y="531"/>
                  <a:pt x="192742" y="81494"/>
                  <a:pt x="141942" y="98427"/>
                </a:cubicBezTo>
                <a:cubicBezTo>
                  <a:pt x="91142" y="115360"/>
                  <a:pt x="193271" y="73556"/>
                  <a:pt x="173692" y="101602"/>
                </a:cubicBezTo>
                <a:cubicBezTo>
                  <a:pt x="154113" y="129648"/>
                  <a:pt x="53042" y="231777"/>
                  <a:pt x="24467" y="266702"/>
                </a:cubicBezTo>
                <a:cubicBezTo>
                  <a:pt x="-4108" y="301627"/>
                  <a:pt x="-1462" y="314327"/>
                  <a:pt x="2242" y="311152"/>
                </a:cubicBezTo>
                <a:cubicBezTo>
                  <a:pt x="5946" y="307977"/>
                  <a:pt x="22879" y="271994"/>
                  <a:pt x="46692" y="247652"/>
                </a:cubicBezTo>
                <a:cubicBezTo>
                  <a:pt x="70504" y="223310"/>
                  <a:pt x="126067" y="181506"/>
                  <a:pt x="145117" y="165102"/>
                </a:cubicBezTo>
                <a:cubicBezTo>
                  <a:pt x="164167" y="148698"/>
                  <a:pt x="151467" y="160869"/>
                  <a:pt x="160992" y="149227"/>
                </a:cubicBezTo>
                <a:cubicBezTo>
                  <a:pt x="170517" y="137585"/>
                  <a:pt x="148821" y="116419"/>
                  <a:pt x="202267" y="95252"/>
                </a:cubicBezTo>
                <a:cubicBezTo>
                  <a:pt x="255713" y="74085"/>
                  <a:pt x="488546" y="-527"/>
                  <a:pt x="478492" y="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C767820A-D591-3A83-4C66-00ADDAF56805}"/>
              </a:ext>
            </a:extLst>
          </p:cNvPr>
          <p:cNvSpPr/>
          <p:nvPr/>
        </p:nvSpPr>
        <p:spPr>
          <a:xfrm>
            <a:off x="7882574" y="1257021"/>
            <a:ext cx="299460" cy="356275"/>
          </a:xfrm>
          <a:custGeom>
            <a:avLst/>
            <a:gdLst>
              <a:gd name="connsiteX0" fmla="*/ 299401 w 299460"/>
              <a:gd name="connsiteY0" fmla="*/ 279 h 356275"/>
              <a:gd name="connsiteX1" fmla="*/ 108901 w 299460"/>
              <a:gd name="connsiteY1" fmla="*/ 95529 h 356275"/>
              <a:gd name="connsiteX2" fmla="*/ 159701 w 299460"/>
              <a:gd name="connsiteY2" fmla="*/ 86004 h 356275"/>
              <a:gd name="connsiteX3" fmla="*/ 73976 w 299460"/>
              <a:gd name="connsiteY3" fmla="*/ 171729 h 356275"/>
              <a:gd name="connsiteX4" fmla="*/ 951 w 299460"/>
              <a:gd name="connsiteY4" fmla="*/ 352704 h 356275"/>
              <a:gd name="connsiteX5" fmla="*/ 35876 w 299460"/>
              <a:gd name="connsiteY5" fmla="*/ 279679 h 356275"/>
              <a:gd name="connsiteX6" fmla="*/ 86676 w 299460"/>
              <a:gd name="connsiteY6" fmla="*/ 130454 h 356275"/>
              <a:gd name="connsiteX7" fmla="*/ 299401 w 299460"/>
              <a:gd name="connsiteY7" fmla="*/ 279 h 35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460" h="356275">
                <a:moveTo>
                  <a:pt x="299401" y="279"/>
                </a:moveTo>
                <a:cubicBezTo>
                  <a:pt x="303105" y="-5542"/>
                  <a:pt x="132184" y="81242"/>
                  <a:pt x="108901" y="95529"/>
                </a:cubicBezTo>
                <a:cubicBezTo>
                  <a:pt x="85618" y="109816"/>
                  <a:pt x="165522" y="73304"/>
                  <a:pt x="159701" y="86004"/>
                </a:cubicBezTo>
                <a:cubicBezTo>
                  <a:pt x="153880" y="98704"/>
                  <a:pt x="100434" y="127279"/>
                  <a:pt x="73976" y="171729"/>
                </a:cubicBezTo>
                <a:cubicBezTo>
                  <a:pt x="47518" y="216179"/>
                  <a:pt x="7301" y="334712"/>
                  <a:pt x="951" y="352704"/>
                </a:cubicBezTo>
                <a:cubicBezTo>
                  <a:pt x="-5399" y="370696"/>
                  <a:pt x="21588" y="316721"/>
                  <a:pt x="35876" y="279679"/>
                </a:cubicBezTo>
                <a:cubicBezTo>
                  <a:pt x="50163" y="242637"/>
                  <a:pt x="38522" y="176491"/>
                  <a:pt x="86676" y="130454"/>
                </a:cubicBezTo>
                <a:cubicBezTo>
                  <a:pt x="134830" y="84417"/>
                  <a:pt x="295697" y="6100"/>
                  <a:pt x="299401" y="27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3398BA6-CAEB-3DC5-F848-89392CD3EE01}"/>
              </a:ext>
            </a:extLst>
          </p:cNvPr>
          <p:cNvSpPr/>
          <p:nvPr/>
        </p:nvSpPr>
        <p:spPr>
          <a:xfrm>
            <a:off x="8214484" y="1012650"/>
            <a:ext cx="440566" cy="811108"/>
          </a:xfrm>
          <a:custGeom>
            <a:avLst/>
            <a:gdLst>
              <a:gd name="connsiteX0" fmla="*/ 440566 w 440566"/>
              <a:gd name="connsiteY0" fmla="*/ 175 h 811108"/>
              <a:gd name="connsiteX1" fmla="*/ 192916 w 440566"/>
              <a:gd name="connsiteY1" fmla="*/ 66850 h 811108"/>
              <a:gd name="connsiteX2" fmla="*/ 34166 w 440566"/>
              <a:gd name="connsiteY2" fmla="*/ 225600 h 811108"/>
              <a:gd name="connsiteX3" fmla="*/ 56391 w 440566"/>
              <a:gd name="connsiteY3" fmla="*/ 203375 h 811108"/>
              <a:gd name="connsiteX4" fmla="*/ 34166 w 440566"/>
              <a:gd name="connsiteY4" fmla="*/ 320850 h 811108"/>
              <a:gd name="connsiteX5" fmla="*/ 94491 w 440566"/>
              <a:gd name="connsiteY5" fmla="*/ 508175 h 811108"/>
              <a:gd name="connsiteX6" fmla="*/ 91316 w 440566"/>
              <a:gd name="connsiteY6" fmla="*/ 466900 h 811108"/>
              <a:gd name="connsiteX7" fmla="*/ 145291 w 440566"/>
              <a:gd name="connsiteY7" fmla="*/ 787575 h 811108"/>
              <a:gd name="connsiteX8" fmla="*/ 138941 w 440566"/>
              <a:gd name="connsiteY8" fmla="*/ 762175 h 811108"/>
              <a:gd name="connsiteX9" fmla="*/ 113541 w 440566"/>
              <a:gd name="connsiteY9" fmla="*/ 565325 h 811108"/>
              <a:gd name="connsiteX10" fmla="*/ 56391 w 440566"/>
              <a:gd name="connsiteY10" fmla="*/ 492300 h 811108"/>
              <a:gd name="connsiteX11" fmla="*/ 97666 w 440566"/>
              <a:gd name="connsiteY11" fmla="*/ 514525 h 811108"/>
              <a:gd name="connsiteX12" fmla="*/ 5591 w 440566"/>
              <a:gd name="connsiteY12" fmla="*/ 320850 h 811108"/>
              <a:gd name="connsiteX13" fmla="*/ 18291 w 440566"/>
              <a:gd name="connsiteY13" fmla="*/ 276400 h 811108"/>
              <a:gd name="connsiteX14" fmla="*/ 84966 w 440566"/>
              <a:gd name="connsiteY14" fmla="*/ 162100 h 811108"/>
              <a:gd name="connsiteX15" fmla="*/ 97666 w 440566"/>
              <a:gd name="connsiteY15" fmla="*/ 117650 h 811108"/>
              <a:gd name="connsiteX16" fmla="*/ 215141 w 440566"/>
              <a:gd name="connsiteY16" fmla="*/ 70025 h 811108"/>
              <a:gd name="connsiteX17" fmla="*/ 192916 w 440566"/>
              <a:gd name="connsiteY17" fmla="*/ 47800 h 811108"/>
              <a:gd name="connsiteX18" fmla="*/ 440566 w 440566"/>
              <a:gd name="connsiteY18" fmla="*/ 175 h 81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0566" h="811108">
                <a:moveTo>
                  <a:pt x="440566" y="175"/>
                </a:moveTo>
                <a:cubicBezTo>
                  <a:pt x="440566" y="3350"/>
                  <a:pt x="260649" y="29279"/>
                  <a:pt x="192916" y="66850"/>
                </a:cubicBezTo>
                <a:cubicBezTo>
                  <a:pt x="125183" y="104421"/>
                  <a:pt x="34166" y="225600"/>
                  <a:pt x="34166" y="225600"/>
                </a:cubicBezTo>
                <a:cubicBezTo>
                  <a:pt x="11412" y="248354"/>
                  <a:pt x="56391" y="187500"/>
                  <a:pt x="56391" y="203375"/>
                </a:cubicBezTo>
                <a:cubicBezTo>
                  <a:pt x="56391" y="219250"/>
                  <a:pt x="27816" y="270050"/>
                  <a:pt x="34166" y="320850"/>
                </a:cubicBezTo>
                <a:cubicBezTo>
                  <a:pt x="40516" y="371650"/>
                  <a:pt x="84966" y="483833"/>
                  <a:pt x="94491" y="508175"/>
                </a:cubicBezTo>
                <a:cubicBezTo>
                  <a:pt x="104016" y="532517"/>
                  <a:pt x="82849" y="420333"/>
                  <a:pt x="91316" y="466900"/>
                </a:cubicBezTo>
                <a:cubicBezTo>
                  <a:pt x="99783" y="513467"/>
                  <a:pt x="145291" y="787575"/>
                  <a:pt x="145291" y="787575"/>
                </a:cubicBezTo>
                <a:cubicBezTo>
                  <a:pt x="153228" y="836787"/>
                  <a:pt x="144233" y="799217"/>
                  <a:pt x="138941" y="762175"/>
                </a:cubicBezTo>
                <a:cubicBezTo>
                  <a:pt x="133649" y="725133"/>
                  <a:pt x="127299" y="610304"/>
                  <a:pt x="113541" y="565325"/>
                </a:cubicBezTo>
                <a:cubicBezTo>
                  <a:pt x="99783" y="520346"/>
                  <a:pt x="59037" y="500767"/>
                  <a:pt x="56391" y="492300"/>
                </a:cubicBezTo>
                <a:cubicBezTo>
                  <a:pt x="53745" y="483833"/>
                  <a:pt x="106133" y="543100"/>
                  <a:pt x="97666" y="514525"/>
                </a:cubicBezTo>
                <a:cubicBezTo>
                  <a:pt x="89199" y="485950"/>
                  <a:pt x="18820" y="360537"/>
                  <a:pt x="5591" y="320850"/>
                </a:cubicBezTo>
                <a:cubicBezTo>
                  <a:pt x="-7638" y="281163"/>
                  <a:pt x="5062" y="302858"/>
                  <a:pt x="18291" y="276400"/>
                </a:cubicBezTo>
                <a:cubicBezTo>
                  <a:pt x="31520" y="249942"/>
                  <a:pt x="71737" y="188558"/>
                  <a:pt x="84966" y="162100"/>
                </a:cubicBezTo>
                <a:cubicBezTo>
                  <a:pt x="98195" y="135642"/>
                  <a:pt x="75970" y="132996"/>
                  <a:pt x="97666" y="117650"/>
                </a:cubicBezTo>
                <a:cubicBezTo>
                  <a:pt x="119362" y="102304"/>
                  <a:pt x="199266" y="81667"/>
                  <a:pt x="215141" y="70025"/>
                </a:cubicBezTo>
                <a:cubicBezTo>
                  <a:pt x="231016" y="58383"/>
                  <a:pt x="158520" y="57854"/>
                  <a:pt x="192916" y="47800"/>
                </a:cubicBezTo>
                <a:cubicBezTo>
                  <a:pt x="227312" y="37746"/>
                  <a:pt x="440566" y="-3000"/>
                  <a:pt x="440566" y="17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AD49B2E-65A7-F7B5-593A-113BB10679A4}"/>
              </a:ext>
            </a:extLst>
          </p:cNvPr>
          <p:cNvSpPr/>
          <p:nvPr/>
        </p:nvSpPr>
        <p:spPr>
          <a:xfrm>
            <a:off x="8095877" y="1181090"/>
            <a:ext cx="249670" cy="645628"/>
          </a:xfrm>
          <a:custGeom>
            <a:avLst/>
            <a:gdLst>
              <a:gd name="connsiteX0" fmla="*/ 149598 w 249670"/>
              <a:gd name="connsiteY0" fmla="*/ 10 h 645628"/>
              <a:gd name="connsiteX1" fmla="*/ 44823 w 249670"/>
              <a:gd name="connsiteY1" fmla="*/ 127010 h 645628"/>
              <a:gd name="connsiteX2" fmla="*/ 35298 w 249670"/>
              <a:gd name="connsiteY2" fmla="*/ 171460 h 645628"/>
              <a:gd name="connsiteX3" fmla="*/ 16248 w 249670"/>
              <a:gd name="connsiteY3" fmla="*/ 298460 h 645628"/>
              <a:gd name="connsiteX4" fmla="*/ 22598 w 249670"/>
              <a:gd name="connsiteY4" fmla="*/ 257185 h 645628"/>
              <a:gd name="connsiteX5" fmla="*/ 63873 w 249670"/>
              <a:gd name="connsiteY5" fmla="*/ 466735 h 645628"/>
              <a:gd name="connsiteX6" fmla="*/ 101973 w 249670"/>
              <a:gd name="connsiteY6" fmla="*/ 381010 h 645628"/>
              <a:gd name="connsiteX7" fmla="*/ 241673 w 249670"/>
              <a:gd name="connsiteY7" fmla="*/ 631835 h 645628"/>
              <a:gd name="connsiteX8" fmla="*/ 213098 w 249670"/>
              <a:gd name="connsiteY8" fmla="*/ 584210 h 645628"/>
              <a:gd name="connsiteX9" fmla="*/ 51173 w 249670"/>
              <a:gd name="connsiteY9" fmla="*/ 342910 h 645628"/>
              <a:gd name="connsiteX10" fmla="*/ 51173 w 249670"/>
              <a:gd name="connsiteY10" fmla="*/ 387360 h 645628"/>
              <a:gd name="connsiteX11" fmla="*/ 373 w 249670"/>
              <a:gd name="connsiteY11" fmla="*/ 190510 h 645628"/>
              <a:gd name="connsiteX12" fmla="*/ 28948 w 249670"/>
              <a:gd name="connsiteY12" fmla="*/ 225435 h 645628"/>
              <a:gd name="connsiteX13" fmla="*/ 44823 w 249670"/>
              <a:gd name="connsiteY13" fmla="*/ 120660 h 645628"/>
              <a:gd name="connsiteX14" fmla="*/ 149598 w 249670"/>
              <a:gd name="connsiteY14" fmla="*/ 10 h 64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670" h="645628">
                <a:moveTo>
                  <a:pt x="149598" y="10"/>
                </a:moveTo>
                <a:cubicBezTo>
                  <a:pt x="149598" y="1068"/>
                  <a:pt x="63873" y="98435"/>
                  <a:pt x="44823" y="127010"/>
                </a:cubicBezTo>
                <a:cubicBezTo>
                  <a:pt x="25773" y="155585"/>
                  <a:pt x="40060" y="142885"/>
                  <a:pt x="35298" y="171460"/>
                </a:cubicBezTo>
                <a:cubicBezTo>
                  <a:pt x="30536" y="200035"/>
                  <a:pt x="18365" y="284173"/>
                  <a:pt x="16248" y="298460"/>
                </a:cubicBezTo>
                <a:cubicBezTo>
                  <a:pt x="14131" y="312748"/>
                  <a:pt x="14660" y="229139"/>
                  <a:pt x="22598" y="257185"/>
                </a:cubicBezTo>
                <a:cubicBezTo>
                  <a:pt x="30535" y="285231"/>
                  <a:pt x="50644" y="446097"/>
                  <a:pt x="63873" y="466735"/>
                </a:cubicBezTo>
                <a:cubicBezTo>
                  <a:pt x="77102" y="487373"/>
                  <a:pt x="72340" y="353493"/>
                  <a:pt x="101973" y="381010"/>
                </a:cubicBezTo>
                <a:cubicBezTo>
                  <a:pt x="131606" y="408527"/>
                  <a:pt x="223152" y="597968"/>
                  <a:pt x="241673" y="631835"/>
                </a:cubicBezTo>
                <a:cubicBezTo>
                  <a:pt x="260194" y="665702"/>
                  <a:pt x="244848" y="632364"/>
                  <a:pt x="213098" y="584210"/>
                </a:cubicBezTo>
                <a:cubicBezTo>
                  <a:pt x="181348" y="536056"/>
                  <a:pt x="78160" y="375718"/>
                  <a:pt x="51173" y="342910"/>
                </a:cubicBezTo>
                <a:cubicBezTo>
                  <a:pt x="24185" y="310102"/>
                  <a:pt x="59640" y="412760"/>
                  <a:pt x="51173" y="387360"/>
                </a:cubicBezTo>
                <a:cubicBezTo>
                  <a:pt x="42706" y="361960"/>
                  <a:pt x="4077" y="217497"/>
                  <a:pt x="373" y="190510"/>
                </a:cubicBezTo>
                <a:cubicBezTo>
                  <a:pt x="-3331" y="163523"/>
                  <a:pt x="21540" y="237077"/>
                  <a:pt x="28948" y="225435"/>
                </a:cubicBezTo>
                <a:cubicBezTo>
                  <a:pt x="36356" y="213793"/>
                  <a:pt x="25773" y="159289"/>
                  <a:pt x="44823" y="120660"/>
                </a:cubicBezTo>
                <a:cubicBezTo>
                  <a:pt x="63873" y="82031"/>
                  <a:pt x="149598" y="-1048"/>
                  <a:pt x="149598" y="1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15333B43-C544-538F-68FD-A524967A7BD4}"/>
              </a:ext>
            </a:extLst>
          </p:cNvPr>
          <p:cNvSpPr/>
          <p:nvPr/>
        </p:nvSpPr>
        <p:spPr>
          <a:xfrm>
            <a:off x="8315282" y="1732568"/>
            <a:ext cx="143233" cy="188473"/>
          </a:xfrm>
          <a:custGeom>
            <a:avLst/>
            <a:gdLst>
              <a:gd name="connsiteX0" fmla="*/ 142918 w 143233"/>
              <a:gd name="connsiteY0" fmla="*/ 982 h 188473"/>
              <a:gd name="connsiteX1" fmla="*/ 41318 w 143233"/>
              <a:gd name="connsiteY1" fmla="*/ 127982 h 188473"/>
              <a:gd name="connsiteX2" fmla="*/ 43 w 143233"/>
              <a:gd name="connsiteY2" fmla="*/ 188307 h 188473"/>
              <a:gd name="connsiteX3" fmla="*/ 47668 w 143233"/>
              <a:gd name="connsiteY3" fmla="*/ 147032 h 188473"/>
              <a:gd name="connsiteX4" fmla="*/ 47668 w 143233"/>
              <a:gd name="connsiteY4" fmla="*/ 181957 h 188473"/>
              <a:gd name="connsiteX5" fmla="*/ 57193 w 143233"/>
              <a:gd name="connsiteY5" fmla="*/ 137507 h 188473"/>
              <a:gd name="connsiteX6" fmla="*/ 57193 w 143233"/>
              <a:gd name="connsiteY6" fmla="*/ 131157 h 188473"/>
              <a:gd name="connsiteX7" fmla="*/ 73068 w 143233"/>
              <a:gd name="connsiteY7" fmla="*/ 70832 h 188473"/>
              <a:gd name="connsiteX8" fmla="*/ 142918 w 143233"/>
              <a:gd name="connsiteY8" fmla="*/ 982 h 1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233" h="188473">
                <a:moveTo>
                  <a:pt x="142918" y="982"/>
                </a:moveTo>
                <a:cubicBezTo>
                  <a:pt x="137626" y="10507"/>
                  <a:pt x="65130" y="96761"/>
                  <a:pt x="41318" y="127982"/>
                </a:cubicBezTo>
                <a:cubicBezTo>
                  <a:pt x="17506" y="159203"/>
                  <a:pt x="-1015" y="185132"/>
                  <a:pt x="43" y="188307"/>
                </a:cubicBezTo>
                <a:cubicBezTo>
                  <a:pt x="1101" y="191482"/>
                  <a:pt x="39731" y="148090"/>
                  <a:pt x="47668" y="147032"/>
                </a:cubicBezTo>
                <a:cubicBezTo>
                  <a:pt x="55605" y="145974"/>
                  <a:pt x="46081" y="183544"/>
                  <a:pt x="47668" y="181957"/>
                </a:cubicBezTo>
                <a:cubicBezTo>
                  <a:pt x="49255" y="180370"/>
                  <a:pt x="57193" y="137507"/>
                  <a:pt x="57193" y="137507"/>
                </a:cubicBezTo>
                <a:cubicBezTo>
                  <a:pt x="58780" y="129040"/>
                  <a:pt x="54547" y="142270"/>
                  <a:pt x="57193" y="131157"/>
                </a:cubicBezTo>
                <a:cubicBezTo>
                  <a:pt x="59839" y="120044"/>
                  <a:pt x="60897" y="87765"/>
                  <a:pt x="73068" y="70832"/>
                </a:cubicBezTo>
                <a:cubicBezTo>
                  <a:pt x="85239" y="53899"/>
                  <a:pt x="148210" y="-8543"/>
                  <a:pt x="142918" y="9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71DA828-7CA0-4D47-CED9-B9672E0CAFCF}"/>
              </a:ext>
            </a:extLst>
          </p:cNvPr>
          <p:cNvSpPr/>
          <p:nvPr/>
        </p:nvSpPr>
        <p:spPr>
          <a:xfrm>
            <a:off x="8162391" y="1836229"/>
            <a:ext cx="118014" cy="215371"/>
          </a:xfrm>
          <a:custGeom>
            <a:avLst/>
            <a:gdLst>
              <a:gd name="connsiteX0" fmla="*/ 118009 w 118014"/>
              <a:gd name="connsiteY0" fmla="*/ 2096 h 215371"/>
              <a:gd name="connsiteX1" fmla="*/ 73559 w 118014"/>
              <a:gd name="connsiteY1" fmla="*/ 46546 h 215371"/>
              <a:gd name="connsiteX2" fmla="*/ 89434 w 118014"/>
              <a:gd name="connsiteY2" fmla="*/ 141796 h 215371"/>
              <a:gd name="connsiteX3" fmla="*/ 38634 w 118014"/>
              <a:gd name="connsiteY3" fmla="*/ 211646 h 215371"/>
              <a:gd name="connsiteX4" fmla="*/ 73559 w 118014"/>
              <a:gd name="connsiteY4" fmla="*/ 179896 h 215371"/>
              <a:gd name="connsiteX5" fmla="*/ 534 w 118014"/>
              <a:gd name="connsiteY5" fmla="*/ 186246 h 215371"/>
              <a:gd name="connsiteX6" fmla="*/ 41809 w 118014"/>
              <a:gd name="connsiteY6" fmla="*/ 214821 h 215371"/>
              <a:gd name="connsiteX7" fmla="*/ 67209 w 118014"/>
              <a:gd name="connsiteY7" fmla="*/ 157671 h 215371"/>
              <a:gd name="connsiteX8" fmla="*/ 70384 w 118014"/>
              <a:gd name="connsiteY8" fmla="*/ 110046 h 215371"/>
              <a:gd name="connsiteX9" fmla="*/ 118009 w 118014"/>
              <a:gd name="connsiteY9" fmla="*/ 2096 h 21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014" h="215371">
                <a:moveTo>
                  <a:pt x="118009" y="2096"/>
                </a:moveTo>
                <a:cubicBezTo>
                  <a:pt x="118538" y="-8487"/>
                  <a:pt x="78321" y="23263"/>
                  <a:pt x="73559" y="46546"/>
                </a:cubicBezTo>
                <a:cubicBezTo>
                  <a:pt x="68796" y="69829"/>
                  <a:pt x="95255" y="114279"/>
                  <a:pt x="89434" y="141796"/>
                </a:cubicBezTo>
                <a:cubicBezTo>
                  <a:pt x="83613" y="169313"/>
                  <a:pt x="41280" y="205296"/>
                  <a:pt x="38634" y="211646"/>
                </a:cubicBezTo>
                <a:cubicBezTo>
                  <a:pt x="35988" y="217996"/>
                  <a:pt x="79909" y="184129"/>
                  <a:pt x="73559" y="179896"/>
                </a:cubicBezTo>
                <a:cubicBezTo>
                  <a:pt x="67209" y="175663"/>
                  <a:pt x="5826" y="180425"/>
                  <a:pt x="534" y="186246"/>
                </a:cubicBezTo>
                <a:cubicBezTo>
                  <a:pt x="-4758" y="192067"/>
                  <a:pt x="30697" y="219583"/>
                  <a:pt x="41809" y="214821"/>
                </a:cubicBezTo>
                <a:cubicBezTo>
                  <a:pt x="52921" y="210059"/>
                  <a:pt x="62446" y="175134"/>
                  <a:pt x="67209" y="157671"/>
                </a:cubicBezTo>
                <a:cubicBezTo>
                  <a:pt x="71972" y="140208"/>
                  <a:pt x="62976" y="132271"/>
                  <a:pt x="70384" y="110046"/>
                </a:cubicBezTo>
                <a:cubicBezTo>
                  <a:pt x="77792" y="87821"/>
                  <a:pt x="117480" y="12679"/>
                  <a:pt x="118009" y="209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741AF4C-828C-E899-ECDA-4AB37539E2E7}"/>
              </a:ext>
            </a:extLst>
          </p:cNvPr>
          <p:cNvSpPr/>
          <p:nvPr/>
        </p:nvSpPr>
        <p:spPr>
          <a:xfrm>
            <a:off x="8359183" y="952260"/>
            <a:ext cx="562648" cy="260956"/>
          </a:xfrm>
          <a:custGeom>
            <a:avLst/>
            <a:gdLst>
              <a:gd name="connsiteX0" fmla="*/ 592 w 562648"/>
              <a:gd name="connsiteY0" fmla="*/ 240 h 260956"/>
              <a:gd name="connsiteX1" fmla="*/ 295867 w 562648"/>
              <a:gd name="connsiteY1" fmla="*/ 44690 h 260956"/>
              <a:gd name="connsiteX2" fmla="*/ 254592 w 562648"/>
              <a:gd name="connsiteY2" fmla="*/ 47865 h 260956"/>
              <a:gd name="connsiteX3" fmla="*/ 426042 w 562648"/>
              <a:gd name="connsiteY3" fmla="*/ 114540 h 260956"/>
              <a:gd name="connsiteX4" fmla="*/ 562567 w 562648"/>
              <a:gd name="connsiteY4" fmla="*/ 260590 h 260956"/>
              <a:gd name="connsiteX5" fmla="*/ 445092 w 562648"/>
              <a:gd name="connsiteY5" fmla="*/ 152640 h 260956"/>
              <a:gd name="connsiteX6" fmla="*/ 381592 w 562648"/>
              <a:gd name="connsiteY6" fmla="*/ 41515 h 260956"/>
              <a:gd name="connsiteX7" fmla="*/ 384767 w 562648"/>
              <a:gd name="connsiteY7" fmla="*/ 66915 h 260956"/>
              <a:gd name="connsiteX8" fmla="*/ 592 w 562648"/>
              <a:gd name="connsiteY8" fmla="*/ 240 h 26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648" h="260956">
                <a:moveTo>
                  <a:pt x="592" y="240"/>
                </a:moveTo>
                <a:cubicBezTo>
                  <a:pt x="-14225" y="-3464"/>
                  <a:pt x="253534" y="36753"/>
                  <a:pt x="295867" y="44690"/>
                </a:cubicBezTo>
                <a:cubicBezTo>
                  <a:pt x="338200" y="52627"/>
                  <a:pt x="232896" y="36223"/>
                  <a:pt x="254592" y="47865"/>
                </a:cubicBezTo>
                <a:cubicBezTo>
                  <a:pt x="276288" y="59507"/>
                  <a:pt x="374713" y="79086"/>
                  <a:pt x="426042" y="114540"/>
                </a:cubicBezTo>
                <a:cubicBezTo>
                  <a:pt x="477371" y="149994"/>
                  <a:pt x="559392" y="254240"/>
                  <a:pt x="562567" y="260590"/>
                </a:cubicBezTo>
                <a:cubicBezTo>
                  <a:pt x="565742" y="266940"/>
                  <a:pt x="475255" y="189153"/>
                  <a:pt x="445092" y="152640"/>
                </a:cubicBezTo>
                <a:cubicBezTo>
                  <a:pt x="414929" y="116127"/>
                  <a:pt x="391646" y="55802"/>
                  <a:pt x="381592" y="41515"/>
                </a:cubicBezTo>
                <a:cubicBezTo>
                  <a:pt x="371538" y="27228"/>
                  <a:pt x="451971" y="74852"/>
                  <a:pt x="384767" y="66915"/>
                </a:cubicBezTo>
                <a:cubicBezTo>
                  <a:pt x="317563" y="58978"/>
                  <a:pt x="15409" y="3944"/>
                  <a:pt x="592" y="24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38F624F1-2E31-E3A0-CD93-C409CAF97674}"/>
              </a:ext>
            </a:extLst>
          </p:cNvPr>
          <p:cNvSpPr/>
          <p:nvPr/>
        </p:nvSpPr>
        <p:spPr>
          <a:xfrm>
            <a:off x="8310373" y="1038184"/>
            <a:ext cx="205024" cy="717597"/>
          </a:xfrm>
          <a:custGeom>
            <a:avLst/>
            <a:gdLst>
              <a:gd name="connsiteX0" fmla="*/ 170052 w 205024"/>
              <a:gd name="connsiteY0" fmla="*/ 41 h 717597"/>
              <a:gd name="connsiteX1" fmla="*/ 39877 w 205024"/>
              <a:gd name="connsiteY1" fmla="*/ 142916 h 717597"/>
              <a:gd name="connsiteX2" fmla="*/ 20827 w 205024"/>
              <a:gd name="connsiteY2" fmla="*/ 311191 h 717597"/>
              <a:gd name="connsiteX3" fmla="*/ 4952 w 205024"/>
              <a:gd name="connsiteY3" fmla="*/ 295316 h 717597"/>
              <a:gd name="connsiteX4" fmla="*/ 24002 w 205024"/>
              <a:gd name="connsiteY4" fmla="*/ 431841 h 717597"/>
              <a:gd name="connsiteX5" fmla="*/ 24002 w 205024"/>
              <a:gd name="connsiteY5" fmla="*/ 415966 h 717597"/>
              <a:gd name="connsiteX6" fmla="*/ 109727 w 205024"/>
              <a:gd name="connsiteY6" fmla="*/ 536616 h 717597"/>
              <a:gd name="connsiteX7" fmla="*/ 173227 w 205024"/>
              <a:gd name="connsiteY7" fmla="*/ 654091 h 717597"/>
              <a:gd name="connsiteX8" fmla="*/ 204977 w 205024"/>
              <a:gd name="connsiteY8" fmla="*/ 717591 h 717597"/>
              <a:gd name="connsiteX9" fmla="*/ 166877 w 205024"/>
              <a:gd name="connsiteY9" fmla="*/ 650916 h 717597"/>
              <a:gd name="connsiteX10" fmla="*/ 4952 w 205024"/>
              <a:gd name="connsiteY10" fmla="*/ 361991 h 717597"/>
              <a:gd name="connsiteX11" fmla="*/ 52577 w 205024"/>
              <a:gd name="connsiteY11" fmla="*/ 130216 h 717597"/>
              <a:gd name="connsiteX12" fmla="*/ 170052 w 205024"/>
              <a:gd name="connsiteY12" fmla="*/ 41 h 71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024" h="717597">
                <a:moveTo>
                  <a:pt x="170052" y="41"/>
                </a:moveTo>
                <a:cubicBezTo>
                  <a:pt x="167935" y="2158"/>
                  <a:pt x="64748" y="91058"/>
                  <a:pt x="39877" y="142916"/>
                </a:cubicBezTo>
                <a:cubicBezTo>
                  <a:pt x="15006" y="194774"/>
                  <a:pt x="26648" y="285791"/>
                  <a:pt x="20827" y="311191"/>
                </a:cubicBezTo>
                <a:cubicBezTo>
                  <a:pt x="15006" y="336591"/>
                  <a:pt x="4423" y="275208"/>
                  <a:pt x="4952" y="295316"/>
                </a:cubicBezTo>
                <a:cubicBezTo>
                  <a:pt x="5481" y="315424"/>
                  <a:pt x="20827" y="411733"/>
                  <a:pt x="24002" y="431841"/>
                </a:cubicBezTo>
                <a:cubicBezTo>
                  <a:pt x="27177" y="451949"/>
                  <a:pt x="9715" y="398504"/>
                  <a:pt x="24002" y="415966"/>
                </a:cubicBezTo>
                <a:cubicBezTo>
                  <a:pt x="38289" y="433428"/>
                  <a:pt x="84856" y="496929"/>
                  <a:pt x="109727" y="536616"/>
                </a:cubicBezTo>
                <a:cubicBezTo>
                  <a:pt x="134598" y="576303"/>
                  <a:pt x="157352" y="623929"/>
                  <a:pt x="173227" y="654091"/>
                </a:cubicBezTo>
                <a:cubicBezTo>
                  <a:pt x="189102" y="684253"/>
                  <a:pt x="206035" y="718120"/>
                  <a:pt x="204977" y="717591"/>
                </a:cubicBezTo>
                <a:cubicBezTo>
                  <a:pt x="203919" y="717062"/>
                  <a:pt x="166877" y="650916"/>
                  <a:pt x="166877" y="650916"/>
                </a:cubicBezTo>
                <a:cubicBezTo>
                  <a:pt x="133540" y="591650"/>
                  <a:pt x="24002" y="448774"/>
                  <a:pt x="4952" y="361991"/>
                </a:cubicBezTo>
                <a:cubicBezTo>
                  <a:pt x="-14098" y="275208"/>
                  <a:pt x="26119" y="183133"/>
                  <a:pt x="52577" y="130216"/>
                </a:cubicBezTo>
                <a:cubicBezTo>
                  <a:pt x="79035" y="77299"/>
                  <a:pt x="172169" y="-2076"/>
                  <a:pt x="170052" y="4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A45E270-6918-9E73-4A44-0F9EA13D5A96}"/>
              </a:ext>
            </a:extLst>
          </p:cNvPr>
          <p:cNvSpPr/>
          <p:nvPr/>
        </p:nvSpPr>
        <p:spPr>
          <a:xfrm>
            <a:off x="8374571" y="1019174"/>
            <a:ext cx="287038" cy="501200"/>
          </a:xfrm>
          <a:custGeom>
            <a:avLst/>
            <a:gdLst>
              <a:gd name="connsiteX0" fmla="*/ 286829 w 287038"/>
              <a:gd name="connsiteY0" fmla="*/ 1 h 501200"/>
              <a:gd name="connsiteX1" fmla="*/ 61404 w 287038"/>
              <a:gd name="connsiteY1" fmla="*/ 161926 h 501200"/>
              <a:gd name="connsiteX2" fmla="*/ 36004 w 287038"/>
              <a:gd name="connsiteY2" fmla="*/ 292101 h 501200"/>
              <a:gd name="connsiteX3" fmla="*/ 29654 w 287038"/>
              <a:gd name="connsiteY3" fmla="*/ 238126 h 501200"/>
              <a:gd name="connsiteX4" fmla="*/ 20129 w 287038"/>
              <a:gd name="connsiteY4" fmla="*/ 498476 h 501200"/>
              <a:gd name="connsiteX5" fmla="*/ 26479 w 287038"/>
              <a:gd name="connsiteY5" fmla="*/ 361951 h 501200"/>
              <a:gd name="connsiteX6" fmla="*/ 16954 w 287038"/>
              <a:gd name="connsiteY6" fmla="*/ 165101 h 501200"/>
              <a:gd name="connsiteX7" fmla="*/ 286829 w 287038"/>
              <a:gd name="connsiteY7" fmla="*/ 1 h 50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038" h="501200">
                <a:moveTo>
                  <a:pt x="286829" y="1"/>
                </a:moveTo>
                <a:cubicBezTo>
                  <a:pt x="294237" y="-528"/>
                  <a:pt x="103208" y="113243"/>
                  <a:pt x="61404" y="161926"/>
                </a:cubicBezTo>
                <a:cubicBezTo>
                  <a:pt x="19600" y="210609"/>
                  <a:pt x="41296" y="279401"/>
                  <a:pt x="36004" y="292101"/>
                </a:cubicBezTo>
                <a:cubicBezTo>
                  <a:pt x="30712" y="304801"/>
                  <a:pt x="32300" y="203730"/>
                  <a:pt x="29654" y="238126"/>
                </a:cubicBezTo>
                <a:cubicBezTo>
                  <a:pt x="27008" y="272522"/>
                  <a:pt x="20658" y="477839"/>
                  <a:pt x="20129" y="498476"/>
                </a:cubicBezTo>
                <a:cubicBezTo>
                  <a:pt x="19600" y="519113"/>
                  <a:pt x="27008" y="417513"/>
                  <a:pt x="26479" y="361951"/>
                </a:cubicBezTo>
                <a:cubicBezTo>
                  <a:pt x="25950" y="306389"/>
                  <a:pt x="-25908" y="221722"/>
                  <a:pt x="16954" y="165101"/>
                </a:cubicBezTo>
                <a:cubicBezTo>
                  <a:pt x="59816" y="108480"/>
                  <a:pt x="279421" y="530"/>
                  <a:pt x="286829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DAD94F2-CE2F-5EF4-88F1-83DA4AB98C3A}"/>
              </a:ext>
            </a:extLst>
          </p:cNvPr>
          <p:cNvSpPr/>
          <p:nvPr/>
        </p:nvSpPr>
        <p:spPr>
          <a:xfrm>
            <a:off x="7111683" y="1183511"/>
            <a:ext cx="714597" cy="346972"/>
          </a:xfrm>
          <a:custGeom>
            <a:avLst/>
            <a:gdLst>
              <a:gd name="connsiteX0" fmla="*/ 692467 w 714597"/>
              <a:gd name="connsiteY0" fmla="*/ 7114 h 346972"/>
              <a:gd name="connsiteX1" fmla="*/ 155892 w 714597"/>
              <a:gd name="connsiteY1" fmla="*/ 238889 h 346972"/>
              <a:gd name="connsiteX2" fmla="*/ 19367 w 714597"/>
              <a:gd name="connsiteY2" fmla="*/ 337314 h 346972"/>
              <a:gd name="connsiteX3" fmla="*/ 187642 w 714597"/>
              <a:gd name="connsiteY3" fmla="*/ 223014 h 346972"/>
              <a:gd name="connsiteX4" fmla="*/ 238442 w 714597"/>
              <a:gd name="connsiteY4" fmla="*/ 219839 h 346972"/>
              <a:gd name="connsiteX5" fmla="*/ 317 w 714597"/>
              <a:gd name="connsiteY5" fmla="*/ 346839 h 346972"/>
              <a:gd name="connsiteX6" fmla="*/ 190817 w 714597"/>
              <a:gd name="connsiteY6" fmla="*/ 242064 h 346972"/>
              <a:gd name="connsiteX7" fmla="*/ 333692 w 714597"/>
              <a:gd name="connsiteY7" fmla="*/ 143639 h 346972"/>
              <a:gd name="connsiteX8" fmla="*/ 568642 w 714597"/>
              <a:gd name="connsiteY8" fmla="*/ 64264 h 346972"/>
              <a:gd name="connsiteX9" fmla="*/ 609917 w 714597"/>
              <a:gd name="connsiteY9" fmla="*/ 57914 h 346972"/>
              <a:gd name="connsiteX10" fmla="*/ 692467 w 714597"/>
              <a:gd name="connsiteY10" fmla="*/ 7114 h 34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4597" h="346972">
                <a:moveTo>
                  <a:pt x="692467" y="7114"/>
                </a:moveTo>
                <a:cubicBezTo>
                  <a:pt x="616796" y="37277"/>
                  <a:pt x="268075" y="183856"/>
                  <a:pt x="155892" y="238889"/>
                </a:cubicBezTo>
                <a:cubicBezTo>
                  <a:pt x="43709" y="293922"/>
                  <a:pt x="14075" y="339960"/>
                  <a:pt x="19367" y="337314"/>
                </a:cubicBezTo>
                <a:cubicBezTo>
                  <a:pt x="24659" y="334668"/>
                  <a:pt x="151129" y="242593"/>
                  <a:pt x="187642" y="223014"/>
                </a:cubicBezTo>
                <a:cubicBezTo>
                  <a:pt x="224154" y="203435"/>
                  <a:pt x="269663" y="199202"/>
                  <a:pt x="238442" y="219839"/>
                </a:cubicBezTo>
                <a:cubicBezTo>
                  <a:pt x="207221" y="240476"/>
                  <a:pt x="8254" y="343135"/>
                  <a:pt x="317" y="346839"/>
                </a:cubicBezTo>
                <a:cubicBezTo>
                  <a:pt x="-7620" y="350543"/>
                  <a:pt x="135255" y="275931"/>
                  <a:pt x="190817" y="242064"/>
                </a:cubicBezTo>
                <a:cubicBezTo>
                  <a:pt x="246379" y="208197"/>
                  <a:pt x="270721" y="173272"/>
                  <a:pt x="333692" y="143639"/>
                </a:cubicBezTo>
                <a:cubicBezTo>
                  <a:pt x="396663" y="114006"/>
                  <a:pt x="522605" y="78551"/>
                  <a:pt x="568642" y="64264"/>
                </a:cubicBezTo>
                <a:cubicBezTo>
                  <a:pt x="614679" y="49977"/>
                  <a:pt x="592984" y="63735"/>
                  <a:pt x="609917" y="57914"/>
                </a:cubicBezTo>
                <a:cubicBezTo>
                  <a:pt x="626850" y="52093"/>
                  <a:pt x="768138" y="-23049"/>
                  <a:pt x="692467" y="71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F5CFE8EB-7081-FF5A-803A-E48C08F01C55}"/>
              </a:ext>
            </a:extLst>
          </p:cNvPr>
          <p:cNvSpPr/>
          <p:nvPr/>
        </p:nvSpPr>
        <p:spPr>
          <a:xfrm>
            <a:off x="6953415" y="1162520"/>
            <a:ext cx="720114" cy="405097"/>
          </a:xfrm>
          <a:custGeom>
            <a:avLst/>
            <a:gdLst>
              <a:gd name="connsiteX0" fmla="*/ 717385 w 720114"/>
              <a:gd name="connsiteY0" fmla="*/ 2705 h 405097"/>
              <a:gd name="connsiteX1" fmla="*/ 295110 w 720114"/>
              <a:gd name="connsiteY1" fmla="*/ 224955 h 405097"/>
              <a:gd name="connsiteX2" fmla="*/ 3010 w 720114"/>
              <a:gd name="connsiteY2" fmla="*/ 402755 h 405097"/>
              <a:gd name="connsiteX3" fmla="*/ 139535 w 720114"/>
              <a:gd name="connsiteY3" fmla="*/ 329730 h 405097"/>
              <a:gd name="connsiteX4" fmla="*/ 79210 w 720114"/>
              <a:gd name="connsiteY4" fmla="*/ 374180 h 405097"/>
              <a:gd name="connsiteX5" fmla="*/ 244310 w 720114"/>
              <a:gd name="connsiteY5" fmla="*/ 278930 h 405097"/>
              <a:gd name="connsiteX6" fmla="*/ 228435 w 720114"/>
              <a:gd name="connsiteY6" fmla="*/ 275755 h 405097"/>
              <a:gd name="connsiteX7" fmla="*/ 384010 w 720114"/>
              <a:gd name="connsiteY7" fmla="*/ 190030 h 405097"/>
              <a:gd name="connsiteX8" fmla="*/ 422110 w 720114"/>
              <a:gd name="connsiteY8" fmla="*/ 164630 h 405097"/>
              <a:gd name="connsiteX9" fmla="*/ 511010 w 720114"/>
              <a:gd name="connsiteY9" fmla="*/ 107480 h 405097"/>
              <a:gd name="connsiteX10" fmla="*/ 479260 w 720114"/>
              <a:gd name="connsiteY10" fmla="*/ 101130 h 405097"/>
              <a:gd name="connsiteX11" fmla="*/ 717385 w 720114"/>
              <a:gd name="connsiteY11" fmla="*/ 2705 h 40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0114" h="405097">
                <a:moveTo>
                  <a:pt x="717385" y="2705"/>
                </a:moveTo>
                <a:cubicBezTo>
                  <a:pt x="686693" y="23342"/>
                  <a:pt x="414172" y="158280"/>
                  <a:pt x="295110" y="224955"/>
                </a:cubicBezTo>
                <a:cubicBezTo>
                  <a:pt x="176048" y="291630"/>
                  <a:pt x="28939" y="385293"/>
                  <a:pt x="3010" y="402755"/>
                </a:cubicBezTo>
                <a:cubicBezTo>
                  <a:pt x="-22919" y="420217"/>
                  <a:pt x="126835" y="334493"/>
                  <a:pt x="139535" y="329730"/>
                </a:cubicBezTo>
                <a:cubicBezTo>
                  <a:pt x="152235" y="324967"/>
                  <a:pt x="61748" y="382647"/>
                  <a:pt x="79210" y="374180"/>
                </a:cubicBezTo>
                <a:cubicBezTo>
                  <a:pt x="96672" y="365713"/>
                  <a:pt x="219439" y="295334"/>
                  <a:pt x="244310" y="278930"/>
                </a:cubicBezTo>
                <a:cubicBezTo>
                  <a:pt x="269181" y="262526"/>
                  <a:pt x="205152" y="290572"/>
                  <a:pt x="228435" y="275755"/>
                </a:cubicBezTo>
                <a:cubicBezTo>
                  <a:pt x="251718" y="260938"/>
                  <a:pt x="351731" y="208551"/>
                  <a:pt x="384010" y="190030"/>
                </a:cubicBezTo>
                <a:cubicBezTo>
                  <a:pt x="416289" y="171509"/>
                  <a:pt x="422110" y="164630"/>
                  <a:pt x="422110" y="164630"/>
                </a:cubicBezTo>
                <a:cubicBezTo>
                  <a:pt x="443277" y="150872"/>
                  <a:pt x="501485" y="118063"/>
                  <a:pt x="511010" y="107480"/>
                </a:cubicBezTo>
                <a:cubicBezTo>
                  <a:pt x="520535" y="96897"/>
                  <a:pt x="448039" y="116476"/>
                  <a:pt x="479260" y="101130"/>
                </a:cubicBezTo>
                <a:cubicBezTo>
                  <a:pt x="510481" y="85784"/>
                  <a:pt x="748077" y="-17932"/>
                  <a:pt x="717385" y="270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21AEB41D-9020-C92F-BE12-2D4D29547AD8}"/>
              </a:ext>
            </a:extLst>
          </p:cNvPr>
          <p:cNvSpPr/>
          <p:nvPr/>
        </p:nvSpPr>
        <p:spPr>
          <a:xfrm>
            <a:off x="8384986" y="1415980"/>
            <a:ext cx="261495" cy="288532"/>
          </a:xfrm>
          <a:custGeom>
            <a:avLst/>
            <a:gdLst>
              <a:gd name="connsiteX0" fmla="*/ 189 w 261495"/>
              <a:gd name="connsiteY0" fmla="*/ 70 h 288532"/>
              <a:gd name="connsiteX1" fmla="*/ 111314 w 261495"/>
              <a:gd name="connsiteY1" fmla="*/ 149295 h 288532"/>
              <a:gd name="connsiteX2" fmla="*/ 257364 w 261495"/>
              <a:gd name="connsiteY2" fmla="*/ 282645 h 288532"/>
              <a:gd name="connsiteX3" fmla="*/ 212914 w 261495"/>
              <a:gd name="connsiteY3" fmla="*/ 257245 h 288532"/>
              <a:gd name="connsiteX4" fmla="*/ 124014 w 261495"/>
              <a:gd name="connsiteY4" fmla="*/ 187395 h 288532"/>
              <a:gd name="connsiteX5" fmla="*/ 149414 w 261495"/>
              <a:gd name="connsiteY5" fmla="*/ 209620 h 288532"/>
              <a:gd name="connsiteX6" fmla="*/ 85914 w 261495"/>
              <a:gd name="connsiteY6" fmla="*/ 130245 h 288532"/>
              <a:gd name="connsiteX7" fmla="*/ 189 w 261495"/>
              <a:gd name="connsiteY7" fmla="*/ 70 h 2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495" h="288532">
                <a:moveTo>
                  <a:pt x="189" y="70"/>
                </a:moveTo>
                <a:cubicBezTo>
                  <a:pt x="4422" y="3245"/>
                  <a:pt x="68452" y="102199"/>
                  <a:pt x="111314" y="149295"/>
                </a:cubicBezTo>
                <a:cubicBezTo>
                  <a:pt x="154177" y="196391"/>
                  <a:pt x="240431" y="264653"/>
                  <a:pt x="257364" y="282645"/>
                </a:cubicBezTo>
                <a:cubicBezTo>
                  <a:pt x="274297" y="300637"/>
                  <a:pt x="235139" y="273120"/>
                  <a:pt x="212914" y="257245"/>
                </a:cubicBezTo>
                <a:cubicBezTo>
                  <a:pt x="190689" y="241370"/>
                  <a:pt x="134597" y="195332"/>
                  <a:pt x="124014" y="187395"/>
                </a:cubicBezTo>
                <a:cubicBezTo>
                  <a:pt x="113431" y="179458"/>
                  <a:pt x="155764" y="219145"/>
                  <a:pt x="149414" y="209620"/>
                </a:cubicBezTo>
                <a:cubicBezTo>
                  <a:pt x="143064" y="200095"/>
                  <a:pt x="108139" y="158820"/>
                  <a:pt x="85914" y="130245"/>
                </a:cubicBezTo>
                <a:cubicBezTo>
                  <a:pt x="63689" y="101670"/>
                  <a:pt x="-4044" y="-3105"/>
                  <a:pt x="189" y="7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9ECCCAC-572F-83FF-7F31-4D92986EEC0F}"/>
              </a:ext>
            </a:extLst>
          </p:cNvPr>
          <p:cNvSpPr/>
          <p:nvPr/>
        </p:nvSpPr>
        <p:spPr>
          <a:xfrm>
            <a:off x="8491086" y="1053284"/>
            <a:ext cx="151601" cy="472919"/>
          </a:xfrm>
          <a:custGeom>
            <a:avLst/>
            <a:gdLst>
              <a:gd name="connsiteX0" fmla="*/ 151264 w 151601"/>
              <a:gd name="connsiteY0" fmla="*/ 816 h 472919"/>
              <a:gd name="connsiteX1" fmla="*/ 52839 w 151601"/>
              <a:gd name="connsiteY1" fmla="*/ 137341 h 472919"/>
              <a:gd name="connsiteX2" fmla="*/ 33789 w 151601"/>
              <a:gd name="connsiteY2" fmla="*/ 254816 h 472919"/>
              <a:gd name="connsiteX3" fmla="*/ 30614 w 151601"/>
              <a:gd name="connsiteY3" fmla="*/ 235766 h 472919"/>
              <a:gd name="connsiteX4" fmla="*/ 113164 w 151601"/>
              <a:gd name="connsiteY4" fmla="*/ 467541 h 472919"/>
              <a:gd name="connsiteX5" fmla="*/ 81414 w 151601"/>
              <a:gd name="connsiteY5" fmla="*/ 384991 h 472919"/>
              <a:gd name="connsiteX6" fmla="*/ 8389 w 151601"/>
              <a:gd name="connsiteY6" fmla="*/ 226241 h 472919"/>
              <a:gd name="connsiteX7" fmla="*/ 14739 w 151601"/>
              <a:gd name="connsiteY7" fmla="*/ 204016 h 472919"/>
              <a:gd name="connsiteX8" fmla="*/ 151264 w 151601"/>
              <a:gd name="connsiteY8" fmla="*/ 816 h 47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01" h="472919">
                <a:moveTo>
                  <a:pt x="151264" y="816"/>
                </a:moveTo>
                <a:cubicBezTo>
                  <a:pt x="157614" y="-10296"/>
                  <a:pt x="72418" y="95008"/>
                  <a:pt x="52839" y="137341"/>
                </a:cubicBezTo>
                <a:cubicBezTo>
                  <a:pt x="33260" y="179674"/>
                  <a:pt x="37493" y="238412"/>
                  <a:pt x="33789" y="254816"/>
                </a:cubicBezTo>
                <a:cubicBezTo>
                  <a:pt x="30085" y="271220"/>
                  <a:pt x="17385" y="200312"/>
                  <a:pt x="30614" y="235766"/>
                </a:cubicBezTo>
                <a:cubicBezTo>
                  <a:pt x="43843" y="271220"/>
                  <a:pt x="104697" y="442670"/>
                  <a:pt x="113164" y="467541"/>
                </a:cubicBezTo>
                <a:cubicBezTo>
                  <a:pt x="121631" y="492412"/>
                  <a:pt x="98876" y="425208"/>
                  <a:pt x="81414" y="384991"/>
                </a:cubicBezTo>
                <a:cubicBezTo>
                  <a:pt x="63952" y="344774"/>
                  <a:pt x="8389" y="226241"/>
                  <a:pt x="8389" y="226241"/>
                </a:cubicBezTo>
                <a:cubicBezTo>
                  <a:pt x="-2723" y="196079"/>
                  <a:pt x="-4840" y="236824"/>
                  <a:pt x="14739" y="204016"/>
                </a:cubicBezTo>
                <a:cubicBezTo>
                  <a:pt x="34318" y="171208"/>
                  <a:pt x="144914" y="11928"/>
                  <a:pt x="151264" y="81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43410D29-FB11-AFBE-C198-118B0914DFC1}"/>
              </a:ext>
            </a:extLst>
          </p:cNvPr>
          <p:cNvSpPr/>
          <p:nvPr/>
        </p:nvSpPr>
        <p:spPr>
          <a:xfrm>
            <a:off x="8548676" y="1069937"/>
            <a:ext cx="154152" cy="538518"/>
          </a:xfrm>
          <a:custGeom>
            <a:avLst/>
            <a:gdLst>
              <a:gd name="connsiteX0" fmla="*/ 153999 w 154152"/>
              <a:gd name="connsiteY0" fmla="*/ 38 h 538518"/>
              <a:gd name="connsiteX1" fmla="*/ 55574 w 154152"/>
              <a:gd name="connsiteY1" fmla="*/ 142913 h 538518"/>
              <a:gd name="connsiteX2" fmla="*/ 46049 w 154152"/>
              <a:gd name="connsiteY2" fmla="*/ 349288 h 538518"/>
              <a:gd name="connsiteX3" fmla="*/ 26999 w 154152"/>
              <a:gd name="connsiteY3" fmla="*/ 257213 h 538518"/>
              <a:gd name="connsiteX4" fmla="*/ 87324 w 154152"/>
              <a:gd name="connsiteY4" fmla="*/ 533438 h 538518"/>
              <a:gd name="connsiteX5" fmla="*/ 52399 w 154152"/>
              <a:gd name="connsiteY5" fmla="*/ 422313 h 538518"/>
              <a:gd name="connsiteX6" fmla="*/ 1599 w 154152"/>
              <a:gd name="connsiteY6" fmla="*/ 247688 h 538518"/>
              <a:gd name="connsiteX7" fmla="*/ 14299 w 154152"/>
              <a:gd name="connsiteY7" fmla="*/ 260388 h 538518"/>
              <a:gd name="connsiteX8" fmla="*/ 30174 w 154152"/>
              <a:gd name="connsiteY8" fmla="*/ 155613 h 538518"/>
              <a:gd name="connsiteX9" fmla="*/ 153999 w 154152"/>
              <a:gd name="connsiteY9" fmla="*/ 38 h 53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52" h="538518">
                <a:moveTo>
                  <a:pt x="153999" y="38"/>
                </a:moveTo>
                <a:cubicBezTo>
                  <a:pt x="158232" y="-2079"/>
                  <a:pt x="73566" y="84705"/>
                  <a:pt x="55574" y="142913"/>
                </a:cubicBezTo>
                <a:cubicBezTo>
                  <a:pt x="37582" y="201121"/>
                  <a:pt x="50811" y="330238"/>
                  <a:pt x="46049" y="349288"/>
                </a:cubicBezTo>
                <a:cubicBezTo>
                  <a:pt x="41287" y="368338"/>
                  <a:pt x="20120" y="226521"/>
                  <a:pt x="26999" y="257213"/>
                </a:cubicBezTo>
                <a:cubicBezTo>
                  <a:pt x="33878" y="287905"/>
                  <a:pt x="83091" y="505921"/>
                  <a:pt x="87324" y="533438"/>
                </a:cubicBezTo>
                <a:cubicBezTo>
                  <a:pt x="91557" y="560955"/>
                  <a:pt x="66686" y="469938"/>
                  <a:pt x="52399" y="422313"/>
                </a:cubicBezTo>
                <a:cubicBezTo>
                  <a:pt x="38112" y="374688"/>
                  <a:pt x="7949" y="274675"/>
                  <a:pt x="1599" y="247688"/>
                </a:cubicBezTo>
                <a:cubicBezTo>
                  <a:pt x="-4751" y="220701"/>
                  <a:pt x="9536" y="275734"/>
                  <a:pt x="14299" y="260388"/>
                </a:cubicBezTo>
                <a:cubicBezTo>
                  <a:pt x="19062" y="245042"/>
                  <a:pt x="11653" y="193713"/>
                  <a:pt x="30174" y="155613"/>
                </a:cubicBezTo>
                <a:cubicBezTo>
                  <a:pt x="48695" y="117513"/>
                  <a:pt x="149766" y="2155"/>
                  <a:pt x="153999" y="3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C650C78A-E533-7F11-DD32-98F12B941713}"/>
              </a:ext>
            </a:extLst>
          </p:cNvPr>
          <p:cNvSpPr/>
          <p:nvPr/>
        </p:nvSpPr>
        <p:spPr>
          <a:xfrm>
            <a:off x="8645157" y="1190618"/>
            <a:ext cx="198292" cy="666188"/>
          </a:xfrm>
          <a:custGeom>
            <a:avLst/>
            <a:gdLst>
              <a:gd name="connsiteX0" fmla="*/ 22593 w 198292"/>
              <a:gd name="connsiteY0" fmla="*/ 7 h 666188"/>
              <a:gd name="connsiteX1" fmla="*/ 3543 w 198292"/>
              <a:gd name="connsiteY1" fmla="*/ 161932 h 666188"/>
              <a:gd name="connsiteX2" fmla="*/ 92443 w 198292"/>
              <a:gd name="connsiteY2" fmla="*/ 412757 h 666188"/>
              <a:gd name="connsiteX3" fmla="*/ 98793 w 198292"/>
              <a:gd name="connsiteY3" fmla="*/ 406407 h 666188"/>
              <a:gd name="connsiteX4" fmla="*/ 197218 w 198292"/>
              <a:gd name="connsiteY4" fmla="*/ 663582 h 666188"/>
              <a:gd name="connsiteX5" fmla="*/ 143243 w 198292"/>
              <a:gd name="connsiteY5" fmla="*/ 527057 h 666188"/>
              <a:gd name="connsiteX6" fmla="*/ 22593 w 198292"/>
              <a:gd name="connsiteY6" fmla="*/ 330207 h 666188"/>
              <a:gd name="connsiteX7" fmla="*/ 47993 w 198292"/>
              <a:gd name="connsiteY7" fmla="*/ 339732 h 666188"/>
              <a:gd name="connsiteX8" fmla="*/ 368 w 198292"/>
              <a:gd name="connsiteY8" fmla="*/ 155582 h 666188"/>
              <a:gd name="connsiteX9" fmla="*/ 22593 w 198292"/>
              <a:gd name="connsiteY9" fmla="*/ 7 h 666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292" h="666188">
                <a:moveTo>
                  <a:pt x="22593" y="7"/>
                </a:moveTo>
                <a:cubicBezTo>
                  <a:pt x="23122" y="1065"/>
                  <a:pt x="-8099" y="93140"/>
                  <a:pt x="3543" y="161932"/>
                </a:cubicBezTo>
                <a:cubicBezTo>
                  <a:pt x="15185" y="230724"/>
                  <a:pt x="76568" y="372011"/>
                  <a:pt x="92443" y="412757"/>
                </a:cubicBezTo>
                <a:cubicBezTo>
                  <a:pt x="108318" y="453503"/>
                  <a:pt x="81331" y="364603"/>
                  <a:pt x="98793" y="406407"/>
                </a:cubicBezTo>
                <a:cubicBezTo>
                  <a:pt x="116255" y="448211"/>
                  <a:pt x="189810" y="643474"/>
                  <a:pt x="197218" y="663582"/>
                </a:cubicBezTo>
                <a:cubicBezTo>
                  <a:pt x="204626" y="683690"/>
                  <a:pt x="172347" y="582620"/>
                  <a:pt x="143243" y="527057"/>
                </a:cubicBezTo>
                <a:cubicBezTo>
                  <a:pt x="114139" y="471495"/>
                  <a:pt x="38468" y="361428"/>
                  <a:pt x="22593" y="330207"/>
                </a:cubicBezTo>
                <a:cubicBezTo>
                  <a:pt x="6718" y="298986"/>
                  <a:pt x="51697" y="368836"/>
                  <a:pt x="47993" y="339732"/>
                </a:cubicBezTo>
                <a:cubicBezTo>
                  <a:pt x="44289" y="310628"/>
                  <a:pt x="4072" y="206911"/>
                  <a:pt x="368" y="155582"/>
                </a:cubicBezTo>
                <a:cubicBezTo>
                  <a:pt x="-3336" y="104253"/>
                  <a:pt x="22064" y="-1051"/>
                  <a:pt x="22593" y="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C083540-0F6A-B0FA-0CA9-0498F9307044}"/>
              </a:ext>
            </a:extLst>
          </p:cNvPr>
          <p:cNvSpPr/>
          <p:nvPr/>
        </p:nvSpPr>
        <p:spPr>
          <a:xfrm>
            <a:off x="8440532" y="1567293"/>
            <a:ext cx="281551" cy="232945"/>
          </a:xfrm>
          <a:custGeom>
            <a:avLst/>
            <a:gdLst>
              <a:gd name="connsiteX0" fmla="*/ 8143 w 281551"/>
              <a:gd name="connsiteY0" fmla="*/ 4332 h 232945"/>
              <a:gd name="connsiteX1" fmla="*/ 116093 w 281551"/>
              <a:gd name="connsiteY1" fmla="*/ 169432 h 232945"/>
              <a:gd name="connsiteX2" fmla="*/ 106568 w 281551"/>
              <a:gd name="connsiteY2" fmla="*/ 163082 h 232945"/>
              <a:gd name="connsiteX3" fmla="*/ 281193 w 281551"/>
              <a:gd name="connsiteY3" fmla="*/ 232932 h 232945"/>
              <a:gd name="connsiteX4" fmla="*/ 151018 w 281551"/>
              <a:gd name="connsiteY4" fmla="*/ 156732 h 232945"/>
              <a:gd name="connsiteX5" fmla="*/ 112918 w 281551"/>
              <a:gd name="connsiteY5" fmla="*/ 156732 h 232945"/>
              <a:gd name="connsiteX6" fmla="*/ 20843 w 281551"/>
              <a:gd name="connsiteY6" fmla="*/ 55132 h 232945"/>
              <a:gd name="connsiteX7" fmla="*/ 8143 w 281551"/>
              <a:gd name="connsiteY7" fmla="*/ 4332 h 23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551" h="232945">
                <a:moveTo>
                  <a:pt x="8143" y="4332"/>
                </a:moveTo>
                <a:cubicBezTo>
                  <a:pt x="24018" y="23382"/>
                  <a:pt x="116093" y="169432"/>
                  <a:pt x="116093" y="169432"/>
                </a:cubicBezTo>
                <a:cubicBezTo>
                  <a:pt x="132497" y="195890"/>
                  <a:pt x="79051" y="152499"/>
                  <a:pt x="106568" y="163082"/>
                </a:cubicBezTo>
                <a:cubicBezTo>
                  <a:pt x="134085" y="173665"/>
                  <a:pt x="273785" y="233990"/>
                  <a:pt x="281193" y="232932"/>
                </a:cubicBezTo>
                <a:cubicBezTo>
                  <a:pt x="288601" y="231874"/>
                  <a:pt x="179064" y="169432"/>
                  <a:pt x="151018" y="156732"/>
                </a:cubicBezTo>
                <a:cubicBezTo>
                  <a:pt x="122972" y="144032"/>
                  <a:pt x="134614" y="173665"/>
                  <a:pt x="112918" y="156732"/>
                </a:cubicBezTo>
                <a:cubicBezTo>
                  <a:pt x="91222" y="139799"/>
                  <a:pt x="40422" y="76299"/>
                  <a:pt x="20843" y="55132"/>
                </a:cubicBezTo>
                <a:cubicBezTo>
                  <a:pt x="1264" y="33965"/>
                  <a:pt x="-7732" y="-14718"/>
                  <a:pt x="8143" y="433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725A1C0-AC93-BFA8-2A4C-6C7F5519A4AB}"/>
              </a:ext>
            </a:extLst>
          </p:cNvPr>
          <p:cNvSpPr/>
          <p:nvPr/>
        </p:nvSpPr>
        <p:spPr>
          <a:xfrm>
            <a:off x="8723596" y="1237069"/>
            <a:ext cx="192368" cy="750590"/>
          </a:xfrm>
          <a:custGeom>
            <a:avLst/>
            <a:gdLst>
              <a:gd name="connsiteX0" fmla="*/ 1304 w 192368"/>
              <a:gd name="connsiteY0" fmla="*/ 1181 h 750590"/>
              <a:gd name="connsiteX1" fmla="*/ 39404 w 192368"/>
              <a:gd name="connsiteY1" fmla="*/ 245656 h 750590"/>
              <a:gd name="connsiteX2" fmla="*/ 42579 w 192368"/>
              <a:gd name="connsiteY2" fmla="*/ 207556 h 750590"/>
              <a:gd name="connsiteX3" fmla="*/ 106079 w 192368"/>
              <a:gd name="connsiteY3" fmla="*/ 445681 h 750590"/>
              <a:gd name="connsiteX4" fmla="*/ 191804 w 192368"/>
              <a:gd name="connsiteY4" fmla="*/ 515531 h 750590"/>
              <a:gd name="connsiteX5" fmla="*/ 144179 w 192368"/>
              <a:gd name="connsiteY5" fmla="*/ 747306 h 750590"/>
              <a:gd name="connsiteX6" fmla="*/ 163229 w 192368"/>
              <a:gd name="connsiteY6" fmla="*/ 639356 h 750590"/>
              <a:gd name="connsiteX7" fmla="*/ 144179 w 192368"/>
              <a:gd name="connsiteY7" fmla="*/ 464731 h 750590"/>
              <a:gd name="connsiteX8" fmla="*/ 93379 w 192368"/>
              <a:gd name="connsiteY8" fmla="*/ 363131 h 750590"/>
              <a:gd name="connsiteX9" fmla="*/ 1304 w 192368"/>
              <a:gd name="connsiteY9" fmla="*/ 1181 h 75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368" h="750590">
                <a:moveTo>
                  <a:pt x="1304" y="1181"/>
                </a:moveTo>
                <a:cubicBezTo>
                  <a:pt x="-7692" y="-18398"/>
                  <a:pt x="32525" y="211260"/>
                  <a:pt x="39404" y="245656"/>
                </a:cubicBezTo>
                <a:cubicBezTo>
                  <a:pt x="46283" y="280052"/>
                  <a:pt x="31467" y="174219"/>
                  <a:pt x="42579" y="207556"/>
                </a:cubicBezTo>
                <a:cubicBezTo>
                  <a:pt x="53691" y="240893"/>
                  <a:pt x="81208" y="394352"/>
                  <a:pt x="106079" y="445681"/>
                </a:cubicBezTo>
                <a:cubicBezTo>
                  <a:pt x="130950" y="497010"/>
                  <a:pt x="185454" y="465260"/>
                  <a:pt x="191804" y="515531"/>
                </a:cubicBezTo>
                <a:cubicBezTo>
                  <a:pt x="198154" y="565802"/>
                  <a:pt x="148941" y="726669"/>
                  <a:pt x="144179" y="747306"/>
                </a:cubicBezTo>
                <a:cubicBezTo>
                  <a:pt x="139417" y="767943"/>
                  <a:pt x="163229" y="686452"/>
                  <a:pt x="163229" y="639356"/>
                </a:cubicBezTo>
                <a:cubicBezTo>
                  <a:pt x="163229" y="592260"/>
                  <a:pt x="155821" y="510768"/>
                  <a:pt x="144179" y="464731"/>
                </a:cubicBezTo>
                <a:cubicBezTo>
                  <a:pt x="132537" y="418694"/>
                  <a:pt x="116662" y="433510"/>
                  <a:pt x="93379" y="363131"/>
                </a:cubicBezTo>
                <a:cubicBezTo>
                  <a:pt x="70096" y="292752"/>
                  <a:pt x="10300" y="20760"/>
                  <a:pt x="1304" y="118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6B48B649-3FC4-9200-0D07-2B5F75FB43E0}"/>
              </a:ext>
            </a:extLst>
          </p:cNvPr>
          <p:cNvSpPr/>
          <p:nvPr/>
        </p:nvSpPr>
        <p:spPr>
          <a:xfrm>
            <a:off x="8877124" y="1117001"/>
            <a:ext cx="326983" cy="1116723"/>
          </a:xfrm>
          <a:custGeom>
            <a:avLst/>
            <a:gdLst>
              <a:gd name="connsiteX0" fmla="*/ 176 w 326983"/>
              <a:gd name="connsiteY0" fmla="*/ 599 h 1116723"/>
              <a:gd name="connsiteX1" fmla="*/ 260526 w 326983"/>
              <a:gd name="connsiteY1" fmla="*/ 438749 h 1116723"/>
              <a:gd name="connsiteX2" fmla="*/ 260526 w 326983"/>
              <a:gd name="connsiteY2" fmla="*/ 429224 h 1116723"/>
              <a:gd name="connsiteX3" fmla="*/ 292276 w 326983"/>
              <a:gd name="connsiteY3" fmla="*/ 867374 h 1116723"/>
              <a:gd name="connsiteX4" fmla="*/ 311326 w 326983"/>
              <a:gd name="connsiteY4" fmla="*/ 819749 h 1116723"/>
              <a:gd name="connsiteX5" fmla="*/ 244651 w 326983"/>
              <a:gd name="connsiteY5" fmla="*/ 1115024 h 1116723"/>
              <a:gd name="connsiteX6" fmla="*/ 285926 w 326983"/>
              <a:gd name="connsiteY6" fmla="*/ 927699 h 1116723"/>
              <a:gd name="connsiteX7" fmla="*/ 317676 w 326983"/>
              <a:gd name="connsiteY7" fmla="*/ 657824 h 1116723"/>
              <a:gd name="connsiteX8" fmla="*/ 317676 w 326983"/>
              <a:gd name="connsiteY8" fmla="*/ 660999 h 1116723"/>
              <a:gd name="connsiteX9" fmla="*/ 209726 w 326983"/>
              <a:gd name="connsiteY9" fmla="*/ 330799 h 1116723"/>
              <a:gd name="connsiteX10" fmla="*/ 219251 w 326983"/>
              <a:gd name="connsiteY10" fmla="*/ 343499 h 1116723"/>
              <a:gd name="connsiteX11" fmla="*/ 176 w 326983"/>
              <a:gd name="connsiteY11" fmla="*/ 599 h 111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6983" h="1116723">
                <a:moveTo>
                  <a:pt x="176" y="599"/>
                </a:moveTo>
                <a:cubicBezTo>
                  <a:pt x="7055" y="16474"/>
                  <a:pt x="217134" y="367312"/>
                  <a:pt x="260526" y="438749"/>
                </a:cubicBezTo>
                <a:cubicBezTo>
                  <a:pt x="303918" y="510186"/>
                  <a:pt x="255234" y="357787"/>
                  <a:pt x="260526" y="429224"/>
                </a:cubicBezTo>
                <a:cubicBezTo>
                  <a:pt x="265818" y="500661"/>
                  <a:pt x="283809" y="802286"/>
                  <a:pt x="292276" y="867374"/>
                </a:cubicBezTo>
                <a:cubicBezTo>
                  <a:pt x="300743" y="932462"/>
                  <a:pt x="319263" y="778474"/>
                  <a:pt x="311326" y="819749"/>
                </a:cubicBezTo>
                <a:cubicBezTo>
                  <a:pt x="303389" y="861024"/>
                  <a:pt x="248884" y="1097032"/>
                  <a:pt x="244651" y="1115024"/>
                </a:cubicBezTo>
                <a:cubicBezTo>
                  <a:pt x="240418" y="1133016"/>
                  <a:pt x="273755" y="1003899"/>
                  <a:pt x="285926" y="927699"/>
                </a:cubicBezTo>
                <a:cubicBezTo>
                  <a:pt x="298097" y="851499"/>
                  <a:pt x="312384" y="702274"/>
                  <a:pt x="317676" y="657824"/>
                </a:cubicBezTo>
                <a:cubicBezTo>
                  <a:pt x="322968" y="613374"/>
                  <a:pt x="335668" y="715503"/>
                  <a:pt x="317676" y="660999"/>
                </a:cubicBezTo>
                <a:cubicBezTo>
                  <a:pt x="299684" y="606495"/>
                  <a:pt x="226130" y="383716"/>
                  <a:pt x="209726" y="330799"/>
                </a:cubicBezTo>
                <a:cubicBezTo>
                  <a:pt x="193322" y="277882"/>
                  <a:pt x="249413" y="398003"/>
                  <a:pt x="219251" y="343499"/>
                </a:cubicBezTo>
                <a:cubicBezTo>
                  <a:pt x="189089" y="288995"/>
                  <a:pt x="-6703" y="-15276"/>
                  <a:pt x="176" y="5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19528784-2CDA-A03F-32ED-81EB397B79AD}"/>
              </a:ext>
            </a:extLst>
          </p:cNvPr>
          <p:cNvSpPr/>
          <p:nvPr/>
        </p:nvSpPr>
        <p:spPr>
          <a:xfrm>
            <a:off x="8781690" y="1257746"/>
            <a:ext cx="208782" cy="741812"/>
          </a:xfrm>
          <a:custGeom>
            <a:avLst/>
            <a:gdLst>
              <a:gd name="connsiteX0" fmla="*/ 360 w 208782"/>
              <a:gd name="connsiteY0" fmla="*/ 5904 h 741812"/>
              <a:gd name="connsiteX1" fmla="*/ 89260 w 208782"/>
              <a:gd name="connsiteY1" fmla="*/ 59879 h 741812"/>
              <a:gd name="connsiteX2" fmla="*/ 171810 w 208782"/>
              <a:gd name="connsiteY2" fmla="*/ 278954 h 741812"/>
              <a:gd name="connsiteX3" fmla="*/ 178160 w 208782"/>
              <a:gd name="connsiteY3" fmla="*/ 275779 h 741812"/>
              <a:gd name="connsiteX4" fmla="*/ 187685 w 208782"/>
              <a:gd name="connsiteY4" fmla="*/ 513904 h 741812"/>
              <a:gd name="connsiteX5" fmla="*/ 206735 w 208782"/>
              <a:gd name="connsiteY5" fmla="*/ 421829 h 741812"/>
              <a:gd name="connsiteX6" fmla="*/ 133710 w 208782"/>
              <a:gd name="connsiteY6" fmla="*/ 710754 h 741812"/>
              <a:gd name="connsiteX7" fmla="*/ 130535 w 208782"/>
              <a:gd name="connsiteY7" fmla="*/ 701229 h 741812"/>
              <a:gd name="connsiteX8" fmla="*/ 181335 w 208782"/>
              <a:gd name="connsiteY8" fmla="*/ 421829 h 741812"/>
              <a:gd name="connsiteX9" fmla="*/ 168635 w 208782"/>
              <a:gd name="connsiteY9" fmla="*/ 244029 h 741812"/>
              <a:gd name="connsiteX10" fmla="*/ 114660 w 208782"/>
              <a:gd name="connsiteY10" fmla="*/ 180529 h 741812"/>
              <a:gd name="connsiteX11" fmla="*/ 124185 w 208782"/>
              <a:gd name="connsiteY11" fmla="*/ 171004 h 741812"/>
              <a:gd name="connsiteX12" fmla="*/ 360 w 208782"/>
              <a:gd name="connsiteY12" fmla="*/ 5904 h 74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782" h="741812">
                <a:moveTo>
                  <a:pt x="360" y="5904"/>
                </a:moveTo>
                <a:cubicBezTo>
                  <a:pt x="-5461" y="-12617"/>
                  <a:pt x="60685" y="14371"/>
                  <a:pt x="89260" y="59879"/>
                </a:cubicBezTo>
                <a:cubicBezTo>
                  <a:pt x="117835" y="105387"/>
                  <a:pt x="156993" y="242971"/>
                  <a:pt x="171810" y="278954"/>
                </a:cubicBezTo>
                <a:cubicBezTo>
                  <a:pt x="186627" y="314937"/>
                  <a:pt x="175514" y="236621"/>
                  <a:pt x="178160" y="275779"/>
                </a:cubicBezTo>
                <a:cubicBezTo>
                  <a:pt x="180806" y="314937"/>
                  <a:pt x="182923" y="489562"/>
                  <a:pt x="187685" y="513904"/>
                </a:cubicBezTo>
                <a:cubicBezTo>
                  <a:pt x="192447" y="538246"/>
                  <a:pt x="215731" y="389021"/>
                  <a:pt x="206735" y="421829"/>
                </a:cubicBezTo>
                <a:cubicBezTo>
                  <a:pt x="197739" y="454637"/>
                  <a:pt x="146410" y="664187"/>
                  <a:pt x="133710" y="710754"/>
                </a:cubicBezTo>
                <a:cubicBezTo>
                  <a:pt x="121010" y="757321"/>
                  <a:pt x="122598" y="749383"/>
                  <a:pt x="130535" y="701229"/>
                </a:cubicBezTo>
                <a:cubicBezTo>
                  <a:pt x="138472" y="653075"/>
                  <a:pt x="174985" y="498029"/>
                  <a:pt x="181335" y="421829"/>
                </a:cubicBezTo>
                <a:cubicBezTo>
                  <a:pt x="187685" y="345629"/>
                  <a:pt x="179748" y="284246"/>
                  <a:pt x="168635" y="244029"/>
                </a:cubicBezTo>
                <a:cubicBezTo>
                  <a:pt x="157523" y="203812"/>
                  <a:pt x="122068" y="192700"/>
                  <a:pt x="114660" y="180529"/>
                </a:cubicBezTo>
                <a:cubicBezTo>
                  <a:pt x="107252" y="168358"/>
                  <a:pt x="136356" y="199579"/>
                  <a:pt x="124185" y="171004"/>
                </a:cubicBezTo>
                <a:cubicBezTo>
                  <a:pt x="112014" y="142429"/>
                  <a:pt x="6181" y="24425"/>
                  <a:pt x="360" y="590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C9BDA930-086B-52DE-BE8A-DBB9E5DA0E00}"/>
              </a:ext>
            </a:extLst>
          </p:cNvPr>
          <p:cNvSpPr/>
          <p:nvPr/>
        </p:nvSpPr>
        <p:spPr>
          <a:xfrm>
            <a:off x="8835255" y="1415875"/>
            <a:ext cx="267472" cy="855595"/>
          </a:xfrm>
          <a:custGeom>
            <a:avLst/>
            <a:gdLst>
              <a:gd name="connsiteX0" fmla="*/ 169045 w 267472"/>
              <a:gd name="connsiteY0" fmla="*/ 175 h 855595"/>
              <a:gd name="connsiteX1" fmla="*/ 267470 w 267472"/>
              <a:gd name="connsiteY1" fmla="*/ 387525 h 855595"/>
              <a:gd name="connsiteX2" fmla="*/ 165870 w 267472"/>
              <a:gd name="connsiteY2" fmla="*/ 587550 h 855595"/>
              <a:gd name="connsiteX3" fmla="*/ 197620 w 267472"/>
              <a:gd name="connsiteY3" fmla="*/ 555800 h 855595"/>
              <a:gd name="connsiteX4" fmla="*/ 770 w 267472"/>
              <a:gd name="connsiteY4" fmla="*/ 854250 h 855595"/>
              <a:gd name="connsiteX5" fmla="*/ 124595 w 267472"/>
              <a:gd name="connsiteY5" fmla="*/ 673275 h 855595"/>
              <a:gd name="connsiteX6" fmla="*/ 251595 w 267472"/>
              <a:gd name="connsiteY6" fmla="*/ 485950 h 855595"/>
              <a:gd name="connsiteX7" fmla="*/ 213495 w 267472"/>
              <a:gd name="connsiteY7" fmla="*/ 524050 h 855595"/>
              <a:gd name="connsiteX8" fmla="*/ 223020 w 267472"/>
              <a:gd name="connsiteY8" fmla="*/ 339900 h 855595"/>
              <a:gd name="connsiteX9" fmla="*/ 169045 w 267472"/>
              <a:gd name="connsiteY9" fmla="*/ 175 h 85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472" h="855595">
                <a:moveTo>
                  <a:pt x="169045" y="175"/>
                </a:moveTo>
                <a:cubicBezTo>
                  <a:pt x="176453" y="8113"/>
                  <a:pt x="267999" y="289629"/>
                  <a:pt x="267470" y="387525"/>
                </a:cubicBezTo>
                <a:cubicBezTo>
                  <a:pt x="266941" y="485421"/>
                  <a:pt x="177512" y="559504"/>
                  <a:pt x="165870" y="587550"/>
                </a:cubicBezTo>
                <a:cubicBezTo>
                  <a:pt x="154228" y="615596"/>
                  <a:pt x="225137" y="511350"/>
                  <a:pt x="197620" y="555800"/>
                </a:cubicBezTo>
                <a:cubicBezTo>
                  <a:pt x="170103" y="600250"/>
                  <a:pt x="12941" y="834671"/>
                  <a:pt x="770" y="854250"/>
                </a:cubicBezTo>
                <a:cubicBezTo>
                  <a:pt x="-11401" y="873829"/>
                  <a:pt x="124595" y="673275"/>
                  <a:pt x="124595" y="673275"/>
                </a:cubicBezTo>
                <a:cubicBezTo>
                  <a:pt x="166399" y="611892"/>
                  <a:pt x="236778" y="510821"/>
                  <a:pt x="251595" y="485950"/>
                </a:cubicBezTo>
                <a:cubicBezTo>
                  <a:pt x="266412" y="461079"/>
                  <a:pt x="218257" y="548392"/>
                  <a:pt x="213495" y="524050"/>
                </a:cubicBezTo>
                <a:cubicBezTo>
                  <a:pt x="208733" y="499708"/>
                  <a:pt x="229899" y="424037"/>
                  <a:pt x="223020" y="339900"/>
                </a:cubicBezTo>
                <a:cubicBezTo>
                  <a:pt x="216141" y="255763"/>
                  <a:pt x="161637" y="-7763"/>
                  <a:pt x="169045" y="17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BC5C98B-DFC2-1602-1905-E5BC04DE5F62}"/>
              </a:ext>
            </a:extLst>
          </p:cNvPr>
          <p:cNvSpPr/>
          <p:nvPr/>
        </p:nvSpPr>
        <p:spPr>
          <a:xfrm>
            <a:off x="8330935" y="1904851"/>
            <a:ext cx="602828" cy="412961"/>
          </a:xfrm>
          <a:custGeom>
            <a:avLst/>
            <a:gdLst>
              <a:gd name="connsiteX0" fmla="*/ 578115 w 602828"/>
              <a:gd name="connsiteY0" fmla="*/ 6499 h 412961"/>
              <a:gd name="connsiteX1" fmla="*/ 390790 w 602828"/>
              <a:gd name="connsiteY1" fmla="*/ 279549 h 412961"/>
              <a:gd name="connsiteX2" fmla="*/ 432065 w 602828"/>
              <a:gd name="connsiteY2" fmla="*/ 254149 h 412961"/>
              <a:gd name="connsiteX3" fmla="*/ 193940 w 602828"/>
              <a:gd name="connsiteY3" fmla="*/ 358924 h 412961"/>
              <a:gd name="connsiteX4" fmla="*/ 265 w 602828"/>
              <a:gd name="connsiteY4" fmla="*/ 412899 h 412961"/>
              <a:gd name="connsiteX5" fmla="*/ 235215 w 602828"/>
              <a:gd name="connsiteY5" fmla="*/ 349399 h 412961"/>
              <a:gd name="connsiteX6" fmla="*/ 159015 w 602828"/>
              <a:gd name="connsiteY6" fmla="*/ 409724 h 412961"/>
              <a:gd name="connsiteX7" fmla="*/ 387615 w 602828"/>
              <a:gd name="connsiteY7" fmla="*/ 327174 h 412961"/>
              <a:gd name="connsiteX8" fmla="*/ 419365 w 602828"/>
              <a:gd name="connsiteY8" fmla="*/ 298599 h 412961"/>
              <a:gd name="connsiteX9" fmla="*/ 546365 w 602828"/>
              <a:gd name="connsiteY9" fmla="*/ 117624 h 412961"/>
              <a:gd name="connsiteX10" fmla="*/ 501915 w 602828"/>
              <a:gd name="connsiteY10" fmla="*/ 177949 h 412961"/>
              <a:gd name="connsiteX11" fmla="*/ 590815 w 602828"/>
              <a:gd name="connsiteY11" fmla="*/ 92224 h 412961"/>
              <a:gd name="connsiteX12" fmla="*/ 578115 w 602828"/>
              <a:gd name="connsiteY12" fmla="*/ 6499 h 41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2828" h="412961">
                <a:moveTo>
                  <a:pt x="578115" y="6499"/>
                </a:moveTo>
                <a:cubicBezTo>
                  <a:pt x="544778" y="37720"/>
                  <a:pt x="415132" y="238274"/>
                  <a:pt x="390790" y="279549"/>
                </a:cubicBezTo>
                <a:cubicBezTo>
                  <a:pt x="366448" y="320824"/>
                  <a:pt x="464873" y="240920"/>
                  <a:pt x="432065" y="254149"/>
                </a:cubicBezTo>
                <a:cubicBezTo>
                  <a:pt x="399257" y="267378"/>
                  <a:pt x="265907" y="332466"/>
                  <a:pt x="193940" y="358924"/>
                </a:cubicBezTo>
                <a:cubicBezTo>
                  <a:pt x="121973" y="385382"/>
                  <a:pt x="-6614" y="414486"/>
                  <a:pt x="265" y="412899"/>
                </a:cubicBezTo>
                <a:cubicBezTo>
                  <a:pt x="7144" y="411312"/>
                  <a:pt x="208757" y="349928"/>
                  <a:pt x="235215" y="349399"/>
                </a:cubicBezTo>
                <a:cubicBezTo>
                  <a:pt x="261673" y="348870"/>
                  <a:pt x="133615" y="413428"/>
                  <a:pt x="159015" y="409724"/>
                </a:cubicBezTo>
                <a:cubicBezTo>
                  <a:pt x="184415" y="406020"/>
                  <a:pt x="344223" y="345695"/>
                  <a:pt x="387615" y="327174"/>
                </a:cubicBezTo>
                <a:cubicBezTo>
                  <a:pt x="431007" y="308653"/>
                  <a:pt x="392907" y="333524"/>
                  <a:pt x="419365" y="298599"/>
                </a:cubicBezTo>
                <a:cubicBezTo>
                  <a:pt x="445823" y="263674"/>
                  <a:pt x="532607" y="137732"/>
                  <a:pt x="546365" y="117624"/>
                </a:cubicBezTo>
                <a:cubicBezTo>
                  <a:pt x="560123" y="97516"/>
                  <a:pt x="494507" y="182182"/>
                  <a:pt x="501915" y="177949"/>
                </a:cubicBezTo>
                <a:cubicBezTo>
                  <a:pt x="509323" y="173716"/>
                  <a:pt x="575469" y="119211"/>
                  <a:pt x="590815" y="92224"/>
                </a:cubicBezTo>
                <a:cubicBezTo>
                  <a:pt x="606161" y="65237"/>
                  <a:pt x="611452" y="-24722"/>
                  <a:pt x="578115" y="64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0EE7357B-CAA7-81D9-FFA8-398F8C131374}"/>
              </a:ext>
            </a:extLst>
          </p:cNvPr>
          <p:cNvSpPr/>
          <p:nvPr/>
        </p:nvSpPr>
        <p:spPr>
          <a:xfrm>
            <a:off x="7936815" y="2393480"/>
            <a:ext cx="302847" cy="80662"/>
          </a:xfrm>
          <a:custGeom>
            <a:avLst/>
            <a:gdLst>
              <a:gd name="connsiteX0" fmla="*/ 7035 w 302847"/>
              <a:gd name="connsiteY0" fmla="*/ 470 h 80662"/>
              <a:gd name="connsiteX1" fmla="*/ 216585 w 302847"/>
              <a:gd name="connsiteY1" fmla="*/ 35395 h 80662"/>
              <a:gd name="connsiteX2" fmla="*/ 302310 w 302847"/>
              <a:gd name="connsiteY2" fmla="*/ 79845 h 80662"/>
              <a:gd name="connsiteX3" fmla="*/ 181660 w 302847"/>
              <a:gd name="connsiteY3" fmla="*/ 63970 h 80662"/>
              <a:gd name="connsiteX4" fmla="*/ 283260 w 302847"/>
              <a:gd name="connsiteY4" fmla="*/ 60795 h 80662"/>
              <a:gd name="connsiteX5" fmla="*/ 124510 w 302847"/>
              <a:gd name="connsiteY5" fmla="*/ 32220 h 80662"/>
              <a:gd name="connsiteX6" fmla="*/ 54660 w 302847"/>
              <a:gd name="connsiteY6" fmla="*/ 16345 h 80662"/>
              <a:gd name="connsiteX7" fmla="*/ 7035 w 302847"/>
              <a:gd name="connsiteY7" fmla="*/ 470 h 8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847" h="80662">
                <a:moveTo>
                  <a:pt x="7035" y="470"/>
                </a:moveTo>
                <a:cubicBezTo>
                  <a:pt x="34023" y="3645"/>
                  <a:pt x="167373" y="22166"/>
                  <a:pt x="216585" y="35395"/>
                </a:cubicBezTo>
                <a:cubicBezTo>
                  <a:pt x="265798" y="48624"/>
                  <a:pt x="308131" y="75083"/>
                  <a:pt x="302310" y="79845"/>
                </a:cubicBezTo>
                <a:cubicBezTo>
                  <a:pt x="296489" y="84607"/>
                  <a:pt x="184835" y="67145"/>
                  <a:pt x="181660" y="63970"/>
                </a:cubicBezTo>
                <a:cubicBezTo>
                  <a:pt x="178485" y="60795"/>
                  <a:pt x="292785" y="66087"/>
                  <a:pt x="283260" y="60795"/>
                </a:cubicBezTo>
                <a:cubicBezTo>
                  <a:pt x="273735" y="55503"/>
                  <a:pt x="162610" y="39628"/>
                  <a:pt x="124510" y="32220"/>
                </a:cubicBezTo>
                <a:cubicBezTo>
                  <a:pt x="86410" y="24812"/>
                  <a:pt x="71064" y="21637"/>
                  <a:pt x="54660" y="16345"/>
                </a:cubicBezTo>
                <a:cubicBezTo>
                  <a:pt x="38256" y="11053"/>
                  <a:pt x="-19953" y="-2705"/>
                  <a:pt x="7035" y="47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958917B-AB22-2528-3B8A-62506644C305}"/>
              </a:ext>
            </a:extLst>
          </p:cNvPr>
          <p:cNvSpPr/>
          <p:nvPr/>
        </p:nvSpPr>
        <p:spPr>
          <a:xfrm>
            <a:off x="7800629" y="2383202"/>
            <a:ext cx="481413" cy="301916"/>
          </a:xfrm>
          <a:custGeom>
            <a:avLst/>
            <a:gdLst>
              <a:gd name="connsiteX0" fmla="*/ 298796 w 481413"/>
              <a:gd name="connsiteY0" fmla="*/ 1223 h 301916"/>
              <a:gd name="connsiteX1" fmla="*/ 127346 w 481413"/>
              <a:gd name="connsiteY1" fmla="*/ 90123 h 301916"/>
              <a:gd name="connsiteX2" fmla="*/ 9871 w 481413"/>
              <a:gd name="connsiteY2" fmla="*/ 156798 h 301916"/>
              <a:gd name="connsiteX3" fmla="*/ 28921 w 481413"/>
              <a:gd name="connsiteY3" fmla="*/ 182198 h 301916"/>
              <a:gd name="connsiteX4" fmla="*/ 70196 w 481413"/>
              <a:gd name="connsiteY4" fmla="*/ 239348 h 301916"/>
              <a:gd name="connsiteX5" fmla="*/ 73371 w 481413"/>
              <a:gd name="connsiteY5" fmla="*/ 239348 h 301916"/>
              <a:gd name="connsiteX6" fmla="*/ 267046 w 481413"/>
              <a:gd name="connsiteY6" fmla="*/ 296498 h 301916"/>
              <a:gd name="connsiteX7" fmla="*/ 228946 w 481413"/>
              <a:gd name="connsiteY7" fmla="*/ 293323 h 301916"/>
              <a:gd name="connsiteX8" fmla="*/ 479771 w 481413"/>
              <a:gd name="connsiteY8" fmla="*/ 299673 h 301916"/>
              <a:gd name="connsiteX9" fmla="*/ 321021 w 481413"/>
              <a:gd name="connsiteY9" fmla="*/ 296498 h 301916"/>
              <a:gd name="connsiteX10" fmla="*/ 6696 w 481413"/>
              <a:gd name="connsiteY10" fmla="*/ 242523 h 301916"/>
              <a:gd name="connsiteX11" fmla="*/ 101946 w 481413"/>
              <a:gd name="connsiteY11" fmla="*/ 159973 h 301916"/>
              <a:gd name="connsiteX12" fmla="*/ 51146 w 481413"/>
              <a:gd name="connsiteY12" fmla="*/ 159973 h 301916"/>
              <a:gd name="connsiteX13" fmla="*/ 298796 w 481413"/>
              <a:gd name="connsiteY13" fmla="*/ 1223 h 30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1413" h="301916">
                <a:moveTo>
                  <a:pt x="298796" y="1223"/>
                </a:moveTo>
                <a:cubicBezTo>
                  <a:pt x="311496" y="-10419"/>
                  <a:pt x="175500" y="64194"/>
                  <a:pt x="127346" y="90123"/>
                </a:cubicBezTo>
                <a:cubicBezTo>
                  <a:pt x="79192" y="116052"/>
                  <a:pt x="26275" y="141452"/>
                  <a:pt x="9871" y="156798"/>
                </a:cubicBezTo>
                <a:cubicBezTo>
                  <a:pt x="-6533" y="172144"/>
                  <a:pt x="18867" y="168440"/>
                  <a:pt x="28921" y="182198"/>
                </a:cubicBezTo>
                <a:cubicBezTo>
                  <a:pt x="38975" y="195956"/>
                  <a:pt x="70196" y="239348"/>
                  <a:pt x="70196" y="239348"/>
                </a:cubicBezTo>
                <a:cubicBezTo>
                  <a:pt x="77604" y="248873"/>
                  <a:pt x="73371" y="239348"/>
                  <a:pt x="73371" y="239348"/>
                </a:cubicBezTo>
                <a:lnTo>
                  <a:pt x="267046" y="296498"/>
                </a:lnTo>
                <a:cubicBezTo>
                  <a:pt x="292975" y="305494"/>
                  <a:pt x="193492" y="292794"/>
                  <a:pt x="228946" y="293323"/>
                </a:cubicBezTo>
                <a:cubicBezTo>
                  <a:pt x="264400" y="293852"/>
                  <a:pt x="464425" y="299144"/>
                  <a:pt x="479771" y="299673"/>
                </a:cubicBezTo>
                <a:cubicBezTo>
                  <a:pt x="495117" y="300202"/>
                  <a:pt x="399867" y="306023"/>
                  <a:pt x="321021" y="296498"/>
                </a:cubicBezTo>
                <a:cubicBezTo>
                  <a:pt x="242175" y="286973"/>
                  <a:pt x="43208" y="265277"/>
                  <a:pt x="6696" y="242523"/>
                </a:cubicBezTo>
                <a:cubicBezTo>
                  <a:pt x="-29816" y="219769"/>
                  <a:pt x="94538" y="173731"/>
                  <a:pt x="101946" y="159973"/>
                </a:cubicBezTo>
                <a:cubicBezTo>
                  <a:pt x="109354" y="146215"/>
                  <a:pt x="19396" y="182198"/>
                  <a:pt x="51146" y="159973"/>
                </a:cubicBezTo>
                <a:cubicBezTo>
                  <a:pt x="82896" y="137748"/>
                  <a:pt x="286096" y="12865"/>
                  <a:pt x="298796" y="12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E3F6198-398D-DCC1-87DE-59C07B0042D4}"/>
              </a:ext>
            </a:extLst>
          </p:cNvPr>
          <p:cNvSpPr/>
          <p:nvPr/>
        </p:nvSpPr>
        <p:spPr>
          <a:xfrm>
            <a:off x="7758505" y="2441314"/>
            <a:ext cx="71068" cy="143141"/>
          </a:xfrm>
          <a:custGeom>
            <a:avLst/>
            <a:gdLst>
              <a:gd name="connsiteX0" fmla="*/ 64695 w 71068"/>
              <a:gd name="connsiteY0" fmla="*/ 261 h 143141"/>
              <a:gd name="connsiteX1" fmla="*/ 36120 w 71068"/>
              <a:gd name="connsiteY1" fmla="*/ 44711 h 143141"/>
              <a:gd name="connsiteX2" fmla="*/ 71045 w 71068"/>
              <a:gd name="connsiteY2" fmla="*/ 120911 h 143141"/>
              <a:gd name="connsiteX3" fmla="*/ 29770 w 71068"/>
              <a:gd name="connsiteY3" fmla="*/ 82811 h 143141"/>
              <a:gd name="connsiteX4" fmla="*/ 61520 w 71068"/>
              <a:gd name="connsiteY4" fmla="*/ 143136 h 143141"/>
              <a:gd name="connsiteX5" fmla="*/ 1195 w 71068"/>
              <a:gd name="connsiteY5" fmla="*/ 85986 h 143141"/>
              <a:gd name="connsiteX6" fmla="*/ 23420 w 71068"/>
              <a:gd name="connsiteY6" fmla="*/ 28836 h 143141"/>
              <a:gd name="connsiteX7" fmla="*/ 64695 w 71068"/>
              <a:gd name="connsiteY7" fmla="*/ 261 h 14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068" h="143141">
                <a:moveTo>
                  <a:pt x="64695" y="261"/>
                </a:moveTo>
                <a:cubicBezTo>
                  <a:pt x="66812" y="2907"/>
                  <a:pt x="35062" y="24603"/>
                  <a:pt x="36120" y="44711"/>
                </a:cubicBezTo>
                <a:cubicBezTo>
                  <a:pt x="37178" y="64819"/>
                  <a:pt x="72103" y="114561"/>
                  <a:pt x="71045" y="120911"/>
                </a:cubicBezTo>
                <a:cubicBezTo>
                  <a:pt x="69987" y="127261"/>
                  <a:pt x="31357" y="79107"/>
                  <a:pt x="29770" y="82811"/>
                </a:cubicBezTo>
                <a:cubicBezTo>
                  <a:pt x="28183" y="86515"/>
                  <a:pt x="66283" y="142607"/>
                  <a:pt x="61520" y="143136"/>
                </a:cubicBezTo>
                <a:cubicBezTo>
                  <a:pt x="56757" y="143665"/>
                  <a:pt x="7545" y="105036"/>
                  <a:pt x="1195" y="85986"/>
                </a:cubicBezTo>
                <a:cubicBezTo>
                  <a:pt x="-5155" y="66936"/>
                  <a:pt x="15483" y="42065"/>
                  <a:pt x="23420" y="28836"/>
                </a:cubicBezTo>
                <a:cubicBezTo>
                  <a:pt x="31357" y="15607"/>
                  <a:pt x="62578" y="-2385"/>
                  <a:pt x="64695" y="26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01FD8302-4F02-4340-E095-B308C44C58A0}"/>
              </a:ext>
            </a:extLst>
          </p:cNvPr>
          <p:cNvSpPr/>
          <p:nvPr/>
        </p:nvSpPr>
        <p:spPr>
          <a:xfrm>
            <a:off x="7889734" y="2618987"/>
            <a:ext cx="457469" cy="224498"/>
          </a:xfrm>
          <a:custGeom>
            <a:avLst/>
            <a:gdLst>
              <a:gd name="connsiteX0" fmla="*/ 141 w 457469"/>
              <a:gd name="connsiteY0" fmla="*/ 388 h 224498"/>
              <a:gd name="connsiteX1" fmla="*/ 187466 w 457469"/>
              <a:gd name="connsiteY1" fmla="*/ 28963 h 224498"/>
              <a:gd name="connsiteX2" fmla="*/ 289066 w 457469"/>
              <a:gd name="connsiteY2" fmla="*/ 51188 h 224498"/>
              <a:gd name="connsiteX3" fmla="*/ 403366 w 457469"/>
              <a:gd name="connsiteY3" fmla="*/ 54363 h 224498"/>
              <a:gd name="connsiteX4" fmla="*/ 457341 w 457469"/>
              <a:gd name="connsiteY4" fmla="*/ 114688 h 224498"/>
              <a:gd name="connsiteX5" fmla="*/ 419241 w 457469"/>
              <a:gd name="connsiteY5" fmla="*/ 222638 h 224498"/>
              <a:gd name="connsiteX6" fmla="*/ 447816 w 457469"/>
              <a:gd name="connsiteY6" fmla="*/ 175013 h 224498"/>
              <a:gd name="connsiteX7" fmla="*/ 393841 w 457469"/>
              <a:gd name="connsiteY7" fmla="*/ 73413 h 224498"/>
              <a:gd name="connsiteX8" fmla="*/ 193816 w 457469"/>
              <a:gd name="connsiteY8" fmla="*/ 28963 h 224498"/>
              <a:gd name="connsiteX9" fmla="*/ 219216 w 457469"/>
              <a:gd name="connsiteY9" fmla="*/ 51188 h 224498"/>
              <a:gd name="connsiteX10" fmla="*/ 141 w 457469"/>
              <a:gd name="connsiteY10" fmla="*/ 388 h 22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469" h="224498">
                <a:moveTo>
                  <a:pt x="141" y="388"/>
                </a:moveTo>
                <a:cubicBezTo>
                  <a:pt x="-5151" y="-3316"/>
                  <a:pt x="139312" y="20496"/>
                  <a:pt x="187466" y="28963"/>
                </a:cubicBezTo>
                <a:cubicBezTo>
                  <a:pt x="235620" y="37430"/>
                  <a:pt x="253083" y="46955"/>
                  <a:pt x="289066" y="51188"/>
                </a:cubicBezTo>
                <a:cubicBezTo>
                  <a:pt x="325049" y="55421"/>
                  <a:pt x="375320" y="43780"/>
                  <a:pt x="403366" y="54363"/>
                </a:cubicBezTo>
                <a:cubicBezTo>
                  <a:pt x="431412" y="64946"/>
                  <a:pt x="454695" y="86642"/>
                  <a:pt x="457341" y="114688"/>
                </a:cubicBezTo>
                <a:cubicBezTo>
                  <a:pt x="459987" y="142734"/>
                  <a:pt x="420828" y="212584"/>
                  <a:pt x="419241" y="222638"/>
                </a:cubicBezTo>
                <a:cubicBezTo>
                  <a:pt x="417654" y="232692"/>
                  <a:pt x="452049" y="199884"/>
                  <a:pt x="447816" y="175013"/>
                </a:cubicBezTo>
                <a:cubicBezTo>
                  <a:pt x="443583" y="150142"/>
                  <a:pt x="436174" y="97755"/>
                  <a:pt x="393841" y="73413"/>
                </a:cubicBezTo>
                <a:cubicBezTo>
                  <a:pt x="351508" y="49071"/>
                  <a:pt x="222920" y="32667"/>
                  <a:pt x="193816" y="28963"/>
                </a:cubicBezTo>
                <a:cubicBezTo>
                  <a:pt x="164712" y="25259"/>
                  <a:pt x="247791" y="54892"/>
                  <a:pt x="219216" y="51188"/>
                </a:cubicBezTo>
                <a:cubicBezTo>
                  <a:pt x="190641" y="47484"/>
                  <a:pt x="5433" y="4092"/>
                  <a:pt x="141" y="38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E1FEE020-1403-7149-483A-33040FC202B6}"/>
              </a:ext>
            </a:extLst>
          </p:cNvPr>
          <p:cNvSpPr/>
          <p:nvPr/>
        </p:nvSpPr>
        <p:spPr>
          <a:xfrm>
            <a:off x="7969670" y="2684047"/>
            <a:ext cx="323556" cy="134301"/>
          </a:xfrm>
          <a:custGeom>
            <a:avLst/>
            <a:gdLst>
              <a:gd name="connsiteX0" fmla="*/ 323430 w 323556"/>
              <a:gd name="connsiteY0" fmla="*/ 17878 h 134301"/>
              <a:gd name="connsiteX1" fmla="*/ 56730 w 323556"/>
              <a:gd name="connsiteY1" fmla="*/ 21053 h 134301"/>
              <a:gd name="connsiteX2" fmla="*/ 94830 w 323556"/>
              <a:gd name="connsiteY2" fmla="*/ 8353 h 134301"/>
              <a:gd name="connsiteX3" fmla="*/ 40855 w 323556"/>
              <a:gd name="connsiteY3" fmla="*/ 27403 h 134301"/>
              <a:gd name="connsiteX4" fmla="*/ 12280 w 323556"/>
              <a:gd name="connsiteY4" fmla="*/ 84553 h 134301"/>
              <a:gd name="connsiteX5" fmla="*/ 18630 w 323556"/>
              <a:gd name="connsiteY5" fmla="*/ 55978 h 134301"/>
              <a:gd name="connsiteX6" fmla="*/ 37680 w 323556"/>
              <a:gd name="connsiteY6" fmla="*/ 129003 h 134301"/>
              <a:gd name="connsiteX7" fmla="*/ 28155 w 323556"/>
              <a:gd name="connsiteY7" fmla="*/ 119478 h 134301"/>
              <a:gd name="connsiteX8" fmla="*/ 2755 w 323556"/>
              <a:gd name="connsiteY8" fmla="*/ 46453 h 134301"/>
              <a:gd name="connsiteX9" fmla="*/ 101180 w 323556"/>
              <a:gd name="connsiteY9" fmla="*/ 2003 h 134301"/>
              <a:gd name="connsiteX10" fmla="*/ 18630 w 323556"/>
              <a:gd name="connsiteY10" fmla="*/ 8353 h 134301"/>
              <a:gd name="connsiteX11" fmla="*/ 323430 w 323556"/>
              <a:gd name="connsiteY11" fmla="*/ 17878 h 13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3556" h="134301">
                <a:moveTo>
                  <a:pt x="323430" y="17878"/>
                </a:moveTo>
                <a:cubicBezTo>
                  <a:pt x="329780" y="19995"/>
                  <a:pt x="94830" y="22641"/>
                  <a:pt x="56730" y="21053"/>
                </a:cubicBezTo>
                <a:cubicBezTo>
                  <a:pt x="18630" y="19465"/>
                  <a:pt x="97476" y="7295"/>
                  <a:pt x="94830" y="8353"/>
                </a:cubicBezTo>
                <a:cubicBezTo>
                  <a:pt x="92184" y="9411"/>
                  <a:pt x="54613" y="14703"/>
                  <a:pt x="40855" y="27403"/>
                </a:cubicBezTo>
                <a:cubicBezTo>
                  <a:pt x="27097" y="40103"/>
                  <a:pt x="15984" y="79791"/>
                  <a:pt x="12280" y="84553"/>
                </a:cubicBezTo>
                <a:cubicBezTo>
                  <a:pt x="8576" y="89315"/>
                  <a:pt x="14397" y="48570"/>
                  <a:pt x="18630" y="55978"/>
                </a:cubicBezTo>
                <a:cubicBezTo>
                  <a:pt x="22863" y="63386"/>
                  <a:pt x="37680" y="129003"/>
                  <a:pt x="37680" y="129003"/>
                </a:cubicBezTo>
                <a:cubicBezTo>
                  <a:pt x="39267" y="139586"/>
                  <a:pt x="33976" y="133236"/>
                  <a:pt x="28155" y="119478"/>
                </a:cubicBezTo>
                <a:cubicBezTo>
                  <a:pt x="22334" y="105720"/>
                  <a:pt x="-9416" y="66032"/>
                  <a:pt x="2755" y="46453"/>
                </a:cubicBezTo>
                <a:cubicBezTo>
                  <a:pt x="14926" y="26874"/>
                  <a:pt x="98534" y="8353"/>
                  <a:pt x="101180" y="2003"/>
                </a:cubicBezTo>
                <a:cubicBezTo>
                  <a:pt x="103826" y="-4347"/>
                  <a:pt x="-14707" y="6236"/>
                  <a:pt x="18630" y="8353"/>
                </a:cubicBezTo>
                <a:cubicBezTo>
                  <a:pt x="51967" y="10470"/>
                  <a:pt x="317080" y="15761"/>
                  <a:pt x="323430" y="1787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52D15683-0A11-2165-1FE9-5D64900EC68C}"/>
              </a:ext>
            </a:extLst>
          </p:cNvPr>
          <p:cNvSpPr/>
          <p:nvPr/>
        </p:nvSpPr>
        <p:spPr>
          <a:xfrm>
            <a:off x="7987792" y="2781008"/>
            <a:ext cx="342269" cy="89565"/>
          </a:xfrm>
          <a:custGeom>
            <a:avLst/>
            <a:gdLst>
              <a:gd name="connsiteX0" fmla="*/ 508 w 342269"/>
              <a:gd name="connsiteY0" fmla="*/ 16167 h 89565"/>
              <a:gd name="connsiteX1" fmla="*/ 175133 w 342269"/>
              <a:gd name="connsiteY1" fmla="*/ 66967 h 89565"/>
              <a:gd name="connsiteX2" fmla="*/ 229108 w 342269"/>
              <a:gd name="connsiteY2" fmla="*/ 54267 h 89565"/>
              <a:gd name="connsiteX3" fmla="*/ 178308 w 342269"/>
              <a:gd name="connsiteY3" fmla="*/ 60617 h 89565"/>
              <a:gd name="connsiteX4" fmla="*/ 292608 w 342269"/>
              <a:gd name="connsiteY4" fmla="*/ 41567 h 89565"/>
              <a:gd name="connsiteX5" fmla="*/ 340233 w 342269"/>
              <a:gd name="connsiteY5" fmla="*/ 292 h 89565"/>
              <a:gd name="connsiteX6" fmla="*/ 327533 w 342269"/>
              <a:gd name="connsiteY6" fmla="*/ 25692 h 89565"/>
              <a:gd name="connsiteX7" fmla="*/ 273558 w 342269"/>
              <a:gd name="connsiteY7" fmla="*/ 73317 h 89565"/>
              <a:gd name="connsiteX8" fmla="*/ 308483 w 342269"/>
              <a:gd name="connsiteY8" fmla="*/ 70142 h 89565"/>
              <a:gd name="connsiteX9" fmla="*/ 108458 w 342269"/>
              <a:gd name="connsiteY9" fmla="*/ 76492 h 89565"/>
              <a:gd name="connsiteX10" fmla="*/ 121158 w 342269"/>
              <a:gd name="connsiteY10" fmla="*/ 89192 h 89565"/>
              <a:gd name="connsiteX11" fmla="*/ 508 w 342269"/>
              <a:gd name="connsiteY11" fmla="*/ 16167 h 8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269" h="89565">
                <a:moveTo>
                  <a:pt x="508" y="16167"/>
                </a:moveTo>
                <a:cubicBezTo>
                  <a:pt x="9504" y="12463"/>
                  <a:pt x="137033" y="60617"/>
                  <a:pt x="175133" y="66967"/>
                </a:cubicBezTo>
                <a:cubicBezTo>
                  <a:pt x="213233" y="73317"/>
                  <a:pt x="228579" y="55325"/>
                  <a:pt x="229108" y="54267"/>
                </a:cubicBezTo>
                <a:cubicBezTo>
                  <a:pt x="229637" y="53209"/>
                  <a:pt x="167725" y="62734"/>
                  <a:pt x="178308" y="60617"/>
                </a:cubicBezTo>
                <a:cubicBezTo>
                  <a:pt x="188891" y="58500"/>
                  <a:pt x="265621" y="51621"/>
                  <a:pt x="292608" y="41567"/>
                </a:cubicBezTo>
                <a:cubicBezTo>
                  <a:pt x="319596" y="31513"/>
                  <a:pt x="334412" y="2938"/>
                  <a:pt x="340233" y="292"/>
                </a:cubicBezTo>
                <a:cubicBezTo>
                  <a:pt x="346054" y="-2354"/>
                  <a:pt x="338646" y="13521"/>
                  <a:pt x="327533" y="25692"/>
                </a:cubicBezTo>
                <a:cubicBezTo>
                  <a:pt x="316420" y="37863"/>
                  <a:pt x="276733" y="65909"/>
                  <a:pt x="273558" y="73317"/>
                </a:cubicBezTo>
                <a:cubicBezTo>
                  <a:pt x="270383" y="80725"/>
                  <a:pt x="336000" y="69613"/>
                  <a:pt x="308483" y="70142"/>
                </a:cubicBezTo>
                <a:cubicBezTo>
                  <a:pt x="280966" y="70671"/>
                  <a:pt x="139679" y="73317"/>
                  <a:pt x="108458" y="76492"/>
                </a:cubicBezTo>
                <a:cubicBezTo>
                  <a:pt x="77237" y="79667"/>
                  <a:pt x="137562" y="91838"/>
                  <a:pt x="121158" y="89192"/>
                </a:cubicBezTo>
                <a:cubicBezTo>
                  <a:pt x="104754" y="86546"/>
                  <a:pt x="-8488" y="19871"/>
                  <a:pt x="508" y="161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5FCDFAF-6533-BF4C-26B3-0F053EB4A0B2}"/>
              </a:ext>
            </a:extLst>
          </p:cNvPr>
          <p:cNvSpPr/>
          <p:nvPr/>
        </p:nvSpPr>
        <p:spPr>
          <a:xfrm>
            <a:off x="8015483" y="2710585"/>
            <a:ext cx="103124" cy="139744"/>
          </a:xfrm>
          <a:custGeom>
            <a:avLst/>
            <a:gdLst>
              <a:gd name="connsiteX0" fmla="*/ 1392 w 103124"/>
              <a:gd name="connsiteY0" fmla="*/ 108815 h 139744"/>
              <a:gd name="connsiteX1" fmla="*/ 4567 w 103124"/>
              <a:gd name="connsiteY1" fmla="*/ 26265 h 139744"/>
              <a:gd name="connsiteX2" fmla="*/ 42667 w 103124"/>
              <a:gd name="connsiteY2" fmla="*/ 26265 h 139744"/>
              <a:gd name="connsiteX3" fmla="*/ 68067 w 103124"/>
              <a:gd name="connsiteY3" fmla="*/ 64365 h 139744"/>
              <a:gd name="connsiteX4" fmla="*/ 61717 w 103124"/>
              <a:gd name="connsiteY4" fmla="*/ 137390 h 139744"/>
              <a:gd name="connsiteX5" fmla="*/ 74417 w 103124"/>
              <a:gd name="connsiteY5" fmla="*/ 118340 h 139744"/>
              <a:gd name="connsiteX6" fmla="*/ 102992 w 103124"/>
              <a:gd name="connsiteY6" fmla="*/ 83415 h 139744"/>
              <a:gd name="connsiteX7" fmla="*/ 61717 w 103124"/>
              <a:gd name="connsiteY7" fmla="*/ 10390 h 139744"/>
              <a:gd name="connsiteX8" fmla="*/ 10917 w 103124"/>
              <a:gd name="connsiteY8" fmla="*/ 7215 h 139744"/>
              <a:gd name="connsiteX9" fmla="*/ 1392 w 103124"/>
              <a:gd name="connsiteY9" fmla="*/ 108815 h 13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124" h="139744">
                <a:moveTo>
                  <a:pt x="1392" y="108815"/>
                </a:moveTo>
                <a:cubicBezTo>
                  <a:pt x="334" y="111990"/>
                  <a:pt x="-2312" y="40023"/>
                  <a:pt x="4567" y="26265"/>
                </a:cubicBezTo>
                <a:cubicBezTo>
                  <a:pt x="11446" y="12507"/>
                  <a:pt x="32084" y="19915"/>
                  <a:pt x="42667" y="26265"/>
                </a:cubicBezTo>
                <a:cubicBezTo>
                  <a:pt x="53250" y="32615"/>
                  <a:pt x="64892" y="45844"/>
                  <a:pt x="68067" y="64365"/>
                </a:cubicBezTo>
                <a:cubicBezTo>
                  <a:pt x="71242" y="82886"/>
                  <a:pt x="61717" y="137390"/>
                  <a:pt x="61717" y="137390"/>
                </a:cubicBezTo>
                <a:cubicBezTo>
                  <a:pt x="62775" y="146386"/>
                  <a:pt x="67538" y="127336"/>
                  <a:pt x="74417" y="118340"/>
                </a:cubicBezTo>
                <a:cubicBezTo>
                  <a:pt x="81296" y="109344"/>
                  <a:pt x="105109" y="101407"/>
                  <a:pt x="102992" y="83415"/>
                </a:cubicBezTo>
                <a:cubicBezTo>
                  <a:pt x="100875" y="65423"/>
                  <a:pt x="77063" y="23090"/>
                  <a:pt x="61717" y="10390"/>
                </a:cubicBezTo>
                <a:cubicBezTo>
                  <a:pt x="46371" y="-2310"/>
                  <a:pt x="21500" y="-3368"/>
                  <a:pt x="10917" y="7215"/>
                </a:cubicBezTo>
                <a:cubicBezTo>
                  <a:pt x="334" y="17798"/>
                  <a:pt x="2450" y="105640"/>
                  <a:pt x="1392" y="10881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9EF25188-3134-4C98-61A4-75DB340D614F}"/>
              </a:ext>
            </a:extLst>
          </p:cNvPr>
          <p:cNvSpPr/>
          <p:nvPr/>
        </p:nvSpPr>
        <p:spPr>
          <a:xfrm>
            <a:off x="7791348" y="2660051"/>
            <a:ext cx="233156" cy="282538"/>
          </a:xfrm>
          <a:custGeom>
            <a:avLst/>
            <a:gdLst>
              <a:gd name="connsiteX0" fmla="*/ 47727 w 233156"/>
              <a:gd name="connsiteY0" fmla="*/ 599 h 282538"/>
              <a:gd name="connsiteX1" fmla="*/ 22327 w 233156"/>
              <a:gd name="connsiteY1" fmla="*/ 48224 h 282538"/>
              <a:gd name="connsiteX2" fmla="*/ 76302 w 233156"/>
              <a:gd name="connsiteY2" fmla="*/ 92674 h 282538"/>
              <a:gd name="connsiteX3" fmla="*/ 66777 w 233156"/>
              <a:gd name="connsiteY3" fmla="*/ 111724 h 282538"/>
              <a:gd name="connsiteX4" fmla="*/ 82652 w 233156"/>
              <a:gd name="connsiteY4" fmla="*/ 149824 h 282538"/>
              <a:gd name="connsiteX5" fmla="*/ 216002 w 233156"/>
              <a:gd name="connsiteY5" fmla="*/ 146649 h 282538"/>
              <a:gd name="connsiteX6" fmla="*/ 114402 w 233156"/>
              <a:gd name="connsiteY6" fmla="*/ 156174 h 282538"/>
              <a:gd name="connsiteX7" fmla="*/ 92177 w 233156"/>
              <a:gd name="connsiteY7" fmla="*/ 168874 h 282538"/>
              <a:gd name="connsiteX8" fmla="*/ 79477 w 233156"/>
              <a:gd name="connsiteY8" fmla="*/ 216499 h 282538"/>
              <a:gd name="connsiteX9" fmla="*/ 139802 w 233156"/>
              <a:gd name="connsiteY9" fmla="*/ 251424 h 282538"/>
              <a:gd name="connsiteX10" fmla="*/ 231877 w 233156"/>
              <a:gd name="connsiteY10" fmla="*/ 279999 h 282538"/>
              <a:gd name="connsiteX11" fmla="*/ 184252 w 233156"/>
              <a:gd name="connsiteY11" fmla="*/ 276824 h 282538"/>
              <a:gd name="connsiteX12" fmla="*/ 57252 w 233156"/>
              <a:gd name="connsiteY12" fmla="*/ 241899 h 282538"/>
              <a:gd name="connsiteX13" fmla="*/ 73127 w 233156"/>
              <a:gd name="connsiteY13" fmla="*/ 184749 h 282538"/>
              <a:gd name="connsiteX14" fmla="*/ 41377 w 233156"/>
              <a:gd name="connsiteY14" fmla="*/ 105374 h 282538"/>
              <a:gd name="connsiteX15" fmla="*/ 102 w 233156"/>
              <a:gd name="connsiteY15" fmla="*/ 83149 h 282538"/>
              <a:gd name="connsiteX16" fmla="*/ 47727 w 233156"/>
              <a:gd name="connsiteY16" fmla="*/ 599 h 28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3156" h="282538">
                <a:moveTo>
                  <a:pt x="47727" y="599"/>
                </a:moveTo>
                <a:cubicBezTo>
                  <a:pt x="51431" y="-5222"/>
                  <a:pt x="17564" y="32878"/>
                  <a:pt x="22327" y="48224"/>
                </a:cubicBezTo>
                <a:cubicBezTo>
                  <a:pt x="27090" y="63570"/>
                  <a:pt x="76302" y="92674"/>
                  <a:pt x="76302" y="92674"/>
                </a:cubicBezTo>
                <a:cubicBezTo>
                  <a:pt x="83710" y="103257"/>
                  <a:pt x="65719" y="102199"/>
                  <a:pt x="66777" y="111724"/>
                </a:cubicBezTo>
                <a:cubicBezTo>
                  <a:pt x="67835" y="121249"/>
                  <a:pt x="57781" y="144003"/>
                  <a:pt x="82652" y="149824"/>
                </a:cubicBezTo>
                <a:cubicBezTo>
                  <a:pt x="107523" y="155645"/>
                  <a:pt x="210711" y="145591"/>
                  <a:pt x="216002" y="146649"/>
                </a:cubicBezTo>
                <a:cubicBezTo>
                  <a:pt x="221293" y="147707"/>
                  <a:pt x="135040" y="152470"/>
                  <a:pt x="114402" y="156174"/>
                </a:cubicBezTo>
                <a:cubicBezTo>
                  <a:pt x="93764" y="159878"/>
                  <a:pt x="97998" y="158820"/>
                  <a:pt x="92177" y="168874"/>
                </a:cubicBezTo>
                <a:cubicBezTo>
                  <a:pt x="86356" y="178928"/>
                  <a:pt x="71540" y="202741"/>
                  <a:pt x="79477" y="216499"/>
                </a:cubicBezTo>
                <a:cubicBezTo>
                  <a:pt x="87415" y="230257"/>
                  <a:pt x="114402" y="240841"/>
                  <a:pt x="139802" y="251424"/>
                </a:cubicBezTo>
                <a:cubicBezTo>
                  <a:pt x="165202" y="262007"/>
                  <a:pt x="224469" y="275766"/>
                  <a:pt x="231877" y="279999"/>
                </a:cubicBezTo>
                <a:cubicBezTo>
                  <a:pt x="239285" y="284232"/>
                  <a:pt x="213356" y="283174"/>
                  <a:pt x="184252" y="276824"/>
                </a:cubicBezTo>
                <a:cubicBezTo>
                  <a:pt x="155148" y="270474"/>
                  <a:pt x="75773" y="257245"/>
                  <a:pt x="57252" y="241899"/>
                </a:cubicBezTo>
                <a:cubicBezTo>
                  <a:pt x="38731" y="226553"/>
                  <a:pt x="75773" y="207503"/>
                  <a:pt x="73127" y="184749"/>
                </a:cubicBezTo>
                <a:cubicBezTo>
                  <a:pt x="70481" y="161995"/>
                  <a:pt x="53548" y="122307"/>
                  <a:pt x="41377" y="105374"/>
                </a:cubicBezTo>
                <a:cubicBezTo>
                  <a:pt x="29206" y="88441"/>
                  <a:pt x="-2015" y="100082"/>
                  <a:pt x="102" y="83149"/>
                </a:cubicBezTo>
                <a:cubicBezTo>
                  <a:pt x="2219" y="66216"/>
                  <a:pt x="44023" y="6420"/>
                  <a:pt x="47727" y="5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B81F0F19-D12E-8016-270B-A6EC132F80E0}"/>
              </a:ext>
            </a:extLst>
          </p:cNvPr>
          <p:cNvSpPr/>
          <p:nvPr/>
        </p:nvSpPr>
        <p:spPr>
          <a:xfrm>
            <a:off x="7857676" y="2920977"/>
            <a:ext cx="380061" cy="201529"/>
          </a:xfrm>
          <a:custGeom>
            <a:avLst/>
            <a:gdLst>
              <a:gd name="connsiteX0" fmla="*/ 378274 w 380061"/>
              <a:gd name="connsiteY0" fmla="*/ 44473 h 201529"/>
              <a:gd name="connsiteX1" fmla="*/ 263974 w 380061"/>
              <a:gd name="connsiteY1" fmla="*/ 66698 h 201529"/>
              <a:gd name="connsiteX2" fmla="*/ 124274 w 380061"/>
              <a:gd name="connsiteY2" fmla="*/ 38123 h 201529"/>
              <a:gd name="connsiteX3" fmla="*/ 48074 w 380061"/>
              <a:gd name="connsiteY3" fmla="*/ 44473 h 201529"/>
              <a:gd name="connsiteX4" fmla="*/ 57599 w 380061"/>
              <a:gd name="connsiteY4" fmla="*/ 98448 h 201529"/>
              <a:gd name="connsiteX5" fmla="*/ 38549 w 380061"/>
              <a:gd name="connsiteY5" fmla="*/ 123848 h 201529"/>
              <a:gd name="connsiteX6" fmla="*/ 67124 w 380061"/>
              <a:gd name="connsiteY6" fmla="*/ 200048 h 201529"/>
              <a:gd name="connsiteX7" fmla="*/ 22674 w 380061"/>
              <a:gd name="connsiteY7" fmla="*/ 165123 h 201529"/>
              <a:gd name="connsiteX8" fmla="*/ 449 w 380061"/>
              <a:gd name="connsiteY8" fmla="*/ 57173 h 201529"/>
              <a:gd name="connsiteX9" fmla="*/ 41724 w 380061"/>
              <a:gd name="connsiteY9" fmla="*/ 85748 h 201529"/>
              <a:gd name="connsiteX10" fmla="*/ 19499 w 380061"/>
              <a:gd name="connsiteY10" fmla="*/ 22248 h 201529"/>
              <a:gd name="connsiteX11" fmla="*/ 143324 w 380061"/>
              <a:gd name="connsiteY11" fmla="*/ 23 h 201529"/>
              <a:gd name="connsiteX12" fmla="*/ 171899 w 380061"/>
              <a:gd name="connsiteY12" fmla="*/ 25423 h 201529"/>
              <a:gd name="connsiteX13" fmla="*/ 378274 w 380061"/>
              <a:gd name="connsiteY13" fmla="*/ 44473 h 20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0061" h="201529">
                <a:moveTo>
                  <a:pt x="378274" y="44473"/>
                </a:moveTo>
                <a:cubicBezTo>
                  <a:pt x="393620" y="51352"/>
                  <a:pt x="306307" y="67756"/>
                  <a:pt x="263974" y="66698"/>
                </a:cubicBezTo>
                <a:cubicBezTo>
                  <a:pt x="221641" y="65640"/>
                  <a:pt x="160257" y="41827"/>
                  <a:pt x="124274" y="38123"/>
                </a:cubicBezTo>
                <a:cubicBezTo>
                  <a:pt x="88291" y="34419"/>
                  <a:pt x="59186" y="34419"/>
                  <a:pt x="48074" y="44473"/>
                </a:cubicBezTo>
                <a:cubicBezTo>
                  <a:pt x="36962" y="54527"/>
                  <a:pt x="57599" y="98448"/>
                  <a:pt x="57599" y="98448"/>
                </a:cubicBezTo>
                <a:cubicBezTo>
                  <a:pt x="56012" y="111677"/>
                  <a:pt x="36961" y="106915"/>
                  <a:pt x="38549" y="123848"/>
                </a:cubicBezTo>
                <a:cubicBezTo>
                  <a:pt x="40136" y="140781"/>
                  <a:pt x="69770" y="193169"/>
                  <a:pt x="67124" y="200048"/>
                </a:cubicBezTo>
                <a:cubicBezTo>
                  <a:pt x="64478" y="206927"/>
                  <a:pt x="33786" y="188936"/>
                  <a:pt x="22674" y="165123"/>
                </a:cubicBezTo>
                <a:cubicBezTo>
                  <a:pt x="11561" y="141311"/>
                  <a:pt x="-2726" y="70402"/>
                  <a:pt x="449" y="57173"/>
                </a:cubicBezTo>
                <a:cubicBezTo>
                  <a:pt x="3624" y="43944"/>
                  <a:pt x="38549" y="91569"/>
                  <a:pt x="41724" y="85748"/>
                </a:cubicBezTo>
                <a:cubicBezTo>
                  <a:pt x="44899" y="79927"/>
                  <a:pt x="2566" y="36535"/>
                  <a:pt x="19499" y="22248"/>
                </a:cubicBezTo>
                <a:cubicBezTo>
                  <a:pt x="36432" y="7961"/>
                  <a:pt x="117924" y="-506"/>
                  <a:pt x="143324" y="23"/>
                </a:cubicBezTo>
                <a:cubicBezTo>
                  <a:pt x="168724" y="552"/>
                  <a:pt x="140678" y="16956"/>
                  <a:pt x="171899" y="25423"/>
                </a:cubicBezTo>
                <a:cubicBezTo>
                  <a:pt x="203120" y="33890"/>
                  <a:pt x="362928" y="37594"/>
                  <a:pt x="378274" y="4447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1E3D2B34-71A2-D4A1-D1BA-73FF312B2F47}"/>
              </a:ext>
            </a:extLst>
          </p:cNvPr>
          <p:cNvSpPr/>
          <p:nvPr/>
        </p:nvSpPr>
        <p:spPr>
          <a:xfrm>
            <a:off x="7923078" y="2962245"/>
            <a:ext cx="119976" cy="162519"/>
          </a:xfrm>
          <a:custGeom>
            <a:avLst/>
            <a:gdLst>
              <a:gd name="connsiteX0" fmla="*/ 30297 w 119976"/>
              <a:gd name="connsiteY0" fmla="*/ 30 h 162519"/>
              <a:gd name="connsiteX1" fmla="*/ 90622 w 119976"/>
              <a:gd name="connsiteY1" fmla="*/ 79405 h 162519"/>
              <a:gd name="connsiteX2" fmla="*/ 100147 w 119976"/>
              <a:gd name="connsiteY2" fmla="*/ 127030 h 162519"/>
              <a:gd name="connsiteX3" fmla="*/ 71572 w 119976"/>
              <a:gd name="connsiteY3" fmla="*/ 111155 h 162519"/>
              <a:gd name="connsiteX4" fmla="*/ 1722 w 119976"/>
              <a:gd name="connsiteY4" fmla="*/ 82580 h 162519"/>
              <a:gd name="connsiteX5" fmla="*/ 27122 w 119976"/>
              <a:gd name="connsiteY5" fmla="*/ 120680 h 162519"/>
              <a:gd name="connsiteX6" fmla="*/ 90622 w 119976"/>
              <a:gd name="connsiteY6" fmla="*/ 161955 h 162519"/>
              <a:gd name="connsiteX7" fmla="*/ 119197 w 119976"/>
              <a:gd name="connsiteY7" fmla="*/ 88930 h 162519"/>
              <a:gd name="connsiteX8" fmla="*/ 30297 w 119976"/>
              <a:gd name="connsiteY8" fmla="*/ 30 h 16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976" h="162519">
                <a:moveTo>
                  <a:pt x="30297" y="30"/>
                </a:moveTo>
                <a:cubicBezTo>
                  <a:pt x="25535" y="-1557"/>
                  <a:pt x="78980" y="58238"/>
                  <a:pt x="90622" y="79405"/>
                </a:cubicBezTo>
                <a:cubicBezTo>
                  <a:pt x="102264" y="100572"/>
                  <a:pt x="103322" y="121738"/>
                  <a:pt x="100147" y="127030"/>
                </a:cubicBezTo>
                <a:cubicBezTo>
                  <a:pt x="96972" y="132322"/>
                  <a:pt x="87976" y="118563"/>
                  <a:pt x="71572" y="111155"/>
                </a:cubicBezTo>
                <a:cubicBezTo>
                  <a:pt x="55168" y="103747"/>
                  <a:pt x="9130" y="80993"/>
                  <a:pt x="1722" y="82580"/>
                </a:cubicBezTo>
                <a:cubicBezTo>
                  <a:pt x="-5686" y="84167"/>
                  <a:pt x="12305" y="107451"/>
                  <a:pt x="27122" y="120680"/>
                </a:cubicBezTo>
                <a:cubicBezTo>
                  <a:pt x="41939" y="133909"/>
                  <a:pt x="75276" y="167247"/>
                  <a:pt x="90622" y="161955"/>
                </a:cubicBezTo>
                <a:cubicBezTo>
                  <a:pt x="105968" y="156663"/>
                  <a:pt x="123959" y="114330"/>
                  <a:pt x="119197" y="88930"/>
                </a:cubicBezTo>
                <a:cubicBezTo>
                  <a:pt x="114435" y="63530"/>
                  <a:pt x="35059" y="1617"/>
                  <a:pt x="30297" y="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0C1FF6E4-5B4F-9BB6-9B94-A4E742DB237F}"/>
              </a:ext>
            </a:extLst>
          </p:cNvPr>
          <p:cNvSpPr/>
          <p:nvPr/>
        </p:nvSpPr>
        <p:spPr>
          <a:xfrm>
            <a:off x="7897834" y="2976709"/>
            <a:ext cx="69453" cy="144316"/>
          </a:xfrm>
          <a:custGeom>
            <a:avLst/>
            <a:gdLst>
              <a:gd name="connsiteX0" fmla="*/ 68241 w 69453"/>
              <a:gd name="connsiteY0" fmla="*/ 144316 h 144316"/>
              <a:gd name="connsiteX1" fmla="*/ 20616 w 69453"/>
              <a:gd name="connsiteY1" fmla="*/ 61766 h 144316"/>
              <a:gd name="connsiteX2" fmla="*/ 1566 w 69453"/>
              <a:gd name="connsiteY2" fmla="*/ 49066 h 144316"/>
              <a:gd name="connsiteX3" fmla="*/ 58716 w 69453"/>
              <a:gd name="connsiteY3" fmla="*/ 4616 h 144316"/>
              <a:gd name="connsiteX4" fmla="*/ 68241 w 69453"/>
              <a:gd name="connsiteY4" fmla="*/ 4616 h 144316"/>
              <a:gd name="connsiteX5" fmla="*/ 42841 w 69453"/>
              <a:gd name="connsiteY5" fmla="*/ 33191 h 144316"/>
              <a:gd name="connsiteX6" fmla="*/ 46016 w 69453"/>
              <a:gd name="connsiteY6" fmla="*/ 61766 h 144316"/>
              <a:gd name="connsiteX7" fmla="*/ 68241 w 69453"/>
              <a:gd name="connsiteY7" fmla="*/ 144316 h 14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453" h="144316">
                <a:moveTo>
                  <a:pt x="68241" y="144316"/>
                </a:moveTo>
                <a:cubicBezTo>
                  <a:pt x="64008" y="144316"/>
                  <a:pt x="31728" y="77641"/>
                  <a:pt x="20616" y="61766"/>
                </a:cubicBezTo>
                <a:cubicBezTo>
                  <a:pt x="9503" y="45891"/>
                  <a:pt x="-4784" y="58591"/>
                  <a:pt x="1566" y="49066"/>
                </a:cubicBezTo>
                <a:cubicBezTo>
                  <a:pt x="7916" y="39541"/>
                  <a:pt x="58716" y="4616"/>
                  <a:pt x="58716" y="4616"/>
                </a:cubicBezTo>
                <a:cubicBezTo>
                  <a:pt x="69829" y="-2792"/>
                  <a:pt x="70887" y="-146"/>
                  <a:pt x="68241" y="4616"/>
                </a:cubicBezTo>
                <a:cubicBezTo>
                  <a:pt x="65595" y="9378"/>
                  <a:pt x="46545" y="23666"/>
                  <a:pt x="42841" y="33191"/>
                </a:cubicBezTo>
                <a:cubicBezTo>
                  <a:pt x="39137" y="42716"/>
                  <a:pt x="42312" y="45891"/>
                  <a:pt x="46016" y="61766"/>
                </a:cubicBezTo>
                <a:cubicBezTo>
                  <a:pt x="49720" y="77641"/>
                  <a:pt x="72474" y="144316"/>
                  <a:pt x="68241" y="14431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F5E877C4-53C8-3B22-62BA-48DF70FB4F50}"/>
              </a:ext>
            </a:extLst>
          </p:cNvPr>
          <p:cNvSpPr/>
          <p:nvPr/>
        </p:nvSpPr>
        <p:spPr>
          <a:xfrm>
            <a:off x="7718425" y="2965542"/>
            <a:ext cx="564083" cy="197251"/>
          </a:xfrm>
          <a:custGeom>
            <a:avLst/>
            <a:gdLst>
              <a:gd name="connsiteX0" fmla="*/ 374650 w 564083"/>
              <a:gd name="connsiteY0" fmla="*/ 6258 h 197251"/>
              <a:gd name="connsiteX1" fmla="*/ 492125 w 564083"/>
              <a:gd name="connsiteY1" fmla="*/ 47533 h 197251"/>
              <a:gd name="connsiteX2" fmla="*/ 549275 w 564083"/>
              <a:gd name="connsiteY2" fmla="*/ 66583 h 197251"/>
              <a:gd name="connsiteX3" fmla="*/ 561975 w 564083"/>
              <a:gd name="connsiteY3" fmla="*/ 139608 h 197251"/>
              <a:gd name="connsiteX4" fmla="*/ 514350 w 564083"/>
              <a:gd name="connsiteY4" fmla="*/ 196758 h 197251"/>
              <a:gd name="connsiteX5" fmla="*/ 476250 w 564083"/>
              <a:gd name="connsiteY5" fmla="*/ 168183 h 197251"/>
              <a:gd name="connsiteX6" fmla="*/ 450850 w 564083"/>
              <a:gd name="connsiteY6" fmla="*/ 184058 h 197251"/>
              <a:gd name="connsiteX7" fmla="*/ 358775 w 564083"/>
              <a:gd name="connsiteY7" fmla="*/ 158658 h 197251"/>
              <a:gd name="connsiteX8" fmla="*/ 82550 w 564083"/>
              <a:gd name="connsiteY8" fmla="*/ 165008 h 197251"/>
              <a:gd name="connsiteX9" fmla="*/ 0 w 564083"/>
              <a:gd name="connsiteY9" fmla="*/ 187233 h 197251"/>
              <a:gd name="connsiteX10" fmla="*/ 231775 w 564083"/>
              <a:gd name="connsiteY10" fmla="*/ 123733 h 197251"/>
              <a:gd name="connsiteX11" fmla="*/ 222250 w 564083"/>
              <a:gd name="connsiteY11" fmla="*/ 133258 h 197251"/>
              <a:gd name="connsiteX12" fmla="*/ 533400 w 564083"/>
              <a:gd name="connsiteY12" fmla="*/ 190408 h 197251"/>
              <a:gd name="connsiteX13" fmla="*/ 523875 w 564083"/>
              <a:gd name="connsiteY13" fmla="*/ 155483 h 197251"/>
              <a:gd name="connsiteX14" fmla="*/ 533400 w 564083"/>
              <a:gd name="connsiteY14" fmla="*/ 95158 h 197251"/>
              <a:gd name="connsiteX15" fmla="*/ 508000 w 564083"/>
              <a:gd name="connsiteY15" fmla="*/ 41183 h 197251"/>
              <a:gd name="connsiteX16" fmla="*/ 514350 w 564083"/>
              <a:gd name="connsiteY16" fmla="*/ 3083 h 197251"/>
              <a:gd name="connsiteX17" fmla="*/ 374650 w 564083"/>
              <a:gd name="connsiteY17" fmla="*/ 6258 h 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4083" h="197251">
                <a:moveTo>
                  <a:pt x="374650" y="6258"/>
                </a:moveTo>
                <a:cubicBezTo>
                  <a:pt x="370946" y="13666"/>
                  <a:pt x="463021" y="37479"/>
                  <a:pt x="492125" y="47533"/>
                </a:cubicBezTo>
                <a:cubicBezTo>
                  <a:pt x="521229" y="57587"/>
                  <a:pt x="537633" y="51237"/>
                  <a:pt x="549275" y="66583"/>
                </a:cubicBezTo>
                <a:cubicBezTo>
                  <a:pt x="560917" y="81929"/>
                  <a:pt x="567796" y="117912"/>
                  <a:pt x="561975" y="139608"/>
                </a:cubicBezTo>
                <a:cubicBezTo>
                  <a:pt x="556154" y="161304"/>
                  <a:pt x="528638" y="191995"/>
                  <a:pt x="514350" y="196758"/>
                </a:cubicBezTo>
                <a:cubicBezTo>
                  <a:pt x="500062" y="201521"/>
                  <a:pt x="486833" y="170300"/>
                  <a:pt x="476250" y="168183"/>
                </a:cubicBezTo>
                <a:cubicBezTo>
                  <a:pt x="465667" y="166066"/>
                  <a:pt x="470429" y="185645"/>
                  <a:pt x="450850" y="184058"/>
                </a:cubicBezTo>
                <a:cubicBezTo>
                  <a:pt x="431271" y="182471"/>
                  <a:pt x="420158" y="161833"/>
                  <a:pt x="358775" y="158658"/>
                </a:cubicBezTo>
                <a:cubicBezTo>
                  <a:pt x="297392" y="155483"/>
                  <a:pt x="142346" y="160245"/>
                  <a:pt x="82550" y="165008"/>
                </a:cubicBezTo>
                <a:cubicBezTo>
                  <a:pt x="22754" y="169771"/>
                  <a:pt x="0" y="187233"/>
                  <a:pt x="0" y="187233"/>
                </a:cubicBezTo>
                <a:lnTo>
                  <a:pt x="231775" y="123733"/>
                </a:lnTo>
                <a:cubicBezTo>
                  <a:pt x="268817" y="114737"/>
                  <a:pt x="171979" y="122146"/>
                  <a:pt x="222250" y="133258"/>
                </a:cubicBezTo>
                <a:cubicBezTo>
                  <a:pt x="272521" y="144370"/>
                  <a:pt x="483129" y="186704"/>
                  <a:pt x="533400" y="190408"/>
                </a:cubicBezTo>
                <a:cubicBezTo>
                  <a:pt x="583671" y="194112"/>
                  <a:pt x="523875" y="171358"/>
                  <a:pt x="523875" y="155483"/>
                </a:cubicBezTo>
                <a:cubicBezTo>
                  <a:pt x="523875" y="139608"/>
                  <a:pt x="536046" y="114208"/>
                  <a:pt x="533400" y="95158"/>
                </a:cubicBezTo>
                <a:cubicBezTo>
                  <a:pt x="530754" y="76108"/>
                  <a:pt x="511175" y="56529"/>
                  <a:pt x="508000" y="41183"/>
                </a:cubicBezTo>
                <a:cubicBezTo>
                  <a:pt x="504825" y="25837"/>
                  <a:pt x="531813" y="7846"/>
                  <a:pt x="514350" y="3083"/>
                </a:cubicBezTo>
                <a:cubicBezTo>
                  <a:pt x="496887" y="-1680"/>
                  <a:pt x="378354" y="-1150"/>
                  <a:pt x="374650" y="625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5A183617-C513-AD6A-706A-CD3FB3AD84C8}"/>
              </a:ext>
            </a:extLst>
          </p:cNvPr>
          <p:cNvSpPr/>
          <p:nvPr/>
        </p:nvSpPr>
        <p:spPr>
          <a:xfrm>
            <a:off x="7755227" y="1215629"/>
            <a:ext cx="410964" cy="527450"/>
          </a:xfrm>
          <a:custGeom>
            <a:avLst/>
            <a:gdLst>
              <a:gd name="connsiteX0" fmla="*/ 410873 w 410964"/>
              <a:gd name="connsiteY0" fmla="*/ 396 h 527450"/>
              <a:gd name="connsiteX1" fmla="*/ 156873 w 410964"/>
              <a:gd name="connsiteY1" fmla="*/ 92471 h 527450"/>
              <a:gd name="connsiteX2" fmla="*/ 207673 w 410964"/>
              <a:gd name="connsiteY2" fmla="*/ 86121 h 527450"/>
              <a:gd name="connsiteX3" fmla="*/ 87023 w 410964"/>
              <a:gd name="connsiteY3" fmla="*/ 216296 h 527450"/>
              <a:gd name="connsiteX4" fmla="*/ 83848 w 410964"/>
              <a:gd name="connsiteY4" fmla="*/ 241696 h 527450"/>
              <a:gd name="connsiteX5" fmla="*/ 39398 w 410964"/>
              <a:gd name="connsiteY5" fmla="*/ 302021 h 527450"/>
              <a:gd name="connsiteX6" fmla="*/ 29873 w 410964"/>
              <a:gd name="connsiteY6" fmla="*/ 444896 h 527450"/>
              <a:gd name="connsiteX7" fmla="*/ 67973 w 410964"/>
              <a:gd name="connsiteY7" fmla="*/ 527446 h 527450"/>
              <a:gd name="connsiteX8" fmla="*/ 26698 w 410964"/>
              <a:gd name="connsiteY8" fmla="*/ 448071 h 527450"/>
              <a:gd name="connsiteX9" fmla="*/ 10823 w 410964"/>
              <a:gd name="connsiteY9" fmla="*/ 314721 h 527450"/>
              <a:gd name="connsiteX10" fmla="*/ 7648 w 410964"/>
              <a:gd name="connsiteY10" fmla="*/ 324246 h 527450"/>
              <a:gd name="connsiteX11" fmla="*/ 115598 w 410964"/>
              <a:gd name="connsiteY11" fmla="*/ 168671 h 527450"/>
              <a:gd name="connsiteX12" fmla="*/ 125123 w 410964"/>
              <a:gd name="connsiteY12" fmla="*/ 133746 h 527450"/>
              <a:gd name="connsiteX13" fmla="*/ 410873 w 410964"/>
              <a:gd name="connsiteY13" fmla="*/ 396 h 52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0964" h="527450">
                <a:moveTo>
                  <a:pt x="410873" y="396"/>
                </a:moveTo>
                <a:cubicBezTo>
                  <a:pt x="416165" y="-6483"/>
                  <a:pt x="190740" y="78183"/>
                  <a:pt x="156873" y="92471"/>
                </a:cubicBezTo>
                <a:cubicBezTo>
                  <a:pt x="123006" y="106759"/>
                  <a:pt x="219315" y="65484"/>
                  <a:pt x="207673" y="86121"/>
                </a:cubicBezTo>
                <a:cubicBezTo>
                  <a:pt x="196031" y="106758"/>
                  <a:pt x="107660" y="190367"/>
                  <a:pt x="87023" y="216296"/>
                </a:cubicBezTo>
                <a:cubicBezTo>
                  <a:pt x="66385" y="242225"/>
                  <a:pt x="91785" y="227409"/>
                  <a:pt x="83848" y="241696"/>
                </a:cubicBezTo>
                <a:cubicBezTo>
                  <a:pt x="75911" y="255983"/>
                  <a:pt x="48394" y="268154"/>
                  <a:pt x="39398" y="302021"/>
                </a:cubicBezTo>
                <a:cubicBezTo>
                  <a:pt x="30402" y="335888"/>
                  <a:pt x="25111" y="407325"/>
                  <a:pt x="29873" y="444896"/>
                </a:cubicBezTo>
                <a:cubicBezTo>
                  <a:pt x="34635" y="482467"/>
                  <a:pt x="68502" y="526917"/>
                  <a:pt x="67973" y="527446"/>
                </a:cubicBezTo>
                <a:cubicBezTo>
                  <a:pt x="67444" y="527975"/>
                  <a:pt x="36223" y="483525"/>
                  <a:pt x="26698" y="448071"/>
                </a:cubicBezTo>
                <a:cubicBezTo>
                  <a:pt x="17173" y="412617"/>
                  <a:pt x="10823" y="314721"/>
                  <a:pt x="10823" y="314721"/>
                </a:cubicBezTo>
                <a:cubicBezTo>
                  <a:pt x="7648" y="294084"/>
                  <a:pt x="-9815" y="348588"/>
                  <a:pt x="7648" y="324246"/>
                </a:cubicBezTo>
                <a:cubicBezTo>
                  <a:pt x="25111" y="299904"/>
                  <a:pt x="96019" y="200421"/>
                  <a:pt x="115598" y="168671"/>
                </a:cubicBezTo>
                <a:cubicBezTo>
                  <a:pt x="135177" y="136921"/>
                  <a:pt x="81202" y="157558"/>
                  <a:pt x="125123" y="133746"/>
                </a:cubicBezTo>
                <a:cubicBezTo>
                  <a:pt x="169044" y="109934"/>
                  <a:pt x="405581" y="7275"/>
                  <a:pt x="410873" y="39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3887510-389C-614B-6145-DD63C34E4913}"/>
              </a:ext>
            </a:extLst>
          </p:cNvPr>
          <p:cNvSpPr/>
          <p:nvPr/>
        </p:nvSpPr>
        <p:spPr>
          <a:xfrm>
            <a:off x="8672294" y="1104414"/>
            <a:ext cx="90882" cy="363207"/>
          </a:xfrm>
          <a:custGeom>
            <a:avLst/>
            <a:gdLst>
              <a:gd name="connsiteX0" fmla="*/ 90706 w 90882"/>
              <a:gd name="connsiteY0" fmla="*/ 486 h 363207"/>
              <a:gd name="connsiteX1" fmla="*/ 24031 w 90882"/>
              <a:gd name="connsiteY1" fmla="*/ 92561 h 363207"/>
              <a:gd name="connsiteX2" fmla="*/ 1806 w 90882"/>
              <a:gd name="connsiteY2" fmla="*/ 248136 h 363207"/>
              <a:gd name="connsiteX3" fmla="*/ 8156 w 90882"/>
              <a:gd name="connsiteY3" fmla="*/ 229086 h 363207"/>
              <a:gd name="connsiteX4" fmla="*/ 62131 w 90882"/>
              <a:gd name="connsiteY4" fmla="*/ 362436 h 363207"/>
              <a:gd name="connsiteX5" fmla="*/ 33556 w 90882"/>
              <a:gd name="connsiteY5" fmla="*/ 276711 h 363207"/>
              <a:gd name="connsiteX6" fmla="*/ 1806 w 90882"/>
              <a:gd name="connsiteY6" fmla="*/ 130661 h 363207"/>
              <a:gd name="connsiteX7" fmla="*/ 90706 w 90882"/>
              <a:gd name="connsiteY7" fmla="*/ 486 h 36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882" h="363207">
                <a:moveTo>
                  <a:pt x="90706" y="486"/>
                </a:moveTo>
                <a:cubicBezTo>
                  <a:pt x="94410" y="-5864"/>
                  <a:pt x="38848" y="51286"/>
                  <a:pt x="24031" y="92561"/>
                </a:cubicBezTo>
                <a:cubicBezTo>
                  <a:pt x="9214" y="133836"/>
                  <a:pt x="4452" y="225382"/>
                  <a:pt x="1806" y="248136"/>
                </a:cubicBezTo>
                <a:cubicBezTo>
                  <a:pt x="-840" y="270890"/>
                  <a:pt x="-1898" y="210036"/>
                  <a:pt x="8156" y="229086"/>
                </a:cubicBezTo>
                <a:cubicBezTo>
                  <a:pt x="18210" y="248136"/>
                  <a:pt x="57898" y="354499"/>
                  <a:pt x="62131" y="362436"/>
                </a:cubicBezTo>
                <a:cubicBezTo>
                  <a:pt x="66364" y="370373"/>
                  <a:pt x="43610" y="315340"/>
                  <a:pt x="33556" y="276711"/>
                </a:cubicBezTo>
                <a:cubicBezTo>
                  <a:pt x="23502" y="238082"/>
                  <a:pt x="-5602" y="174582"/>
                  <a:pt x="1806" y="130661"/>
                </a:cubicBezTo>
                <a:cubicBezTo>
                  <a:pt x="9214" y="86740"/>
                  <a:pt x="87002" y="6836"/>
                  <a:pt x="90706" y="48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6A4DFF24-FC87-7539-CEF5-87679EE925F6}"/>
              </a:ext>
            </a:extLst>
          </p:cNvPr>
          <p:cNvSpPr/>
          <p:nvPr/>
        </p:nvSpPr>
        <p:spPr>
          <a:xfrm>
            <a:off x="8813783" y="1149295"/>
            <a:ext cx="206515" cy="285833"/>
          </a:xfrm>
          <a:custGeom>
            <a:avLst/>
            <a:gdLst>
              <a:gd name="connsiteX0" fmla="*/ 17 w 206515"/>
              <a:gd name="connsiteY0" fmla="*/ 55 h 285833"/>
              <a:gd name="connsiteX1" fmla="*/ 133367 w 206515"/>
              <a:gd name="connsiteY1" fmla="*/ 168330 h 285833"/>
              <a:gd name="connsiteX2" fmla="*/ 174642 w 206515"/>
              <a:gd name="connsiteY2" fmla="*/ 282630 h 285833"/>
              <a:gd name="connsiteX3" fmla="*/ 152417 w 206515"/>
              <a:gd name="connsiteY3" fmla="*/ 222305 h 285833"/>
              <a:gd name="connsiteX4" fmla="*/ 206392 w 206515"/>
              <a:gd name="connsiteY4" fmla="*/ 285805 h 285833"/>
              <a:gd name="connsiteX5" fmla="*/ 168292 w 206515"/>
              <a:gd name="connsiteY5" fmla="*/ 212780 h 285833"/>
              <a:gd name="connsiteX6" fmla="*/ 120667 w 206515"/>
              <a:gd name="connsiteY6" fmla="*/ 120705 h 285833"/>
              <a:gd name="connsiteX7" fmla="*/ 142892 w 206515"/>
              <a:gd name="connsiteY7" fmla="*/ 149280 h 285833"/>
              <a:gd name="connsiteX8" fmla="*/ 17 w 206515"/>
              <a:gd name="connsiteY8" fmla="*/ 55 h 28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515" h="285833">
                <a:moveTo>
                  <a:pt x="17" y="55"/>
                </a:moveTo>
                <a:cubicBezTo>
                  <a:pt x="-1570" y="3230"/>
                  <a:pt x="104263" y="121234"/>
                  <a:pt x="133367" y="168330"/>
                </a:cubicBezTo>
                <a:cubicBezTo>
                  <a:pt x="162471" y="215426"/>
                  <a:pt x="171467" y="273634"/>
                  <a:pt x="174642" y="282630"/>
                </a:cubicBezTo>
                <a:cubicBezTo>
                  <a:pt x="177817" y="291626"/>
                  <a:pt x="147125" y="221776"/>
                  <a:pt x="152417" y="222305"/>
                </a:cubicBezTo>
                <a:cubicBezTo>
                  <a:pt x="157709" y="222834"/>
                  <a:pt x="203746" y="287393"/>
                  <a:pt x="206392" y="285805"/>
                </a:cubicBezTo>
                <a:cubicBezTo>
                  <a:pt x="209038" y="284218"/>
                  <a:pt x="168292" y="212780"/>
                  <a:pt x="168292" y="212780"/>
                </a:cubicBezTo>
                <a:cubicBezTo>
                  <a:pt x="154005" y="185263"/>
                  <a:pt x="124900" y="131288"/>
                  <a:pt x="120667" y="120705"/>
                </a:cubicBezTo>
                <a:cubicBezTo>
                  <a:pt x="116434" y="110122"/>
                  <a:pt x="159296" y="167801"/>
                  <a:pt x="142892" y="149280"/>
                </a:cubicBezTo>
                <a:cubicBezTo>
                  <a:pt x="126488" y="130759"/>
                  <a:pt x="1604" y="-3120"/>
                  <a:pt x="17" y="5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13EC76A-B089-B230-C1FC-38D4E0284715}"/>
              </a:ext>
            </a:extLst>
          </p:cNvPr>
          <p:cNvSpPr/>
          <p:nvPr/>
        </p:nvSpPr>
        <p:spPr>
          <a:xfrm>
            <a:off x="7019883" y="1159410"/>
            <a:ext cx="908311" cy="418565"/>
          </a:xfrm>
          <a:custGeom>
            <a:avLst/>
            <a:gdLst>
              <a:gd name="connsiteX0" fmla="*/ 904917 w 908311"/>
              <a:gd name="connsiteY0" fmla="*/ 2640 h 418565"/>
              <a:gd name="connsiteX1" fmla="*/ 415967 w 908311"/>
              <a:gd name="connsiteY1" fmla="*/ 250290 h 418565"/>
              <a:gd name="connsiteX2" fmla="*/ 527092 w 908311"/>
              <a:gd name="connsiteY2" fmla="*/ 199490 h 418565"/>
              <a:gd name="connsiteX3" fmla="*/ 406442 w 908311"/>
              <a:gd name="connsiteY3" fmla="*/ 285215 h 418565"/>
              <a:gd name="connsiteX4" fmla="*/ 301667 w 908311"/>
              <a:gd name="connsiteY4" fmla="*/ 342365 h 418565"/>
              <a:gd name="connsiteX5" fmla="*/ 42 w 908311"/>
              <a:gd name="connsiteY5" fmla="*/ 418565 h 418565"/>
              <a:gd name="connsiteX6" fmla="*/ 323892 w 908311"/>
              <a:gd name="connsiteY6" fmla="*/ 342365 h 418565"/>
              <a:gd name="connsiteX7" fmla="*/ 168317 w 908311"/>
              <a:gd name="connsiteY7" fmla="*/ 396340 h 418565"/>
              <a:gd name="connsiteX8" fmla="*/ 523917 w 908311"/>
              <a:gd name="connsiteY8" fmla="*/ 250290 h 418565"/>
              <a:gd name="connsiteX9" fmla="*/ 466767 w 908311"/>
              <a:gd name="connsiteY9" fmla="*/ 250290 h 418565"/>
              <a:gd name="connsiteX10" fmla="*/ 612817 w 908311"/>
              <a:gd name="connsiteY10" fmla="*/ 135990 h 418565"/>
              <a:gd name="connsiteX11" fmla="*/ 631867 w 908311"/>
              <a:gd name="connsiteY11" fmla="*/ 120115 h 418565"/>
              <a:gd name="connsiteX12" fmla="*/ 904917 w 908311"/>
              <a:gd name="connsiteY12" fmla="*/ 2640 h 41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8311" h="418565">
                <a:moveTo>
                  <a:pt x="904917" y="2640"/>
                </a:moveTo>
                <a:cubicBezTo>
                  <a:pt x="868934" y="24336"/>
                  <a:pt x="478938" y="217482"/>
                  <a:pt x="415967" y="250290"/>
                </a:cubicBezTo>
                <a:cubicBezTo>
                  <a:pt x="352996" y="283098"/>
                  <a:pt x="528679" y="193669"/>
                  <a:pt x="527092" y="199490"/>
                </a:cubicBezTo>
                <a:cubicBezTo>
                  <a:pt x="525504" y="205311"/>
                  <a:pt x="444013" y="261403"/>
                  <a:pt x="406442" y="285215"/>
                </a:cubicBezTo>
                <a:cubicBezTo>
                  <a:pt x="368871" y="309027"/>
                  <a:pt x="369400" y="320140"/>
                  <a:pt x="301667" y="342365"/>
                </a:cubicBezTo>
                <a:cubicBezTo>
                  <a:pt x="233934" y="364590"/>
                  <a:pt x="-3662" y="418565"/>
                  <a:pt x="42" y="418565"/>
                </a:cubicBezTo>
                <a:cubicBezTo>
                  <a:pt x="3746" y="418565"/>
                  <a:pt x="295846" y="346069"/>
                  <a:pt x="323892" y="342365"/>
                </a:cubicBezTo>
                <a:cubicBezTo>
                  <a:pt x="351938" y="338661"/>
                  <a:pt x="134979" y="411686"/>
                  <a:pt x="168317" y="396340"/>
                </a:cubicBezTo>
                <a:cubicBezTo>
                  <a:pt x="201655" y="380994"/>
                  <a:pt x="474175" y="274632"/>
                  <a:pt x="523917" y="250290"/>
                </a:cubicBezTo>
                <a:cubicBezTo>
                  <a:pt x="573659" y="225948"/>
                  <a:pt x="451950" y="269340"/>
                  <a:pt x="466767" y="250290"/>
                </a:cubicBezTo>
                <a:cubicBezTo>
                  <a:pt x="481584" y="231240"/>
                  <a:pt x="585300" y="157686"/>
                  <a:pt x="612817" y="135990"/>
                </a:cubicBezTo>
                <a:cubicBezTo>
                  <a:pt x="640334" y="114294"/>
                  <a:pt x="583713" y="140753"/>
                  <a:pt x="631867" y="120115"/>
                </a:cubicBezTo>
                <a:cubicBezTo>
                  <a:pt x="680021" y="99478"/>
                  <a:pt x="940900" y="-19056"/>
                  <a:pt x="904917" y="264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8FF3572-EE0D-233C-FBE7-FA03765756E6}"/>
              </a:ext>
            </a:extLst>
          </p:cNvPr>
          <p:cNvSpPr/>
          <p:nvPr/>
        </p:nvSpPr>
        <p:spPr>
          <a:xfrm>
            <a:off x="7040769" y="1262017"/>
            <a:ext cx="748417" cy="567582"/>
          </a:xfrm>
          <a:custGeom>
            <a:avLst/>
            <a:gdLst>
              <a:gd name="connsiteX0" fmla="*/ 747506 w 748417"/>
              <a:gd name="connsiteY0" fmla="*/ 1633 h 567582"/>
              <a:gd name="connsiteX1" fmla="*/ 557006 w 748417"/>
              <a:gd name="connsiteY1" fmla="*/ 217533 h 567582"/>
              <a:gd name="connsiteX2" fmla="*/ 210931 w 748417"/>
              <a:gd name="connsiteY2" fmla="*/ 430258 h 567582"/>
              <a:gd name="connsiteX3" fmla="*/ 312531 w 748417"/>
              <a:gd name="connsiteY3" fmla="*/ 373108 h 567582"/>
              <a:gd name="connsiteX4" fmla="*/ 1381 w 748417"/>
              <a:gd name="connsiteY4" fmla="*/ 566783 h 567582"/>
              <a:gd name="connsiteX5" fmla="*/ 201406 w 748417"/>
              <a:gd name="connsiteY5" fmla="*/ 439783 h 567582"/>
              <a:gd name="connsiteX6" fmla="*/ 274431 w 748417"/>
              <a:gd name="connsiteY6" fmla="*/ 385808 h 567582"/>
              <a:gd name="connsiteX7" fmla="*/ 195056 w 748417"/>
              <a:gd name="connsiteY7" fmla="*/ 398508 h 567582"/>
              <a:gd name="connsiteX8" fmla="*/ 398256 w 748417"/>
              <a:gd name="connsiteY8" fmla="*/ 319133 h 567582"/>
              <a:gd name="connsiteX9" fmla="*/ 417306 w 748417"/>
              <a:gd name="connsiteY9" fmla="*/ 284208 h 567582"/>
              <a:gd name="connsiteX10" fmla="*/ 557006 w 748417"/>
              <a:gd name="connsiteY10" fmla="*/ 214358 h 567582"/>
              <a:gd name="connsiteX11" fmla="*/ 585581 w 748417"/>
              <a:gd name="connsiteY11" fmla="*/ 147683 h 567582"/>
              <a:gd name="connsiteX12" fmla="*/ 566531 w 748417"/>
              <a:gd name="connsiteY12" fmla="*/ 214358 h 567582"/>
              <a:gd name="connsiteX13" fmla="*/ 626856 w 748417"/>
              <a:gd name="connsiteY13" fmla="*/ 122283 h 567582"/>
              <a:gd name="connsiteX14" fmla="*/ 747506 w 748417"/>
              <a:gd name="connsiteY14" fmla="*/ 1633 h 56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8417" h="567582">
                <a:moveTo>
                  <a:pt x="747506" y="1633"/>
                </a:moveTo>
                <a:cubicBezTo>
                  <a:pt x="735864" y="17508"/>
                  <a:pt x="646435" y="146096"/>
                  <a:pt x="557006" y="217533"/>
                </a:cubicBezTo>
                <a:cubicBezTo>
                  <a:pt x="467577" y="288971"/>
                  <a:pt x="251677" y="404329"/>
                  <a:pt x="210931" y="430258"/>
                </a:cubicBezTo>
                <a:cubicBezTo>
                  <a:pt x="170185" y="456187"/>
                  <a:pt x="347456" y="350354"/>
                  <a:pt x="312531" y="373108"/>
                </a:cubicBezTo>
                <a:cubicBezTo>
                  <a:pt x="277606" y="395862"/>
                  <a:pt x="19902" y="555671"/>
                  <a:pt x="1381" y="566783"/>
                </a:cubicBezTo>
                <a:cubicBezTo>
                  <a:pt x="-17140" y="577896"/>
                  <a:pt x="155898" y="469945"/>
                  <a:pt x="201406" y="439783"/>
                </a:cubicBezTo>
                <a:cubicBezTo>
                  <a:pt x="246914" y="409621"/>
                  <a:pt x="275489" y="392687"/>
                  <a:pt x="274431" y="385808"/>
                </a:cubicBezTo>
                <a:cubicBezTo>
                  <a:pt x="273373" y="378929"/>
                  <a:pt x="174419" y="409620"/>
                  <a:pt x="195056" y="398508"/>
                </a:cubicBezTo>
                <a:cubicBezTo>
                  <a:pt x="215693" y="387396"/>
                  <a:pt x="361214" y="338183"/>
                  <a:pt x="398256" y="319133"/>
                </a:cubicBezTo>
                <a:cubicBezTo>
                  <a:pt x="435298" y="300083"/>
                  <a:pt x="390848" y="301671"/>
                  <a:pt x="417306" y="284208"/>
                </a:cubicBezTo>
                <a:cubicBezTo>
                  <a:pt x="443764" y="266745"/>
                  <a:pt x="528960" y="237112"/>
                  <a:pt x="557006" y="214358"/>
                </a:cubicBezTo>
                <a:cubicBezTo>
                  <a:pt x="585052" y="191604"/>
                  <a:pt x="583994" y="147683"/>
                  <a:pt x="585581" y="147683"/>
                </a:cubicBezTo>
                <a:cubicBezTo>
                  <a:pt x="587168" y="147683"/>
                  <a:pt x="559652" y="218591"/>
                  <a:pt x="566531" y="214358"/>
                </a:cubicBezTo>
                <a:cubicBezTo>
                  <a:pt x="573410" y="210125"/>
                  <a:pt x="597752" y="154562"/>
                  <a:pt x="626856" y="122283"/>
                </a:cubicBezTo>
                <a:cubicBezTo>
                  <a:pt x="655960" y="90004"/>
                  <a:pt x="759148" y="-14242"/>
                  <a:pt x="747506" y="16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A63365D4-C7C3-4509-5904-5D2B7B2EFA9C}"/>
              </a:ext>
            </a:extLst>
          </p:cNvPr>
          <p:cNvSpPr/>
          <p:nvPr/>
        </p:nvSpPr>
        <p:spPr>
          <a:xfrm>
            <a:off x="7201994" y="1394067"/>
            <a:ext cx="457837" cy="207315"/>
          </a:xfrm>
          <a:custGeom>
            <a:avLst/>
            <a:gdLst>
              <a:gd name="connsiteX0" fmla="*/ 433881 w 457837"/>
              <a:gd name="connsiteY0" fmla="*/ 9283 h 207315"/>
              <a:gd name="connsiteX1" fmla="*/ 17956 w 457837"/>
              <a:gd name="connsiteY1" fmla="*/ 196608 h 207315"/>
              <a:gd name="connsiteX2" fmla="*/ 75106 w 457837"/>
              <a:gd name="connsiteY2" fmla="*/ 183908 h 207315"/>
              <a:gd name="connsiteX3" fmla="*/ 71931 w 457837"/>
              <a:gd name="connsiteY3" fmla="*/ 180733 h 207315"/>
              <a:gd name="connsiteX4" fmla="*/ 373556 w 457837"/>
              <a:gd name="connsiteY4" fmla="*/ 44208 h 207315"/>
              <a:gd name="connsiteX5" fmla="*/ 433881 w 457837"/>
              <a:gd name="connsiteY5" fmla="*/ 9283 h 2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837" h="207315">
                <a:moveTo>
                  <a:pt x="433881" y="9283"/>
                </a:moveTo>
                <a:cubicBezTo>
                  <a:pt x="374614" y="34683"/>
                  <a:pt x="77752" y="167504"/>
                  <a:pt x="17956" y="196608"/>
                </a:cubicBezTo>
                <a:cubicBezTo>
                  <a:pt x="-41840" y="225712"/>
                  <a:pt x="66110" y="186554"/>
                  <a:pt x="75106" y="183908"/>
                </a:cubicBezTo>
                <a:cubicBezTo>
                  <a:pt x="84102" y="181262"/>
                  <a:pt x="22189" y="204016"/>
                  <a:pt x="71931" y="180733"/>
                </a:cubicBezTo>
                <a:cubicBezTo>
                  <a:pt x="121673" y="157450"/>
                  <a:pt x="316406" y="72783"/>
                  <a:pt x="373556" y="44208"/>
                </a:cubicBezTo>
                <a:cubicBezTo>
                  <a:pt x="430706" y="15633"/>
                  <a:pt x="493148" y="-16117"/>
                  <a:pt x="433881" y="928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FB033ED9-9964-175A-AAED-24045E0C3BB8}"/>
              </a:ext>
            </a:extLst>
          </p:cNvPr>
          <p:cNvSpPr/>
          <p:nvPr/>
        </p:nvSpPr>
        <p:spPr>
          <a:xfrm>
            <a:off x="6343257" y="1279517"/>
            <a:ext cx="706268" cy="309337"/>
          </a:xfrm>
          <a:custGeom>
            <a:avLst/>
            <a:gdLst>
              <a:gd name="connsiteX0" fmla="*/ 393 w 706268"/>
              <a:gd name="connsiteY0" fmla="*/ 8 h 309337"/>
              <a:gd name="connsiteX1" fmla="*/ 184543 w 706268"/>
              <a:gd name="connsiteY1" fmla="*/ 111133 h 309337"/>
              <a:gd name="connsiteX2" fmla="*/ 165493 w 706268"/>
              <a:gd name="connsiteY2" fmla="*/ 104783 h 309337"/>
              <a:gd name="connsiteX3" fmla="*/ 349643 w 706268"/>
              <a:gd name="connsiteY3" fmla="*/ 225433 h 309337"/>
              <a:gd name="connsiteX4" fmla="*/ 432193 w 706268"/>
              <a:gd name="connsiteY4" fmla="*/ 228608 h 309337"/>
              <a:gd name="connsiteX5" fmla="*/ 698893 w 706268"/>
              <a:gd name="connsiteY5" fmla="*/ 307983 h 309337"/>
              <a:gd name="connsiteX6" fmla="*/ 603643 w 706268"/>
              <a:gd name="connsiteY6" fmla="*/ 276233 h 309337"/>
              <a:gd name="connsiteX7" fmla="*/ 311543 w 706268"/>
              <a:gd name="connsiteY7" fmla="*/ 244483 h 309337"/>
              <a:gd name="connsiteX8" fmla="*/ 241693 w 706268"/>
              <a:gd name="connsiteY8" fmla="*/ 117483 h 309337"/>
              <a:gd name="connsiteX9" fmla="*/ 393 w 706268"/>
              <a:gd name="connsiteY9" fmla="*/ 8 h 30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6268" h="309337">
                <a:moveTo>
                  <a:pt x="393" y="8"/>
                </a:moveTo>
                <a:cubicBezTo>
                  <a:pt x="-9132" y="-1050"/>
                  <a:pt x="157026" y="93671"/>
                  <a:pt x="184543" y="111133"/>
                </a:cubicBezTo>
                <a:cubicBezTo>
                  <a:pt x="212060" y="128596"/>
                  <a:pt x="137976" y="85733"/>
                  <a:pt x="165493" y="104783"/>
                </a:cubicBezTo>
                <a:cubicBezTo>
                  <a:pt x="193010" y="123833"/>
                  <a:pt x="305193" y="204796"/>
                  <a:pt x="349643" y="225433"/>
                </a:cubicBezTo>
                <a:cubicBezTo>
                  <a:pt x="394093" y="246071"/>
                  <a:pt x="373985" y="214850"/>
                  <a:pt x="432193" y="228608"/>
                </a:cubicBezTo>
                <a:cubicBezTo>
                  <a:pt x="490401" y="242366"/>
                  <a:pt x="670318" y="300045"/>
                  <a:pt x="698893" y="307983"/>
                </a:cubicBezTo>
                <a:cubicBezTo>
                  <a:pt x="727468" y="315921"/>
                  <a:pt x="668201" y="286816"/>
                  <a:pt x="603643" y="276233"/>
                </a:cubicBezTo>
                <a:cubicBezTo>
                  <a:pt x="539085" y="265650"/>
                  <a:pt x="371868" y="270941"/>
                  <a:pt x="311543" y="244483"/>
                </a:cubicBezTo>
                <a:cubicBezTo>
                  <a:pt x="251218" y="218025"/>
                  <a:pt x="300431" y="155054"/>
                  <a:pt x="241693" y="117483"/>
                </a:cubicBezTo>
                <a:cubicBezTo>
                  <a:pt x="182956" y="79912"/>
                  <a:pt x="9918" y="1066"/>
                  <a:pt x="393" y="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BA9C0CD-2984-5071-57A1-895EE54C5DAE}"/>
              </a:ext>
            </a:extLst>
          </p:cNvPr>
          <p:cNvSpPr/>
          <p:nvPr/>
        </p:nvSpPr>
        <p:spPr>
          <a:xfrm>
            <a:off x="4923212" y="1034189"/>
            <a:ext cx="1509902" cy="271250"/>
          </a:xfrm>
          <a:custGeom>
            <a:avLst/>
            <a:gdLst>
              <a:gd name="connsiteX0" fmla="*/ 13913 w 1509902"/>
              <a:gd name="connsiteY0" fmla="*/ 45311 h 271250"/>
              <a:gd name="connsiteX1" fmla="*/ 159963 w 1509902"/>
              <a:gd name="connsiteY1" fmla="*/ 13561 h 271250"/>
              <a:gd name="connsiteX2" fmla="*/ 763213 w 1509902"/>
              <a:gd name="connsiteY2" fmla="*/ 861 h 271250"/>
              <a:gd name="connsiteX3" fmla="*/ 814013 w 1509902"/>
              <a:gd name="connsiteY3" fmla="*/ 35786 h 271250"/>
              <a:gd name="connsiteX4" fmla="*/ 998163 w 1509902"/>
              <a:gd name="connsiteY4" fmla="*/ 54836 h 271250"/>
              <a:gd name="connsiteX5" fmla="*/ 1029913 w 1509902"/>
              <a:gd name="connsiteY5" fmla="*/ 61186 h 271250"/>
              <a:gd name="connsiteX6" fmla="*/ 1363288 w 1509902"/>
              <a:gd name="connsiteY6" fmla="*/ 191361 h 271250"/>
              <a:gd name="connsiteX7" fmla="*/ 1439488 w 1509902"/>
              <a:gd name="connsiteY7" fmla="*/ 188186 h 271250"/>
              <a:gd name="connsiteX8" fmla="*/ 1490288 w 1509902"/>
              <a:gd name="connsiteY8" fmla="*/ 267561 h 271250"/>
              <a:gd name="connsiteX9" fmla="*/ 1090238 w 1509902"/>
              <a:gd name="connsiteY9" fmla="*/ 51661 h 271250"/>
              <a:gd name="connsiteX10" fmla="*/ 458413 w 1509902"/>
              <a:gd name="connsiteY10" fmla="*/ 45311 h 271250"/>
              <a:gd name="connsiteX11" fmla="*/ 426663 w 1509902"/>
              <a:gd name="connsiteY11" fmla="*/ 861 h 271250"/>
              <a:gd name="connsiteX12" fmla="*/ 13913 w 1509902"/>
              <a:gd name="connsiteY12" fmla="*/ 45311 h 27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9902" h="271250">
                <a:moveTo>
                  <a:pt x="13913" y="45311"/>
                </a:moveTo>
                <a:cubicBezTo>
                  <a:pt x="-30537" y="47428"/>
                  <a:pt x="35080" y="20969"/>
                  <a:pt x="159963" y="13561"/>
                </a:cubicBezTo>
                <a:cubicBezTo>
                  <a:pt x="284846" y="6153"/>
                  <a:pt x="654205" y="-2843"/>
                  <a:pt x="763213" y="861"/>
                </a:cubicBezTo>
                <a:cubicBezTo>
                  <a:pt x="872221" y="4565"/>
                  <a:pt x="774855" y="26790"/>
                  <a:pt x="814013" y="35786"/>
                </a:cubicBezTo>
                <a:cubicBezTo>
                  <a:pt x="853171" y="44782"/>
                  <a:pt x="962180" y="50603"/>
                  <a:pt x="998163" y="54836"/>
                </a:cubicBezTo>
                <a:cubicBezTo>
                  <a:pt x="1034146" y="59069"/>
                  <a:pt x="969059" y="38432"/>
                  <a:pt x="1029913" y="61186"/>
                </a:cubicBezTo>
                <a:cubicBezTo>
                  <a:pt x="1090767" y="83940"/>
                  <a:pt x="1295026" y="170194"/>
                  <a:pt x="1363288" y="191361"/>
                </a:cubicBezTo>
                <a:cubicBezTo>
                  <a:pt x="1431551" y="212528"/>
                  <a:pt x="1418321" y="175486"/>
                  <a:pt x="1439488" y="188186"/>
                </a:cubicBezTo>
                <a:cubicBezTo>
                  <a:pt x="1460655" y="200886"/>
                  <a:pt x="1548496" y="290315"/>
                  <a:pt x="1490288" y="267561"/>
                </a:cubicBezTo>
                <a:cubicBezTo>
                  <a:pt x="1432080" y="244807"/>
                  <a:pt x="1262217" y="88703"/>
                  <a:pt x="1090238" y="51661"/>
                </a:cubicBezTo>
                <a:cubicBezTo>
                  <a:pt x="918259" y="14619"/>
                  <a:pt x="569009" y="53778"/>
                  <a:pt x="458413" y="45311"/>
                </a:cubicBezTo>
                <a:cubicBezTo>
                  <a:pt x="347817" y="36844"/>
                  <a:pt x="496513" y="2448"/>
                  <a:pt x="426663" y="861"/>
                </a:cubicBezTo>
                <a:cubicBezTo>
                  <a:pt x="356813" y="-727"/>
                  <a:pt x="58363" y="43194"/>
                  <a:pt x="13913" y="4531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BAE10C0F-523E-8AF3-4FA3-13A86697AD9C}"/>
              </a:ext>
            </a:extLst>
          </p:cNvPr>
          <p:cNvSpPr/>
          <p:nvPr/>
        </p:nvSpPr>
        <p:spPr>
          <a:xfrm>
            <a:off x="5191981" y="1113662"/>
            <a:ext cx="1415956" cy="386391"/>
          </a:xfrm>
          <a:custGeom>
            <a:avLst/>
            <a:gdLst>
              <a:gd name="connsiteX0" fmla="*/ 5494 w 1415956"/>
              <a:gd name="connsiteY0" fmla="*/ 22988 h 386391"/>
              <a:gd name="connsiteX1" fmla="*/ 173769 w 1415956"/>
              <a:gd name="connsiteY1" fmla="*/ 22988 h 386391"/>
              <a:gd name="connsiteX2" fmla="*/ 821469 w 1415956"/>
              <a:gd name="connsiteY2" fmla="*/ 57913 h 386391"/>
              <a:gd name="connsiteX3" fmla="*/ 913544 w 1415956"/>
              <a:gd name="connsiteY3" fmla="*/ 140463 h 386391"/>
              <a:gd name="connsiteX4" fmla="*/ 926244 w 1415956"/>
              <a:gd name="connsiteY4" fmla="*/ 134113 h 386391"/>
              <a:gd name="connsiteX5" fmla="*/ 1256444 w 1415956"/>
              <a:gd name="connsiteY5" fmla="*/ 299213 h 386391"/>
              <a:gd name="connsiteX6" fmla="*/ 1396144 w 1415956"/>
              <a:gd name="connsiteY6" fmla="*/ 378588 h 386391"/>
              <a:gd name="connsiteX7" fmla="*/ 837344 w 1415956"/>
              <a:gd name="connsiteY7" fmla="*/ 111888 h 386391"/>
              <a:gd name="connsiteX8" fmla="*/ 859569 w 1415956"/>
              <a:gd name="connsiteY8" fmla="*/ 102363 h 386391"/>
              <a:gd name="connsiteX9" fmla="*/ 843694 w 1415956"/>
              <a:gd name="connsiteY9" fmla="*/ 92838 h 386391"/>
              <a:gd name="connsiteX10" fmla="*/ 688119 w 1415956"/>
              <a:gd name="connsiteY10" fmla="*/ 61088 h 386391"/>
              <a:gd name="connsiteX11" fmla="*/ 319819 w 1415956"/>
              <a:gd name="connsiteY11" fmla="*/ 763 h 386391"/>
              <a:gd name="connsiteX12" fmla="*/ 5494 w 1415956"/>
              <a:gd name="connsiteY12" fmla="*/ 22988 h 386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5956" h="386391">
                <a:moveTo>
                  <a:pt x="5494" y="22988"/>
                </a:moveTo>
                <a:cubicBezTo>
                  <a:pt x="-18848" y="26692"/>
                  <a:pt x="37773" y="17167"/>
                  <a:pt x="173769" y="22988"/>
                </a:cubicBezTo>
                <a:cubicBezTo>
                  <a:pt x="309765" y="28809"/>
                  <a:pt x="698173" y="38334"/>
                  <a:pt x="821469" y="57913"/>
                </a:cubicBezTo>
                <a:cubicBezTo>
                  <a:pt x="944765" y="77492"/>
                  <a:pt x="896082" y="127763"/>
                  <a:pt x="913544" y="140463"/>
                </a:cubicBezTo>
                <a:cubicBezTo>
                  <a:pt x="931007" y="153163"/>
                  <a:pt x="869094" y="107655"/>
                  <a:pt x="926244" y="134113"/>
                </a:cubicBezTo>
                <a:cubicBezTo>
                  <a:pt x="983394" y="160571"/>
                  <a:pt x="1178127" y="258467"/>
                  <a:pt x="1256444" y="299213"/>
                </a:cubicBezTo>
                <a:cubicBezTo>
                  <a:pt x="1334761" y="339959"/>
                  <a:pt x="1465994" y="409809"/>
                  <a:pt x="1396144" y="378588"/>
                </a:cubicBezTo>
                <a:cubicBezTo>
                  <a:pt x="1326294" y="347367"/>
                  <a:pt x="926773" y="157925"/>
                  <a:pt x="837344" y="111888"/>
                </a:cubicBezTo>
                <a:cubicBezTo>
                  <a:pt x="747915" y="65851"/>
                  <a:pt x="858511" y="105538"/>
                  <a:pt x="859569" y="102363"/>
                </a:cubicBezTo>
                <a:cubicBezTo>
                  <a:pt x="860627" y="99188"/>
                  <a:pt x="872269" y="99717"/>
                  <a:pt x="843694" y="92838"/>
                </a:cubicBezTo>
                <a:cubicBezTo>
                  <a:pt x="815119" y="85959"/>
                  <a:pt x="775432" y="76434"/>
                  <a:pt x="688119" y="61088"/>
                </a:cubicBezTo>
                <a:cubicBezTo>
                  <a:pt x="600807" y="45742"/>
                  <a:pt x="429886" y="6055"/>
                  <a:pt x="319819" y="763"/>
                </a:cubicBezTo>
                <a:cubicBezTo>
                  <a:pt x="209752" y="-4529"/>
                  <a:pt x="29836" y="19284"/>
                  <a:pt x="5494" y="2298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DFCA3FC-2449-1D62-DD6E-8B7318D7C19E}"/>
              </a:ext>
            </a:extLst>
          </p:cNvPr>
          <p:cNvSpPr/>
          <p:nvPr/>
        </p:nvSpPr>
        <p:spPr>
          <a:xfrm>
            <a:off x="4182571" y="1140315"/>
            <a:ext cx="1235306" cy="905417"/>
          </a:xfrm>
          <a:custGeom>
            <a:avLst/>
            <a:gdLst>
              <a:gd name="connsiteX0" fmla="*/ 1202229 w 1235306"/>
              <a:gd name="connsiteY0" fmla="*/ 12210 h 905417"/>
              <a:gd name="connsiteX1" fmla="*/ 1132379 w 1235306"/>
              <a:gd name="connsiteY1" fmla="*/ 18560 h 905417"/>
              <a:gd name="connsiteX2" fmla="*/ 545004 w 1235306"/>
              <a:gd name="connsiteY2" fmla="*/ 193185 h 905417"/>
              <a:gd name="connsiteX3" fmla="*/ 741854 w 1235306"/>
              <a:gd name="connsiteY3" fmla="*/ 145560 h 905417"/>
              <a:gd name="connsiteX4" fmla="*/ 459279 w 1235306"/>
              <a:gd name="connsiteY4" fmla="*/ 272560 h 905417"/>
              <a:gd name="connsiteX5" fmla="*/ 94154 w 1235306"/>
              <a:gd name="connsiteY5" fmla="*/ 726585 h 905417"/>
              <a:gd name="connsiteX6" fmla="*/ 103679 w 1235306"/>
              <a:gd name="connsiteY6" fmla="*/ 729760 h 905417"/>
              <a:gd name="connsiteX7" fmla="*/ 2079 w 1235306"/>
              <a:gd name="connsiteY7" fmla="*/ 904385 h 905417"/>
              <a:gd name="connsiteX8" fmla="*/ 211629 w 1235306"/>
              <a:gd name="connsiteY8" fmla="*/ 637685 h 905417"/>
              <a:gd name="connsiteX9" fmla="*/ 468804 w 1235306"/>
              <a:gd name="connsiteY9" fmla="*/ 304310 h 905417"/>
              <a:gd name="connsiteX10" fmla="*/ 471979 w 1235306"/>
              <a:gd name="connsiteY10" fmla="*/ 259860 h 905417"/>
              <a:gd name="connsiteX11" fmla="*/ 564054 w 1235306"/>
              <a:gd name="connsiteY11" fmla="*/ 170960 h 905417"/>
              <a:gd name="connsiteX12" fmla="*/ 745029 w 1235306"/>
              <a:gd name="connsiteY12" fmla="*/ 104285 h 905417"/>
              <a:gd name="connsiteX13" fmla="*/ 773604 w 1235306"/>
              <a:gd name="connsiteY13" fmla="*/ 82060 h 905417"/>
              <a:gd name="connsiteX14" fmla="*/ 1202229 w 1235306"/>
              <a:gd name="connsiteY14" fmla="*/ 12210 h 90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5306" h="905417">
                <a:moveTo>
                  <a:pt x="1202229" y="12210"/>
                </a:moveTo>
                <a:cubicBezTo>
                  <a:pt x="1262025" y="1627"/>
                  <a:pt x="1241916" y="-11602"/>
                  <a:pt x="1132379" y="18560"/>
                </a:cubicBezTo>
                <a:cubicBezTo>
                  <a:pt x="1022842" y="48722"/>
                  <a:pt x="610091" y="172018"/>
                  <a:pt x="545004" y="193185"/>
                </a:cubicBezTo>
                <a:cubicBezTo>
                  <a:pt x="479916" y="214352"/>
                  <a:pt x="756141" y="132331"/>
                  <a:pt x="741854" y="145560"/>
                </a:cubicBezTo>
                <a:cubicBezTo>
                  <a:pt x="727566" y="158789"/>
                  <a:pt x="567229" y="175723"/>
                  <a:pt x="459279" y="272560"/>
                </a:cubicBezTo>
                <a:cubicBezTo>
                  <a:pt x="351329" y="369397"/>
                  <a:pt x="153421" y="650385"/>
                  <a:pt x="94154" y="726585"/>
                </a:cubicBezTo>
                <a:cubicBezTo>
                  <a:pt x="34887" y="802785"/>
                  <a:pt x="119025" y="700127"/>
                  <a:pt x="103679" y="729760"/>
                </a:cubicBezTo>
                <a:cubicBezTo>
                  <a:pt x="88333" y="759393"/>
                  <a:pt x="-15913" y="919731"/>
                  <a:pt x="2079" y="904385"/>
                </a:cubicBezTo>
                <a:cubicBezTo>
                  <a:pt x="20071" y="889039"/>
                  <a:pt x="133841" y="737698"/>
                  <a:pt x="211629" y="637685"/>
                </a:cubicBezTo>
                <a:cubicBezTo>
                  <a:pt x="289416" y="537673"/>
                  <a:pt x="425412" y="367281"/>
                  <a:pt x="468804" y="304310"/>
                </a:cubicBezTo>
                <a:cubicBezTo>
                  <a:pt x="512196" y="241339"/>
                  <a:pt x="456104" y="282085"/>
                  <a:pt x="471979" y="259860"/>
                </a:cubicBezTo>
                <a:cubicBezTo>
                  <a:pt x="487854" y="237635"/>
                  <a:pt x="518546" y="196889"/>
                  <a:pt x="564054" y="170960"/>
                </a:cubicBezTo>
                <a:cubicBezTo>
                  <a:pt x="609562" y="145031"/>
                  <a:pt x="710104" y="119102"/>
                  <a:pt x="745029" y="104285"/>
                </a:cubicBezTo>
                <a:cubicBezTo>
                  <a:pt x="779954" y="89468"/>
                  <a:pt x="700050" y="97406"/>
                  <a:pt x="773604" y="82060"/>
                </a:cubicBezTo>
                <a:cubicBezTo>
                  <a:pt x="847158" y="66714"/>
                  <a:pt x="1142433" y="22793"/>
                  <a:pt x="1202229" y="1221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6DC0D0C4-6D7B-A0EB-0A0A-033E2821E3B2}"/>
              </a:ext>
            </a:extLst>
          </p:cNvPr>
          <p:cNvSpPr/>
          <p:nvPr/>
        </p:nvSpPr>
        <p:spPr>
          <a:xfrm>
            <a:off x="4101367" y="2038393"/>
            <a:ext cx="172546" cy="775641"/>
          </a:xfrm>
          <a:custGeom>
            <a:avLst/>
            <a:gdLst>
              <a:gd name="connsiteX0" fmla="*/ 115033 w 172546"/>
              <a:gd name="connsiteY0" fmla="*/ 3132 h 775641"/>
              <a:gd name="connsiteX1" fmla="*/ 45183 w 172546"/>
              <a:gd name="connsiteY1" fmla="*/ 168232 h 775641"/>
              <a:gd name="connsiteX2" fmla="*/ 38833 w 172546"/>
              <a:gd name="connsiteY2" fmla="*/ 387307 h 775641"/>
              <a:gd name="connsiteX3" fmla="*/ 19783 w 172546"/>
              <a:gd name="connsiteY3" fmla="*/ 374607 h 775641"/>
              <a:gd name="connsiteX4" fmla="*/ 64233 w 172546"/>
              <a:gd name="connsiteY4" fmla="*/ 539707 h 775641"/>
              <a:gd name="connsiteX5" fmla="*/ 16608 w 172546"/>
              <a:gd name="connsiteY5" fmla="*/ 533357 h 775641"/>
              <a:gd name="connsiteX6" fmla="*/ 172183 w 172546"/>
              <a:gd name="connsiteY6" fmla="*/ 774657 h 775641"/>
              <a:gd name="connsiteX7" fmla="*/ 57883 w 172546"/>
              <a:gd name="connsiteY7" fmla="*/ 603207 h 775641"/>
              <a:gd name="connsiteX8" fmla="*/ 733 w 172546"/>
              <a:gd name="connsiteY8" fmla="*/ 238082 h 775641"/>
              <a:gd name="connsiteX9" fmla="*/ 26133 w 172546"/>
              <a:gd name="connsiteY9" fmla="*/ 244432 h 775641"/>
              <a:gd name="connsiteX10" fmla="*/ 35658 w 172546"/>
              <a:gd name="connsiteY10" fmla="*/ 269832 h 775641"/>
              <a:gd name="connsiteX11" fmla="*/ 22958 w 172546"/>
              <a:gd name="connsiteY11" fmla="*/ 177757 h 775641"/>
              <a:gd name="connsiteX12" fmla="*/ 73758 w 172546"/>
              <a:gd name="connsiteY12" fmla="*/ 66632 h 775641"/>
              <a:gd name="connsiteX13" fmla="*/ 115033 w 172546"/>
              <a:gd name="connsiteY13" fmla="*/ 3132 h 77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2546" h="775641">
                <a:moveTo>
                  <a:pt x="115033" y="3132"/>
                </a:moveTo>
                <a:cubicBezTo>
                  <a:pt x="110271" y="20065"/>
                  <a:pt x="57883" y="104203"/>
                  <a:pt x="45183" y="168232"/>
                </a:cubicBezTo>
                <a:cubicBezTo>
                  <a:pt x="32483" y="232261"/>
                  <a:pt x="43066" y="352911"/>
                  <a:pt x="38833" y="387307"/>
                </a:cubicBezTo>
                <a:cubicBezTo>
                  <a:pt x="34600" y="421703"/>
                  <a:pt x="15550" y="349207"/>
                  <a:pt x="19783" y="374607"/>
                </a:cubicBezTo>
                <a:cubicBezTo>
                  <a:pt x="24016" y="400007"/>
                  <a:pt x="64762" y="513249"/>
                  <a:pt x="64233" y="539707"/>
                </a:cubicBezTo>
                <a:cubicBezTo>
                  <a:pt x="63704" y="566165"/>
                  <a:pt x="-1384" y="494199"/>
                  <a:pt x="16608" y="533357"/>
                </a:cubicBezTo>
                <a:cubicBezTo>
                  <a:pt x="34600" y="572515"/>
                  <a:pt x="165304" y="763015"/>
                  <a:pt x="172183" y="774657"/>
                </a:cubicBezTo>
                <a:cubicBezTo>
                  <a:pt x="179062" y="786299"/>
                  <a:pt x="86458" y="692636"/>
                  <a:pt x="57883" y="603207"/>
                </a:cubicBezTo>
                <a:cubicBezTo>
                  <a:pt x="29308" y="513778"/>
                  <a:pt x="6025" y="297878"/>
                  <a:pt x="733" y="238082"/>
                </a:cubicBezTo>
                <a:cubicBezTo>
                  <a:pt x="-4559" y="178286"/>
                  <a:pt x="20312" y="239140"/>
                  <a:pt x="26133" y="244432"/>
                </a:cubicBezTo>
                <a:cubicBezTo>
                  <a:pt x="31954" y="249724"/>
                  <a:pt x="36187" y="280944"/>
                  <a:pt x="35658" y="269832"/>
                </a:cubicBezTo>
                <a:cubicBezTo>
                  <a:pt x="35129" y="258720"/>
                  <a:pt x="16608" y="211624"/>
                  <a:pt x="22958" y="177757"/>
                </a:cubicBezTo>
                <a:cubicBezTo>
                  <a:pt x="29308" y="143890"/>
                  <a:pt x="56825" y="90974"/>
                  <a:pt x="73758" y="66632"/>
                </a:cubicBezTo>
                <a:cubicBezTo>
                  <a:pt x="90691" y="42290"/>
                  <a:pt x="119795" y="-13801"/>
                  <a:pt x="115033" y="313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2F3521B-F5B5-CF52-D19A-276680DDB58F}"/>
              </a:ext>
            </a:extLst>
          </p:cNvPr>
          <p:cNvSpPr/>
          <p:nvPr/>
        </p:nvSpPr>
        <p:spPr>
          <a:xfrm>
            <a:off x="3947782" y="1057807"/>
            <a:ext cx="1356360" cy="1560804"/>
          </a:xfrm>
          <a:custGeom>
            <a:avLst/>
            <a:gdLst>
              <a:gd name="connsiteX0" fmla="*/ 1329068 w 1356360"/>
              <a:gd name="connsiteY0" fmla="*/ 2643 h 1560804"/>
              <a:gd name="connsiteX1" fmla="*/ 1256043 w 1356360"/>
              <a:gd name="connsiteY1" fmla="*/ 31218 h 1560804"/>
              <a:gd name="connsiteX2" fmla="*/ 611518 w 1356360"/>
              <a:gd name="connsiteY2" fmla="*/ 161393 h 1560804"/>
              <a:gd name="connsiteX3" fmla="*/ 811543 w 1356360"/>
              <a:gd name="connsiteY3" fmla="*/ 116943 h 1560804"/>
              <a:gd name="connsiteX4" fmla="*/ 500393 w 1356360"/>
              <a:gd name="connsiteY4" fmla="*/ 259818 h 1560804"/>
              <a:gd name="connsiteX5" fmla="*/ 465468 w 1356360"/>
              <a:gd name="connsiteY5" fmla="*/ 310618 h 1560804"/>
              <a:gd name="connsiteX6" fmla="*/ 201943 w 1356360"/>
              <a:gd name="connsiteY6" fmla="*/ 539218 h 1560804"/>
              <a:gd name="connsiteX7" fmla="*/ 227343 w 1356360"/>
              <a:gd name="connsiteY7" fmla="*/ 551918 h 1560804"/>
              <a:gd name="connsiteX8" fmla="*/ 87643 w 1356360"/>
              <a:gd name="connsiteY8" fmla="*/ 723368 h 1560804"/>
              <a:gd name="connsiteX9" fmla="*/ 11443 w 1356360"/>
              <a:gd name="connsiteY9" fmla="*/ 1012293 h 1560804"/>
              <a:gd name="connsiteX10" fmla="*/ 17793 w 1356360"/>
              <a:gd name="connsiteY10" fmla="*/ 1005943 h 1560804"/>
              <a:gd name="connsiteX11" fmla="*/ 1918 w 1356360"/>
              <a:gd name="connsiteY11" fmla="*/ 1231368 h 1560804"/>
              <a:gd name="connsiteX12" fmla="*/ 17793 w 1356360"/>
              <a:gd name="connsiteY12" fmla="*/ 1240893 h 1560804"/>
              <a:gd name="connsiteX13" fmla="*/ 157493 w 1356360"/>
              <a:gd name="connsiteY13" fmla="*/ 1555218 h 1560804"/>
              <a:gd name="connsiteX14" fmla="*/ 106693 w 1356360"/>
              <a:gd name="connsiteY14" fmla="*/ 1409168 h 1560804"/>
              <a:gd name="connsiteX15" fmla="*/ 43193 w 1356360"/>
              <a:gd name="connsiteY15" fmla="*/ 1002768 h 1560804"/>
              <a:gd name="connsiteX16" fmla="*/ 62243 w 1356360"/>
              <a:gd name="connsiteY16" fmla="*/ 713843 h 1560804"/>
              <a:gd name="connsiteX17" fmla="*/ 109868 w 1356360"/>
              <a:gd name="connsiteY17" fmla="*/ 739243 h 1560804"/>
              <a:gd name="connsiteX18" fmla="*/ 354343 w 1356360"/>
              <a:gd name="connsiteY18" fmla="*/ 377293 h 1560804"/>
              <a:gd name="connsiteX19" fmla="*/ 405143 w 1356360"/>
              <a:gd name="connsiteY19" fmla="*/ 345543 h 1560804"/>
              <a:gd name="connsiteX20" fmla="*/ 513093 w 1356360"/>
              <a:gd name="connsiteY20" fmla="*/ 237593 h 1560804"/>
              <a:gd name="connsiteX21" fmla="*/ 903618 w 1356360"/>
              <a:gd name="connsiteY21" fmla="*/ 47093 h 1560804"/>
              <a:gd name="connsiteX22" fmla="*/ 998868 w 1356360"/>
              <a:gd name="connsiteY22" fmla="*/ 78843 h 1560804"/>
              <a:gd name="connsiteX23" fmla="*/ 1329068 w 1356360"/>
              <a:gd name="connsiteY23" fmla="*/ 2643 h 156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56360" h="1560804">
                <a:moveTo>
                  <a:pt x="1329068" y="2643"/>
                </a:moveTo>
                <a:cubicBezTo>
                  <a:pt x="1371930" y="-5294"/>
                  <a:pt x="1375635" y="4760"/>
                  <a:pt x="1256043" y="31218"/>
                </a:cubicBezTo>
                <a:cubicBezTo>
                  <a:pt x="1136451" y="57676"/>
                  <a:pt x="685601" y="147106"/>
                  <a:pt x="611518" y="161393"/>
                </a:cubicBezTo>
                <a:cubicBezTo>
                  <a:pt x="537435" y="175680"/>
                  <a:pt x="830064" y="100539"/>
                  <a:pt x="811543" y="116943"/>
                </a:cubicBezTo>
                <a:cubicBezTo>
                  <a:pt x="793022" y="133347"/>
                  <a:pt x="558072" y="227539"/>
                  <a:pt x="500393" y="259818"/>
                </a:cubicBezTo>
                <a:cubicBezTo>
                  <a:pt x="442714" y="292097"/>
                  <a:pt x="515209" y="264052"/>
                  <a:pt x="465468" y="310618"/>
                </a:cubicBezTo>
                <a:cubicBezTo>
                  <a:pt x="415727" y="357184"/>
                  <a:pt x="241630" y="499001"/>
                  <a:pt x="201943" y="539218"/>
                </a:cubicBezTo>
                <a:cubicBezTo>
                  <a:pt x="162256" y="579435"/>
                  <a:pt x="246393" y="521226"/>
                  <a:pt x="227343" y="551918"/>
                </a:cubicBezTo>
                <a:cubicBezTo>
                  <a:pt x="208293" y="582610"/>
                  <a:pt x="123626" y="646639"/>
                  <a:pt x="87643" y="723368"/>
                </a:cubicBezTo>
                <a:cubicBezTo>
                  <a:pt x="51660" y="800097"/>
                  <a:pt x="23085" y="965197"/>
                  <a:pt x="11443" y="1012293"/>
                </a:cubicBezTo>
                <a:cubicBezTo>
                  <a:pt x="-199" y="1059389"/>
                  <a:pt x="19380" y="969431"/>
                  <a:pt x="17793" y="1005943"/>
                </a:cubicBezTo>
                <a:cubicBezTo>
                  <a:pt x="16206" y="1042455"/>
                  <a:pt x="1918" y="1192210"/>
                  <a:pt x="1918" y="1231368"/>
                </a:cubicBezTo>
                <a:cubicBezTo>
                  <a:pt x="1918" y="1270526"/>
                  <a:pt x="-8136" y="1186918"/>
                  <a:pt x="17793" y="1240893"/>
                </a:cubicBezTo>
                <a:cubicBezTo>
                  <a:pt x="43722" y="1294868"/>
                  <a:pt x="142676" y="1527172"/>
                  <a:pt x="157493" y="1555218"/>
                </a:cubicBezTo>
                <a:cubicBezTo>
                  <a:pt x="172310" y="1583264"/>
                  <a:pt x="125743" y="1501243"/>
                  <a:pt x="106693" y="1409168"/>
                </a:cubicBezTo>
                <a:cubicBezTo>
                  <a:pt x="87643" y="1317093"/>
                  <a:pt x="50601" y="1118656"/>
                  <a:pt x="43193" y="1002768"/>
                </a:cubicBezTo>
                <a:cubicBezTo>
                  <a:pt x="35785" y="886881"/>
                  <a:pt x="51131" y="757764"/>
                  <a:pt x="62243" y="713843"/>
                </a:cubicBezTo>
                <a:cubicBezTo>
                  <a:pt x="73355" y="669922"/>
                  <a:pt x="61185" y="795335"/>
                  <a:pt x="109868" y="739243"/>
                </a:cubicBezTo>
                <a:cubicBezTo>
                  <a:pt x="158551" y="683151"/>
                  <a:pt x="305130" y="442910"/>
                  <a:pt x="354343" y="377293"/>
                </a:cubicBezTo>
                <a:cubicBezTo>
                  <a:pt x="403555" y="311676"/>
                  <a:pt x="378685" y="368826"/>
                  <a:pt x="405143" y="345543"/>
                </a:cubicBezTo>
                <a:cubicBezTo>
                  <a:pt x="431601" y="322260"/>
                  <a:pt x="430014" y="287335"/>
                  <a:pt x="513093" y="237593"/>
                </a:cubicBezTo>
                <a:cubicBezTo>
                  <a:pt x="596172" y="187851"/>
                  <a:pt x="822656" y="73551"/>
                  <a:pt x="903618" y="47093"/>
                </a:cubicBezTo>
                <a:cubicBezTo>
                  <a:pt x="984580" y="20635"/>
                  <a:pt x="932193" y="85722"/>
                  <a:pt x="998868" y="78843"/>
                </a:cubicBezTo>
                <a:cubicBezTo>
                  <a:pt x="1065543" y="71964"/>
                  <a:pt x="1286206" y="10580"/>
                  <a:pt x="1329068" y="264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3A2467F8-9281-EE92-728A-DA733DE8D9A5}"/>
              </a:ext>
            </a:extLst>
          </p:cNvPr>
          <p:cNvSpPr/>
          <p:nvPr/>
        </p:nvSpPr>
        <p:spPr>
          <a:xfrm>
            <a:off x="2411142" y="1002221"/>
            <a:ext cx="2311729" cy="753780"/>
          </a:xfrm>
          <a:custGeom>
            <a:avLst/>
            <a:gdLst>
              <a:gd name="connsiteX0" fmla="*/ 2271983 w 2311729"/>
              <a:gd name="connsiteY0" fmla="*/ 112204 h 753780"/>
              <a:gd name="connsiteX1" fmla="*/ 2202133 w 2311729"/>
              <a:gd name="connsiteY1" fmla="*/ 105854 h 753780"/>
              <a:gd name="connsiteX2" fmla="*/ 1719533 w 2311729"/>
              <a:gd name="connsiteY2" fmla="*/ 10604 h 753780"/>
              <a:gd name="connsiteX3" fmla="*/ 1681433 w 2311729"/>
              <a:gd name="connsiteY3" fmla="*/ 39179 h 753780"/>
              <a:gd name="connsiteX4" fmla="*/ 894033 w 2311729"/>
              <a:gd name="connsiteY4" fmla="*/ 223329 h 753780"/>
              <a:gd name="connsiteX5" fmla="*/ 525733 w 2311729"/>
              <a:gd name="connsiteY5" fmla="*/ 286829 h 753780"/>
              <a:gd name="connsiteX6" fmla="*/ 449533 w 2311729"/>
              <a:gd name="connsiteY6" fmla="*/ 366204 h 753780"/>
              <a:gd name="connsiteX7" fmla="*/ 436833 w 2311729"/>
              <a:gd name="connsiteY7" fmla="*/ 439229 h 753780"/>
              <a:gd name="connsiteX8" fmla="*/ 5033 w 2311729"/>
              <a:gd name="connsiteY8" fmla="*/ 750379 h 753780"/>
              <a:gd name="connsiteX9" fmla="*/ 767033 w 2311729"/>
              <a:gd name="connsiteY9" fmla="*/ 213804 h 753780"/>
              <a:gd name="connsiteX10" fmla="*/ 694008 w 2311729"/>
              <a:gd name="connsiteY10" fmla="*/ 229679 h 753780"/>
              <a:gd name="connsiteX11" fmla="*/ 1446483 w 2311729"/>
              <a:gd name="connsiteY11" fmla="*/ 96329 h 753780"/>
              <a:gd name="connsiteX12" fmla="*/ 1513158 w 2311729"/>
              <a:gd name="connsiteY12" fmla="*/ 16954 h 753780"/>
              <a:gd name="connsiteX13" fmla="*/ 1697308 w 2311729"/>
              <a:gd name="connsiteY13" fmla="*/ 7429 h 753780"/>
              <a:gd name="connsiteX14" fmla="*/ 2271983 w 2311729"/>
              <a:gd name="connsiteY14" fmla="*/ 112204 h 75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1729" h="753780">
                <a:moveTo>
                  <a:pt x="2271983" y="112204"/>
                </a:moveTo>
                <a:cubicBezTo>
                  <a:pt x="2356120" y="128608"/>
                  <a:pt x="2294208" y="122787"/>
                  <a:pt x="2202133" y="105854"/>
                </a:cubicBezTo>
                <a:cubicBezTo>
                  <a:pt x="2110058" y="88921"/>
                  <a:pt x="1806316" y="21716"/>
                  <a:pt x="1719533" y="10604"/>
                </a:cubicBezTo>
                <a:cubicBezTo>
                  <a:pt x="1632750" y="-509"/>
                  <a:pt x="1819016" y="3725"/>
                  <a:pt x="1681433" y="39179"/>
                </a:cubicBezTo>
                <a:cubicBezTo>
                  <a:pt x="1543850" y="74633"/>
                  <a:pt x="1086650" y="182054"/>
                  <a:pt x="894033" y="223329"/>
                </a:cubicBezTo>
                <a:cubicBezTo>
                  <a:pt x="701416" y="264604"/>
                  <a:pt x="599816" y="263017"/>
                  <a:pt x="525733" y="286829"/>
                </a:cubicBezTo>
                <a:cubicBezTo>
                  <a:pt x="451650" y="310642"/>
                  <a:pt x="464350" y="340804"/>
                  <a:pt x="449533" y="366204"/>
                </a:cubicBezTo>
                <a:cubicBezTo>
                  <a:pt x="434716" y="391604"/>
                  <a:pt x="510916" y="375200"/>
                  <a:pt x="436833" y="439229"/>
                </a:cubicBezTo>
                <a:cubicBezTo>
                  <a:pt x="362750" y="503258"/>
                  <a:pt x="-50000" y="787950"/>
                  <a:pt x="5033" y="750379"/>
                </a:cubicBezTo>
                <a:cubicBezTo>
                  <a:pt x="60066" y="712808"/>
                  <a:pt x="652204" y="300587"/>
                  <a:pt x="767033" y="213804"/>
                </a:cubicBezTo>
                <a:cubicBezTo>
                  <a:pt x="881862" y="127021"/>
                  <a:pt x="694008" y="229679"/>
                  <a:pt x="694008" y="229679"/>
                </a:cubicBezTo>
                <a:cubicBezTo>
                  <a:pt x="807250" y="210100"/>
                  <a:pt x="1309958" y="131783"/>
                  <a:pt x="1446483" y="96329"/>
                </a:cubicBezTo>
                <a:cubicBezTo>
                  <a:pt x="1583008" y="60875"/>
                  <a:pt x="1471354" y="31771"/>
                  <a:pt x="1513158" y="16954"/>
                </a:cubicBezTo>
                <a:cubicBezTo>
                  <a:pt x="1554962" y="2137"/>
                  <a:pt x="1564487" y="-7388"/>
                  <a:pt x="1697308" y="7429"/>
                </a:cubicBezTo>
                <a:cubicBezTo>
                  <a:pt x="1830129" y="22246"/>
                  <a:pt x="2187846" y="95800"/>
                  <a:pt x="2271983" y="11220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F7F58554-E230-6D2D-15A7-7E35426368EA}"/>
              </a:ext>
            </a:extLst>
          </p:cNvPr>
          <p:cNvSpPr/>
          <p:nvPr/>
        </p:nvSpPr>
        <p:spPr>
          <a:xfrm>
            <a:off x="2420287" y="1190298"/>
            <a:ext cx="2173791" cy="989859"/>
          </a:xfrm>
          <a:custGeom>
            <a:avLst/>
            <a:gdLst>
              <a:gd name="connsiteX0" fmla="*/ 2158063 w 2173791"/>
              <a:gd name="connsiteY0" fmla="*/ 6677 h 989859"/>
              <a:gd name="connsiteX1" fmla="*/ 754713 w 2173791"/>
              <a:gd name="connsiteY1" fmla="*/ 279727 h 989859"/>
              <a:gd name="connsiteX2" fmla="*/ 973788 w 2173791"/>
              <a:gd name="connsiteY2" fmla="*/ 251152 h 989859"/>
              <a:gd name="connsiteX3" fmla="*/ 281638 w 2173791"/>
              <a:gd name="connsiteY3" fmla="*/ 679777 h 989859"/>
              <a:gd name="connsiteX4" fmla="*/ 322913 w 2173791"/>
              <a:gd name="connsiteY4" fmla="*/ 663902 h 989859"/>
              <a:gd name="connsiteX5" fmla="*/ 5413 w 2173791"/>
              <a:gd name="connsiteY5" fmla="*/ 987752 h 989859"/>
              <a:gd name="connsiteX6" fmla="*/ 627713 w 2173791"/>
              <a:gd name="connsiteY6" fmla="*/ 482927 h 989859"/>
              <a:gd name="connsiteX7" fmla="*/ 907113 w 2173791"/>
              <a:gd name="connsiteY7" fmla="*/ 295602 h 989859"/>
              <a:gd name="connsiteX8" fmla="*/ 1142063 w 2173791"/>
              <a:gd name="connsiteY8" fmla="*/ 143202 h 989859"/>
              <a:gd name="connsiteX9" fmla="*/ 1205563 w 2173791"/>
              <a:gd name="connsiteY9" fmla="*/ 155902 h 989859"/>
              <a:gd name="connsiteX10" fmla="*/ 1491313 w 2173791"/>
              <a:gd name="connsiteY10" fmla="*/ 89227 h 989859"/>
              <a:gd name="connsiteX11" fmla="*/ 2158063 w 2173791"/>
              <a:gd name="connsiteY11" fmla="*/ 6677 h 98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3791" h="989859">
                <a:moveTo>
                  <a:pt x="2158063" y="6677"/>
                </a:moveTo>
                <a:cubicBezTo>
                  <a:pt x="2035296" y="38427"/>
                  <a:pt x="952092" y="238981"/>
                  <a:pt x="754713" y="279727"/>
                </a:cubicBezTo>
                <a:cubicBezTo>
                  <a:pt x="557334" y="320473"/>
                  <a:pt x="1052634" y="184477"/>
                  <a:pt x="973788" y="251152"/>
                </a:cubicBezTo>
                <a:cubicBezTo>
                  <a:pt x="894942" y="317827"/>
                  <a:pt x="390117" y="610985"/>
                  <a:pt x="281638" y="679777"/>
                </a:cubicBezTo>
                <a:cubicBezTo>
                  <a:pt x="173159" y="748569"/>
                  <a:pt x="368950" y="612573"/>
                  <a:pt x="322913" y="663902"/>
                </a:cubicBezTo>
                <a:cubicBezTo>
                  <a:pt x="276875" y="715231"/>
                  <a:pt x="-45387" y="1017914"/>
                  <a:pt x="5413" y="987752"/>
                </a:cubicBezTo>
                <a:cubicBezTo>
                  <a:pt x="56213" y="957590"/>
                  <a:pt x="477430" y="598285"/>
                  <a:pt x="627713" y="482927"/>
                </a:cubicBezTo>
                <a:cubicBezTo>
                  <a:pt x="777996" y="367569"/>
                  <a:pt x="821388" y="352223"/>
                  <a:pt x="907113" y="295602"/>
                </a:cubicBezTo>
                <a:cubicBezTo>
                  <a:pt x="992838" y="238981"/>
                  <a:pt x="1092321" y="166485"/>
                  <a:pt x="1142063" y="143202"/>
                </a:cubicBezTo>
                <a:cubicBezTo>
                  <a:pt x="1191805" y="119919"/>
                  <a:pt x="1147355" y="164898"/>
                  <a:pt x="1205563" y="155902"/>
                </a:cubicBezTo>
                <a:cubicBezTo>
                  <a:pt x="1263771" y="146906"/>
                  <a:pt x="1333092" y="113039"/>
                  <a:pt x="1491313" y="89227"/>
                </a:cubicBezTo>
                <a:cubicBezTo>
                  <a:pt x="1649534" y="65415"/>
                  <a:pt x="2280830" y="-25073"/>
                  <a:pt x="2158063" y="667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85BC8DE6-4D9D-BBF7-9DB8-B86EF8EC9154}"/>
              </a:ext>
            </a:extLst>
          </p:cNvPr>
          <p:cNvSpPr/>
          <p:nvPr/>
        </p:nvSpPr>
        <p:spPr>
          <a:xfrm>
            <a:off x="1850729" y="1402143"/>
            <a:ext cx="1009682" cy="1252426"/>
          </a:xfrm>
          <a:custGeom>
            <a:avLst/>
            <a:gdLst>
              <a:gd name="connsiteX0" fmla="*/ 1000421 w 1009682"/>
              <a:gd name="connsiteY0" fmla="*/ 4382 h 1252426"/>
              <a:gd name="connsiteX1" fmla="*/ 479721 w 1009682"/>
              <a:gd name="connsiteY1" fmla="*/ 302832 h 1252426"/>
              <a:gd name="connsiteX2" fmla="*/ 590846 w 1009682"/>
              <a:gd name="connsiteY2" fmla="*/ 286957 h 1252426"/>
              <a:gd name="connsiteX3" fmla="*/ 295571 w 1009682"/>
              <a:gd name="connsiteY3" fmla="*/ 763207 h 1252426"/>
              <a:gd name="connsiteX4" fmla="*/ 25696 w 1009682"/>
              <a:gd name="connsiteY4" fmla="*/ 1102932 h 1252426"/>
              <a:gd name="connsiteX5" fmla="*/ 22521 w 1009682"/>
              <a:gd name="connsiteY5" fmla="*/ 1175957 h 1252426"/>
              <a:gd name="connsiteX6" fmla="*/ 127296 w 1009682"/>
              <a:gd name="connsiteY6" fmla="*/ 1137857 h 1252426"/>
              <a:gd name="connsiteX7" fmla="*/ 139996 w 1009682"/>
              <a:gd name="connsiteY7" fmla="*/ 1252157 h 1252426"/>
              <a:gd name="connsiteX8" fmla="*/ 203496 w 1009682"/>
              <a:gd name="connsiteY8" fmla="*/ 1099757 h 1252426"/>
              <a:gd name="connsiteX9" fmla="*/ 219371 w 1009682"/>
              <a:gd name="connsiteY9" fmla="*/ 947357 h 1252426"/>
              <a:gd name="connsiteX10" fmla="*/ 130471 w 1009682"/>
              <a:gd name="connsiteY10" fmla="*/ 1045782 h 1252426"/>
              <a:gd name="connsiteX11" fmla="*/ 447971 w 1009682"/>
              <a:gd name="connsiteY11" fmla="*/ 556832 h 1252426"/>
              <a:gd name="connsiteX12" fmla="*/ 546396 w 1009682"/>
              <a:gd name="connsiteY12" fmla="*/ 340932 h 1252426"/>
              <a:gd name="connsiteX13" fmla="*/ 794046 w 1009682"/>
              <a:gd name="connsiteY13" fmla="*/ 137732 h 1252426"/>
              <a:gd name="connsiteX14" fmla="*/ 1000421 w 1009682"/>
              <a:gd name="connsiteY14" fmla="*/ 4382 h 125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9682" h="1252426">
                <a:moveTo>
                  <a:pt x="1000421" y="4382"/>
                </a:moveTo>
                <a:cubicBezTo>
                  <a:pt x="948034" y="31899"/>
                  <a:pt x="547983" y="255736"/>
                  <a:pt x="479721" y="302832"/>
                </a:cubicBezTo>
                <a:cubicBezTo>
                  <a:pt x="411459" y="349928"/>
                  <a:pt x="621538" y="210228"/>
                  <a:pt x="590846" y="286957"/>
                </a:cubicBezTo>
                <a:cubicBezTo>
                  <a:pt x="560154" y="363686"/>
                  <a:pt x="389763" y="627211"/>
                  <a:pt x="295571" y="763207"/>
                </a:cubicBezTo>
                <a:cubicBezTo>
                  <a:pt x="201379" y="899203"/>
                  <a:pt x="71204" y="1034140"/>
                  <a:pt x="25696" y="1102932"/>
                </a:cubicBezTo>
                <a:cubicBezTo>
                  <a:pt x="-19812" y="1171724"/>
                  <a:pt x="5588" y="1170136"/>
                  <a:pt x="22521" y="1175957"/>
                </a:cubicBezTo>
                <a:cubicBezTo>
                  <a:pt x="39454" y="1181778"/>
                  <a:pt x="107717" y="1125157"/>
                  <a:pt x="127296" y="1137857"/>
                </a:cubicBezTo>
                <a:cubicBezTo>
                  <a:pt x="146875" y="1150557"/>
                  <a:pt x="127296" y="1258507"/>
                  <a:pt x="139996" y="1252157"/>
                </a:cubicBezTo>
                <a:cubicBezTo>
                  <a:pt x="152696" y="1245807"/>
                  <a:pt x="190267" y="1150557"/>
                  <a:pt x="203496" y="1099757"/>
                </a:cubicBezTo>
                <a:cubicBezTo>
                  <a:pt x="216725" y="1048957"/>
                  <a:pt x="231542" y="956353"/>
                  <a:pt x="219371" y="947357"/>
                </a:cubicBezTo>
                <a:cubicBezTo>
                  <a:pt x="207200" y="938361"/>
                  <a:pt x="92371" y="1110869"/>
                  <a:pt x="130471" y="1045782"/>
                </a:cubicBezTo>
                <a:cubicBezTo>
                  <a:pt x="168571" y="980695"/>
                  <a:pt x="378650" y="674307"/>
                  <a:pt x="447971" y="556832"/>
                </a:cubicBezTo>
                <a:cubicBezTo>
                  <a:pt x="517292" y="439357"/>
                  <a:pt x="488717" y="410782"/>
                  <a:pt x="546396" y="340932"/>
                </a:cubicBezTo>
                <a:cubicBezTo>
                  <a:pt x="604075" y="271082"/>
                  <a:pt x="718904" y="189590"/>
                  <a:pt x="794046" y="137732"/>
                </a:cubicBezTo>
                <a:cubicBezTo>
                  <a:pt x="869188" y="85874"/>
                  <a:pt x="1052808" y="-23135"/>
                  <a:pt x="1000421" y="43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DC2CF729-3FA8-EACC-6201-CF3DFA776534}"/>
              </a:ext>
            </a:extLst>
          </p:cNvPr>
          <p:cNvSpPr/>
          <p:nvPr/>
        </p:nvSpPr>
        <p:spPr>
          <a:xfrm>
            <a:off x="4948855" y="1197308"/>
            <a:ext cx="1350350" cy="578411"/>
          </a:xfrm>
          <a:custGeom>
            <a:avLst/>
            <a:gdLst>
              <a:gd name="connsiteX0" fmla="*/ 10495 w 1350350"/>
              <a:gd name="connsiteY0" fmla="*/ 2842 h 578411"/>
              <a:gd name="connsiteX1" fmla="*/ 96220 w 1350350"/>
              <a:gd name="connsiteY1" fmla="*/ 75867 h 578411"/>
              <a:gd name="connsiteX2" fmla="*/ 515320 w 1350350"/>
              <a:gd name="connsiteY2" fmla="*/ 313992 h 578411"/>
              <a:gd name="connsiteX3" fmla="*/ 505795 w 1350350"/>
              <a:gd name="connsiteY3" fmla="*/ 294942 h 578411"/>
              <a:gd name="connsiteX4" fmla="*/ 807420 w 1350350"/>
              <a:gd name="connsiteY4" fmla="*/ 453692 h 578411"/>
              <a:gd name="connsiteX5" fmla="*/ 785195 w 1350350"/>
              <a:gd name="connsiteY5" fmla="*/ 412417 h 578411"/>
              <a:gd name="connsiteX6" fmla="*/ 1334470 w 1350350"/>
              <a:gd name="connsiteY6" fmla="*/ 571167 h 578411"/>
              <a:gd name="connsiteX7" fmla="*/ 1143970 w 1350350"/>
              <a:gd name="connsiteY7" fmla="*/ 529892 h 578411"/>
              <a:gd name="connsiteX8" fmla="*/ 547070 w 1350350"/>
              <a:gd name="connsiteY8" fmla="*/ 339392 h 578411"/>
              <a:gd name="connsiteX9" fmla="*/ 556595 w 1350350"/>
              <a:gd name="connsiteY9" fmla="*/ 333042 h 578411"/>
              <a:gd name="connsiteX10" fmla="*/ 267670 w 1350350"/>
              <a:gd name="connsiteY10" fmla="*/ 155242 h 578411"/>
              <a:gd name="connsiteX11" fmla="*/ 10495 w 1350350"/>
              <a:gd name="connsiteY11" fmla="*/ 2842 h 57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0350" h="578411">
                <a:moveTo>
                  <a:pt x="10495" y="2842"/>
                </a:moveTo>
                <a:cubicBezTo>
                  <a:pt x="-18080" y="-10387"/>
                  <a:pt x="12083" y="24009"/>
                  <a:pt x="96220" y="75867"/>
                </a:cubicBezTo>
                <a:cubicBezTo>
                  <a:pt x="180357" y="127725"/>
                  <a:pt x="447058" y="277480"/>
                  <a:pt x="515320" y="313992"/>
                </a:cubicBezTo>
                <a:cubicBezTo>
                  <a:pt x="583582" y="350504"/>
                  <a:pt x="457112" y="271659"/>
                  <a:pt x="505795" y="294942"/>
                </a:cubicBezTo>
                <a:cubicBezTo>
                  <a:pt x="554478" y="318225"/>
                  <a:pt x="760853" y="434113"/>
                  <a:pt x="807420" y="453692"/>
                </a:cubicBezTo>
                <a:cubicBezTo>
                  <a:pt x="853987" y="473271"/>
                  <a:pt x="697353" y="392838"/>
                  <a:pt x="785195" y="412417"/>
                </a:cubicBezTo>
                <a:cubicBezTo>
                  <a:pt x="873037" y="431996"/>
                  <a:pt x="1274674" y="551588"/>
                  <a:pt x="1334470" y="571167"/>
                </a:cubicBezTo>
                <a:cubicBezTo>
                  <a:pt x="1394266" y="590746"/>
                  <a:pt x="1275203" y="568521"/>
                  <a:pt x="1143970" y="529892"/>
                </a:cubicBezTo>
                <a:cubicBezTo>
                  <a:pt x="1012737" y="491263"/>
                  <a:pt x="644966" y="372200"/>
                  <a:pt x="547070" y="339392"/>
                </a:cubicBezTo>
                <a:cubicBezTo>
                  <a:pt x="449174" y="306584"/>
                  <a:pt x="603162" y="363734"/>
                  <a:pt x="556595" y="333042"/>
                </a:cubicBezTo>
                <a:cubicBezTo>
                  <a:pt x="510028" y="302350"/>
                  <a:pt x="361332" y="211334"/>
                  <a:pt x="267670" y="155242"/>
                </a:cubicBezTo>
                <a:cubicBezTo>
                  <a:pt x="174008" y="99150"/>
                  <a:pt x="39070" y="16071"/>
                  <a:pt x="10495" y="284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B5334877-19C8-6C05-3CB9-2F6475398B46}"/>
              </a:ext>
            </a:extLst>
          </p:cNvPr>
          <p:cNvSpPr/>
          <p:nvPr/>
        </p:nvSpPr>
        <p:spPr>
          <a:xfrm>
            <a:off x="6225332" y="1509150"/>
            <a:ext cx="942299" cy="693700"/>
          </a:xfrm>
          <a:custGeom>
            <a:avLst/>
            <a:gdLst>
              <a:gd name="connsiteX0" fmla="*/ 461218 w 942299"/>
              <a:gd name="connsiteY0" fmla="*/ 2150 h 693700"/>
              <a:gd name="connsiteX1" fmla="*/ 143718 w 942299"/>
              <a:gd name="connsiteY1" fmla="*/ 78350 h 693700"/>
              <a:gd name="connsiteX2" fmla="*/ 194518 w 942299"/>
              <a:gd name="connsiteY2" fmla="*/ 94225 h 693700"/>
              <a:gd name="connsiteX3" fmla="*/ 118318 w 942299"/>
              <a:gd name="connsiteY3" fmla="*/ 192650 h 693700"/>
              <a:gd name="connsiteX4" fmla="*/ 102443 w 942299"/>
              <a:gd name="connsiteY4" fmla="*/ 338700 h 693700"/>
              <a:gd name="connsiteX5" fmla="*/ 121493 w 942299"/>
              <a:gd name="connsiteY5" fmla="*/ 392675 h 693700"/>
              <a:gd name="connsiteX6" fmla="*/ 162768 w 942299"/>
              <a:gd name="connsiteY6" fmla="*/ 500625 h 693700"/>
              <a:gd name="connsiteX7" fmla="*/ 159593 w 942299"/>
              <a:gd name="connsiteY7" fmla="*/ 503800 h 693700"/>
              <a:gd name="connsiteX8" fmla="*/ 381843 w 942299"/>
              <a:gd name="connsiteY8" fmla="*/ 678425 h 693700"/>
              <a:gd name="connsiteX9" fmla="*/ 359618 w 942299"/>
              <a:gd name="connsiteY9" fmla="*/ 684775 h 693700"/>
              <a:gd name="connsiteX10" fmla="*/ 912068 w 942299"/>
              <a:gd name="connsiteY10" fmla="*/ 608575 h 693700"/>
              <a:gd name="connsiteX11" fmla="*/ 873968 w 942299"/>
              <a:gd name="connsiteY11" fmla="*/ 611750 h 693700"/>
              <a:gd name="connsiteX12" fmla="*/ 416768 w 942299"/>
              <a:gd name="connsiteY12" fmla="*/ 618100 h 693700"/>
              <a:gd name="connsiteX13" fmla="*/ 204043 w 942299"/>
              <a:gd name="connsiteY13" fmla="*/ 522850 h 693700"/>
              <a:gd name="connsiteX14" fmla="*/ 108793 w 942299"/>
              <a:gd name="connsiteY14" fmla="*/ 249800 h 693700"/>
              <a:gd name="connsiteX15" fmla="*/ 29418 w 942299"/>
              <a:gd name="connsiteY15" fmla="*/ 183125 h 693700"/>
              <a:gd name="connsiteX16" fmla="*/ 38943 w 942299"/>
              <a:gd name="connsiteY16" fmla="*/ 173600 h 693700"/>
              <a:gd name="connsiteX17" fmla="*/ 461218 w 942299"/>
              <a:gd name="connsiteY17" fmla="*/ 2150 h 6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42299" h="693700">
                <a:moveTo>
                  <a:pt x="461218" y="2150"/>
                </a:moveTo>
                <a:cubicBezTo>
                  <a:pt x="478680" y="-13725"/>
                  <a:pt x="188168" y="63004"/>
                  <a:pt x="143718" y="78350"/>
                </a:cubicBezTo>
                <a:cubicBezTo>
                  <a:pt x="99268" y="93696"/>
                  <a:pt x="198751" y="75175"/>
                  <a:pt x="194518" y="94225"/>
                </a:cubicBezTo>
                <a:cubicBezTo>
                  <a:pt x="190285" y="113275"/>
                  <a:pt x="133664" y="151904"/>
                  <a:pt x="118318" y="192650"/>
                </a:cubicBezTo>
                <a:cubicBezTo>
                  <a:pt x="102972" y="233396"/>
                  <a:pt x="101914" y="305363"/>
                  <a:pt x="102443" y="338700"/>
                </a:cubicBezTo>
                <a:cubicBezTo>
                  <a:pt x="102972" y="372037"/>
                  <a:pt x="111439" y="365688"/>
                  <a:pt x="121493" y="392675"/>
                </a:cubicBezTo>
                <a:cubicBezTo>
                  <a:pt x="131547" y="419663"/>
                  <a:pt x="156418" y="482104"/>
                  <a:pt x="162768" y="500625"/>
                </a:cubicBezTo>
                <a:cubicBezTo>
                  <a:pt x="169118" y="519146"/>
                  <a:pt x="123080" y="474167"/>
                  <a:pt x="159593" y="503800"/>
                </a:cubicBezTo>
                <a:cubicBezTo>
                  <a:pt x="196106" y="533433"/>
                  <a:pt x="348506" y="648263"/>
                  <a:pt x="381843" y="678425"/>
                </a:cubicBezTo>
                <a:cubicBezTo>
                  <a:pt x="415180" y="708587"/>
                  <a:pt x="359618" y="684775"/>
                  <a:pt x="359618" y="684775"/>
                </a:cubicBezTo>
                <a:lnTo>
                  <a:pt x="912068" y="608575"/>
                </a:lnTo>
                <a:cubicBezTo>
                  <a:pt x="997793" y="596404"/>
                  <a:pt x="873968" y="611750"/>
                  <a:pt x="873968" y="611750"/>
                </a:cubicBezTo>
                <a:cubicBezTo>
                  <a:pt x="791418" y="613337"/>
                  <a:pt x="528422" y="632917"/>
                  <a:pt x="416768" y="618100"/>
                </a:cubicBezTo>
                <a:cubicBezTo>
                  <a:pt x="305114" y="603283"/>
                  <a:pt x="255372" y="584233"/>
                  <a:pt x="204043" y="522850"/>
                </a:cubicBezTo>
                <a:cubicBezTo>
                  <a:pt x="152714" y="461467"/>
                  <a:pt x="137897" y="306421"/>
                  <a:pt x="108793" y="249800"/>
                </a:cubicBezTo>
                <a:cubicBezTo>
                  <a:pt x="79689" y="193179"/>
                  <a:pt x="41060" y="195825"/>
                  <a:pt x="29418" y="183125"/>
                </a:cubicBezTo>
                <a:cubicBezTo>
                  <a:pt x="17776" y="170425"/>
                  <a:pt x="-35670" y="200588"/>
                  <a:pt x="38943" y="173600"/>
                </a:cubicBezTo>
                <a:cubicBezTo>
                  <a:pt x="113555" y="146613"/>
                  <a:pt x="443756" y="18025"/>
                  <a:pt x="461218" y="215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4B83C45-FFCE-A838-7CAE-E9606A71AF62}"/>
              </a:ext>
            </a:extLst>
          </p:cNvPr>
          <p:cNvSpPr/>
          <p:nvPr/>
        </p:nvSpPr>
        <p:spPr>
          <a:xfrm>
            <a:off x="6856576" y="1596264"/>
            <a:ext cx="529695" cy="223244"/>
          </a:xfrm>
          <a:custGeom>
            <a:avLst/>
            <a:gdLst>
              <a:gd name="connsiteX0" fmla="*/ 528474 w 529695"/>
              <a:gd name="connsiteY0" fmla="*/ 761 h 223244"/>
              <a:gd name="connsiteX1" fmla="*/ 264949 w 529695"/>
              <a:gd name="connsiteY1" fmla="*/ 102361 h 223244"/>
              <a:gd name="connsiteX2" fmla="*/ 61749 w 529695"/>
              <a:gd name="connsiteY2" fmla="*/ 169036 h 223244"/>
              <a:gd name="connsiteX3" fmla="*/ 1424 w 529695"/>
              <a:gd name="connsiteY3" fmla="*/ 223011 h 223244"/>
              <a:gd name="connsiteX4" fmla="*/ 33174 w 529695"/>
              <a:gd name="connsiteY4" fmla="*/ 188086 h 223244"/>
              <a:gd name="connsiteX5" fmla="*/ 182399 w 529695"/>
              <a:gd name="connsiteY5" fmla="*/ 175386 h 223244"/>
              <a:gd name="connsiteX6" fmla="*/ 198274 w 529695"/>
              <a:gd name="connsiteY6" fmla="*/ 121411 h 223244"/>
              <a:gd name="connsiteX7" fmla="*/ 357024 w 529695"/>
              <a:gd name="connsiteY7" fmla="*/ 57911 h 223244"/>
              <a:gd name="connsiteX8" fmla="*/ 528474 w 529695"/>
              <a:gd name="connsiteY8" fmla="*/ 761 h 22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695" h="223244">
                <a:moveTo>
                  <a:pt x="528474" y="761"/>
                </a:moveTo>
                <a:cubicBezTo>
                  <a:pt x="513128" y="8169"/>
                  <a:pt x="342736" y="74315"/>
                  <a:pt x="264949" y="102361"/>
                </a:cubicBezTo>
                <a:cubicBezTo>
                  <a:pt x="187162" y="130407"/>
                  <a:pt x="105670" y="148928"/>
                  <a:pt x="61749" y="169036"/>
                </a:cubicBezTo>
                <a:cubicBezTo>
                  <a:pt x="17828" y="189144"/>
                  <a:pt x="6186" y="219836"/>
                  <a:pt x="1424" y="223011"/>
                </a:cubicBezTo>
                <a:cubicBezTo>
                  <a:pt x="-3338" y="226186"/>
                  <a:pt x="3011" y="196024"/>
                  <a:pt x="33174" y="188086"/>
                </a:cubicBezTo>
                <a:cubicBezTo>
                  <a:pt x="63337" y="180148"/>
                  <a:pt x="154882" y="186498"/>
                  <a:pt x="182399" y="175386"/>
                </a:cubicBezTo>
                <a:cubicBezTo>
                  <a:pt x="209916" y="164274"/>
                  <a:pt x="169170" y="140990"/>
                  <a:pt x="198274" y="121411"/>
                </a:cubicBezTo>
                <a:cubicBezTo>
                  <a:pt x="227378" y="101832"/>
                  <a:pt x="303578" y="73786"/>
                  <a:pt x="357024" y="57911"/>
                </a:cubicBezTo>
                <a:cubicBezTo>
                  <a:pt x="410470" y="42036"/>
                  <a:pt x="543820" y="-6647"/>
                  <a:pt x="528474" y="76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F9E66C3D-B01F-ED3B-D771-90D6C98477A1}"/>
              </a:ext>
            </a:extLst>
          </p:cNvPr>
          <p:cNvSpPr/>
          <p:nvPr/>
        </p:nvSpPr>
        <p:spPr>
          <a:xfrm>
            <a:off x="6587842" y="1611881"/>
            <a:ext cx="343188" cy="446709"/>
          </a:xfrm>
          <a:custGeom>
            <a:avLst/>
            <a:gdLst>
              <a:gd name="connsiteX0" fmla="*/ 343183 w 343188"/>
              <a:gd name="connsiteY0" fmla="*/ 1019 h 446709"/>
              <a:gd name="connsiteX1" fmla="*/ 152683 w 343188"/>
              <a:gd name="connsiteY1" fmla="*/ 153419 h 446709"/>
              <a:gd name="connsiteX2" fmla="*/ 63783 w 343188"/>
              <a:gd name="connsiteY2" fmla="*/ 280419 h 446709"/>
              <a:gd name="connsiteX3" fmla="*/ 73308 w 343188"/>
              <a:gd name="connsiteY3" fmla="*/ 242319 h 446709"/>
              <a:gd name="connsiteX4" fmla="*/ 283 w 343188"/>
              <a:gd name="connsiteY4" fmla="*/ 445519 h 446709"/>
              <a:gd name="connsiteX5" fmla="*/ 54258 w 343188"/>
              <a:gd name="connsiteY5" fmla="*/ 318519 h 446709"/>
              <a:gd name="connsiteX6" fmla="*/ 200308 w 343188"/>
              <a:gd name="connsiteY6" fmla="*/ 159769 h 446709"/>
              <a:gd name="connsiteX7" fmla="*/ 146333 w 343188"/>
              <a:gd name="connsiteY7" fmla="*/ 232794 h 446709"/>
              <a:gd name="connsiteX8" fmla="*/ 343183 w 343188"/>
              <a:gd name="connsiteY8" fmla="*/ 1019 h 44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188" h="446709">
                <a:moveTo>
                  <a:pt x="343183" y="1019"/>
                </a:moveTo>
                <a:cubicBezTo>
                  <a:pt x="344241" y="-12210"/>
                  <a:pt x="199250" y="106852"/>
                  <a:pt x="152683" y="153419"/>
                </a:cubicBezTo>
                <a:cubicBezTo>
                  <a:pt x="106116" y="199986"/>
                  <a:pt x="77012" y="265602"/>
                  <a:pt x="63783" y="280419"/>
                </a:cubicBezTo>
                <a:cubicBezTo>
                  <a:pt x="50554" y="295236"/>
                  <a:pt x="83891" y="214802"/>
                  <a:pt x="73308" y="242319"/>
                </a:cubicBezTo>
                <a:cubicBezTo>
                  <a:pt x="62725" y="269836"/>
                  <a:pt x="3458" y="432819"/>
                  <a:pt x="283" y="445519"/>
                </a:cubicBezTo>
                <a:cubicBezTo>
                  <a:pt x="-2892" y="458219"/>
                  <a:pt x="20920" y="366144"/>
                  <a:pt x="54258" y="318519"/>
                </a:cubicBezTo>
                <a:cubicBezTo>
                  <a:pt x="87595" y="270894"/>
                  <a:pt x="184962" y="174057"/>
                  <a:pt x="200308" y="159769"/>
                </a:cubicBezTo>
                <a:cubicBezTo>
                  <a:pt x="215654" y="145482"/>
                  <a:pt x="126754" y="253961"/>
                  <a:pt x="146333" y="232794"/>
                </a:cubicBezTo>
                <a:cubicBezTo>
                  <a:pt x="165912" y="211627"/>
                  <a:pt x="342125" y="14248"/>
                  <a:pt x="343183" y="101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10E5A61-B551-C7D4-5F3B-EBC2F42DB1F1}"/>
              </a:ext>
            </a:extLst>
          </p:cNvPr>
          <p:cNvSpPr/>
          <p:nvPr/>
        </p:nvSpPr>
        <p:spPr>
          <a:xfrm>
            <a:off x="6590308" y="1618424"/>
            <a:ext cx="458436" cy="454140"/>
          </a:xfrm>
          <a:custGeom>
            <a:avLst/>
            <a:gdLst>
              <a:gd name="connsiteX0" fmla="*/ 458192 w 458436"/>
              <a:gd name="connsiteY0" fmla="*/ 826 h 454140"/>
              <a:gd name="connsiteX1" fmla="*/ 283567 w 458436"/>
              <a:gd name="connsiteY1" fmla="*/ 115126 h 454140"/>
              <a:gd name="connsiteX2" fmla="*/ 353417 w 458436"/>
              <a:gd name="connsiteY2" fmla="*/ 108776 h 454140"/>
              <a:gd name="connsiteX3" fmla="*/ 32742 w 458436"/>
              <a:gd name="connsiteY3" fmla="*/ 388176 h 454140"/>
              <a:gd name="connsiteX4" fmla="*/ 26392 w 458436"/>
              <a:gd name="connsiteY4" fmla="*/ 442151 h 454140"/>
              <a:gd name="connsiteX5" fmla="*/ 172442 w 458436"/>
              <a:gd name="connsiteY5" fmla="*/ 210376 h 454140"/>
              <a:gd name="connsiteX6" fmla="*/ 318492 w 458436"/>
              <a:gd name="connsiteY6" fmla="*/ 70676 h 454140"/>
              <a:gd name="connsiteX7" fmla="*/ 458192 w 458436"/>
              <a:gd name="connsiteY7" fmla="*/ 826 h 45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436" h="454140">
                <a:moveTo>
                  <a:pt x="458192" y="826"/>
                </a:moveTo>
                <a:cubicBezTo>
                  <a:pt x="452371" y="8234"/>
                  <a:pt x="301029" y="97134"/>
                  <a:pt x="283567" y="115126"/>
                </a:cubicBezTo>
                <a:cubicBezTo>
                  <a:pt x="266105" y="133118"/>
                  <a:pt x="395221" y="63268"/>
                  <a:pt x="353417" y="108776"/>
                </a:cubicBezTo>
                <a:cubicBezTo>
                  <a:pt x="311613" y="154284"/>
                  <a:pt x="87246" y="332614"/>
                  <a:pt x="32742" y="388176"/>
                </a:cubicBezTo>
                <a:cubicBezTo>
                  <a:pt x="-21762" y="443738"/>
                  <a:pt x="3109" y="471784"/>
                  <a:pt x="26392" y="442151"/>
                </a:cubicBezTo>
                <a:cubicBezTo>
                  <a:pt x="49675" y="412518"/>
                  <a:pt x="123759" y="272288"/>
                  <a:pt x="172442" y="210376"/>
                </a:cubicBezTo>
                <a:cubicBezTo>
                  <a:pt x="221125" y="148464"/>
                  <a:pt x="272454" y="104014"/>
                  <a:pt x="318492" y="70676"/>
                </a:cubicBezTo>
                <a:cubicBezTo>
                  <a:pt x="364529" y="37339"/>
                  <a:pt x="464013" y="-6582"/>
                  <a:pt x="458192" y="8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F5F7287-8702-9E08-7DA2-F9FDF27AB75B}"/>
              </a:ext>
            </a:extLst>
          </p:cNvPr>
          <p:cNvSpPr/>
          <p:nvPr/>
        </p:nvSpPr>
        <p:spPr>
          <a:xfrm>
            <a:off x="6442664" y="1567844"/>
            <a:ext cx="1063406" cy="572921"/>
          </a:xfrm>
          <a:custGeom>
            <a:avLst/>
            <a:gdLst>
              <a:gd name="connsiteX0" fmla="*/ 1050336 w 1063406"/>
              <a:gd name="connsiteY0" fmla="*/ 3781 h 572921"/>
              <a:gd name="connsiteX1" fmla="*/ 974136 w 1063406"/>
              <a:gd name="connsiteY1" fmla="*/ 32356 h 572921"/>
              <a:gd name="connsiteX2" fmla="*/ 682036 w 1063406"/>
              <a:gd name="connsiteY2" fmla="*/ 83156 h 572921"/>
              <a:gd name="connsiteX3" fmla="*/ 678861 w 1063406"/>
              <a:gd name="connsiteY3" fmla="*/ 95856 h 572921"/>
              <a:gd name="connsiteX4" fmla="*/ 266111 w 1063406"/>
              <a:gd name="connsiteY4" fmla="*/ 3781 h 572921"/>
              <a:gd name="connsiteX5" fmla="*/ 294686 w 1063406"/>
              <a:gd name="connsiteY5" fmla="*/ 26006 h 572921"/>
              <a:gd name="connsiteX6" fmla="*/ 113711 w 1063406"/>
              <a:gd name="connsiteY6" fmla="*/ 102206 h 572921"/>
              <a:gd name="connsiteX7" fmla="*/ 193086 w 1063406"/>
              <a:gd name="connsiteY7" fmla="*/ 54581 h 572921"/>
              <a:gd name="connsiteX8" fmla="*/ 37511 w 1063406"/>
              <a:gd name="connsiteY8" fmla="*/ 172056 h 572921"/>
              <a:gd name="connsiteX9" fmla="*/ 81961 w 1063406"/>
              <a:gd name="connsiteY9" fmla="*/ 280006 h 572921"/>
              <a:gd name="connsiteX10" fmla="*/ 161336 w 1063406"/>
              <a:gd name="connsiteY10" fmla="*/ 473681 h 572921"/>
              <a:gd name="connsiteX11" fmla="*/ 424861 w 1063406"/>
              <a:gd name="connsiteY11" fmla="*/ 543531 h 572921"/>
              <a:gd name="connsiteX12" fmla="*/ 548686 w 1063406"/>
              <a:gd name="connsiteY12" fmla="*/ 565756 h 572921"/>
              <a:gd name="connsiteX13" fmla="*/ 580436 w 1063406"/>
              <a:gd name="connsiteY13" fmla="*/ 572106 h 572921"/>
              <a:gd name="connsiteX14" fmla="*/ 405811 w 1063406"/>
              <a:gd name="connsiteY14" fmla="*/ 549881 h 572921"/>
              <a:gd name="connsiteX15" fmla="*/ 31161 w 1063406"/>
              <a:gd name="connsiteY15" fmla="*/ 368906 h 572921"/>
              <a:gd name="connsiteX16" fmla="*/ 47036 w 1063406"/>
              <a:gd name="connsiteY16" fmla="*/ 124431 h 572921"/>
              <a:gd name="connsiteX17" fmla="*/ 256586 w 1063406"/>
              <a:gd name="connsiteY17" fmla="*/ 22831 h 572921"/>
              <a:gd name="connsiteX18" fmla="*/ 380411 w 1063406"/>
              <a:gd name="connsiteY18" fmla="*/ 22831 h 572921"/>
              <a:gd name="connsiteX19" fmla="*/ 742361 w 1063406"/>
              <a:gd name="connsiteY19" fmla="*/ 67281 h 572921"/>
              <a:gd name="connsiteX20" fmla="*/ 1050336 w 1063406"/>
              <a:gd name="connsiteY20" fmla="*/ 3781 h 57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63406" h="572921">
                <a:moveTo>
                  <a:pt x="1050336" y="3781"/>
                </a:moveTo>
                <a:cubicBezTo>
                  <a:pt x="1088965" y="-2040"/>
                  <a:pt x="1035519" y="19127"/>
                  <a:pt x="974136" y="32356"/>
                </a:cubicBezTo>
                <a:cubicBezTo>
                  <a:pt x="912753" y="45585"/>
                  <a:pt x="731248" y="72573"/>
                  <a:pt x="682036" y="83156"/>
                </a:cubicBezTo>
                <a:cubicBezTo>
                  <a:pt x="632824" y="93739"/>
                  <a:pt x="748182" y="109085"/>
                  <a:pt x="678861" y="95856"/>
                </a:cubicBezTo>
                <a:cubicBezTo>
                  <a:pt x="609540" y="82627"/>
                  <a:pt x="330140" y="15423"/>
                  <a:pt x="266111" y="3781"/>
                </a:cubicBezTo>
                <a:cubicBezTo>
                  <a:pt x="202082" y="-7861"/>
                  <a:pt x="320086" y="9602"/>
                  <a:pt x="294686" y="26006"/>
                </a:cubicBezTo>
                <a:cubicBezTo>
                  <a:pt x="269286" y="42410"/>
                  <a:pt x="130644" y="97444"/>
                  <a:pt x="113711" y="102206"/>
                </a:cubicBezTo>
                <a:cubicBezTo>
                  <a:pt x="96778" y="106968"/>
                  <a:pt x="205786" y="42939"/>
                  <a:pt x="193086" y="54581"/>
                </a:cubicBezTo>
                <a:cubicBezTo>
                  <a:pt x="180386" y="66223"/>
                  <a:pt x="56032" y="134485"/>
                  <a:pt x="37511" y="172056"/>
                </a:cubicBezTo>
                <a:cubicBezTo>
                  <a:pt x="18990" y="209627"/>
                  <a:pt x="81961" y="280006"/>
                  <a:pt x="81961" y="280006"/>
                </a:cubicBezTo>
                <a:cubicBezTo>
                  <a:pt x="102598" y="330277"/>
                  <a:pt x="104186" y="429760"/>
                  <a:pt x="161336" y="473681"/>
                </a:cubicBezTo>
                <a:cubicBezTo>
                  <a:pt x="218486" y="517602"/>
                  <a:pt x="360303" y="528185"/>
                  <a:pt x="424861" y="543531"/>
                </a:cubicBezTo>
                <a:cubicBezTo>
                  <a:pt x="489419" y="558877"/>
                  <a:pt x="522757" y="560994"/>
                  <a:pt x="548686" y="565756"/>
                </a:cubicBezTo>
                <a:cubicBezTo>
                  <a:pt x="574615" y="570518"/>
                  <a:pt x="604248" y="574752"/>
                  <a:pt x="580436" y="572106"/>
                </a:cubicBezTo>
                <a:cubicBezTo>
                  <a:pt x="556624" y="569460"/>
                  <a:pt x="497357" y="583748"/>
                  <a:pt x="405811" y="549881"/>
                </a:cubicBezTo>
                <a:cubicBezTo>
                  <a:pt x="314265" y="516014"/>
                  <a:pt x="90957" y="439814"/>
                  <a:pt x="31161" y="368906"/>
                </a:cubicBezTo>
                <a:cubicBezTo>
                  <a:pt x="-28635" y="297998"/>
                  <a:pt x="9465" y="182110"/>
                  <a:pt x="47036" y="124431"/>
                </a:cubicBezTo>
                <a:cubicBezTo>
                  <a:pt x="84607" y="66752"/>
                  <a:pt x="201023" y="39764"/>
                  <a:pt x="256586" y="22831"/>
                </a:cubicBezTo>
                <a:cubicBezTo>
                  <a:pt x="312148" y="5898"/>
                  <a:pt x="299449" y="15423"/>
                  <a:pt x="380411" y="22831"/>
                </a:cubicBezTo>
                <a:cubicBezTo>
                  <a:pt x="461373" y="30239"/>
                  <a:pt x="634940" y="67810"/>
                  <a:pt x="742361" y="67281"/>
                </a:cubicBezTo>
                <a:cubicBezTo>
                  <a:pt x="849782" y="66752"/>
                  <a:pt x="1011707" y="9602"/>
                  <a:pt x="1050336" y="378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707660B-0BC9-0C0D-A718-0BB2B49654F9}"/>
              </a:ext>
            </a:extLst>
          </p:cNvPr>
          <p:cNvSpPr/>
          <p:nvPr/>
        </p:nvSpPr>
        <p:spPr>
          <a:xfrm>
            <a:off x="6807117" y="1547898"/>
            <a:ext cx="932587" cy="614335"/>
          </a:xfrm>
          <a:custGeom>
            <a:avLst/>
            <a:gdLst>
              <a:gd name="connsiteX0" fmla="*/ 930358 w 932587"/>
              <a:gd name="connsiteY0" fmla="*/ 4677 h 614335"/>
              <a:gd name="connsiteX1" fmla="*/ 666833 w 932587"/>
              <a:gd name="connsiteY1" fmla="*/ 347577 h 614335"/>
              <a:gd name="connsiteX2" fmla="*/ 330283 w 932587"/>
              <a:gd name="connsiteY2" fmla="*/ 547602 h 614335"/>
              <a:gd name="connsiteX3" fmla="*/ 83 w 932587"/>
              <a:gd name="connsiteY3" fmla="*/ 614277 h 614335"/>
              <a:gd name="connsiteX4" fmla="*/ 295358 w 932587"/>
              <a:gd name="connsiteY4" fmla="*/ 560302 h 614335"/>
              <a:gd name="connsiteX5" fmla="*/ 457283 w 932587"/>
              <a:gd name="connsiteY5" fmla="*/ 528552 h 614335"/>
              <a:gd name="connsiteX6" fmla="*/ 409658 w 932587"/>
              <a:gd name="connsiteY6" fmla="*/ 531727 h 614335"/>
              <a:gd name="connsiteX7" fmla="*/ 714458 w 932587"/>
              <a:gd name="connsiteY7" fmla="*/ 277727 h 614335"/>
              <a:gd name="connsiteX8" fmla="*/ 723983 w 932587"/>
              <a:gd name="connsiteY8" fmla="*/ 233277 h 614335"/>
              <a:gd name="connsiteX9" fmla="*/ 771608 w 932587"/>
              <a:gd name="connsiteY9" fmla="*/ 160252 h 614335"/>
              <a:gd name="connsiteX10" fmla="*/ 793833 w 932587"/>
              <a:gd name="connsiteY10" fmla="*/ 147552 h 614335"/>
              <a:gd name="connsiteX11" fmla="*/ 930358 w 932587"/>
              <a:gd name="connsiteY11" fmla="*/ 4677 h 61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587" h="614335">
                <a:moveTo>
                  <a:pt x="930358" y="4677"/>
                </a:moveTo>
                <a:cubicBezTo>
                  <a:pt x="909191" y="38014"/>
                  <a:pt x="766845" y="257090"/>
                  <a:pt x="666833" y="347577"/>
                </a:cubicBezTo>
                <a:cubicBezTo>
                  <a:pt x="566820" y="438065"/>
                  <a:pt x="441408" y="503152"/>
                  <a:pt x="330283" y="547602"/>
                </a:cubicBezTo>
                <a:cubicBezTo>
                  <a:pt x="219158" y="592052"/>
                  <a:pt x="5904" y="612160"/>
                  <a:pt x="83" y="614277"/>
                </a:cubicBezTo>
                <a:cubicBezTo>
                  <a:pt x="-5738" y="616394"/>
                  <a:pt x="295358" y="560302"/>
                  <a:pt x="295358" y="560302"/>
                </a:cubicBezTo>
                <a:lnTo>
                  <a:pt x="457283" y="528552"/>
                </a:lnTo>
                <a:cubicBezTo>
                  <a:pt x="476333" y="523790"/>
                  <a:pt x="366795" y="573531"/>
                  <a:pt x="409658" y="531727"/>
                </a:cubicBezTo>
                <a:cubicBezTo>
                  <a:pt x="452521" y="489923"/>
                  <a:pt x="662071" y="327469"/>
                  <a:pt x="714458" y="277727"/>
                </a:cubicBezTo>
                <a:cubicBezTo>
                  <a:pt x="766845" y="227985"/>
                  <a:pt x="714458" y="252856"/>
                  <a:pt x="723983" y="233277"/>
                </a:cubicBezTo>
                <a:cubicBezTo>
                  <a:pt x="733508" y="213698"/>
                  <a:pt x="759966" y="174539"/>
                  <a:pt x="771608" y="160252"/>
                </a:cubicBezTo>
                <a:cubicBezTo>
                  <a:pt x="783250" y="145965"/>
                  <a:pt x="772137" y="168719"/>
                  <a:pt x="793833" y="147552"/>
                </a:cubicBezTo>
                <a:cubicBezTo>
                  <a:pt x="815529" y="126385"/>
                  <a:pt x="951525" y="-28660"/>
                  <a:pt x="930358" y="467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D410DB33-8388-C59C-D34B-F78A641AE222}"/>
              </a:ext>
            </a:extLst>
          </p:cNvPr>
          <p:cNvSpPr/>
          <p:nvPr/>
        </p:nvSpPr>
        <p:spPr>
          <a:xfrm>
            <a:off x="6704758" y="1438402"/>
            <a:ext cx="974127" cy="712517"/>
          </a:xfrm>
          <a:custGeom>
            <a:avLst/>
            <a:gdLst>
              <a:gd name="connsiteX0" fmla="*/ 946992 w 974127"/>
              <a:gd name="connsiteY0" fmla="*/ 18923 h 712517"/>
              <a:gd name="connsiteX1" fmla="*/ 651717 w 974127"/>
              <a:gd name="connsiteY1" fmla="*/ 412623 h 712517"/>
              <a:gd name="connsiteX2" fmla="*/ 550117 w 974127"/>
              <a:gd name="connsiteY2" fmla="*/ 517398 h 712517"/>
              <a:gd name="connsiteX3" fmla="*/ 51642 w 974127"/>
              <a:gd name="connsiteY3" fmla="*/ 711073 h 712517"/>
              <a:gd name="connsiteX4" fmla="*/ 305642 w 974127"/>
              <a:gd name="connsiteY4" fmla="*/ 603123 h 712517"/>
              <a:gd name="connsiteX5" fmla="*/ 445342 w 974127"/>
              <a:gd name="connsiteY5" fmla="*/ 552323 h 712517"/>
              <a:gd name="connsiteX6" fmla="*/ 842 w 974127"/>
              <a:gd name="connsiteY6" fmla="*/ 660273 h 712517"/>
              <a:gd name="connsiteX7" fmla="*/ 340567 w 974127"/>
              <a:gd name="connsiteY7" fmla="*/ 609473 h 712517"/>
              <a:gd name="connsiteX8" fmla="*/ 591392 w 974127"/>
              <a:gd name="connsiteY8" fmla="*/ 507873 h 712517"/>
              <a:gd name="connsiteX9" fmla="*/ 642192 w 974127"/>
              <a:gd name="connsiteY9" fmla="*/ 374523 h 712517"/>
              <a:gd name="connsiteX10" fmla="*/ 746967 w 974127"/>
              <a:gd name="connsiteY10" fmla="*/ 225298 h 712517"/>
              <a:gd name="connsiteX11" fmla="*/ 937467 w 974127"/>
              <a:gd name="connsiteY11" fmla="*/ 76073 h 712517"/>
              <a:gd name="connsiteX12" fmla="*/ 946992 w 974127"/>
              <a:gd name="connsiteY12" fmla="*/ 18923 h 71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4127" h="712517">
                <a:moveTo>
                  <a:pt x="946992" y="18923"/>
                </a:moveTo>
                <a:cubicBezTo>
                  <a:pt x="899367" y="75015"/>
                  <a:pt x="717863" y="329544"/>
                  <a:pt x="651717" y="412623"/>
                </a:cubicBezTo>
                <a:cubicBezTo>
                  <a:pt x="585571" y="495702"/>
                  <a:pt x="650130" y="467656"/>
                  <a:pt x="550117" y="517398"/>
                </a:cubicBezTo>
                <a:cubicBezTo>
                  <a:pt x="450104" y="567140"/>
                  <a:pt x="92388" y="696786"/>
                  <a:pt x="51642" y="711073"/>
                </a:cubicBezTo>
                <a:cubicBezTo>
                  <a:pt x="10896" y="725360"/>
                  <a:pt x="240025" y="629581"/>
                  <a:pt x="305642" y="603123"/>
                </a:cubicBezTo>
                <a:cubicBezTo>
                  <a:pt x="371259" y="576665"/>
                  <a:pt x="496142" y="542798"/>
                  <a:pt x="445342" y="552323"/>
                </a:cubicBezTo>
                <a:cubicBezTo>
                  <a:pt x="394542" y="561848"/>
                  <a:pt x="18304" y="650748"/>
                  <a:pt x="842" y="660273"/>
                </a:cubicBezTo>
                <a:cubicBezTo>
                  <a:pt x="-16621" y="669798"/>
                  <a:pt x="242142" y="634873"/>
                  <a:pt x="340567" y="609473"/>
                </a:cubicBezTo>
                <a:cubicBezTo>
                  <a:pt x="438992" y="584073"/>
                  <a:pt x="541121" y="547031"/>
                  <a:pt x="591392" y="507873"/>
                </a:cubicBezTo>
                <a:cubicBezTo>
                  <a:pt x="641663" y="468715"/>
                  <a:pt x="616263" y="421619"/>
                  <a:pt x="642192" y="374523"/>
                </a:cubicBezTo>
                <a:cubicBezTo>
                  <a:pt x="668121" y="327427"/>
                  <a:pt x="697755" y="275040"/>
                  <a:pt x="746967" y="225298"/>
                </a:cubicBezTo>
                <a:cubicBezTo>
                  <a:pt x="796179" y="175556"/>
                  <a:pt x="903071" y="105706"/>
                  <a:pt x="937467" y="76073"/>
                </a:cubicBezTo>
                <a:cubicBezTo>
                  <a:pt x="971863" y="46440"/>
                  <a:pt x="994617" y="-37169"/>
                  <a:pt x="946992" y="189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E157388D-4FD6-C997-BF2E-F72C4952A69B}"/>
              </a:ext>
            </a:extLst>
          </p:cNvPr>
          <p:cNvSpPr/>
          <p:nvPr/>
        </p:nvSpPr>
        <p:spPr>
          <a:xfrm>
            <a:off x="6705222" y="1603309"/>
            <a:ext cx="797990" cy="432472"/>
          </a:xfrm>
          <a:custGeom>
            <a:avLst/>
            <a:gdLst>
              <a:gd name="connsiteX0" fmla="*/ 797303 w 797990"/>
              <a:gd name="connsiteY0" fmla="*/ 66 h 432472"/>
              <a:gd name="connsiteX1" fmla="*/ 381378 w 797990"/>
              <a:gd name="connsiteY1" fmla="*/ 231841 h 432472"/>
              <a:gd name="connsiteX2" fmla="*/ 378 w 797990"/>
              <a:gd name="connsiteY2" fmla="*/ 368366 h 432472"/>
              <a:gd name="connsiteX3" fmla="*/ 451228 w 797990"/>
              <a:gd name="connsiteY3" fmla="*/ 203266 h 432472"/>
              <a:gd name="connsiteX4" fmla="*/ 619503 w 797990"/>
              <a:gd name="connsiteY4" fmla="*/ 146116 h 432472"/>
              <a:gd name="connsiteX5" fmla="*/ 609978 w 797990"/>
              <a:gd name="connsiteY5" fmla="*/ 171516 h 432472"/>
              <a:gd name="connsiteX6" fmla="*/ 162303 w 797990"/>
              <a:gd name="connsiteY6" fmla="*/ 390591 h 432472"/>
              <a:gd name="connsiteX7" fmla="*/ 441703 w 797990"/>
              <a:gd name="connsiteY7" fmla="*/ 298516 h 432472"/>
              <a:gd name="connsiteX8" fmla="*/ 140078 w 797990"/>
              <a:gd name="connsiteY8" fmla="*/ 431866 h 432472"/>
              <a:gd name="connsiteX9" fmla="*/ 349628 w 797990"/>
              <a:gd name="connsiteY9" fmla="*/ 339791 h 432472"/>
              <a:gd name="connsiteX10" fmla="*/ 683003 w 797990"/>
              <a:gd name="connsiteY10" fmla="*/ 155641 h 432472"/>
              <a:gd name="connsiteX11" fmla="*/ 197228 w 797990"/>
              <a:gd name="connsiteY11" fmla="*/ 301691 h 432472"/>
              <a:gd name="connsiteX12" fmla="*/ 613153 w 797990"/>
              <a:gd name="connsiteY12" fmla="*/ 104841 h 432472"/>
              <a:gd name="connsiteX13" fmla="*/ 279778 w 797990"/>
              <a:gd name="connsiteY13" fmla="*/ 206441 h 432472"/>
              <a:gd name="connsiteX14" fmla="*/ 797303 w 797990"/>
              <a:gd name="connsiteY14" fmla="*/ 66 h 43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7990" h="432472">
                <a:moveTo>
                  <a:pt x="797303" y="66"/>
                </a:moveTo>
                <a:cubicBezTo>
                  <a:pt x="814236" y="4299"/>
                  <a:pt x="514199" y="170458"/>
                  <a:pt x="381378" y="231841"/>
                </a:cubicBezTo>
                <a:cubicBezTo>
                  <a:pt x="248557" y="293224"/>
                  <a:pt x="-11264" y="373128"/>
                  <a:pt x="378" y="368366"/>
                </a:cubicBezTo>
                <a:cubicBezTo>
                  <a:pt x="12020" y="363604"/>
                  <a:pt x="348041" y="240308"/>
                  <a:pt x="451228" y="203266"/>
                </a:cubicBezTo>
                <a:cubicBezTo>
                  <a:pt x="554415" y="166224"/>
                  <a:pt x="619503" y="146116"/>
                  <a:pt x="619503" y="146116"/>
                </a:cubicBezTo>
                <a:cubicBezTo>
                  <a:pt x="645961" y="140824"/>
                  <a:pt x="686178" y="130770"/>
                  <a:pt x="609978" y="171516"/>
                </a:cubicBezTo>
                <a:cubicBezTo>
                  <a:pt x="533778" y="212262"/>
                  <a:pt x="190349" y="369424"/>
                  <a:pt x="162303" y="390591"/>
                </a:cubicBezTo>
                <a:cubicBezTo>
                  <a:pt x="134257" y="411758"/>
                  <a:pt x="445407" y="291637"/>
                  <a:pt x="441703" y="298516"/>
                </a:cubicBezTo>
                <a:cubicBezTo>
                  <a:pt x="437999" y="305395"/>
                  <a:pt x="140078" y="431866"/>
                  <a:pt x="140078" y="431866"/>
                </a:cubicBezTo>
                <a:cubicBezTo>
                  <a:pt x="124732" y="438745"/>
                  <a:pt x="259140" y="385829"/>
                  <a:pt x="349628" y="339791"/>
                </a:cubicBezTo>
                <a:cubicBezTo>
                  <a:pt x="440115" y="293754"/>
                  <a:pt x="708403" y="161991"/>
                  <a:pt x="683003" y="155641"/>
                </a:cubicBezTo>
                <a:cubicBezTo>
                  <a:pt x="657603" y="149291"/>
                  <a:pt x="208870" y="310158"/>
                  <a:pt x="197228" y="301691"/>
                </a:cubicBezTo>
                <a:cubicBezTo>
                  <a:pt x="185586" y="293224"/>
                  <a:pt x="599395" y="120716"/>
                  <a:pt x="613153" y="104841"/>
                </a:cubicBezTo>
                <a:cubicBezTo>
                  <a:pt x="626911" y="88966"/>
                  <a:pt x="251732" y="219141"/>
                  <a:pt x="279778" y="206441"/>
                </a:cubicBezTo>
                <a:cubicBezTo>
                  <a:pt x="307824" y="193741"/>
                  <a:pt x="780370" y="-4167"/>
                  <a:pt x="797303" y="6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29A77043-3369-B37D-FEE9-6B727B83C690}"/>
              </a:ext>
            </a:extLst>
          </p:cNvPr>
          <p:cNvSpPr/>
          <p:nvPr/>
        </p:nvSpPr>
        <p:spPr>
          <a:xfrm>
            <a:off x="7045091" y="1892254"/>
            <a:ext cx="435222" cy="431927"/>
          </a:xfrm>
          <a:custGeom>
            <a:avLst/>
            <a:gdLst>
              <a:gd name="connsiteX0" fmla="*/ 435209 w 435222"/>
              <a:gd name="connsiteY0" fmla="*/ 46 h 431927"/>
              <a:gd name="connsiteX1" fmla="*/ 251059 w 435222"/>
              <a:gd name="connsiteY1" fmla="*/ 279446 h 431927"/>
              <a:gd name="connsiteX2" fmla="*/ 127234 w 435222"/>
              <a:gd name="connsiteY2" fmla="*/ 396921 h 431927"/>
              <a:gd name="connsiteX3" fmla="*/ 197084 w 435222"/>
              <a:gd name="connsiteY3" fmla="*/ 330246 h 431927"/>
              <a:gd name="connsiteX4" fmla="*/ 234 w 435222"/>
              <a:gd name="connsiteY4" fmla="*/ 431846 h 431927"/>
              <a:gd name="connsiteX5" fmla="*/ 158984 w 435222"/>
              <a:gd name="connsiteY5" fmla="*/ 346121 h 431927"/>
              <a:gd name="connsiteX6" fmla="*/ 244709 w 435222"/>
              <a:gd name="connsiteY6" fmla="*/ 276271 h 431927"/>
              <a:gd name="connsiteX7" fmla="*/ 228834 w 435222"/>
              <a:gd name="connsiteY7" fmla="*/ 279446 h 431927"/>
              <a:gd name="connsiteX8" fmla="*/ 241534 w 435222"/>
              <a:gd name="connsiteY8" fmla="*/ 257221 h 431927"/>
              <a:gd name="connsiteX9" fmla="*/ 435209 w 435222"/>
              <a:gd name="connsiteY9" fmla="*/ 46 h 43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5222" h="431927">
                <a:moveTo>
                  <a:pt x="435209" y="46"/>
                </a:moveTo>
                <a:cubicBezTo>
                  <a:pt x="436796" y="3750"/>
                  <a:pt x="302388" y="213300"/>
                  <a:pt x="251059" y="279446"/>
                </a:cubicBezTo>
                <a:cubicBezTo>
                  <a:pt x="199730" y="345592"/>
                  <a:pt x="136230" y="388454"/>
                  <a:pt x="127234" y="396921"/>
                </a:cubicBezTo>
                <a:cubicBezTo>
                  <a:pt x="118238" y="405388"/>
                  <a:pt x="218251" y="324425"/>
                  <a:pt x="197084" y="330246"/>
                </a:cubicBezTo>
                <a:cubicBezTo>
                  <a:pt x="175917" y="336067"/>
                  <a:pt x="6584" y="429200"/>
                  <a:pt x="234" y="431846"/>
                </a:cubicBezTo>
                <a:cubicBezTo>
                  <a:pt x="-6116" y="434492"/>
                  <a:pt x="118238" y="372050"/>
                  <a:pt x="158984" y="346121"/>
                </a:cubicBezTo>
                <a:cubicBezTo>
                  <a:pt x="199730" y="320192"/>
                  <a:pt x="233067" y="287384"/>
                  <a:pt x="244709" y="276271"/>
                </a:cubicBezTo>
                <a:cubicBezTo>
                  <a:pt x="256351" y="265159"/>
                  <a:pt x="229363" y="282621"/>
                  <a:pt x="228834" y="279446"/>
                </a:cubicBezTo>
                <a:cubicBezTo>
                  <a:pt x="228305" y="276271"/>
                  <a:pt x="210842" y="298496"/>
                  <a:pt x="241534" y="257221"/>
                </a:cubicBezTo>
                <a:cubicBezTo>
                  <a:pt x="272226" y="215946"/>
                  <a:pt x="433622" y="-3658"/>
                  <a:pt x="435209" y="4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3D5BA73B-4CAE-BF61-A289-DD852926E0FE}"/>
              </a:ext>
            </a:extLst>
          </p:cNvPr>
          <p:cNvSpPr/>
          <p:nvPr/>
        </p:nvSpPr>
        <p:spPr>
          <a:xfrm>
            <a:off x="7141047" y="1825549"/>
            <a:ext cx="491963" cy="478210"/>
          </a:xfrm>
          <a:custGeom>
            <a:avLst/>
            <a:gdLst>
              <a:gd name="connsiteX0" fmla="*/ 491653 w 491963"/>
              <a:gd name="connsiteY0" fmla="*/ 44526 h 478210"/>
              <a:gd name="connsiteX1" fmla="*/ 421803 w 491963"/>
              <a:gd name="connsiteY1" fmla="*/ 76 h 478210"/>
              <a:gd name="connsiteX2" fmla="*/ 424978 w 491963"/>
              <a:gd name="connsiteY2" fmla="*/ 57226 h 478210"/>
              <a:gd name="connsiteX3" fmla="*/ 358303 w 491963"/>
              <a:gd name="connsiteY3" fmla="*/ 155651 h 478210"/>
              <a:gd name="connsiteX4" fmla="*/ 393228 w 491963"/>
              <a:gd name="connsiteY4" fmla="*/ 98501 h 478210"/>
              <a:gd name="connsiteX5" fmla="*/ 307503 w 491963"/>
              <a:gd name="connsiteY5" fmla="*/ 238201 h 478210"/>
              <a:gd name="connsiteX6" fmla="*/ 320203 w 491963"/>
              <a:gd name="connsiteY6" fmla="*/ 212801 h 478210"/>
              <a:gd name="connsiteX7" fmla="*/ 291628 w 491963"/>
              <a:gd name="connsiteY7" fmla="*/ 308051 h 478210"/>
              <a:gd name="connsiteX8" fmla="*/ 104303 w 491963"/>
              <a:gd name="connsiteY8" fmla="*/ 466801 h 478210"/>
              <a:gd name="connsiteX9" fmla="*/ 5878 w 491963"/>
              <a:gd name="connsiteY9" fmla="*/ 450926 h 478210"/>
              <a:gd name="connsiteX10" fmla="*/ 272578 w 491963"/>
              <a:gd name="connsiteY10" fmla="*/ 333451 h 478210"/>
              <a:gd name="connsiteX11" fmla="*/ 304328 w 491963"/>
              <a:gd name="connsiteY11" fmla="*/ 301701 h 478210"/>
              <a:gd name="connsiteX12" fmla="*/ 313853 w 491963"/>
              <a:gd name="connsiteY12" fmla="*/ 187401 h 478210"/>
              <a:gd name="connsiteX13" fmla="*/ 390053 w 491963"/>
              <a:gd name="connsiteY13" fmla="*/ 25476 h 478210"/>
              <a:gd name="connsiteX14" fmla="*/ 491653 w 491963"/>
              <a:gd name="connsiteY14" fmla="*/ 44526 h 47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1963" h="478210">
                <a:moveTo>
                  <a:pt x="491653" y="44526"/>
                </a:moveTo>
                <a:cubicBezTo>
                  <a:pt x="496945" y="40293"/>
                  <a:pt x="432915" y="-2041"/>
                  <a:pt x="421803" y="76"/>
                </a:cubicBezTo>
                <a:cubicBezTo>
                  <a:pt x="410691" y="2193"/>
                  <a:pt x="435561" y="31297"/>
                  <a:pt x="424978" y="57226"/>
                </a:cubicBezTo>
                <a:cubicBezTo>
                  <a:pt x="414395" y="83155"/>
                  <a:pt x="363595" y="148772"/>
                  <a:pt x="358303" y="155651"/>
                </a:cubicBezTo>
                <a:cubicBezTo>
                  <a:pt x="353011" y="162530"/>
                  <a:pt x="393228" y="98501"/>
                  <a:pt x="393228" y="98501"/>
                </a:cubicBezTo>
                <a:cubicBezTo>
                  <a:pt x="384761" y="112259"/>
                  <a:pt x="319674" y="219151"/>
                  <a:pt x="307503" y="238201"/>
                </a:cubicBezTo>
                <a:cubicBezTo>
                  <a:pt x="295332" y="257251"/>
                  <a:pt x="322849" y="201159"/>
                  <a:pt x="320203" y="212801"/>
                </a:cubicBezTo>
                <a:cubicBezTo>
                  <a:pt x="317557" y="224443"/>
                  <a:pt x="327611" y="265718"/>
                  <a:pt x="291628" y="308051"/>
                </a:cubicBezTo>
                <a:cubicBezTo>
                  <a:pt x="255645" y="350384"/>
                  <a:pt x="151928" y="442989"/>
                  <a:pt x="104303" y="466801"/>
                </a:cubicBezTo>
                <a:cubicBezTo>
                  <a:pt x="56678" y="490614"/>
                  <a:pt x="-22168" y="473151"/>
                  <a:pt x="5878" y="450926"/>
                </a:cubicBezTo>
                <a:cubicBezTo>
                  <a:pt x="33924" y="428701"/>
                  <a:pt x="222836" y="358322"/>
                  <a:pt x="272578" y="333451"/>
                </a:cubicBezTo>
                <a:cubicBezTo>
                  <a:pt x="322320" y="308580"/>
                  <a:pt x="297449" y="326043"/>
                  <a:pt x="304328" y="301701"/>
                </a:cubicBezTo>
                <a:cubicBezTo>
                  <a:pt x="311207" y="277359"/>
                  <a:pt x="299566" y="233438"/>
                  <a:pt x="313853" y="187401"/>
                </a:cubicBezTo>
                <a:cubicBezTo>
                  <a:pt x="328140" y="141364"/>
                  <a:pt x="365711" y="48230"/>
                  <a:pt x="390053" y="25476"/>
                </a:cubicBezTo>
                <a:cubicBezTo>
                  <a:pt x="414395" y="2722"/>
                  <a:pt x="486361" y="48759"/>
                  <a:pt x="491653" y="445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09276042-576D-CB90-791A-F82BFF13BE8A}"/>
              </a:ext>
            </a:extLst>
          </p:cNvPr>
          <p:cNvSpPr/>
          <p:nvPr/>
        </p:nvSpPr>
        <p:spPr>
          <a:xfrm>
            <a:off x="7216492" y="2070693"/>
            <a:ext cx="339833" cy="262932"/>
          </a:xfrm>
          <a:custGeom>
            <a:avLst/>
            <a:gdLst>
              <a:gd name="connsiteX0" fmla="*/ 324133 w 339833"/>
              <a:gd name="connsiteY0" fmla="*/ 2582 h 262932"/>
              <a:gd name="connsiteX1" fmla="*/ 232058 w 339833"/>
              <a:gd name="connsiteY1" fmla="*/ 132757 h 262932"/>
              <a:gd name="connsiteX2" fmla="*/ 283 w 339833"/>
              <a:gd name="connsiteY2" fmla="*/ 262932 h 262932"/>
              <a:gd name="connsiteX3" fmla="*/ 187608 w 339833"/>
              <a:gd name="connsiteY3" fmla="*/ 132757 h 262932"/>
              <a:gd name="connsiteX4" fmla="*/ 330483 w 339833"/>
              <a:gd name="connsiteY4" fmla="*/ 53382 h 262932"/>
              <a:gd name="connsiteX5" fmla="*/ 324133 w 339833"/>
              <a:gd name="connsiteY5" fmla="*/ 2582 h 26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833" h="262932">
                <a:moveTo>
                  <a:pt x="324133" y="2582"/>
                </a:moveTo>
                <a:cubicBezTo>
                  <a:pt x="307729" y="15811"/>
                  <a:pt x="286033" y="89365"/>
                  <a:pt x="232058" y="132757"/>
                </a:cubicBezTo>
                <a:cubicBezTo>
                  <a:pt x="178083" y="176149"/>
                  <a:pt x="7691" y="262932"/>
                  <a:pt x="283" y="262932"/>
                </a:cubicBezTo>
                <a:cubicBezTo>
                  <a:pt x="-7125" y="262932"/>
                  <a:pt x="132575" y="167682"/>
                  <a:pt x="187608" y="132757"/>
                </a:cubicBezTo>
                <a:cubicBezTo>
                  <a:pt x="242641" y="97832"/>
                  <a:pt x="314608" y="76665"/>
                  <a:pt x="330483" y="53382"/>
                </a:cubicBezTo>
                <a:cubicBezTo>
                  <a:pt x="346358" y="30099"/>
                  <a:pt x="340537" y="-10647"/>
                  <a:pt x="324133" y="25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C894656-7DB3-AFCE-195A-2AD514D8A658}"/>
              </a:ext>
            </a:extLst>
          </p:cNvPr>
          <p:cNvSpPr/>
          <p:nvPr/>
        </p:nvSpPr>
        <p:spPr>
          <a:xfrm>
            <a:off x="7237873" y="2174062"/>
            <a:ext cx="378681" cy="232689"/>
          </a:xfrm>
          <a:custGeom>
            <a:avLst/>
            <a:gdLst>
              <a:gd name="connsiteX0" fmla="*/ 375777 w 378681"/>
              <a:gd name="connsiteY0" fmla="*/ 105588 h 232689"/>
              <a:gd name="connsiteX1" fmla="*/ 331327 w 378681"/>
              <a:gd name="connsiteY1" fmla="*/ 813 h 232689"/>
              <a:gd name="connsiteX2" fmla="*/ 296402 w 378681"/>
              <a:gd name="connsiteY2" fmla="*/ 64313 h 232689"/>
              <a:gd name="connsiteX3" fmla="*/ 105902 w 378681"/>
              <a:gd name="connsiteY3" fmla="*/ 194488 h 232689"/>
              <a:gd name="connsiteX4" fmla="*/ 1127 w 378681"/>
              <a:gd name="connsiteY4" fmla="*/ 229413 h 232689"/>
              <a:gd name="connsiteX5" fmla="*/ 169402 w 378681"/>
              <a:gd name="connsiteY5" fmla="*/ 127813 h 232689"/>
              <a:gd name="connsiteX6" fmla="*/ 258302 w 378681"/>
              <a:gd name="connsiteY6" fmla="*/ 86538 h 232689"/>
              <a:gd name="connsiteX7" fmla="*/ 242427 w 378681"/>
              <a:gd name="connsiteY7" fmla="*/ 13513 h 232689"/>
              <a:gd name="connsiteX8" fmla="*/ 375777 w 378681"/>
              <a:gd name="connsiteY8" fmla="*/ 105588 h 23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681" h="232689">
                <a:moveTo>
                  <a:pt x="375777" y="105588"/>
                </a:moveTo>
                <a:cubicBezTo>
                  <a:pt x="390594" y="103471"/>
                  <a:pt x="344556" y="7692"/>
                  <a:pt x="331327" y="813"/>
                </a:cubicBezTo>
                <a:cubicBezTo>
                  <a:pt x="318098" y="-6066"/>
                  <a:pt x="333973" y="32034"/>
                  <a:pt x="296402" y="64313"/>
                </a:cubicBezTo>
                <a:cubicBezTo>
                  <a:pt x="258831" y="96592"/>
                  <a:pt x="155114" y="166971"/>
                  <a:pt x="105902" y="194488"/>
                </a:cubicBezTo>
                <a:cubicBezTo>
                  <a:pt x="56690" y="222005"/>
                  <a:pt x="-9456" y="240525"/>
                  <a:pt x="1127" y="229413"/>
                </a:cubicBezTo>
                <a:cubicBezTo>
                  <a:pt x="11710" y="218301"/>
                  <a:pt x="126539" y="151626"/>
                  <a:pt x="169402" y="127813"/>
                </a:cubicBezTo>
                <a:cubicBezTo>
                  <a:pt x="212264" y="104000"/>
                  <a:pt x="246131" y="105588"/>
                  <a:pt x="258302" y="86538"/>
                </a:cubicBezTo>
                <a:cubicBezTo>
                  <a:pt x="270473" y="67488"/>
                  <a:pt x="222319" y="15100"/>
                  <a:pt x="242427" y="13513"/>
                </a:cubicBezTo>
                <a:cubicBezTo>
                  <a:pt x="262535" y="11925"/>
                  <a:pt x="360960" y="107705"/>
                  <a:pt x="375777" y="10558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B48F3DEB-B68A-A811-DBB7-72459AAC3521}"/>
              </a:ext>
            </a:extLst>
          </p:cNvPr>
          <p:cNvSpPr/>
          <p:nvPr/>
        </p:nvSpPr>
        <p:spPr>
          <a:xfrm>
            <a:off x="7369158" y="2362067"/>
            <a:ext cx="276475" cy="82048"/>
          </a:xfrm>
          <a:custGeom>
            <a:avLst/>
            <a:gdLst>
              <a:gd name="connsiteX0" fmla="*/ 276242 w 276475"/>
              <a:gd name="connsiteY0" fmla="*/ 133 h 82048"/>
              <a:gd name="connsiteX1" fmla="*/ 142892 w 276475"/>
              <a:gd name="connsiteY1" fmla="*/ 60458 h 82048"/>
              <a:gd name="connsiteX2" fmla="*/ 17 w 276475"/>
              <a:gd name="connsiteY2" fmla="*/ 54108 h 82048"/>
              <a:gd name="connsiteX3" fmla="*/ 133367 w 276475"/>
              <a:gd name="connsiteY3" fmla="*/ 66808 h 82048"/>
              <a:gd name="connsiteX4" fmla="*/ 174642 w 276475"/>
              <a:gd name="connsiteY4" fmla="*/ 79508 h 82048"/>
              <a:gd name="connsiteX5" fmla="*/ 276242 w 276475"/>
              <a:gd name="connsiteY5" fmla="*/ 133 h 8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475" h="82048">
                <a:moveTo>
                  <a:pt x="276242" y="133"/>
                </a:moveTo>
                <a:cubicBezTo>
                  <a:pt x="270950" y="-3042"/>
                  <a:pt x="188929" y="51462"/>
                  <a:pt x="142892" y="60458"/>
                </a:cubicBezTo>
                <a:cubicBezTo>
                  <a:pt x="96855" y="69454"/>
                  <a:pt x="1605" y="53050"/>
                  <a:pt x="17" y="54108"/>
                </a:cubicBezTo>
                <a:cubicBezTo>
                  <a:pt x="-1571" y="55166"/>
                  <a:pt x="104263" y="62575"/>
                  <a:pt x="133367" y="66808"/>
                </a:cubicBezTo>
                <a:cubicBezTo>
                  <a:pt x="162471" y="71041"/>
                  <a:pt x="154004" y="88504"/>
                  <a:pt x="174642" y="79508"/>
                </a:cubicBezTo>
                <a:cubicBezTo>
                  <a:pt x="195279" y="70512"/>
                  <a:pt x="281534" y="3308"/>
                  <a:pt x="276242" y="1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F97321B6-AA30-4CFF-C1C0-D46A172966C7}"/>
              </a:ext>
            </a:extLst>
          </p:cNvPr>
          <p:cNvSpPr/>
          <p:nvPr/>
        </p:nvSpPr>
        <p:spPr>
          <a:xfrm>
            <a:off x="7292338" y="2263009"/>
            <a:ext cx="283285" cy="140625"/>
          </a:xfrm>
          <a:custGeom>
            <a:avLst/>
            <a:gdLst>
              <a:gd name="connsiteX0" fmla="*/ 283212 w 283285"/>
              <a:gd name="connsiteY0" fmla="*/ 766 h 140625"/>
              <a:gd name="connsiteX1" fmla="*/ 143512 w 283285"/>
              <a:gd name="connsiteY1" fmla="*/ 108716 h 140625"/>
              <a:gd name="connsiteX2" fmla="*/ 637 w 283285"/>
              <a:gd name="connsiteY2" fmla="*/ 140466 h 140625"/>
              <a:gd name="connsiteX3" fmla="*/ 92712 w 283285"/>
              <a:gd name="connsiteY3" fmla="*/ 121416 h 140625"/>
              <a:gd name="connsiteX4" fmla="*/ 133987 w 283285"/>
              <a:gd name="connsiteY4" fmla="*/ 130941 h 140625"/>
              <a:gd name="connsiteX5" fmla="*/ 175262 w 283285"/>
              <a:gd name="connsiteY5" fmla="*/ 92841 h 140625"/>
              <a:gd name="connsiteX6" fmla="*/ 162562 w 283285"/>
              <a:gd name="connsiteY6" fmla="*/ 61091 h 140625"/>
              <a:gd name="connsiteX7" fmla="*/ 283212 w 283285"/>
              <a:gd name="connsiteY7" fmla="*/ 766 h 14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285" h="140625">
                <a:moveTo>
                  <a:pt x="283212" y="766"/>
                </a:moveTo>
                <a:cubicBezTo>
                  <a:pt x="280037" y="8704"/>
                  <a:pt x="190608" y="85433"/>
                  <a:pt x="143512" y="108716"/>
                </a:cubicBezTo>
                <a:cubicBezTo>
                  <a:pt x="96416" y="131999"/>
                  <a:pt x="9104" y="138349"/>
                  <a:pt x="637" y="140466"/>
                </a:cubicBezTo>
                <a:cubicBezTo>
                  <a:pt x="-7830" y="142583"/>
                  <a:pt x="70487" y="123003"/>
                  <a:pt x="92712" y="121416"/>
                </a:cubicBezTo>
                <a:cubicBezTo>
                  <a:pt x="114937" y="119829"/>
                  <a:pt x="120229" y="135703"/>
                  <a:pt x="133987" y="130941"/>
                </a:cubicBezTo>
                <a:cubicBezTo>
                  <a:pt x="147745" y="126179"/>
                  <a:pt x="170500" y="104483"/>
                  <a:pt x="175262" y="92841"/>
                </a:cubicBezTo>
                <a:cubicBezTo>
                  <a:pt x="180024" y="81199"/>
                  <a:pt x="138749" y="73262"/>
                  <a:pt x="162562" y="61091"/>
                </a:cubicBezTo>
                <a:cubicBezTo>
                  <a:pt x="186374" y="48920"/>
                  <a:pt x="286387" y="-7172"/>
                  <a:pt x="283212" y="76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F13EF15F-2496-0BEB-B37B-14D76851DCF7}"/>
              </a:ext>
            </a:extLst>
          </p:cNvPr>
          <p:cNvSpPr/>
          <p:nvPr/>
        </p:nvSpPr>
        <p:spPr>
          <a:xfrm>
            <a:off x="6474105" y="1730290"/>
            <a:ext cx="818890" cy="201238"/>
          </a:xfrm>
          <a:custGeom>
            <a:avLst/>
            <a:gdLst>
              <a:gd name="connsiteX0" fmla="*/ 818870 w 818890"/>
              <a:gd name="connsiteY0" fmla="*/ 85 h 201238"/>
              <a:gd name="connsiteX1" fmla="*/ 187045 w 818890"/>
              <a:gd name="connsiteY1" fmla="*/ 174710 h 201238"/>
              <a:gd name="connsiteX2" fmla="*/ 9245 w 818890"/>
              <a:gd name="connsiteY2" fmla="*/ 149310 h 201238"/>
              <a:gd name="connsiteX3" fmla="*/ 412470 w 818890"/>
              <a:gd name="connsiteY3" fmla="*/ 88985 h 201238"/>
              <a:gd name="connsiteX4" fmla="*/ 164820 w 818890"/>
              <a:gd name="connsiteY4" fmla="*/ 200110 h 201238"/>
              <a:gd name="connsiteX5" fmla="*/ 818870 w 818890"/>
              <a:gd name="connsiteY5" fmla="*/ 85 h 20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8890" h="201238">
                <a:moveTo>
                  <a:pt x="818870" y="85"/>
                </a:moveTo>
                <a:cubicBezTo>
                  <a:pt x="822574" y="-4148"/>
                  <a:pt x="321982" y="149839"/>
                  <a:pt x="187045" y="174710"/>
                </a:cubicBezTo>
                <a:cubicBezTo>
                  <a:pt x="52107" y="199581"/>
                  <a:pt x="-28326" y="163598"/>
                  <a:pt x="9245" y="149310"/>
                </a:cubicBezTo>
                <a:cubicBezTo>
                  <a:pt x="46816" y="135022"/>
                  <a:pt x="386541" y="80518"/>
                  <a:pt x="412470" y="88985"/>
                </a:cubicBezTo>
                <a:cubicBezTo>
                  <a:pt x="438399" y="97452"/>
                  <a:pt x="97087" y="213868"/>
                  <a:pt x="164820" y="200110"/>
                </a:cubicBezTo>
                <a:cubicBezTo>
                  <a:pt x="232553" y="186352"/>
                  <a:pt x="815166" y="4318"/>
                  <a:pt x="818870" y="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19ECC32-C2C9-B3F4-3156-A3674281593B}"/>
              </a:ext>
            </a:extLst>
          </p:cNvPr>
          <p:cNvSpPr/>
          <p:nvPr/>
        </p:nvSpPr>
        <p:spPr>
          <a:xfrm>
            <a:off x="5905500" y="2019300"/>
            <a:ext cx="549288" cy="63500"/>
          </a:xfrm>
          <a:custGeom>
            <a:avLst/>
            <a:gdLst>
              <a:gd name="connsiteX0" fmla="*/ 0 w 549288"/>
              <a:gd name="connsiteY0" fmla="*/ 0 h 63500"/>
              <a:gd name="connsiteX1" fmla="*/ 406400 w 549288"/>
              <a:gd name="connsiteY1" fmla="*/ 9525 h 63500"/>
              <a:gd name="connsiteX2" fmla="*/ 222250 w 549288"/>
              <a:gd name="connsiteY2" fmla="*/ 53975 h 63500"/>
              <a:gd name="connsiteX3" fmla="*/ 549275 w 549288"/>
              <a:gd name="connsiteY3" fmla="*/ 47625 h 63500"/>
              <a:gd name="connsiteX4" fmla="*/ 234950 w 549288"/>
              <a:gd name="connsiteY4" fmla="*/ 63500 h 63500"/>
              <a:gd name="connsiteX5" fmla="*/ 158750 w 549288"/>
              <a:gd name="connsiteY5" fmla="*/ 47625 h 63500"/>
              <a:gd name="connsiteX6" fmla="*/ 0 w 549288"/>
              <a:gd name="connsiteY6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288" h="63500">
                <a:moveTo>
                  <a:pt x="0" y="0"/>
                </a:moveTo>
                <a:cubicBezTo>
                  <a:pt x="184679" y="264"/>
                  <a:pt x="369358" y="529"/>
                  <a:pt x="406400" y="9525"/>
                </a:cubicBezTo>
                <a:cubicBezTo>
                  <a:pt x="443442" y="18521"/>
                  <a:pt x="198438" y="47625"/>
                  <a:pt x="222250" y="53975"/>
                </a:cubicBezTo>
                <a:cubicBezTo>
                  <a:pt x="246062" y="60325"/>
                  <a:pt x="547158" y="46037"/>
                  <a:pt x="549275" y="47625"/>
                </a:cubicBezTo>
                <a:cubicBezTo>
                  <a:pt x="551392" y="49213"/>
                  <a:pt x="300037" y="63500"/>
                  <a:pt x="234950" y="63500"/>
                </a:cubicBezTo>
                <a:cubicBezTo>
                  <a:pt x="169863" y="63500"/>
                  <a:pt x="158750" y="47625"/>
                  <a:pt x="158750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9522C257-3202-4054-E0E5-4F928A81F386}"/>
              </a:ext>
            </a:extLst>
          </p:cNvPr>
          <p:cNvSpPr/>
          <p:nvPr/>
        </p:nvSpPr>
        <p:spPr>
          <a:xfrm>
            <a:off x="5643667" y="1927225"/>
            <a:ext cx="761138" cy="105169"/>
          </a:xfrm>
          <a:custGeom>
            <a:avLst/>
            <a:gdLst>
              <a:gd name="connsiteX0" fmla="*/ 1483 w 761138"/>
              <a:gd name="connsiteY0" fmla="*/ 0 h 105169"/>
              <a:gd name="connsiteX1" fmla="*/ 712683 w 761138"/>
              <a:gd name="connsiteY1" fmla="*/ 57150 h 105169"/>
              <a:gd name="connsiteX2" fmla="*/ 677758 w 761138"/>
              <a:gd name="connsiteY2" fmla="*/ 63500 h 105169"/>
              <a:gd name="connsiteX3" fmla="*/ 515833 w 761138"/>
              <a:gd name="connsiteY3" fmla="*/ 50800 h 105169"/>
              <a:gd name="connsiteX4" fmla="*/ 642833 w 761138"/>
              <a:gd name="connsiteY4" fmla="*/ 104775 h 105169"/>
              <a:gd name="connsiteX5" fmla="*/ 528533 w 761138"/>
              <a:gd name="connsiteY5" fmla="*/ 73025 h 105169"/>
              <a:gd name="connsiteX6" fmla="*/ 1483 w 761138"/>
              <a:gd name="connsiteY6" fmla="*/ 0 h 10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138" h="105169">
                <a:moveTo>
                  <a:pt x="1483" y="0"/>
                </a:moveTo>
                <a:lnTo>
                  <a:pt x="712683" y="57150"/>
                </a:lnTo>
                <a:cubicBezTo>
                  <a:pt x="825395" y="67733"/>
                  <a:pt x="710566" y="64558"/>
                  <a:pt x="677758" y="63500"/>
                </a:cubicBezTo>
                <a:cubicBezTo>
                  <a:pt x="644950" y="62442"/>
                  <a:pt x="521654" y="43921"/>
                  <a:pt x="515833" y="50800"/>
                </a:cubicBezTo>
                <a:cubicBezTo>
                  <a:pt x="510012" y="57679"/>
                  <a:pt x="640716" y="101071"/>
                  <a:pt x="642833" y="104775"/>
                </a:cubicBezTo>
                <a:cubicBezTo>
                  <a:pt x="644950" y="108479"/>
                  <a:pt x="631721" y="85196"/>
                  <a:pt x="528533" y="73025"/>
                </a:cubicBezTo>
                <a:cubicBezTo>
                  <a:pt x="425345" y="60854"/>
                  <a:pt x="-29209" y="2646"/>
                  <a:pt x="1483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9CDD7DE8-E587-F921-F619-CD2084634743}"/>
              </a:ext>
            </a:extLst>
          </p:cNvPr>
          <p:cNvSpPr/>
          <p:nvPr/>
        </p:nvSpPr>
        <p:spPr>
          <a:xfrm>
            <a:off x="4695340" y="1331297"/>
            <a:ext cx="1528503" cy="510817"/>
          </a:xfrm>
          <a:custGeom>
            <a:avLst/>
            <a:gdLst>
              <a:gd name="connsiteX0" fmla="*/ 485 w 1528503"/>
              <a:gd name="connsiteY0" fmla="*/ 46653 h 510817"/>
              <a:gd name="connsiteX1" fmla="*/ 292585 w 1528503"/>
              <a:gd name="connsiteY1" fmla="*/ 72053 h 510817"/>
              <a:gd name="connsiteX2" fmla="*/ 505310 w 1528503"/>
              <a:gd name="connsiteY2" fmla="*/ 205403 h 510817"/>
              <a:gd name="connsiteX3" fmla="*/ 505310 w 1528503"/>
              <a:gd name="connsiteY3" fmla="*/ 180003 h 510817"/>
              <a:gd name="connsiteX4" fmla="*/ 752960 w 1528503"/>
              <a:gd name="connsiteY4" fmla="*/ 272078 h 510817"/>
              <a:gd name="connsiteX5" fmla="*/ 794235 w 1528503"/>
              <a:gd name="connsiteY5" fmla="*/ 291128 h 510817"/>
              <a:gd name="connsiteX6" fmla="*/ 1083160 w 1528503"/>
              <a:gd name="connsiteY6" fmla="*/ 418128 h 510817"/>
              <a:gd name="connsiteX7" fmla="*/ 987910 w 1528503"/>
              <a:gd name="connsiteY7" fmla="*/ 370503 h 510817"/>
              <a:gd name="connsiteX8" fmla="*/ 1391135 w 1528503"/>
              <a:gd name="connsiteY8" fmla="*/ 500678 h 510817"/>
              <a:gd name="connsiteX9" fmla="*/ 1524485 w 1528503"/>
              <a:gd name="connsiteY9" fmla="*/ 497503 h 510817"/>
              <a:gd name="connsiteX10" fmla="*/ 1264135 w 1528503"/>
              <a:gd name="connsiteY10" fmla="*/ 459403 h 510817"/>
              <a:gd name="connsiteX11" fmla="*/ 667235 w 1528503"/>
              <a:gd name="connsiteY11" fmla="*/ 214928 h 510817"/>
              <a:gd name="connsiteX12" fmla="*/ 660885 w 1528503"/>
              <a:gd name="connsiteY12" fmla="*/ 195878 h 510817"/>
              <a:gd name="connsiteX13" fmla="*/ 264010 w 1528503"/>
              <a:gd name="connsiteY13" fmla="*/ 5378 h 510817"/>
              <a:gd name="connsiteX14" fmla="*/ 365610 w 1528503"/>
              <a:gd name="connsiteY14" fmla="*/ 53003 h 510817"/>
              <a:gd name="connsiteX15" fmla="*/ 485 w 1528503"/>
              <a:gd name="connsiteY15" fmla="*/ 46653 h 51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28503" h="510817">
                <a:moveTo>
                  <a:pt x="485" y="46653"/>
                </a:moveTo>
                <a:cubicBezTo>
                  <a:pt x="-11686" y="49828"/>
                  <a:pt x="208447" y="45595"/>
                  <a:pt x="292585" y="72053"/>
                </a:cubicBezTo>
                <a:cubicBezTo>
                  <a:pt x="376723" y="98511"/>
                  <a:pt x="469856" y="187411"/>
                  <a:pt x="505310" y="205403"/>
                </a:cubicBezTo>
                <a:cubicBezTo>
                  <a:pt x="540764" y="223395"/>
                  <a:pt x="464035" y="168891"/>
                  <a:pt x="505310" y="180003"/>
                </a:cubicBezTo>
                <a:cubicBezTo>
                  <a:pt x="546585" y="191115"/>
                  <a:pt x="704806" y="253557"/>
                  <a:pt x="752960" y="272078"/>
                </a:cubicBezTo>
                <a:cubicBezTo>
                  <a:pt x="801114" y="290599"/>
                  <a:pt x="794235" y="291128"/>
                  <a:pt x="794235" y="291128"/>
                </a:cubicBezTo>
                <a:lnTo>
                  <a:pt x="1083160" y="418128"/>
                </a:lnTo>
                <a:cubicBezTo>
                  <a:pt x="1115439" y="431357"/>
                  <a:pt x="936581" y="356745"/>
                  <a:pt x="987910" y="370503"/>
                </a:cubicBezTo>
                <a:cubicBezTo>
                  <a:pt x="1039239" y="384261"/>
                  <a:pt x="1301706" y="479511"/>
                  <a:pt x="1391135" y="500678"/>
                </a:cubicBezTo>
                <a:cubicBezTo>
                  <a:pt x="1480564" y="521845"/>
                  <a:pt x="1545651" y="504382"/>
                  <a:pt x="1524485" y="497503"/>
                </a:cubicBezTo>
                <a:cubicBezTo>
                  <a:pt x="1503319" y="490624"/>
                  <a:pt x="1407010" y="506499"/>
                  <a:pt x="1264135" y="459403"/>
                </a:cubicBezTo>
                <a:cubicBezTo>
                  <a:pt x="1121260" y="412307"/>
                  <a:pt x="767777" y="258849"/>
                  <a:pt x="667235" y="214928"/>
                </a:cubicBezTo>
                <a:cubicBezTo>
                  <a:pt x="566693" y="171007"/>
                  <a:pt x="728089" y="230803"/>
                  <a:pt x="660885" y="195878"/>
                </a:cubicBezTo>
                <a:cubicBezTo>
                  <a:pt x="593681" y="160953"/>
                  <a:pt x="313223" y="29190"/>
                  <a:pt x="264010" y="5378"/>
                </a:cubicBezTo>
                <a:cubicBezTo>
                  <a:pt x="214798" y="-18435"/>
                  <a:pt x="405297" y="44007"/>
                  <a:pt x="365610" y="53003"/>
                </a:cubicBezTo>
                <a:cubicBezTo>
                  <a:pt x="325923" y="61999"/>
                  <a:pt x="12656" y="43478"/>
                  <a:pt x="485" y="4665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02C56323-1F97-ED01-E2E4-B33C04CA6599}"/>
              </a:ext>
            </a:extLst>
          </p:cNvPr>
          <p:cNvSpPr/>
          <p:nvPr/>
        </p:nvSpPr>
        <p:spPr>
          <a:xfrm>
            <a:off x="4543327" y="1439062"/>
            <a:ext cx="1755885" cy="517049"/>
          </a:xfrm>
          <a:custGeom>
            <a:avLst/>
            <a:gdLst>
              <a:gd name="connsiteX0" fmla="*/ 15973 w 1755885"/>
              <a:gd name="connsiteY0" fmla="*/ 2388 h 517049"/>
              <a:gd name="connsiteX1" fmla="*/ 327123 w 1755885"/>
              <a:gd name="connsiteY1" fmla="*/ 18263 h 517049"/>
              <a:gd name="connsiteX2" fmla="*/ 276323 w 1755885"/>
              <a:gd name="connsiteY2" fmla="*/ 81763 h 517049"/>
              <a:gd name="connsiteX3" fmla="*/ 425548 w 1755885"/>
              <a:gd name="connsiteY3" fmla="*/ 119863 h 517049"/>
              <a:gd name="connsiteX4" fmla="*/ 663673 w 1755885"/>
              <a:gd name="connsiteY4" fmla="*/ 211938 h 517049"/>
              <a:gd name="connsiteX5" fmla="*/ 781148 w 1755885"/>
              <a:gd name="connsiteY5" fmla="*/ 281788 h 517049"/>
              <a:gd name="connsiteX6" fmla="*/ 1041498 w 1755885"/>
              <a:gd name="connsiteY6" fmla="*/ 380213 h 517049"/>
              <a:gd name="connsiteX7" fmla="*/ 1270098 w 1755885"/>
              <a:gd name="connsiteY7" fmla="*/ 415138 h 517049"/>
              <a:gd name="connsiteX8" fmla="*/ 1222473 w 1755885"/>
              <a:gd name="connsiteY8" fmla="*/ 408788 h 517049"/>
              <a:gd name="connsiteX9" fmla="*/ 1400273 w 1755885"/>
              <a:gd name="connsiteY9" fmla="*/ 472288 h 517049"/>
              <a:gd name="connsiteX10" fmla="*/ 1755873 w 1755885"/>
              <a:gd name="connsiteY10" fmla="*/ 516738 h 517049"/>
              <a:gd name="connsiteX11" fmla="*/ 1387573 w 1755885"/>
              <a:gd name="connsiteY11" fmla="*/ 450063 h 517049"/>
              <a:gd name="connsiteX12" fmla="*/ 549373 w 1755885"/>
              <a:gd name="connsiteY12" fmla="*/ 208763 h 517049"/>
              <a:gd name="connsiteX13" fmla="*/ 504923 w 1755885"/>
              <a:gd name="connsiteY13" fmla="*/ 215113 h 517049"/>
              <a:gd name="connsiteX14" fmla="*/ 282673 w 1755885"/>
              <a:gd name="connsiteY14" fmla="*/ 84938 h 517049"/>
              <a:gd name="connsiteX15" fmla="*/ 279498 w 1755885"/>
              <a:gd name="connsiteY15" fmla="*/ 84938 h 517049"/>
              <a:gd name="connsiteX16" fmla="*/ 66773 w 1755885"/>
              <a:gd name="connsiteY16" fmla="*/ 8738 h 517049"/>
              <a:gd name="connsiteX17" fmla="*/ 15973 w 1755885"/>
              <a:gd name="connsiteY17" fmla="*/ 2388 h 51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5885" h="517049">
                <a:moveTo>
                  <a:pt x="15973" y="2388"/>
                </a:moveTo>
                <a:cubicBezTo>
                  <a:pt x="59365" y="3976"/>
                  <a:pt x="283731" y="5034"/>
                  <a:pt x="327123" y="18263"/>
                </a:cubicBezTo>
                <a:cubicBezTo>
                  <a:pt x="370515" y="31492"/>
                  <a:pt x="259919" y="64830"/>
                  <a:pt x="276323" y="81763"/>
                </a:cubicBezTo>
                <a:cubicBezTo>
                  <a:pt x="292727" y="98696"/>
                  <a:pt x="360990" y="98167"/>
                  <a:pt x="425548" y="119863"/>
                </a:cubicBezTo>
                <a:cubicBezTo>
                  <a:pt x="490106" y="141559"/>
                  <a:pt x="604406" y="184951"/>
                  <a:pt x="663673" y="211938"/>
                </a:cubicBezTo>
                <a:cubicBezTo>
                  <a:pt x="722940" y="238925"/>
                  <a:pt x="718177" y="253742"/>
                  <a:pt x="781148" y="281788"/>
                </a:cubicBezTo>
                <a:cubicBezTo>
                  <a:pt x="844119" y="309834"/>
                  <a:pt x="960006" y="357988"/>
                  <a:pt x="1041498" y="380213"/>
                </a:cubicBezTo>
                <a:cubicBezTo>
                  <a:pt x="1122990" y="402438"/>
                  <a:pt x="1239936" y="410376"/>
                  <a:pt x="1270098" y="415138"/>
                </a:cubicBezTo>
                <a:cubicBezTo>
                  <a:pt x="1300261" y="419901"/>
                  <a:pt x="1200777" y="399263"/>
                  <a:pt x="1222473" y="408788"/>
                </a:cubicBezTo>
                <a:cubicBezTo>
                  <a:pt x="1244169" y="418313"/>
                  <a:pt x="1311373" y="454296"/>
                  <a:pt x="1400273" y="472288"/>
                </a:cubicBezTo>
                <a:cubicBezTo>
                  <a:pt x="1489173" y="490280"/>
                  <a:pt x="1757990" y="520442"/>
                  <a:pt x="1755873" y="516738"/>
                </a:cubicBezTo>
                <a:cubicBezTo>
                  <a:pt x="1753756" y="513034"/>
                  <a:pt x="1588656" y="501392"/>
                  <a:pt x="1387573" y="450063"/>
                </a:cubicBezTo>
                <a:cubicBezTo>
                  <a:pt x="1186490" y="398734"/>
                  <a:pt x="696481" y="247921"/>
                  <a:pt x="549373" y="208763"/>
                </a:cubicBezTo>
                <a:cubicBezTo>
                  <a:pt x="402265" y="169605"/>
                  <a:pt x="549373" y="235751"/>
                  <a:pt x="504923" y="215113"/>
                </a:cubicBezTo>
                <a:cubicBezTo>
                  <a:pt x="460473" y="194476"/>
                  <a:pt x="320244" y="106634"/>
                  <a:pt x="282673" y="84938"/>
                </a:cubicBezTo>
                <a:cubicBezTo>
                  <a:pt x="245102" y="63242"/>
                  <a:pt x="279498" y="84938"/>
                  <a:pt x="279498" y="84938"/>
                </a:cubicBezTo>
                <a:lnTo>
                  <a:pt x="66773" y="8738"/>
                </a:lnTo>
                <a:cubicBezTo>
                  <a:pt x="27086" y="-4491"/>
                  <a:pt x="-27419" y="800"/>
                  <a:pt x="15973" y="238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8B47F095-8671-40CF-F84E-23246A7819F6}"/>
              </a:ext>
            </a:extLst>
          </p:cNvPr>
          <p:cNvSpPr/>
          <p:nvPr/>
        </p:nvSpPr>
        <p:spPr>
          <a:xfrm>
            <a:off x="2431242" y="1377950"/>
            <a:ext cx="1902633" cy="1043814"/>
          </a:xfrm>
          <a:custGeom>
            <a:avLst/>
            <a:gdLst>
              <a:gd name="connsiteX0" fmla="*/ 1902633 w 1902633"/>
              <a:gd name="connsiteY0" fmla="*/ 0 h 1043814"/>
              <a:gd name="connsiteX1" fmla="*/ 978708 w 1902633"/>
              <a:gd name="connsiteY1" fmla="*/ 244475 h 1043814"/>
              <a:gd name="connsiteX2" fmla="*/ 1229533 w 1902633"/>
              <a:gd name="connsiteY2" fmla="*/ 196850 h 1043814"/>
              <a:gd name="connsiteX3" fmla="*/ 597708 w 1902633"/>
              <a:gd name="connsiteY3" fmla="*/ 533400 h 1043814"/>
              <a:gd name="connsiteX4" fmla="*/ 26208 w 1902633"/>
              <a:gd name="connsiteY4" fmla="*/ 1022350 h 1043814"/>
              <a:gd name="connsiteX5" fmla="*/ 178608 w 1902633"/>
              <a:gd name="connsiteY5" fmla="*/ 895350 h 1043814"/>
              <a:gd name="connsiteX6" fmla="*/ 902508 w 1902633"/>
              <a:gd name="connsiteY6" fmla="*/ 346075 h 1043814"/>
              <a:gd name="connsiteX7" fmla="*/ 804083 w 1902633"/>
              <a:gd name="connsiteY7" fmla="*/ 390525 h 1043814"/>
              <a:gd name="connsiteX8" fmla="*/ 1131108 w 1902633"/>
              <a:gd name="connsiteY8" fmla="*/ 200025 h 1043814"/>
              <a:gd name="connsiteX9" fmla="*/ 1204133 w 1902633"/>
              <a:gd name="connsiteY9" fmla="*/ 168275 h 1043814"/>
              <a:gd name="connsiteX10" fmla="*/ 1902633 w 1902633"/>
              <a:gd name="connsiteY10" fmla="*/ 0 h 104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633" h="1043814">
                <a:moveTo>
                  <a:pt x="1902633" y="0"/>
                </a:moveTo>
                <a:cubicBezTo>
                  <a:pt x="1865062" y="12700"/>
                  <a:pt x="1090891" y="211667"/>
                  <a:pt x="978708" y="244475"/>
                </a:cubicBezTo>
                <a:cubicBezTo>
                  <a:pt x="866525" y="277283"/>
                  <a:pt x="1293033" y="148696"/>
                  <a:pt x="1229533" y="196850"/>
                </a:cubicBezTo>
                <a:cubicBezTo>
                  <a:pt x="1166033" y="245004"/>
                  <a:pt x="798262" y="395817"/>
                  <a:pt x="597708" y="533400"/>
                </a:cubicBezTo>
                <a:cubicBezTo>
                  <a:pt x="397154" y="670983"/>
                  <a:pt x="96058" y="962025"/>
                  <a:pt x="26208" y="1022350"/>
                </a:cubicBezTo>
                <a:cubicBezTo>
                  <a:pt x="-43642" y="1082675"/>
                  <a:pt x="32558" y="1008062"/>
                  <a:pt x="178608" y="895350"/>
                </a:cubicBezTo>
                <a:cubicBezTo>
                  <a:pt x="324658" y="782638"/>
                  <a:pt x="798262" y="430212"/>
                  <a:pt x="902508" y="346075"/>
                </a:cubicBezTo>
                <a:cubicBezTo>
                  <a:pt x="1006754" y="261938"/>
                  <a:pt x="765983" y="414867"/>
                  <a:pt x="804083" y="390525"/>
                </a:cubicBezTo>
                <a:cubicBezTo>
                  <a:pt x="842183" y="366183"/>
                  <a:pt x="1064433" y="237067"/>
                  <a:pt x="1131108" y="200025"/>
                </a:cubicBezTo>
                <a:cubicBezTo>
                  <a:pt x="1197783" y="162983"/>
                  <a:pt x="1078191" y="197379"/>
                  <a:pt x="1204133" y="168275"/>
                </a:cubicBezTo>
                <a:lnTo>
                  <a:pt x="1902633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68B137CF-2DE9-C504-EF14-B346A7BBA148}"/>
              </a:ext>
            </a:extLst>
          </p:cNvPr>
          <p:cNvSpPr/>
          <p:nvPr/>
        </p:nvSpPr>
        <p:spPr>
          <a:xfrm>
            <a:off x="2285364" y="1483751"/>
            <a:ext cx="2021275" cy="1253158"/>
          </a:xfrm>
          <a:custGeom>
            <a:avLst/>
            <a:gdLst>
              <a:gd name="connsiteX0" fmla="*/ 1975486 w 2021275"/>
              <a:gd name="connsiteY0" fmla="*/ 14849 h 1253158"/>
              <a:gd name="connsiteX1" fmla="*/ 1369061 w 2021275"/>
              <a:gd name="connsiteY1" fmla="*/ 151374 h 1253158"/>
              <a:gd name="connsiteX2" fmla="*/ 864236 w 2021275"/>
              <a:gd name="connsiteY2" fmla="*/ 440299 h 1253158"/>
              <a:gd name="connsiteX3" fmla="*/ 1016636 w 2021275"/>
              <a:gd name="connsiteY3" fmla="*/ 376799 h 1253158"/>
              <a:gd name="connsiteX4" fmla="*/ 299086 w 2021275"/>
              <a:gd name="connsiteY4" fmla="*/ 881624 h 1253158"/>
              <a:gd name="connsiteX5" fmla="*/ 391161 w 2021275"/>
              <a:gd name="connsiteY5" fmla="*/ 840349 h 1253158"/>
              <a:gd name="connsiteX6" fmla="*/ 3811 w 2021275"/>
              <a:gd name="connsiteY6" fmla="*/ 1249924 h 1253158"/>
              <a:gd name="connsiteX7" fmla="*/ 235586 w 2021275"/>
              <a:gd name="connsiteY7" fmla="*/ 1002274 h 1253158"/>
              <a:gd name="connsiteX8" fmla="*/ 892811 w 2021275"/>
              <a:gd name="connsiteY8" fmla="*/ 484749 h 1253158"/>
              <a:gd name="connsiteX9" fmla="*/ 889636 w 2021275"/>
              <a:gd name="connsiteY9" fmla="*/ 440299 h 1253158"/>
              <a:gd name="connsiteX10" fmla="*/ 1334136 w 2021275"/>
              <a:gd name="connsiteY10" fmla="*/ 195824 h 1253158"/>
              <a:gd name="connsiteX11" fmla="*/ 1905636 w 2021275"/>
              <a:gd name="connsiteY11" fmla="*/ 24374 h 1253158"/>
              <a:gd name="connsiteX12" fmla="*/ 1975486 w 2021275"/>
              <a:gd name="connsiteY12" fmla="*/ 14849 h 125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1275" h="1253158">
                <a:moveTo>
                  <a:pt x="1975486" y="14849"/>
                </a:moveTo>
                <a:cubicBezTo>
                  <a:pt x="1886057" y="36016"/>
                  <a:pt x="1554269" y="80466"/>
                  <a:pt x="1369061" y="151374"/>
                </a:cubicBezTo>
                <a:cubicBezTo>
                  <a:pt x="1183853" y="222282"/>
                  <a:pt x="922973" y="402728"/>
                  <a:pt x="864236" y="440299"/>
                </a:cubicBezTo>
                <a:cubicBezTo>
                  <a:pt x="805498" y="477870"/>
                  <a:pt x="1110828" y="303245"/>
                  <a:pt x="1016636" y="376799"/>
                </a:cubicBezTo>
                <a:cubicBezTo>
                  <a:pt x="922444" y="450353"/>
                  <a:pt x="403332" y="804366"/>
                  <a:pt x="299086" y="881624"/>
                </a:cubicBezTo>
                <a:cubicBezTo>
                  <a:pt x="194840" y="958882"/>
                  <a:pt x="440373" y="778966"/>
                  <a:pt x="391161" y="840349"/>
                </a:cubicBezTo>
                <a:cubicBezTo>
                  <a:pt x="341948" y="901732"/>
                  <a:pt x="29740" y="1222937"/>
                  <a:pt x="3811" y="1249924"/>
                </a:cubicBezTo>
                <a:cubicBezTo>
                  <a:pt x="-22118" y="1276911"/>
                  <a:pt x="87419" y="1129803"/>
                  <a:pt x="235586" y="1002274"/>
                </a:cubicBezTo>
                <a:cubicBezTo>
                  <a:pt x="383753" y="874745"/>
                  <a:pt x="783803" y="578411"/>
                  <a:pt x="892811" y="484749"/>
                </a:cubicBezTo>
                <a:cubicBezTo>
                  <a:pt x="1001819" y="391087"/>
                  <a:pt x="816082" y="488453"/>
                  <a:pt x="889636" y="440299"/>
                </a:cubicBezTo>
                <a:cubicBezTo>
                  <a:pt x="963190" y="392145"/>
                  <a:pt x="1164803" y="265145"/>
                  <a:pt x="1334136" y="195824"/>
                </a:cubicBezTo>
                <a:cubicBezTo>
                  <a:pt x="1503469" y="126503"/>
                  <a:pt x="1797686" y="55066"/>
                  <a:pt x="1905636" y="24374"/>
                </a:cubicBezTo>
                <a:cubicBezTo>
                  <a:pt x="2013586" y="-6318"/>
                  <a:pt x="2064915" y="-6318"/>
                  <a:pt x="1975486" y="1484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61DF97AF-835F-785A-E01C-85625BE61E1C}"/>
              </a:ext>
            </a:extLst>
          </p:cNvPr>
          <p:cNvSpPr/>
          <p:nvPr/>
        </p:nvSpPr>
        <p:spPr>
          <a:xfrm>
            <a:off x="1888127" y="2246839"/>
            <a:ext cx="789128" cy="1093318"/>
          </a:xfrm>
          <a:custGeom>
            <a:avLst/>
            <a:gdLst>
              <a:gd name="connsiteX0" fmla="*/ 788398 w 789128"/>
              <a:gd name="connsiteY0" fmla="*/ 1061 h 1093318"/>
              <a:gd name="connsiteX1" fmla="*/ 331198 w 789128"/>
              <a:gd name="connsiteY1" fmla="*/ 426511 h 1093318"/>
              <a:gd name="connsiteX2" fmla="*/ 410573 w 789128"/>
              <a:gd name="connsiteY2" fmla="*/ 385236 h 1093318"/>
              <a:gd name="connsiteX3" fmla="*/ 204198 w 789128"/>
              <a:gd name="connsiteY3" fmla="*/ 769411 h 1093318"/>
              <a:gd name="connsiteX4" fmla="*/ 7348 w 789128"/>
              <a:gd name="connsiteY4" fmla="*/ 1083736 h 1093318"/>
              <a:gd name="connsiteX5" fmla="*/ 54973 w 789128"/>
              <a:gd name="connsiteY5" fmla="*/ 988486 h 1093318"/>
              <a:gd name="connsiteX6" fmla="*/ 178798 w 789128"/>
              <a:gd name="connsiteY6" fmla="*/ 747186 h 1093318"/>
              <a:gd name="connsiteX7" fmla="*/ 375648 w 789128"/>
              <a:gd name="connsiteY7" fmla="*/ 318561 h 1093318"/>
              <a:gd name="connsiteX8" fmla="*/ 435973 w 789128"/>
              <a:gd name="connsiteY8" fmla="*/ 305861 h 1093318"/>
              <a:gd name="connsiteX9" fmla="*/ 788398 w 789128"/>
              <a:gd name="connsiteY9" fmla="*/ 1061 h 109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128" h="1093318">
                <a:moveTo>
                  <a:pt x="788398" y="1061"/>
                </a:moveTo>
                <a:cubicBezTo>
                  <a:pt x="770936" y="21169"/>
                  <a:pt x="394169" y="362482"/>
                  <a:pt x="331198" y="426511"/>
                </a:cubicBezTo>
                <a:cubicBezTo>
                  <a:pt x="268227" y="490540"/>
                  <a:pt x="431740" y="328086"/>
                  <a:pt x="410573" y="385236"/>
                </a:cubicBezTo>
                <a:cubicBezTo>
                  <a:pt x="389406" y="442386"/>
                  <a:pt x="271402" y="652994"/>
                  <a:pt x="204198" y="769411"/>
                </a:cubicBezTo>
                <a:cubicBezTo>
                  <a:pt x="136994" y="885828"/>
                  <a:pt x="32219" y="1047224"/>
                  <a:pt x="7348" y="1083736"/>
                </a:cubicBezTo>
                <a:cubicBezTo>
                  <a:pt x="-17523" y="1120248"/>
                  <a:pt x="26398" y="1044578"/>
                  <a:pt x="54973" y="988486"/>
                </a:cubicBezTo>
                <a:cubicBezTo>
                  <a:pt x="83548" y="932394"/>
                  <a:pt x="125352" y="858840"/>
                  <a:pt x="178798" y="747186"/>
                </a:cubicBezTo>
                <a:cubicBezTo>
                  <a:pt x="232244" y="635532"/>
                  <a:pt x="332785" y="392115"/>
                  <a:pt x="375648" y="318561"/>
                </a:cubicBezTo>
                <a:cubicBezTo>
                  <a:pt x="418510" y="245007"/>
                  <a:pt x="366652" y="359307"/>
                  <a:pt x="435973" y="305861"/>
                </a:cubicBezTo>
                <a:cubicBezTo>
                  <a:pt x="505294" y="252415"/>
                  <a:pt x="805860" y="-19047"/>
                  <a:pt x="788398" y="106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C5B83171-0E4A-35B4-7966-7A0C60227FB8}"/>
              </a:ext>
            </a:extLst>
          </p:cNvPr>
          <p:cNvSpPr/>
          <p:nvPr/>
        </p:nvSpPr>
        <p:spPr>
          <a:xfrm>
            <a:off x="1389430" y="2184373"/>
            <a:ext cx="1080972" cy="956839"/>
          </a:xfrm>
          <a:custGeom>
            <a:avLst/>
            <a:gdLst>
              <a:gd name="connsiteX0" fmla="*/ 191720 w 1080972"/>
              <a:gd name="connsiteY0" fmla="*/ 200052 h 956839"/>
              <a:gd name="connsiteX1" fmla="*/ 90120 w 1080972"/>
              <a:gd name="connsiteY1" fmla="*/ 384202 h 956839"/>
              <a:gd name="connsiteX2" fmla="*/ 17095 w 1080972"/>
              <a:gd name="connsiteY2" fmla="*/ 692177 h 956839"/>
              <a:gd name="connsiteX3" fmla="*/ 58370 w 1080972"/>
              <a:gd name="connsiteY3" fmla="*/ 638202 h 956839"/>
              <a:gd name="connsiteX4" fmla="*/ 128220 w 1080972"/>
              <a:gd name="connsiteY4" fmla="*/ 793777 h 956839"/>
              <a:gd name="connsiteX5" fmla="*/ 166320 w 1080972"/>
              <a:gd name="connsiteY5" fmla="*/ 793777 h 956839"/>
              <a:gd name="connsiteX6" fmla="*/ 461595 w 1080972"/>
              <a:gd name="connsiteY6" fmla="*/ 663602 h 956839"/>
              <a:gd name="connsiteX7" fmla="*/ 1080720 w 1080972"/>
              <a:gd name="connsiteY7" fmla="*/ 27 h 956839"/>
              <a:gd name="connsiteX8" fmla="*/ 531445 w 1080972"/>
              <a:gd name="connsiteY8" fmla="*/ 638202 h 956839"/>
              <a:gd name="connsiteX9" fmla="*/ 83770 w 1080972"/>
              <a:gd name="connsiteY9" fmla="*/ 952527 h 956839"/>
              <a:gd name="connsiteX10" fmla="*/ 147270 w 1080972"/>
              <a:gd name="connsiteY10" fmla="*/ 803302 h 956839"/>
              <a:gd name="connsiteX11" fmla="*/ 1220 w 1080972"/>
              <a:gd name="connsiteY11" fmla="*/ 555652 h 956839"/>
              <a:gd name="connsiteX12" fmla="*/ 83770 w 1080972"/>
              <a:gd name="connsiteY12" fmla="*/ 403252 h 956839"/>
              <a:gd name="connsiteX13" fmla="*/ 191720 w 1080972"/>
              <a:gd name="connsiteY13" fmla="*/ 200052 h 95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0972" h="956839">
                <a:moveTo>
                  <a:pt x="191720" y="200052"/>
                </a:moveTo>
                <a:cubicBezTo>
                  <a:pt x="192778" y="196877"/>
                  <a:pt x="119224" y="302181"/>
                  <a:pt x="90120" y="384202"/>
                </a:cubicBezTo>
                <a:cubicBezTo>
                  <a:pt x="61016" y="466223"/>
                  <a:pt x="22387" y="649844"/>
                  <a:pt x="17095" y="692177"/>
                </a:cubicBezTo>
                <a:cubicBezTo>
                  <a:pt x="11803" y="734510"/>
                  <a:pt x="39849" y="621269"/>
                  <a:pt x="58370" y="638202"/>
                </a:cubicBezTo>
                <a:cubicBezTo>
                  <a:pt x="76891" y="655135"/>
                  <a:pt x="110228" y="767848"/>
                  <a:pt x="128220" y="793777"/>
                </a:cubicBezTo>
                <a:cubicBezTo>
                  <a:pt x="146212" y="819706"/>
                  <a:pt x="110758" y="815473"/>
                  <a:pt x="166320" y="793777"/>
                </a:cubicBezTo>
                <a:cubicBezTo>
                  <a:pt x="221882" y="772081"/>
                  <a:pt x="309195" y="795894"/>
                  <a:pt x="461595" y="663602"/>
                </a:cubicBezTo>
                <a:cubicBezTo>
                  <a:pt x="613995" y="531310"/>
                  <a:pt x="1069078" y="4260"/>
                  <a:pt x="1080720" y="27"/>
                </a:cubicBezTo>
                <a:cubicBezTo>
                  <a:pt x="1092362" y="-4206"/>
                  <a:pt x="697603" y="479452"/>
                  <a:pt x="531445" y="638202"/>
                </a:cubicBezTo>
                <a:cubicBezTo>
                  <a:pt x="365287" y="796952"/>
                  <a:pt x="147799" y="925010"/>
                  <a:pt x="83770" y="952527"/>
                </a:cubicBezTo>
                <a:cubicBezTo>
                  <a:pt x="19741" y="980044"/>
                  <a:pt x="161028" y="869448"/>
                  <a:pt x="147270" y="803302"/>
                </a:cubicBezTo>
                <a:cubicBezTo>
                  <a:pt x="133512" y="737156"/>
                  <a:pt x="11803" y="622327"/>
                  <a:pt x="1220" y="555652"/>
                </a:cubicBezTo>
                <a:cubicBezTo>
                  <a:pt x="-9363" y="488977"/>
                  <a:pt x="51491" y="458285"/>
                  <a:pt x="83770" y="403252"/>
                </a:cubicBezTo>
                <a:cubicBezTo>
                  <a:pt x="116049" y="348219"/>
                  <a:pt x="190662" y="203227"/>
                  <a:pt x="191720" y="2000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40C0208C-4676-6C78-C9E7-484C6EB35FEA}"/>
              </a:ext>
            </a:extLst>
          </p:cNvPr>
          <p:cNvSpPr/>
          <p:nvPr/>
        </p:nvSpPr>
        <p:spPr>
          <a:xfrm>
            <a:off x="1281356" y="2635148"/>
            <a:ext cx="977611" cy="563331"/>
          </a:xfrm>
          <a:custGeom>
            <a:avLst/>
            <a:gdLst>
              <a:gd name="connsiteX0" fmla="*/ 77544 w 977611"/>
              <a:gd name="connsiteY0" fmla="*/ 212827 h 563331"/>
              <a:gd name="connsiteX1" fmla="*/ 87069 w 977611"/>
              <a:gd name="connsiteY1" fmla="*/ 492227 h 563331"/>
              <a:gd name="connsiteX2" fmla="*/ 363294 w 977611"/>
              <a:gd name="connsiteY2" fmla="*/ 463652 h 563331"/>
              <a:gd name="connsiteX3" fmla="*/ 960194 w 977611"/>
              <a:gd name="connsiteY3" fmla="*/ 9627 h 563331"/>
              <a:gd name="connsiteX4" fmla="*/ 776044 w 977611"/>
              <a:gd name="connsiteY4" fmla="*/ 184252 h 563331"/>
              <a:gd name="connsiteX5" fmla="*/ 344244 w 977611"/>
              <a:gd name="connsiteY5" fmla="*/ 539852 h 563331"/>
              <a:gd name="connsiteX6" fmla="*/ 277569 w 977611"/>
              <a:gd name="connsiteY6" fmla="*/ 530327 h 563331"/>
              <a:gd name="connsiteX7" fmla="*/ 169619 w 977611"/>
              <a:gd name="connsiteY7" fmla="*/ 536677 h 563331"/>
              <a:gd name="connsiteX8" fmla="*/ 1344 w 977611"/>
              <a:gd name="connsiteY8" fmla="*/ 320777 h 563331"/>
              <a:gd name="connsiteX9" fmla="*/ 77544 w 977611"/>
              <a:gd name="connsiteY9" fmla="*/ 212827 h 56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611" h="563331">
                <a:moveTo>
                  <a:pt x="77544" y="212827"/>
                </a:moveTo>
                <a:cubicBezTo>
                  <a:pt x="91831" y="241402"/>
                  <a:pt x="39444" y="450423"/>
                  <a:pt x="87069" y="492227"/>
                </a:cubicBezTo>
                <a:cubicBezTo>
                  <a:pt x="134694" y="534031"/>
                  <a:pt x="217773" y="544085"/>
                  <a:pt x="363294" y="463652"/>
                </a:cubicBezTo>
                <a:cubicBezTo>
                  <a:pt x="508815" y="383219"/>
                  <a:pt x="891402" y="56194"/>
                  <a:pt x="960194" y="9627"/>
                </a:cubicBezTo>
                <a:cubicBezTo>
                  <a:pt x="1028986" y="-36940"/>
                  <a:pt x="878702" y="95881"/>
                  <a:pt x="776044" y="184252"/>
                </a:cubicBezTo>
                <a:cubicBezTo>
                  <a:pt x="673386" y="272623"/>
                  <a:pt x="427323" y="482173"/>
                  <a:pt x="344244" y="539852"/>
                </a:cubicBezTo>
                <a:cubicBezTo>
                  <a:pt x="261165" y="597531"/>
                  <a:pt x="306673" y="530856"/>
                  <a:pt x="277569" y="530327"/>
                </a:cubicBezTo>
                <a:cubicBezTo>
                  <a:pt x="248465" y="529798"/>
                  <a:pt x="215656" y="571602"/>
                  <a:pt x="169619" y="536677"/>
                </a:cubicBezTo>
                <a:cubicBezTo>
                  <a:pt x="123582" y="501752"/>
                  <a:pt x="13515" y="376869"/>
                  <a:pt x="1344" y="320777"/>
                </a:cubicBezTo>
                <a:cubicBezTo>
                  <a:pt x="-10827" y="264685"/>
                  <a:pt x="63257" y="184252"/>
                  <a:pt x="77544" y="21282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6DE2F7BD-3A8D-78D5-56DB-17ABC895336B}"/>
              </a:ext>
            </a:extLst>
          </p:cNvPr>
          <p:cNvSpPr/>
          <p:nvPr/>
        </p:nvSpPr>
        <p:spPr>
          <a:xfrm>
            <a:off x="1466452" y="2920871"/>
            <a:ext cx="505911" cy="531527"/>
          </a:xfrm>
          <a:custGeom>
            <a:avLst/>
            <a:gdLst>
              <a:gd name="connsiteX0" fmla="*/ 505223 w 505911"/>
              <a:gd name="connsiteY0" fmla="*/ 129 h 531527"/>
              <a:gd name="connsiteX1" fmla="*/ 400448 w 505911"/>
              <a:gd name="connsiteY1" fmla="*/ 225554 h 531527"/>
              <a:gd name="connsiteX2" fmla="*/ 311548 w 505911"/>
              <a:gd name="connsiteY2" fmla="*/ 435104 h 531527"/>
              <a:gd name="connsiteX3" fmla="*/ 9923 w 505911"/>
              <a:gd name="connsiteY3" fmla="*/ 527179 h 531527"/>
              <a:gd name="connsiteX4" fmla="*/ 67073 w 505911"/>
              <a:gd name="connsiteY4" fmla="*/ 517654 h 531527"/>
              <a:gd name="connsiteX5" fmla="*/ 336948 w 505911"/>
              <a:gd name="connsiteY5" fmla="*/ 470029 h 531527"/>
              <a:gd name="connsiteX6" fmla="*/ 371873 w 505911"/>
              <a:gd name="connsiteY6" fmla="*/ 327154 h 531527"/>
              <a:gd name="connsiteX7" fmla="*/ 346473 w 505911"/>
              <a:gd name="connsiteY7" fmla="*/ 257304 h 531527"/>
              <a:gd name="connsiteX8" fmla="*/ 505223 w 505911"/>
              <a:gd name="connsiteY8" fmla="*/ 129 h 53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5911" h="531527">
                <a:moveTo>
                  <a:pt x="505223" y="129"/>
                </a:moveTo>
                <a:cubicBezTo>
                  <a:pt x="514219" y="-5163"/>
                  <a:pt x="432727" y="153058"/>
                  <a:pt x="400448" y="225554"/>
                </a:cubicBezTo>
                <a:cubicBezTo>
                  <a:pt x="368169" y="298050"/>
                  <a:pt x="376635" y="384833"/>
                  <a:pt x="311548" y="435104"/>
                </a:cubicBezTo>
                <a:cubicBezTo>
                  <a:pt x="246461" y="485375"/>
                  <a:pt x="50669" y="513421"/>
                  <a:pt x="9923" y="527179"/>
                </a:cubicBezTo>
                <a:cubicBezTo>
                  <a:pt x="-30823" y="540937"/>
                  <a:pt x="67073" y="517654"/>
                  <a:pt x="67073" y="517654"/>
                </a:cubicBezTo>
                <a:cubicBezTo>
                  <a:pt x="121577" y="508129"/>
                  <a:pt x="286148" y="501779"/>
                  <a:pt x="336948" y="470029"/>
                </a:cubicBezTo>
                <a:cubicBezTo>
                  <a:pt x="387748" y="438279"/>
                  <a:pt x="370286" y="362608"/>
                  <a:pt x="371873" y="327154"/>
                </a:cubicBezTo>
                <a:cubicBezTo>
                  <a:pt x="373460" y="291700"/>
                  <a:pt x="324777" y="304400"/>
                  <a:pt x="346473" y="257304"/>
                </a:cubicBezTo>
                <a:cubicBezTo>
                  <a:pt x="368169" y="210208"/>
                  <a:pt x="496227" y="5421"/>
                  <a:pt x="505223" y="12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6D5A123D-3EE2-43C0-CF32-3C6959A213A3}"/>
              </a:ext>
            </a:extLst>
          </p:cNvPr>
          <p:cNvSpPr/>
          <p:nvPr/>
        </p:nvSpPr>
        <p:spPr>
          <a:xfrm>
            <a:off x="2835275" y="1606348"/>
            <a:ext cx="1376630" cy="669318"/>
          </a:xfrm>
          <a:custGeom>
            <a:avLst/>
            <a:gdLst>
              <a:gd name="connsiteX0" fmla="*/ 1320800 w 1376630"/>
              <a:gd name="connsiteY0" fmla="*/ 22427 h 669318"/>
              <a:gd name="connsiteX1" fmla="*/ 501650 w 1376630"/>
              <a:gd name="connsiteY1" fmla="*/ 305002 h 669318"/>
              <a:gd name="connsiteX2" fmla="*/ 501650 w 1376630"/>
              <a:gd name="connsiteY2" fmla="*/ 317702 h 669318"/>
              <a:gd name="connsiteX3" fmla="*/ 41275 w 1376630"/>
              <a:gd name="connsiteY3" fmla="*/ 654252 h 669318"/>
              <a:gd name="connsiteX4" fmla="*/ 28575 w 1376630"/>
              <a:gd name="connsiteY4" fmla="*/ 612977 h 669318"/>
              <a:gd name="connsiteX5" fmla="*/ 0 w 1376630"/>
              <a:gd name="connsiteY5" fmla="*/ 632027 h 669318"/>
              <a:gd name="connsiteX6" fmla="*/ 542925 w 1376630"/>
              <a:gd name="connsiteY6" fmla="*/ 244677 h 669318"/>
              <a:gd name="connsiteX7" fmla="*/ 530225 w 1376630"/>
              <a:gd name="connsiteY7" fmla="*/ 251027 h 669318"/>
              <a:gd name="connsiteX8" fmla="*/ 854075 w 1376630"/>
              <a:gd name="connsiteY8" fmla="*/ 89102 h 669318"/>
              <a:gd name="connsiteX9" fmla="*/ 1098550 w 1376630"/>
              <a:gd name="connsiteY9" fmla="*/ 38302 h 669318"/>
              <a:gd name="connsiteX10" fmla="*/ 904875 w 1376630"/>
              <a:gd name="connsiteY10" fmla="*/ 108152 h 669318"/>
              <a:gd name="connsiteX11" fmla="*/ 1263650 w 1376630"/>
              <a:gd name="connsiteY11" fmla="*/ 25602 h 669318"/>
              <a:gd name="connsiteX12" fmla="*/ 1320800 w 1376630"/>
              <a:gd name="connsiteY12" fmla="*/ 22427 h 66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6630" h="669318">
                <a:moveTo>
                  <a:pt x="1320800" y="22427"/>
                </a:moveTo>
                <a:cubicBezTo>
                  <a:pt x="1193800" y="68994"/>
                  <a:pt x="638175" y="255790"/>
                  <a:pt x="501650" y="305002"/>
                </a:cubicBezTo>
                <a:cubicBezTo>
                  <a:pt x="365125" y="354214"/>
                  <a:pt x="578379" y="259494"/>
                  <a:pt x="501650" y="317702"/>
                </a:cubicBezTo>
                <a:cubicBezTo>
                  <a:pt x="424921" y="375910"/>
                  <a:pt x="120121" y="605040"/>
                  <a:pt x="41275" y="654252"/>
                </a:cubicBezTo>
                <a:cubicBezTo>
                  <a:pt x="-37571" y="703464"/>
                  <a:pt x="35454" y="616681"/>
                  <a:pt x="28575" y="612977"/>
                </a:cubicBezTo>
                <a:cubicBezTo>
                  <a:pt x="21696" y="609273"/>
                  <a:pt x="0" y="632027"/>
                  <a:pt x="0" y="632027"/>
                </a:cubicBezTo>
                <a:lnTo>
                  <a:pt x="542925" y="244677"/>
                </a:lnTo>
                <a:cubicBezTo>
                  <a:pt x="631296" y="181177"/>
                  <a:pt x="530225" y="251027"/>
                  <a:pt x="530225" y="251027"/>
                </a:cubicBezTo>
                <a:cubicBezTo>
                  <a:pt x="582083" y="225098"/>
                  <a:pt x="759354" y="124556"/>
                  <a:pt x="854075" y="89102"/>
                </a:cubicBezTo>
                <a:cubicBezTo>
                  <a:pt x="948796" y="53648"/>
                  <a:pt x="1090083" y="35127"/>
                  <a:pt x="1098550" y="38302"/>
                </a:cubicBezTo>
                <a:cubicBezTo>
                  <a:pt x="1107017" y="41477"/>
                  <a:pt x="877358" y="110269"/>
                  <a:pt x="904875" y="108152"/>
                </a:cubicBezTo>
                <a:cubicBezTo>
                  <a:pt x="932392" y="106035"/>
                  <a:pt x="1200150" y="36715"/>
                  <a:pt x="1263650" y="25602"/>
                </a:cubicBezTo>
                <a:cubicBezTo>
                  <a:pt x="1327150" y="14489"/>
                  <a:pt x="1447800" y="-24140"/>
                  <a:pt x="1320800" y="2242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F267975-E2A0-FE89-48C2-3A425E96B70F}"/>
              </a:ext>
            </a:extLst>
          </p:cNvPr>
          <p:cNvSpPr/>
          <p:nvPr/>
        </p:nvSpPr>
        <p:spPr>
          <a:xfrm>
            <a:off x="2050153" y="2292336"/>
            <a:ext cx="795246" cy="896179"/>
          </a:xfrm>
          <a:custGeom>
            <a:avLst/>
            <a:gdLst>
              <a:gd name="connsiteX0" fmla="*/ 794647 w 795246"/>
              <a:gd name="connsiteY0" fmla="*/ 14 h 896179"/>
              <a:gd name="connsiteX1" fmla="*/ 448572 w 795246"/>
              <a:gd name="connsiteY1" fmla="*/ 327039 h 896179"/>
              <a:gd name="connsiteX2" fmla="*/ 213622 w 795246"/>
              <a:gd name="connsiteY2" fmla="*/ 590564 h 896179"/>
              <a:gd name="connsiteX3" fmla="*/ 70747 w 795246"/>
              <a:gd name="connsiteY3" fmla="*/ 892189 h 896179"/>
              <a:gd name="connsiteX4" fmla="*/ 143772 w 795246"/>
              <a:gd name="connsiteY4" fmla="*/ 739789 h 896179"/>
              <a:gd name="connsiteX5" fmla="*/ 312047 w 795246"/>
              <a:gd name="connsiteY5" fmla="*/ 406414 h 896179"/>
              <a:gd name="connsiteX6" fmla="*/ 897 w 795246"/>
              <a:gd name="connsiteY6" fmla="*/ 828689 h 896179"/>
              <a:gd name="connsiteX7" fmla="*/ 429522 w 795246"/>
              <a:gd name="connsiteY7" fmla="*/ 187339 h 896179"/>
              <a:gd name="connsiteX8" fmla="*/ 359672 w 795246"/>
              <a:gd name="connsiteY8" fmla="*/ 339739 h 896179"/>
              <a:gd name="connsiteX9" fmla="*/ 794647 w 795246"/>
              <a:gd name="connsiteY9" fmla="*/ 14 h 89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246" h="896179">
                <a:moveTo>
                  <a:pt x="794647" y="14"/>
                </a:moveTo>
                <a:cubicBezTo>
                  <a:pt x="809464" y="-2103"/>
                  <a:pt x="545409" y="228614"/>
                  <a:pt x="448572" y="327039"/>
                </a:cubicBezTo>
                <a:cubicBezTo>
                  <a:pt x="351735" y="425464"/>
                  <a:pt x="276593" y="496372"/>
                  <a:pt x="213622" y="590564"/>
                </a:cubicBezTo>
                <a:cubicBezTo>
                  <a:pt x="150651" y="684756"/>
                  <a:pt x="82389" y="867318"/>
                  <a:pt x="70747" y="892189"/>
                </a:cubicBezTo>
                <a:cubicBezTo>
                  <a:pt x="59105" y="917060"/>
                  <a:pt x="103555" y="820751"/>
                  <a:pt x="143772" y="739789"/>
                </a:cubicBezTo>
                <a:cubicBezTo>
                  <a:pt x="183989" y="658827"/>
                  <a:pt x="335859" y="391597"/>
                  <a:pt x="312047" y="406414"/>
                </a:cubicBezTo>
                <a:cubicBezTo>
                  <a:pt x="288235" y="421231"/>
                  <a:pt x="-18682" y="865202"/>
                  <a:pt x="897" y="828689"/>
                </a:cubicBezTo>
                <a:cubicBezTo>
                  <a:pt x="20476" y="792177"/>
                  <a:pt x="369726" y="268831"/>
                  <a:pt x="429522" y="187339"/>
                </a:cubicBezTo>
                <a:cubicBezTo>
                  <a:pt x="489318" y="105847"/>
                  <a:pt x="301993" y="366197"/>
                  <a:pt x="359672" y="339739"/>
                </a:cubicBezTo>
                <a:cubicBezTo>
                  <a:pt x="417351" y="313281"/>
                  <a:pt x="779830" y="2131"/>
                  <a:pt x="794647" y="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0B55A5F-87B3-2B3A-5742-8072432A6B59}"/>
              </a:ext>
            </a:extLst>
          </p:cNvPr>
          <p:cNvSpPr/>
          <p:nvPr/>
        </p:nvSpPr>
        <p:spPr>
          <a:xfrm>
            <a:off x="2361345" y="1839780"/>
            <a:ext cx="1647155" cy="1269586"/>
          </a:xfrm>
          <a:custGeom>
            <a:avLst/>
            <a:gdLst>
              <a:gd name="connsiteX0" fmla="*/ 1639155 w 1647155"/>
              <a:gd name="connsiteY0" fmla="*/ 11245 h 1269586"/>
              <a:gd name="connsiteX1" fmla="*/ 962880 w 1647155"/>
              <a:gd name="connsiteY1" fmla="*/ 350970 h 1269586"/>
              <a:gd name="connsiteX2" fmla="*/ 524730 w 1647155"/>
              <a:gd name="connsiteY2" fmla="*/ 662120 h 1269586"/>
              <a:gd name="connsiteX3" fmla="*/ 534255 w 1647155"/>
              <a:gd name="connsiteY3" fmla="*/ 681170 h 1269586"/>
              <a:gd name="connsiteX4" fmla="*/ 10380 w 1647155"/>
              <a:gd name="connsiteY4" fmla="*/ 1259020 h 1269586"/>
              <a:gd name="connsiteX5" fmla="*/ 219930 w 1647155"/>
              <a:gd name="connsiteY5" fmla="*/ 1017720 h 1269586"/>
              <a:gd name="connsiteX6" fmla="*/ 635855 w 1647155"/>
              <a:gd name="connsiteY6" fmla="*/ 554170 h 1269586"/>
              <a:gd name="connsiteX7" fmla="*/ 940655 w 1647155"/>
              <a:gd name="connsiteY7" fmla="*/ 341445 h 1269586"/>
              <a:gd name="connsiteX8" fmla="*/ 896205 w 1647155"/>
              <a:gd name="connsiteY8" fmla="*/ 350970 h 1269586"/>
              <a:gd name="connsiteX9" fmla="*/ 1283555 w 1647155"/>
              <a:gd name="connsiteY9" fmla="*/ 160470 h 1269586"/>
              <a:gd name="connsiteX10" fmla="*/ 1331180 w 1647155"/>
              <a:gd name="connsiteY10" fmla="*/ 90620 h 1269586"/>
              <a:gd name="connsiteX11" fmla="*/ 1639155 w 1647155"/>
              <a:gd name="connsiteY11" fmla="*/ 11245 h 126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7155" h="1269586">
                <a:moveTo>
                  <a:pt x="1639155" y="11245"/>
                </a:moveTo>
                <a:cubicBezTo>
                  <a:pt x="1577772" y="54637"/>
                  <a:pt x="1148617" y="242491"/>
                  <a:pt x="962880" y="350970"/>
                </a:cubicBezTo>
                <a:cubicBezTo>
                  <a:pt x="777142" y="459449"/>
                  <a:pt x="596167" y="607087"/>
                  <a:pt x="524730" y="662120"/>
                </a:cubicBezTo>
                <a:cubicBezTo>
                  <a:pt x="453293" y="717153"/>
                  <a:pt x="619980" y="581687"/>
                  <a:pt x="534255" y="681170"/>
                </a:cubicBezTo>
                <a:cubicBezTo>
                  <a:pt x="448530" y="780653"/>
                  <a:pt x="62767" y="1202928"/>
                  <a:pt x="10380" y="1259020"/>
                </a:cubicBezTo>
                <a:cubicBezTo>
                  <a:pt x="-42008" y="1315112"/>
                  <a:pt x="115684" y="1135195"/>
                  <a:pt x="219930" y="1017720"/>
                </a:cubicBezTo>
                <a:cubicBezTo>
                  <a:pt x="324176" y="900245"/>
                  <a:pt x="515734" y="666882"/>
                  <a:pt x="635855" y="554170"/>
                </a:cubicBezTo>
                <a:cubicBezTo>
                  <a:pt x="755976" y="441458"/>
                  <a:pt x="897263" y="375312"/>
                  <a:pt x="940655" y="341445"/>
                </a:cubicBezTo>
                <a:cubicBezTo>
                  <a:pt x="984047" y="307578"/>
                  <a:pt x="839055" y="381132"/>
                  <a:pt x="896205" y="350970"/>
                </a:cubicBezTo>
                <a:cubicBezTo>
                  <a:pt x="953355" y="320808"/>
                  <a:pt x="1211059" y="203862"/>
                  <a:pt x="1283555" y="160470"/>
                </a:cubicBezTo>
                <a:cubicBezTo>
                  <a:pt x="1356051" y="117078"/>
                  <a:pt x="1271913" y="119195"/>
                  <a:pt x="1331180" y="90620"/>
                </a:cubicBezTo>
                <a:cubicBezTo>
                  <a:pt x="1390447" y="62045"/>
                  <a:pt x="1700538" y="-32147"/>
                  <a:pt x="1639155" y="1124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51EEFF7F-98DD-F3C6-6076-35C7214B0DF0}"/>
              </a:ext>
            </a:extLst>
          </p:cNvPr>
          <p:cNvSpPr/>
          <p:nvPr/>
        </p:nvSpPr>
        <p:spPr>
          <a:xfrm>
            <a:off x="7765062" y="2873798"/>
            <a:ext cx="113084" cy="223361"/>
          </a:xfrm>
          <a:custGeom>
            <a:avLst/>
            <a:gdLst>
              <a:gd name="connsiteX0" fmla="*/ 112846 w 113084"/>
              <a:gd name="connsiteY0" fmla="*/ 31 h 223361"/>
              <a:gd name="connsiteX1" fmla="*/ 32459 w 113084"/>
              <a:gd name="connsiteY1" fmla="*/ 100514 h 223361"/>
              <a:gd name="connsiteX2" fmla="*/ 55905 w 113084"/>
              <a:gd name="connsiteY2" fmla="*/ 221094 h 223361"/>
              <a:gd name="connsiteX3" fmla="*/ 32459 w 113084"/>
              <a:gd name="connsiteY3" fmla="*/ 174202 h 223361"/>
              <a:gd name="connsiteX4" fmla="*/ 2314 w 113084"/>
              <a:gd name="connsiteY4" fmla="*/ 110562 h 223361"/>
              <a:gd name="connsiteX5" fmla="*/ 112846 w 113084"/>
              <a:gd name="connsiteY5" fmla="*/ 31 h 22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84" h="223361">
                <a:moveTo>
                  <a:pt x="112846" y="31"/>
                </a:moveTo>
                <a:cubicBezTo>
                  <a:pt x="117870" y="-1644"/>
                  <a:pt x="41949" y="63670"/>
                  <a:pt x="32459" y="100514"/>
                </a:cubicBezTo>
                <a:cubicBezTo>
                  <a:pt x="22969" y="137358"/>
                  <a:pt x="55905" y="208813"/>
                  <a:pt x="55905" y="221094"/>
                </a:cubicBezTo>
                <a:cubicBezTo>
                  <a:pt x="55905" y="233375"/>
                  <a:pt x="41391" y="192624"/>
                  <a:pt x="32459" y="174202"/>
                </a:cubicBezTo>
                <a:cubicBezTo>
                  <a:pt x="23527" y="155780"/>
                  <a:pt x="-8851" y="134008"/>
                  <a:pt x="2314" y="110562"/>
                </a:cubicBezTo>
                <a:cubicBezTo>
                  <a:pt x="13479" y="87116"/>
                  <a:pt x="107822" y="1706"/>
                  <a:pt x="112846" y="3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16F6F178-2815-4CAB-6AAB-177641AA729B}"/>
              </a:ext>
            </a:extLst>
          </p:cNvPr>
          <p:cNvSpPr/>
          <p:nvPr/>
        </p:nvSpPr>
        <p:spPr>
          <a:xfrm>
            <a:off x="7721424" y="2612113"/>
            <a:ext cx="677248" cy="631116"/>
          </a:xfrm>
          <a:custGeom>
            <a:avLst/>
            <a:gdLst>
              <a:gd name="connsiteX0" fmla="*/ 615358 w 677248"/>
              <a:gd name="connsiteY0" fmla="*/ 458 h 631116"/>
              <a:gd name="connsiteX1" fmla="*/ 675649 w 677248"/>
              <a:gd name="connsiteY1" fmla="*/ 191377 h 631116"/>
              <a:gd name="connsiteX2" fmla="*/ 658901 w 677248"/>
              <a:gd name="connsiteY2" fmla="*/ 258366 h 631116"/>
              <a:gd name="connsiteX3" fmla="*/ 648853 w 677248"/>
              <a:gd name="connsiteY3" fmla="*/ 395694 h 631116"/>
              <a:gd name="connsiteX4" fmla="*/ 632106 w 677248"/>
              <a:gd name="connsiteY4" fmla="*/ 529672 h 631116"/>
              <a:gd name="connsiteX5" fmla="*/ 628756 w 677248"/>
              <a:gd name="connsiteY5" fmla="*/ 546419 h 631116"/>
              <a:gd name="connsiteX6" fmla="*/ 491429 w 677248"/>
              <a:gd name="connsiteY6" fmla="*/ 569865 h 631116"/>
              <a:gd name="connsiteX7" fmla="*/ 5758 w 677248"/>
              <a:gd name="connsiteY7" fmla="*/ 630155 h 631116"/>
              <a:gd name="connsiteX8" fmla="*/ 216774 w 677248"/>
              <a:gd name="connsiteY8" fmla="*/ 606709 h 631116"/>
              <a:gd name="connsiteX9" fmla="*/ 96194 w 677248"/>
              <a:gd name="connsiteY9" fmla="*/ 603360 h 631116"/>
              <a:gd name="connsiteX10" fmla="*/ 267016 w 677248"/>
              <a:gd name="connsiteY10" fmla="*/ 573214 h 631116"/>
              <a:gd name="connsiteX11" fmla="*/ 605310 w 677248"/>
              <a:gd name="connsiteY11" fmla="*/ 606709 h 631116"/>
              <a:gd name="connsiteX12" fmla="*/ 605310 w 677248"/>
              <a:gd name="connsiteY12" fmla="*/ 472731 h 631116"/>
              <a:gd name="connsiteX13" fmla="*/ 658901 w 677248"/>
              <a:gd name="connsiteY13" fmla="*/ 265065 h 631116"/>
              <a:gd name="connsiteX14" fmla="*/ 658901 w 677248"/>
              <a:gd name="connsiteY14" fmla="*/ 251667 h 631116"/>
              <a:gd name="connsiteX15" fmla="*/ 615358 w 677248"/>
              <a:gd name="connsiteY15" fmla="*/ 458 h 63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7248" h="631116">
                <a:moveTo>
                  <a:pt x="615358" y="458"/>
                </a:moveTo>
                <a:cubicBezTo>
                  <a:pt x="618149" y="-9590"/>
                  <a:pt x="668392" y="148392"/>
                  <a:pt x="675649" y="191377"/>
                </a:cubicBezTo>
                <a:cubicBezTo>
                  <a:pt x="682906" y="234362"/>
                  <a:pt x="663367" y="224313"/>
                  <a:pt x="658901" y="258366"/>
                </a:cubicBezTo>
                <a:cubicBezTo>
                  <a:pt x="654435" y="292419"/>
                  <a:pt x="653319" y="350476"/>
                  <a:pt x="648853" y="395694"/>
                </a:cubicBezTo>
                <a:cubicBezTo>
                  <a:pt x="644387" y="440912"/>
                  <a:pt x="635456" y="504551"/>
                  <a:pt x="632106" y="529672"/>
                </a:cubicBezTo>
                <a:cubicBezTo>
                  <a:pt x="628756" y="554793"/>
                  <a:pt x="652202" y="539720"/>
                  <a:pt x="628756" y="546419"/>
                </a:cubicBezTo>
                <a:cubicBezTo>
                  <a:pt x="605310" y="553118"/>
                  <a:pt x="595262" y="555909"/>
                  <a:pt x="491429" y="569865"/>
                </a:cubicBezTo>
                <a:cubicBezTo>
                  <a:pt x="387596" y="583821"/>
                  <a:pt x="51534" y="624014"/>
                  <a:pt x="5758" y="630155"/>
                </a:cubicBezTo>
                <a:cubicBezTo>
                  <a:pt x="-40018" y="636296"/>
                  <a:pt x="201701" y="611175"/>
                  <a:pt x="216774" y="606709"/>
                </a:cubicBezTo>
                <a:cubicBezTo>
                  <a:pt x="231847" y="602243"/>
                  <a:pt x="87820" y="608942"/>
                  <a:pt x="96194" y="603360"/>
                </a:cubicBezTo>
                <a:cubicBezTo>
                  <a:pt x="104568" y="597778"/>
                  <a:pt x="182163" y="572656"/>
                  <a:pt x="267016" y="573214"/>
                </a:cubicBezTo>
                <a:cubicBezTo>
                  <a:pt x="351869" y="573772"/>
                  <a:pt x="548928" y="623456"/>
                  <a:pt x="605310" y="606709"/>
                </a:cubicBezTo>
                <a:cubicBezTo>
                  <a:pt x="661692" y="589962"/>
                  <a:pt x="596378" y="529672"/>
                  <a:pt x="605310" y="472731"/>
                </a:cubicBezTo>
                <a:cubicBezTo>
                  <a:pt x="614242" y="415790"/>
                  <a:pt x="649969" y="301909"/>
                  <a:pt x="658901" y="265065"/>
                </a:cubicBezTo>
                <a:cubicBezTo>
                  <a:pt x="667833" y="228221"/>
                  <a:pt x="666158" y="294652"/>
                  <a:pt x="658901" y="251667"/>
                </a:cubicBezTo>
                <a:cubicBezTo>
                  <a:pt x="651644" y="208682"/>
                  <a:pt x="612567" y="10506"/>
                  <a:pt x="615358" y="45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E968B806-B3DA-9730-7357-82C6EB40365E}"/>
              </a:ext>
            </a:extLst>
          </p:cNvPr>
          <p:cNvSpPr/>
          <p:nvPr/>
        </p:nvSpPr>
        <p:spPr>
          <a:xfrm>
            <a:off x="7661785" y="3128279"/>
            <a:ext cx="263956" cy="278041"/>
          </a:xfrm>
          <a:custGeom>
            <a:avLst/>
            <a:gdLst>
              <a:gd name="connsiteX0" fmla="*/ 1758 w 263956"/>
              <a:gd name="connsiteY0" fmla="*/ 13506 h 278041"/>
              <a:gd name="connsiteX1" fmla="*/ 226171 w 263956"/>
              <a:gd name="connsiteY1" fmla="*/ 3457 h 278041"/>
              <a:gd name="connsiteX2" fmla="*/ 145784 w 263956"/>
              <a:gd name="connsiteY2" fmla="*/ 70446 h 278041"/>
              <a:gd name="connsiteX3" fmla="*/ 192677 w 263956"/>
              <a:gd name="connsiteY3" fmla="*/ 100591 h 278041"/>
              <a:gd name="connsiteX4" fmla="*/ 192677 w 263956"/>
              <a:gd name="connsiteY4" fmla="*/ 73796 h 278041"/>
              <a:gd name="connsiteX5" fmla="*/ 182628 w 263956"/>
              <a:gd name="connsiteY5" fmla="*/ 157532 h 278041"/>
              <a:gd name="connsiteX6" fmla="*/ 263015 w 263956"/>
              <a:gd name="connsiteY6" fmla="*/ 274763 h 278041"/>
              <a:gd name="connsiteX7" fmla="*/ 222822 w 263956"/>
              <a:gd name="connsiteY7" fmla="*/ 227870 h 278041"/>
              <a:gd name="connsiteX8" fmla="*/ 165881 w 263956"/>
              <a:gd name="connsiteY8" fmla="*/ 47000 h 278041"/>
              <a:gd name="connsiteX9" fmla="*/ 232870 w 263956"/>
              <a:gd name="connsiteY9" fmla="*/ 3457 h 278041"/>
              <a:gd name="connsiteX10" fmla="*/ 85494 w 263956"/>
              <a:gd name="connsiteY10" fmla="*/ 43651 h 278041"/>
              <a:gd name="connsiteX11" fmla="*/ 139085 w 263956"/>
              <a:gd name="connsiteY11" fmla="*/ 93892 h 278041"/>
              <a:gd name="connsiteX12" fmla="*/ 122338 w 263956"/>
              <a:gd name="connsiteY12" fmla="*/ 47000 h 278041"/>
              <a:gd name="connsiteX13" fmla="*/ 1758 w 263956"/>
              <a:gd name="connsiteY13" fmla="*/ 13506 h 27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3956" h="278041">
                <a:moveTo>
                  <a:pt x="1758" y="13506"/>
                </a:moveTo>
                <a:cubicBezTo>
                  <a:pt x="19064" y="6249"/>
                  <a:pt x="202167" y="-6033"/>
                  <a:pt x="226171" y="3457"/>
                </a:cubicBezTo>
                <a:cubicBezTo>
                  <a:pt x="250175" y="12947"/>
                  <a:pt x="151366" y="54257"/>
                  <a:pt x="145784" y="70446"/>
                </a:cubicBezTo>
                <a:cubicBezTo>
                  <a:pt x="140202" y="86635"/>
                  <a:pt x="184862" y="100033"/>
                  <a:pt x="192677" y="100591"/>
                </a:cubicBezTo>
                <a:cubicBezTo>
                  <a:pt x="200492" y="101149"/>
                  <a:pt x="194352" y="64306"/>
                  <a:pt x="192677" y="73796"/>
                </a:cubicBezTo>
                <a:cubicBezTo>
                  <a:pt x="191002" y="83286"/>
                  <a:pt x="170905" y="124038"/>
                  <a:pt x="182628" y="157532"/>
                </a:cubicBezTo>
                <a:cubicBezTo>
                  <a:pt x="194351" y="191026"/>
                  <a:pt x="256316" y="263040"/>
                  <a:pt x="263015" y="274763"/>
                </a:cubicBezTo>
                <a:cubicBezTo>
                  <a:pt x="269714" y="286486"/>
                  <a:pt x="239011" y="265831"/>
                  <a:pt x="222822" y="227870"/>
                </a:cubicBezTo>
                <a:cubicBezTo>
                  <a:pt x="206633" y="189909"/>
                  <a:pt x="164206" y="84402"/>
                  <a:pt x="165881" y="47000"/>
                </a:cubicBezTo>
                <a:cubicBezTo>
                  <a:pt x="167556" y="9598"/>
                  <a:pt x="246268" y="4015"/>
                  <a:pt x="232870" y="3457"/>
                </a:cubicBezTo>
                <a:cubicBezTo>
                  <a:pt x="219472" y="2899"/>
                  <a:pt x="101125" y="28579"/>
                  <a:pt x="85494" y="43651"/>
                </a:cubicBezTo>
                <a:cubicBezTo>
                  <a:pt x="69863" y="58723"/>
                  <a:pt x="132944" y="93334"/>
                  <a:pt x="139085" y="93892"/>
                </a:cubicBezTo>
                <a:cubicBezTo>
                  <a:pt x="145226" y="94450"/>
                  <a:pt x="144668" y="59281"/>
                  <a:pt x="122338" y="47000"/>
                </a:cubicBezTo>
                <a:cubicBezTo>
                  <a:pt x="100008" y="34719"/>
                  <a:pt x="-15548" y="20763"/>
                  <a:pt x="1758" y="1350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20845D9D-C4DA-8CC0-550B-1875203B4AE5}"/>
              </a:ext>
            </a:extLst>
          </p:cNvPr>
          <p:cNvSpPr/>
          <p:nvPr/>
        </p:nvSpPr>
        <p:spPr>
          <a:xfrm>
            <a:off x="7828557" y="3136900"/>
            <a:ext cx="42268" cy="168275"/>
          </a:xfrm>
          <a:custGeom>
            <a:avLst/>
            <a:gdLst>
              <a:gd name="connsiteX0" fmla="*/ 16868 w 42268"/>
              <a:gd name="connsiteY0" fmla="*/ 0 h 168275"/>
              <a:gd name="connsiteX1" fmla="*/ 993 w 42268"/>
              <a:gd name="connsiteY1" fmla="*/ 79375 h 168275"/>
              <a:gd name="connsiteX2" fmla="*/ 42268 w 42268"/>
              <a:gd name="connsiteY2" fmla="*/ 168275 h 16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68" h="168275">
                <a:moveTo>
                  <a:pt x="16868" y="0"/>
                </a:moveTo>
                <a:cubicBezTo>
                  <a:pt x="6814" y="25664"/>
                  <a:pt x="-3240" y="51329"/>
                  <a:pt x="993" y="79375"/>
                </a:cubicBezTo>
                <a:cubicBezTo>
                  <a:pt x="5226" y="107421"/>
                  <a:pt x="23747" y="137848"/>
                  <a:pt x="42268" y="168275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91085723-EDE8-7926-095C-52EA456808BE}"/>
              </a:ext>
            </a:extLst>
          </p:cNvPr>
          <p:cNvSpPr/>
          <p:nvPr/>
        </p:nvSpPr>
        <p:spPr>
          <a:xfrm>
            <a:off x="7736142" y="3123986"/>
            <a:ext cx="220319" cy="300485"/>
          </a:xfrm>
          <a:custGeom>
            <a:avLst/>
            <a:gdLst>
              <a:gd name="connsiteX0" fmla="*/ 115633 w 220319"/>
              <a:gd name="connsiteY0" fmla="*/ 214 h 300485"/>
              <a:gd name="connsiteX1" fmla="*/ 96583 w 220319"/>
              <a:gd name="connsiteY1" fmla="*/ 73239 h 300485"/>
              <a:gd name="connsiteX2" fmla="*/ 109283 w 220319"/>
              <a:gd name="connsiteY2" fmla="*/ 190714 h 300485"/>
              <a:gd name="connsiteX3" fmla="*/ 169608 w 220319"/>
              <a:gd name="connsiteY3" fmla="*/ 238339 h 300485"/>
              <a:gd name="connsiteX4" fmla="*/ 217233 w 220319"/>
              <a:gd name="connsiteY4" fmla="*/ 298664 h 300485"/>
              <a:gd name="connsiteX5" fmla="*/ 191833 w 220319"/>
              <a:gd name="connsiteY5" fmla="*/ 266914 h 300485"/>
              <a:gd name="connsiteX6" fmla="*/ 1333 w 220319"/>
              <a:gd name="connsiteY6" fmla="*/ 95464 h 300485"/>
              <a:gd name="connsiteX7" fmla="*/ 115633 w 220319"/>
              <a:gd name="connsiteY7" fmla="*/ 214 h 30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319" h="300485">
                <a:moveTo>
                  <a:pt x="115633" y="214"/>
                </a:moveTo>
                <a:cubicBezTo>
                  <a:pt x="131508" y="-3490"/>
                  <a:pt x="97641" y="41489"/>
                  <a:pt x="96583" y="73239"/>
                </a:cubicBezTo>
                <a:cubicBezTo>
                  <a:pt x="95525" y="104989"/>
                  <a:pt x="97112" y="163197"/>
                  <a:pt x="109283" y="190714"/>
                </a:cubicBezTo>
                <a:cubicBezTo>
                  <a:pt x="121454" y="218231"/>
                  <a:pt x="151616" y="220347"/>
                  <a:pt x="169608" y="238339"/>
                </a:cubicBezTo>
                <a:cubicBezTo>
                  <a:pt x="187600" y="256331"/>
                  <a:pt x="213529" y="293902"/>
                  <a:pt x="217233" y="298664"/>
                </a:cubicBezTo>
                <a:cubicBezTo>
                  <a:pt x="220937" y="303426"/>
                  <a:pt x="227816" y="300781"/>
                  <a:pt x="191833" y="266914"/>
                </a:cubicBezTo>
                <a:cubicBezTo>
                  <a:pt x="155850" y="233047"/>
                  <a:pt x="16150" y="134622"/>
                  <a:pt x="1333" y="95464"/>
                </a:cubicBezTo>
                <a:cubicBezTo>
                  <a:pt x="-13484" y="56306"/>
                  <a:pt x="99758" y="3918"/>
                  <a:pt x="115633" y="2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72F7F0D5-B129-4765-CD8D-6D47DD3568BF}"/>
              </a:ext>
            </a:extLst>
          </p:cNvPr>
          <p:cNvSpPr/>
          <p:nvPr/>
        </p:nvSpPr>
        <p:spPr>
          <a:xfrm>
            <a:off x="7835747" y="3374879"/>
            <a:ext cx="178768" cy="260496"/>
          </a:xfrm>
          <a:custGeom>
            <a:avLst/>
            <a:gdLst>
              <a:gd name="connsiteX0" fmla="*/ 153 w 178768"/>
              <a:gd name="connsiteY0" fmla="*/ 146 h 260496"/>
              <a:gd name="connsiteX1" fmla="*/ 133503 w 178768"/>
              <a:gd name="connsiteY1" fmla="*/ 47771 h 260496"/>
              <a:gd name="connsiteX2" fmla="*/ 168428 w 178768"/>
              <a:gd name="connsiteY2" fmla="*/ 98571 h 260496"/>
              <a:gd name="connsiteX3" fmla="*/ 158903 w 178768"/>
              <a:gd name="connsiteY3" fmla="*/ 181121 h 260496"/>
              <a:gd name="connsiteX4" fmla="*/ 120803 w 178768"/>
              <a:gd name="connsiteY4" fmla="*/ 260496 h 260496"/>
              <a:gd name="connsiteX5" fmla="*/ 171603 w 178768"/>
              <a:gd name="connsiteY5" fmla="*/ 181121 h 260496"/>
              <a:gd name="connsiteX6" fmla="*/ 171603 w 178768"/>
              <a:gd name="connsiteY6" fmla="*/ 146196 h 260496"/>
              <a:gd name="connsiteX7" fmla="*/ 108103 w 178768"/>
              <a:gd name="connsiteY7" fmla="*/ 63646 h 260496"/>
              <a:gd name="connsiteX8" fmla="*/ 153 w 178768"/>
              <a:gd name="connsiteY8" fmla="*/ 146 h 26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768" h="260496">
                <a:moveTo>
                  <a:pt x="153" y="146"/>
                </a:moveTo>
                <a:cubicBezTo>
                  <a:pt x="4386" y="-2500"/>
                  <a:pt x="105457" y="31367"/>
                  <a:pt x="133503" y="47771"/>
                </a:cubicBezTo>
                <a:cubicBezTo>
                  <a:pt x="161549" y="64175"/>
                  <a:pt x="164195" y="76346"/>
                  <a:pt x="168428" y="98571"/>
                </a:cubicBezTo>
                <a:cubicBezTo>
                  <a:pt x="172661" y="120796"/>
                  <a:pt x="166840" y="154134"/>
                  <a:pt x="158903" y="181121"/>
                </a:cubicBezTo>
                <a:cubicBezTo>
                  <a:pt x="150966" y="208108"/>
                  <a:pt x="118686" y="260496"/>
                  <a:pt x="120803" y="260496"/>
                </a:cubicBezTo>
                <a:cubicBezTo>
                  <a:pt x="122920" y="260496"/>
                  <a:pt x="163136" y="200171"/>
                  <a:pt x="171603" y="181121"/>
                </a:cubicBezTo>
                <a:cubicBezTo>
                  <a:pt x="180070" y="162071"/>
                  <a:pt x="182186" y="165775"/>
                  <a:pt x="171603" y="146196"/>
                </a:cubicBezTo>
                <a:cubicBezTo>
                  <a:pt x="161020" y="126617"/>
                  <a:pt x="135620" y="80050"/>
                  <a:pt x="108103" y="63646"/>
                </a:cubicBezTo>
                <a:cubicBezTo>
                  <a:pt x="80586" y="47242"/>
                  <a:pt x="-4080" y="2792"/>
                  <a:pt x="153" y="14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D0690435-4472-42AD-F4B5-F2D2CB1C3A49}"/>
              </a:ext>
            </a:extLst>
          </p:cNvPr>
          <p:cNvSpPr/>
          <p:nvPr/>
        </p:nvSpPr>
        <p:spPr>
          <a:xfrm>
            <a:off x="7752730" y="3363673"/>
            <a:ext cx="207839" cy="253335"/>
          </a:xfrm>
          <a:custGeom>
            <a:avLst/>
            <a:gdLst>
              <a:gd name="connsiteX0" fmla="*/ 105395 w 207839"/>
              <a:gd name="connsiteY0" fmla="*/ 1827 h 253335"/>
              <a:gd name="connsiteX1" fmla="*/ 67295 w 207839"/>
              <a:gd name="connsiteY1" fmla="*/ 78027 h 253335"/>
              <a:gd name="connsiteX2" fmla="*/ 54595 w 207839"/>
              <a:gd name="connsiteY2" fmla="*/ 135177 h 253335"/>
              <a:gd name="connsiteX3" fmla="*/ 83170 w 207839"/>
              <a:gd name="connsiteY3" fmla="*/ 192327 h 253335"/>
              <a:gd name="connsiteX4" fmla="*/ 206995 w 207839"/>
              <a:gd name="connsiteY4" fmla="*/ 252652 h 253335"/>
              <a:gd name="connsiteX5" fmla="*/ 130795 w 207839"/>
              <a:gd name="connsiteY5" fmla="*/ 220902 h 253335"/>
              <a:gd name="connsiteX6" fmla="*/ 620 w 207839"/>
              <a:gd name="connsiteY6" fmla="*/ 160577 h 253335"/>
              <a:gd name="connsiteX7" fmla="*/ 105395 w 207839"/>
              <a:gd name="connsiteY7" fmla="*/ 1827 h 25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839" h="253335">
                <a:moveTo>
                  <a:pt x="105395" y="1827"/>
                </a:moveTo>
                <a:cubicBezTo>
                  <a:pt x="116508" y="-11931"/>
                  <a:pt x="75762" y="55802"/>
                  <a:pt x="67295" y="78027"/>
                </a:cubicBezTo>
                <a:cubicBezTo>
                  <a:pt x="58828" y="100252"/>
                  <a:pt x="51949" y="116127"/>
                  <a:pt x="54595" y="135177"/>
                </a:cubicBezTo>
                <a:cubicBezTo>
                  <a:pt x="57241" y="154227"/>
                  <a:pt x="57770" y="172748"/>
                  <a:pt x="83170" y="192327"/>
                </a:cubicBezTo>
                <a:cubicBezTo>
                  <a:pt x="108570" y="211906"/>
                  <a:pt x="199058" y="247890"/>
                  <a:pt x="206995" y="252652"/>
                </a:cubicBezTo>
                <a:cubicBezTo>
                  <a:pt x="214933" y="257415"/>
                  <a:pt x="165191" y="236248"/>
                  <a:pt x="130795" y="220902"/>
                </a:cubicBezTo>
                <a:cubicBezTo>
                  <a:pt x="96399" y="205556"/>
                  <a:pt x="10145" y="190739"/>
                  <a:pt x="620" y="160577"/>
                </a:cubicBezTo>
                <a:cubicBezTo>
                  <a:pt x="-8905" y="130415"/>
                  <a:pt x="94282" y="15585"/>
                  <a:pt x="105395" y="182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D088888F-16B6-53A1-1515-19D32A5AC675}"/>
              </a:ext>
            </a:extLst>
          </p:cNvPr>
          <p:cNvSpPr/>
          <p:nvPr/>
        </p:nvSpPr>
        <p:spPr>
          <a:xfrm>
            <a:off x="7843241" y="3421723"/>
            <a:ext cx="87932" cy="151102"/>
          </a:xfrm>
          <a:custGeom>
            <a:avLst/>
            <a:gdLst>
              <a:gd name="connsiteX0" fmla="*/ 62509 w 87932"/>
              <a:gd name="connsiteY0" fmla="*/ 927 h 151102"/>
              <a:gd name="connsiteX1" fmla="*/ 87909 w 87932"/>
              <a:gd name="connsiteY1" fmla="*/ 83477 h 151102"/>
              <a:gd name="connsiteX2" fmla="*/ 65684 w 87932"/>
              <a:gd name="connsiteY2" fmla="*/ 108877 h 151102"/>
              <a:gd name="connsiteX3" fmla="*/ 2184 w 87932"/>
              <a:gd name="connsiteY3" fmla="*/ 93002 h 151102"/>
              <a:gd name="connsiteX4" fmla="*/ 21234 w 87932"/>
              <a:gd name="connsiteY4" fmla="*/ 131102 h 151102"/>
              <a:gd name="connsiteX5" fmla="*/ 84734 w 87932"/>
              <a:gd name="connsiteY5" fmla="*/ 143802 h 151102"/>
              <a:gd name="connsiteX6" fmla="*/ 62509 w 87932"/>
              <a:gd name="connsiteY6" fmla="*/ 927 h 15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932" h="151102">
                <a:moveTo>
                  <a:pt x="62509" y="927"/>
                </a:moveTo>
                <a:cubicBezTo>
                  <a:pt x="63038" y="-9127"/>
                  <a:pt x="87380" y="65485"/>
                  <a:pt x="87909" y="83477"/>
                </a:cubicBezTo>
                <a:cubicBezTo>
                  <a:pt x="88438" y="101469"/>
                  <a:pt x="79971" y="107290"/>
                  <a:pt x="65684" y="108877"/>
                </a:cubicBezTo>
                <a:cubicBezTo>
                  <a:pt x="51397" y="110464"/>
                  <a:pt x="9592" y="89298"/>
                  <a:pt x="2184" y="93002"/>
                </a:cubicBezTo>
                <a:cubicBezTo>
                  <a:pt x="-5224" y="96706"/>
                  <a:pt x="7476" y="122635"/>
                  <a:pt x="21234" y="131102"/>
                </a:cubicBezTo>
                <a:cubicBezTo>
                  <a:pt x="34992" y="139569"/>
                  <a:pt x="74151" y="162852"/>
                  <a:pt x="84734" y="143802"/>
                </a:cubicBezTo>
                <a:cubicBezTo>
                  <a:pt x="95317" y="124752"/>
                  <a:pt x="61980" y="10981"/>
                  <a:pt x="62509" y="92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3EA8281D-5B30-5E6D-03B6-B9D61D11735B}"/>
              </a:ext>
            </a:extLst>
          </p:cNvPr>
          <p:cNvSpPr/>
          <p:nvPr/>
        </p:nvSpPr>
        <p:spPr>
          <a:xfrm>
            <a:off x="7810197" y="3416296"/>
            <a:ext cx="105788" cy="95268"/>
          </a:xfrm>
          <a:custGeom>
            <a:avLst/>
            <a:gdLst>
              <a:gd name="connsiteX0" fmla="*/ 105078 w 105788"/>
              <a:gd name="connsiteY0" fmla="*/ 4 h 95268"/>
              <a:gd name="connsiteX1" fmla="*/ 76503 w 105788"/>
              <a:gd name="connsiteY1" fmla="*/ 66679 h 95268"/>
              <a:gd name="connsiteX2" fmla="*/ 303 w 105788"/>
              <a:gd name="connsiteY2" fmla="*/ 95254 h 95268"/>
              <a:gd name="connsiteX3" fmla="*/ 51103 w 105788"/>
              <a:gd name="connsiteY3" fmla="*/ 69854 h 95268"/>
              <a:gd name="connsiteX4" fmla="*/ 105078 w 105788"/>
              <a:gd name="connsiteY4" fmla="*/ 4 h 9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88" h="95268">
                <a:moveTo>
                  <a:pt x="105078" y="4"/>
                </a:moveTo>
                <a:cubicBezTo>
                  <a:pt x="109311" y="-525"/>
                  <a:pt x="93965" y="50804"/>
                  <a:pt x="76503" y="66679"/>
                </a:cubicBezTo>
                <a:cubicBezTo>
                  <a:pt x="59041" y="82554"/>
                  <a:pt x="4536" y="94725"/>
                  <a:pt x="303" y="95254"/>
                </a:cubicBezTo>
                <a:cubicBezTo>
                  <a:pt x="-3930" y="95783"/>
                  <a:pt x="37345" y="82025"/>
                  <a:pt x="51103" y="69854"/>
                </a:cubicBezTo>
                <a:cubicBezTo>
                  <a:pt x="64861" y="57683"/>
                  <a:pt x="100845" y="533"/>
                  <a:pt x="105078" y="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117705E-D6C7-84D8-F5AB-20B580FCF707}"/>
              </a:ext>
            </a:extLst>
          </p:cNvPr>
          <p:cNvSpPr/>
          <p:nvPr/>
        </p:nvSpPr>
        <p:spPr>
          <a:xfrm>
            <a:off x="7514729" y="3161215"/>
            <a:ext cx="303940" cy="332864"/>
          </a:xfrm>
          <a:custGeom>
            <a:avLst/>
            <a:gdLst>
              <a:gd name="connsiteX0" fmla="*/ 298946 w 303940"/>
              <a:gd name="connsiteY0" fmla="*/ 1085 h 332864"/>
              <a:gd name="connsiteX1" fmla="*/ 137021 w 303940"/>
              <a:gd name="connsiteY1" fmla="*/ 74110 h 332864"/>
              <a:gd name="connsiteX2" fmla="*/ 111621 w 303940"/>
              <a:gd name="connsiteY2" fmla="*/ 102685 h 332864"/>
              <a:gd name="connsiteX3" fmla="*/ 216396 w 303940"/>
              <a:gd name="connsiteY3" fmla="*/ 232860 h 332864"/>
              <a:gd name="connsiteX4" fmla="*/ 264021 w 303940"/>
              <a:gd name="connsiteY4" fmla="*/ 331285 h 332864"/>
              <a:gd name="connsiteX5" fmla="*/ 235446 w 303940"/>
              <a:gd name="connsiteY5" fmla="*/ 280485 h 332864"/>
              <a:gd name="connsiteX6" fmla="*/ 70346 w 303940"/>
              <a:gd name="connsiteY6" fmla="*/ 115385 h 332864"/>
              <a:gd name="connsiteX7" fmla="*/ 3671 w 303940"/>
              <a:gd name="connsiteY7" fmla="*/ 128085 h 332864"/>
              <a:gd name="connsiteX8" fmla="*/ 171946 w 303940"/>
              <a:gd name="connsiteY8" fmla="*/ 39185 h 332864"/>
              <a:gd name="connsiteX9" fmla="*/ 254496 w 303940"/>
              <a:gd name="connsiteY9" fmla="*/ 29660 h 332864"/>
              <a:gd name="connsiteX10" fmla="*/ 298946 w 303940"/>
              <a:gd name="connsiteY10" fmla="*/ 1085 h 33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940" h="332864">
                <a:moveTo>
                  <a:pt x="298946" y="1085"/>
                </a:moveTo>
                <a:cubicBezTo>
                  <a:pt x="279367" y="8493"/>
                  <a:pt x="168242" y="57177"/>
                  <a:pt x="137021" y="74110"/>
                </a:cubicBezTo>
                <a:cubicBezTo>
                  <a:pt x="105800" y="91043"/>
                  <a:pt x="98392" y="76227"/>
                  <a:pt x="111621" y="102685"/>
                </a:cubicBezTo>
                <a:cubicBezTo>
                  <a:pt x="124850" y="129143"/>
                  <a:pt x="190996" y="194760"/>
                  <a:pt x="216396" y="232860"/>
                </a:cubicBezTo>
                <a:cubicBezTo>
                  <a:pt x="241796" y="270960"/>
                  <a:pt x="260846" y="323347"/>
                  <a:pt x="264021" y="331285"/>
                </a:cubicBezTo>
                <a:cubicBezTo>
                  <a:pt x="267196" y="339223"/>
                  <a:pt x="267725" y="316468"/>
                  <a:pt x="235446" y="280485"/>
                </a:cubicBezTo>
                <a:cubicBezTo>
                  <a:pt x="203167" y="244502"/>
                  <a:pt x="108975" y="140785"/>
                  <a:pt x="70346" y="115385"/>
                </a:cubicBezTo>
                <a:cubicBezTo>
                  <a:pt x="31717" y="89985"/>
                  <a:pt x="-13262" y="140785"/>
                  <a:pt x="3671" y="128085"/>
                </a:cubicBezTo>
                <a:cubicBezTo>
                  <a:pt x="20604" y="115385"/>
                  <a:pt x="130142" y="55589"/>
                  <a:pt x="171946" y="39185"/>
                </a:cubicBezTo>
                <a:cubicBezTo>
                  <a:pt x="213750" y="22781"/>
                  <a:pt x="233329" y="32835"/>
                  <a:pt x="254496" y="29660"/>
                </a:cubicBezTo>
                <a:cubicBezTo>
                  <a:pt x="275663" y="26485"/>
                  <a:pt x="318525" y="-6323"/>
                  <a:pt x="298946" y="10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84445DC2-4F0F-2D4D-2EF2-9212CB3A519C}"/>
              </a:ext>
            </a:extLst>
          </p:cNvPr>
          <p:cNvSpPr/>
          <p:nvPr/>
        </p:nvSpPr>
        <p:spPr>
          <a:xfrm>
            <a:off x="7250460" y="3475499"/>
            <a:ext cx="165044" cy="240576"/>
          </a:xfrm>
          <a:custGeom>
            <a:avLst/>
            <a:gdLst>
              <a:gd name="connsiteX0" fmla="*/ 1240 w 165044"/>
              <a:gd name="connsiteY0" fmla="*/ 239251 h 240576"/>
              <a:gd name="connsiteX1" fmla="*/ 23465 w 165044"/>
              <a:gd name="connsiteY1" fmla="*/ 90026 h 240576"/>
              <a:gd name="connsiteX2" fmla="*/ 163165 w 165044"/>
              <a:gd name="connsiteY2" fmla="*/ 4301 h 240576"/>
              <a:gd name="connsiteX3" fmla="*/ 99665 w 165044"/>
              <a:gd name="connsiteY3" fmla="*/ 26526 h 240576"/>
              <a:gd name="connsiteX4" fmla="*/ 36165 w 165044"/>
              <a:gd name="connsiteY4" fmla="*/ 144001 h 240576"/>
              <a:gd name="connsiteX5" fmla="*/ 102840 w 165044"/>
              <a:gd name="connsiteY5" fmla="*/ 109076 h 240576"/>
              <a:gd name="connsiteX6" fmla="*/ 36165 w 165044"/>
              <a:gd name="connsiteY6" fmla="*/ 159876 h 240576"/>
              <a:gd name="connsiteX7" fmla="*/ 1240 w 165044"/>
              <a:gd name="connsiteY7" fmla="*/ 239251 h 24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044" h="240576">
                <a:moveTo>
                  <a:pt x="1240" y="239251"/>
                </a:moveTo>
                <a:cubicBezTo>
                  <a:pt x="-877" y="227609"/>
                  <a:pt x="-3523" y="129184"/>
                  <a:pt x="23465" y="90026"/>
                </a:cubicBezTo>
                <a:cubicBezTo>
                  <a:pt x="50453" y="50868"/>
                  <a:pt x="150465" y="14884"/>
                  <a:pt x="163165" y="4301"/>
                </a:cubicBezTo>
                <a:cubicBezTo>
                  <a:pt x="175865" y="-6282"/>
                  <a:pt x="120832" y="3243"/>
                  <a:pt x="99665" y="26526"/>
                </a:cubicBezTo>
                <a:cubicBezTo>
                  <a:pt x="78498" y="49809"/>
                  <a:pt x="35636" y="130243"/>
                  <a:pt x="36165" y="144001"/>
                </a:cubicBezTo>
                <a:cubicBezTo>
                  <a:pt x="36694" y="157759"/>
                  <a:pt x="102840" y="106430"/>
                  <a:pt x="102840" y="109076"/>
                </a:cubicBezTo>
                <a:cubicBezTo>
                  <a:pt x="102840" y="111722"/>
                  <a:pt x="47277" y="137122"/>
                  <a:pt x="36165" y="159876"/>
                </a:cubicBezTo>
                <a:cubicBezTo>
                  <a:pt x="25053" y="182630"/>
                  <a:pt x="3357" y="250893"/>
                  <a:pt x="1240" y="23925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DBB0685-E6F0-60D3-3C5A-E62EE201BF4C}"/>
              </a:ext>
            </a:extLst>
          </p:cNvPr>
          <p:cNvSpPr/>
          <p:nvPr/>
        </p:nvSpPr>
        <p:spPr>
          <a:xfrm>
            <a:off x="7222411" y="3472742"/>
            <a:ext cx="277721" cy="323573"/>
          </a:xfrm>
          <a:custGeom>
            <a:avLst/>
            <a:gdLst>
              <a:gd name="connsiteX0" fmla="*/ 115014 w 277721"/>
              <a:gd name="connsiteY0" fmla="*/ 38808 h 323573"/>
              <a:gd name="connsiteX1" fmla="*/ 213439 w 277721"/>
              <a:gd name="connsiteY1" fmla="*/ 51508 h 323573"/>
              <a:gd name="connsiteX2" fmla="*/ 276939 w 277721"/>
              <a:gd name="connsiteY2" fmla="*/ 95958 h 323573"/>
              <a:gd name="connsiteX3" fmla="*/ 245189 w 277721"/>
              <a:gd name="connsiteY3" fmla="*/ 178508 h 323573"/>
              <a:gd name="connsiteX4" fmla="*/ 191214 w 277721"/>
              <a:gd name="connsiteY4" fmla="*/ 308683 h 323573"/>
              <a:gd name="connsiteX5" fmla="*/ 124539 w 277721"/>
              <a:gd name="connsiteY5" fmla="*/ 315033 h 323573"/>
              <a:gd name="connsiteX6" fmla="*/ 714 w 277721"/>
              <a:gd name="connsiteY6" fmla="*/ 257883 h 323573"/>
              <a:gd name="connsiteX7" fmla="*/ 76914 w 277721"/>
              <a:gd name="connsiteY7" fmla="*/ 292808 h 323573"/>
              <a:gd name="connsiteX8" fmla="*/ 143589 w 277721"/>
              <a:gd name="connsiteY8" fmla="*/ 289633 h 323573"/>
              <a:gd name="connsiteX9" fmla="*/ 130889 w 277721"/>
              <a:gd name="connsiteY9" fmla="*/ 257883 h 323573"/>
              <a:gd name="connsiteX10" fmla="*/ 251539 w 277721"/>
              <a:gd name="connsiteY10" fmla="*/ 210258 h 323573"/>
              <a:gd name="connsiteX11" fmla="*/ 267414 w 277721"/>
              <a:gd name="connsiteY11" fmla="*/ 130883 h 323573"/>
              <a:gd name="connsiteX12" fmla="*/ 191214 w 277721"/>
              <a:gd name="connsiteY12" fmla="*/ 10233 h 323573"/>
              <a:gd name="connsiteX13" fmla="*/ 219789 w 277721"/>
              <a:gd name="connsiteY13" fmla="*/ 10233 h 323573"/>
              <a:gd name="connsiteX14" fmla="*/ 115014 w 277721"/>
              <a:gd name="connsiteY14" fmla="*/ 38808 h 32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7721" h="323573">
                <a:moveTo>
                  <a:pt x="115014" y="38808"/>
                </a:moveTo>
                <a:cubicBezTo>
                  <a:pt x="113956" y="45687"/>
                  <a:pt x="186452" y="41983"/>
                  <a:pt x="213439" y="51508"/>
                </a:cubicBezTo>
                <a:cubicBezTo>
                  <a:pt x="240426" y="61033"/>
                  <a:pt x="271647" y="74792"/>
                  <a:pt x="276939" y="95958"/>
                </a:cubicBezTo>
                <a:cubicBezTo>
                  <a:pt x="282231" y="117124"/>
                  <a:pt x="259477" y="143054"/>
                  <a:pt x="245189" y="178508"/>
                </a:cubicBezTo>
                <a:cubicBezTo>
                  <a:pt x="230902" y="213962"/>
                  <a:pt x="211322" y="285929"/>
                  <a:pt x="191214" y="308683"/>
                </a:cubicBezTo>
                <a:cubicBezTo>
                  <a:pt x="171106" y="331437"/>
                  <a:pt x="156289" y="323500"/>
                  <a:pt x="124539" y="315033"/>
                </a:cubicBezTo>
                <a:cubicBezTo>
                  <a:pt x="92789" y="306566"/>
                  <a:pt x="714" y="257883"/>
                  <a:pt x="714" y="257883"/>
                </a:cubicBezTo>
                <a:cubicBezTo>
                  <a:pt x="-7223" y="254179"/>
                  <a:pt x="53101" y="287516"/>
                  <a:pt x="76914" y="292808"/>
                </a:cubicBezTo>
                <a:cubicBezTo>
                  <a:pt x="100727" y="298100"/>
                  <a:pt x="134593" y="295454"/>
                  <a:pt x="143589" y="289633"/>
                </a:cubicBezTo>
                <a:cubicBezTo>
                  <a:pt x="152585" y="283812"/>
                  <a:pt x="112897" y="271112"/>
                  <a:pt x="130889" y="257883"/>
                </a:cubicBezTo>
                <a:cubicBezTo>
                  <a:pt x="148881" y="244654"/>
                  <a:pt x="228785" y="231425"/>
                  <a:pt x="251539" y="210258"/>
                </a:cubicBezTo>
                <a:cubicBezTo>
                  <a:pt x="274293" y="189091"/>
                  <a:pt x="277468" y="164221"/>
                  <a:pt x="267414" y="130883"/>
                </a:cubicBezTo>
                <a:cubicBezTo>
                  <a:pt x="257360" y="97545"/>
                  <a:pt x="199151" y="30341"/>
                  <a:pt x="191214" y="10233"/>
                </a:cubicBezTo>
                <a:cubicBezTo>
                  <a:pt x="183277" y="-9875"/>
                  <a:pt x="226668" y="4941"/>
                  <a:pt x="219789" y="10233"/>
                </a:cubicBezTo>
                <a:cubicBezTo>
                  <a:pt x="212910" y="15525"/>
                  <a:pt x="116072" y="31929"/>
                  <a:pt x="115014" y="3880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B7AFD6F5-D528-0819-24C8-7D9B1E5599D9}"/>
              </a:ext>
            </a:extLst>
          </p:cNvPr>
          <p:cNvSpPr/>
          <p:nvPr/>
        </p:nvSpPr>
        <p:spPr>
          <a:xfrm>
            <a:off x="7337269" y="3574993"/>
            <a:ext cx="190656" cy="130320"/>
          </a:xfrm>
          <a:custGeom>
            <a:avLst/>
            <a:gdLst>
              <a:gd name="connsiteX0" fmla="*/ 190656 w 190656"/>
              <a:gd name="connsiteY0" fmla="*/ 57 h 130320"/>
              <a:gd name="connsiteX1" fmla="*/ 136681 w 190656"/>
              <a:gd name="connsiteY1" fmla="*/ 19107 h 130320"/>
              <a:gd name="connsiteX2" fmla="*/ 156 w 190656"/>
              <a:gd name="connsiteY2" fmla="*/ 38157 h 130320"/>
              <a:gd name="connsiteX3" fmla="*/ 108106 w 190656"/>
              <a:gd name="connsiteY3" fmla="*/ 130232 h 130320"/>
              <a:gd name="connsiteX4" fmla="*/ 41431 w 190656"/>
              <a:gd name="connsiteY4" fmla="*/ 54032 h 130320"/>
              <a:gd name="connsiteX5" fmla="*/ 19206 w 190656"/>
              <a:gd name="connsiteY5" fmla="*/ 3232 h 130320"/>
              <a:gd name="connsiteX6" fmla="*/ 136681 w 190656"/>
              <a:gd name="connsiteY6" fmla="*/ 25457 h 130320"/>
              <a:gd name="connsiteX7" fmla="*/ 190656 w 190656"/>
              <a:gd name="connsiteY7" fmla="*/ 57 h 13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656" h="130320">
                <a:moveTo>
                  <a:pt x="190656" y="57"/>
                </a:moveTo>
                <a:cubicBezTo>
                  <a:pt x="190656" y="-1001"/>
                  <a:pt x="168431" y="12757"/>
                  <a:pt x="136681" y="19107"/>
                </a:cubicBezTo>
                <a:cubicBezTo>
                  <a:pt x="104931" y="25457"/>
                  <a:pt x="4919" y="19636"/>
                  <a:pt x="156" y="38157"/>
                </a:cubicBezTo>
                <a:cubicBezTo>
                  <a:pt x="-4607" y="56678"/>
                  <a:pt x="101227" y="127586"/>
                  <a:pt x="108106" y="130232"/>
                </a:cubicBezTo>
                <a:cubicBezTo>
                  <a:pt x="114985" y="132878"/>
                  <a:pt x="56248" y="75199"/>
                  <a:pt x="41431" y="54032"/>
                </a:cubicBezTo>
                <a:cubicBezTo>
                  <a:pt x="26614" y="32865"/>
                  <a:pt x="3331" y="7994"/>
                  <a:pt x="19206" y="3232"/>
                </a:cubicBezTo>
                <a:cubicBezTo>
                  <a:pt x="35081" y="-1530"/>
                  <a:pt x="110752" y="21224"/>
                  <a:pt x="136681" y="25457"/>
                </a:cubicBezTo>
                <a:cubicBezTo>
                  <a:pt x="162610" y="29690"/>
                  <a:pt x="190656" y="1115"/>
                  <a:pt x="190656" y="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B0CCEBDA-BADC-1957-EF09-6B5F565C8EEE}"/>
              </a:ext>
            </a:extLst>
          </p:cNvPr>
          <p:cNvSpPr/>
          <p:nvPr/>
        </p:nvSpPr>
        <p:spPr>
          <a:xfrm>
            <a:off x="6891769" y="3108255"/>
            <a:ext cx="509160" cy="703032"/>
          </a:xfrm>
          <a:custGeom>
            <a:avLst/>
            <a:gdLst>
              <a:gd name="connsiteX0" fmla="*/ 1156 w 509160"/>
              <a:gd name="connsiteY0" fmla="*/ 70 h 703032"/>
              <a:gd name="connsiteX1" fmla="*/ 255156 w 509160"/>
              <a:gd name="connsiteY1" fmla="*/ 212795 h 703032"/>
              <a:gd name="connsiteX2" fmla="*/ 198006 w 509160"/>
              <a:gd name="connsiteY2" fmla="*/ 190570 h 703032"/>
              <a:gd name="connsiteX3" fmla="*/ 229756 w 509160"/>
              <a:gd name="connsiteY3" fmla="*/ 349320 h 703032"/>
              <a:gd name="connsiteX4" fmla="*/ 299606 w 509160"/>
              <a:gd name="connsiteY4" fmla="*/ 473145 h 703032"/>
              <a:gd name="connsiteX5" fmla="*/ 293256 w 509160"/>
              <a:gd name="connsiteY5" fmla="*/ 473145 h 703032"/>
              <a:gd name="connsiteX6" fmla="*/ 337706 w 509160"/>
              <a:gd name="connsiteY6" fmla="*/ 584270 h 703032"/>
              <a:gd name="connsiteX7" fmla="*/ 423431 w 509160"/>
              <a:gd name="connsiteY7" fmla="*/ 638245 h 703032"/>
              <a:gd name="connsiteX8" fmla="*/ 509156 w 509160"/>
              <a:gd name="connsiteY8" fmla="*/ 701745 h 703032"/>
              <a:gd name="connsiteX9" fmla="*/ 426606 w 509160"/>
              <a:gd name="connsiteY9" fmla="*/ 676345 h 703032"/>
              <a:gd name="connsiteX10" fmla="*/ 321831 w 509160"/>
              <a:gd name="connsiteY10" fmla="*/ 622370 h 703032"/>
              <a:gd name="connsiteX11" fmla="*/ 220231 w 509160"/>
              <a:gd name="connsiteY11" fmla="*/ 308045 h 703032"/>
              <a:gd name="connsiteX12" fmla="*/ 163081 w 509160"/>
              <a:gd name="connsiteY12" fmla="*/ 190570 h 703032"/>
              <a:gd name="connsiteX13" fmla="*/ 1156 w 509160"/>
              <a:gd name="connsiteY13" fmla="*/ 70 h 70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9160" h="703032">
                <a:moveTo>
                  <a:pt x="1156" y="70"/>
                </a:moveTo>
                <a:cubicBezTo>
                  <a:pt x="16502" y="3774"/>
                  <a:pt x="222348" y="181045"/>
                  <a:pt x="255156" y="212795"/>
                </a:cubicBezTo>
                <a:cubicBezTo>
                  <a:pt x="287964" y="244545"/>
                  <a:pt x="202239" y="167816"/>
                  <a:pt x="198006" y="190570"/>
                </a:cubicBezTo>
                <a:cubicBezTo>
                  <a:pt x="193773" y="213324"/>
                  <a:pt x="212823" y="302224"/>
                  <a:pt x="229756" y="349320"/>
                </a:cubicBezTo>
                <a:cubicBezTo>
                  <a:pt x="246689" y="396416"/>
                  <a:pt x="299606" y="473145"/>
                  <a:pt x="299606" y="473145"/>
                </a:cubicBezTo>
                <a:cubicBezTo>
                  <a:pt x="310189" y="493783"/>
                  <a:pt x="286906" y="454624"/>
                  <a:pt x="293256" y="473145"/>
                </a:cubicBezTo>
                <a:cubicBezTo>
                  <a:pt x="299606" y="491666"/>
                  <a:pt x="316010" y="556753"/>
                  <a:pt x="337706" y="584270"/>
                </a:cubicBezTo>
                <a:cubicBezTo>
                  <a:pt x="359402" y="611787"/>
                  <a:pt x="394856" y="618666"/>
                  <a:pt x="423431" y="638245"/>
                </a:cubicBezTo>
                <a:cubicBezTo>
                  <a:pt x="452006" y="657824"/>
                  <a:pt x="508627" y="695395"/>
                  <a:pt x="509156" y="701745"/>
                </a:cubicBezTo>
                <a:cubicBezTo>
                  <a:pt x="509685" y="708095"/>
                  <a:pt x="457827" y="689574"/>
                  <a:pt x="426606" y="676345"/>
                </a:cubicBezTo>
                <a:cubicBezTo>
                  <a:pt x="395385" y="663116"/>
                  <a:pt x="356227" y="683753"/>
                  <a:pt x="321831" y="622370"/>
                </a:cubicBezTo>
                <a:cubicBezTo>
                  <a:pt x="287435" y="560987"/>
                  <a:pt x="246689" y="380012"/>
                  <a:pt x="220231" y="308045"/>
                </a:cubicBezTo>
                <a:cubicBezTo>
                  <a:pt x="193773" y="236078"/>
                  <a:pt x="198535" y="240841"/>
                  <a:pt x="163081" y="190570"/>
                </a:cubicBezTo>
                <a:cubicBezTo>
                  <a:pt x="127627" y="140299"/>
                  <a:pt x="-14190" y="-3634"/>
                  <a:pt x="1156" y="7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73BC0F42-39D9-D3C0-D5E4-AAABE9E859B3}"/>
              </a:ext>
            </a:extLst>
          </p:cNvPr>
          <p:cNvSpPr/>
          <p:nvPr/>
        </p:nvSpPr>
        <p:spPr>
          <a:xfrm>
            <a:off x="7275496" y="2548249"/>
            <a:ext cx="288326" cy="229931"/>
          </a:xfrm>
          <a:custGeom>
            <a:avLst/>
            <a:gdLst>
              <a:gd name="connsiteX0" fmla="*/ 1604 w 288326"/>
              <a:gd name="connsiteY0" fmla="*/ 33026 h 229931"/>
              <a:gd name="connsiteX1" fmla="*/ 23829 w 288326"/>
              <a:gd name="connsiteY1" fmla="*/ 210826 h 229931"/>
              <a:gd name="connsiteX2" fmla="*/ 58754 w 288326"/>
              <a:gd name="connsiteY2" fmla="*/ 188601 h 229931"/>
              <a:gd name="connsiteX3" fmla="*/ 58754 w 288326"/>
              <a:gd name="connsiteY3" fmla="*/ 220351 h 229931"/>
              <a:gd name="connsiteX4" fmla="*/ 287354 w 288326"/>
              <a:gd name="connsiteY4" fmla="*/ 1276 h 229931"/>
              <a:gd name="connsiteX5" fmla="*/ 138129 w 288326"/>
              <a:gd name="connsiteY5" fmla="*/ 134626 h 229931"/>
              <a:gd name="connsiteX6" fmla="*/ 65104 w 288326"/>
              <a:gd name="connsiteY6" fmla="*/ 229876 h 229931"/>
              <a:gd name="connsiteX7" fmla="*/ 112729 w 288326"/>
              <a:gd name="connsiteY7" fmla="*/ 121926 h 229931"/>
              <a:gd name="connsiteX8" fmla="*/ 68279 w 288326"/>
              <a:gd name="connsiteY8" fmla="*/ 182251 h 229931"/>
              <a:gd name="connsiteX9" fmla="*/ 1604 w 288326"/>
              <a:gd name="connsiteY9" fmla="*/ 33026 h 22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326" h="229931">
                <a:moveTo>
                  <a:pt x="1604" y="33026"/>
                </a:moveTo>
                <a:cubicBezTo>
                  <a:pt x="-5804" y="37789"/>
                  <a:pt x="14304" y="184897"/>
                  <a:pt x="23829" y="210826"/>
                </a:cubicBezTo>
                <a:cubicBezTo>
                  <a:pt x="33354" y="236755"/>
                  <a:pt x="52933" y="187014"/>
                  <a:pt x="58754" y="188601"/>
                </a:cubicBezTo>
                <a:cubicBezTo>
                  <a:pt x="64575" y="190189"/>
                  <a:pt x="20654" y="251572"/>
                  <a:pt x="58754" y="220351"/>
                </a:cubicBezTo>
                <a:cubicBezTo>
                  <a:pt x="96854" y="189130"/>
                  <a:pt x="274125" y="15563"/>
                  <a:pt x="287354" y="1276"/>
                </a:cubicBezTo>
                <a:cubicBezTo>
                  <a:pt x="300583" y="-13012"/>
                  <a:pt x="175171" y="96526"/>
                  <a:pt x="138129" y="134626"/>
                </a:cubicBezTo>
                <a:cubicBezTo>
                  <a:pt x="101087" y="172726"/>
                  <a:pt x="69337" y="231993"/>
                  <a:pt x="65104" y="229876"/>
                </a:cubicBezTo>
                <a:cubicBezTo>
                  <a:pt x="60871" y="227759"/>
                  <a:pt x="112200" y="129864"/>
                  <a:pt x="112729" y="121926"/>
                </a:cubicBezTo>
                <a:cubicBezTo>
                  <a:pt x="113258" y="113989"/>
                  <a:pt x="86271" y="190718"/>
                  <a:pt x="68279" y="182251"/>
                </a:cubicBezTo>
                <a:cubicBezTo>
                  <a:pt x="50287" y="173784"/>
                  <a:pt x="9012" y="28263"/>
                  <a:pt x="1604" y="330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617ABD4E-19B8-7E23-25B6-88955E0E52A4}"/>
              </a:ext>
            </a:extLst>
          </p:cNvPr>
          <p:cNvSpPr/>
          <p:nvPr/>
        </p:nvSpPr>
        <p:spPr>
          <a:xfrm>
            <a:off x="7365942" y="2535685"/>
            <a:ext cx="168664" cy="719192"/>
          </a:xfrm>
          <a:custGeom>
            <a:avLst/>
            <a:gdLst>
              <a:gd name="connsiteX0" fmla="*/ 168333 w 168664"/>
              <a:gd name="connsiteY0" fmla="*/ 4315 h 719192"/>
              <a:gd name="connsiteX1" fmla="*/ 123883 w 168664"/>
              <a:gd name="connsiteY1" fmla="*/ 64640 h 719192"/>
              <a:gd name="connsiteX2" fmla="*/ 161983 w 168664"/>
              <a:gd name="connsiteY2" fmla="*/ 239265 h 719192"/>
              <a:gd name="connsiteX3" fmla="*/ 111183 w 168664"/>
              <a:gd name="connsiteY3" fmla="*/ 372615 h 719192"/>
              <a:gd name="connsiteX4" fmla="*/ 58 w 168664"/>
              <a:gd name="connsiteY4" fmla="*/ 512315 h 719192"/>
              <a:gd name="connsiteX5" fmla="*/ 95308 w 168664"/>
              <a:gd name="connsiteY5" fmla="*/ 715515 h 719192"/>
              <a:gd name="connsiteX6" fmla="*/ 63558 w 168664"/>
              <a:gd name="connsiteY6" fmla="*/ 629790 h 719192"/>
              <a:gd name="connsiteX7" fmla="*/ 66733 w 168664"/>
              <a:gd name="connsiteY7" fmla="*/ 461515 h 719192"/>
              <a:gd name="connsiteX8" fmla="*/ 158808 w 168664"/>
              <a:gd name="connsiteY8" fmla="*/ 321815 h 719192"/>
              <a:gd name="connsiteX9" fmla="*/ 95308 w 168664"/>
              <a:gd name="connsiteY9" fmla="*/ 169415 h 719192"/>
              <a:gd name="connsiteX10" fmla="*/ 168333 w 168664"/>
              <a:gd name="connsiteY10" fmla="*/ 4315 h 71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664" h="719192">
                <a:moveTo>
                  <a:pt x="168333" y="4315"/>
                </a:moveTo>
                <a:cubicBezTo>
                  <a:pt x="173096" y="-13148"/>
                  <a:pt x="124941" y="25482"/>
                  <a:pt x="123883" y="64640"/>
                </a:cubicBezTo>
                <a:cubicBezTo>
                  <a:pt x="122825" y="103798"/>
                  <a:pt x="164100" y="187936"/>
                  <a:pt x="161983" y="239265"/>
                </a:cubicBezTo>
                <a:cubicBezTo>
                  <a:pt x="159866" y="290594"/>
                  <a:pt x="138171" y="327107"/>
                  <a:pt x="111183" y="372615"/>
                </a:cubicBezTo>
                <a:cubicBezTo>
                  <a:pt x="84195" y="418123"/>
                  <a:pt x="2704" y="455165"/>
                  <a:pt x="58" y="512315"/>
                </a:cubicBezTo>
                <a:cubicBezTo>
                  <a:pt x="-2588" y="569465"/>
                  <a:pt x="84725" y="695936"/>
                  <a:pt x="95308" y="715515"/>
                </a:cubicBezTo>
                <a:cubicBezTo>
                  <a:pt x="105891" y="735094"/>
                  <a:pt x="68320" y="672123"/>
                  <a:pt x="63558" y="629790"/>
                </a:cubicBezTo>
                <a:cubicBezTo>
                  <a:pt x="58796" y="587457"/>
                  <a:pt x="50858" y="512844"/>
                  <a:pt x="66733" y="461515"/>
                </a:cubicBezTo>
                <a:cubicBezTo>
                  <a:pt x="82608" y="410186"/>
                  <a:pt x="154045" y="370498"/>
                  <a:pt x="158808" y="321815"/>
                </a:cubicBezTo>
                <a:cubicBezTo>
                  <a:pt x="163570" y="273132"/>
                  <a:pt x="96895" y="220744"/>
                  <a:pt x="95308" y="169415"/>
                </a:cubicBezTo>
                <a:cubicBezTo>
                  <a:pt x="93721" y="118086"/>
                  <a:pt x="163570" y="21778"/>
                  <a:pt x="168333" y="431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48CA6ABE-57B1-2F42-1AD7-19AC0DA3A18C}"/>
              </a:ext>
            </a:extLst>
          </p:cNvPr>
          <p:cNvSpPr/>
          <p:nvPr/>
        </p:nvSpPr>
        <p:spPr>
          <a:xfrm>
            <a:off x="7248461" y="2768481"/>
            <a:ext cx="124010" cy="263766"/>
          </a:xfrm>
          <a:custGeom>
            <a:avLst/>
            <a:gdLst>
              <a:gd name="connsiteX0" fmla="*/ 64 w 124010"/>
              <a:gd name="connsiteY0" fmla="*/ 119 h 263766"/>
              <a:gd name="connsiteX1" fmla="*/ 79439 w 124010"/>
              <a:gd name="connsiteY1" fmla="*/ 123944 h 263766"/>
              <a:gd name="connsiteX2" fmla="*/ 123889 w 124010"/>
              <a:gd name="connsiteY2" fmla="*/ 263644 h 263766"/>
              <a:gd name="connsiteX3" fmla="*/ 66739 w 124010"/>
              <a:gd name="connsiteY3" fmla="*/ 146169 h 263766"/>
              <a:gd name="connsiteX4" fmla="*/ 64 w 124010"/>
              <a:gd name="connsiteY4" fmla="*/ 119 h 26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10" h="263766">
                <a:moveTo>
                  <a:pt x="64" y="119"/>
                </a:moveTo>
                <a:cubicBezTo>
                  <a:pt x="2181" y="-3585"/>
                  <a:pt x="58802" y="80023"/>
                  <a:pt x="79439" y="123944"/>
                </a:cubicBezTo>
                <a:cubicBezTo>
                  <a:pt x="100076" y="167865"/>
                  <a:pt x="126006" y="259940"/>
                  <a:pt x="123889" y="263644"/>
                </a:cubicBezTo>
                <a:cubicBezTo>
                  <a:pt x="121772" y="267348"/>
                  <a:pt x="84731" y="185857"/>
                  <a:pt x="66739" y="146169"/>
                </a:cubicBezTo>
                <a:cubicBezTo>
                  <a:pt x="48747" y="106481"/>
                  <a:pt x="-2053" y="3823"/>
                  <a:pt x="64" y="11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5B543E2D-7AF1-98EB-A277-FE2E55AD526C}"/>
              </a:ext>
            </a:extLst>
          </p:cNvPr>
          <p:cNvSpPr/>
          <p:nvPr/>
        </p:nvSpPr>
        <p:spPr>
          <a:xfrm>
            <a:off x="7184988" y="2841375"/>
            <a:ext cx="85762" cy="130425"/>
          </a:xfrm>
          <a:custGeom>
            <a:avLst/>
            <a:gdLst>
              <a:gd name="connsiteX0" fmla="*/ 85762 w 85762"/>
              <a:gd name="connsiteY0" fmla="*/ 130425 h 130425"/>
              <a:gd name="connsiteX1" fmla="*/ 37 w 85762"/>
              <a:gd name="connsiteY1" fmla="*/ 250 h 130425"/>
              <a:gd name="connsiteX2" fmla="*/ 85762 w 85762"/>
              <a:gd name="connsiteY2" fmla="*/ 130425 h 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762" h="130425">
                <a:moveTo>
                  <a:pt x="85762" y="130425"/>
                </a:moveTo>
                <a:cubicBezTo>
                  <a:pt x="85762" y="130425"/>
                  <a:pt x="-2080" y="7129"/>
                  <a:pt x="37" y="250"/>
                </a:cubicBezTo>
                <a:cubicBezTo>
                  <a:pt x="2154" y="-6629"/>
                  <a:pt x="85762" y="130425"/>
                  <a:pt x="85762" y="1304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5B44B30-234A-E87B-A9F8-A6D36AB3A51E}"/>
              </a:ext>
            </a:extLst>
          </p:cNvPr>
          <p:cNvSpPr/>
          <p:nvPr/>
        </p:nvSpPr>
        <p:spPr>
          <a:xfrm>
            <a:off x="7190069" y="2774693"/>
            <a:ext cx="181481" cy="389965"/>
          </a:xfrm>
          <a:custGeom>
            <a:avLst/>
            <a:gdLst>
              <a:gd name="connsiteX0" fmla="*/ 1306 w 181481"/>
              <a:gd name="connsiteY0" fmla="*/ 257 h 389965"/>
              <a:gd name="connsiteX1" fmla="*/ 99731 w 181481"/>
              <a:gd name="connsiteY1" fmla="*/ 152657 h 389965"/>
              <a:gd name="connsiteX2" fmla="*/ 175931 w 181481"/>
              <a:gd name="connsiteY2" fmla="*/ 384432 h 389965"/>
              <a:gd name="connsiteX3" fmla="*/ 160056 w 181481"/>
              <a:gd name="connsiteY3" fmla="*/ 301882 h 389965"/>
              <a:gd name="connsiteX4" fmla="*/ 36231 w 181481"/>
              <a:gd name="connsiteY4" fmla="*/ 127257 h 389965"/>
              <a:gd name="connsiteX5" fmla="*/ 42581 w 181481"/>
              <a:gd name="connsiteY5" fmla="*/ 187582 h 389965"/>
              <a:gd name="connsiteX6" fmla="*/ 1306 w 181481"/>
              <a:gd name="connsiteY6" fmla="*/ 257 h 3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481" h="389965">
                <a:moveTo>
                  <a:pt x="1306" y="257"/>
                </a:moveTo>
                <a:cubicBezTo>
                  <a:pt x="10831" y="-5564"/>
                  <a:pt x="70627" y="88628"/>
                  <a:pt x="99731" y="152657"/>
                </a:cubicBezTo>
                <a:cubicBezTo>
                  <a:pt x="128835" y="216686"/>
                  <a:pt x="165877" y="359561"/>
                  <a:pt x="175931" y="384432"/>
                </a:cubicBezTo>
                <a:cubicBezTo>
                  <a:pt x="185985" y="409303"/>
                  <a:pt x="183339" y="344744"/>
                  <a:pt x="160056" y="301882"/>
                </a:cubicBezTo>
                <a:cubicBezTo>
                  <a:pt x="136773" y="259020"/>
                  <a:pt x="55810" y="146307"/>
                  <a:pt x="36231" y="127257"/>
                </a:cubicBezTo>
                <a:cubicBezTo>
                  <a:pt x="16652" y="108207"/>
                  <a:pt x="47873" y="201340"/>
                  <a:pt x="42581" y="187582"/>
                </a:cubicBezTo>
                <a:cubicBezTo>
                  <a:pt x="37289" y="173824"/>
                  <a:pt x="-8219" y="6078"/>
                  <a:pt x="1306" y="2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19363436-C92F-BA68-3D15-3699CE74A374}"/>
              </a:ext>
            </a:extLst>
          </p:cNvPr>
          <p:cNvSpPr/>
          <p:nvPr/>
        </p:nvSpPr>
        <p:spPr>
          <a:xfrm>
            <a:off x="7150038" y="3488732"/>
            <a:ext cx="158966" cy="55646"/>
          </a:xfrm>
          <a:custGeom>
            <a:avLst/>
            <a:gdLst>
              <a:gd name="connsiteX0" fmla="*/ 62 w 158966"/>
              <a:gd name="connsiteY0" fmla="*/ 54568 h 55646"/>
              <a:gd name="connsiteX1" fmla="*/ 76262 w 158966"/>
              <a:gd name="connsiteY1" fmla="*/ 48218 h 55646"/>
              <a:gd name="connsiteX2" fmla="*/ 158812 w 158966"/>
              <a:gd name="connsiteY2" fmla="*/ 48218 h 55646"/>
              <a:gd name="connsiteX3" fmla="*/ 98487 w 158966"/>
              <a:gd name="connsiteY3" fmla="*/ 593 h 55646"/>
              <a:gd name="connsiteX4" fmla="*/ 88962 w 158966"/>
              <a:gd name="connsiteY4" fmla="*/ 22818 h 55646"/>
              <a:gd name="connsiteX5" fmla="*/ 62 w 158966"/>
              <a:gd name="connsiteY5" fmla="*/ 54568 h 5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966" h="55646">
                <a:moveTo>
                  <a:pt x="62" y="54568"/>
                </a:moveTo>
                <a:cubicBezTo>
                  <a:pt x="-2055" y="58801"/>
                  <a:pt x="49804" y="49276"/>
                  <a:pt x="76262" y="48218"/>
                </a:cubicBezTo>
                <a:cubicBezTo>
                  <a:pt x="102720" y="47160"/>
                  <a:pt x="155108" y="56155"/>
                  <a:pt x="158812" y="48218"/>
                </a:cubicBezTo>
                <a:cubicBezTo>
                  <a:pt x="162516" y="40281"/>
                  <a:pt x="98487" y="593"/>
                  <a:pt x="98487" y="593"/>
                </a:cubicBezTo>
                <a:cubicBezTo>
                  <a:pt x="86845" y="-3640"/>
                  <a:pt x="99016" y="15939"/>
                  <a:pt x="88962" y="22818"/>
                </a:cubicBezTo>
                <a:cubicBezTo>
                  <a:pt x="78908" y="29697"/>
                  <a:pt x="2179" y="50335"/>
                  <a:pt x="62" y="5456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99CAE02-B86A-F5A1-B7F5-3CDCB7D0CB24}"/>
              </a:ext>
            </a:extLst>
          </p:cNvPr>
          <p:cNvSpPr/>
          <p:nvPr/>
        </p:nvSpPr>
        <p:spPr>
          <a:xfrm>
            <a:off x="6837778" y="2349485"/>
            <a:ext cx="661590" cy="1121300"/>
          </a:xfrm>
          <a:custGeom>
            <a:avLst/>
            <a:gdLst>
              <a:gd name="connsiteX0" fmla="*/ 661572 w 661590"/>
              <a:gd name="connsiteY0" fmla="*/ 15 h 1121300"/>
              <a:gd name="connsiteX1" fmla="*/ 334547 w 661590"/>
              <a:gd name="connsiteY1" fmla="*/ 98440 h 1121300"/>
              <a:gd name="connsiteX2" fmla="*/ 347247 w 661590"/>
              <a:gd name="connsiteY2" fmla="*/ 269890 h 1121300"/>
              <a:gd name="connsiteX3" fmla="*/ 375822 w 661590"/>
              <a:gd name="connsiteY3" fmla="*/ 323865 h 1121300"/>
              <a:gd name="connsiteX4" fmla="*/ 439322 w 661590"/>
              <a:gd name="connsiteY4" fmla="*/ 438165 h 1121300"/>
              <a:gd name="connsiteX5" fmla="*/ 232947 w 661590"/>
              <a:gd name="connsiteY5" fmla="*/ 495315 h 1121300"/>
              <a:gd name="connsiteX6" fmla="*/ 178972 w 661590"/>
              <a:gd name="connsiteY6" fmla="*/ 482615 h 1121300"/>
              <a:gd name="connsiteX7" fmla="*/ 140872 w 661590"/>
              <a:gd name="connsiteY7" fmla="*/ 574690 h 1121300"/>
              <a:gd name="connsiteX8" fmla="*/ 121822 w 661590"/>
              <a:gd name="connsiteY8" fmla="*/ 590565 h 1121300"/>
              <a:gd name="connsiteX9" fmla="*/ 245647 w 661590"/>
              <a:gd name="connsiteY9" fmla="*/ 790590 h 1121300"/>
              <a:gd name="connsiteX10" fmla="*/ 83722 w 661590"/>
              <a:gd name="connsiteY10" fmla="*/ 803290 h 1121300"/>
              <a:gd name="connsiteX11" fmla="*/ 20222 w 661590"/>
              <a:gd name="connsiteY11" fmla="*/ 866790 h 1121300"/>
              <a:gd name="connsiteX12" fmla="*/ 17047 w 661590"/>
              <a:gd name="connsiteY12" fmla="*/ 1031890 h 1121300"/>
              <a:gd name="connsiteX13" fmla="*/ 226597 w 661590"/>
              <a:gd name="connsiteY13" fmla="*/ 990615 h 1121300"/>
              <a:gd name="connsiteX14" fmla="*/ 20222 w 661590"/>
              <a:gd name="connsiteY14" fmla="*/ 1117615 h 1121300"/>
              <a:gd name="connsiteX15" fmla="*/ 182147 w 661590"/>
              <a:gd name="connsiteY15" fmla="*/ 822340 h 1121300"/>
              <a:gd name="connsiteX16" fmla="*/ 169447 w 661590"/>
              <a:gd name="connsiteY16" fmla="*/ 714390 h 1121300"/>
              <a:gd name="connsiteX17" fmla="*/ 128172 w 661590"/>
              <a:gd name="connsiteY17" fmla="*/ 508015 h 1121300"/>
              <a:gd name="connsiteX18" fmla="*/ 350422 w 661590"/>
              <a:gd name="connsiteY18" fmla="*/ 279415 h 1121300"/>
              <a:gd name="connsiteX19" fmla="*/ 280572 w 661590"/>
              <a:gd name="connsiteY19" fmla="*/ 123840 h 1121300"/>
              <a:gd name="connsiteX20" fmla="*/ 318672 w 661590"/>
              <a:gd name="connsiteY20" fmla="*/ 104790 h 1121300"/>
              <a:gd name="connsiteX21" fmla="*/ 661572 w 661590"/>
              <a:gd name="connsiteY21" fmla="*/ 15 h 11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1590" h="1121300">
                <a:moveTo>
                  <a:pt x="661572" y="15"/>
                </a:moveTo>
                <a:cubicBezTo>
                  <a:pt x="664218" y="-1043"/>
                  <a:pt x="386934" y="53461"/>
                  <a:pt x="334547" y="98440"/>
                </a:cubicBezTo>
                <a:cubicBezTo>
                  <a:pt x="282160" y="143419"/>
                  <a:pt x="340368" y="232319"/>
                  <a:pt x="347247" y="269890"/>
                </a:cubicBezTo>
                <a:cubicBezTo>
                  <a:pt x="354126" y="307461"/>
                  <a:pt x="360476" y="295819"/>
                  <a:pt x="375822" y="323865"/>
                </a:cubicBezTo>
                <a:cubicBezTo>
                  <a:pt x="391168" y="351911"/>
                  <a:pt x="463134" y="409590"/>
                  <a:pt x="439322" y="438165"/>
                </a:cubicBezTo>
                <a:cubicBezTo>
                  <a:pt x="415510" y="466740"/>
                  <a:pt x="276339" y="487907"/>
                  <a:pt x="232947" y="495315"/>
                </a:cubicBezTo>
                <a:cubicBezTo>
                  <a:pt x="189555" y="502723"/>
                  <a:pt x="194318" y="469386"/>
                  <a:pt x="178972" y="482615"/>
                </a:cubicBezTo>
                <a:cubicBezTo>
                  <a:pt x="163626" y="495844"/>
                  <a:pt x="150397" y="556698"/>
                  <a:pt x="140872" y="574690"/>
                </a:cubicBezTo>
                <a:cubicBezTo>
                  <a:pt x="131347" y="592682"/>
                  <a:pt x="104360" y="554582"/>
                  <a:pt x="121822" y="590565"/>
                </a:cubicBezTo>
                <a:cubicBezTo>
                  <a:pt x="139284" y="626548"/>
                  <a:pt x="251997" y="755136"/>
                  <a:pt x="245647" y="790590"/>
                </a:cubicBezTo>
                <a:cubicBezTo>
                  <a:pt x="239297" y="826044"/>
                  <a:pt x="121293" y="790590"/>
                  <a:pt x="83722" y="803290"/>
                </a:cubicBezTo>
                <a:cubicBezTo>
                  <a:pt x="46151" y="815990"/>
                  <a:pt x="31334" y="828690"/>
                  <a:pt x="20222" y="866790"/>
                </a:cubicBezTo>
                <a:cubicBezTo>
                  <a:pt x="9110" y="904890"/>
                  <a:pt x="-17349" y="1011253"/>
                  <a:pt x="17047" y="1031890"/>
                </a:cubicBezTo>
                <a:cubicBezTo>
                  <a:pt x="51443" y="1052527"/>
                  <a:pt x="226068" y="976328"/>
                  <a:pt x="226597" y="990615"/>
                </a:cubicBezTo>
                <a:cubicBezTo>
                  <a:pt x="227126" y="1004903"/>
                  <a:pt x="27630" y="1145661"/>
                  <a:pt x="20222" y="1117615"/>
                </a:cubicBezTo>
                <a:cubicBezTo>
                  <a:pt x="12814" y="1089569"/>
                  <a:pt x="157276" y="889544"/>
                  <a:pt x="182147" y="822340"/>
                </a:cubicBezTo>
                <a:cubicBezTo>
                  <a:pt x="207018" y="755136"/>
                  <a:pt x="178443" y="766777"/>
                  <a:pt x="169447" y="714390"/>
                </a:cubicBezTo>
                <a:cubicBezTo>
                  <a:pt x="160451" y="662003"/>
                  <a:pt x="98010" y="580511"/>
                  <a:pt x="128172" y="508015"/>
                </a:cubicBezTo>
                <a:cubicBezTo>
                  <a:pt x="158334" y="435519"/>
                  <a:pt x="325022" y="343444"/>
                  <a:pt x="350422" y="279415"/>
                </a:cubicBezTo>
                <a:cubicBezTo>
                  <a:pt x="375822" y="215386"/>
                  <a:pt x="285864" y="152944"/>
                  <a:pt x="280572" y="123840"/>
                </a:cubicBezTo>
                <a:cubicBezTo>
                  <a:pt x="275280" y="94736"/>
                  <a:pt x="260993" y="120665"/>
                  <a:pt x="318672" y="104790"/>
                </a:cubicBezTo>
                <a:cubicBezTo>
                  <a:pt x="376351" y="88915"/>
                  <a:pt x="658926" y="1073"/>
                  <a:pt x="661572" y="1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95B3EAC-63C2-3FF5-4BA5-298AD3D64582}"/>
              </a:ext>
            </a:extLst>
          </p:cNvPr>
          <p:cNvSpPr/>
          <p:nvPr/>
        </p:nvSpPr>
        <p:spPr>
          <a:xfrm>
            <a:off x="6763480" y="2272961"/>
            <a:ext cx="552015" cy="144320"/>
          </a:xfrm>
          <a:custGeom>
            <a:avLst/>
            <a:gdLst>
              <a:gd name="connsiteX0" fmla="*/ 24670 w 552015"/>
              <a:gd name="connsiteY0" fmla="*/ 339 h 144320"/>
              <a:gd name="connsiteX1" fmla="*/ 34195 w 552015"/>
              <a:gd name="connsiteY1" fmla="*/ 92414 h 144320"/>
              <a:gd name="connsiteX2" fmla="*/ 338995 w 552015"/>
              <a:gd name="connsiteY2" fmla="*/ 82889 h 144320"/>
              <a:gd name="connsiteX3" fmla="*/ 224695 w 552015"/>
              <a:gd name="connsiteY3" fmla="*/ 63839 h 144320"/>
              <a:gd name="connsiteX4" fmla="*/ 421545 w 552015"/>
              <a:gd name="connsiteY4" fmla="*/ 51139 h 144320"/>
              <a:gd name="connsiteX5" fmla="*/ 551720 w 552015"/>
              <a:gd name="connsiteY5" fmla="*/ 82889 h 144320"/>
              <a:gd name="connsiteX6" fmla="*/ 386620 w 552015"/>
              <a:gd name="connsiteY6" fmla="*/ 67014 h 144320"/>
              <a:gd name="connsiteX7" fmla="*/ 84995 w 552015"/>
              <a:gd name="connsiteY7" fmla="*/ 136864 h 144320"/>
              <a:gd name="connsiteX8" fmla="*/ 189770 w 552015"/>
              <a:gd name="connsiteY8" fmla="*/ 130514 h 144320"/>
              <a:gd name="connsiteX9" fmla="*/ 24670 w 552015"/>
              <a:gd name="connsiteY9" fmla="*/ 339 h 14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2015" h="144320">
                <a:moveTo>
                  <a:pt x="24670" y="339"/>
                </a:moveTo>
                <a:cubicBezTo>
                  <a:pt x="-1259" y="-6011"/>
                  <a:pt x="-18192" y="78656"/>
                  <a:pt x="34195" y="92414"/>
                </a:cubicBezTo>
                <a:cubicBezTo>
                  <a:pt x="86582" y="106172"/>
                  <a:pt x="307245" y="87651"/>
                  <a:pt x="338995" y="82889"/>
                </a:cubicBezTo>
                <a:cubicBezTo>
                  <a:pt x="370745" y="78127"/>
                  <a:pt x="210937" y="69131"/>
                  <a:pt x="224695" y="63839"/>
                </a:cubicBezTo>
                <a:cubicBezTo>
                  <a:pt x="238453" y="58547"/>
                  <a:pt x="367041" y="47964"/>
                  <a:pt x="421545" y="51139"/>
                </a:cubicBezTo>
                <a:cubicBezTo>
                  <a:pt x="476049" y="54314"/>
                  <a:pt x="557541" y="80243"/>
                  <a:pt x="551720" y="82889"/>
                </a:cubicBezTo>
                <a:cubicBezTo>
                  <a:pt x="545899" y="85535"/>
                  <a:pt x="464408" y="58018"/>
                  <a:pt x="386620" y="67014"/>
                </a:cubicBezTo>
                <a:cubicBezTo>
                  <a:pt x="308833" y="76010"/>
                  <a:pt x="117803" y="126281"/>
                  <a:pt x="84995" y="136864"/>
                </a:cubicBezTo>
                <a:cubicBezTo>
                  <a:pt x="52187" y="147447"/>
                  <a:pt x="202999" y="147977"/>
                  <a:pt x="189770" y="130514"/>
                </a:cubicBezTo>
                <a:cubicBezTo>
                  <a:pt x="176541" y="113052"/>
                  <a:pt x="50599" y="6689"/>
                  <a:pt x="24670" y="33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36539FCA-74E1-BB7F-CFFD-7778517CEDBA}"/>
              </a:ext>
            </a:extLst>
          </p:cNvPr>
          <p:cNvSpPr/>
          <p:nvPr/>
        </p:nvSpPr>
        <p:spPr>
          <a:xfrm>
            <a:off x="6507891" y="2166417"/>
            <a:ext cx="515217" cy="234998"/>
          </a:xfrm>
          <a:custGeom>
            <a:avLst/>
            <a:gdLst>
              <a:gd name="connsiteX0" fmla="*/ 859 w 515217"/>
              <a:gd name="connsiteY0" fmla="*/ 37033 h 234998"/>
              <a:gd name="connsiteX1" fmla="*/ 388209 w 515217"/>
              <a:gd name="connsiteY1" fmla="*/ 33858 h 234998"/>
              <a:gd name="connsiteX2" fmla="*/ 308834 w 515217"/>
              <a:gd name="connsiteY2" fmla="*/ 5283 h 234998"/>
              <a:gd name="connsiteX3" fmla="*/ 458059 w 515217"/>
              <a:gd name="connsiteY3" fmla="*/ 154508 h 234998"/>
              <a:gd name="connsiteX4" fmla="*/ 515209 w 515217"/>
              <a:gd name="connsiteY4" fmla="*/ 233883 h 234998"/>
              <a:gd name="connsiteX5" fmla="*/ 454884 w 515217"/>
              <a:gd name="connsiteY5" fmla="*/ 192608 h 234998"/>
              <a:gd name="connsiteX6" fmla="*/ 318359 w 515217"/>
              <a:gd name="connsiteY6" fmla="*/ 78308 h 234998"/>
              <a:gd name="connsiteX7" fmla="*/ 283434 w 515217"/>
              <a:gd name="connsiteY7" fmla="*/ 59258 h 234998"/>
              <a:gd name="connsiteX8" fmla="*/ 859 w 515217"/>
              <a:gd name="connsiteY8" fmla="*/ 37033 h 234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217" h="234998">
                <a:moveTo>
                  <a:pt x="859" y="37033"/>
                </a:moveTo>
                <a:cubicBezTo>
                  <a:pt x="18321" y="32800"/>
                  <a:pt x="336880" y="39150"/>
                  <a:pt x="388209" y="33858"/>
                </a:cubicBezTo>
                <a:cubicBezTo>
                  <a:pt x="439538" y="28566"/>
                  <a:pt x="297192" y="-14825"/>
                  <a:pt x="308834" y="5283"/>
                </a:cubicBezTo>
                <a:cubicBezTo>
                  <a:pt x="320476" y="25391"/>
                  <a:pt x="423663" y="116408"/>
                  <a:pt x="458059" y="154508"/>
                </a:cubicBezTo>
                <a:cubicBezTo>
                  <a:pt x="492455" y="192608"/>
                  <a:pt x="515738" y="227533"/>
                  <a:pt x="515209" y="233883"/>
                </a:cubicBezTo>
                <a:cubicBezTo>
                  <a:pt x="514680" y="240233"/>
                  <a:pt x="487692" y="218537"/>
                  <a:pt x="454884" y="192608"/>
                </a:cubicBezTo>
                <a:cubicBezTo>
                  <a:pt x="422076" y="166679"/>
                  <a:pt x="346934" y="100533"/>
                  <a:pt x="318359" y="78308"/>
                </a:cubicBezTo>
                <a:cubicBezTo>
                  <a:pt x="289784" y="56083"/>
                  <a:pt x="329471" y="62433"/>
                  <a:pt x="283434" y="59258"/>
                </a:cubicBezTo>
                <a:cubicBezTo>
                  <a:pt x="237397" y="56083"/>
                  <a:pt x="-16603" y="41266"/>
                  <a:pt x="859" y="370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B23E9689-018E-1515-390F-D2CA0D2DA68B}"/>
              </a:ext>
            </a:extLst>
          </p:cNvPr>
          <p:cNvSpPr/>
          <p:nvPr/>
        </p:nvSpPr>
        <p:spPr>
          <a:xfrm>
            <a:off x="6382270" y="2235878"/>
            <a:ext cx="393903" cy="845472"/>
          </a:xfrm>
          <a:custGeom>
            <a:avLst/>
            <a:gdLst>
              <a:gd name="connsiteX0" fmla="*/ 393180 w 393903"/>
              <a:gd name="connsiteY0" fmla="*/ 2497 h 845472"/>
              <a:gd name="connsiteX1" fmla="*/ 158230 w 393903"/>
              <a:gd name="connsiteY1" fmla="*/ 288247 h 845472"/>
              <a:gd name="connsiteX2" fmla="*/ 183630 w 393903"/>
              <a:gd name="connsiteY2" fmla="*/ 215222 h 845472"/>
              <a:gd name="connsiteX3" fmla="*/ 66155 w 393903"/>
              <a:gd name="connsiteY3" fmla="*/ 491447 h 845472"/>
              <a:gd name="connsiteX4" fmla="*/ 66155 w 393903"/>
              <a:gd name="connsiteY4" fmla="*/ 580347 h 845472"/>
              <a:gd name="connsiteX5" fmla="*/ 129655 w 393903"/>
              <a:gd name="connsiteY5" fmla="*/ 837522 h 845472"/>
              <a:gd name="connsiteX6" fmla="*/ 85205 w 393903"/>
              <a:gd name="connsiteY6" fmla="*/ 754972 h 845472"/>
              <a:gd name="connsiteX7" fmla="*/ 12180 w 393903"/>
              <a:gd name="connsiteY7" fmla="*/ 504147 h 845472"/>
              <a:gd name="connsiteX8" fmla="*/ 18530 w 393903"/>
              <a:gd name="connsiteY8" fmla="*/ 529547 h 845472"/>
              <a:gd name="connsiteX9" fmla="*/ 189980 w 393903"/>
              <a:gd name="connsiteY9" fmla="*/ 205697 h 845472"/>
              <a:gd name="connsiteX10" fmla="*/ 224905 w 393903"/>
              <a:gd name="connsiteY10" fmla="*/ 126322 h 845472"/>
              <a:gd name="connsiteX11" fmla="*/ 221730 w 393903"/>
              <a:gd name="connsiteY11" fmla="*/ 161247 h 845472"/>
              <a:gd name="connsiteX12" fmla="*/ 231255 w 393903"/>
              <a:gd name="connsiteY12" fmla="*/ 148547 h 845472"/>
              <a:gd name="connsiteX13" fmla="*/ 393180 w 393903"/>
              <a:gd name="connsiteY13" fmla="*/ 2497 h 84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3903" h="845472">
                <a:moveTo>
                  <a:pt x="393180" y="2497"/>
                </a:moveTo>
                <a:cubicBezTo>
                  <a:pt x="381009" y="25780"/>
                  <a:pt x="193155" y="252793"/>
                  <a:pt x="158230" y="288247"/>
                </a:cubicBezTo>
                <a:cubicBezTo>
                  <a:pt x="123305" y="323701"/>
                  <a:pt x="198976" y="181355"/>
                  <a:pt x="183630" y="215222"/>
                </a:cubicBezTo>
                <a:cubicBezTo>
                  <a:pt x="168284" y="249089"/>
                  <a:pt x="85734" y="430593"/>
                  <a:pt x="66155" y="491447"/>
                </a:cubicBezTo>
                <a:cubicBezTo>
                  <a:pt x="46576" y="552301"/>
                  <a:pt x="55572" y="522668"/>
                  <a:pt x="66155" y="580347"/>
                </a:cubicBezTo>
                <a:cubicBezTo>
                  <a:pt x="76738" y="638026"/>
                  <a:pt x="126480" y="808418"/>
                  <a:pt x="129655" y="837522"/>
                </a:cubicBezTo>
                <a:cubicBezTo>
                  <a:pt x="132830" y="866626"/>
                  <a:pt x="104784" y="810535"/>
                  <a:pt x="85205" y="754972"/>
                </a:cubicBezTo>
                <a:cubicBezTo>
                  <a:pt x="65626" y="699410"/>
                  <a:pt x="23292" y="541718"/>
                  <a:pt x="12180" y="504147"/>
                </a:cubicBezTo>
                <a:cubicBezTo>
                  <a:pt x="1067" y="466576"/>
                  <a:pt x="-11103" y="579289"/>
                  <a:pt x="18530" y="529547"/>
                </a:cubicBezTo>
                <a:cubicBezTo>
                  <a:pt x="48163" y="479805"/>
                  <a:pt x="155584" y="272901"/>
                  <a:pt x="189980" y="205697"/>
                </a:cubicBezTo>
                <a:cubicBezTo>
                  <a:pt x="224376" y="138493"/>
                  <a:pt x="219613" y="133730"/>
                  <a:pt x="224905" y="126322"/>
                </a:cubicBezTo>
                <a:cubicBezTo>
                  <a:pt x="230197" y="118914"/>
                  <a:pt x="221730" y="161247"/>
                  <a:pt x="221730" y="161247"/>
                </a:cubicBezTo>
                <a:cubicBezTo>
                  <a:pt x="222788" y="164951"/>
                  <a:pt x="202151" y="171301"/>
                  <a:pt x="231255" y="148547"/>
                </a:cubicBezTo>
                <a:cubicBezTo>
                  <a:pt x="260359" y="125793"/>
                  <a:pt x="405351" y="-20786"/>
                  <a:pt x="393180" y="249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407AF996-6526-AD7A-EBFF-76B02FAD5555}"/>
              </a:ext>
            </a:extLst>
          </p:cNvPr>
          <p:cNvSpPr/>
          <p:nvPr/>
        </p:nvSpPr>
        <p:spPr>
          <a:xfrm>
            <a:off x="6480169" y="2336499"/>
            <a:ext cx="314742" cy="740763"/>
          </a:xfrm>
          <a:custGeom>
            <a:avLst/>
            <a:gdLst>
              <a:gd name="connsiteX0" fmla="*/ 314331 w 314742"/>
              <a:gd name="connsiteY0" fmla="*/ 301 h 740763"/>
              <a:gd name="connsiteX1" fmla="*/ 177806 w 314742"/>
              <a:gd name="connsiteY1" fmla="*/ 101901 h 740763"/>
              <a:gd name="connsiteX2" fmla="*/ 101606 w 314742"/>
              <a:gd name="connsiteY2" fmla="*/ 247951 h 740763"/>
              <a:gd name="connsiteX3" fmla="*/ 114306 w 314742"/>
              <a:gd name="connsiteY3" fmla="*/ 209851 h 740763"/>
              <a:gd name="connsiteX4" fmla="*/ 44456 w 314742"/>
              <a:gd name="connsiteY4" fmla="*/ 400351 h 740763"/>
              <a:gd name="connsiteX5" fmla="*/ 12706 w 314742"/>
              <a:gd name="connsiteY5" fmla="*/ 498776 h 740763"/>
              <a:gd name="connsiteX6" fmla="*/ 44456 w 314742"/>
              <a:gd name="connsiteY6" fmla="*/ 730551 h 740763"/>
              <a:gd name="connsiteX7" fmla="*/ 38106 w 314742"/>
              <a:gd name="connsiteY7" fmla="*/ 654351 h 740763"/>
              <a:gd name="connsiteX8" fmla="*/ 6 w 314742"/>
              <a:gd name="connsiteY8" fmla="*/ 254301 h 740763"/>
              <a:gd name="connsiteX9" fmla="*/ 41281 w 314742"/>
              <a:gd name="connsiteY9" fmla="*/ 371776 h 740763"/>
              <a:gd name="connsiteX10" fmla="*/ 168281 w 314742"/>
              <a:gd name="connsiteY10" fmla="*/ 136826 h 740763"/>
              <a:gd name="connsiteX11" fmla="*/ 130181 w 314742"/>
              <a:gd name="connsiteY11" fmla="*/ 133651 h 740763"/>
              <a:gd name="connsiteX12" fmla="*/ 314331 w 314742"/>
              <a:gd name="connsiteY12" fmla="*/ 301 h 74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742" h="740763">
                <a:moveTo>
                  <a:pt x="314331" y="301"/>
                </a:moveTo>
                <a:cubicBezTo>
                  <a:pt x="322268" y="-4991"/>
                  <a:pt x="213260" y="60626"/>
                  <a:pt x="177806" y="101901"/>
                </a:cubicBezTo>
                <a:cubicBezTo>
                  <a:pt x="142352" y="143176"/>
                  <a:pt x="112189" y="229959"/>
                  <a:pt x="101606" y="247951"/>
                </a:cubicBezTo>
                <a:cubicBezTo>
                  <a:pt x="91023" y="265943"/>
                  <a:pt x="123831" y="184451"/>
                  <a:pt x="114306" y="209851"/>
                </a:cubicBezTo>
                <a:cubicBezTo>
                  <a:pt x="104781" y="235251"/>
                  <a:pt x="61389" y="352197"/>
                  <a:pt x="44456" y="400351"/>
                </a:cubicBezTo>
                <a:cubicBezTo>
                  <a:pt x="27523" y="448505"/>
                  <a:pt x="12706" y="443743"/>
                  <a:pt x="12706" y="498776"/>
                </a:cubicBezTo>
                <a:cubicBezTo>
                  <a:pt x="12706" y="553809"/>
                  <a:pt x="40223" y="704622"/>
                  <a:pt x="44456" y="730551"/>
                </a:cubicBezTo>
                <a:cubicBezTo>
                  <a:pt x="48689" y="756480"/>
                  <a:pt x="45514" y="733726"/>
                  <a:pt x="38106" y="654351"/>
                </a:cubicBezTo>
                <a:cubicBezTo>
                  <a:pt x="30698" y="574976"/>
                  <a:pt x="-523" y="301397"/>
                  <a:pt x="6" y="254301"/>
                </a:cubicBezTo>
                <a:cubicBezTo>
                  <a:pt x="535" y="207205"/>
                  <a:pt x="13235" y="391355"/>
                  <a:pt x="41281" y="371776"/>
                </a:cubicBezTo>
                <a:cubicBezTo>
                  <a:pt x="69327" y="352197"/>
                  <a:pt x="153464" y="176513"/>
                  <a:pt x="168281" y="136826"/>
                </a:cubicBezTo>
                <a:cubicBezTo>
                  <a:pt x="183098" y="97139"/>
                  <a:pt x="111660" y="151643"/>
                  <a:pt x="130181" y="133651"/>
                </a:cubicBezTo>
                <a:cubicBezTo>
                  <a:pt x="148702" y="115659"/>
                  <a:pt x="306394" y="5593"/>
                  <a:pt x="314331" y="30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7763C77A-3BAC-C682-5DD0-9A3A81ECA9AE}"/>
              </a:ext>
            </a:extLst>
          </p:cNvPr>
          <p:cNvSpPr/>
          <p:nvPr/>
        </p:nvSpPr>
        <p:spPr>
          <a:xfrm>
            <a:off x="5040877" y="1710149"/>
            <a:ext cx="1485806" cy="532933"/>
          </a:xfrm>
          <a:custGeom>
            <a:avLst/>
            <a:gdLst>
              <a:gd name="connsiteX0" fmla="*/ 16898 w 1485806"/>
              <a:gd name="connsiteY0" fmla="*/ 13876 h 532933"/>
              <a:gd name="connsiteX1" fmla="*/ 509023 w 1485806"/>
              <a:gd name="connsiteY1" fmla="*/ 204376 h 532933"/>
              <a:gd name="connsiteX2" fmla="*/ 604273 w 1485806"/>
              <a:gd name="connsiteY2" fmla="*/ 283751 h 532933"/>
              <a:gd name="connsiteX3" fmla="*/ 597923 w 1485806"/>
              <a:gd name="connsiteY3" fmla="*/ 283751 h 532933"/>
              <a:gd name="connsiteX4" fmla="*/ 893198 w 1485806"/>
              <a:gd name="connsiteY4" fmla="*/ 382176 h 532933"/>
              <a:gd name="connsiteX5" fmla="*/ 902723 w 1485806"/>
              <a:gd name="connsiteY5" fmla="*/ 372651 h 532933"/>
              <a:gd name="connsiteX6" fmla="*/ 1366273 w 1485806"/>
              <a:gd name="connsiteY6" fmla="*/ 521876 h 532933"/>
              <a:gd name="connsiteX7" fmla="*/ 1477398 w 1485806"/>
              <a:gd name="connsiteY7" fmla="*/ 515526 h 532933"/>
              <a:gd name="connsiteX8" fmla="*/ 1197998 w 1485806"/>
              <a:gd name="connsiteY8" fmla="*/ 464726 h 532933"/>
              <a:gd name="connsiteX9" fmla="*/ 702698 w 1485806"/>
              <a:gd name="connsiteY9" fmla="*/ 280576 h 532933"/>
              <a:gd name="connsiteX10" fmla="*/ 724923 w 1485806"/>
              <a:gd name="connsiteY10" fmla="*/ 290101 h 532933"/>
              <a:gd name="connsiteX11" fmla="*/ 255023 w 1485806"/>
              <a:gd name="connsiteY11" fmla="*/ 90076 h 532933"/>
              <a:gd name="connsiteX12" fmla="*/ 124848 w 1485806"/>
              <a:gd name="connsiteY12" fmla="*/ 23401 h 532933"/>
              <a:gd name="connsiteX13" fmla="*/ 16898 w 1485806"/>
              <a:gd name="connsiteY13" fmla="*/ 13876 h 53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5806" h="532933">
                <a:moveTo>
                  <a:pt x="16898" y="13876"/>
                </a:moveTo>
                <a:cubicBezTo>
                  <a:pt x="80927" y="44038"/>
                  <a:pt x="411127" y="159397"/>
                  <a:pt x="509023" y="204376"/>
                </a:cubicBezTo>
                <a:cubicBezTo>
                  <a:pt x="606919" y="249355"/>
                  <a:pt x="589456" y="270522"/>
                  <a:pt x="604273" y="283751"/>
                </a:cubicBezTo>
                <a:cubicBezTo>
                  <a:pt x="619090" y="296980"/>
                  <a:pt x="597923" y="283751"/>
                  <a:pt x="597923" y="283751"/>
                </a:cubicBezTo>
                <a:lnTo>
                  <a:pt x="893198" y="382176"/>
                </a:lnTo>
                <a:cubicBezTo>
                  <a:pt x="943998" y="396993"/>
                  <a:pt x="823877" y="349368"/>
                  <a:pt x="902723" y="372651"/>
                </a:cubicBezTo>
                <a:cubicBezTo>
                  <a:pt x="981569" y="395934"/>
                  <a:pt x="1270494" y="498064"/>
                  <a:pt x="1366273" y="521876"/>
                </a:cubicBezTo>
                <a:cubicBezTo>
                  <a:pt x="1462052" y="545689"/>
                  <a:pt x="1505444" y="525051"/>
                  <a:pt x="1477398" y="515526"/>
                </a:cubicBezTo>
                <a:cubicBezTo>
                  <a:pt x="1449352" y="506001"/>
                  <a:pt x="1327115" y="503884"/>
                  <a:pt x="1197998" y="464726"/>
                </a:cubicBezTo>
                <a:cubicBezTo>
                  <a:pt x="1068881" y="425568"/>
                  <a:pt x="781544" y="309680"/>
                  <a:pt x="702698" y="280576"/>
                </a:cubicBezTo>
                <a:cubicBezTo>
                  <a:pt x="623852" y="251472"/>
                  <a:pt x="724923" y="290101"/>
                  <a:pt x="724923" y="290101"/>
                </a:cubicBezTo>
                <a:lnTo>
                  <a:pt x="255023" y="90076"/>
                </a:lnTo>
                <a:cubicBezTo>
                  <a:pt x="155011" y="45626"/>
                  <a:pt x="160831" y="36630"/>
                  <a:pt x="124848" y="23401"/>
                </a:cubicBezTo>
                <a:cubicBezTo>
                  <a:pt x="88865" y="10172"/>
                  <a:pt x="-47131" y="-16286"/>
                  <a:pt x="16898" y="1387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F7ADEF6-1BC3-232E-B792-C04F04E74D1B}"/>
              </a:ext>
            </a:extLst>
          </p:cNvPr>
          <p:cNvSpPr/>
          <p:nvPr/>
        </p:nvSpPr>
        <p:spPr>
          <a:xfrm>
            <a:off x="6233072" y="2244725"/>
            <a:ext cx="358362" cy="777277"/>
          </a:xfrm>
          <a:custGeom>
            <a:avLst/>
            <a:gdLst>
              <a:gd name="connsiteX0" fmla="*/ 358228 w 358362"/>
              <a:gd name="connsiteY0" fmla="*/ 0 h 777277"/>
              <a:gd name="connsiteX1" fmla="*/ 151853 w 358362"/>
              <a:gd name="connsiteY1" fmla="*/ 180975 h 777277"/>
              <a:gd name="connsiteX2" fmla="*/ 2628 w 358362"/>
              <a:gd name="connsiteY2" fmla="*/ 457200 h 777277"/>
              <a:gd name="connsiteX3" fmla="*/ 56603 w 358362"/>
              <a:gd name="connsiteY3" fmla="*/ 393700 h 777277"/>
              <a:gd name="connsiteX4" fmla="*/ 56603 w 358362"/>
              <a:gd name="connsiteY4" fmla="*/ 619125 h 777277"/>
              <a:gd name="connsiteX5" fmla="*/ 135978 w 358362"/>
              <a:gd name="connsiteY5" fmla="*/ 774700 h 777277"/>
              <a:gd name="connsiteX6" fmla="*/ 78828 w 358362"/>
              <a:gd name="connsiteY6" fmla="*/ 695325 h 777277"/>
              <a:gd name="connsiteX7" fmla="*/ 34378 w 358362"/>
              <a:gd name="connsiteY7" fmla="*/ 434975 h 777277"/>
              <a:gd name="connsiteX8" fmla="*/ 155028 w 358362"/>
              <a:gd name="connsiteY8" fmla="*/ 244475 h 777277"/>
              <a:gd name="connsiteX9" fmla="*/ 120103 w 358362"/>
              <a:gd name="connsiteY9" fmla="*/ 180975 h 777277"/>
              <a:gd name="connsiteX10" fmla="*/ 358228 w 358362"/>
              <a:gd name="connsiteY10" fmla="*/ 0 h 77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362" h="777277">
                <a:moveTo>
                  <a:pt x="358228" y="0"/>
                </a:moveTo>
                <a:cubicBezTo>
                  <a:pt x="363520" y="0"/>
                  <a:pt x="211120" y="104775"/>
                  <a:pt x="151853" y="180975"/>
                </a:cubicBezTo>
                <a:cubicBezTo>
                  <a:pt x="92586" y="257175"/>
                  <a:pt x="18503" y="421746"/>
                  <a:pt x="2628" y="457200"/>
                </a:cubicBezTo>
                <a:cubicBezTo>
                  <a:pt x="-13247" y="492654"/>
                  <a:pt x="47607" y="366713"/>
                  <a:pt x="56603" y="393700"/>
                </a:cubicBezTo>
                <a:cubicBezTo>
                  <a:pt x="65599" y="420687"/>
                  <a:pt x="43374" y="555625"/>
                  <a:pt x="56603" y="619125"/>
                </a:cubicBezTo>
                <a:cubicBezTo>
                  <a:pt x="69832" y="682625"/>
                  <a:pt x="132274" y="762000"/>
                  <a:pt x="135978" y="774700"/>
                </a:cubicBezTo>
                <a:cubicBezTo>
                  <a:pt x="139682" y="787400"/>
                  <a:pt x="95761" y="751946"/>
                  <a:pt x="78828" y="695325"/>
                </a:cubicBezTo>
                <a:cubicBezTo>
                  <a:pt x="61895" y="638704"/>
                  <a:pt x="21678" y="510117"/>
                  <a:pt x="34378" y="434975"/>
                </a:cubicBezTo>
                <a:cubicBezTo>
                  <a:pt x="47078" y="359833"/>
                  <a:pt x="140741" y="286808"/>
                  <a:pt x="155028" y="244475"/>
                </a:cubicBezTo>
                <a:cubicBezTo>
                  <a:pt x="169315" y="202142"/>
                  <a:pt x="87824" y="217487"/>
                  <a:pt x="120103" y="180975"/>
                </a:cubicBezTo>
                <a:cubicBezTo>
                  <a:pt x="152382" y="144463"/>
                  <a:pt x="352936" y="0"/>
                  <a:pt x="358228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447BC676-EE08-1DFB-BA17-F099CC0A2F4F}"/>
              </a:ext>
            </a:extLst>
          </p:cNvPr>
          <p:cNvSpPr/>
          <p:nvPr/>
        </p:nvSpPr>
        <p:spPr>
          <a:xfrm>
            <a:off x="6161518" y="2192458"/>
            <a:ext cx="339567" cy="820935"/>
          </a:xfrm>
          <a:custGeom>
            <a:avLst/>
            <a:gdLst>
              <a:gd name="connsiteX0" fmla="*/ 328182 w 339567"/>
              <a:gd name="connsiteY0" fmla="*/ 10992 h 820935"/>
              <a:gd name="connsiteX1" fmla="*/ 90057 w 339567"/>
              <a:gd name="connsiteY1" fmla="*/ 274517 h 820935"/>
              <a:gd name="connsiteX2" fmla="*/ 115457 w 339567"/>
              <a:gd name="connsiteY2" fmla="*/ 258642 h 820935"/>
              <a:gd name="connsiteX3" fmla="*/ 4332 w 339567"/>
              <a:gd name="connsiteY3" fmla="*/ 528517 h 820935"/>
              <a:gd name="connsiteX4" fmla="*/ 29732 w 339567"/>
              <a:gd name="connsiteY4" fmla="*/ 690442 h 820935"/>
              <a:gd name="connsiteX5" fmla="*/ 96407 w 339567"/>
              <a:gd name="connsiteY5" fmla="*/ 722192 h 820935"/>
              <a:gd name="connsiteX6" fmla="*/ 207532 w 339567"/>
              <a:gd name="connsiteY6" fmla="*/ 820617 h 820935"/>
              <a:gd name="connsiteX7" fmla="*/ 118632 w 339567"/>
              <a:gd name="connsiteY7" fmla="*/ 747592 h 820935"/>
              <a:gd name="connsiteX8" fmla="*/ 20207 w 339567"/>
              <a:gd name="connsiteY8" fmla="*/ 588842 h 820935"/>
              <a:gd name="connsiteX9" fmla="*/ 140857 w 339567"/>
              <a:gd name="connsiteY9" fmla="*/ 261817 h 820935"/>
              <a:gd name="connsiteX10" fmla="*/ 112282 w 339567"/>
              <a:gd name="connsiteY10" fmla="*/ 239592 h 820935"/>
              <a:gd name="connsiteX11" fmla="*/ 280557 w 339567"/>
              <a:gd name="connsiteY11" fmla="*/ 64967 h 820935"/>
              <a:gd name="connsiteX12" fmla="*/ 328182 w 339567"/>
              <a:gd name="connsiteY12" fmla="*/ 10992 h 82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567" h="820935">
                <a:moveTo>
                  <a:pt x="328182" y="10992"/>
                </a:moveTo>
                <a:cubicBezTo>
                  <a:pt x="296432" y="45917"/>
                  <a:pt x="125511" y="233242"/>
                  <a:pt x="90057" y="274517"/>
                </a:cubicBezTo>
                <a:cubicBezTo>
                  <a:pt x="54603" y="315792"/>
                  <a:pt x="129744" y="216309"/>
                  <a:pt x="115457" y="258642"/>
                </a:cubicBezTo>
                <a:cubicBezTo>
                  <a:pt x="101170" y="300975"/>
                  <a:pt x="18619" y="456550"/>
                  <a:pt x="4332" y="528517"/>
                </a:cubicBezTo>
                <a:cubicBezTo>
                  <a:pt x="-9955" y="600484"/>
                  <a:pt x="14386" y="658163"/>
                  <a:pt x="29732" y="690442"/>
                </a:cubicBezTo>
                <a:cubicBezTo>
                  <a:pt x="45078" y="722721"/>
                  <a:pt x="66774" y="700496"/>
                  <a:pt x="96407" y="722192"/>
                </a:cubicBezTo>
                <a:cubicBezTo>
                  <a:pt x="126040" y="743888"/>
                  <a:pt x="203828" y="816384"/>
                  <a:pt x="207532" y="820617"/>
                </a:cubicBezTo>
                <a:cubicBezTo>
                  <a:pt x="211236" y="824850"/>
                  <a:pt x="149853" y="786221"/>
                  <a:pt x="118632" y="747592"/>
                </a:cubicBezTo>
                <a:cubicBezTo>
                  <a:pt x="87411" y="708963"/>
                  <a:pt x="16503" y="669805"/>
                  <a:pt x="20207" y="588842"/>
                </a:cubicBezTo>
                <a:cubicBezTo>
                  <a:pt x="23911" y="507880"/>
                  <a:pt x="125511" y="320025"/>
                  <a:pt x="140857" y="261817"/>
                </a:cubicBezTo>
                <a:cubicBezTo>
                  <a:pt x="156203" y="203609"/>
                  <a:pt x="88999" y="272400"/>
                  <a:pt x="112282" y="239592"/>
                </a:cubicBezTo>
                <a:cubicBezTo>
                  <a:pt x="135565" y="206784"/>
                  <a:pt x="241928" y="97246"/>
                  <a:pt x="280557" y="64967"/>
                </a:cubicBezTo>
                <a:cubicBezTo>
                  <a:pt x="319186" y="32688"/>
                  <a:pt x="359932" y="-23933"/>
                  <a:pt x="328182" y="1099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C15AD4A-C592-91E2-65B9-2A464DC518F2}"/>
              </a:ext>
            </a:extLst>
          </p:cNvPr>
          <p:cNvSpPr/>
          <p:nvPr/>
        </p:nvSpPr>
        <p:spPr>
          <a:xfrm>
            <a:off x="4666672" y="1685899"/>
            <a:ext cx="387929" cy="607341"/>
          </a:xfrm>
          <a:custGeom>
            <a:avLst/>
            <a:gdLst>
              <a:gd name="connsiteX0" fmla="*/ 387928 w 387929"/>
              <a:gd name="connsiteY0" fmla="*/ 26 h 607341"/>
              <a:gd name="connsiteX1" fmla="*/ 156153 w 387929"/>
              <a:gd name="connsiteY1" fmla="*/ 57176 h 607341"/>
              <a:gd name="connsiteX2" fmla="*/ 178378 w 387929"/>
              <a:gd name="connsiteY2" fmla="*/ 60351 h 607341"/>
              <a:gd name="connsiteX3" fmla="*/ 16453 w 387929"/>
              <a:gd name="connsiteY3" fmla="*/ 190526 h 607341"/>
              <a:gd name="connsiteX4" fmla="*/ 32328 w 387929"/>
              <a:gd name="connsiteY4" fmla="*/ 330226 h 607341"/>
              <a:gd name="connsiteX5" fmla="*/ 32328 w 387929"/>
              <a:gd name="connsiteY5" fmla="*/ 412776 h 607341"/>
              <a:gd name="connsiteX6" fmla="*/ 105353 w 387929"/>
              <a:gd name="connsiteY6" fmla="*/ 606451 h 607341"/>
              <a:gd name="connsiteX7" fmla="*/ 45028 w 387929"/>
              <a:gd name="connsiteY7" fmla="*/ 479451 h 607341"/>
              <a:gd name="connsiteX8" fmla="*/ 578 w 387929"/>
              <a:gd name="connsiteY8" fmla="*/ 352451 h 607341"/>
              <a:gd name="connsiteX9" fmla="*/ 76778 w 387929"/>
              <a:gd name="connsiteY9" fmla="*/ 177826 h 607341"/>
              <a:gd name="connsiteX10" fmla="*/ 48203 w 387929"/>
              <a:gd name="connsiteY10" fmla="*/ 158776 h 607341"/>
              <a:gd name="connsiteX11" fmla="*/ 181553 w 387929"/>
              <a:gd name="connsiteY11" fmla="*/ 107976 h 607341"/>
              <a:gd name="connsiteX12" fmla="*/ 159328 w 387929"/>
              <a:gd name="connsiteY12" fmla="*/ 50826 h 607341"/>
              <a:gd name="connsiteX13" fmla="*/ 387928 w 387929"/>
              <a:gd name="connsiteY13" fmla="*/ 26 h 60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7929" h="607341">
                <a:moveTo>
                  <a:pt x="387928" y="26"/>
                </a:moveTo>
                <a:cubicBezTo>
                  <a:pt x="387399" y="1084"/>
                  <a:pt x="191078" y="47122"/>
                  <a:pt x="156153" y="57176"/>
                </a:cubicBezTo>
                <a:cubicBezTo>
                  <a:pt x="121228" y="67230"/>
                  <a:pt x="201661" y="38126"/>
                  <a:pt x="178378" y="60351"/>
                </a:cubicBezTo>
                <a:cubicBezTo>
                  <a:pt x="155095" y="82576"/>
                  <a:pt x="40795" y="145547"/>
                  <a:pt x="16453" y="190526"/>
                </a:cubicBezTo>
                <a:cubicBezTo>
                  <a:pt x="-7889" y="235505"/>
                  <a:pt x="29682" y="293184"/>
                  <a:pt x="32328" y="330226"/>
                </a:cubicBezTo>
                <a:cubicBezTo>
                  <a:pt x="34974" y="367268"/>
                  <a:pt x="20157" y="366738"/>
                  <a:pt x="32328" y="412776"/>
                </a:cubicBezTo>
                <a:cubicBezTo>
                  <a:pt x="44499" y="458814"/>
                  <a:pt x="103236" y="595339"/>
                  <a:pt x="105353" y="606451"/>
                </a:cubicBezTo>
                <a:cubicBezTo>
                  <a:pt x="107470" y="617563"/>
                  <a:pt x="62490" y="521784"/>
                  <a:pt x="45028" y="479451"/>
                </a:cubicBezTo>
                <a:cubicBezTo>
                  <a:pt x="27566" y="437118"/>
                  <a:pt x="-4714" y="402722"/>
                  <a:pt x="578" y="352451"/>
                </a:cubicBezTo>
                <a:cubicBezTo>
                  <a:pt x="5870" y="302180"/>
                  <a:pt x="68841" y="210105"/>
                  <a:pt x="76778" y="177826"/>
                </a:cubicBezTo>
                <a:cubicBezTo>
                  <a:pt x="84715" y="145547"/>
                  <a:pt x="30741" y="170418"/>
                  <a:pt x="48203" y="158776"/>
                </a:cubicBezTo>
                <a:cubicBezTo>
                  <a:pt x="65665" y="147134"/>
                  <a:pt x="163032" y="125968"/>
                  <a:pt x="181553" y="107976"/>
                </a:cubicBezTo>
                <a:cubicBezTo>
                  <a:pt x="200074" y="89984"/>
                  <a:pt x="130224" y="71993"/>
                  <a:pt x="159328" y="50826"/>
                </a:cubicBezTo>
                <a:cubicBezTo>
                  <a:pt x="188432" y="29659"/>
                  <a:pt x="388457" y="-1032"/>
                  <a:pt x="387928" y="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BD64E305-0E13-E680-96F6-B213C20ED5D7}"/>
              </a:ext>
            </a:extLst>
          </p:cNvPr>
          <p:cNvSpPr/>
          <p:nvPr/>
        </p:nvSpPr>
        <p:spPr>
          <a:xfrm>
            <a:off x="4737089" y="1706993"/>
            <a:ext cx="292452" cy="633019"/>
          </a:xfrm>
          <a:custGeom>
            <a:avLst/>
            <a:gdLst>
              <a:gd name="connsiteX0" fmla="*/ 292111 w 292452"/>
              <a:gd name="connsiteY0" fmla="*/ 1157 h 633019"/>
              <a:gd name="connsiteX1" fmla="*/ 85736 w 292452"/>
              <a:gd name="connsiteY1" fmla="*/ 109107 h 633019"/>
              <a:gd name="connsiteX2" fmla="*/ 28586 w 292452"/>
              <a:gd name="connsiteY2" fmla="*/ 328182 h 633019"/>
              <a:gd name="connsiteX3" fmla="*/ 107961 w 292452"/>
              <a:gd name="connsiteY3" fmla="*/ 480582 h 633019"/>
              <a:gd name="connsiteX4" fmla="*/ 95261 w 292452"/>
              <a:gd name="connsiteY4" fmla="*/ 471057 h 633019"/>
              <a:gd name="connsiteX5" fmla="*/ 234961 w 292452"/>
              <a:gd name="connsiteY5" fmla="*/ 632982 h 633019"/>
              <a:gd name="connsiteX6" fmla="*/ 85736 w 292452"/>
              <a:gd name="connsiteY6" fmla="*/ 455182 h 633019"/>
              <a:gd name="connsiteX7" fmla="*/ 11 w 292452"/>
              <a:gd name="connsiteY7" fmla="*/ 283732 h 633019"/>
              <a:gd name="connsiteX8" fmla="*/ 79386 w 292452"/>
              <a:gd name="connsiteY8" fmla="*/ 194832 h 633019"/>
              <a:gd name="connsiteX9" fmla="*/ 31761 w 292452"/>
              <a:gd name="connsiteY9" fmla="*/ 172607 h 633019"/>
              <a:gd name="connsiteX10" fmla="*/ 292111 w 292452"/>
              <a:gd name="connsiteY10" fmla="*/ 1157 h 63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452" h="633019">
                <a:moveTo>
                  <a:pt x="292111" y="1157"/>
                </a:moveTo>
                <a:cubicBezTo>
                  <a:pt x="301107" y="-9426"/>
                  <a:pt x="129657" y="54603"/>
                  <a:pt x="85736" y="109107"/>
                </a:cubicBezTo>
                <a:cubicBezTo>
                  <a:pt x="41815" y="163611"/>
                  <a:pt x="24882" y="266270"/>
                  <a:pt x="28586" y="328182"/>
                </a:cubicBezTo>
                <a:cubicBezTo>
                  <a:pt x="32290" y="390094"/>
                  <a:pt x="96848" y="456770"/>
                  <a:pt x="107961" y="480582"/>
                </a:cubicBezTo>
                <a:cubicBezTo>
                  <a:pt x="119073" y="504395"/>
                  <a:pt x="74094" y="445657"/>
                  <a:pt x="95261" y="471057"/>
                </a:cubicBezTo>
                <a:cubicBezTo>
                  <a:pt x="116428" y="496457"/>
                  <a:pt x="236548" y="635628"/>
                  <a:pt x="234961" y="632982"/>
                </a:cubicBezTo>
                <a:cubicBezTo>
                  <a:pt x="233373" y="630336"/>
                  <a:pt x="124894" y="513390"/>
                  <a:pt x="85736" y="455182"/>
                </a:cubicBezTo>
                <a:cubicBezTo>
                  <a:pt x="46578" y="396974"/>
                  <a:pt x="1069" y="327124"/>
                  <a:pt x="11" y="283732"/>
                </a:cubicBezTo>
                <a:cubicBezTo>
                  <a:pt x="-1047" y="240340"/>
                  <a:pt x="74094" y="213353"/>
                  <a:pt x="79386" y="194832"/>
                </a:cubicBezTo>
                <a:cubicBezTo>
                  <a:pt x="84678" y="176311"/>
                  <a:pt x="-5810" y="203299"/>
                  <a:pt x="31761" y="172607"/>
                </a:cubicBezTo>
                <a:cubicBezTo>
                  <a:pt x="69332" y="141915"/>
                  <a:pt x="283115" y="11740"/>
                  <a:pt x="292111" y="11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1EC1F2B-C5D4-6CE9-B499-6FD092666D80}"/>
              </a:ext>
            </a:extLst>
          </p:cNvPr>
          <p:cNvSpPr/>
          <p:nvPr/>
        </p:nvSpPr>
        <p:spPr>
          <a:xfrm>
            <a:off x="4958583" y="2299808"/>
            <a:ext cx="1261308" cy="474134"/>
          </a:xfrm>
          <a:custGeom>
            <a:avLst/>
            <a:gdLst>
              <a:gd name="connsiteX0" fmla="*/ 10292 w 1261308"/>
              <a:gd name="connsiteY0" fmla="*/ 2067 h 474134"/>
              <a:gd name="connsiteX1" fmla="*/ 657992 w 1261308"/>
              <a:gd name="connsiteY1" fmla="*/ 198917 h 474134"/>
              <a:gd name="connsiteX2" fmla="*/ 861192 w 1261308"/>
              <a:gd name="connsiteY2" fmla="*/ 335442 h 474134"/>
              <a:gd name="connsiteX3" fmla="*/ 854842 w 1261308"/>
              <a:gd name="connsiteY3" fmla="*/ 294167 h 474134"/>
              <a:gd name="connsiteX4" fmla="*/ 1254892 w 1261308"/>
              <a:gd name="connsiteY4" fmla="*/ 471967 h 474134"/>
              <a:gd name="connsiteX5" fmla="*/ 1061217 w 1261308"/>
              <a:gd name="connsiteY5" fmla="*/ 379892 h 474134"/>
              <a:gd name="connsiteX6" fmla="*/ 543692 w 1261308"/>
              <a:gd name="connsiteY6" fmla="*/ 189392 h 474134"/>
              <a:gd name="connsiteX7" fmla="*/ 588142 w 1261308"/>
              <a:gd name="connsiteY7" fmla="*/ 179867 h 474134"/>
              <a:gd name="connsiteX8" fmla="*/ 280167 w 1261308"/>
              <a:gd name="connsiteY8" fmla="*/ 100492 h 474134"/>
              <a:gd name="connsiteX9" fmla="*/ 10292 w 1261308"/>
              <a:gd name="connsiteY9" fmla="*/ 2067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1308" h="474134">
                <a:moveTo>
                  <a:pt x="10292" y="2067"/>
                </a:moveTo>
                <a:cubicBezTo>
                  <a:pt x="73263" y="18471"/>
                  <a:pt x="516175" y="143355"/>
                  <a:pt x="657992" y="198917"/>
                </a:cubicBezTo>
                <a:cubicBezTo>
                  <a:pt x="799809" y="254479"/>
                  <a:pt x="828384" y="319567"/>
                  <a:pt x="861192" y="335442"/>
                </a:cubicBezTo>
                <a:cubicBezTo>
                  <a:pt x="894000" y="351317"/>
                  <a:pt x="789225" y="271413"/>
                  <a:pt x="854842" y="294167"/>
                </a:cubicBezTo>
                <a:cubicBezTo>
                  <a:pt x="920459" y="316921"/>
                  <a:pt x="1220496" y="457680"/>
                  <a:pt x="1254892" y="471967"/>
                </a:cubicBezTo>
                <a:cubicBezTo>
                  <a:pt x="1289288" y="486255"/>
                  <a:pt x="1179750" y="426988"/>
                  <a:pt x="1061217" y="379892"/>
                </a:cubicBezTo>
                <a:cubicBezTo>
                  <a:pt x="942684" y="332796"/>
                  <a:pt x="622538" y="222729"/>
                  <a:pt x="543692" y="189392"/>
                </a:cubicBezTo>
                <a:cubicBezTo>
                  <a:pt x="464846" y="156055"/>
                  <a:pt x="632063" y="194684"/>
                  <a:pt x="588142" y="179867"/>
                </a:cubicBezTo>
                <a:cubicBezTo>
                  <a:pt x="544221" y="165050"/>
                  <a:pt x="370125" y="129596"/>
                  <a:pt x="280167" y="100492"/>
                </a:cubicBezTo>
                <a:cubicBezTo>
                  <a:pt x="190209" y="71388"/>
                  <a:pt x="-52679" y="-14337"/>
                  <a:pt x="10292" y="20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6B48B0E5-1B96-B3F6-B56B-D425089CD071}"/>
              </a:ext>
            </a:extLst>
          </p:cNvPr>
          <p:cNvSpPr/>
          <p:nvPr/>
        </p:nvSpPr>
        <p:spPr>
          <a:xfrm>
            <a:off x="4730002" y="2220317"/>
            <a:ext cx="1547338" cy="950032"/>
          </a:xfrm>
          <a:custGeom>
            <a:avLst/>
            <a:gdLst>
              <a:gd name="connsiteX0" fmla="*/ 748 w 1547338"/>
              <a:gd name="connsiteY0" fmla="*/ 8533 h 950032"/>
              <a:gd name="connsiteX1" fmla="*/ 134098 w 1547338"/>
              <a:gd name="connsiteY1" fmla="*/ 72033 h 950032"/>
              <a:gd name="connsiteX2" fmla="*/ 203948 w 1547338"/>
              <a:gd name="connsiteY2" fmla="*/ 192683 h 950032"/>
              <a:gd name="connsiteX3" fmla="*/ 302373 w 1547338"/>
              <a:gd name="connsiteY3" fmla="*/ 160933 h 950032"/>
              <a:gd name="connsiteX4" fmla="*/ 403973 w 1547338"/>
              <a:gd name="connsiteY4" fmla="*/ 246658 h 950032"/>
              <a:gd name="connsiteX5" fmla="*/ 750048 w 1547338"/>
              <a:gd name="connsiteY5" fmla="*/ 459383 h 950032"/>
              <a:gd name="connsiteX6" fmla="*/ 797673 w 1547338"/>
              <a:gd name="connsiteY6" fmla="*/ 424458 h 950032"/>
              <a:gd name="connsiteX7" fmla="*/ 1111998 w 1547338"/>
              <a:gd name="connsiteY7" fmla="*/ 595908 h 950032"/>
              <a:gd name="connsiteX8" fmla="*/ 1543798 w 1547338"/>
              <a:gd name="connsiteY8" fmla="*/ 948333 h 950032"/>
              <a:gd name="connsiteX9" fmla="*/ 1270748 w 1547338"/>
              <a:gd name="connsiteY9" fmla="*/ 710208 h 950032"/>
              <a:gd name="connsiteX10" fmla="*/ 496048 w 1547338"/>
              <a:gd name="connsiteY10" fmla="*/ 275233 h 950032"/>
              <a:gd name="connsiteX11" fmla="*/ 175373 w 1547338"/>
              <a:gd name="connsiteY11" fmla="*/ 110133 h 950032"/>
              <a:gd name="connsiteX12" fmla="*/ 83298 w 1547338"/>
              <a:gd name="connsiteY12" fmla="*/ 11708 h 950032"/>
              <a:gd name="connsiteX13" fmla="*/ 748 w 1547338"/>
              <a:gd name="connsiteY13" fmla="*/ 8533 h 9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7338" h="950032">
                <a:moveTo>
                  <a:pt x="748" y="8533"/>
                </a:moveTo>
                <a:cubicBezTo>
                  <a:pt x="9215" y="18587"/>
                  <a:pt x="100231" y="41341"/>
                  <a:pt x="134098" y="72033"/>
                </a:cubicBezTo>
                <a:cubicBezTo>
                  <a:pt x="167965" y="102725"/>
                  <a:pt x="175902" y="177866"/>
                  <a:pt x="203948" y="192683"/>
                </a:cubicBezTo>
                <a:cubicBezTo>
                  <a:pt x="231994" y="207500"/>
                  <a:pt x="269036" y="151937"/>
                  <a:pt x="302373" y="160933"/>
                </a:cubicBezTo>
                <a:cubicBezTo>
                  <a:pt x="335710" y="169929"/>
                  <a:pt x="329361" y="196916"/>
                  <a:pt x="403973" y="246658"/>
                </a:cubicBezTo>
                <a:cubicBezTo>
                  <a:pt x="478585" y="296400"/>
                  <a:pt x="684431" y="429750"/>
                  <a:pt x="750048" y="459383"/>
                </a:cubicBezTo>
                <a:cubicBezTo>
                  <a:pt x="815665" y="489016"/>
                  <a:pt x="737348" y="401704"/>
                  <a:pt x="797673" y="424458"/>
                </a:cubicBezTo>
                <a:cubicBezTo>
                  <a:pt x="857998" y="447212"/>
                  <a:pt x="987644" y="508596"/>
                  <a:pt x="1111998" y="595908"/>
                </a:cubicBezTo>
                <a:cubicBezTo>
                  <a:pt x="1236352" y="683220"/>
                  <a:pt x="1517340" y="929283"/>
                  <a:pt x="1543798" y="948333"/>
                </a:cubicBezTo>
                <a:cubicBezTo>
                  <a:pt x="1570256" y="967383"/>
                  <a:pt x="1445373" y="822391"/>
                  <a:pt x="1270748" y="710208"/>
                </a:cubicBezTo>
                <a:cubicBezTo>
                  <a:pt x="1096123" y="598025"/>
                  <a:pt x="678611" y="375246"/>
                  <a:pt x="496048" y="275233"/>
                </a:cubicBezTo>
                <a:cubicBezTo>
                  <a:pt x="313486" y="175221"/>
                  <a:pt x="244165" y="154054"/>
                  <a:pt x="175373" y="110133"/>
                </a:cubicBezTo>
                <a:cubicBezTo>
                  <a:pt x="106581" y="66212"/>
                  <a:pt x="108698" y="28641"/>
                  <a:pt x="83298" y="11708"/>
                </a:cubicBezTo>
                <a:cubicBezTo>
                  <a:pt x="57898" y="-5225"/>
                  <a:pt x="-7719" y="-1521"/>
                  <a:pt x="748" y="85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0FCF443-D040-9BF5-A05B-5D48254751F3}"/>
              </a:ext>
            </a:extLst>
          </p:cNvPr>
          <p:cNvSpPr/>
          <p:nvPr/>
        </p:nvSpPr>
        <p:spPr>
          <a:xfrm>
            <a:off x="5124645" y="2404899"/>
            <a:ext cx="1140355" cy="577616"/>
          </a:xfrm>
          <a:custGeom>
            <a:avLst/>
            <a:gdLst>
              <a:gd name="connsiteX0" fmla="*/ 12505 w 1140355"/>
              <a:gd name="connsiteY0" fmla="*/ 4926 h 577616"/>
              <a:gd name="connsiteX1" fmla="*/ 736405 w 1140355"/>
              <a:gd name="connsiteY1" fmla="*/ 331951 h 577616"/>
              <a:gd name="connsiteX2" fmla="*/ 1133280 w 1140355"/>
              <a:gd name="connsiteY2" fmla="*/ 573251 h 577616"/>
              <a:gd name="connsiteX3" fmla="*/ 965005 w 1140355"/>
              <a:gd name="connsiteY3" fmla="*/ 474826 h 577616"/>
              <a:gd name="connsiteX4" fmla="*/ 641155 w 1140355"/>
              <a:gd name="connsiteY4" fmla="*/ 316076 h 577616"/>
              <a:gd name="connsiteX5" fmla="*/ 704655 w 1140355"/>
              <a:gd name="connsiteY5" fmla="*/ 325601 h 577616"/>
              <a:gd name="connsiteX6" fmla="*/ 307780 w 1140355"/>
              <a:gd name="connsiteY6" fmla="*/ 147801 h 577616"/>
              <a:gd name="connsiteX7" fmla="*/ 12505 w 1140355"/>
              <a:gd name="connsiteY7" fmla="*/ 4926 h 57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0355" h="577616">
                <a:moveTo>
                  <a:pt x="12505" y="4926"/>
                </a:moveTo>
                <a:cubicBezTo>
                  <a:pt x="83943" y="35618"/>
                  <a:pt x="549609" y="237230"/>
                  <a:pt x="736405" y="331951"/>
                </a:cubicBezTo>
                <a:cubicBezTo>
                  <a:pt x="923201" y="426672"/>
                  <a:pt x="1095180" y="549439"/>
                  <a:pt x="1133280" y="573251"/>
                </a:cubicBezTo>
                <a:cubicBezTo>
                  <a:pt x="1171380" y="597063"/>
                  <a:pt x="1047026" y="517688"/>
                  <a:pt x="965005" y="474826"/>
                </a:cubicBezTo>
                <a:cubicBezTo>
                  <a:pt x="882984" y="431964"/>
                  <a:pt x="684547" y="340947"/>
                  <a:pt x="641155" y="316076"/>
                </a:cubicBezTo>
                <a:cubicBezTo>
                  <a:pt x="597763" y="291205"/>
                  <a:pt x="760217" y="353647"/>
                  <a:pt x="704655" y="325601"/>
                </a:cubicBezTo>
                <a:cubicBezTo>
                  <a:pt x="649093" y="297555"/>
                  <a:pt x="421551" y="200718"/>
                  <a:pt x="307780" y="147801"/>
                </a:cubicBezTo>
                <a:cubicBezTo>
                  <a:pt x="194009" y="94884"/>
                  <a:pt x="-58933" y="-25766"/>
                  <a:pt x="12505" y="49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4D38E54B-7F70-AFAA-9016-38BB21321496}"/>
              </a:ext>
            </a:extLst>
          </p:cNvPr>
          <p:cNvSpPr/>
          <p:nvPr/>
        </p:nvSpPr>
        <p:spPr>
          <a:xfrm>
            <a:off x="4489392" y="1518250"/>
            <a:ext cx="548256" cy="158106"/>
          </a:xfrm>
          <a:custGeom>
            <a:avLst/>
            <a:gdLst>
              <a:gd name="connsiteX0" fmla="*/ 58 w 548256"/>
              <a:gd name="connsiteY0" fmla="*/ 24800 h 158106"/>
              <a:gd name="connsiteX1" fmla="*/ 260408 w 548256"/>
              <a:gd name="connsiteY1" fmla="*/ 62900 h 158106"/>
              <a:gd name="connsiteX2" fmla="*/ 241358 w 548256"/>
              <a:gd name="connsiteY2" fmla="*/ 37500 h 158106"/>
              <a:gd name="connsiteX3" fmla="*/ 542983 w 548256"/>
              <a:gd name="connsiteY3" fmla="*/ 148625 h 158106"/>
              <a:gd name="connsiteX4" fmla="*/ 419158 w 548256"/>
              <a:gd name="connsiteY4" fmla="*/ 135925 h 158106"/>
              <a:gd name="connsiteX5" fmla="*/ 238183 w 548256"/>
              <a:gd name="connsiteY5" fmla="*/ 5750 h 158106"/>
              <a:gd name="connsiteX6" fmla="*/ 58 w 548256"/>
              <a:gd name="connsiteY6" fmla="*/ 24800 h 15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256" h="158106">
                <a:moveTo>
                  <a:pt x="58" y="24800"/>
                </a:moveTo>
                <a:cubicBezTo>
                  <a:pt x="3762" y="34325"/>
                  <a:pt x="220191" y="60783"/>
                  <a:pt x="260408" y="62900"/>
                </a:cubicBezTo>
                <a:cubicBezTo>
                  <a:pt x="300625" y="65017"/>
                  <a:pt x="194262" y="23213"/>
                  <a:pt x="241358" y="37500"/>
                </a:cubicBezTo>
                <a:cubicBezTo>
                  <a:pt x="288454" y="51787"/>
                  <a:pt x="513350" y="132221"/>
                  <a:pt x="542983" y="148625"/>
                </a:cubicBezTo>
                <a:cubicBezTo>
                  <a:pt x="572616" y="165029"/>
                  <a:pt x="469958" y="159737"/>
                  <a:pt x="419158" y="135925"/>
                </a:cubicBezTo>
                <a:cubicBezTo>
                  <a:pt x="368358" y="112113"/>
                  <a:pt x="308033" y="23212"/>
                  <a:pt x="238183" y="5750"/>
                </a:cubicBezTo>
                <a:cubicBezTo>
                  <a:pt x="168333" y="-11712"/>
                  <a:pt x="-3646" y="15275"/>
                  <a:pt x="58" y="2480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8DFFDFDE-E49A-4F26-5217-47A30F75446D}"/>
              </a:ext>
            </a:extLst>
          </p:cNvPr>
          <p:cNvSpPr/>
          <p:nvPr/>
        </p:nvSpPr>
        <p:spPr>
          <a:xfrm>
            <a:off x="4543401" y="1595137"/>
            <a:ext cx="378152" cy="106663"/>
          </a:xfrm>
          <a:custGeom>
            <a:avLst/>
            <a:gdLst>
              <a:gd name="connsiteX0" fmla="*/ 24 w 378152"/>
              <a:gd name="connsiteY0" fmla="*/ 24113 h 106663"/>
              <a:gd name="connsiteX1" fmla="*/ 241324 w 378152"/>
              <a:gd name="connsiteY1" fmla="*/ 62213 h 106663"/>
              <a:gd name="connsiteX2" fmla="*/ 374674 w 378152"/>
              <a:gd name="connsiteY2" fmla="*/ 106663 h 106663"/>
              <a:gd name="connsiteX3" fmla="*/ 317524 w 378152"/>
              <a:gd name="connsiteY3" fmla="*/ 62213 h 106663"/>
              <a:gd name="connsiteX4" fmla="*/ 92099 w 378152"/>
              <a:gd name="connsiteY4" fmla="*/ 1888 h 106663"/>
              <a:gd name="connsiteX5" fmla="*/ 225449 w 378152"/>
              <a:gd name="connsiteY5" fmla="*/ 14588 h 106663"/>
              <a:gd name="connsiteX6" fmla="*/ 24 w 378152"/>
              <a:gd name="connsiteY6" fmla="*/ 24113 h 10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152" h="106663">
                <a:moveTo>
                  <a:pt x="24" y="24113"/>
                </a:moveTo>
                <a:cubicBezTo>
                  <a:pt x="2670" y="32050"/>
                  <a:pt x="178882" y="48455"/>
                  <a:pt x="241324" y="62213"/>
                </a:cubicBezTo>
                <a:cubicBezTo>
                  <a:pt x="303766" y="75971"/>
                  <a:pt x="361974" y="106663"/>
                  <a:pt x="374674" y="106663"/>
                </a:cubicBezTo>
                <a:cubicBezTo>
                  <a:pt x="387374" y="106663"/>
                  <a:pt x="364620" y="79675"/>
                  <a:pt x="317524" y="62213"/>
                </a:cubicBezTo>
                <a:cubicBezTo>
                  <a:pt x="270428" y="44751"/>
                  <a:pt x="107445" y="9825"/>
                  <a:pt x="92099" y="1888"/>
                </a:cubicBezTo>
                <a:cubicBezTo>
                  <a:pt x="76753" y="-6049"/>
                  <a:pt x="241853" y="13530"/>
                  <a:pt x="225449" y="14588"/>
                </a:cubicBezTo>
                <a:cubicBezTo>
                  <a:pt x="209045" y="15646"/>
                  <a:pt x="-2622" y="16176"/>
                  <a:pt x="24" y="241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69B780E9-4BA5-E771-D4B2-E38E2EA783F2}"/>
              </a:ext>
            </a:extLst>
          </p:cNvPr>
          <p:cNvSpPr/>
          <p:nvPr/>
        </p:nvSpPr>
        <p:spPr>
          <a:xfrm>
            <a:off x="4348006" y="1720822"/>
            <a:ext cx="508439" cy="55487"/>
          </a:xfrm>
          <a:custGeom>
            <a:avLst/>
            <a:gdLst>
              <a:gd name="connsiteX0" fmla="*/ 1744 w 508439"/>
              <a:gd name="connsiteY0" fmla="*/ 54003 h 55487"/>
              <a:gd name="connsiteX1" fmla="*/ 112869 w 508439"/>
              <a:gd name="connsiteY1" fmla="*/ 41303 h 55487"/>
              <a:gd name="connsiteX2" fmla="*/ 293844 w 508439"/>
              <a:gd name="connsiteY2" fmla="*/ 34953 h 55487"/>
              <a:gd name="connsiteX3" fmla="*/ 249394 w 508439"/>
              <a:gd name="connsiteY3" fmla="*/ 28 h 55487"/>
              <a:gd name="connsiteX4" fmla="*/ 503394 w 508439"/>
              <a:gd name="connsiteY4" fmla="*/ 41303 h 55487"/>
              <a:gd name="connsiteX5" fmla="*/ 401794 w 508439"/>
              <a:gd name="connsiteY5" fmla="*/ 47653 h 55487"/>
              <a:gd name="connsiteX6" fmla="*/ 198594 w 508439"/>
              <a:gd name="connsiteY6" fmla="*/ 3203 h 55487"/>
              <a:gd name="connsiteX7" fmla="*/ 1744 w 508439"/>
              <a:gd name="connsiteY7" fmla="*/ 54003 h 55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439" h="55487">
                <a:moveTo>
                  <a:pt x="1744" y="54003"/>
                </a:moveTo>
                <a:cubicBezTo>
                  <a:pt x="-12544" y="60353"/>
                  <a:pt x="64186" y="44478"/>
                  <a:pt x="112869" y="41303"/>
                </a:cubicBezTo>
                <a:cubicBezTo>
                  <a:pt x="161552" y="38128"/>
                  <a:pt x="271090" y="41832"/>
                  <a:pt x="293844" y="34953"/>
                </a:cubicBezTo>
                <a:cubicBezTo>
                  <a:pt x="316598" y="28074"/>
                  <a:pt x="214469" y="-1030"/>
                  <a:pt x="249394" y="28"/>
                </a:cubicBezTo>
                <a:cubicBezTo>
                  <a:pt x="284319" y="1086"/>
                  <a:pt x="477994" y="33366"/>
                  <a:pt x="503394" y="41303"/>
                </a:cubicBezTo>
                <a:cubicBezTo>
                  <a:pt x="528794" y="49240"/>
                  <a:pt x="452594" y="54003"/>
                  <a:pt x="401794" y="47653"/>
                </a:cubicBezTo>
                <a:cubicBezTo>
                  <a:pt x="350994" y="41303"/>
                  <a:pt x="261036" y="4261"/>
                  <a:pt x="198594" y="3203"/>
                </a:cubicBezTo>
                <a:cubicBezTo>
                  <a:pt x="136152" y="2145"/>
                  <a:pt x="16032" y="47653"/>
                  <a:pt x="1744" y="5400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D2D01DD8-CC47-EF54-64A6-AD13CAD51CF4}"/>
              </a:ext>
            </a:extLst>
          </p:cNvPr>
          <p:cNvSpPr/>
          <p:nvPr/>
        </p:nvSpPr>
        <p:spPr>
          <a:xfrm>
            <a:off x="4245376" y="1841200"/>
            <a:ext cx="463174" cy="86358"/>
          </a:xfrm>
          <a:custGeom>
            <a:avLst/>
            <a:gdLst>
              <a:gd name="connsiteX0" fmla="*/ 9124 w 463174"/>
              <a:gd name="connsiteY0" fmla="*/ 86025 h 86358"/>
              <a:gd name="connsiteX1" fmla="*/ 447274 w 463174"/>
              <a:gd name="connsiteY1" fmla="*/ 6650 h 86358"/>
              <a:gd name="connsiteX2" fmla="*/ 244074 w 463174"/>
              <a:gd name="connsiteY2" fmla="*/ 6650 h 86358"/>
              <a:gd name="connsiteX3" fmla="*/ 463149 w 463174"/>
              <a:gd name="connsiteY3" fmla="*/ 25700 h 86358"/>
              <a:gd name="connsiteX4" fmla="*/ 259949 w 463174"/>
              <a:gd name="connsiteY4" fmla="*/ 32050 h 86358"/>
              <a:gd name="connsiteX5" fmla="*/ 155174 w 463174"/>
              <a:gd name="connsiteY5" fmla="*/ 35225 h 86358"/>
              <a:gd name="connsiteX6" fmla="*/ 9124 w 463174"/>
              <a:gd name="connsiteY6" fmla="*/ 86025 h 86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174" h="86358">
                <a:moveTo>
                  <a:pt x="9124" y="86025"/>
                </a:moveTo>
                <a:cubicBezTo>
                  <a:pt x="57807" y="81262"/>
                  <a:pt x="408116" y="19879"/>
                  <a:pt x="447274" y="6650"/>
                </a:cubicBezTo>
                <a:cubicBezTo>
                  <a:pt x="486432" y="-6579"/>
                  <a:pt x="241428" y="3475"/>
                  <a:pt x="244074" y="6650"/>
                </a:cubicBezTo>
                <a:cubicBezTo>
                  <a:pt x="246720" y="9825"/>
                  <a:pt x="460503" y="21467"/>
                  <a:pt x="463149" y="25700"/>
                </a:cubicBezTo>
                <a:cubicBezTo>
                  <a:pt x="465795" y="29933"/>
                  <a:pt x="259949" y="32050"/>
                  <a:pt x="259949" y="32050"/>
                </a:cubicBezTo>
                <a:cubicBezTo>
                  <a:pt x="208620" y="33637"/>
                  <a:pt x="189570" y="27288"/>
                  <a:pt x="155174" y="35225"/>
                </a:cubicBezTo>
                <a:cubicBezTo>
                  <a:pt x="120778" y="43162"/>
                  <a:pt x="-39559" y="90788"/>
                  <a:pt x="9124" y="860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1728DA53-43F5-DE52-653C-B3B20996CE0A}"/>
              </a:ext>
            </a:extLst>
          </p:cNvPr>
          <p:cNvSpPr/>
          <p:nvPr/>
        </p:nvSpPr>
        <p:spPr>
          <a:xfrm>
            <a:off x="4200698" y="1999243"/>
            <a:ext cx="452380" cy="83651"/>
          </a:xfrm>
          <a:custGeom>
            <a:avLst/>
            <a:gdLst>
              <a:gd name="connsiteX0" fmla="*/ 3002 w 452380"/>
              <a:gd name="connsiteY0" fmla="*/ 83557 h 83651"/>
              <a:gd name="connsiteX1" fmla="*/ 352252 w 452380"/>
              <a:gd name="connsiteY1" fmla="*/ 23232 h 83651"/>
              <a:gd name="connsiteX2" fmla="*/ 218902 w 452380"/>
              <a:gd name="connsiteY2" fmla="*/ 26407 h 83651"/>
              <a:gd name="connsiteX3" fmla="*/ 450677 w 452380"/>
              <a:gd name="connsiteY3" fmla="*/ 29582 h 83651"/>
              <a:gd name="connsiteX4" fmla="*/ 317327 w 452380"/>
              <a:gd name="connsiteY4" fmla="*/ 4182 h 83651"/>
              <a:gd name="connsiteX5" fmla="*/ 190327 w 452380"/>
              <a:gd name="connsiteY5" fmla="*/ 7357 h 83651"/>
              <a:gd name="connsiteX6" fmla="*/ 3002 w 452380"/>
              <a:gd name="connsiteY6" fmla="*/ 83557 h 8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380" h="83651">
                <a:moveTo>
                  <a:pt x="3002" y="83557"/>
                </a:moveTo>
                <a:cubicBezTo>
                  <a:pt x="29990" y="86203"/>
                  <a:pt x="316269" y="32757"/>
                  <a:pt x="352252" y="23232"/>
                </a:cubicBezTo>
                <a:cubicBezTo>
                  <a:pt x="388235" y="13707"/>
                  <a:pt x="202498" y="25349"/>
                  <a:pt x="218902" y="26407"/>
                </a:cubicBezTo>
                <a:cubicBezTo>
                  <a:pt x="235306" y="27465"/>
                  <a:pt x="434273" y="33286"/>
                  <a:pt x="450677" y="29582"/>
                </a:cubicBezTo>
                <a:cubicBezTo>
                  <a:pt x="467081" y="25878"/>
                  <a:pt x="360719" y="7886"/>
                  <a:pt x="317327" y="4182"/>
                </a:cubicBezTo>
                <a:cubicBezTo>
                  <a:pt x="273935" y="478"/>
                  <a:pt x="242185" y="-4285"/>
                  <a:pt x="190327" y="7357"/>
                </a:cubicBezTo>
                <a:cubicBezTo>
                  <a:pt x="138469" y="18999"/>
                  <a:pt x="-23986" y="80911"/>
                  <a:pt x="3002" y="835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AA31788B-F465-20EA-60CF-06345D27B68F}"/>
              </a:ext>
            </a:extLst>
          </p:cNvPr>
          <p:cNvSpPr/>
          <p:nvPr/>
        </p:nvSpPr>
        <p:spPr>
          <a:xfrm>
            <a:off x="4176644" y="2054205"/>
            <a:ext cx="471556" cy="120670"/>
          </a:xfrm>
          <a:custGeom>
            <a:avLst/>
            <a:gdLst>
              <a:gd name="connsiteX0" fmla="*/ 1656 w 471556"/>
              <a:gd name="connsiteY0" fmla="*/ 120670 h 120670"/>
              <a:gd name="connsiteX1" fmla="*/ 309631 w 471556"/>
              <a:gd name="connsiteY1" fmla="*/ 34945 h 120670"/>
              <a:gd name="connsiteX2" fmla="*/ 150881 w 471556"/>
              <a:gd name="connsiteY2" fmla="*/ 50820 h 120670"/>
              <a:gd name="connsiteX3" fmla="*/ 471556 w 471556"/>
              <a:gd name="connsiteY3" fmla="*/ 20 h 120670"/>
              <a:gd name="connsiteX4" fmla="*/ 150881 w 471556"/>
              <a:gd name="connsiteY4" fmla="*/ 44470 h 120670"/>
              <a:gd name="connsiteX5" fmla="*/ 115956 w 471556"/>
              <a:gd name="connsiteY5" fmla="*/ 31770 h 120670"/>
              <a:gd name="connsiteX6" fmla="*/ 93731 w 471556"/>
              <a:gd name="connsiteY6" fmla="*/ 63520 h 120670"/>
              <a:gd name="connsiteX7" fmla="*/ 112781 w 471556"/>
              <a:gd name="connsiteY7" fmla="*/ 31770 h 120670"/>
              <a:gd name="connsiteX8" fmla="*/ 182631 w 471556"/>
              <a:gd name="connsiteY8" fmla="*/ 34945 h 120670"/>
              <a:gd name="connsiteX9" fmla="*/ 1656 w 471556"/>
              <a:gd name="connsiteY9" fmla="*/ 120670 h 12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556" h="120670">
                <a:moveTo>
                  <a:pt x="1656" y="120670"/>
                </a:moveTo>
                <a:cubicBezTo>
                  <a:pt x="22823" y="120670"/>
                  <a:pt x="284760" y="46587"/>
                  <a:pt x="309631" y="34945"/>
                </a:cubicBezTo>
                <a:cubicBezTo>
                  <a:pt x="334502" y="23303"/>
                  <a:pt x="123893" y="56641"/>
                  <a:pt x="150881" y="50820"/>
                </a:cubicBezTo>
                <a:cubicBezTo>
                  <a:pt x="177869" y="44999"/>
                  <a:pt x="471556" y="1078"/>
                  <a:pt x="471556" y="20"/>
                </a:cubicBezTo>
                <a:cubicBezTo>
                  <a:pt x="471556" y="-1038"/>
                  <a:pt x="210148" y="39178"/>
                  <a:pt x="150881" y="44470"/>
                </a:cubicBezTo>
                <a:cubicBezTo>
                  <a:pt x="91614" y="49762"/>
                  <a:pt x="125481" y="28595"/>
                  <a:pt x="115956" y="31770"/>
                </a:cubicBezTo>
                <a:cubicBezTo>
                  <a:pt x="106431" y="34945"/>
                  <a:pt x="94260" y="63520"/>
                  <a:pt x="93731" y="63520"/>
                </a:cubicBezTo>
                <a:cubicBezTo>
                  <a:pt x="93202" y="63520"/>
                  <a:pt x="97964" y="36533"/>
                  <a:pt x="112781" y="31770"/>
                </a:cubicBezTo>
                <a:cubicBezTo>
                  <a:pt x="127598" y="27007"/>
                  <a:pt x="196389" y="22245"/>
                  <a:pt x="182631" y="34945"/>
                </a:cubicBezTo>
                <a:cubicBezTo>
                  <a:pt x="168873" y="47645"/>
                  <a:pt x="-19511" y="120670"/>
                  <a:pt x="1656" y="12067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7230CF1C-78B0-4828-663A-D9851AB25682}"/>
              </a:ext>
            </a:extLst>
          </p:cNvPr>
          <p:cNvSpPr/>
          <p:nvPr/>
        </p:nvSpPr>
        <p:spPr>
          <a:xfrm>
            <a:off x="2508492" y="2002626"/>
            <a:ext cx="1470225" cy="1109248"/>
          </a:xfrm>
          <a:custGeom>
            <a:avLst/>
            <a:gdLst>
              <a:gd name="connsiteX0" fmla="*/ 1469783 w 1470225"/>
              <a:gd name="connsiteY0" fmla="*/ 799 h 1109248"/>
              <a:gd name="connsiteX1" fmla="*/ 825258 w 1470225"/>
              <a:gd name="connsiteY1" fmla="*/ 286549 h 1109248"/>
              <a:gd name="connsiteX2" fmla="*/ 891933 w 1470225"/>
              <a:gd name="connsiteY2" fmla="*/ 273849 h 1109248"/>
              <a:gd name="connsiteX3" fmla="*/ 577608 w 1470225"/>
              <a:gd name="connsiteY3" fmla="*/ 448474 h 1109248"/>
              <a:gd name="connsiteX4" fmla="*/ 15633 w 1470225"/>
              <a:gd name="connsiteY4" fmla="*/ 1089824 h 1109248"/>
              <a:gd name="connsiteX5" fmla="*/ 196608 w 1470225"/>
              <a:gd name="connsiteY5" fmla="*/ 896149 h 1109248"/>
              <a:gd name="connsiteX6" fmla="*/ 618883 w 1470225"/>
              <a:gd name="connsiteY6" fmla="*/ 419899 h 1109248"/>
              <a:gd name="connsiteX7" fmla="*/ 561733 w 1470225"/>
              <a:gd name="connsiteY7" fmla="*/ 435774 h 1109248"/>
              <a:gd name="connsiteX8" fmla="*/ 971308 w 1470225"/>
              <a:gd name="connsiteY8" fmla="*/ 242099 h 1109248"/>
              <a:gd name="connsiteX9" fmla="*/ 926858 w 1470225"/>
              <a:gd name="connsiteY9" fmla="*/ 200824 h 1109248"/>
              <a:gd name="connsiteX10" fmla="*/ 1469783 w 1470225"/>
              <a:gd name="connsiteY10" fmla="*/ 799 h 110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0225" h="1109248">
                <a:moveTo>
                  <a:pt x="1469783" y="799"/>
                </a:moveTo>
                <a:cubicBezTo>
                  <a:pt x="1452850" y="15086"/>
                  <a:pt x="921566" y="241041"/>
                  <a:pt x="825258" y="286549"/>
                </a:cubicBezTo>
                <a:cubicBezTo>
                  <a:pt x="728950" y="332057"/>
                  <a:pt x="933208" y="246862"/>
                  <a:pt x="891933" y="273849"/>
                </a:cubicBezTo>
                <a:cubicBezTo>
                  <a:pt x="850658" y="300836"/>
                  <a:pt x="723658" y="312478"/>
                  <a:pt x="577608" y="448474"/>
                </a:cubicBezTo>
                <a:cubicBezTo>
                  <a:pt x="431558" y="584470"/>
                  <a:pt x="79133" y="1015212"/>
                  <a:pt x="15633" y="1089824"/>
                </a:cubicBezTo>
                <a:cubicBezTo>
                  <a:pt x="-47867" y="1164436"/>
                  <a:pt x="96066" y="1007803"/>
                  <a:pt x="196608" y="896149"/>
                </a:cubicBezTo>
                <a:cubicBezTo>
                  <a:pt x="297150" y="784495"/>
                  <a:pt x="558029" y="496628"/>
                  <a:pt x="618883" y="419899"/>
                </a:cubicBezTo>
                <a:cubicBezTo>
                  <a:pt x="679737" y="343170"/>
                  <a:pt x="502996" y="465407"/>
                  <a:pt x="561733" y="435774"/>
                </a:cubicBezTo>
                <a:cubicBezTo>
                  <a:pt x="620470" y="406141"/>
                  <a:pt x="910454" y="281257"/>
                  <a:pt x="971308" y="242099"/>
                </a:cubicBezTo>
                <a:cubicBezTo>
                  <a:pt x="1032162" y="202941"/>
                  <a:pt x="841662" y="233632"/>
                  <a:pt x="926858" y="200824"/>
                </a:cubicBezTo>
                <a:cubicBezTo>
                  <a:pt x="1012054" y="168016"/>
                  <a:pt x="1486716" y="-13488"/>
                  <a:pt x="1469783" y="7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6AA31550-E5C3-2D52-3E46-33BEDBE67D57}"/>
              </a:ext>
            </a:extLst>
          </p:cNvPr>
          <p:cNvSpPr/>
          <p:nvPr/>
        </p:nvSpPr>
        <p:spPr>
          <a:xfrm>
            <a:off x="2220895" y="2528681"/>
            <a:ext cx="806457" cy="1221376"/>
          </a:xfrm>
          <a:custGeom>
            <a:avLst/>
            <a:gdLst>
              <a:gd name="connsiteX0" fmla="*/ 773130 w 806457"/>
              <a:gd name="connsiteY0" fmla="*/ 20844 h 1221376"/>
              <a:gd name="connsiteX1" fmla="*/ 274655 w 806457"/>
              <a:gd name="connsiteY1" fmla="*/ 528844 h 1221376"/>
              <a:gd name="connsiteX2" fmla="*/ 357205 w 806457"/>
              <a:gd name="connsiteY2" fmla="*/ 462169 h 1221376"/>
              <a:gd name="connsiteX3" fmla="*/ 138130 w 806457"/>
              <a:gd name="connsiteY3" fmla="*/ 763794 h 1221376"/>
              <a:gd name="connsiteX4" fmla="*/ 195280 w 806457"/>
              <a:gd name="connsiteY4" fmla="*/ 732044 h 1221376"/>
              <a:gd name="connsiteX5" fmla="*/ 42880 w 806457"/>
              <a:gd name="connsiteY5" fmla="*/ 966994 h 1221376"/>
              <a:gd name="connsiteX6" fmla="*/ 1605 w 806457"/>
              <a:gd name="connsiteY6" fmla="*/ 1103519 h 1221376"/>
              <a:gd name="connsiteX7" fmla="*/ 11130 w 806457"/>
              <a:gd name="connsiteY7" fmla="*/ 1220994 h 1221376"/>
              <a:gd name="connsiteX8" fmla="*/ 36530 w 806457"/>
              <a:gd name="connsiteY8" fmla="*/ 1132094 h 1221376"/>
              <a:gd name="connsiteX9" fmla="*/ 138130 w 806457"/>
              <a:gd name="connsiteY9" fmla="*/ 900319 h 1221376"/>
              <a:gd name="connsiteX10" fmla="*/ 385780 w 806457"/>
              <a:gd name="connsiteY10" fmla="*/ 436769 h 1221376"/>
              <a:gd name="connsiteX11" fmla="*/ 423880 w 806457"/>
              <a:gd name="connsiteY11" fmla="*/ 354219 h 1221376"/>
              <a:gd name="connsiteX12" fmla="*/ 719155 w 806457"/>
              <a:gd name="connsiteY12" fmla="*/ 122444 h 1221376"/>
              <a:gd name="connsiteX13" fmla="*/ 773130 w 806457"/>
              <a:gd name="connsiteY13" fmla="*/ 20844 h 122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6457" h="1221376">
                <a:moveTo>
                  <a:pt x="773130" y="20844"/>
                </a:moveTo>
                <a:cubicBezTo>
                  <a:pt x="699047" y="88577"/>
                  <a:pt x="343976" y="455290"/>
                  <a:pt x="274655" y="528844"/>
                </a:cubicBezTo>
                <a:cubicBezTo>
                  <a:pt x="205334" y="602398"/>
                  <a:pt x="379959" y="423011"/>
                  <a:pt x="357205" y="462169"/>
                </a:cubicBezTo>
                <a:cubicBezTo>
                  <a:pt x="334451" y="501327"/>
                  <a:pt x="165117" y="718815"/>
                  <a:pt x="138130" y="763794"/>
                </a:cubicBezTo>
                <a:cubicBezTo>
                  <a:pt x="111143" y="808773"/>
                  <a:pt x="211155" y="698177"/>
                  <a:pt x="195280" y="732044"/>
                </a:cubicBezTo>
                <a:cubicBezTo>
                  <a:pt x="179405" y="765911"/>
                  <a:pt x="75159" y="905082"/>
                  <a:pt x="42880" y="966994"/>
                </a:cubicBezTo>
                <a:cubicBezTo>
                  <a:pt x="10601" y="1028906"/>
                  <a:pt x="6897" y="1061186"/>
                  <a:pt x="1605" y="1103519"/>
                </a:cubicBezTo>
                <a:cubicBezTo>
                  <a:pt x="-3687" y="1145852"/>
                  <a:pt x="5309" y="1216232"/>
                  <a:pt x="11130" y="1220994"/>
                </a:cubicBezTo>
                <a:cubicBezTo>
                  <a:pt x="16951" y="1225756"/>
                  <a:pt x="15363" y="1185540"/>
                  <a:pt x="36530" y="1132094"/>
                </a:cubicBezTo>
                <a:cubicBezTo>
                  <a:pt x="57697" y="1078648"/>
                  <a:pt x="79922" y="1016206"/>
                  <a:pt x="138130" y="900319"/>
                </a:cubicBezTo>
                <a:cubicBezTo>
                  <a:pt x="196338" y="784432"/>
                  <a:pt x="338155" y="527786"/>
                  <a:pt x="385780" y="436769"/>
                </a:cubicBezTo>
                <a:cubicBezTo>
                  <a:pt x="433405" y="345752"/>
                  <a:pt x="368318" y="406606"/>
                  <a:pt x="423880" y="354219"/>
                </a:cubicBezTo>
                <a:cubicBezTo>
                  <a:pt x="479442" y="301832"/>
                  <a:pt x="654597" y="177477"/>
                  <a:pt x="719155" y="122444"/>
                </a:cubicBezTo>
                <a:cubicBezTo>
                  <a:pt x="783713" y="67411"/>
                  <a:pt x="847213" y="-46889"/>
                  <a:pt x="773130" y="2084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9553D522-842A-0D92-3876-34D4B58476F2}"/>
              </a:ext>
            </a:extLst>
          </p:cNvPr>
          <p:cNvSpPr/>
          <p:nvPr/>
        </p:nvSpPr>
        <p:spPr>
          <a:xfrm>
            <a:off x="2363299" y="2177486"/>
            <a:ext cx="1611877" cy="1223687"/>
          </a:xfrm>
          <a:custGeom>
            <a:avLst/>
            <a:gdLst>
              <a:gd name="connsiteX0" fmla="*/ 1611801 w 1611877"/>
              <a:gd name="connsiteY0" fmla="*/ 564 h 1223687"/>
              <a:gd name="connsiteX1" fmla="*/ 1024426 w 1611877"/>
              <a:gd name="connsiteY1" fmla="*/ 248214 h 1223687"/>
              <a:gd name="connsiteX2" fmla="*/ 1068876 w 1611877"/>
              <a:gd name="connsiteY2" fmla="*/ 248214 h 1223687"/>
              <a:gd name="connsiteX3" fmla="*/ 633901 w 1611877"/>
              <a:gd name="connsiteY3" fmla="*/ 518089 h 1223687"/>
              <a:gd name="connsiteX4" fmla="*/ 675176 w 1611877"/>
              <a:gd name="connsiteY4" fmla="*/ 508564 h 1223687"/>
              <a:gd name="connsiteX5" fmla="*/ 170351 w 1611877"/>
              <a:gd name="connsiteY5" fmla="*/ 978464 h 1223687"/>
              <a:gd name="connsiteX6" fmla="*/ 256076 w 1611877"/>
              <a:gd name="connsiteY6" fmla="*/ 943539 h 1223687"/>
              <a:gd name="connsiteX7" fmla="*/ 2076 w 1611877"/>
              <a:gd name="connsiteY7" fmla="*/ 1219764 h 1223687"/>
              <a:gd name="connsiteX8" fmla="*/ 170351 w 1611877"/>
              <a:gd name="connsiteY8" fmla="*/ 1057839 h 1223687"/>
              <a:gd name="connsiteX9" fmla="*/ 738676 w 1611877"/>
              <a:gd name="connsiteY9" fmla="*/ 432364 h 1223687"/>
              <a:gd name="connsiteX10" fmla="*/ 697401 w 1611877"/>
              <a:gd name="connsiteY10" fmla="*/ 460939 h 1223687"/>
              <a:gd name="connsiteX11" fmla="*/ 1053001 w 1611877"/>
              <a:gd name="connsiteY11" fmla="*/ 213289 h 1223687"/>
              <a:gd name="connsiteX12" fmla="*/ 1065701 w 1611877"/>
              <a:gd name="connsiteY12" fmla="*/ 181539 h 1223687"/>
              <a:gd name="connsiteX13" fmla="*/ 1611801 w 1611877"/>
              <a:gd name="connsiteY13" fmla="*/ 564 h 122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11877" h="1223687">
                <a:moveTo>
                  <a:pt x="1611801" y="564"/>
                </a:moveTo>
                <a:cubicBezTo>
                  <a:pt x="1604922" y="11676"/>
                  <a:pt x="1114913" y="206939"/>
                  <a:pt x="1024426" y="248214"/>
                </a:cubicBezTo>
                <a:cubicBezTo>
                  <a:pt x="933939" y="289489"/>
                  <a:pt x="1133963" y="203235"/>
                  <a:pt x="1068876" y="248214"/>
                </a:cubicBezTo>
                <a:cubicBezTo>
                  <a:pt x="1003789" y="293193"/>
                  <a:pt x="699518" y="474697"/>
                  <a:pt x="633901" y="518089"/>
                </a:cubicBezTo>
                <a:cubicBezTo>
                  <a:pt x="568284" y="561481"/>
                  <a:pt x="752434" y="431835"/>
                  <a:pt x="675176" y="508564"/>
                </a:cubicBezTo>
                <a:cubicBezTo>
                  <a:pt x="597918" y="585293"/>
                  <a:pt x="240201" y="905968"/>
                  <a:pt x="170351" y="978464"/>
                </a:cubicBezTo>
                <a:cubicBezTo>
                  <a:pt x="100501" y="1050960"/>
                  <a:pt x="284122" y="903322"/>
                  <a:pt x="256076" y="943539"/>
                </a:cubicBezTo>
                <a:cubicBezTo>
                  <a:pt x="228030" y="983756"/>
                  <a:pt x="16363" y="1200714"/>
                  <a:pt x="2076" y="1219764"/>
                </a:cubicBezTo>
                <a:cubicBezTo>
                  <a:pt x="-12212" y="1238814"/>
                  <a:pt x="47584" y="1189072"/>
                  <a:pt x="170351" y="1057839"/>
                </a:cubicBezTo>
                <a:cubicBezTo>
                  <a:pt x="293118" y="926606"/>
                  <a:pt x="650834" y="531847"/>
                  <a:pt x="738676" y="432364"/>
                </a:cubicBezTo>
                <a:cubicBezTo>
                  <a:pt x="826518" y="332881"/>
                  <a:pt x="697401" y="460939"/>
                  <a:pt x="697401" y="460939"/>
                </a:cubicBezTo>
                <a:cubicBezTo>
                  <a:pt x="749788" y="424427"/>
                  <a:pt x="991618" y="259856"/>
                  <a:pt x="1053001" y="213289"/>
                </a:cubicBezTo>
                <a:cubicBezTo>
                  <a:pt x="1114384" y="166722"/>
                  <a:pt x="973626" y="217522"/>
                  <a:pt x="1065701" y="181539"/>
                </a:cubicBezTo>
                <a:cubicBezTo>
                  <a:pt x="1157776" y="145556"/>
                  <a:pt x="1618680" y="-10548"/>
                  <a:pt x="1611801" y="56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21E72E17-D2F1-4F89-DF60-B566F0E92AB7}"/>
              </a:ext>
            </a:extLst>
          </p:cNvPr>
          <p:cNvSpPr/>
          <p:nvPr/>
        </p:nvSpPr>
        <p:spPr>
          <a:xfrm>
            <a:off x="2044101" y="2819254"/>
            <a:ext cx="270484" cy="420651"/>
          </a:xfrm>
          <a:custGeom>
            <a:avLst/>
            <a:gdLst>
              <a:gd name="connsiteX0" fmla="*/ 270474 w 270484"/>
              <a:gd name="connsiteY0" fmla="*/ 146 h 420651"/>
              <a:gd name="connsiteX1" fmla="*/ 57749 w 270484"/>
              <a:gd name="connsiteY1" fmla="*/ 266846 h 420651"/>
              <a:gd name="connsiteX2" fmla="*/ 35524 w 270484"/>
              <a:gd name="connsiteY2" fmla="*/ 419246 h 420651"/>
              <a:gd name="connsiteX3" fmla="*/ 19649 w 270484"/>
              <a:gd name="connsiteY3" fmla="*/ 343046 h 420651"/>
              <a:gd name="connsiteX4" fmla="*/ 6949 w 270484"/>
              <a:gd name="connsiteY4" fmla="*/ 349396 h 420651"/>
              <a:gd name="connsiteX5" fmla="*/ 137124 w 270484"/>
              <a:gd name="connsiteY5" fmla="*/ 206521 h 420651"/>
              <a:gd name="connsiteX6" fmla="*/ 67274 w 270484"/>
              <a:gd name="connsiteY6" fmla="*/ 228746 h 420651"/>
              <a:gd name="connsiteX7" fmla="*/ 270474 w 270484"/>
              <a:gd name="connsiteY7" fmla="*/ 146 h 42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484" h="420651">
                <a:moveTo>
                  <a:pt x="270474" y="146"/>
                </a:moveTo>
                <a:cubicBezTo>
                  <a:pt x="268886" y="6496"/>
                  <a:pt x="96907" y="196996"/>
                  <a:pt x="57749" y="266846"/>
                </a:cubicBezTo>
                <a:cubicBezTo>
                  <a:pt x="18591" y="336696"/>
                  <a:pt x="41874" y="406546"/>
                  <a:pt x="35524" y="419246"/>
                </a:cubicBezTo>
                <a:cubicBezTo>
                  <a:pt x="29174" y="431946"/>
                  <a:pt x="24411" y="354688"/>
                  <a:pt x="19649" y="343046"/>
                </a:cubicBezTo>
                <a:cubicBezTo>
                  <a:pt x="14887" y="331404"/>
                  <a:pt x="-12630" y="372150"/>
                  <a:pt x="6949" y="349396"/>
                </a:cubicBezTo>
                <a:cubicBezTo>
                  <a:pt x="26528" y="326642"/>
                  <a:pt x="127070" y="226629"/>
                  <a:pt x="137124" y="206521"/>
                </a:cubicBezTo>
                <a:cubicBezTo>
                  <a:pt x="147178" y="186413"/>
                  <a:pt x="41874" y="261025"/>
                  <a:pt x="67274" y="228746"/>
                </a:cubicBezTo>
                <a:cubicBezTo>
                  <a:pt x="92674" y="196467"/>
                  <a:pt x="272062" y="-6204"/>
                  <a:pt x="270474" y="14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B7AB6088-C5A6-A6EB-B97B-01D2D8CCB734}"/>
              </a:ext>
            </a:extLst>
          </p:cNvPr>
          <p:cNvSpPr/>
          <p:nvPr/>
        </p:nvSpPr>
        <p:spPr>
          <a:xfrm>
            <a:off x="2229709" y="2522308"/>
            <a:ext cx="1823204" cy="1308394"/>
          </a:xfrm>
          <a:custGeom>
            <a:avLst/>
            <a:gdLst>
              <a:gd name="connsiteX0" fmla="*/ 1808891 w 1823204"/>
              <a:gd name="connsiteY0" fmla="*/ 8167 h 1308394"/>
              <a:gd name="connsiteX1" fmla="*/ 970691 w 1823204"/>
              <a:gd name="connsiteY1" fmla="*/ 328842 h 1308394"/>
              <a:gd name="connsiteX2" fmla="*/ 1164366 w 1823204"/>
              <a:gd name="connsiteY2" fmla="*/ 258992 h 1308394"/>
              <a:gd name="connsiteX3" fmla="*/ 799241 w 1823204"/>
              <a:gd name="connsiteY3" fmla="*/ 500292 h 1308394"/>
              <a:gd name="connsiteX4" fmla="*/ 294416 w 1823204"/>
              <a:gd name="connsiteY4" fmla="*/ 928917 h 1308394"/>
              <a:gd name="connsiteX5" fmla="*/ 53116 w 1823204"/>
              <a:gd name="connsiteY5" fmla="*/ 1278167 h 1308394"/>
              <a:gd name="connsiteX6" fmla="*/ 75341 w 1823204"/>
              <a:gd name="connsiteY6" fmla="*/ 1195617 h 1308394"/>
              <a:gd name="connsiteX7" fmla="*/ 840516 w 1823204"/>
              <a:gd name="connsiteY7" fmla="*/ 443142 h 1308394"/>
              <a:gd name="connsiteX8" fmla="*/ 808766 w 1823204"/>
              <a:gd name="connsiteY8" fmla="*/ 478067 h 1308394"/>
              <a:gd name="connsiteX9" fmla="*/ 1262791 w 1823204"/>
              <a:gd name="connsiteY9" fmla="*/ 268517 h 1308394"/>
              <a:gd name="connsiteX10" fmla="*/ 1256441 w 1823204"/>
              <a:gd name="connsiteY10" fmla="*/ 217717 h 1308394"/>
              <a:gd name="connsiteX11" fmla="*/ 1472341 w 1823204"/>
              <a:gd name="connsiteY11" fmla="*/ 90717 h 1308394"/>
              <a:gd name="connsiteX12" fmla="*/ 1497741 w 1823204"/>
              <a:gd name="connsiteY12" fmla="*/ 93892 h 1308394"/>
              <a:gd name="connsiteX13" fmla="*/ 1808891 w 1823204"/>
              <a:gd name="connsiteY13" fmla="*/ 8167 h 130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3204" h="1308394">
                <a:moveTo>
                  <a:pt x="1808891" y="8167"/>
                </a:moveTo>
                <a:cubicBezTo>
                  <a:pt x="1721049" y="47325"/>
                  <a:pt x="1078112" y="287038"/>
                  <a:pt x="970691" y="328842"/>
                </a:cubicBezTo>
                <a:cubicBezTo>
                  <a:pt x="863270" y="370646"/>
                  <a:pt x="1192941" y="230417"/>
                  <a:pt x="1164366" y="258992"/>
                </a:cubicBezTo>
                <a:cubicBezTo>
                  <a:pt x="1135791" y="287567"/>
                  <a:pt x="944233" y="388638"/>
                  <a:pt x="799241" y="500292"/>
                </a:cubicBezTo>
                <a:cubicBezTo>
                  <a:pt x="654249" y="611946"/>
                  <a:pt x="418770" y="799271"/>
                  <a:pt x="294416" y="928917"/>
                </a:cubicBezTo>
                <a:cubicBezTo>
                  <a:pt x="170062" y="1058563"/>
                  <a:pt x="89628" y="1233717"/>
                  <a:pt x="53116" y="1278167"/>
                </a:cubicBezTo>
                <a:cubicBezTo>
                  <a:pt x="16604" y="1322617"/>
                  <a:pt x="-55892" y="1334788"/>
                  <a:pt x="75341" y="1195617"/>
                </a:cubicBezTo>
                <a:cubicBezTo>
                  <a:pt x="206574" y="1056446"/>
                  <a:pt x="718279" y="562734"/>
                  <a:pt x="840516" y="443142"/>
                </a:cubicBezTo>
                <a:cubicBezTo>
                  <a:pt x="962753" y="323550"/>
                  <a:pt x="738387" y="507171"/>
                  <a:pt x="808766" y="478067"/>
                </a:cubicBezTo>
                <a:cubicBezTo>
                  <a:pt x="879145" y="448963"/>
                  <a:pt x="1188178" y="311909"/>
                  <a:pt x="1262791" y="268517"/>
                </a:cubicBezTo>
                <a:cubicBezTo>
                  <a:pt x="1337403" y="225125"/>
                  <a:pt x="1221516" y="247350"/>
                  <a:pt x="1256441" y="217717"/>
                </a:cubicBezTo>
                <a:cubicBezTo>
                  <a:pt x="1291366" y="188084"/>
                  <a:pt x="1432125" y="111354"/>
                  <a:pt x="1472341" y="90717"/>
                </a:cubicBezTo>
                <a:cubicBezTo>
                  <a:pt x="1512557" y="70080"/>
                  <a:pt x="1441649" y="105004"/>
                  <a:pt x="1497741" y="93892"/>
                </a:cubicBezTo>
                <a:cubicBezTo>
                  <a:pt x="1553833" y="82780"/>
                  <a:pt x="1896733" y="-30991"/>
                  <a:pt x="1808891" y="81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82940A0E-0798-6BF8-F955-4D584260BB09}"/>
              </a:ext>
            </a:extLst>
          </p:cNvPr>
          <p:cNvSpPr/>
          <p:nvPr/>
        </p:nvSpPr>
        <p:spPr>
          <a:xfrm>
            <a:off x="1879610" y="3136897"/>
            <a:ext cx="464127" cy="390540"/>
          </a:xfrm>
          <a:custGeom>
            <a:avLst/>
            <a:gdLst>
              <a:gd name="connsiteX0" fmla="*/ 117465 w 464127"/>
              <a:gd name="connsiteY0" fmla="*/ 3 h 390540"/>
              <a:gd name="connsiteX1" fmla="*/ 438140 w 464127"/>
              <a:gd name="connsiteY1" fmla="*/ 63503 h 390540"/>
              <a:gd name="connsiteX2" fmla="*/ 444490 w 464127"/>
              <a:gd name="connsiteY2" fmla="*/ 63503 h 390540"/>
              <a:gd name="connsiteX3" fmla="*/ 292090 w 464127"/>
              <a:gd name="connsiteY3" fmla="*/ 98428 h 390540"/>
              <a:gd name="connsiteX4" fmla="*/ 253990 w 464127"/>
              <a:gd name="connsiteY4" fmla="*/ 193678 h 390540"/>
              <a:gd name="connsiteX5" fmla="*/ 187315 w 464127"/>
              <a:gd name="connsiteY5" fmla="*/ 390528 h 390540"/>
              <a:gd name="connsiteX6" fmla="*/ 244465 w 464127"/>
              <a:gd name="connsiteY6" fmla="*/ 184153 h 390540"/>
              <a:gd name="connsiteX7" fmla="*/ 146040 w 464127"/>
              <a:gd name="connsiteY7" fmla="*/ 285753 h 390540"/>
              <a:gd name="connsiteX8" fmla="*/ 123815 w 464127"/>
              <a:gd name="connsiteY8" fmla="*/ 320678 h 390540"/>
              <a:gd name="connsiteX9" fmla="*/ 292090 w 464127"/>
              <a:gd name="connsiteY9" fmla="*/ 114303 h 390540"/>
              <a:gd name="connsiteX10" fmla="*/ 368290 w 464127"/>
              <a:gd name="connsiteY10" fmla="*/ 101603 h 390540"/>
              <a:gd name="connsiteX11" fmla="*/ 266690 w 464127"/>
              <a:gd name="connsiteY11" fmla="*/ 85728 h 390540"/>
              <a:gd name="connsiteX12" fmla="*/ 3165 w 464127"/>
              <a:gd name="connsiteY12" fmla="*/ 231778 h 390540"/>
              <a:gd name="connsiteX13" fmla="*/ 123815 w 464127"/>
              <a:gd name="connsiteY13" fmla="*/ 149228 h 390540"/>
              <a:gd name="connsiteX14" fmla="*/ 165090 w 464127"/>
              <a:gd name="connsiteY14" fmla="*/ 85728 h 390540"/>
              <a:gd name="connsiteX15" fmla="*/ 279390 w 464127"/>
              <a:gd name="connsiteY15" fmla="*/ 69853 h 390540"/>
              <a:gd name="connsiteX16" fmla="*/ 285740 w 464127"/>
              <a:gd name="connsiteY16" fmla="*/ 66678 h 390540"/>
              <a:gd name="connsiteX17" fmla="*/ 117465 w 464127"/>
              <a:gd name="connsiteY17" fmla="*/ 3 h 39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4127" h="390540">
                <a:moveTo>
                  <a:pt x="117465" y="3"/>
                </a:moveTo>
                <a:cubicBezTo>
                  <a:pt x="142865" y="-526"/>
                  <a:pt x="438140" y="63503"/>
                  <a:pt x="438140" y="63503"/>
                </a:cubicBezTo>
                <a:cubicBezTo>
                  <a:pt x="492644" y="74086"/>
                  <a:pt x="444490" y="63503"/>
                  <a:pt x="444490" y="63503"/>
                </a:cubicBezTo>
                <a:cubicBezTo>
                  <a:pt x="420148" y="69324"/>
                  <a:pt x="323840" y="76732"/>
                  <a:pt x="292090" y="98428"/>
                </a:cubicBezTo>
                <a:cubicBezTo>
                  <a:pt x="260340" y="120124"/>
                  <a:pt x="271452" y="144995"/>
                  <a:pt x="253990" y="193678"/>
                </a:cubicBezTo>
                <a:cubicBezTo>
                  <a:pt x="236528" y="242361"/>
                  <a:pt x="188902" y="392115"/>
                  <a:pt x="187315" y="390528"/>
                </a:cubicBezTo>
                <a:cubicBezTo>
                  <a:pt x="185728" y="388941"/>
                  <a:pt x="251344" y="201615"/>
                  <a:pt x="244465" y="184153"/>
                </a:cubicBezTo>
                <a:cubicBezTo>
                  <a:pt x="237586" y="166691"/>
                  <a:pt x="166148" y="262999"/>
                  <a:pt x="146040" y="285753"/>
                </a:cubicBezTo>
                <a:cubicBezTo>
                  <a:pt x="125932" y="308507"/>
                  <a:pt x="99473" y="349253"/>
                  <a:pt x="123815" y="320678"/>
                </a:cubicBezTo>
                <a:cubicBezTo>
                  <a:pt x="148157" y="292103"/>
                  <a:pt x="251344" y="150815"/>
                  <a:pt x="292090" y="114303"/>
                </a:cubicBezTo>
                <a:cubicBezTo>
                  <a:pt x="332836" y="77791"/>
                  <a:pt x="372523" y="106365"/>
                  <a:pt x="368290" y="101603"/>
                </a:cubicBezTo>
                <a:cubicBezTo>
                  <a:pt x="364057" y="96841"/>
                  <a:pt x="327544" y="64032"/>
                  <a:pt x="266690" y="85728"/>
                </a:cubicBezTo>
                <a:cubicBezTo>
                  <a:pt x="205836" y="107424"/>
                  <a:pt x="26977" y="221195"/>
                  <a:pt x="3165" y="231778"/>
                </a:cubicBezTo>
                <a:cubicBezTo>
                  <a:pt x="-20647" y="242361"/>
                  <a:pt x="96828" y="173570"/>
                  <a:pt x="123815" y="149228"/>
                </a:cubicBezTo>
                <a:cubicBezTo>
                  <a:pt x="150802" y="124886"/>
                  <a:pt x="139161" y="98957"/>
                  <a:pt x="165090" y="85728"/>
                </a:cubicBezTo>
                <a:cubicBezTo>
                  <a:pt x="191019" y="72499"/>
                  <a:pt x="259282" y="73028"/>
                  <a:pt x="279390" y="69853"/>
                </a:cubicBezTo>
                <a:cubicBezTo>
                  <a:pt x="299498" y="66678"/>
                  <a:pt x="314315" y="77261"/>
                  <a:pt x="285740" y="66678"/>
                </a:cubicBezTo>
                <a:cubicBezTo>
                  <a:pt x="257165" y="56095"/>
                  <a:pt x="92065" y="532"/>
                  <a:pt x="117465" y="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2765BE2D-C3BF-A28E-F3E2-25D5E8BE2098}"/>
              </a:ext>
            </a:extLst>
          </p:cNvPr>
          <p:cNvSpPr/>
          <p:nvPr/>
        </p:nvSpPr>
        <p:spPr>
          <a:xfrm>
            <a:off x="3028704" y="2609542"/>
            <a:ext cx="1108641" cy="618229"/>
          </a:xfrm>
          <a:custGeom>
            <a:avLst/>
            <a:gdLst>
              <a:gd name="connsiteX0" fmla="*/ 1108321 w 1108641"/>
              <a:gd name="connsiteY0" fmla="*/ 308 h 618229"/>
              <a:gd name="connsiteX1" fmla="*/ 679696 w 1108641"/>
              <a:gd name="connsiteY1" fmla="*/ 101908 h 618229"/>
              <a:gd name="connsiteX2" fmla="*/ 492371 w 1108641"/>
              <a:gd name="connsiteY2" fmla="*/ 257483 h 618229"/>
              <a:gd name="connsiteX3" fmla="*/ 3421 w 1108641"/>
              <a:gd name="connsiteY3" fmla="*/ 616258 h 618229"/>
              <a:gd name="connsiteX4" fmla="*/ 289171 w 1108641"/>
              <a:gd name="connsiteY4" fmla="*/ 390833 h 618229"/>
              <a:gd name="connsiteX5" fmla="*/ 562221 w 1108641"/>
              <a:gd name="connsiteY5" fmla="*/ 159058 h 618229"/>
              <a:gd name="connsiteX6" fmla="*/ 606671 w 1108641"/>
              <a:gd name="connsiteY6" fmla="*/ 133658 h 618229"/>
              <a:gd name="connsiteX7" fmla="*/ 1108321 w 1108641"/>
              <a:gd name="connsiteY7" fmla="*/ 308 h 61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8641" h="618229">
                <a:moveTo>
                  <a:pt x="1108321" y="308"/>
                </a:moveTo>
                <a:cubicBezTo>
                  <a:pt x="1120492" y="-4984"/>
                  <a:pt x="782354" y="59046"/>
                  <a:pt x="679696" y="101908"/>
                </a:cubicBezTo>
                <a:cubicBezTo>
                  <a:pt x="577038" y="144771"/>
                  <a:pt x="605083" y="171758"/>
                  <a:pt x="492371" y="257483"/>
                </a:cubicBezTo>
                <a:cubicBezTo>
                  <a:pt x="379659" y="343208"/>
                  <a:pt x="37288" y="594033"/>
                  <a:pt x="3421" y="616258"/>
                </a:cubicBezTo>
                <a:cubicBezTo>
                  <a:pt x="-30446" y="638483"/>
                  <a:pt x="196038" y="467033"/>
                  <a:pt x="289171" y="390833"/>
                </a:cubicBezTo>
                <a:cubicBezTo>
                  <a:pt x="382304" y="314633"/>
                  <a:pt x="509304" y="201920"/>
                  <a:pt x="562221" y="159058"/>
                </a:cubicBezTo>
                <a:cubicBezTo>
                  <a:pt x="615138" y="116196"/>
                  <a:pt x="516183" y="162762"/>
                  <a:pt x="606671" y="133658"/>
                </a:cubicBezTo>
                <a:cubicBezTo>
                  <a:pt x="697158" y="104554"/>
                  <a:pt x="1096150" y="5600"/>
                  <a:pt x="1108321" y="30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67DE0E12-CF7A-C667-4C4E-C19A5D0792FF}"/>
              </a:ext>
            </a:extLst>
          </p:cNvPr>
          <p:cNvSpPr/>
          <p:nvPr/>
        </p:nvSpPr>
        <p:spPr>
          <a:xfrm>
            <a:off x="2377421" y="2845597"/>
            <a:ext cx="1126883" cy="972946"/>
          </a:xfrm>
          <a:custGeom>
            <a:avLst/>
            <a:gdLst>
              <a:gd name="connsiteX0" fmla="*/ 1124604 w 1126883"/>
              <a:gd name="connsiteY0" fmla="*/ 2378 h 972946"/>
              <a:gd name="connsiteX1" fmla="*/ 549929 w 1126883"/>
              <a:gd name="connsiteY1" fmla="*/ 418303 h 972946"/>
              <a:gd name="connsiteX2" fmla="*/ 362604 w 1126883"/>
              <a:gd name="connsiteY2" fmla="*/ 558003 h 972946"/>
              <a:gd name="connsiteX3" fmla="*/ 521354 w 1126883"/>
              <a:gd name="connsiteY3" fmla="*/ 434178 h 972946"/>
              <a:gd name="connsiteX4" fmla="*/ 388004 w 1126883"/>
              <a:gd name="connsiteY4" fmla="*/ 507203 h 972946"/>
              <a:gd name="connsiteX5" fmla="*/ 330854 w 1126883"/>
              <a:gd name="connsiteY5" fmla="*/ 596103 h 972946"/>
              <a:gd name="connsiteX6" fmla="*/ 654 w 1126883"/>
              <a:gd name="connsiteY6" fmla="*/ 970753 h 972946"/>
              <a:gd name="connsiteX7" fmla="*/ 254654 w 1126883"/>
              <a:gd name="connsiteY7" fmla="*/ 735803 h 972946"/>
              <a:gd name="connsiteX8" fmla="*/ 549929 w 1126883"/>
              <a:gd name="connsiteY8" fmla="*/ 427828 h 972946"/>
              <a:gd name="connsiteX9" fmla="*/ 743604 w 1126883"/>
              <a:gd name="connsiteY9" fmla="*/ 256378 h 972946"/>
              <a:gd name="connsiteX10" fmla="*/ 1124604 w 1126883"/>
              <a:gd name="connsiteY10" fmla="*/ 2378 h 97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6883" h="972946">
                <a:moveTo>
                  <a:pt x="1124604" y="2378"/>
                </a:moveTo>
                <a:cubicBezTo>
                  <a:pt x="1092325" y="29365"/>
                  <a:pt x="676929" y="325699"/>
                  <a:pt x="549929" y="418303"/>
                </a:cubicBezTo>
                <a:cubicBezTo>
                  <a:pt x="422929" y="510907"/>
                  <a:pt x="367366" y="555357"/>
                  <a:pt x="362604" y="558003"/>
                </a:cubicBezTo>
                <a:cubicBezTo>
                  <a:pt x="357842" y="560649"/>
                  <a:pt x="517121" y="442645"/>
                  <a:pt x="521354" y="434178"/>
                </a:cubicBezTo>
                <a:cubicBezTo>
                  <a:pt x="525587" y="425711"/>
                  <a:pt x="419754" y="480216"/>
                  <a:pt x="388004" y="507203"/>
                </a:cubicBezTo>
                <a:cubicBezTo>
                  <a:pt x="356254" y="534190"/>
                  <a:pt x="395412" y="518845"/>
                  <a:pt x="330854" y="596103"/>
                </a:cubicBezTo>
                <a:cubicBezTo>
                  <a:pt x="266296" y="673361"/>
                  <a:pt x="13354" y="947470"/>
                  <a:pt x="654" y="970753"/>
                </a:cubicBezTo>
                <a:cubicBezTo>
                  <a:pt x="-12046" y="994036"/>
                  <a:pt x="163108" y="826290"/>
                  <a:pt x="254654" y="735803"/>
                </a:cubicBezTo>
                <a:cubicBezTo>
                  <a:pt x="346200" y="645316"/>
                  <a:pt x="468437" y="507732"/>
                  <a:pt x="549929" y="427828"/>
                </a:cubicBezTo>
                <a:cubicBezTo>
                  <a:pt x="631421" y="347924"/>
                  <a:pt x="649941" y="327286"/>
                  <a:pt x="743604" y="256378"/>
                </a:cubicBezTo>
                <a:cubicBezTo>
                  <a:pt x="837266" y="185470"/>
                  <a:pt x="1156883" y="-24609"/>
                  <a:pt x="1124604" y="237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77DE476-904B-441E-91A5-898BC520765A}"/>
              </a:ext>
            </a:extLst>
          </p:cNvPr>
          <p:cNvSpPr/>
          <p:nvPr/>
        </p:nvSpPr>
        <p:spPr>
          <a:xfrm>
            <a:off x="2195868" y="2931368"/>
            <a:ext cx="363404" cy="875115"/>
          </a:xfrm>
          <a:custGeom>
            <a:avLst/>
            <a:gdLst>
              <a:gd name="connsiteX0" fmla="*/ 363182 w 363404"/>
              <a:gd name="connsiteY0" fmla="*/ 2332 h 875115"/>
              <a:gd name="connsiteX1" fmla="*/ 102832 w 363404"/>
              <a:gd name="connsiteY1" fmla="*/ 389682 h 875115"/>
              <a:gd name="connsiteX2" fmla="*/ 125057 w 363404"/>
              <a:gd name="connsiteY2" fmla="*/ 370632 h 875115"/>
              <a:gd name="connsiteX3" fmla="*/ 26632 w 363404"/>
              <a:gd name="connsiteY3" fmla="*/ 646857 h 875115"/>
              <a:gd name="connsiteX4" fmla="*/ 7582 w 363404"/>
              <a:gd name="connsiteY4" fmla="*/ 865932 h 875115"/>
              <a:gd name="connsiteX5" fmla="*/ 7582 w 363404"/>
              <a:gd name="connsiteY5" fmla="*/ 773857 h 875115"/>
              <a:gd name="connsiteX6" fmla="*/ 99657 w 363404"/>
              <a:gd name="connsiteY6" fmla="*/ 243632 h 875115"/>
              <a:gd name="connsiteX7" fmla="*/ 147282 w 363404"/>
              <a:gd name="connsiteY7" fmla="*/ 227757 h 875115"/>
              <a:gd name="connsiteX8" fmla="*/ 363182 w 363404"/>
              <a:gd name="connsiteY8" fmla="*/ 2332 h 87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404" h="875115">
                <a:moveTo>
                  <a:pt x="363182" y="2332"/>
                </a:moveTo>
                <a:cubicBezTo>
                  <a:pt x="355774" y="29319"/>
                  <a:pt x="142520" y="328299"/>
                  <a:pt x="102832" y="389682"/>
                </a:cubicBezTo>
                <a:cubicBezTo>
                  <a:pt x="63144" y="451065"/>
                  <a:pt x="137757" y="327770"/>
                  <a:pt x="125057" y="370632"/>
                </a:cubicBezTo>
                <a:cubicBezTo>
                  <a:pt x="112357" y="413495"/>
                  <a:pt x="46211" y="564307"/>
                  <a:pt x="26632" y="646857"/>
                </a:cubicBezTo>
                <a:cubicBezTo>
                  <a:pt x="7053" y="729407"/>
                  <a:pt x="10757" y="844765"/>
                  <a:pt x="7582" y="865932"/>
                </a:cubicBezTo>
                <a:cubicBezTo>
                  <a:pt x="4407" y="887099"/>
                  <a:pt x="-7764" y="877574"/>
                  <a:pt x="7582" y="773857"/>
                </a:cubicBezTo>
                <a:cubicBezTo>
                  <a:pt x="22928" y="670140"/>
                  <a:pt x="76374" y="334649"/>
                  <a:pt x="99657" y="243632"/>
                </a:cubicBezTo>
                <a:cubicBezTo>
                  <a:pt x="122940" y="152615"/>
                  <a:pt x="103890" y="264799"/>
                  <a:pt x="147282" y="227757"/>
                </a:cubicBezTo>
                <a:cubicBezTo>
                  <a:pt x="190674" y="190715"/>
                  <a:pt x="370590" y="-24655"/>
                  <a:pt x="363182" y="233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2A4994A-4091-7B74-BD89-67806F31B382}"/>
              </a:ext>
            </a:extLst>
          </p:cNvPr>
          <p:cNvSpPr/>
          <p:nvPr/>
        </p:nvSpPr>
        <p:spPr>
          <a:xfrm>
            <a:off x="4156979" y="2432050"/>
            <a:ext cx="989534" cy="84349"/>
          </a:xfrm>
          <a:custGeom>
            <a:avLst/>
            <a:gdLst>
              <a:gd name="connsiteX0" fmla="*/ 2271 w 989534"/>
              <a:gd name="connsiteY0" fmla="*/ 57150 h 84349"/>
              <a:gd name="connsiteX1" fmla="*/ 341996 w 989534"/>
              <a:gd name="connsiteY1" fmla="*/ 60325 h 84349"/>
              <a:gd name="connsiteX2" fmla="*/ 624571 w 989534"/>
              <a:gd name="connsiteY2" fmla="*/ 15875 h 84349"/>
              <a:gd name="connsiteX3" fmla="*/ 561071 w 989534"/>
              <a:gd name="connsiteY3" fmla="*/ 0 h 84349"/>
              <a:gd name="connsiteX4" fmla="*/ 900796 w 989534"/>
              <a:gd name="connsiteY4" fmla="*/ 15875 h 84349"/>
              <a:gd name="connsiteX5" fmla="*/ 973821 w 989534"/>
              <a:gd name="connsiteY5" fmla="*/ 19050 h 84349"/>
              <a:gd name="connsiteX6" fmla="*/ 653146 w 989534"/>
              <a:gd name="connsiteY6" fmla="*/ 47625 h 84349"/>
              <a:gd name="connsiteX7" fmla="*/ 361046 w 989534"/>
              <a:gd name="connsiteY7" fmla="*/ 34925 h 84349"/>
              <a:gd name="connsiteX8" fmla="*/ 202296 w 989534"/>
              <a:gd name="connsiteY8" fmla="*/ 82550 h 84349"/>
              <a:gd name="connsiteX9" fmla="*/ 2271 w 989534"/>
              <a:gd name="connsiteY9" fmla="*/ 57150 h 8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534" h="84349">
                <a:moveTo>
                  <a:pt x="2271" y="57150"/>
                </a:moveTo>
                <a:cubicBezTo>
                  <a:pt x="25554" y="53446"/>
                  <a:pt x="238279" y="67204"/>
                  <a:pt x="341996" y="60325"/>
                </a:cubicBezTo>
                <a:cubicBezTo>
                  <a:pt x="445713" y="53446"/>
                  <a:pt x="588059" y="25929"/>
                  <a:pt x="624571" y="15875"/>
                </a:cubicBezTo>
                <a:cubicBezTo>
                  <a:pt x="661083" y="5821"/>
                  <a:pt x="515034" y="0"/>
                  <a:pt x="561071" y="0"/>
                </a:cubicBezTo>
                <a:cubicBezTo>
                  <a:pt x="607108" y="0"/>
                  <a:pt x="900796" y="15875"/>
                  <a:pt x="900796" y="15875"/>
                </a:cubicBezTo>
                <a:cubicBezTo>
                  <a:pt x="969588" y="19050"/>
                  <a:pt x="1015096" y="13758"/>
                  <a:pt x="973821" y="19050"/>
                </a:cubicBezTo>
                <a:cubicBezTo>
                  <a:pt x="932546" y="24342"/>
                  <a:pt x="755275" y="44979"/>
                  <a:pt x="653146" y="47625"/>
                </a:cubicBezTo>
                <a:cubicBezTo>
                  <a:pt x="551017" y="50271"/>
                  <a:pt x="436188" y="29104"/>
                  <a:pt x="361046" y="34925"/>
                </a:cubicBezTo>
                <a:cubicBezTo>
                  <a:pt x="285904" y="40746"/>
                  <a:pt x="263679" y="73025"/>
                  <a:pt x="202296" y="82550"/>
                </a:cubicBezTo>
                <a:cubicBezTo>
                  <a:pt x="140913" y="92075"/>
                  <a:pt x="-21012" y="60854"/>
                  <a:pt x="2271" y="5715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5023CE42-0BFC-936A-1780-CC2A03E060D2}"/>
              </a:ext>
            </a:extLst>
          </p:cNvPr>
          <p:cNvSpPr/>
          <p:nvPr/>
        </p:nvSpPr>
        <p:spPr>
          <a:xfrm>
            <a:off x="3791202" y="2560275"/>
            <a:ext cx="366572" cy="94107"/>
          </a:xfrm>
          <a:custGeom>
            <a:avLst/>
            <a:gdLst>
              <a:gd name="connsiteX0" fmla="*/ 12448 w 366572"/>
              <a:gd name="connsiteY0" fmla="*/ 90850 h 94107"/>
              <a:gd name="connsiteX1" fmla="*/ 355348 w 366572"/>
              <a:gd name="connsiteY1" fmla="*/ 5125 h 94107"/>
              <a:gd name="connsiteX2" fmla="*/ 275973 w 366572"/>
              <a:gd name="connsiteY2" fmla="*/ 17825 h 94107"/>
              <a:gd name="connsiteX3" fmla="*/ 199773 w 366572"/>
              <a:gd name="connsiteY3" fmla="*/ 84500 h 94107"/>
              <a:gd name="connsiteX4" fmla="*/ 88648 w 366572"/>
              <a:gd name="connsiteY4" fmla="*/ 78150 h 94107"/>
              <a:gd name="connsiteX5" fmla="*/ 12448 w 366572"/>
              <a:gd name="connsiteY5" fmla="*/ 90850 h 9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572" h="94107">
                <a:moveTo>
                  <a:pt x="12448" y="90850"/>
                </a:moveTo>
                <a:cubicBezTo>
                  <a:pt x="56898" y="78679"/>
                  <a:pt x="311427" y="17296"/>
                  <a:pt x="355348" y="5125"/>
                </a:cubicBezTo>
                <a:cubicBezTo>
                  <a:pt x="399269" y="-7046"/>
                  <a:pt x="301902" y="4596"/>
                  <a:pt x="275973" y="17825"/>
                </a:cubicBezTo>
                <a:cubicBezTo>
                  <a:pt x="250044" y="31054"/>
                  <a:pt x="230994" y="74446"/>
                  <a:pt x="199773" y="84500"/>
                </a:cubicBezTo>
                <a:cubicBezTo>
                  <a:pt x="168552" y="94554"/>
                  <a:pt x="123044" y="79208"/>
                  <a:pt x="88648" y="78150"/>
                </a:cubicBezTo>
                <a:cubicBezTo>
                  <a:pt x="54252" y="77092"/>
                  <a:pt x="-32002" y="103021"/>
                  <a:pt x="12448" y="9085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A10C9E44-5B89-A305-C577-E07D3DBEE432}"/>
              </a:ext>
            </a:extLst>
          </p:cNvPr>
          <p:cNvSpPr/>
          <p:nvPr/>
        </p:nvSpPr>
        <p:spPr>
          <a:xfrm>
            <a:off x="4197350" y="2508050"/>
            <a:ext cx="1068593" cy="66875"/>
          </a:xfrm>
          <a:custGeom>
            <a:avLst/>
            <a:gdLst>
              <a:gd name="connsiteX0" fmla="*/ 0 w 1068593"/>
              <a:gd name="connsiteY0" fmla="*/ 60525 h 66875"/>
              <a:gd name="connsiteX1" fmla="*/ 352425 w 1068593"/>
              <a:gd name="connsiteY1" fmla="*/ 16075 h 66875"/>
              <a:gd name="connsiteX2" fmla="*/ 628650 w 1068593"/>
              <a:gd name="connsiteY2" fmla="*/ 54175 h 66875"/>
              <a:gd name="connsiteX3" fmla="*/ 514350 w 1068593"/>
              <a:gd name="connsiteY3" fmla="*/ 200 h 66875"/>
              <a:gd name="connsiteX4" fmla="*/ 768350 w 1068593"/>
              <a:gd name="connsiteY4" fmla="*/ 35125 h 66875"/>
              <a:gd name="connsiteX5" fmla="*/ 1066800 w 1068593"/>
              <a:gd name="connsiteY5" fmla="*/ 16075 h 66875"/>
              <a:gd name="connsiteX6" fmla="*/ 869950 w 1068593"/>
              <a:gd name="connsiteY6" fmla="*/ 38300 h 66875"/>
              <a:gd name="connsiteX7" fmla="*/ 419100 w 1068593"/>
              <a:gd name="connsiteY7" fmla="*/ 54175 h 66875"/>
              <a:gd name="connsiteX8" fmla="*/ 203200 w 1068593"/>
              <a:gd name="connsiteY8" fmla="*/ 66875 h 66875"/>
              <a:gd name="connsiteX9" fmla="*/ 0 w 1068593"/>
              <a:gd name="connsiteY9" fmla="*/ 60525 h 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8593" h="66875">
                <a:moveTo>
                  <a:pt x="0" y="60525"/>
                </a:moveTo>
                <a:cubicBezTo>
                  <a:pt x="123825" y="38829"/>
                  <a:pt x="247650" y="17133"/>
                  <a:pt x="352425" y="16075"/>
                </a:cubicBezTo>
                <a:cubicBezTo>
                  <a:pt x="457200" y="15017"/>
                  <a:pt x="601663" y="56821"/>
                  <a:pt x="628650" y="54175"/>
                </a:cubicBezTo>
                <a:cubicBezTo>
                  <a:pt x="655638" y="51529"/>
                  <a:pt x="491067" y="3375"/>
                  <a:pt x="514350" y="200"/>
                </a:cubicBezTo>
                <a:cubicBezTo>
                  <a:pt x="537633" y="-2975"/>
                  <a:pt x="676275" y="32479"/>
                  <a:pt x="768350" y="35125"/>
                </a:cubicBezTo>
                <a:cubicBezTo>
                  <a:pt x="860425" y="37771"/>
                  <a:pt x="1049867" y="15546"/>
                  <a:pt x="1066800" y="16075"/>
                </a:cubicBezTo>
                <a:cubicBezTo>
                  <a:pt x="1083733" y="16604"/>
                  <a:pt x="977900" y="31950"/>
                  <a:pt x="869950" y="38300"/>
                </a:cubicBezTo>
                <a:cubicBezTo>
                  <a:pt x="762000" y="44650"/>
                  <a:pt x="530225" y="49412"/>
                  <a:pt x="419100" y="54175"/>
                </a:cubicBezTo>
                <a:cubicBezTo>
                  <a:pt x="307975" y="58938"/>
                  <a:pt x="203200" y="66875"/>
                  <a:pt x="203200" y="66875"/>
                </a:cubicBezTo>
                <a:lnTo>
                  <a:pt x="0" y="605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569F1BE-23C7-C8C7-F88F-D872C6A7DEB8}"/>
              </a:ext>
            </a:extLst>
          </p:cNvPr>
          <p:cNvSpPr/>
          <p:nvPr/>
        </p:nvSpPr>
        <p:spPr>
          <a:xfrm>
            <a:off x="3847233" y="2669640"/>
            <a:ext cx="1600739" cy="338299"/>
          </a:xfrm>
          <a:custGeom>
            <a:avLst/>
            <a:gdLst>
              <a:gd name="connsiteX0" fmla="*/ 2872 w 1600739"/>
              <a:gd name="connsiteY0" fmla="*/ 338255 h 338299"/>
              <a:gd name="connsiteX1" fmla="*/ 728205 w 1600739"/>
              <a:gd name="connsiteY1" fmla="*/ 138874 h 338299"/>
              <a:gd name="connsiteX2" fmla="*/ 546012 w 1600739"/>
              <a:gd name="connsiteY2" fmla="*/ 142312 h 338299"/>
              <a:gd name="connsiteX3" fmla="*/ 1089152 w 1600739"/>
              <a:gd name="connsiteY3" fmla="*/ 131999 h 338299"/>
              <a:gd name="connsiteX4" fmla="*/ 1597916 w 1600739"/>
              <a:gd name="connsiteY4" fmla="*/ 4808 h 338299"/>
              <a:gd name="connsiteX5" fmla="*/ 1257594 w 1600739"/>
              <a:gd name="connsiteY5" fmla="*/ 39184 h 338299"/>
              <a:gd name="connsiteX6" fmla="*/ 504761 w 1600739"/>
              <a:gd name="connsiteY6" fmla="*/ 156062 h 338299"/>
              <a:gd name="connsiteX7" fmla="*/ 2872 w 1600739"/>
              <a:gd name="connsiteY7" fmla="*/ 338255 h 33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0739" h="338299">
                <a:moveTo>
                  <a:pt x="2872" y="338255"/>
                </a:moveTo>
                <a:cubicBezTo>
                  <a:pt x="40113" y="335390"/>
                  <a:pt x="637682" y="171531"/>
                  <a:pt x="728205" y="138874"/>
                </a:cubicBezTo>
                <a:cubicBezTo>
                  <a:pt x="818728" y="106217"/>
                  <a:pt x="546012" y="142312"/>
                  <a:pt x="546012" y="142312"/>
                </a:cubicBezTo>
                <a:cubicBezTo>
                  <a:pt x="606170" y="141166"/>
                  <a:pt x="913835" y="154916"/>
                  <a:pt x="1089152" y="131999"/>
                </a:cubicBezTo>
                <a:cubicBezTo>
                  <a:pt x="1264469" y="109082"/>
                  <a:pt x="1569842" y="20277"/>
                  <a:pt x="1597916" y="4808"/>
                </a:cubicBezTo>
                <a:cubicBezTo>
                  <a:pt x="1625990" y="-10661"/>
                  <a:pt x="1439786" y="13975"/>
                  <a:pt x="1257594" y="39184"/>
                </a:cubicBezTo>
                <a:cubicBezTo>
                  <a:pt x="1075402" y="64393"/>
                  <a:pt x="710444" y="106790"/>
                  <a:pt x="504761" y="156062"/>
                </a:cubicBezTo>
                <a:cubicBezTo>
                  <a:pt x="299078" y="205334"/>
                  <a:pt x="-34369" y="341120"/>
                  <a:pt x="2872" y="33825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C6DA2776-25DF-6243-413C-5D01920C8BA9}"/>
              </a:ext>
            </a:extLst>
          </p:cNvPr>
          <p:cNvSpPr/>
          <p:nvPr/>
        </p:nvSpPr>
        <p:spPr>
          <a:xfrm>
            <a:off x="2820433" y="2993581"/>
            <a:ext cx="1129628" cy="933539"/>
          </a:xfrm>
          <a:custGeom>
            <a:avLst/>
            <a:gdLst>
              <a:gd name="connsiteX0" fmla="*/ 1129362 w 1129628"/>
              <a:gd name="connsiteY0" fmla="*/ 563 h 933539"/>
              <a:gd name="connsiteX1" fmla="*/ 572472 w 1129628"/>
              <a:gd name="connsiteY1" fmla="*/ 227445 h 933539"/>
              <a:gd name="connsiteX2" fmla="*/ 654975 w 1129628"/>
              <a:gd name="connsiteY2" fmla="*/ 206819 h 933539"/>
              <a:gd name="connsiteX3" fmla="*/ 479657 w 1129628"/>
              <a:gd name="connsiteY3" fmla="*/ 344323 h 933539"/>
              <a:gd name="connsiteX4" fmla="*/ 455594 w 1129628"/>
              <a:gd name="connsiteY4" fmla="*/ 347760 h 933539"/>
              <a:gd name="connsiteX5" fmla="*/ 218400 w 1129628"/>
              <a:gd name="connsiteY5" fmla="*/ 533390 h 933539"/>
              <a:gd name="connsiteX6" fmla="*/ 290590 w 1129628"/>
              <a:gd name="connsiteY6" fmla="*/ 505890 h 933539"/>
              <a:gd name="connsiteX7" fmla="*/ 8707 w 1129628"/>
              <a:gd name="connsiteY7" fmla="*/ 914963 h 933539"/>
              <a:gd name="connsiteX8" fmla="*/ 87772 w 1129628"/>
              <a:gd name="connsiteY8" fmla="*/ 829024 h 933539"/>
              <a:gd name="connsiteX9" fmla="*/ 249338 w 1129628"/>
              <a:gd name="connsiteY9" fmla="*/ 519640 h 933539"/>
              <a:gd name="connsiteX10" fmla="*/ 558722 w 1129628"/>
              <a:gd name="connsiteY10" fmla="*/ 248070 h 933539"/>
              <a:gd name="connsiteX11" fmla="*/ 644662 w 1129628"/>
              <a:gd name="connsiteY11" fmla="*/ 165568 h 933539"/>
              <a:gd name="connsiteX12" fmla="*/ 1129362 w 1129628"/>
              <a:gd name="connsiteY12" fmla="*/ 563 h 93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9628" h="933539">
                <a:moveTo>
                  <a:pt x="1129362" y="563"/>
                </a:moveTo>
                <a:cubicBezTo>
                  <a:pt x="1117330" y="10876"/>
                  <a:pt x="651537" y="193069"/>
                  <a:pt x="572472" y="227445"/>
                </a:cubicBezTo>
                <a:cubicBezTo>
                  <a:pt x="493407" y="261821"/>
                  <a:pt x="670444" y="187339"/>
                  <a:pt x="654975" y="206819"/>
                </a:cubicBezTo>
                <a:cubicBezTo>
                  <a:pt x="639506" y="226299"/>
                  <a:pt x="512887" y="320833"/>
                  <a:pt x="479657" y="344323"/>
                </a:cubicBezTo>
                <a:cubicBezTo>
                  <a:pt x="446427" y="367813"/>
                  <a:pt x="499137" y="316249"/>
                  <a:pt x="455594" y="347760"/>
                </a:cubicBezTo>
                <a:cubicBezTo>
                  <a:pt x="412051" y="379271"/>
                  <a:pt x="245901" y="507035"/>
                  <a:pt x="218400" y="533390"/>
                </a:cubicBezTo>
                <a:cubicBezTo>
                  <a:pt x="190899" y="559745"/>
                  <a:pt x="325539" y="442295"/>
                  <a:pt x="290590" y="505890"/>
                </a:cubicBezTo>
                <a:cubicBezTo>
                  <a:pt x="255641" y="569485"/>
                  <a:pt x="42510" y="861107"/>
                  <a:pt x="8707" y="914963"/>
                </a:cubicBezTo>
                <a:cubicBezTo>
                  <a:pt x="-25096" y="968819"/>
                  <a:pt x="47667" y="894911"/>
                  <a:pt x="87772" y="829024"/>
                </a:cubicBezTo>
                <a:cubicBezTo>
                  <a:pt x="127877" y="763137"/>
                  <a:pt x="170846" y="616466"/>
                  <a:pt x="249338" y="519640"/>
                </a:cubicBezTo>
                <a:cubicBezTo>
                  <a:pt x="327830" y="422814"/>
                  <a:pt x="492835" y="307082"/>
                  <a:pt x="558722" y="248070"/>
                </a:cubicBezTo>
                <a:cubicBezTo>
                  <a:pt x="624609" y="189058"/>
                  <a:pt x="547264" y="206819"/>
                  <a:pt x="644662" y="165568"/>
                </a:cubicBezTo>
                <a:cubicBezTo>
                  <a:pt x="742060" y="124317"/>
                  <a:pt x="1141394" y="-9750"/>
                  <a:pt x="1129362" y="56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5BF9903-B586-3BCE-F0A6-9E3A32C490E5}"/>
              </a:ext>
            </a:extLst>
          </p:cNvPr>
          <p:cNvSpPr/>
          <p:nvPr/>
        </p:nvSpPr>
        <p:spPr>
          <a:xfrm>
            <a:off x="3139635" y="2782896"/>
            <a:ext cx="2165789" cy="1076714"/>
          </a:xfrm>
          <a:custGeom>
            <a:avLst/>
            <a:gdLst>
              <a:gd name="connsiteX0" fmla="*/ 2164573 w 2165789"/>
              <a:gd name="connsiteY0" fmla="*/ 1555 h 1076714"/>
              <a:gd name="connsiteX1" fmla="*/ 1466741 w 2165789"/>
              <a:gd name="connsiteY1" fmla="*/ 149372 h 1076714"/>
              <a:gd name="connsiteX2" fmla="*/ 1456428 w 2165789"/>
              <a:gd name="connsiteY2" fmla="*/ 135621 h 1076714"/>
              <a:gd name="connsiteX3" fmla="*/ 1487367 w 2165789"/>
              <a:gd name="connsiteY3" fmla="*/ 128746 h 1076714"/>
              <a:gd name="connsiteX4" fmla="*/ 775785 w 2165789"/>
              <a:gd name="connsiteY4" fmla="*/ 414066 h 1076714"/>
              <a:gd name="connsiteX5" fmla="*/ 896100 w 2165789"/>
              <a:gd name="connsiteY5" fmla="*/ 379690 h 1076714"/>
              <a:gd name="connsiteX6" fmla="*/ 339210 w 2165789"/>
              <a:gd name="connsiteY6" fmla="*/ 730325 h 1076714"/>
              <a:gd name="connsiteX7" fmla="*/ 432025 w 2165789"/>
              <a:gd name="connsiteY7" fmla="*/ 647823 h 1076714"/>
              <a:gd name="connsiteX8" fmla="*/ 5763 w 2165789"/>
              <a:gd name="connsiteY8" fmla="*/ 1070647 h 1076714"/>
              <a:gd name="connsiteX9" fmla="*/ 174206 w 2165789"/>
              <a:gd name="connsiteY9" fmla="*/ 909080 h 1076714"/>
              <a:gd name="connsiteX10" fmla="*/ 682970 w 2165789"/>
              <a:gd name="connsiteY10" fmla="*/ 431254 h 1076714"/>
              <a:gd name="connsiteX11" fmla="*/ 555779 w 2165789"/>
              <a:gd name="connsiteY11" fmla="*/ 524069 h 1076714"/>
              <a:gd name="connsiteX12" fmla="*/ 1208921 w 2165789"/>
              <a:gd name="connsiteY12" fmla="*/ 221561 h 1076714"/>
              <a:gd name="connsiteX13" fmla="*/ 1116106 w 2165789"/>
              <a:gd name="connsiteY13" fmla="*/ 218124 h 1076714"/>
              <a:gd name="connsiteX14" fmla="*/ 1621433 w 2165789"/>
              <a:gd name="connsiteY14" fmla="*/ 80620 h 1076714"/>
              <a:gd name="connsiteX15" fmla="*/ 2164573 w 2165789"/>
              <a:gd name="connsiteY15" fmla="*/ 1555 h 1076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65789" h="1076714">
                <a:moveTo>
                  <a:pt x="2164573" y="1555"/>
                </a:moveTo>
                <a:cubicBezTo>
                  <a:pt x="2138791" y="13014"/>
                  <a:pt x="1584765" y="127028"/>
                  <a:pt x="1466741" y="149372"/>
                </a:cubicBezTo>
                <a:cubicBezTo>
                  <a:pt x="1348717" y="171716"/>
                  <a:pt x="1452990" y="139059"/>
                  <a:pt x="1456428" y="135621"/>
                </a:cubicBezTo>
                <a:cubicBezTo>
                  <a:pt x="1459866" y="132183"/>
                  <a:pt x="1487367" y="128746"/>
                  <a:pt x="1487367" y="128746"/>
                </a:cubicBezTo>
                <a:lnTo>
                  <a:pt x="775785" y="414066"/>
                </a:lnTo>
                <a:cubicBezTo>
                  <a:pt x="677240" y="455890"/>
                  <a:pt x="968862" y="326980"/>
                  <a:pt x="896100" y="379690"/>
                </a:cubicBezTo>
                <a:cubicBezTo>
                  <a:pt x="823337" y="432400"/>
                  <a:pt x="416556" y="685636"/>
                  <a:pt x="339210" y="730325"/>
                </a:cubicBezTo>
                <a:cubicBezTo>
                  <a:pt x="261864" y="775014"/>
                  <a:pt x="487599" y="591103"/>
                  <a:pt x="432025" y="647823"/>
                </a:cubicBezTo>
                <a:cubicBezTo>
                  <a:pt x="376451" y="704543"/>
                  <a:pt x="48733" y="1027104"/>
                  <a:pt x="5763" y="1070647"/>
                </a:cubicBezTo>
                <a:cubicBezTo>
                  <a:pt x="-37207" y="1114190"/>
                  <a:pt x="174206" y="909080"/>
                  <a:pt x="174206" y="909080"/>
                </a:cubicBezTo>
                <a:lnTo>
                  <a:pt x="682970" y="431254"/>
                </a:lnTo>
                <a:cubicBezTo>
                  <a:pt x="746565" y="367086"/>
                  <a:pt x="468121" y="559018"/>
                  <a:pt x="555779" y="524069"/>
                </a:cubicBezTo>
                <a:cubicBezTo>
                  <a:pt x="643437" y="489120"/>
                  <a:pt x="1115533" y="272552"/>
                  <a:pt x="1208921" y="221561"/>
                </a:cubicBezTo>
                <a:cubicBezTo>
                  <a:pt x="1302309" y="170570"/>
                  <a:pt x="1047354" y="241614"/>
                  <a:pt x="1116106" y="218124"/>
                </a:cubicBezTo>
                <a:cubicBezTo>
                  <a:pt x="1184858" y="194634"/>
                  <a:pt x="1443251" y="116715"/>
                  <a:pt x="1621433" y="80620"/>
                </a:cubicBezTo>
                <a:cubicBezTo>
                  <a:pt x="1799615" y="44525"/>
                  <a:pt x="2190355" y="-9904"/>
                  <a:pt x="2164573" y="155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714D508B-80F1-714D-E2C3-C16B7A8FA8EE}"/>
              </a:ext>
            </a:extLst>
          </p:cNvPr>
          <p:cNvSpPr/>
          <p:nvPr/>
        </p:nvSpPr>
        <p:spPr>
          <a:xfrm>
            <a:off x="3216062" y="2719251"/>
            <a:ext cx="2428234" cy="1165318"/>
          </a:xfrm>
          <a:custGeom>
            <a:avLst/>
            <a:gdLst>
              <a:gd name="connsiteX0" fmla="*/ 2422738 w 2428234"/>
              <a:gd name="connsiteY0" fmla="*/ 1724 h 1165318"/>
              <a:gd name="connsiteX1" fmla="*/ 1667088 w 2428234"/>
              <a:gd name="connsiteY1" fmla="*/ 179524 h 1165318"/>
              <a:gd name="connsiteX2" fmla="*/ 1813138 w 2428234"/>
              <a:gd name="connsiteY2" fmla="*/ 103324 h 1165318"/>
              <a:gd name="connsiteX3" fmla="*/ 1714713 w 2428234"/>
              <a:gd name="connsiteY3" fmla="*/ 192224 h 1165318"/>
              <a:gd name="connsiteX4" fmla="*/ 1597238 w 2428234"/>
              <a:gd name="connsiteY4" fmla="*/ 290649 h 1165318"/>
              <a:gd name="connsiteX5" fmla="*/ 1263863 w 2428234"/>
              <a:gd name="connsiteY5" fmla="*/ 414474 h 1165318"/>
              <a:gd name="connsiteX6" fmla="*/ 825713 w 2428234"/>
              <a:gd name="connsiteY6" fmla="*/ 655774 h 1165318"/>
              <a:gd name="connsiteX7" fmla="*/ 600288 w 2428234"/>
              <a:gd name="connsiteY7" fmla="*/ 843099 h 1165318"/>
              <a:gd name="connsiteX8" fmla="*/ 241513 w 2428234"/>
              <a:gd name="connsiteY8" fmla="*/ 1065349 h 1165318"/>
              <a:gd name="connsiteX9" fmla="*/ 22438 w 2428234"/>
              <a:gd name="connsiteY9" fmla="*/ 1147899 h 1165318"/>
              <a:gd name="connsiteX10" fmla="*/ 793963 w 2428234"/>
              <a:gd name="connsiteY10" fmla="*/ 738324 h 1165318"/>
              <a:gd name="connsiteX11" fmla="*/ 644738 w 2428234"/>
              <a:gd name="connsiteY11" fmla="*/ 792299 h 1165318"/>
              <a:gd name="connsiteX12" fmla="*/ 1578188 w 2428234"/>
              <a:gd name="connsiteY12" fmla="*/ 306524 h 1165318"/>
              <a:gd name="connsiteX13" fmla="*/ 1517863 w 2428234"/>
              <a:gd name="connsiteY13" fmla="*/ 316049 h 1165318"/>
              <a:gd name="connsiteX14" fmla="*/ 1984588 w 2428234"/>
              <a:gd name="connsiteY14" fmla="*/ 103324 h 1165318"/>
              <a:gd name="connsiteX15" fmla="*/ 2422738 w 2428234"/>
              <a:gd name="connsiteY15" fmla="*/ 1724 h 116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28234" h="1165318">
                <a:moveTo>
                  <a:pt x="2422738" y="1724"/>
                </a:moveTo>
                <a:cubicBezTo>
                  <a:pt x="2369821" y="14424"/>
                  <a:pt x="1768688" y="162591"/>
                  <a:pt x="1667088" y="179524"/>
                </a:cubicBezTo>
                <a:cubicBezTo>
                  <a:pt x="1565488" y="196457"/>
                  <a:pt x="1805201" y="101207"/>
                  <a:pt x="1813138" y="103324"/>
                </a:cubicBezTo>
                <a:cubicBezTo>
                  <a:pt x="1821075" y="105441"/>
                  <a:pt x="1750696" y="161003"/>
                  <a:pt x="1714713" y="192224"/>
                </a:cubicBezTo>
                <a:cubicBezTo>
                  <a:pt x="1678730" y="223445"/>
                  <a:pt x="1672380" y="253607"/>
                  <a:pt x="1597238" y="290649"/>
                </a:cubicBezTo>
                <a:cubicBezTo>
                  <a:pt x="1522096" y="327691"/>
                  <a:pt x="1392450" y="353620"/>
                  <a:pt x="1263863" y="414474"/>
                </a:cubicBezTo>
                <a:cubicBezTo>
                  <a:pt x="1135276" y="475328"/>
                  <a:pt x="936309" y="584337"/>
                  <a:pt x="825713" y="655774"/>
                </a:cubicBezTo>
                <a:cubicBezTo>
                  <a:pt x="715117" y="727211"/>
                  <a:pt x="697655" y="774836"/>
                  <a:pt x="600288" y="843099"/>
                </a:cubicBezTo>
                <a:cubicBezTo>
                  <a:pt x="502921" y="911362"/>
                  <a:pt x="337821" y="1014549"/>
                  <a:pt x="241513" y="1065349"/>
                </a:cubicBezTo>
                <a:cubicBezTo>
                  <a:pt x="145205" y="1116149"/>
                  <a:pt x="-69637" y="1202403"/>
                  <a:pt x="22438" y="1147899"/>
                </a:cubicBezTo>
                <a:cubicBezTo>
                  <a:pt x="114513" y="1093395"/>
                  <a:pt x="690246" y="797591"/>
                  <a:pt x="793963" y="738324"/>
                </a:cubicBezTo>
                <a:cubicBezTo>
                  <a:pt x="897680" y="679057"/>
                  <a:pt x="514034" y="864266"/>
                  <a:pt x="644738" y="792299"/>
                </a:cubicBezTo>
                <a:cubicBezTo>
                  <a:pt x="775442" y="720332"/>
                  <a:pt x="1432667" y="385899"/>
                  <a:pt x="1578188" y="306524"/>
                </a:cubicBezTo>
                <a:cubicBezTo>
                  <a:pt x="1723709" y="227149"/>
                  <a:pt x="1450130" y="349916"/>
                  <a:pt x="1517863" y="316049"/>
                </a:cubicBezTo>
                <a:cubicBezTo>
                  <a:pt x="1585596" y="282182"/>
                  <a:pt x="1836421" y="157828"/>
                  <a:pt x="1984588" y="103324"/>
                </a:cubicBezTo>
                <a:cubicBezTo>
                  <a:pt x="2132755" y="48820"/>
                  <a:pt x="2475655" y="-10976"/>
                  <a:pt x="2422738" y="172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438C6F57-5F95-CBE0-F3E3-AADC8251C714}"/>
              </a:ext>
            </a:extLst>
          </p:cNvPr>
          <p:cNvSpPr/>
          <p:nvPr/>
        </p:nvSpPr>
        <p:spPr>
          <a:xfrm>
            <a:off x="4773673" y="2752510"/>
            <a:ext cx="949348" cy="285251"/>
          </a:xfrm>
          <a:custGeom>
            <a:avLst/>
            <a:gdLst>
              <a:gd name="connsiteX0" fmla="*/ 947677 w 949348"/>
              <a:gd name="connsiteY0" fmla="*/ 215 h 285251"/>
              <a:gd name="connsiteX1" fmla="*/ 579377 w 949348"/>
              <a:gd name="connsiteY1" fmla="*/ 76415 h 285251"/>
              <a:gd name="connsiteX2" fmla="*/ 11052 w 949348"/>
              <a:gd name="connsiteY2" fmla="*/ 282790 h 285251"/>
              <a:gd name="connsiteX3" fmla="*/ 201552 w 949348"/>
              <a:gd name="connsiteY3" fmla="*/ 190715 h 285251"/>
              <a:gd name="connsiteX4" fmla="*/ 179327 w 949348"/>
              <a:gd name="connsiteY4" fmla="*/ 200240 h 285251"/>
              <a:gd name="connsiteX5" fmla="*/ 436502 w 949348"/>
              <a:gd name="connsiteY5" fmla="*/ 95465 h 285251"/>
              <a:gd name="connsiteX6" fmla="*/ 947677 w 949348"/>
              <a:gd name="connsiteY6" fmla="*/ 215 h 28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9348" h="285251">
                <a:moveTo>
                  <a:pt x="947677" y="215"/>
                </a:moveTo>
                <a:cubicBezTo>
                  <a:pt x="971490" y="-2960"/>
                  <a:pt x="735481" y="29319"/>
                  <a:pt x="579377" y="76415"/>
                </a:cubicBezTo>
                <a:cubicBezTo>
                  <a:pt x="423273" y="123511"/>
                  <a:pt x="74023" y="263740"/>
                  <a:pt x="11052" y="282790"/>
                </a:cubicBezTo>
                <a:cubicBezTo>
                  <a:pt x="-51919" y="301840"/>
                  <a:pt x="173506" y="204473"/>
                  <a:pt x="201552" y="190715"/>
                </a:cubicBezTo>
                <a:cubicBezTo>
                  <a:pt x="229598" y="176957"/>
                  <a:pt x="179327" y="200240"/>
                  <a:pt x="179327" y="200240"/>
                </a:cubicBezTo>
                <a:cubicBezTo>
                  <a:pt x="218485" y="184365"/>
                  <a:pt x="305798" y="131448"/>
                  <a:pt x="436502" y="95465"/>
                </a:cubicBezTo>
                <a:cubicBezTo>
                  <a:pt x="567206" y="59482"/>
                  <a:pt x="923864" y="3390"/>
                  <a:pt x="947677" y="21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8F5F2D0F-615F-E41D-2AA0-229813D81C6C}"/>
              </a:ext>
            </a:extLst>
          </p:cNvPr>
          <p:cNvSpPr/>
          <p:nvPr/>
        </p:nvSpPr>
        <p:spPr>
          <a:xfrm>
            <a:off x="3736370" y="2778599"/>
            <a:ext cx="2024500" cy="977526"/>
          </a:xfrm>
          <a:custGeom>
            <a:avLst/>
            <a:gdLst>
              <a:gd name="connsiteX0" fmla="*/ 2023080 w 2024500"/>
              <a:gd name="connsiteY0" fmla="*/ 12226 h 977526"/>
              <a:gd name="connsiteX1" fmla="*/ 1740505 w 2024500"/>
              <a:gd name="connsiteY1" fmla="*/ 110651 h 977526"/>
              <a:gd name="connsiteX2" fmla="*/ 1061055 w 2024500"/>
              <a:gd name="connsiteY2" fmla="*/ 409101 h 977526"/>
              <a:gd name="connsiteX3" fmla="*/ 518130 w 2024500"/>
              <a:gd name="connsiteY3" fmla="*/ 736126 h 977526"/>
              <a:gd name="connsiteX4" fmla="*/ 873730 w 2024500"/>
              <a:gd name="connsiteY4" fmla="*/ 526576 h 977526"/>
              <a:gd name="connsiteX5" fmla="*/ 1823055 w 2024500"/>
              <a:gd name="connsiteY5" fmla="*/ 53501 h 977526"/>
              <a:gd name="connsiteX6" fmla="*/ 1597630 w 2024500"/>
              <a:gd name="connsiteY6" fmla="*/ 94776 h 977526"/>
              <a:gd name="connsiteX7" fmla="*/ 1105505 w 2024500"/>
              <a:gd name="connsiteY7" fmla="*/ 310676 h 977526"/>
              <a:gd name="connsiteX8" fmla="*/ 311755 w 2024500"/>
              <a:gd name="connsiteY8" fmla="*/ 710726 h 977526"/>
              <a:gd name="connsiteX9" fmla="*/ 140305 w 2024500"/>
              <a:gd name="connsiteY9" fmla="*/ 856776 h 977526"/>
              <a:gd name="connsiteX10" fmla="*/ 57755 w 2024500"/>
              <a:gd name="connsiteY10" fmla="*/ 945676 h 977526"/>
              <a:gd name="connsiteX11" fmla="*/ 1054705 w 2024500"/>
              <a:gd name="connsiteY11" fmla="*/ 285276 h 977526"/>
              <a:gd name="connsiteX12" fmla="*/ 1115030 w 2024500"/>
              <a:gd name="connsiteY12" fmla="*/ 259876 h 977526"/>
              <a:gd name="connsiteX13" fmla="*/ 1588105 w 2024500"/>
              <a:gd name="connsiteY13" fmla="*/ 97951 h 977526"/>
              <a:gd name="connsiteX14" fmla="*/ 1877030 w 2024500"/>
              <a:gd name="connsiteY14" fmla="*/ 2701 h 977526"/>
              <a:gd name="connsiteX15" fmla="*/ 1851630 w 2024500"/>
              <a:gd name="connsiteY15" fmla="*/ 24926 h 977526"/>
              <a:gd name="connsiteX16" fmla="*/ 2023080 w 2024500"/>
              <a:gd name="connsiteY16" fmla="*/ 12226 h 97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24500" h="977526">
                <a:moveTo>
                  <a:pt x="2023080" y="12226"/>
                </a:moveTo>
                <a:cubicBezTo>
                  <a:pt x="2004559" y="26513"/>
                  <a:pt x="1900842" y="44505"/>
                  <a:pt x="1740505" y="110651"/>
                </a:cubicBezTo>
                <a:cubicBezTo>
                  <a:pt x="1580167" y="176797"/>
                  <a:pt x="1264784" y="304855"/>
                  <a:pt x="1061055" y="409101"/>
                </a:cubicBezTo>
                <a:cubicBezTo>
                  <a:pt x="857326" y="513347"/>
                  <a:pt x="549351" y="716547"/>
                  <a:pt x="518130" y="736126"/>
                </a:cubicBezTo>
                <a:cubicBezTo>
                  <a:pt x="486909" y="755705"/>
                  <a:pt x="656242" y="640347"/>
                  <a:pt x="873730" y="526576"/>
                </a:cubicBezTo>
                <a:cubicBezTo>
                  <a:pt x="1091217" y="412805"/>
                  <a:pt x="1702405" y="125468"/>
                  <a:pt x="1823055" y="53501"/>
                </a:cubicBezTo>
                <a:cubicBezTo>
                  <a:pt x="1943705" y="-18466"/>
                  <a:pt x="1717222" y="51914"/>
                  <a:pt x="1597630" y="94776"/>
                </a:cubicBezTo>
                <a:cubicBezTo>
                  <a:pt x="1478038" y="137638"/>
                  <a:pt x="1319818" y="208018"/>
                  <a:pt x="1105505" y="310676"/>
                </a:cubicBezTo>
                <a:cubicBezTo>
                  <a:pt x="891192" y="413334"/>
                  <a:pt x="472622" y="619709"/>
                  <a:pt x="311755" y="710726"/>
                </a:cubicBezTo>
                <a:cubicBezTo>
                  <a:pt x="150888" y="801743"/>
                  <a:pt x="182638" y="817618"/>
                  <a:pt x="140305" y="856776"/>
                </a:cubicBezTo>
                <a:cubicBezTo>
                  <a:pt x="97972" y="895934"/>
                  <a:pt x="-94645" y="1040926"/>
                  <a:pt x="57755" y="945676"/>
                </a:cubicBezTo>
                <a:cubicBezTo>
                  <a:pt x="210155" y="850426"/>
                  <a:pt x="878493" y="399576"/>
                  <a:pt x="1054705" y="285276"/>
                </a:cubicBezTo>
                <a:cubicBezTo>
                  <a:pt x="1230917" y="170976"/>
                  <a:pt x="1115030" y="259876"/>
                  <a:pt x="1115030" y="259876"/>
                </a:cubicBezTo>
                <a:lnTo>
                  <a:pt x="1588105" y="97951"/>
                </a:lnTo>
                <a:lnTo>
                  <a:pt x="1877030" y="2701"/>
                </a:lnTo>
                <a:cubicBezTo>
                  <a:pt x="1920951" y="-9470"/>
                  <a:pt x="1829934" y="23339"/>
                  <a:pt x="1851630" y="24926"/>
                </a:cubicBezTo>
                <a:cubicBezTo>
                  <a:pt x="1873326" y="26513"/>
                  <a:pt x="2041601" y="-2061"/>
                  <a:pt x="2023080" y="122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AB6D6A1A-43E7-E77F-7329-9C4D732B2590}"/>
              </a:ext>
            </a:extLst>
          </p:cNvPr>
          <p:cNvSpPr/>
          <p:nvPr/>
        </p:nvSpPr>
        <p:spPr>
          <a:xfrm>
            <a:off x="3498307" y="3058564"/>
            <a:ext cx="1275700" cy="790375"/>
          </a:xfrm>
          <a:custGeom>
            <a:avLst/>
            <a:gdLst>
              <a:gd name="connsiteX0" fmla="*/ 1273718 w 1275700"/>
              <a:gd name="connsiteY0" fmla="*/ 2136 h 790375"/>
              <a:gd name="connsiteX1" fmla="*/ 876843 w 1275700"/>
              <a:gd name="connsiteY1" fmla="*/ 192636 h 790375"/>
              <a:gd name="connsiteX2" fmla="*/ 578393 w 1275700"/>
              <a:gd name="connsiteY2" fmla="*/ 379961 h 790375"/>
              <a:gd name="connsiteX3" fmla="*/ 257718 w 1275700"/>
              <a:gd name="connsiteY3" fmla="*/ 618086 h 790375"/>
              <a:gd name="connsiteX4" fmla="*/ 543 w 1275700"/>
              <a:gd name="connsiteY4" fmla="*/ 789536 h 790375"/>
              <a:gd name="connsiteX5" fmla="*/ 184693 w 1275700"/>
              <a:gd name="connsiteY5" fmla="*/ 687936 h 790375"/>
              <a:gd name="connsiteX6" fmla="*/ 660943 w 1275700"/>
              <a:gd name="connsiteY6" fmla="*/ 418061 h 790375"/>
              <a:gd name="connsiteX7" fmla="*/ 524418 w 1275700"/>
              <a:gd name="connsiteY7" fmla="*/ 449811 h 790375"/>
              <a:gd name="connsiteX8" fmla="*/ 699043 w 1275700"/>
              <a:gd name="connsiteY8" fmla="*/ 322811 h 790375"/>
              <a:gd name="connsiteX9" fmla="*/ 1273718 w 1275700"/>
              <a:gd name="connsiteY9" fmla="*/ 2136 h 79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5700" h="790375">
                <a:moveTo>
                  <a:pt x="1273718" y="2136"/>
                </a:moveTo>
                <a:cubicBezTo>
                  <a:pt x="1303351" y="-19560"/>
                  <a:pt x="992730" y="129665"/>
                  <a:pt x="876843" y="192636"/>
                </a:cubicBezTo>
                <a:cubicBezTo>
                  <a:pt x="760956" y="255607"/>
                  <a:pt x="681580" y="309053"/>
                  <a:pt x="578393" y="379961"/>
                </a:cubicBezTo>
                <a:cubicBezTo>
                  <a:pt x="475206" y="450869"/>
                  <a:pt x="354026" y="549824"/>
                  <a:pt x="257718" y="618086"/>
                </a:cubicBezTo>
                <a:cubicBezTo>
                  <a:pt x="161410" y="686348"/>
                  <a:pt x="12714" y="777894"/>
                  <a:pt x="543" y="789536"/>
                </a:cubicBezTo>
                <a:cubicBezTo>
                  <a:pt x="-11628" y="801178"/>
                  <a:pt x="184693" y="687936"/>
                  <a:pt x="184693" y="687936"/>
                </a:cubicBezTo>
                <a:cubicBezTo>
                  <a:pt x="294760" y="626024"/>
                  <a:pt x="604322" y="457748"/>
                  <a:pt x="660943" y="418061"/>
                </a:cubicBezTo>
                <a:cubicBezTo>
                  <a:pt x="717564" y="378374"/>
                  <a:pt x="518068" y="465686"/>
                  <a:pt x="524418" y="449811"/>
                </a:cubicBezTo>
                <a:cubicBezTo>
                  <a:pt x="530768" y="433936"/>
                  <a:pt x="569397" y="395307"/>
                  <a:pt x="699043" y="322811"/>
                </a:cubicBezTo>
                <a:lnTo>
                  <a:pt x="1273718" y="2136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7C1634DF-60DA-E70F-4E86-81701CCACCC3}"/>
              </a:ext>
            </a:extLst>
          </p:cNvPr>
          <p:cNvSpPr/>
          <p:nvPr/>
        </p:nvSpPr>
        <p:spPr>
          <a:xfrm>
            <a:off x="4901683" y="2897753"/>
            <a:ext cx="1124278" cy="266112"/>
          </a:xfrm>
          <a:custGeom>
            <a:avLst/>
            <a:gdLst>
              <a:gd name="connsiteX0" fmla="*/ 19567 w 1124278"/>
              <a:gd name="connsiteY0" fmla="*/ 258197 h 266112"/>
              <a:gd name="connsiteX1" fmla="*/ 613292 w 1124278"/>
              <a:gd name="connsiteY1" fmla="*/ 51822 h 266112"/>
              <a:gd name="connsiteX2" fmla="*/ 1038742 w 1124278"/>
              <a:gd name="connsiteY2" fmla="*/ 1022 h 266112"/>
              <a:gd name="connsiteX3" fmla="*/ 870467 w 1124278"/>
              <a:gd name="connsiteY3" fmla="*/ 26422 h 266112"/>
              <a:gd name="connsiteX4" fmla="*/ 368817 w 1124278"/>
              <a:gd name="connsiteY4" fmla="*/ 124847 h 266112"/>
              <a:gd name="connsiteX5" fmla="*/ 1114942 w 1124278"/>
              <a:gd name="connsiteY5" fmla="*/ 61347 h 266112"/>
              <a:gd name="connsiteX6" fmla="*/ 749817 w 1124278"/>
              <a:gd name="connsiteY6" fmla="*/ 99447 h 266112"/>
              <a:gd name="connsiteX7" fmla="*/ 197367 w 1124278"/>
              <a:gd name="connsiteY7" fmla="*/ 210572 h 266112"/>
              <a:gd name="connsiteX8" fmla="*/ 19567 w 1124278"/>
              <a:gd name="connsiteY8" fmla="*/ 258197 h 26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4278" h="266112">
                <a:moveTo>
                  <a:pt x="19567" y="258197"/>
                </a:moveTo>
                <a:cubicBezTo>
                  <a:pt x="88888" y="231739"/>
                  <a:pt x="443430" y="94684"/>
                  <a:pt x="613292" y="51822"/>
                </a:cubicBezTo>
                <a:cubicBezTo>
                  <a:pt x="783154" y="8960"/>
                  <a:pt x="995880" y="5255"/>
                  <a:pt x="1038742" y="1022"/>
                </a:cubicBezTo>
                <a:cubicBezTo>
                  <a:pt x="1081605" y="-3211"/>
                  <a:pt x="982121" y="5785"/>
                  <a:pt x="870467" y="26422"/>
                </a:cubicBezTo>
                <a:cubicBezTo>
                  <a:pt x="758813" y="47059"/>
                  <a:pt x="328071" y="119026"/>
                  <a:pt x="368817" y="124847"/>
                </a:cubicBezTo>
                <a:cubicBezTo>
                  <a:pt x="409563" y="130668"/>
                  <a:pt x="1051442" y="65580"/>
                  <a:pt x="1114942" y="61347"/>
                </a:cubicBezTo>
                <a:cubicBezTo>
                  <a:pt x="1178442" y="57114"/>
                  <a:pt x="902746" y="74576"/>
                  <a:pt x="749817" y="99447"/>
                </a:cubicBezTo>
                <a:cubicBezTo>
                  <a:pt x="596888" y="124318"/>
                  <a:pt x="316429" y="182526"/>
                  <a:pt x="197367" y="210572"/>
                </a:cubicBezTo>
                <a:cubicBezTo>
                  <a:pt x="78305" y="238618"/>
                  <a:pt x="-49754" y="284655"/>
                  <a:pt x="19567" y="25819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F32395E2-2EDF-7D8E-5CCA-18FADDB10A79}"/>
              </a:ext>
            </a:extLst>
          </p:cNvPr>
          <p:cNvSpPr/>
          <p:nvPr/>
        </p:nvSpPr>
        <p:spPr>
          <a:xfrm>
            <a:off x="5489562" y="2924175"/>
            <a:ext cx="565865" cy="77752"/>
          </a:xfrm>
          <a:custGeom>
            <a:avLst/>
            <a:gdLst>
              <a:gd name="connsiteX0" fmla="*/ 13 w 565865"/>
              <a:gd name="connsiteY0" fmla="*/ 73025 h 77752"/>
              <a:gd name="connsiteX1" fmla="*/ 295288 w 565865"/>
              <a:gd name="connsiteY1" fmla="*/ 22225 h 77752"/>
              <a:gd name="connsiteX2" fmla="*/ 561988 w 565865"/>
              <a:gd name="connsiteY2" fmla="*/ 0 h 77752"/>
              <a:gd name="connsiteX3" fmla="*/ 441338 w 565865"/>
              <a:gd name="connsiteY3" fmla="*/ 22225 h 77752"/>
              <a:gd name="connsiteX4" fmla="*/ 269888 w 565865"/>
              <a:gd name="connsiteY4" fmla="*/ 60325 h 77752"/>
              <a:gd name="connsiteX5" fmla="*/ 282588 w 565865"/>
              <a:gd name="connsiteY5" fmla="*/ 73025 h 77752"/>
              <a:gd name="connsiteX6" fmla="*/ 13 w 565865"/>
              <a:gd name="connsiteY6" fmla="*/ 73025 h 7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865" h="77752">
                <a:moveTo>
                  <a:pt x="13" y="73025"/>
                </a:moveTo>
                <a:cubicBezTo>
                  <a:pt x="2130" y="64558"/>
                  <a:pt x="201625" y="34396"/>
                  <a:pt x="295288" y="22225"/>
                </a:cubicBezTo>
                <a:cubicBezTo>
                  <a:pt x="388951" y="10054"/>
                  <a:pt x="537646" y="0"/>
                  <a:pt x="561988" y="0"/>
                </a:cubicBezTo>
                <a:cubicBezTo>
                  <a:pt x="586330" y="0"/>
                  <a:pt x="490021" y="12171"/>
                  <a:pt x="441338" y="22225"/>
                </a:cubicBezTo>
                <a:cubicBezTo>
                  <a:pt x="392655" y="32279"/>
                  <a:pt x="296346" y="51858"/>
                  <a:pt x="269888" y="60325"/>
                </a:cubicBezTo>
                <a:cubicBezTo>
                  <a:pt x="243430" y="68792"/>
                  <a:pt x="327038" y="69321"/>
                  <a:pt x="282588" y="73025"/>
                </a:cubicBezTo>
                <a:cubicBezTo>
                  <a:pt x="238138" y="76729"/>
                  <a:pt x="-2104" y="81492"/>
                  <a:pt x="13" y="730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2D4C772B-2CBE-1724-A117-52E14180EEBA}"/>
              </a:ext>
            </a:extLst>
          </p:cNvPr>
          <p:cNvSpPr/>
          <p:nvPr/>
        </p:nvSpPr>
        <p:spPr>
          <a:xfrm>
            <a:off x="4172276" y="3019425"/>
            <a:ext cx="1929707" cy="549506"/>
          </a:xfrm>
          <a:custGeom>
            <a:avLst/>
            <a:gdLst>
              <a:gd name="connsiteX0" fmla="*/ 66349 w 1929707"/>
              <a:gd name="connsiteY0" fmla="*/ 517525 h 549506"/>
              <a:gd name="connsiteX1" fmla="*/ 1063299 w 1929707"/>
              <a:gd name="connsiteY1" fmla="*/ 120650 h 549506"/>
              <a:gd name="connsiteX2" fmla="*/ 904549 w 1929707"/>
              <a:gd name="connsiteY2" fmla="*/ 165100 h 549506"/>
              <a:gd name="connsiteX3" fmla="*/ 1431599 w 1929707"/>
              <a:gd name="connsiteY3" fmla="*/ 28575 h 549506"/>
              <a:gd name="connsiteX4" fmla="*/ 1920549 w 1929707"/>
              <a:gd name="connsiteY4" fmla="*/ 53975 h 549506"/>
              <a:gd name="connsiteX5" fmla="*/ 1730049 w 1929707"/>
              <a:gd name="connsiteY5" fmla="*/ 0 h 549506"/>
              <a:gd name="connsiteX6" fmla="*/ 1472874 w 1929707"/>
              <a:gd name="connsiteY6" fmla="*/ 53975 h 549506"/>
              <a:gd name="connsiteX7" fmla="*/ 1596699 w 1929707"/>
              <a:gd name="connsiteY7" fmla="*/ 92075 h 549506"/>
              <a:gd name="connsiteX8" fmla="*/ 1117274 w 1929707"/>
              <a:gd name="connsiteY8" fmla="*/ 152400 h 549506"/>
              <a:gd name="connsiteX9" fmla="*/ 1225224 w 1929707"/>
              <a:gd name="connsiteY9" fmla="*/ 104775 h 549506"/>
              <a:gd name="connsiteX10" fmla="*/ 910899 w 1929707"/>
              <a:gd name="connsiteY10" fmla="*/ 177800 h 549506"/>
              <a:gd name="connsiteX11" fmla="*/ 606099 w 1929707"/>
              <a:gd name="connsiteY11" fmla="*/ 263525 h 549506"/>
              <a:gd name="connsiteX12" fmla="*/ 336224 w 1929707"/>
              <a:gd name="connsiteY12" fmla="*/ 346075 h 549506"/>
              <a:gd name="connsiteX13" fmla="*/ 479099 w 1929707"/>
              <a:gd name="connsiteY13" fmla="*/ 295275 h 549506"/>
              <a:gd name="connsiteX14" fmla="*/ 133024 w 1929707"/>
              <a:gd name="connsiteY14" fmla="*/ 498475 h 549506"/>
              <a:gd name="connsiteX15" fmla="*/ 66349 w 1929707"/>
              <a:gd name="connsiteY15" fmla="*/ 517525 h 54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29707" h="549506">
                <a:moveTo>
                  <a:pt x="66349" y="517525"/>
                </a:moveTo>
                <a:lnTo>
                  <a:pt x="1063299" y="120650"/>
                </a:lnTo>
                <a:cubicBezTo>
                  <a:pt x="1202999" y="61913"/>
                  <a:pt x="904549" y="165100"/>
                  <a:pt x="904549" y="165100"/>
                </a:cubicBezTo>
                <a:cubicBezTo>
                  <a:pt x="965932" y="149754"/>
                  <a:pt x="1262266" y="47096"/>
                  <a:pt x="1431599" y="28575"/>
                </a:cubicBezTo>
                <a:cubicBezTo>
                  <a:pt x="1600932" y="10054"/>
                  <a:pt x="1870807" y="58737"/>
                  <a:pt x="1920549" y="53975"/>
                </a:cubicBezTo>
                <a:cubicBezTo>
                  <a:pt x="1970291" y="49213"/>
                  <a:pt x="1804661" y="0"/>
                  <a:pt x="1730049" y="0"/>
                </a:cubicBezTo>
                <a:cubicBezTo>
                  <a:pt x="1655437" y="0"/>
                  <a:pt x="1495099" y="38629"/>
                  <a:pt x="1472874" y="53975"/>
                </a:cubicBezTo>
                <a:cubicBezTo>
                  <a:pt x="1450649" y="69321"/>
                  <a:pt x="1655966" y="75671"/>
                  <a:pt x="1596699" y="92075"/>
                </a:cubicBezTo>
                <a:cubicBezTo>
                  <a:pt x="1537432" y="108479"/>
                  <a:pt x="1179186" y="150283"/>
                  <a:pt x="1117274" y="152400"/>
                </a:cubicBezTo>
                <a:cubicBezTo>
                  <a:pt x="1055362" y="154517"/>
                  <a:pt x="1259620" y="100542"/>
                  <a:pt x="1225224" y="104775"/>
                </a:cubicBezTo>
                <a:cubicBezTo>
                  <a:pt x="1190828" y="109008"/>
                  <a:pt x="1014087" y="151342"/>
                  <a:pt x="910899" y="177800"/>
                </a:cubicBezTo>
                <a:cubicBezTo>
                  <a:pt x="807711" y="204258"/>
                  <a:pt x="701878" y="235479"/>
                  <a:pt x="606099" y="263525"/>
                </a:cubicBezTo>
                <a:cubicBezTo>
                  <a:pt x="510320" y="291571"/>
                  <a:pt x="357390" y="340783"/>
                  <a:pt x="336224" y="346075"/>
                </a:cubicBezTo>
                <a:cubicBezTo>
                  <a:pt x="315058" y="351367"/>
                  <a:pt x="512966" y="269875"/>
                  <a:pt x="479099" y="295275"/>
                </a:cubicBezTo>
                <a:cubicBezTo>
                  <a:pt x="445232" y="320675"/>
                  <a:pt x="198111" y="459317"/>
                  <a:pt x="133024" y="498475"/>
                </a:cubicBezTo>
                <a:cubicBezTo>
                  <a:pt x="67937" y="537633"/>
                  <a:pt x="-88697" y="580496"/>
                  <a:pt x="66349" y="5175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C7484F4E-8AA0-344A-B74F-8B3DCFBAA0C2}"/>
              </a:ext>
            </a:extLst>
          </p:cNvPr>
          <p:cNvSpPr/>
          <p:nvPr/>
        </p:nvSpPr>
        <p:spPr>
          <a:xfrm>
            <a:off x="5324088" y="3094735"/>
            <a:ext cx="867169" cy="140725"/>
          </a:xfrm>
          <a:custGeom>
            <a:avLst/>
            <a:gdLst>
              <a:gd name="connsiteX0" fmla="*/ 387 w 867169"/>
              <a:gd name="connsiteY0" fmla="*/ 140590 h 140725"/>
              <a:gd name="connsiteX1" fmla="*/ 197237 w 867169"/>
              <a:gd name="connsiteY1" fmla="*/ 115190 h 140725"/>
              <a:gd name="connsiteX2" fmla="*/ 89287 w 867169"/>
              <a:gd name="connsiteY2" fmla="*/ 115190 h 140725"/>
              <a:gd name="connsiteX3" fmla="*/ 365512 w 867169"/>
              <a:gd name="connsiteY3" fmla="*/ 96140 h 140725"/>
              <a:gd name="connsiteX4" fmla="*/ 524262 w 867169"/>
              <a:gd name="connsiteY4" fmla="*/ 54865 h 140725"/>
              <a:gd name="connsiteX5" fmla="*/ 511562 w 867169"/>
              <a:gd name="connsiteY5" fmla="*/ 77090 h 140725"/>
              <a:gd name="connsiteX6" fmla="*/ 711587 w 867169"/>
              <a:gd name="connsiteY6" fmla="*/ 51690 h 140725"/>
              <a:gd name="connsiteX7" fmla="*/ 867162 w 867169"/>
              <a:gd name="connsiteY7" fmla="*/ 890 h 140725"/>
              <a:gd name="connsiteX8" fmla="*/ 717937 w 867169"/>
              <a:gd name="connsiteY8" fmla="*/ 23115 h 140725"/>
              <a:gd name="connsiteX9" fmla="*/ 622687 w 867169"/>
              <a:gd name="connsiteY9" fmla="*/ 70740 h 140725"/>
              <a:gd name="connsiteX10" fmla="*/ 467112 w 867169"/>
              <a:gd name="connsiteY10" fmla="*/ 99315 h 140725"/>
              <a:gd name="connsiteX11" fmla="*/ 105162 w 867169"/>
              <a:gd name="connsiteY11" fmla="*/ 105665 h 140725"/>
              <a:gd name="connsiteX12" fmla="*/ 146437 w 867169"/>
              <a:gd name="connsiteY12" fmla="*/ 102490 h 140725"/>
              <a:gd name="connsiteX13" fmla="*/ 387 w 867169"/>
              <a:gd name="connsiteY13" fmla="*/ 140590 h 14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7169" h="140725">
                <a:moveTo>
                  <a:pt x="387" y="140590"/>
                </a:moveTo>
                <a:cubicBezTo>
                  <a:pt x="8854" y="142707"/>
                  <a:pt x="182420" y="119423"/>
                  <a:pt x="197237" y="115190"/>
                </a:cubicBezTo>
                <a:cubicBezTo>
                  <a:pt x="212054" y="110957"/>
                  <a:pt x="61241" y="118365"/>
                  <a:pt x="89287" y="115190"/>
                </a:cubicBezTo>
                <a:cubicBezTo>
                  <a:pt x="117333" y="112015"/>
                  <a:pt x="293016" y="106194"/>
                  <a:pt x="365512" y="96140"/>
                </a:cubicBezTo>
                <a:cubicBezTo>
                  <a:pt x="438008" y="86086"/>
                  <a:pt x="499920" y="58040"/>
                  <a:pt x="524262" y="54865"/>
                </a:cubicBezTo>
                <a:cubicBezTo>
                  <a:pt x="548604" y="51690"/>
                  <a:pt x="480341" y="77619"/>
                  <a:pt x="511562" y="77090"/>
                </a:cubicBezTo>
                <a:cubicBezTo>
                  <a:pt x="542783" y="76561"/>
                  <a:pt x="652320" y="64390"/>
                  <a:pt x="711587" y="51690"/>
                </a:cubicBezTo>
                <a:cubicBezTo>
                  <a:pt x="770854" y="38990"/>
                  <a:pt x="866104" y="5652"/>
                  <a:pt x="867162" y="890"/>
                </a:cubicBezTo>
                <a:cubicBezTo>
                  <a:pt x="868220" y="-3872"/>
                  <a:pt x="758683" y="11473"/>
                  <a:pt x="717937" y="23115"/>
                </a:cubicBezTo>
                <a:cubicBezTo>
                  <a:pt x="677191" y="34757"/>
                  <a:pt x="664491" y="58040"/>
                  <a:pt x="622687" y="70740"/>
                </a:cubicBezTo>
                <a:cubicBezTo>
                  <a:pt x="580883" y="83440"/>
                  <a:pt x="553366" y="93494"/>
                  <a:pt x="467112" y="99315"/>
                </a:cubicBezTo>
                <a:cubicBezTo>
                  <a:pt x="380858" y="105136"/>
                  <a:pt x="158608" y="105136"/>
                  <a:pt x="105162" y="105665"/>
                </a:cubicBezTo>
                <a:cubicBezTo>
                  <a:pt x="51716" y="106194"/>
                  <a:pt x="168133" y="97198"/>
                  <a:pt x="146437" y="102490"/>
                </a:cubicBezTo>
                <a:cubicBezTo>
                  <a:pt x="124741" y="107782"/>
                  <a:pt x="-8080" y="138473"/>
                  <a:pt x="387" y="14059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2CAB2A40-581E-0660-91CF-D831B034EC2D}"/>
              </a:ext>
            </a:extLst>
          </p:cNvPr>
          <p:cNvSpPr/>
          <p:nvPr/>
        </p:nvSpPr>
        <p:spPr>
          <a:xfrm>
            <a:off x="5365750" y="3158802"/>
            <a:ext cx="882940" cy="171780"/>
          </a:xfrm>
          <a:custGeom>
            <a:avLst/>
            <a:gdLst>
              <a:gd name="connsiteX0" fmla="*/ 0 w 882940"/>
              <a:gd name="connsiteY0" fmla="*/ 120973 h 171780"/>
              <a:gd name="connsiteX1" fmla="*/ 552450 w 882940"/>
              <a:gd name="connsiteY1" fmla="*/ 54298 h 171780"/>
              <a:gd name="connsiteX2" fmla="*/ 676275 w 882940"/>
              <a:gd name="connsiteY2" fmla="*/ 51123 h 171780"/>
              <a:gd name="connsiteX3" fmla="*/ 606425 w 882940"/>
              <a:gd name="connsiteY3" fmla="*/ 89223 h 171780"/>
              <a:gd name="connsiteX4" fmla="*/ 841375 w 882940"/>
              <a:gd name="connsiteY4" fmla="*/ 3498 h 171780"/>
              <a:gd name="connsiteX5" fmla="*/ 831850 w 882940"/>
              <a:gd name="connsiteY5" fmla="*/ 32073 h 171780"/>
              <a:gd name="connsiteX6" fmla="*/ 596900 w 882940"/>
              <a:gd name="connsiteY6" fmla="*/ 171773 h 171780"/>
              <a:gd name="connsiteX7" fmla="*/ 882650 w 882940"/>
              <a:gd name="connsiteY7" fmla="*/ 25723 h 171780"/>
              <a:gd name="connsiteX8" fmla="*/ 650875 w 882940"/>
              <a:gd name="connsiteY8" fmla="*/ 54298 h 171780"/>
              <a:gd name="connsiteX9" fmla="*/ 654050 w 882940"/>
              <a:gd name="connsiteY9" fmla="*/ 41598 h 171780"/>
              <a:gd name="connsiteX10" fmla="*/ 511175 w 882940"/>
              <a:gd name="connsiteY10" fmla="*/ 101923 h 171780"/>
              <a:gd name="connsiteX11" fmla="*/ 504825 w 882940"/>
              <a:gd name="connsiteY11" fmla="*/ 73348 h 171780"/>
              <a:gd name="connsiteX12" fmla="*/ 511175 w 882940"/>
              <a:gd name="connsiteY12" fmla="*/ 70173 h 171780"/>
              <a:gd name="connsiteX13" fmla="*/ 361950 w 882940"/>
              <a:gd name="connsiteY13" fmla="*/ 98748 h 171780"/>
              <a:gd name="connsiteX14" fmla="*/ 0 w 882940"/>
              <a:gd name="connsiteY14" fmla="*/ 120973 h 17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2940" h="171780">
                <a:moveTo>
                  <a:pt x="0" y="120973"/>
                </a:moveTo>
                <a:lnTo>
                  <a:pt x="552450" y="54298"/>
                </a:lnTo>
                <a:cubicBezTo>
                  <a:pt x="665162" y="42656"/>
                  <a:pt x="667279" y="45302"/>
                  <a:pt x="676275" y="51123"/>
                </a:cubicBezTo>
                <a:cubicBezTo>
                  <a:pt x="685271" y="56944"/>
                  <a:pt x="578909" y="97160"/>
                  <a:pt x="606425" y="89223"/>
                </a:cubicBezTo>
                <a:cubicBezTo>
                  <a:pt x="633941" y="81286"/>
                  <a:pt x="841375" y="3498"/>
                  <a:pt x="841375" y="3498"/>
                </a:cubicBezTo>
                <a:cubicBezTo>
                  <a:pt x="878946" y="-6027"/>
                  <a:pt x="872596" y="4027"/>
                  <a:pt x="831850" y="32073"/>
                </a:cubicBezTo>
                <a:cubicBezTo>
                  <a:pt x="791104" y="60119"/>
                  <a:pt x="588433" y="172831"/>
                  <a:pt x="596900" y="171773"/>
                </a:cubicBezTo>
                <a:cubicBezTo>
                  <a:pt x="605367" y="170715"/>
                  <a:pt x="873654" y="45302"/>
                  <a:pt x="882650" y="25723"/>
                </a:cubicBezTo>
                <a:cubicBezTo>
                  <a:pt x="891646" y="6144"/>
                  <a:pt x="688975" y="51652"/>
                  <a:pt x="650875" y="54298"/>
                </a:cubicBezTo>
                <a:cubicBezTo>
                  <a:pt x="612775" y="56944"/>
                  <a:pt x="677333" y="33660"/>
                  <a:pt x="654050" y="41598"/>
                </a:cubicBezTo>
                <a:cubicBezTo>
                  <a:pt x="630767" y="49535"/>
                  <a:pt x="536046" y="96631"/>
                  <a:pt x="511175" y="101923"/>
                </a:cubicBezTo>
                <a:cubicBezTo>
                  <a:pt x="486304" y="107215"/>
                  <a:pt x="504825" y="78640"/>
                  <a:pt x="504825" y="73348"/>
                </a:cubicBezTo>
                <a:cubicBezTo>
                  <a:pt x="504825" y="68056"/>
                  <a:pt x="534987" y="65940"/>
                  <a:pt x="511175" y="70173"/>
                </a:cubicBezTo>
                <a:cubicBezTo>
                  <a:pt x="487363" y="74406"/>
                  <a:pt x="361950" y="98748"/>
                  <a:pt x="361950" y="98748"/>
                </a:cubicBezTo>
                <a:lnTo>
                  <a:pt x="0" y="12097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3327919-688A-0CA0-5A67-061F2A4180DB}"/>
              </a:ext>
            </a:extLst>
          </p:cNvPr>
          <p:cNvSpPr/>
          <p:nvPr/>
        </p:nvSpPr>
        <p:spPr>
          <a:xfrm>
            <a:off x="5407612" y="3219225"/>
            <a:ext cx="769261" cy="206982"/>
          </a:xfrm>
          <a:custGeom>
            <a:avLst/>
            <a:gdLst>
              <a:gd name="connsiteX0" fmla="*/ 2588 w 769261"/>
              <a:gd name="connsiteY0" fmla="*/ 178025 h 206982"/>
              <a:gd name="connsiteX1" fmla="*/ 335963 w 769261"/>
              <a:gd name="connsiteY1" fmla="*/ 120875 h 206982"/>
              <a:gd name="connsiteX2" fmla="*/ 761413 w 769261"/>
              <a:gd name="connsiteY2" fmla="*/ 225 h 206982"/>
              <a:gd name="connsiteX3" fmla="*/ 583613 w 769261"/>
              <a:gd name="connsiteY3" fmla="*/ 92300 h 206982"/>
              <a:gd name="connsiteX4" fmla="*/ 231188 w 769261"/>
              <a:gd name="connsiteY4" fmla="*/ 149450 h 206982"/>
              <a:gd name="connsiteX5" fmla="*/ 405813 w 769261"/>
              <a:gd name="connsiteY5" fmla="*/ 117700 h 206982"/>
              <a:gd name="connsiteX6" fmla="*/ 193088 w 769261"/>
              <a:gd name="connsiteY6" fmla="*/ 203425 h 206982"/>
              <a:gd name="connsiteX7" fmla="*/ 2588 w 769261"/>
              <a:gd name="connsiteY7" fmla="*/ 178025 h 20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261" h="206982">
                <a:moveTo>
                  <a:pt x="2588" y="178025"/>
                </a:moveTo>
                <a:cubicBezTo>
                  <a:pt x="26400" y="164267"/>
                  <a:pt x="209492" y="150508"/>
                  <a:pt x="335963" y="120875"/>
                </a:cubicBezTo>
                <a:cubicBezTo>
                  <a:pt x="462434" y="91242"/>
                  <a:pt x="720138" y="4987"/>
                  <a:pt x="761413" y="225"/>
                </a:cubicBezTo>
                <a:cubicBezTo>
                  <a:pt x="802688" y="-4537"/>
                  <a:pt x="671984" y="67429"/>
                  <a:pt x="583613" y="92300"/>
                </a:cubicBezTo>
                <a:cubicBezTo>
                  <a:pt x="495242" y="117171"/>
                  <a:pt x="260821" y="145217"/>
                  <a:pt x="231188" y="149450"/>
                </a:cubicBezTo>
                <a:cubicBezTo>
                  <a:pt x="201555" y="153683"/>
                  <a:pt x="412163" y="108704"/>
                  <a:pt x="405813" y="117700"/>
                </a:cubicBezTo>
                <a:cubicBezTo>
                  <a:pt x="399463" y="126696"/>
                  <a:pt x="260821" y="190725"/>
                  <a:pt x="193088" y="203425"/>
                </a:cubicBezTo>
                <a:cubicBezTo>
                  <a:pt x="125355" y="216125"/>
                  <a:pt x="-21224" y="191783"/>
                  <a:pt x="2588" y="1780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285F9976-BBEC-B0BE-789B-B000FF91F92B}"/>
              </a:ext>
            </a:extLst>
          </p:cNvPr>
          <p:cNvSpPr/>
          <p:nvPr/>
        </p:nvSpPr>
        <p:spPr>
          <a:xfrm>
            <a:off x="5665758" y="3151770"/>
            <a:ext cx="675905" cy="396102"/>
          </a:xfrm>
          <a:custGeom>
            <a:avLst/>
            <a:gdLst>
              <a:gd name="connsiteX0" fmla="*/ 674717 w 675905"/>
              <a:gd name="connsiteY0" fmla="*/ 1005 h 396102"/>
              <a:gd name="connsiteX1" fmla="*/ 614392 w 675905"/>
              <a:gd name="connsiteY1" fmla="*/ 128005 h 396102"/>
              <a:gd name="connsiteX2" fmla="*/ 592167 w 675905"/>
              <a:gd name="connsiteY2" fmla="*/ 226430 h 396102"/>
              <a:gd name="connsiteX3" fmla="*/ 458817 w 675905"/>
              <a:gd name="connsiteY3" fmla="*/ 277230 h 396102"/>
              <a:gd name="connsiteX4" fmla="*/ 154017 w 675905"/>
              <a:gd name="connsiteY4" fmla="*/ 328030 h 396102"/>
              <a:gd name="connsiteX5" fmla="*/ 11142 w 675905"/>
              <a:gd name="connsiteY5" fmla="*/ 394705 h 396102"/>
              <a:gd name="connsiteX6" fmla="*/ 439767 w 675905"/>
              <a:gd name="connsiteY6" fmla="*/ 261355 h 396102"/>
              <a:gd name="connsiteX7" fmla="*/ 246092 w 675905"/>
              <a:gd name="connsiteY7" fmla="*/ 353430 h 396102"/>
              <a:gd name="connsiteX8" fmla="*/ 547717 w 675905"/>
              <a:gd name="connsiteY8" fmla="*/ 274055 h 396102"/>
              <a:gd name="connsiteX9" fmla="*/ 601692 w 675905"/>
              <a:gd name="connsiteY9" fmla="*/ 207380 h 396102"/>
              <a:gd name="connsiteX10" fmla="*/ 554067 w 675905"/>
              <a:gd name="connsiteY10" fmla="*/ 201030 h 396102"/>
              <a:gd name="connsiteX11" fmla="*/ 674717 w 675905"/>
              <a:gd name="connsiteY11" fmla="*/ 1005 h 39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5905" h="396102">
                <a:moveTo>
                  <a:pt x="674717" y="1005"/>
                </a:moveTo>
                <a:cubicBezTo>
                  <a:pt x="684771" y="-11166"/>
                  <a:pt x="628150" y="90434"/>
                  <a:pt x="614392" y="128005"/>
                </a:cubicBezTo>
                <a:cubicBezTo>
                  <a:pt x="600634" y="165576"/>
                  <a:pt x="618096" y="201559"/>
                  <a:pt x="592167" y="226430"/>
                </a:cubicBezTo>
                <a:cubicBezTo>
                  <a:pt x="566238" y="251301"/>
                  <a:pt x="531842" y="260297"/>
                  <a:pt x="458817" y="277230"/>
                </a:cubicBezTo>
                <a:cubicBezTo>
                  <a:pt x="385792" y="294163"/>
                  <a:pt x="228629" y="308451"/>
                  <a:pt x="154017" y="328030"/>
                </a:cubicBezTo>
                <a:cubicBezTo>
                  <a:pt x="79404" y="347609"/>
                  <a:pt x="-36483" y="405817"/>
                  <a:pt x="11142" y="394705"/>
                </a:cubicBezTo>
                <a:cubicBezTo>
                  <a:pt x="58767" y="383593"/>
                  <a:pt x="400609" y="268234"/>
                  <a:pt x="439767" y="261355"/>
                </a:cubicBezTo>
                <a:cubicBezTo>
                  <a:pt x="478925" y="254476"/>
                  <a:pt x="228100" y="351313"/>
                  <a:pt x="246092" y="353430"/>
                </a:cubicBezTo>
                <a:cubicBezTo>
                  <a:pt x="264084" y="355547"/>
                  <a:pt x="488450" y="298397"/>
                  <a:pt x="547717" y="274055"/>
                </a:cubicBezTo>
                <a:cubicBezTo>
                  <a:pt x="606984" y="249713"/>
                  <a:pt x="600634" y="219551"/>
                  <a:pt x="601692" y="207380"/>
                </a:cubicBezTo>
                <a:cubicBezTo>
                  <a:pt x="602750" y="195209"/>
                  <a:pt x="539780" y="227488"/>
                  <a:pt x="554067" y="201030"/>
                </a:cubicBezTo>
                <a:cubicBezTo>
                  <a:pt x="568354" y="174572"/>
                  <a:pt x="664663" y="13176"/>
                  <a:pt x="674717" y="100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B120086E-5E19-7AD6-2DD3-517016EA0B2B}"/>
              </a:ext>
            </a:extLst>
          </p:cNvPr>
          <p:cNvSpPr/>
          <p:nvPr/>
        </p:nvSpPr>
        <p:spPr>
          <a:xfrm>
            <a:off x="4917830" y="3180164"/>
            <a:ext cx="502859" cy="679491"/>
          </a:xfrm>
          <a:custGeom>
            <a:avLst/>
            <a:gdLst>
              <a:gd name="connsiteX0" fmla="*/ 245 w 502859"/>
              <a:gd name="connsiteY0" fmla="*/ 61511 h 679491"/>
              <a:gd name="connsiteX1" fmla="*/ 273295 w 502859"/>
              <a:gd name="connsiteY1" fmla="*/ 45636 h 679491"/>
              <a:gd name="connsiteX2" fmla="*/ 409820 w 502859"/>
              <a:gd name="connsiteY2" fmla="*/ 131361 h 679491"/>
              <a:gd name="connsiteX3" fmla="*/ 298695 w 502859"/>
              <a:gd name="connsiteY3" fmla="*/ 191686 h 679491"/>
              <a:gd name="connsiteX4" fmla="*/ 400295 w 502859"/>
              <a:gd name="connsiteY4" fmla="*/ 175811 h 679491"/>
              <a:gd name="connsiteX5" fmla="*/ 428870 w 502859"/>
              <a:gd name="connsiteY5" fmla="*/ 302811 h 679491"/>
              <a:gd name="connsiteX6" fmla="*/ 409820 w 502859"/>
              <a:gd name="connsiteY6" fmla="*/ 274236 h 679491"/>
              <a:gd name="connsiteX7" fmla="*/ 365370 w 502859"/>
              <a:gd name="connsiteY7" fmla="*/ 325036 h 679491"/>
              <a:gd name="connsiteX8" fmla="*/ 473320 w 502859"/>
              <a:gd name="connsiteY8" fmla="*/ 312336 h 679491"/>
              <a:gd name="connsiteX9" fmla="*/ 444745 w 502859"/>
              <a:gd name="connsiteY9" fmla="*/ 407586 h 679491"/>
              <a:gd name="connsiteX10" fmla="*/ 330445 w 502859"/>
              <a:gd name="connsiteY10" fmla="*/ 448861 h 679491"/>
              <a:gd name="connsiteX11" fmla="*/ 397120 w 502859"/>
              <a:gd name="connsiteY11" fmla="*/ 467911 h 679491"/>
              <a:gd name="connsiteX12" fmla="*/ 422520 w 502859"/>
              <a:gd name="connsiteY12" fmla="*/ 480611 h 679491"/>
              <a:gd name="connsiteX13" fmla="*/ 444745 w 502859"/>
              <a:gd name="connsiteY13" fmla="*/ 525061 h 679491"/>
              <a:gd name="connsiteX14" fmla="*/ 384420 w 502859"/>
              <a:gd name="connsiteY14" fmla="*/ 572686 h 679491"/>
              <a:gd name="connsiteX15" fmla="*/ 501895 w 502859"/>
              <a:gd name="connsiteY15" fmla="*/ 588561 h 679491"/>
              <a:gd name="connsiteX16" fmla="*/ 441570 w 502859"/>
              <a:gd name="connsiteY16" fmla="*/ 677461 h 679491"/>
              <a:gd name="connsiteX17" fmla="*/ 466970 w 502859"/>
              <a:gd name="connsiteY17" fmla="*/ 490136 h 679491"/>
              <a:gd name="connsiteX18" fmla="*/ 422520 w 502859"/>
              <a:gd name="connsiteY18" fmla="*/ 32936 h 679491"/>
              <a:gd name="connsiteX19" fmla="*/ 301870 w 502859"/>
              <a:gd name="connsiteY19" fmla="*/ 39286 h 679491"/>
              <a:gd name="connsiteX20" fmla="*/ 324095 w 502859"/>
              <a:gd name="connsiteY20" fmla="*/ 64686 h 679491"/>
              <a:gd name="connsiteX21" fmla="*/ 245 w 502859"/>
              <a:gd name="connsiteY21" fmla="*/ 61511 h 67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2859" h="679491">
                <a:moveTo>
                  <a:pt x="245" y="61511"/>
                </a:moveTo>
                <a:cubicBezTo>
                  <a:pt x="-8222" y="58336"/>
                  <a:pt x="205033" y="33994"/>
                  <a:pt x="273295" y="45636"/>
                </a:cubicBezTo>
                <a:cubicBezTo>
                  <a:pt x="341558" y="57278"/>
                  <a:pt x="405587" y="107019"/>
                  <a:pt x="409820" y="131361"/>
                </a:cubicBezTo>
                <a:cubicBezTo>
                  <a:pt x="414053" y="155703"/>
                  <a:pt x="300282" y="184278"/>
                  <a:pt x="298695" y="191686"/>
                </a:cubicBezTo>
                <a:cubicBezTo>
                  <a:pt x="297108" y="199094"/>
                  <a:pt x="378599" y="157290"/>
                  <a:pt x="400295" y="175811"/>
                </a:cubicBezTo>
                <a:cubicBezTo>
                  <a:pt x="421991" y="194332"/>
                  <a:pt x="427283" y="286407"/>
                  <a:pt x="428870" y="302811"/>
                </a:cubicBezTo>
                <a:cubicBezTo>
                  <a:pt x="430457" y="319215"/>
                  <a:pt x="420403" y="270532"/>
                  <a:pt x="409820" y="274236"/>
                </a:cubicBezTo>
                <a:cubicBezTo>
                  <a:pt x="399237" y="277940"/>
                  <a:pt x="354787" y="318686"/>
                  <a:pt x="365370" y="325036"/>
                </a:cubicBezTo>
                <a:cubicBezTo>
                  <a:pt x="375953" y="331386"/>
                  <a:pt x="460091" y="298578"/>
                  <a:pt x="473320" y="312336"/>
                </a:cubicBezTo>
                <a:cubicBezTo>
                  <a:pt x="486549" y="326094"/>
                  <a:pt x="468557" y="384832"/>
                  <a:pt x="444745" y="407586"/>
                </a:cubicBezTo>
                <a:cubicBezTo>
                  <a:pt x="420933" y="430340"/>
                  <a:pt x="338382" y="438807"/>
                  <a:pt x="330445" y="448861"/>
                </a:cubicBezTo>
                <a:cubicBezTo>
                  <a:pt x="322508" y="458915"/>
                  <a:pt x="381774" y="462619"/>
                  <a:pt x="397120" y="467911"/>
                </a:cubicBezTo>
                <a:cubicBezTo>
                  <a:pt x="412466" y="473203"/>
                  <a:pt x="414583" y="471086"/>
                  <a:pt x="422520" y="480611"/>
                </a:cubicBezTo>
                <a:cubicBezTo>
                  <a:pt x="430457" y="490136"/>
                  <a:pt x="451095" y="509715"/>
                  <a:pt x="444745" y="525061"/>
                </a:cubicBezTo>
                <a:cubicBezTo>
                  <a:pt x="438395" y="540407"/>
                  <a:pt x="374895" y="562103"/>
                  <a:pt x="384420" y="572686"/>
                </a:cubicBezTo>
                <a:cubicBezTo>
                  <a:pt x="393945" y="583269"/>
                  <a:pt x="492370" y="571099"/>
                  <a:pt x="501895" y="588561"/>
                </a:cubicBezTo>
                <a:cubicBezTo>
                  <a:pt x="511420" y="606024"/>
                  <a:pt x="447391" y="693865"/>
                  <a:pt x="441570" y="677461"/>
                </a:cubicBezTo>
                <a:cubicBezTo>
                  <a:pt x="435749" y="661057"/>
                  <a:pt x="470145" y="597557"/>
                  <a:pt x="466970" y="490136"/>
                </a:cubicBezTo>
                <a:cubicBezTo>
                  <a:pt x="463795" y="382715"/>
                  <a:pt x="450037" y="108078"/>
                  <a:pt x="422520" y="32936"/>
                </a:cubicBezTo>
                <a:cubicBezTo>
                  <a:pt x="395003" y="-42206"/>
                  <a:pt x="318274" y="33994"/>
                  <a:pt x="301870" y="39286"/>
                </a:cubicBezTo>
                <a:cubicBezTo>
                  <a:pt x="285466" y="44578"/>
                  <a:pt x="368545" y="59394"/>
                  <a:pt x="324095" y="64686"/>
                </a:cubicBezTo>
                <a:cubicBezTo>
                  <a:pt x="279645" y="69978"/>
                  <a:pt x="8712" y="64686"/>
                  <a:pt x="245" y="6151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BB29BE47-00D8-D827-39E9-09820579F31A}"/>
              </a:ext>
            </a:extLst>
          </p:cNvPr>
          <p:cNvSpPr/>
          <p:nvPr/>
        </p:nvSpPr>
        <p:spPr>
          <a:xfrm>
            <a:off x="4221529" y="3241669"/>
            <a:ext cx="896630" cy="645958"/>
          </a:xfrm>
          <a:custGeom>
            <a:avLst/>
            <a:gdLst>
              <a:gd name="connsiteX0" fmla="*/ 896571 w 896630"/>
              <a:gd name="connsiteY0" fmla="*/ 6 h 645958"/>
              <a:gd name="connsiteX1" fmla="*/ 674321 w 896630"/>
              <a:gd name="connsiteY1" fmla="*/ 41281 h 645958"/>
              <a:gd name="connsiteX2" fmla="*/ 569546 w 896630"/>
              <a:gd name="connsiteY2" fmla="*/ 41281 h 645958"/>
              <a:gd name="connsiteX3" fmla="*/ 648921 w 896630"/>
              <a:gd name="connsiteY3" fmla="*/ 60331 h 645958"/>
              <a:gd name="connsiteX4" fmla="*/ 594946 w 896630"/>
              <a:gd name="connsiteY4" fmla="*/ 123831 h 645958"/>
              <a:gd name="connsiteX5" fmla="*/ 493346 w 896630"/>
              <a:gd name="connsiteY5" fmla="*/ 101606 h 645958"/>
              <a:gd name="connsiteX6" fmla="*/ 537796 w 896630"/>
              <a:gd name="connsiteY6" fmla="*/ 104781 h 645958"/>
              <a:gd name="connsiteX7" fmla="*/ 512396 w 896630"/>
              <a:gd name="connsiteY7" fmla="*/ 149231 h 645958"/>
              <a:gd name="connsiteX8" fmla="*/ 445721 w 896630"/>
              <a:gd name="connsiteY8" fmla="*/ 155581 h 645958"/>
              <a:gd name="connsiteX9" fmla="*/ 404446 w 896630"/>
              <a:gd name="connsiteY9" fmla="*/ 215906 h 645958"/>
              <a:gd name="connsiteX10" fmla="*/ 353646 w 896630"/>
              <a:gd name="connsiteY10" fmla="*/ 206381 h 645958"/>
              <a:gd name="connsiteX11" fmla="*/ 255221 w 896630"/>
              <a:gd name="connsiteY11" fmla="*/ 234956 h 645958"/>
              <a:gd name="connsiteX12" fmla="*/ 264746 w 896630"/>
              <a:gd name="connsiteY12" fmla="*/ 279406 h 645958"/>
              <a:gd name="connsiteX13" fmla="*/ 169496 w 896630"/>
              <a:gd name="connsiteY13" fmla="*/ 307981 h 645958"/>
              <a:gd name="connsiteX14" fmla="*/ 48846 w 896630"/>
              <a:gd name="connsiteY14" fmla="*/ 384181 h 645958"/>
              <a:gd name="connsiteX15" fmla="*/ 10746 w 896630"/>
              <a:gd name="connsiteY15" fmla="*/ 434981 h 645958"/>
              <a:gd name="connsiteX16" fmla="*/ 1221 w 896630"/>
              <a:gd name="connsiteY16" fmla="*/ 644531 h 645958"/>
              <a:gd name="connsiteX17" fmla="*/ 26621 w 896630"/>
              <a:gd name="connsiteY17" fmla="*/ 514356 h 645958"/>
              <a:gd name="connsiteX18" fmla="*/ 236171 w 896630"/>
              <a:gd name="connsiteY18" fmla="*/ 273056 h 645958"/>
              <a:gd name="connsiteX19" fmla="*/ 204421 w 896630"/>
              <a:gd name="connsiteY19" fmla="*/ 295281 h 645958"/>
              <a:gd name="connsiteX20" fmla="*/ 699721 w 896630"/>
              <a:gd name="connsiteY20" fmla="*/ 73031 h 645958"/>
              <a:gd name="connsiteX21" fmla="*/ 652096 w 896630"/>
              <a:gd name="connsiteY21" fmla="*/ 38106 h 645958"/>
              <a:gd name="connsiteX22" fmla="*/ 896571 w 896630"/>
              <a:gd name="connsiteY22" fmla="*/ 6 h 64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96630" h="645958">
                <a:moveTo>
                  <a:pt x="896571" y="6"/>
                </a:moveTo>
                <a:cubicBezTo>
                  <a:pt x="900275" y="535"/>
                  <a:pt x="728825" y="34402"/>
                  <a:pt x="674321" y="41281"/>
                </a:cubicBezTo>
                <a:cubicBezTo>
                  <a:pt x="619817" y="48160"/>
                  <a:pt x="573779" y="38106"/>
                  <a:pt x="569546" y="41281"/>
                </a:cubicBezTo>
                <a:cubicBezTo>
                  <a:pt x="565313" y="44456"/>
                  <a:pt x="644688" y="46573"/>
                  <a:pt x="648921" y="60331"/>
                </a:cubicBezTo>
                <a:cubicBezTo>
                  <a:pt x="653154" y="74089"/>
                  <a:pt x="620875" y="116952"/>
                  <a:pt x="594946" y="123831"/>
                </a:cubicBezTo>
                <a:cubicBezTo>
                  <a:pt x="569017" y="130710"/>
                  <a:pt x="502871" y="104781"/>
                  <a:pt x="493346" y="101606"/>
                </a:cubicBezTo>
                <a:cubicBezTo>
                  <a:pt x="483821" y="98431"/>
                  <a:pt x="534621" y="96843"/>
                  <a:pt x="537796" y="104781"/>
                </a:cubicBezTo>
                <a:cubicBezTo>
                  <a:pt x="540971" y="112719"/>
                  <a:pt x="527742" y="140764"/>
                  <a:pt x="512396" y="149231"/>
                </a:cubicBezTo>
                <a:cubicBezTo>
                  <a:pt x="497050" y="157698"/>
                  <a:pt x="463712" y="144469"/>
                  <a:pt x="445721" y="155581"/>
                </a:cubicBezTo>
                <a:cubicBezTo>
                  <a:pt x="427730" y="166693"/>
                  <a:pt x="419792" y="207439"/>
                  <a:pt x="404446" y="215906"/>
                </a:cubicBezTo>
                <a:cubicBezTo>
                  <a:pt x="389100" y="224373"/>
                  <a:pt x="378517" y="203206"/>
                  <a:pt x="353646" y="206381"/>
                </a:cubicBezTo>
                <a:cubicBezTo>
                  <a:pt x="328775" y="209556"/>
                  <a:pt x="270038" y="222785"/>
                  <a:pt x="255221" y="234956"/>
                </a:cubicBezTo>
                <a:cubicBezTo>
                  <a:pt x="240404" y="247127"/>
                  <a:pt x="279033" y="267235"/>
                  <a:pt x="264746" y="279406"/>
                </a:cubicBezTo>
                <a:cubicBezTo>
                  <a:pt x="250459" y="291577"/>
                  <a:pt x="205479" y="290519"/>
                  <a:pt x="169496" y="307981"/>
                </a:cubicBezTo>
                <a:cubicBezTo>
                  <a:pt x="133513" y="325443"/>
                  <a:pt x="75304" y="363014"/>
                  <a:pt x="48846" y="384181"/>
                </a:cubicBezTo>
                <a:cubicBezTo>
                  <a:pt x="22388" y="405348"/>
                  <a:pt x="18684" y="391589"/>
                  <a:pt x="10746" y="434981"/>
                </a:cubicBezTo>
                <a:cubicBezTo>
                  <a:pt x="2808" y="478373"/>
                  <a:pt x="-1425" y="631302"/>
                  <a:pt x="1221" y="644531"/>
                </a:cubicBezTo>
                <a:cubicBezTo>
                  <a:pt x="3867" y="657760"/>
                  <a:pt x="-12537" y="576269"/>
                  <a:pt x="26621" y="514356"/>
                </a:cubicBezTo>
                <a:cubicBezTo>
                  <a:pt x="65779" y="452443"/>
                  <a:pt x="206538" y="309569"/>
                  <a:pt x="236171" y="273056"/>
                </a:cubicBezTo>
                <a:cubicBezTo>
                  <a:pt x="265804" y="236543"/>
                  <a:pt x="127163" y="328619"/>
                  <a:pt x="204421" y="295281"/>
                </a:cubicBezTo>
                <a:cubicBezTo>
                  <a:pt x="281679" y="261944"/>
                  <a:pt x="625109" y="115893"/>
                  <a:pt x="699721" y="73031"/>
                </a:cubicBezTo>
                <a:cubicBezTo>
                  <a:pt x="774333" y="30169"/>
                  <a:pt x="613467" y="46573"/>
                  <a:pt x="652096" y="38106"/>
                </a:cubicBezTo>
                <a:cubicBezTo>
                  <a:pt x="690725" y="29639"/>
                  <a:pt x="892867" y="-523"/>
                  <a:pt x="896571" y="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4A9AE8E4-C34C-04C0-35C2-8FAF21268D52}"/>
              </a:ext>
            </a:extLst>
          </p:cNvPr>
          <p:cNvSpPr/>
          <p:nvPr/>
        </p:nvSpPr>
        <p:spPr>
          <a:xfrm>
            <a:off x="4979707" y="3281651"/>
            <a:ext cx="303999" cy="658762"/>
          </a:xfrm>
          <a:custGeom>
            <a:avLst/>
            <a:gdLst>
              <a:gd name="connsiteX0" fmla="*/ 5043 w 303999"/>
              <a:gd name="connsiteY0" fmla="*/ 1299 h 658762"/>
              <a:gd name="connsiteX1" fmla="*/ 182843 w 303999"/>
              <a:gd name="connsiteY1" fmla="*/ 20349 h 658762"/>
              <a:gd name="connsiteX2" fmla="*/ 208243 w 303999"/>
              <a:gd name="connsiteY2" fmla="*/ 67974 h 658762"/>
              <a:gd name="connsiteX3" fmla="*/ 297143 w 303999"/>
              <a:gd name="connsiteY3" fmla="*/ 620424 h 658762"/>
              <a:gd name="connsiteX4" fmla="*/ 287618 w 303999"/>
              <a:gd name="connsiteY4" fmla="*/ 563274 h 658762"/>
              <a:gd name="connsiteX5" fmla="*/ 205068 w 303999"/>
              <a:gd name="connsiteY5" fmla="*/ 175924 h 658762"/>
              <a:gd name="connsiteX6" fmla="*/ 278093 w 303999"/>
              <a:gd name="connsiteY6" fmla="*/ 601374 h 658762"/>
              <a:gd name="connsiteX7" fmla="*/ 179668 w 303999"/>
              <a:gd name="connsiteY7" fmla="*/ 93374 h 658762"/>
              <a:gd name="connsiteX8" fmla="*/ 157443 w 303999"/>
              <a:gd name="connsiteY8" fmla="*/ 61624 h 658762"/>
              <a:gd name="connsiteX9" fmla="*/ 59018 w 303999"/>
              <a:gd name="connsiteY9" fmla="*/ 7649 h 658762"/>
              <a:gd name="connsiteX10" fmla="*/ 5043 w 303999"/>
              <a:gd name="connsiteY10" fmla="*/ 1299 h 6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999" h="658762">
                <a:moveTo>
                  <a:pt x="5043" y="1299"/>
                </a:moveTo>
                <a:cubicBezTo>
                  <a:pt x="25680" y="3416"/>
                  <a:pt x="148976" y="9237"/>
                  <a:pt x="182843" y="20349"/>
                </a:cubicBezTo>
                <a:cubicBezTo>
                  <a:pt x="216710" y="31462"/>
                  <a:pt x="189193" y="-32039"/>
                  <a:pt x="208243" y="67974"/>
                </a:cubicBezTo>
                <a:cubicBezTo>
                  <a:pt x="227293" y="167987"/>
                  <a:pt x="283914" y="537874"/>
                  <a:pt x="297143" y="620424"/>
                </a:cubicBezTo>
                <a:cubicBezTo>
                  <a:pt x="310372" y="702974"/>
                  <a:pt x="302964" y="637357"/>
                  <a:pt x="287618" y="563274"/>
                </a:cubicBezTo>
                <a:cubicBezTo>
                  <a:pt x="272272" y="489191"/>
                  <a:pt x="206656" y="169574"/>
                  <a:pt x="205068" y="175924"/>
                </a:cubicBezTo>
                <a:cubicBezTo>
                  <a:pt x="203481" y="182274"/>
                  <a:pt x="282326" y="615132"/>
                  <a:pt x="278093" y="601374"/>
                </a:cubicBezTo>
                <a:cubicBezTo>
                  <a:pt x="273860" y="587616"/>
                  <a:pt x="199776" y="183332"/>
                  <a:pt x="179668" y="93374"/>
                </a:cubicBezTo>
                <a:cubicBezTo>
                  <a:pt x="159560" y="3416"/>
                  <a:pt x="177551" y="75911"/>
                  <a:pt x="157443" y="61624"/>
                </a:cubicBezTo>
                <a:cubicBezTo>
                  <a:pt x="137335" y="47337"/>
                  <a:pt x="86005" y="16645"/>
                  <a:pt x="59018" y="7649"/>
                </a:cubicBezTo>
                <a:cubicBezTo>
                  <a:pt x="32031" y="-1347"/>
                  <a:pt x="-15594" y="-818"/>
                  <a:pt x="5043" y="129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5FD28342-CD6B-8F61-C4CF-F2F33A74C119}"/>
              </a:ext>
            </a:extLst>
          </p:cNvPr>
          <p:cNvSpPr/>
          <p:nvPr/>
        </p:nvSpPr>
        <p:spPr>
          <a:xfrm>
            <a:off x="4916924" y="3327744"/>
            <a:ext cx="273903" cy="654187"/>
          </a:xfrm>
          <a:custGeom>
            <a:avLst/>
            <a:gdLst>
              <a:gd name="connsiteX0" fmla="*/ 1151 w 273903"/>
              <a:gd name="connsiteY0" fmla="*/ 18706 h 654187"/>
              <a:gd name="connsiteX1" fmla="*/ 99576 w 273903"/>
              <a:gd name="connsiteY1" fmla="*/ 40931 h 654187"/>
              <a:gd name="connsiteX2" fmla="*/ 137676 w 273903"/>
              <a:gd name="connsiteY2" fmla="*/ 53631 h 654187"/>
              <a:gd name="connsiteX3" fmla="*/ 156726 w 273903"/>
              <a:gd name="connsiteY3" fmla="*/ 180631 h 654187"/>
              <a:gd name="connsiteX4" fmla="*/ 264676 w 273903"/>
              <a:gd name="connsiteY4" fmla="*/ 618781 h 654187"/>
              <a:gd name="connsiteX5" fmla="*/ 255151 w 273903"/>
              <a:gd name="connsiteY5" fmla="*/ 602906 h 654187"/>
              <a:gd name="connsiteX6" fmla="*/ 150376 w 273903"/>
              <a:gd name="connsiteY6" fmla="*/ 402881 h 654187"/>
              <a:gd name="connsiteX7" fmla="*/ 185301 w 273903"/>
              <a:gd name="connsiteY7" fmla="*/ 577506 h 654187"/>
              <a:gd name="connsiteX8" fmla="*/ 204351 w 273903"/>
              <a:gd name="connsiteY8" fmla="*/ 590206 h 654187"/>
              <a:gd name="connsiteX9" fmla="*/ 188476 w 273903"/>
              <a:gd name="connsiteY9" fmla="*/ 348906 h 654187"/>
              <a:gd name="connsiteX10" fmla="*/ 172601 w 273903"/>
              <a:gd name="connsiteY10" fmla="*/ 28231 h 654187"/>
              <a:gd name="connsiteX11" fmla="*/ 1151 w 273903"/>
              <a:gd name="connsiteY11" fmla="*/ 18706 h 65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903" h="654187">
                <a:moveTo>
                  <a:pt x="1151" y="18706"/>
                </a:moveTo>
                <a:cubicBezTo>
                  <a:pt x="-11020" y="20823"/>
                  <a:pt x="76822" y="35110"/>
                  <a:pt x="99576" y="40931"/>
                </a:cubicBezTo>
                <a:cubicBezTo>
                  <a:pt x="122330" y="46752"/>
                  <a:pt x="128151" y="30348"/>
                  <a:pt x="137676" y="53631"/>
                </a:cubicBezTo>
                <a:cubicBezTo>
                  <a:pt x="147201" y="76914"/>
                  <a:pt x="135559" y="86439"/>
                  <a:pt x="156726" y="180631"/>
                </a:cubicBezTo>
                <a:cubicBezTo>
                  <a:pt x="177893" y="274823"/>
                  <a:pt x="264676" y="618781"/>
                  <a:pt x="264676" y="618781"/>
                </a:cubicBezTo>
                <a:cubicBezTo>
                  <a:pt x="281080" y="689160"/>
                  <a:pt x="274201" y="638889"/>
                  <a:pt x="255151" y="602906"/>
                </a:cubicBezTo>
                <a:cubicBezTo>
                  <a:pt x="236101" y="566923"/>
                  <a:pt x="162018" y="407114"/>
                  <a:pt x="150376" y="402881"/>
                </a:cubicBezTo>
                <a:cubicBezTo>
                  <a:pt x="138734" y="398648"/>
                  <a:pt x="176305" y="546285"/>
                  <a:pt x="185301" y="577506"/>
                </a:cubicBezTo>
                <a:cubicBezTo>
                  <a:pt x="194297" y="608727"/>
                  <a:pt x="203822" y="628306"/>
                  <a:pt x="204351" y="590206"/>
                </a:cubicBezTo>
                <a:cubicBezTo>
                  <a:pt x="204880" y="552106"/>
                  <a:pt x="193768" y="442568"/>
                  <a:pt x="188476" y="348906"/>
                </a:cubicBezTo>
                <a:cubicBezTo>
                  <a:pt x="183184" y="255244"/>
                  <a:pt x="196943" y="84323"/>
                  <a:pt x="172601" y="28231"/>
                </a:cubicBezTo>
                <a:cubicBezTo>
                  <a:pt x="148259" y="-27861"/>
                  <a:pt x="13322" y="16589"/>
                  <a:pt x="1151" y="1870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DE738D0B-4FA2-03C6-702B-EBA836D4B466}"/>
              </a:ext>
            </a:extLst>
          </p:cNvPr>
          <p:cNvSpPr/>
          <p:nvPr/>
        </p:nvSpPr>
        <p:spPr>
          <a:xfrm>
            <a:off x="4822513" y="3386462"/>
            <a:ext cx="234599" cy="646263"/>
          </a:xfrm>
          <a:custGeom>
            <a:avLst/>
            <a:gdLst>
              <a:gd name="connsiteX0" fmla="*/ 312 w 234599"/>
              <a:gd name="connsiteY0" fmla="*/ 4438 h 646263"/>
              <a:gd name="connsiteX1" fmla="*/ 114612 w 234599"/>
              <a:gd name="connsiteY1" fmla="*/ 48888 h 646263"/>
              <a:gd name="connsiteX2" fmla="*/ 171762 w 234599"/>
              <a:gd name="connsiteY2" fmla="*/ 175888 h 646263"/>
              <a:gd name="connsiteX3" fmla="*/ 232087 w 234599"/>
              <a:gd name="connsiteY3" fmla="*/ 591813 h 646263"/>
              <a:gd name="connsiteX4" fmla="*/ 219387 w 234599"/>
              <a:gd name="connsiteY4" fmla="*/ 636263 h 646263"/>
              <a:gd name="connsiteX5" fmla="*/ 184462 w 234599"/>
              <a:gd name="connsiteY5" fmla="*/ 544188 h 646263"/>
              <a:gd name="connsiteX6" fmla="*/ 82862 w 234599"/>
              <a:gd name="connsiteY6" fmla="*/ 102863 h 646263"/>
              <a:gd name="connsiteX7" fmla="*/ 152712 w 234599"/>
              <a:gd name="connsiteY7" fmla="*/ 147313 h 646263"/>
              <a:gd name="connsiteX8" fmla="*/ 312 w 234599"/>
              <a:gd name="connsiteY8" fmla="*/ 4438 h 64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599" h="646263">
                <a:moveTo>
                  <a:pt x="312" y="4438"/>
                </a:moveTo>
                <a:cubicBezTo>
                  <a:pt x="-6038" y="-11966"/>
                  <a:pt x="86037" y="20313"/>
                  <a:pt x="114612" y="48888"/>
                </a:cubicBezTo>
                <a:cubicBezTo>
                  <a:pt x="143187" y="77463"/>
                  <a:pt x="152183" y="85401"/>
                  <a:pt x="171762" y="175888"/>
                </a:cubicBezTo>
                <a:cubicBezTo>
                  <a:pt x="191341" y="266375"/>
                  <a:pt x="224150" y="515084"/>
                  <a:pt x="232087" y="591813"/>
                </a:cubicBezTo>
                <a:cubicBezTo>
                  <a:pt x="240024" y="668542"/>
                  <a:pt x="227324" y="644200"/>
                  <a:pt x="219387" y="636263"/>
                </a:cubicBezTo>
                <a:cubicBezTo>
                  <a:pt x="211450" y="628326"/>
                  <a:pt x="207216" y="633088"/>
                  <a:pt x="184462" y="544188"/>
                </a:cubicBezTo>
                <a:cubicBezTo>
                  <a:pt x="161708" y="455288"/>
                  <a:pt x="88154" y="169009"/>
                  <a:pt x="82862" y="102863"/>
                </a:cubicBezTo>
                <a:cubicBezTo>
                  <a:pt x="77570" y="36717"/>
                  <a:pt x="161708" y="162659"/>
                  <a:pt x="152712" y="147313"/>
                </a:cubicBezTo>
                <a:cubicBezTo>
                  <a:pt x="143716" y="131967"/>
                  <a:pt x="6662" y="20842"/>
                  <a:pt x="312" y="443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CF7005BA-5958-83F4-FBFB-EF6AF21FA47A}"/>
              </a:ext>
            </a:extLst>
          </p:cNvPr>
          <p:cNvSpPr/>
          <p:nvPr/>
        </p:nvSpPr>
        <p:spPr>
          <a:xfrm>
            <a:off x="4641455" y="3438075"/>
            <a:ext cx="278033" cy="657521"/>
          </a:xfrm>
          <a:custGeom>
            <a:avLst/>
            <a:gdLst>
              <a:gd name="connsiteX0" fmla="*/ 395 w 278033"/>
              <a:gd name="connsiteY0" fmla="*/ 450 h 657521"/>
              <a:gd name="connsiteX1" fmla="*/ 136920 w 278033"/>
              <a:gd name="connsiteY1" fmla="*/ 44900 h 657521"/>
              <a:gd name="connsiteX2" fmla="*/ 184545 w 278033"/>
              <a:gd name="connsiteY2" fmla="*/ 133800 h 657521"/>
              <a:gd name="connsiteX3" fmla="*/ 219470 w 278033"/>
              <a:gd name="connsiteY3" fmla="*/ 444950 h 657521"/>
              <a:gd name="connsiteX4" fmla="*/ 267095 w 278033"/>
              <a:gd name="connsiteY4" fmla="*/ 651325 h 657521"/>
              <a:gd name="connsiteX5" fmla="*/ 273445 w 278033"/>
              <a:gd name="connsiteY5" fmla="*/ 559250 h 657521"/>
              <a:gd name="connsiteX6" fmla="*/ 209945 w 278033"/>
              <a:gd name="connsiteY6" fmla="*/ 124275 h 657521"/>
              <a:gd name="connsiteX7" fmla="*/ 184545 w 278033"/>
              <a:gd name="connsiteY7" fmla="*/ 70300 h 657521"/>
              <a:gd name="connsiteX8" fmla="*/ 395 w 278033"/>
              <a:gd name="connsiteY8" fmla="*/ 450 h 65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033" h="657521">
                <a:moveTo>
                  <a:pt x="395" y="450"/>
                </a:moveTo>
                <a:cubicBezTo>
                  <a:pt x="-7542" y="-3783"/>
                  <a:pt x="106228" y="22675"/>
                  <a:pt x="136920" y="44900"/>
                </a:cubicBezTo>
                <a:cubicBezTo>
                  <a:pt x="167612" y="67125"/>
                  <a:pt x="170787" y="67125"/>
                  <a:pt x="184545" y="133800"/>
                </a:cubicBezTo>
                <a:cubicBezTo>
                  <a:pt x="198303" y="200475"/>
                  <a:pt x="205712" y="358696"/>
                  <a:pt x="219470" y="444950"/>
                </a:cubicBezTo>
                <a:cubicBezTo>
                  <a:pt x="233228" y="531204"/>
                  <a:pt x="258099" y="632275"/>
                  <a:pt x="267095" y="651325"/>
                </a:cubicBezTo>
                <a:cubicBezTo>
                  <a:pt x="276091" y="670375"/>
                  <a:pt x="282970" y="647092"/>
                  <a:pt x="273445" y="559250"/>
                </a:cubicBezTo>
                <a:cubicBezTo>
                  <a:pt x="263920" y="471408"/>
                  <a:pt x="224762" y="205767"/>
                  <a:pt x="209945" y="124275"/>
                </a:cubicBezTo>
                <a:cubicBezTo>
                  <a:pt x="195128" y="42783"/>
                  <a:pt x="211532" y="89879"/>
                  <a:pt x="184545" y="70300"/>
                </a:cubicBezTo>
                <a:cubicBezTo>
                  <a:pt x="157558" y="50721"/>
                  <a:pt x="8332" y="4683"/>
                  <a:pt x="395" y="45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5D9241CD-0927-0865-EAC7-BF8E23CF3877}"/>
              </a:ext>
            </a:extLst>
          </p:cNvPr>
          <p:cNvSpPr/>
          <p:nvPr/>
        </p:nvSpPr>
        <p:spPr>
          <a:xfrm>
            <a:off x="4647308" y="3516763"/>
            <a:ext cx="222684" cy="514057"/>
          </a:xfrm>
          <a:custGeom>
            <a:avLst/>
            <a:gdLst>
              <a:gd name="connsiteX0" fmla="*/ 892 w 222684"/>
              <a:gd name="connsiteY0" fmla="*/ 1137 h 514057"/>
              <a:gd name="connsiteX1" fmla="*/ 89792 w 222684"/>
              <a:gd name="connsiteY1" fmla="*/ 36062 h 514057"/>
              <a:gd name="connsiteX2" fmla="*/ 127892 w 222684"/>
              <a:gd name="connsiteY2" fmla="*/ 96387 h 514057"/>
              <a:gd name="connsiteX3" fmla="*/ 216792 w 222684"/>
              <a:gd name="connsiteY3" fmla="*/ 502787 h 514057"/>
              <a:gd name="connsiteX4" fmla="*/ 207267 w 222684"/>
              <a:gd name="connsiteY4" fmla="*/ 372612 h 514057"/>
              <a:gd name="connsiteX5" fmla="*/ 150117 w 222684"/>
              <a:gd name="connsiteY5" fmla="*/ 77337 h 514057"/>
              <a:gd name="connsiteX6" fmla="*/ 892 w 222684"/>
              <a:gd name="connsiteY6" fmla="*/ 1137 h 51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684" h="514057">
                <a:moveTo>
                  <a:pt x="892" y="1137"/>
                </a:moveTo>
                <a:cubicBezTo>
                  <a:pt x="-9162" y="-5742"/>
                  <a:pt x="68625" y="20187"/>
                  <a:pt x="89792" y="36062"/>
                </a:cubicBezTo>
                <a:cubicBezTo>
                  <a:pt x="110959" y="51937"/>
                  <a:pt x="106725" y="18600"/>
                  <a:pt x="127892" y="96387"/>
                </a:cubicBezTo>
                <a:cubicBezTo>
                  <a:pt x="149059" y="174174"/>
                  <a:pt x="203563" y="456749"/>
                  <a:pt x="216792" y="502787"/>
                </a:cubicBezTo>
                <a:cubicBezTo>
                  <a:pt x="230021" y="548825"/>
                  <a:pt x="218379" y="443520"/>
                  <a:pt x="207267" y="372612"/>
                </a:cubicBezTo>
                <a:cubicBezTo>
                  <a:pt x="196155" y="301704"/>
                  <a:pt x="180280" y="136075"/>
                  <a:pt x="150117" y="77337"/>
                </a:cubicBezTo>
                <a:cubicBezTo>
                  <a:pt x="119954" y="18599"/>
                  <a:pt x="10946" y="8016"/>
                  <a:pt x="892" y="11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22745225-13B4-8765-6D98-25ADE6241746}"/>
              </a:ext>
            </a:extLst>
          </p:cNvPr>
          <p:cNvSpPr/>
          <p:nvPr/>
        </p:nvSpPr>
        <p:spPr>
          <a:xfrm>
            <a:off x="4459951" y="3631598"/>
            <a:ext cx="222751" cy="96806"/>
          </a:xfrm>
          <a:custGeom>
            <a:avLst/>
            <a:gdLst>
              <a:gd name="connsiteX0" fmla="*/ 924 w 222751"/>
              <a:gd name="connsiteY0" fmla="*/ 92677 h 96806"/>
              <a:gd name="connsiteX1" fmla="*/ 86649 w 222751"/>
              <a:gd name="connsiteY1" fmla="*/ 79977 h 96806"/>
              <a:gd name="connsiteX2" fmla="*/ 216824 w 222751"/>
              <a:gd name="connsiteY2" fmla="*/ 3777 h 96806"/>
              <a:gd name="connsiteX3" fmla="*/ 194599 w 222751"/>
              <a:gd name="connsiteY3" fmla="*/ 19652 h 96806"/>
              <a:gd name="connsiteX4" fmla="*/ 140624 w 222751"/>
              <a:gd name="connsiteY4" fmla="*/ 89502 h 96806"/>
              <a:gd name="connsiteX5" fmla="*/ 924 w 222751"/>
              <a:gd name="connsiteY5" fmla="*/ 92677 h 9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751" h="96806">
                <a:moveTo>
                  <a:pt x="924" y="92677"/>
                </a:moveTo>
                <a:cubicBezTo>
                  <a:pt x="-8072" y="91090"/>
                  <a:pt x="50666" y="94794"/>
                  <a:pt x="86649" y="79977"/>
                </a:cubicBezTo>
                <a:cubicBezTo>
                  <a:pt x="122632" y="65160"/>
                  <a:pt x="198832" y="13831"/>
                  <a:pt x="216824" y="3777"/>
                </a:cubicBezTo>
                <a:cubicBezTo>
                  <a:pt x="234816" y="-6277"/>
                  <a:pt x="207299" y="5364"/>
                  <a:pt x="194599" y="19652"/>
                </a:cubicBezTo>
                <a:cubicBezTo>
                  <a:pt x="181899" y="33939"/>
                  <a:pt x="175020" y="76273"/>
                  <a:pt x="140624" y="89502"/>
                </a:cubicBezTo>
                <a:cubicBezTo>
                  <a:pt x="106228" y="102731"/>
                  <a:pt x="9920" y="94264"/>
                  <a:pt x="924" y="9267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F27461D9-FF1A-5003-A744-AF74546A4496}"/>
              </a:ext>
            </a:extLst>
          </p:cNvPr>
          <p:cNvSpPr/>
          <p:nvPr/>
        </p:nvSpPr>
        <p:spPr>
          <a:xfrm>
            <a:off x="4489450" y="3765550"/>
            <a:ext cx="212725" cy="92075"/>
          </a:xfrm>
          <a:custGeom>
            <a:avLst/>
            <a:gdLst>
              <a:gd name="connsiteX0" fmla="*/ 0 w 212725"/>
              <a:gd name="connsiteY0" fmla="*/ 92075 h 92075"/>
              <a:gd name="connsiteX1" fmla="*/ 107950 w 212725"/>
              <a:gd name="connsiteY1" fmla="*/ 69850 h 92075"/>
              <a:gd name="connsiteX2" fmla="*/ 212725 w 212725"/>
              <a:gd name="connsiteY2" fmla="*/ 0 h 9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725" h="92075">
                <a:moveTo>
                  <a:pt x="0" y="92075"/>
                </a:moveTo>
                <a:cubicBezTo>
                  <a:pt x="36248" y="88635"/>
                  <a:pt x="72496" y="85196"/>
                  <a:pt x="107950" y="69850"/>
                </a:cubicBezTo>
                <a:cubicBezTo>
                  <a:pt x="143404" y="54504"/>
                  <a:pt x="178064" y="27252"/>
                  <a:pt x="212725" y="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0D88E681-6092-6AB7-C993-2901F1E0DC6D}"/>
              </a:ext>
            </a:extLst>
          </p:cNvPr>
          <p:cNvSpPr/>
          <p:nvPr/>
        </p:nvSpPr>
        <p:spPr>
          <a:xfrm>
            <a:off x="4495790" y="3767695"/>
            <a:ext cx="215942" cy="86827"/>
          </a:xfrm>
          <a:custGeom>
            <a:avLst/>
            <a:gdLst>
              <a:gd name="connsiteX0" fmla="*/ 10 w 215942"/>
              <a:gd name="connsiteY0" fmla="*/ 80405 h 86827"/>
              <a:gd name="connsiteX1" fmla="*/ 111135 w 215942"/>
              <a:gd name="connsiteY1" fmla="*/ 64530 h 86827"/>
              <a:gd name="connsiteX2" fmla="*/ 209560 w 215942"/>
              <a:gd name="connsiteY2" fmla="*/ 1030 h 86827"/>
              <a:gd name="connsiteX3" fmla="*/ 190510 w 215942"/>
              <a:gd name="connsiteY3" fmla="*/ 29605 h 86827"/>
              <a:gd name="connsiteX4" fmla="*/ 215910 w 215942"/>
              <a:gd name="connsiteY4" fmla="*/ 86755 h 86827"/>
              <a:gd name="connsiteX5" fmla="*/ 184160 w 215942"/>
              <a:gd name="connsiteY5" fmla="*/ 16905 h 86827"/>
              <a:gd name="connsiteX6" fmla="*/ 117485 w 215942"/>
              <a:gd name="connsiteY6" fmla="*/ 35955 h 86827"/>
              <a:gd name="connsiteX7" fmla="*/ 10 w 215942"/>
              <a:gd name="connsiteY7" fmla="*/ 80405 h 8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942" h="86827">
                <a:moveTo>
                  <a:pt x="10" y="80405"/>
                </a:moveTo>
                <a:cubicBezTo>
                  <a:pt x="-1048" y="85167"/>
                  <a:pt x="76210" y="77759"/>
                  <a:pt x="111135" y="64530"/>
                </a:cubicBezTo>
                <a:cubicBezTo>
                  <a:pt x="146060" y="51301"/>
                  <a:pt x="196331" y="6851"/>
                  <a:pt x="209560" y="1030"/>
                </a:cubicBezTo>
                <a:cubicBezTo>
                  <a:pt x="222789" y="-4791"/>
                  <a:pt x="189452" y="15318"/>
                  <a:pt x="190510" y="29605"/>
                </a:cubicBezTo>
                <a:cubicBezTo>
                  <a:pt x="191568" y="43892"/>
                  <a:pt x="216968" y="88872"/>
                  <a:pt x="215910" y="86755"/>
                </a:cubicBezTo>
                <a:cubicBezTo>
                  <a:pt x="214852" y="84638"/>
                  <a:pt x="200564" y="25372"/>
                  <a:pt x="184160" y="16905"/>
                </a:cubicBezTo>
                <a:cubicBezTo>
                  <a:pt x="167756" y="8438"/>
                  <a:pt x="146589" y="26959"/>
                  <a:pt x="117485" y="35955"/>
                </a:cubicBezTo>
                <a:cubicBezTo>
                  <a:pt x="88381" y="44951"/>
                  <a:pt x="1068" y="75643"/>
                  <a:pt x="10" y="8040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4E2A5251-F953-E442-0ADD-1CBFEF1D351C}"/>
              </a:ext>
            </a:extLst>
          </p:cNvPr>
          <p:cNvSpPr/>
          <p:nvPr/>
        </p:nvSpPr>
        <p:spPr>
          <a:xfrm>
            <a:off x="4169936" y="3818770"/>
            <a:ext cx="171737" cy="354329"/>
          </a:xfrm>
          <a:custGeom>
            <a:avLst/>
            <a:gdLst>
              <a:gd name="connsiteX0" fmla="*/ 106789 w 171737"/>
              <a:gd name="connsiteY0" fmla="*/ 755 h 354329"/>
              <a:gd name="connsiteX1" fmla="*/ 36939 w 171737"/>
              <a:gd name="connsiteY1" fmla="*/ 108705 h 354329"/>
              <a:gd name="connsiteX2" fmla="*/ 5189 w 171737"/>
              <a:gd name="connsiteY2" fmla="*/ 149980 h 354329"/>
              <a:gd name="connsiteX3" fmla="*/ 55989 w 171737"/>
              <a:gd name="connsiteY3" fmla="*/ 127755 h 354329"/>
              <a:gd name="connsiteX4" fmla="*/ 21064 w 171737"/>
              <a:gd name="connsiteY4" fmla="*/ 188080 h 354329"/>
              <a:gd name="connsiteX5" fmla="*/ 5189 w 171737"/>
              <a:gd name="connsiteY5" fmla="*/ 200780 h 354329"/>
              <a:gd name="connsiteX6" fmla="*/ 113139 w 171737"/>
              <a:gd name="connsiteY6" fmla="*/ 296030 h 354329"/>
              <a:gd name="connsiteX7" fmla="*/ 170289 w 171737"/>
              <a:gd name="connsiteY7" fmla="*/ 353180 h 354329"/>
              <a:gd name="connsiteX8" fmla="*/ 141714 w 171737"/>
              <a:gd name="connsiteY8" fmla="*/ 327780 h 354329"/>
              <a:gd name="connsiteX9" fmla="*/ 8364 w 171737"/>
              <a:gd name="connsiteY9" fmla="*/ 251580 h 354329"/>
              <a:gd name="connsiteX10" fmla="*/ 46464 w 171737"/>
              <a:gd name="connsiteY10" fmla="*/ 159505 h 354329"/>
              <a:gd name="connsiteX11" fmla="*/ 14714 w 171737"/>
              <a:gd name="connsiteY11" fmla="*/ 169030 h 354329"/>
              <a:gd name="connsiteX12" fmla="*/ 106789 w 171737"/>
              <a:gd name="connsiteY12" fmla="*/ 755 h 35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737" h="354329">
                <a:moveTo>
                  <a:pt x="106789" y="755"/>
                </a:moveTo>
                <a:cubicBezTo>
                  <a:pt x="110493" y="-9299"/>
                  <a:pt x="53872" y="83834"/>
                  <a:pt x="36939" y="108705"/>
                </a:cubicBezTo>
                <a:cubicBezTo>
                  <a:pt x="20006" y="133576"/>
                  <a:pt x="2014" y="146805"/>
                  <a:pt x="5189" y="149980"/>
                </a:cubicBezTo>
                <a:cubicBezTo>
                  <a:pt x="8364" y="153155"/>
                  <a:pt x="53343" y="121405"/>
                  <a:pt x="55989" y="127755"/>
                </a:cubicBezTo>
                <a:cubicBezTo>
                  <a:pt x="58635" y="134105"/>
                  <a:pt x="21064" y="188080"/>
                  <a:pt x="21064" y="188080"/>
                </a:cubicBezTo>
                <a:cubicBezTo>
                  <a:pt x="12597" y="200251"/>
                  <a:pt x="-10157" y="182788"/>
                  <a:pt x="5189" y="200780"/>
                </a:cubicBezTo>
                <a:cubicBezTo>
                  <a:pt x="20535" y="218772"/>
                  <a:pt x="85622" y="270630"/>
                  <a:pt x="113139" y="296030"/>
                </a:cubicBezTo>
                <a:cubicBezTo>
                  <a:pt x="140656" y="321430"/>
                  <a:pt x="165527" y="347888"/>
                  <a:pt x="170289" y="353180"/>
                </a:cubicBezTo>
                <a:cubicBezTo>
                  <a:pt x="175052" y="358472"/>
                  <a:pt x="168702" y="344713"/>
                  <a:pt x="141714" y="327780"/>
                </a:cubicBezTo>
                <a:cubicBezTo>
                  <a:pt x="114727" y="310847"/>
                  <a:pt x="24239" y="279626"/>
                  <a:pt x="8364" y="251580"/>
                </a:cubicBezTo>
                <a:cubicBezTo>
                  <a:pt x="-7511" y="223534"/>
                  <a:pt x="45406" y="173263"/>
                  <a:pt x="46464" y="159505"/>
                </a:cubicBezTo>
                <a:cubicBezTo>
                  <a:pt x="47522" y="145747"/>
                  <a:pt x="4660" y="190726"/>
                  <a:pt x="14714" y="169030"/>
                </a:cubicBezTo>
                <a:cubicBezTo>
                  <a:pt x="24768" y="147334"/>
                  <a:pt x="103085" y="10809"/>
                  <a:pt x="106789" y="75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AB7C94A8-2504-6441-BD6D-6BB863B9889C}"/>
              </a:ext>
            </a:extLst>
          </p:cNvPr>
          <p:cNvSpPr/>
          <p:nvPr/>
        </p:nvSpPr>
        <p:spPr>
          <a:xfrm>
            <a:off x="4314825" y="3847553"/>
            <a:ext cx="240170" cy="108509"/>
          </a:xfrm>
          <a:custGeom>
            <a:avLst/>
            <a:gdLst>
              <a:gd name="connsiteX0" fmla="*/ 0 w 240170"/>
              <a:gd name="connsiteY0" fmla="*/ 22772 h 108509"/>
              <a:gd name="connsiteX1" fmla="*/ 114300 w 240170"/>
              <a:gd name="connsiteY1" fmla="*/ 29122 h 108509"/>
              <a:gd name="connsiteX2" fmla="*/ 238125 w 240170"/>
              <a:gd name="connsiteY2" fmla="*/ 108497 h 108509"/>
              <a:gd name="connsiteX3" fmla="*/ 184150 w 240170"/>
              <a:gd name="connsiteY3" fmla="*/ 22772 h 108509"/>
              <a:gd name="connsiteX4" fmla="*/ 88900 w 240170"/>
              <a:gd name="connsiteY4" fmla="*/ 547 h 108509"/>
              <a:gd name="connsiteX5" fmla="*/ 114300 w 240170"/>
              <a:gd name="connsiteY5" fmla="*/ 38647 h 108509"/>
              <a:gd name="connsiteX6" fmla="*/ 0 w 240170"/>
              <a:gd name="connsiteY6" fmla="*/ 22772 h 10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170" h="108509">
                <a:moveTo>
                  <a:pt x="0" y="22772"/>
                </a:moveTo>
                <a:cubicBezTo>
                  <a:pt x="0" y="21185"/>
                  <a:pt x="74613" y="14835"/>
                  <a:pt x="114300" y="29122"/>
                </a:cubicBezTo>
                <a:cubicBezTo>
                  <a:pt x="153987" y="43409"/>
                  <a:pt x="226483" y="109555"/>
                  <a:pt x="238125" y="108497"/>
                </a:cubicBezTo>
                <a:cubicBezTo>
                  <a:pt x="249767" y="107439"/>
                  <a:pt x="209021" y="40764"/>
                  <a:pt x="184150" y="22772"/>
                </a:cubicBezTo>
                <a:cubicBezTo>
                  <a:pt x="159279" y="4780"/>
                  <a:pt x="100542" y="-2099"/>
                  <a:pt x="88900" y="547"/>
                </a:cubicBezTo>
                <a:cubicBezTo>
                  <a:pt x="77258" y="3193"/>
                  <a:pt x="123296" y="34943"/>
                  <a:pt x="114300" y="38647"/>
                </a:cubicBezTo>
                <a:cubicBezTo>
                  <a:pt x="105304" y="42351"/>
                  <a:pt x="0" y="24359"/>
                  <a:pt x="0" y="2277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232A0581-E951-7BBD-3F05-FBF3AFB9B380}"/>
              </a:ext>
            </a:extLst>
          </p:cNvPr>
          <p:cNvSpPr/>
          <p:nvPr/>
        </p:nvSpPr>
        <p:spPr>
          <a:xfrm>
            <a:off x="4234991" y="3883692"/>
            <a:ext cx="124654" cy="284667"/>
          </a:xfrm>
          <a:custGeom>
            <a:avLst/>
            <a:gdLst>
              <a:gd name="connsiteX0" fmla="*/ 124284 w 124654"/>
              <a:gd name="connsiteY0" fmla="*/ 2508 h 284667"/>
              <a:gd name="connsiteX1" fmla="*/ 38559 w 124654"/>
              <a:gd name="connsiteY1" fmla="*/ 85058 h 284667"/>
              <a:gd name="connsiteX2" fmla="*/ 35384 w 124654"/>
              <a:gd name="connsiteY2" fmla="*/ 186658 h 284667"/>
              <a:gd name="connsiteX3" fmla="*/ 16334 w 124654"/>
              <a:gd name="connsiteY3" fmla="*/ 135858 h 284667"/>
              <a:gd name="connsiteX4" fmla="*/ 105234 w 124654"/>
              <a:gd name="connsiteY4" fmla="*/ 281908 h 284667"/>
              <a:gd name="connsiteX5" fmla="*/ 54434 w 124654"/>
              <a:gd name="connsiteY5" fmla="*/ 227933 h 284667"/>
              <a:gd name="connsiteX6" fmla="*/ 459 w 124654"/>
              <a:gd name="connsiteY6" fmla="*/ 183483 h 284667"/>
              <a:gd name="connsiteX7" fmla="*/ 124284 w 124654"/>
              <a:gd name="connsiteY7" fmla="*/ 2508 h 2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54" h="284667">
                <a:moveTo>
                  <a:pt x="124284" y="2508"/>
                </a:moveTo>
                <a:cubicBezTo>
                  <a:pt x="130634" y="-13896"/>
                  <a:pt x="53376" y="54366"/>
                  <a:pt x="38559" y="85058"/>
                </a:cubicBezTo>
                <a:cubicBezTo>
                  <a:pt x="23742" y="115750"/>
                  <a:pt x="39088" y="178191"/>
                  <a:pt x="35384" y="186658"/>
                </a:cubicBezTo>
                <a:cubicBezTo>
                  <a:pt x="31680" y="195125"/>
                  <a:pt x="4692" y="119983"/>
                  <a:pt x="16334" y="135858"/>
                </a:cubicBezTo>
                <a:cubicBezTo>
                  <a:pt x="27976" y="151733"/>
                  <a:pt x="98884" y="266562"/>
                  <a:pt x="105234" y="281908"/>
                </a:cubicBezTo>
                <a:cubicBezTo>
                  <a:pt x="111584" y="297254"/>
                  <a:pt x="71896" y="244337"/>
                  <a:pt x="54434" y="227933"/>
                </a:cubicBezTo>
                <a:cubicBezTo>
                  <a:pt x="36971" y="211529"/>
                  <a:pt x="-4833" y="216820"/>
                  <a:pt x="459" y="183483"/>
                </a:cubicBezTo>
                <a:cubicBezTo>
                  <a:pt x="5751" y="150146"/>
                  <a:pt x="117934" y="18912"/>
                  <a:pt x="124284" y="250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1F028745-ACA4-0F84-2CA8-ED967A1F7103}"/>
              </a:ext>
            </a:extLst>
          </p:cNvPr>
          <p:cNvSpPr/>
          <p:nvPr/>
        </p:nvSpPr>
        <p:spPr>
          <a:xfrm>
            <a:off x="4279554" y="3877116"/>
            <a:ext cx="232846" cy="266323"/>
          </a:xfrm>
          <a:custGeom>
            <a:avLst/>
            <a:gdLst>
              <a:gd name="connsiteX0" fmla="*/ 114646 w 232846"/>
              <a:gd name="connsiteY0" fmla="*/ 2734 h 266323"/>
              <a:gd name="connsiteX1" fmla="*/ 47971 w 232846"/>
              <a:gd name="connsiteY1" fmla="*/ 97984 h 266323"/>
              <a:gd name="connsiteX2" fmla="*/ 57496 w 232846"/>
              <a:gd name="connsiteY2" fmla="*/ 202759 h 266323"/>
              <a:gd name="connsiteX3" fmla="*/ 38446 w 232846"/>
              <a:gd name="connsiteY3" fmla="*/ 199584 h 266323"/>
              <a:gd name="connsiteX4" fmla="*/ 187671 w 232846"/>
              <a:gd name="connsiteY4" fmla="*/ 266259 h 266323"/>
              <a:gd name="connsiteX5" fmla="*/ 114646 w 232846"/>
              <a:gd name="connsiteY5" fmla="*/ 212284 h 266323"/>
              <a:gd name="connsiteX6" fmla="*/ 232121 w 232846"/>
              <a:gd name="connsiteY6" fmla="*/ 234509 h 266323"/>
              <a:gd name="connsiteX7" fmla="*/ 165446 w 232846"/>
              <a:gd name="connsiteY7" fmla="*/ 164659 h 266323"/>
              <a:gd name="connsiteX8" fmla="*/ 190846 w 232846"/>
              <a:gd name="connsiteY8" fmla="*/ 47184 h 266323"/>
              <a:gd name="connsiteX9" fmla="*/ 159096 w 232846"/>
              <a:gd name="connsiteY9" fmla="*/ 148784 h 266323"/>
              <a:gd name="connsiteX10" fmla="*/ 155921 w 232846"/>
              <a:gd name="connsiteY10" fmla="*/ 263084 h 266323"/>
              <a:gd name="connsiteX11" fmla="*/ 57496 w 232846"/>
              <a:gd name="connsiteY11" fmla="*/ 218634 h 266323"/>
              <a:gd name="connsiteX12" fmla="*/ 346 w 232846"/>
              <a:gd name="connsiteY12" fmla="*/ 209109 h 266323"/>
              <a:gd name="connsiteX13" fmla="*/ 114646 w 232846"/>
              <a:gd name="connsiteY13" fmla="*/ 2734 h 26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2846" h="266323">
                <a:moveTo>
                  <a:pt x="114646" y="2734"/>
                </a:moveTo>
                <a:cubicBezTo>
                  <a:pt x="122583" y="-15787"/>
                  <a:pt x="57496" y="64647"/>
                  <a:pt x="47971" y="97984"/>
                </a:cubicBezTo>
                <a:cubicBezTo>
                  <a:pt x="38446" y="131322"/>
                  <a:pt x="59083" y="185826"/>
                  <a:pt x="57496" y="202759"/>
                </a:cubicBezTo>
                <a:cubicBezTo>
                  <a:pt x="55908" y="219692"/>
                  <a:pt x="16750" y="189001"/>
                  <a:pt x="38446" y="199584"/>
                </a:cubicBezTo>
                <a:cubicBezTo>
                  <a:pt x="60142" y="210167"/>
                  <a:pt x="174971" y="264142"/>
                  <a:pt x="187671" y="266259"/>
                </a:cubicBezTo>
                <a:cubicBezTo>
                  <a:pt x="200371" y="268376"/>
                  <a:pt x="107238" y="217576"/>
                  <a:pt x="114646" y="212284"/>
                </a:cubicBezTo>
                <a:cubicBezTo>
                  <a:pt x="122054" y="206992"/>
                  <a:pt x="223654" y="242447"/>
                  <a:pt x="232121" y="234509"/>
                </a:cubicBezTo>
                <a:cubicBezTo>
                  <a:pt x="240588" y="226572"/>
                  <a:pt x="172325" y="195880"/>
                  <a:pt x="165446" y="164659"/>
                </a:cubicBezTo>
                <a:cubicBezTo>
                  <a:pt x="158567" y="133438"/>
                  <a:pt x="191904" y="49830"/>
                  <a:pt x="190846" y="47184"/>
                </a:cubicBezTo>
                <a:cubicBezTo>
                  <a:pt x="189788" y="44538"/>
                  <a:pt x="164917" y="112801"/>
                  <a:pt x="159096" y="148784"/>
                </a:cubicBezTo>
                <a:cubicBezTo>
                  <a:pt x="153275" y="184767"/>
                  <a:pt x="172854" y="251442"/>
                  <a:pt x="155921" y="263084"/>
                </a:cubicBezTo>
                <a:cubicBezTo>
                  <a:pt x="138988" y="274726"/>
                  <a:pt x="83425" y="227630"/>
                  <a:pt x="57496" y="218634"/>
                </a:cubicBezTo>
                <a:cubicBezTo>
                  <a:pt x="31567" y="209638"/>
                  <a:pt x="-3887" y="239271"/>
                  <a:pt x="346" y="209109"/>
                </a:cubicBezTo>
                <a:cubicBezTo>
                  <a:pt x="4579" y="178947"/>
                  <a:pt x="106709" y="21255"/>
                  <a:pt x="114646" y="273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F0CE6313-802C-ADD1-4B5D-54E5C264B8FF}"/>
              </a:ext>
            </a:extLst>
          </p:cNvPr>
          <p:cNvSpPr/>
          <p:nvPr/>
        </p:nvSpPr>
        <p:spPr>
          <a:xfrm>
            <a:off x="4348130" y="3904684"/>
            <a:ext cx="103570" cy="216524"/>
          </a:xfrm>
          <a:custGeom>
            <a:avLst/>
            <a:gdLst>
              <a:gd name="connsiteX0" fmla="*/ 103220 w 103570"/>
              <a:gd name="connsiteY0" fmla="*/ 566 h 216524"/>
              <a:gd name="connsiteX1" fmla="*/ 39720 w 103570"/>
              <a:gd name="connsiteY1" fmla="*/ 79941 h 216524"/>
              <a:gd name="connsiteX2" fmla="*/ 42895 w 103570"/>
              <a:gd name="connsiteY2" fmla="*/ 159316 h 216524"/>
              <a:gd name="connsiteX3" fmla="*/ 20670 w 103570"/>
              <a:gd name="connsiteY3" fmla="*/ 121216 h 216524"/>
              <a:gd name="connsiteX4" fmla="*/ 65120 w 103570"/>
              <a:gd name="connsiteY4" fmla="*/ 216466 h 216524"/>
              <a:gd name="connsiteX5" fmla="*/ 1620 w 103570"/>
              <a:gd name="connsiteY5" fmla="*/ 105341 h 216524"/>
              <a:gd name="connsiteX6" fmla="*/ 17495 w 103570"/>
              <a:gd name="connsiteY6" fmla="*/ 83116 h 216524"/>
              <a:gd name="connsiteX7" fmla="*/ 1620 w 103570"/>
              <a:gd name="connsiteY7" fmla="*/ 70416 h 216524"/>
              <a:gd name="connsiteX8" fmla="*/ 61945 w 103570"/>
              <a:gd name="connsiteY8" fmla="*/ 45016 h 216524"/>
              <a:gd name="connsiteX9" fmla="*/ 103220 w 103570"/>
              <a:gd name="connsiteY9" fmla="*/ 566 h 216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570" h="216524">
                <a:moveTo>
                  <a:pt x="103220" y="566"/>
                </a:moveTo>
                <a:cubicBezTo>
                  <a:pt x="99516" y="6387"/>
                  <a:pt x="49774" y="53483"/>
                  <a:pt x="39720" y="79941"/>
                </a:cubicBezTo>
                <a:cubicBezTo>
                  <a:pt x="29666" y="106399"/>
                  <a:pt x="46070" y="152437"/>
                  <a:pt x="42895" y="159316"/>
                </a:cubicBezTo>
                <a:cubicBezTo>
                  <a:pt x="39720" y="166195"/>
                  <a:pt x="16966" y="111691"/>
                  <a:pt x="20670" y="121216"/>
                </a:cubicBezTo>
                <a:cubicBezTo>
                  <a:pt x="24374" y="130741"/>
                  <a:pt x="68295" y="219112"/>
                  <a:pt x="65120" y="216466"/>
                </a:cubicBezTo>
                <a:cubicBezTo>
                  <a:pt x="61945" y="213820"/>
                  <a:pt x="9557" y="127566"/>
                  <a:pt x="1620" y="105341"/>
                </a:cubicBezTo>
                <a:cubicBezTo>
                  <a:pt x="-6318" y="83116"/>
                  <a:pt x="17495" y="88937"/>
                  <a:pt x="17495" y="83116"/>
                </a:cubicBezTo>
                <a:cubicBezTo>
                  <a:pt x="17495" y="77295"/>
                  <a:pt x="-5788" y="76766"/>
                  <a:pt x="1620" y="70416"/>
                </a:cubicBezTo>
                <a:cubicBezTo>
                  <a:pt x="9028" y="64066"/>
                  <a:pt x="43424" y="54541"/>
                  <a:pt x="61945" y="45016"/>
                </a:cubicBezTo>
                <a:cubicBezTo>
                  <a:pt x="80466" y="35491"/>
                  <a:pt x="106924" y="-5255"/>
                  <a:pt x="103220" y="56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C7B975AD-7092-954B-B369-8F5FF964322B}"/>
              </a:ext>
            </a:extLst>
          </p:cNvPr>
          <p:cNvSpPr/>
          <p:nvPr/>
        </p:nvSpPr>
        <p:spPr>
          <a:xfrm>
            <a:off x="4489135" y="3896886"/>
            <a:ext cx="245617" cy="116775"/>
          </a:xfrm>
          <a:custGeom>
            <a:avLst/>
            <a:gdLst>
              <a:gd name="connsiteX0" fmla="*/ 315 w 245617"/>
              <a:gd name="connsiteY0" fmla="*/ 36939 h 116775"/>
              <a:gd name="connsiteX1" fmla="*/ 136840 w 245617"/>
              <a:gd name="connsiteY1" fmla="*/ 24239 h 116775"/>
              <a:gd name="connsiteX2" fmla="*/ 216215 w 245617"/>
              <a:gd name="connsiteY2" fmla="*/ 5189 h 116775"/>
              <a:gd name="connsiteX3" fmla="*/ 238440 w 245617"/>
              <a:gd name="connsiteY3" fmla="*/ 17889 h 116775"/>
              <a:gd name="connsiteX4" fmla="*/ 98740 w 245617"/>
              <a:gd name="connsiteY4" fmla="*/ 116314 h 116775"/>
              <a:gd name="connsiteX5" fmla="*/ 228915 w 245617"/>
              <a:gd name="connsiteY5" fmla="*/ 52814 h 116775"/>
              <a:gd name="connsiteX6" fmla="*/ 213040 w 245617"/>
              <a:gd name="connsiteY6" fmla="*/ 5189 h 116775"/>
              <a:gd name="connsiteX7" fmla="*/ 178115 w 245617"/>
              <a:gd name="connsiteY7" fmla="*/ 5189 h 116775"/>
              <a:gd name="connsiteX8" fmla="*/ 315 w 245617"/>
              <a:gd name="connsiteY8" fmla="*/ 36939 h 11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617" h="116775">
                <a:moveTo>
                  <a:pt x="315" y="36939"/>
                </a:moveTo>
                <a:cubicBezTo>
                  <a:pt x="-6564" y="40114"/>
                  <a:pt x="100857" y="29531"/>
                  <a:pt x="136840" y="24239"/>
                </a:cubicBezTo>
                <a:cubicBezTo>
                  <a:pt x="172823" y="18947"/>
                  <a:pt x="199282" y="6247"/>
                  <a:pt x="216215" y="5189"/>
                </a:cubicBezTo>
                <a:cubicBezTo>
                  <a:pt x="233148" y="4131"/>
                  <a:pt x="258019" y="-632"/>
                  <a:pt x="238440" y="17889"/>
                </a:cubicBezTo>
                <a:cubicBezTo>
                  <a:pt x="218861" y="36410"/>
                  <a:pt x="100328" y="110493"/>
                  <a:pt x="98740" y="116314"/>
                </a:cubicBezTo>
                <a:cubicBezTo>
                  <a:pt x="97153" y="122135"/>
                  <a:pt x="209865" y="71335"/>
                  <a:pt x="228915" y="52814"/>
                </a:cubicBezTo>
                <a:cubicBezTo>
                  <a:pt x="247965" y="34293"/>
                  <a:pt x="221507" y="13126"/>
                  <a:pt x="213040" y="5189"/>
                </a:cubicBezTo>
                <a:cubicBezTo>
                  <a:pt x="204573" y="-2749"/>
                  <a:pt x="210394" y="-632"/>
                  <a:pt x="178115" y="5189"/>
                </a:cubicBezTo>
                <a:cubicBezTo>
                  <a:pt x="145836" y="11010"/>
                  <a:pt x="7194" y="33764"/>
                  <a:pt x="315" y="3693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34FA3D8F-84EF-20B6-70E2-E9CA7424A5E2}"/>
              </a:ext>
            </a:extLst>
          </p:cNvPr>
          <p:cNvSpPr/>
          <p:nvPr/>
        </p:nvSpPr>
        <p:spPr>
          <a:xfrm>
            <a:off x="4229840" y="4033447"/>
            <a:ext cx="938109" cy="1059887"/>
          </a:xfrm>
          <a:custGeom>
            <a:avLst/>
            <a:gdLst>
              <a:gd name="connsiteX0" fmla="*/ 925555 w 938109"/>
              <a:gd name="connsiteY0" fmla="*/ 79284 h 1059887"/>
              <a:gd name="connsiteX1" fmla="*/ 735228 w 938109"/>
              <a:gd name="connsiteY1" fmla="*/ 62734 h 1059887"/>
              <a:gd name="connsiteX2" fmla="*/ 623514 w 938109"/>
              <a:gd name="connsiteY2" fmla="*/ 37909 h 1059887"/>
              <a:gd name="connsiteX3" fmla="*/ 445599 w 938109"/>
              <a:gd name="connsiteY3" fmla="*/ 671 h 1059887"/>
              <a:gd name="connsiteX4" fmla="*/ 441461 w 938109"/>
              <a:gd name="connsiteY4" fmla="*/ 21358 h 1059887"/>
              <a:gd name="connsiteX5" fmla="*/ 313197 w 938109"/>
              <a:gd name="connsiteY5" fmla="*/ 108247 h 1059887"/>
              <a:gd name="connsiteX6" fmla="*/ 342160 w 938109"/>
              <a:gd name="connsiteY6" fmla="*/ 91697 h 1059887"/>
              <a:gd name="connsiteX7" fmla="*/ 346298 w 938109"/>
              <a:gd name="connsiteY7" fmla="*/ 170310 h 1059887"/>
              <a:gd name="connsiteX8" fmla="*/ 102182 w 938109"/>
              <a:gd name="connsiteY8" fmla="*/ 310987 h 1059887"/>
              <a:gd name="connsiteX9" fmla="*/ 40118 w 938109"/>
              <a:gd name="connsiteY9" fmla="*/ 360638 h 1059887"/>
              <a:gd name="connsiteX10" fmla="*/ 106319 w 938109"/>
              <a:gd name="connsiteY10" fmla="*/ 472352 h 1059887"/>
              <a:gd name="connsiteX11" fmla="*/ 64944 w 938109"/>
              <a:gd name="connsiteY11" fmla="*/ 455802 h 1059887"/>
              <a:gd name="connsiteX12" fmla="*/ 209758 w 938109"/>
              <a:gd name="connsiteY12" fmla="*/ 563378 h 1059887"/>
              <a:gd name="connsiteX13" fmla="*/ 147695 w 938109"/>
              <a:gd name="connsiteY13" fmla="*/ 770256 h 1059887"/>
              <a:gd name="connsiteX14" fmla="*/ 81494 w 938109"/>
              <a:gd name="connsiteY14" fmla="*/ 877833 h 1059887"/>
              <a:gd name="connsiteX15" fmla="*/ 176658 w 938109"/>
              <a:gd name="connsiteY15" fmla="*/ 898520 h 1059887"/>
              <a:gd name="connsiteX16" fmla="*/ 263546 w 938109"/>
              <a:gd name="connsiteY16" fmla="*/ 906796 h 1059887"/>
              <a:gd name="connsiteX17" fmla="*/ 507662 w 938109"/>
              <a:gd name="connsiteY17" fmla="*/ 1035060 h 1059887"/>
              <a:gd name="connsiteX18" fmla="*/ 565588 w 938109"/>
              <a:gd name="connsiteY18" fmla="*/ 1030922 h 1059887"/>
              <a:gd name="connsiteX19" fmla="*/ 549038 w 938109"/>
              <a:gd name="connsiteY19" fmla="*/ 931621 h 1059887"/>
              <a:gd name="connsiteX20" fmla="*/ 735228 w 938109"/>
              <a:gd name="connsiteY20" fmla="*/ 691643 h 1059887"/>
              <a:gd name="connsiteX21" fmla="*/ 569726 w 938109"/>
              <a:gd name="connsiteY21" fmla="*/ 886108 h 1059887"/>
              <a:gd name="connsiteX22" fmla="*/ 474562 w 938109"/>
              <a:gd name="connsiteY22" fmla="*/ 1059885 h 1059887"/>
              <a:gd name="connsiteX23" fmla="*/ 263546 w 938109"/>
              <a:gd name="connsiteY23" fmla="*/ 890245 h 1059887"/>
              <a:gd name="connsiteX24" fmla="*/ 85631 w 938109"/>
              <a:gd name="connsiteY24" fmla="*/ 828182 h 1059887"/>
              <a:gd name="connsiteX25" fmla="*/ 168383 w 938109"/>
              <a:gd name="connsiteY25" fmla="*/ 480627 h 1059887"/>
              <a:gd name="connsiteX26" fmla="*/ 2880 w 938109"/>
              <a:gd name="connsiteY26" fmla="*/ 360638 h 1059887"/>
              <a:gd name="connsiteX27" fmla="*/ 333885 w 938109"/>
              <a:gd name="connsiteY27" fmla="*/ 133072 h 1059887"/>
              <a:gd name="connsiteX28" fmla="*/ 346298 w 938109"/>
              <a:gd name="connsiteY28" fmla="*/ 50321 h 1059887"/>
              <a:gd name="connsiteX29" fmla="*/ 925555 w 938109"/>
              <a:gd name="connsiteY29" fmla="*/ 79284 h 105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38109" h="1059887">
                <a:moveTo>
                  <a:pt x="925555" y="79284"/>
                </a:moveTo>
                <a:cubicBezTo>
                  <a:pt x="990377" y="81353"/>
                  <a:pt x="785568" y="69630"/>
                  <a:pt x="735228" y="62734"/>
                </a:cubicBezTo>
                <a:cubicBezTo>
                  <a:pt x="684888" y="55838"/>
                  <a:pt x="623514" y="37909"/>
                  <a:pt x="623514" y="37909"/>
                </a:cubicBezTo>
                <a:lnTo>
                  <a:pt x="445599" y="671"/>
                </a:lnTo>
                <a:cubicBezTo>
                  <a:pt x="415257" y="-2087"/>
                  <a:pt x="463528" y="3429"/>
                  <a:pt x="441461" y="21358"/>
                </a:cubicBezTo>
                <a:cubicBezTo>
                  <a:pt x="419394" y="39287"/>
                  <a:pt x="329747" y="96524"/>
                  <a:pt x="313197" y="108247"/>
                </a:cubicBezTo>
                <a:cubicBezTo>
                  <a:pt x="296647" y="119970"/>
                  <a:pt x="336643" y="81353"/>
                  <a:pt x="342160" y="91697"/>
                </a:cubicBezTo>
                <a:cubicBezTo>
                  <a:pt x="347677" y="102041"/>
                  <a:pt x="386294" y="133762"/>
                  <a:pt x="346298" y="170310"/>
                </a:cubicBezTo>
                <a:cubicBezTo>
                  <a:pt x="306302" y="206858"/>
                  <a:pt x="153212" y="279266"/>
                  <a:pt x="102182" y="310987"/>
                </a:cubicBezTo>
                <a:cubicBezTo>
                  <a:pt x="51152" y="342708"/>
                  <a:pt x="39429" y="333744"/>
                  <a:pt x="40118" y="360638"/>
                </a:cubicBezTo>
                <a:cubicBezTo>
                  <a:pt x="40807" y="387532"/>
                  <a:pt x="102181" y="456491"/>
                  <a:pt x="106319" y="472352"/>
                </a:cubicBezTo>
                <a:cubicBezTo>
                  <a:pt x="110457" y="488213"/>
                  <a:pt x="47704" y="440631"/>
                  <a:pt x="64944" y="455802"/>
                </a:cubicBezTo>
                <a:cubicBezTo>
                  <a:pt x="82184" y="470973"/>
                  <a:pt x="195966" y="510969"/>
                  <a:pt x="209758" y="563378"/>
                </a:cubicBezTo>
                <a:cubicBezTo>
                  <a:pt x="223550" y="615787"/>
                  <a:pt x="169072" y="717847"/>
                  <a:pt x="147695" y="770256"/>
                </a:cubicBezTo>
                <a:cubicBezTo>
                  <a:pt x="126318" y="822665"/>
                  <a:pt x="76667" y="856456"/>
                  <a:pt x="81494" y="877833"/>
                </a:cubicBezTo>
                <a:cubicBezTo>
                  <a:pt x="86321" y="899210"/>
                  <a:pt x="146316" y="893693"/>
                  <a:pt x="176658" y="898520"/>
                </a:cubicBezTo>
                <a:cubicBezTo>
                  <a:pt x="207000" y="903347"/>
                  <a:pt x="208379" y="884039"/>
                  <a:pt x="263546" y="906796"/>
                </a:cubicBezTo>
                <a:cubicBezTo>
                  <a:pt x="318713" y="929553"/>
                  <a:pt x="457322" y="1014372"/>
                  <a:pt x="507662" y="1035060"/>
                </a:cubicBezTo>
                <a:cubicBezTo>
                  <a:pt x="558002" y="1055748"/>
                  <a:pt x="558692" y="1048162"/>
                  <a:pt x="565588" y="1030922"/>
                </a:cubicBezTo>
                <a:cubicBezTo>
                  <a:pt x="572484" y="1013682"/>
                  <a:pt x="520765" y="988168"/>
                  <a:pt x="549038" y="931621"/>
                </a:cubicBezTo>
                <a:cubicBezTo>
                  <a:pt x="577311" y="875075"/>
                  <a:pt x="731780" y="699228"/>
                  <a:pt x="735228" y="691643"/>
                </a:cubicBezTo>
                <a:cubicBezTo>
                  <a:pt x="738676" y="684058"/>
                  <a:pt x="613170" y="824734"/>
                  <a:pt x="569726" y="886108"/>
                </a:cubicBezTo>
                <a:cubicBezTo>
                  <a:pt x="526282" y="947482"/>
                  <a:pt x="525592" y="1059196"/>
                  <a:pt x="474562" y="1059885"/>
                </a:cubicBezTo>
                <a:cubicBezTo>
                  <a:pt x="423532" y="1060575"/>
                  <a:pt x="328368" y="928862"/>
                  <a:pt x="263546" y="890245"/>
                </a:cubicBezTo>
                <a:cubicBezTo>
                  <a:pt x="198724" y="851628"/>
                  <a:pt x="101491" y="896452"/>
                  <a:pt x="85631" y="828182"/>
                </a:cubicBezTo>
                <a:cubicBezTo>
                  <a:pt x="69771" y="759912"/>
                  <a:pt x="182175" y="558551"/>
                  <a:pt x="168383" y="480627"/>
                </a:cubicBezTo>
                <a:cubicBezTo>
                  <a:pt x="154591" y="402703"/>
                  <a:pt x="-24704" y="418564"/>
                  <a:pt x="2880" y="360638"/>
                </a:cubicBezTo>
                <a:cubicBezTo>
                  <a:pt x="30464" y="302712"/>
                  <a:pt x="276649" y="184791"/>
                  <a:pt x="333885" y="133072"/>
                </a:cubicBezTo>
                <a:cubicBezTo>
                  <a:pt x="391121" y="81353"/>
                  <a:pt x="248376" y="57217"/>
                  <a:pt x="346298" y="50321"/>
                </a:cubicBezTo>
                <a:cubicBezTo>
                  <a:pt x="444220" y="43425"/>
                  <a:pt x="860733" y="77215"/>
                  <a:pt x="925555" y="7928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04759F37-796F-83C7-25C8-C1F5D6A75980}"/>
              </a:ext>
            </a:extLst>
          </p:cNvPr>
          <p:cNvSpPr/>
          <p:nvPr/>
        </p:nvSpPr>
        <p:spPr>
          <a:xfrm>
            <a:off x="4675174" y="4650457"/>
            <a:ext cx="178559" cy="240135"/>
          </a:xfrm>
          <a:custGeom>
            <a:avLst/>
            <a:gdLst>
              <a:gd name="connsiteX0" fmla="*/ 178180 w 178559"/>
              <a:gd name="connsiteY0" fmla="*/ 157 h 240135"/>
              <a:gd name="connsiteX1" fmla="*/ 66466 w 178559"/>
              <a:gd name="connsiteY1" fmla="*/ 116008 h 240135"/>
              <a:gd name="connsiteX2" fmla="*/ 265 w 178559"/>
              <a:gd name="connsiteY2" fmla="*/ 240135 h 240135"/>
              <a:gd name="connsiteX3" fmla="*/ 41640 w 178559"/>
              <a:gd name="connsiteY3" fmla="*/ 116008 h 240135"/>
              <a:gd name="connsiteX4" fmla="*/ 25090 w 178559"/>
              <a:gd name="connsiteY4" fmla="*/ 91183 h 240135"/>
              <a:gd name="connsiteX5" fmla="*/ 178180 w 178559"/>
              <a:gd name="connsiteY5" fmla="*/ 157 h 24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559" h="240135">
                <a:moveTo>
                  <a:pt x="178180" y="157"/>
                </a:moveTo>
                <a:cubicBezTo>
                  <a:pt x="185076" y="4294"/>
                  <a:pt x="96118" y="76012"/>
                  <a:pt x="66466" y="116008"/>
                </a:cubicBezTo>
                <a:cubicBezTo>
                  <a:pt x="36813" y="156004"/>
                  <a:pt x="4403" y="240135"/>
                  <a:pt x="265" y="240135"/>
                </a:cubicBezTo>
                <a:cubicBezTo>
                  <a:pt x="-3873" y="240135"/>
                  <a:pt x="41640" y="116008"/>
                  <a:pt x="41640" y="116008"/>
                </a:cubicBezTo>
                <a:cubicBezTo>
                  <a:pt x="45777" y="91183"/>
                  <a:pt x="1644" y="107733"/>
                  <a:pt x="25090" y="91183"/>
                </a:cubicBezTo>
                <a:cubicBezTo>
                  <a:pt x="48536" y="74633"/>
                  <a:pt x="171284" y="-3980"/>
                  <a:pt x="178180" y="1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AA1A6F5F-9F42-B73B-0DC0-93EFAD2F0BEF}"/>
              </a:ext>
            </a:extLst>
          </p:cNvPr>
          <p:cNvSpPr/>
          <p:nvPr/>
        </p:nvSpPr>
        <p:spPr>
          <a:xfrm>
            <a:off x="4037796" y="4112458"/>
            <a:ext cx="538446" cy="343750"/>
          </a:xfrm>
          <a:custGeom>
            <a:avLst/>
            <a:gdLst>
              <a:gd name="connsiteX0" fmla="*/ 538342 w 538446"/>
              <a:gd name="connsiteY0" fmla="*/ 33374 h 343750"/>
              <a:gd name="connsiteX1" fmla="*/ 306638 w 538446"/>
              <a:gd name="connsiteY1" fmla="*/ 45786 h 343750"/>
              <a:gd name="connsiteX2" fmla="*/ 99761 w 538446"/>
              <a:gd name="connsiteY2" fmla="*/ 273 h 343750"/>
              <a:gd name="connsiteX3" fmla="*/ 232162 w 538446"/>
              <a:gd name="connsiteY3" fmla="*/ 70612 h 343750"/>
              <a:gd name="connsiteX4" fmla="*/ 141136 w 538446"/>
              <a:gd name="connsiteY4" fmla="*/ 128537 h 343750"/>
              <a:gd name="connsiteX5" fmla="*/ 459 w 538446"/>
              <a:gd name="connsiteY5" fmla="*/ 273352 h 343750"/>
              <a:gd name="connsiteX6" fmla="*/ 99761 w 538446"/>
              <a:gd name="connsiteY6" fmla="*/ 281627 h 343750"/>
              <a:gd name="connsiteX7" fmla="*/ 203199 w 538446"/>
              <a:gd name="connsiteY7" fmla="*/ 343690 h 343750"/>
              <a:gd name="connsiteX8" fmla="*/ 132861 w 538446"/>
              <a:gd name="connsiteY8" fmla="*/ 294040 h 343750"/>
              <a:gd name="connsiteX9" fmla="*/ 58385 w 538446"/>
              <a:gd name="connsiteY9" fmla="*/ 240252 h 343750"/>
              <a:gd name="connsiteX10" fmla="*/ 223887 w 538446"/>
              <a:gd name="connsiteY10" fmla="*/ 91299 h 343750"/>
              <a:gd name="connsiteX11" fmla="*/ 277675 w 538446"/>
              <a:gd name="connsiteY11" fmla="*/ 54061 h 343750"/>
              <a:gd name="connsiteX12" fmla="*/ 538342 w 538446"/>
              <a:gd name="connsiteY12" fmla="*/ 33374 h 34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8446" h="343750">
                <a:moveTo>
                  <a:pt x="538342" y="33374"/>
                </a:moveTo>
                <a:cubicBezTo>
                  <a:pt x="543169" y="31995"/>
                  <a:pt x="379735" y="51303"/>
                  <a:pt x="306638" y="45786"/>
                </a:cubicBezTo>
                <a:cubicBezTo>
                  <a:pt x="233541" y="40269"/>
                  <a:pt x="112174" y="-3865"/>
                  <a:pt x="99761" y="273"/>
                </a:cubicBezTo>
                <a:cubicBezTo>
                  <a:pt x="87348" y="4411"/>
                  <a:pt x="225266" y="49235"/>
                  <a:pt x="232162" y="70612"/>
                </a:cubicBezTo>
                <a:cubicBezTo>
                  <a:pt x="239058" y="91989"/>
                  <a:pt x="179753" y="94747"/>
                  <a:pt x="141136" y="128537"/>
                </a:cubicBezTo>
                <a:cubicBezTo>
                  <a:pt x="102519" y="162327"/>
                  <a:pt x="7355" y="247837"/>
                  <a:pt x="459" y="273352"/>
                </a:cubicBezTo>
                <a:cubicBezTo>
                  <a:pt x="-6437" y="298867"/>
                  <a:pt x="65971" y="269904"/>
                  <a:pt x="99761" y="281627"/>
                </a:cubicBezTo>
                <a:cubicBezTo>
                  <a:pt x="133551" y="293350"/>
                  <a:pt x="197682" y="341621"/>
                  <a:pt x="203199" y="343690"/>
                </a:cubicBezTo>
                <a:cubicBezTo>
                  <a:pt x="208716" y="345759"/>
                  <a:pt x="132861" y="294040"/>
                  <a:pt x="132861" y="294040"/>
                </a:cubicBezTo>
                <a:cubicBezTo>
                  <a:pt x="108725" y="276800"/>
                  <a:pt x="43214" y="274042"/>
                  <a:pt x="58385" y="240252"/>
                </a:cubicBezTo>
                <a:cubicBezTo>
                  <a:pt x="73556" y="206462"/>
                  <a:pt x="187339" y="122331"/>
                  <a:pt x="223887" y="91299"/>
                </a:cubicBezTo>
                <a:cubicBezTo>
                  <a:pt x="260435" y="60267"/>
                  <a:pt x="228024" y="59578"/>
                  <a:pt x="277675" y="54061"/>
                </a:cubicBezTo>
                <a:cubicBezTo>
                  <a:pt x="327326" y="48544"/>
                  <a:pt x="533515" y="34753"/>
                  <a:pt x="538342" y="3337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D7559BA4-A4F6-1F08-3870-813052885E03}"/>
              </a:ext>
            </a:extLst>
          </p:cNvPr>
          <p:cNvSpPr/>
          <p:nvPr/>
        </p:nvSpPr>
        <p:spPr>
          <a:xfrm>
            <a:off x="4171169" y="4259960"/>
            <a:ext cx="269375" cy="142455"/>
          </a:xfrm>
          <a:custGeom>
            <a:avLst/>
            <a:gdLst>
              <a:gd name="connsiteX0" fmla="*/ 268429 w 269375"/>
              <a:gd name="connsiteY0" fmla="*/ 1723 h 142455"/>
              <a:gd name="connsiteX1" fmla="*/ 90514 w 269375"/>
              <a:gd name="connsiteY1" fmla="*/ 18273 h 142455"/>
              <a:gd name="connsiteX2" fmla="*/ 49139 w 269375"/>
              <a:gd name="connsiteY2" fmla="*/ 67924 h 142455"/>
              <a:gd name="connsiteX3" fmla="*/ 102927 w 269375"/>
              <a:gd name="connsiteY3" fmla="*/ 142400 h 142455"/>
              <a:gd name="connsiteX4" fmla="*/ 3626 w 269375"/>
              <a:gd name="connsiteY4" fmla="*/ 55511 h 142455"/>
              <a:gd name="connsiteX5" fmla="*/ 268429 w 269375"/>
              <a:gd name="connsiteY5" fmla="*/ 1723 h 14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375" h="142455">
                <a:moveTo>
                  <a:pt x="268429" y="1723"/>
                </a:moveTo>
                <a:cubicBezTo>
                  <a:pt x="282910" y="-4483"/>
                  <a:pt x="127062" y="7240"/>
                  <a:pt x="90514" y="18273"/>
                </a:cubicBezTo>
                <a:cubicBezTo>
                  <a:pt x="53966" y="29306"/>
                  <a:pt x="47070" y="47236"/>
                  <a:pt x="49139" y="67924"/>
                </a:cubicBezTo>
                <a:cubicBezTo>
                  <a:pt x="51208" y="88612"/>
                  <a:pt x="110512" y="144469"/>
                  <a:pt x="102927" y="142400"/>
                </a:cubicBezTo>
                <a:cubicBezTo>
                  <a:pt x="95341" y="140331"/>
                  <a:pt x="-21889" y="77578"/>
                  <a:pt x="3626" y="55511"/>
                </a:cubicBezTo>
                <a:cubicBezTo>
                  <a:pt x="29141" y="33444"/>
                  <a:pt x="253948" y="7929"/>
                  <a:pt x="268429" y="17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FDAC8F4D-CC65-272B-6448-F8730B059088}"/>
              </a:ext>
            </a:extLst>
          </p:cNvPr>
          <p:cNvSpPr/>
          <p:nvPr/>
        </p:nvSpPr>
        <p:spPr>
          <a:xfrm>
            <a:off x="4104378" y="4364992"/>
            <a:ext cx="166239" cy="250804"/>
          </a:xfrm>
          <a:custGeom>
            <a:avLst/>
            <a:gdLst>
              <a:gd name="connsiteX0" fmla="*/ 165580 w 166239"/>
              <a:gd name="connsiteY0" fmla="*/ 130 h 250804"/>
              <a:gd name="connsiteX1" fmla="*/ 62141 w 166239"/>
              <a:gd name="connsiteY1" fmla="*/ 132532 h 250804"/>
              <a:gd name="connsiteX2" fmla="*/ 82829 w 166239"/>
              <a:gd name="connsiteY2" fmla="*/ 248384 h 250804"/>
              <a:gd name="connsiteX3" fmla="*/ 62141 w 166239"/>
              <a:gd name="connsiteY3" fmla="*/ 207008 h 250804"/>
              <a:gd name="connsiteX4" fmla="*/ 4216 w 166239"/>
              <a:gd name="connsiteY4" fmla="*/ 157357 h 250804"/>
              <a:gd name="connsiteX5" fmla="*/ 165580 w 166239"/>
              <a:gd name="connsiteY5" fmla="*/ 130 h 25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239" h="250804">
                <a:moveTo>
                  <a:pt x="165580" y="130"/>
                </a:moveTo>
                <a:cubicBezTo>
                  <a:pt x="175234" y="-4007"/>
                  <a:pt x="75933" y="91156"/>
                  <a:pt x="62141" y="132532"/>
                </a:cubicBezTo>
                <a:cubicBezTo>
                  <a:pt x="48349" y="173908"/>
                  <a:pt x="82829" y="235971"/>
                  <a:pt x="82829" y="248384"/>
                </a:cubicBezTo>
                <a:cubicBezTo>
                  <a:pt x="82829" y="260797"/>
                  <a:pt x="75243" y="222179"/>
                  <a:pt x="62141" y="207008"/>
                </a:cubicBezTo>
                <a:cubicBezTo>
                  <a:pt x="49039" y="191837"/>
                  <a:pt x="-17162" y="187699"/>
                  <a:pt x="4216" y="157357"/>
                </a:cubicBezTo>
                <a:cubicBezTo>
                  <a:pt x="25593" y="127015"/>
                  <a:pt x="155926" y="4267"/>
                  <a:pt x="165580" y="1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D862CF09-BEB3-D08E-1D12-3BE38A05056D}"/>
              </a:ext>
            </a:extLst>
          </p:cNvPr>
          <p:cNvSpPr/>
          <p:nvPr/>
        </p:nvSpPr>
        <p:spPr>
          <a:xfrm>
            <a:off x="4112277" y="4468551"/>
            <a:ext cx="314914" cy="620855"/>
          </a:xfrm>
          <a:custGeom>
            <a:avLst/>
            <a:gdLst>
              <a:gd name="connsiteX0" fmla="*/ 136994 w 314914"/>
              <a:gd name="connsiteY0" fmla="*/ 10 h 620855"/>
              <a:gd name="connsiteX1" fmla="*/ 74930 w 314914"/>
              <a:gd name="connsiteY1" fmla="*/ 182063 h 620855"/>
              <a:gd name="connsiteX2" fmla="*/ 79068 w 314914"/>
              <a:gd name="connsiteY2" fmla="*/ 252401 h 620855"/>
              <a:gd name="connsiteX3" fmla="*/ 120443 w 314914"/>
              <a:gd name="connsiteY3" fmla="*/ 285501 h 620855"/>
              <a:gd name="connsiteX4" fmla="*/ 120443 w 314914"/>
              <a:gd name="connsiteY4" fmla="*/ 380665 h 620855"/>
              <a:gd name="connsiteX5" fmla="*/ 132856 w 314914"/>
              <a:gd name="connsiteY5" fmla="*/ 463416 h 620855"/>
              <a:gd name="connsiteX6" fmla="*/ 215607 w 314914"/>
              <a:gd name="connsiteY6" fmla="*/ 583406 h 620855"/>
              <a:gd name="connsiteX7" fmla="*/ 314909 w 314914"/>
              <a:gd name="connsiteY7" fmla="*/ 488242 h 620855"/>
              <a:gd name="connsiteX8" fmla="*/ 219745 w 314914"/>
              <a:gd name="connsiteY8" fmla="*/ 620644 h 620855"/>
              <a:gd name="connsiteX9" fmla="*/ 128718 w 314914"/>
              <a:gd name="connsiteY9" fmla="*/ 451004 h 620855"/>
              <a:gd name="connsiteX10" fmla="*/ 103893 w 314914"/>
              <a:gd name="connsiteY10" fmla="*/ 248263 h 620855"/>
              <a:gd name="connsiteX11" fmla="*/ 454 w 314914"/>
              <a:gd name="connsiteY11" fmla="*/ 190338 h 620855"/>
              <a:gd name="connsiteX12" fmla="*/ 136994 w 314914"/>
              <a:gd name="connsiteY12" fmla="*/ 10 h 62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914" h="620855">
                <a:moveTo>
                  <a:pt x="136994" y="10"/>
                </a:moveTo>
                <a:cubicBezTo>
                  <a:pt x="149407" y="-1369"/>
                  <a:pt x="84584" y="139998"/>
                  <a:pt x="74930" y="182063"/>
                </a:cubicBezTo>
                <a:cubicBezTo>
                  <a:pt x="65276" y="224128"/>
                  <a:pt x="71483" y="235161"/>
                  <a:pt x="79068" y="252401"/>
                </a:cubicBezTo>
                <a:cubicBezTo>
                  <a:pt x="86653" y="269641"/>
                  <a:pt x="113547" y="264124"/>
                  <a:pt x="120443" y="285501"/>
                </a:cubicBezTo>
                <a:cubicBezTo>
                  <a:pt x="127339" y="306878"/>
                  <a:pt x="118374" y="351013"/>
                  <a:pt x="120443" y="380665"/>
                </a:cubicBezTo>
                <a:cubicBezTo>
                  <a:pt x="122512" y="410317"/>
                  <a:pt x="116995" y="429626"/>
                  <a:pt x="132856" y="463416"/>
                </a:cubicBezTo>
                <a:cubicBezTo>
                  <a:pt x="148717" y="497206"/>
                  <a:pt x="185265" y="579268"/>
                  <a:pt x="215607" y="583406"/>
                </a:cubicBezTo>
                <a:cubicBezTo>
                  <a:pt x="245949" y="587544"/>
                  <a:pt x="314219" y="482036"/>
                  <a:pt x="314909" y="488242"/>
                </a:cubicBezTo>
                <a:cubicBezTo>
                  <a:pt x="315599" y="494448"/>
                  <a:pt x="250777" y="626850"/>
                  <a:pt x="219745" y="620644"/>
                </a:cubicBezTo>
                <a:cubicBezTo>
                  <a:pt x="188713" y="614438"/>
                  <a:pt x="148027" y="513067"/>
                  <a:pt x="128718" y="451004"/>
                </a:cubicBezTo>
                <a:cubicBezTo>
                  <a:pt x="109409" y="388941"/>
                  <a:pt x="125270" y="291707"/>
                  <a:pt x="103893" y="248263"/>
                </a:cubicBezTo>
                <a:cubicBezTo>
                  <a:pt x="82516" y="204819"/>
                  <a:pt x="-7131" y="228265"/>
                  <a:pt x="454" y="190338"/>
                </a:cubicBezTo>
                <a:cubicBezTo>
                  <a:pt x="8039" y="152411"/>
                  <a:pt x="124581" y="1389"/>
                  <a:pt x="136994" y="1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46F1FB9B-2C65-DC21-3CFA-BC3B263DA496}"/>
              </a:ext>
            </a:extLst>
          </p:cNvPr>
          <p:cNvSpPr/>
          <p:nvPr/>
        </p:nvSpPr>
        <p:spPr>
          <a:xfrm>
            <a:off x="5371820" y="3425669"/>
            <a:ext cx="384507" cy="305784"/>
          </a:xfrm>
          <a:custGeom>
            <a:avLst/>
            <a:gdLst>
              <a:gd name="connsiteX0" fmla="*/ 384455 w 384507"/>
              <a:gd name="connsiteY0" fmla="*/ 156 h 305784"/>
              <a:gd name="connsiteX1" fmla="*/ 193955 w 384507"/>
              <a:gd name="connsiteY1" fmla="*/ 152556 h 305784"/>
              <a:gd name="connsiteX2" fmla="*/ 280 w 384507"/>
              <a:gd name="connsiteY2" fmla="*/ 304956 h 305784"/>
              <a:gd name="connsiteX3" fmla="*/ 149505 w 384507"/>
              <a:gd name="connsiteY3" fmla="*/ 216056 h 305784"/>
              <a:gd name="connsiteX4" fmla="*/ 89180 w 384507"/>
              <a:gd name="connsiteY4" fmla="*/ 273206 h 305784"/>
              <a:gd name="connsiteX5" fmla="*/ 200305 w 384507"/>
              <a:gd name="connsiteY5" fmla="*/ 184306 h 305784"/>
              <a:gd name="connsiteX6" fmla="*/ 171730 w 384507"/>
              <a:gd name="connsiteY6" fmla="*/ 187481 h 305784"/>
              <a:gd name="connsiteX7" fmla="*/ 384455 w 384507"/>
              <a:gd name="connsiteY7" fmla="*/ 156 h 30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507" h="305784">
                <a:moveTo>
                  <a:pt x="384455" y="156"/>
                </a:moveTo>
                <a:cubicBezTo>
                  <a:pt x="388159" y="-5665"/>
                  <a:pt x="193955" y="152556"/>
                  <a:pt x="193955" y="152556"/>
                </a:cubicBezTo>
                <a:cubicBezTo>
                  <a:pt x="129926" y="203356"/>
                  <a:pt x="7688" y="294373"/>
                  <a:pt x="280" y="304956"/>
                </a:cubicBezTo>
                <a:cubicBezTo>
                  <a:pt x="-7128" y="315539"/>
                  <a:pt x="134688" y="221348"/>
                  <a:pt x="149505" y="216056"/>
                </a:cubicBezTo>
                <a:cubicBezTo>
                  <a:pt x="164322" y="210764"/>
                  <a:pt x="80713" y="278498"/>
                  <a:pt x="89180" y="273206"/>
                </a:cubicBezTo>
                <a:cubicBezTo>
                  <a:pt x="97647" y="267914"/>
                  <a:pt x="186547" y="198594"/>
                  <a:pt x="200305" y="184306"/>
                </a:cubicBezTo>
                <a:cubicBezTo>
                  <a:pt x="214063" y="170018"/>
                  <a:pt x="136276" y="214469"/>
                  <a:pt x="171730" y="187481"/>
                </a:cubicBezTo>
                <a:cubicBezTo>
                  <a:pt x="207184" y="160494"/>
                  <a:pt x="380751" y="5977"/>
                  <a:pt x="384455" y="15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52103F86-7C8D-646F-299C-77DCF08AF4E2}"/>
              </a:ext>
            </a:extLst>
          </p:cNvPr>
          <p:cNvSpPr/>
          <p:nvPr/>
        </p:nvSpPr>
        <p:spPr>
          <a:xfrm>
            <a:off x="5399174" y="3505050"/>
            <a:ext cx="304035" cy="66825"/>
          </a:xfrm>
          <a:custGeom>
            <a:avLst/>
            <a:gdLst>
              <a:gd name="connsiteX0" fmla="*/ 1501 w 304035"/>
              <a:gd name="connsiteY0" fmla="*/ 66825 h 66825"/>
              <a:gd name="connsiteX1" fmla="*/ 290426 w 304035"/>
              <a:gd name="connsiteY1" fmla="*/ 9675 h 66825"/>
              <a:gd name="connsiteX2" fmla="*/ 249151 w 304035"/>
              <a:gd name="connsiteY2" fmla="*/ 150 h 66825"/>
              <a:gd name="connsiteX3" fmla="*/ 179301 w 304035"/>
              <a:gd name="connsiteY3" fmla="*/ 9675 h 66825"/>
              <a:gd name="connsiteX4" fmla="*/ 1501 w 304035"/>
              <a:gd name="connsiteY4" fmla="*/ 66825 h 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035" h="66825">
                <a:moveTo>
                  <a:pt x="1501" y="66825"/>
                </a:moveTo>
                <a:cubicBezTo>
                  <a:pt x="20022" y="66825"/>
                  <a:pt x="249151" y="20787"/>
                  <a:pt x="290426" y="9675"/>
                </a:cubicBezTo>
                <a:cubicBezTo>
                  <a:pt x="331701" y="-1437"/>
                  <a:pt x="267672" y="150"/>
                  <a:pt x="249151" y="150"/>
                </a:cubicBezTo>
                <a:cubicBezTo>
                  <a:pt x="230630" y="150"/>
                  <a:pt x="217401" y="-1967"/>
                  <a:pt x="179301" y="9675"/>
                </a:cubicBezTo>
                <a:cubicBezTo>
                  <a:pt x="141201" y="21317"/>
                  <a:pt x="-17020" y="66825"/>
                  <a:pt x="1501" y="668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E8B82BB8-D525-0CEA-F736-1FE328E90B28}"/>
              </a:ext>
            </a:extLst>
          </p:cNvPr>
          <p:cNvSpPr/>
          <p:nvPr/>
        </p:nvSpPr>
        <p:spPr>
          <a:xfrm>
            <a:off x="5647538" y="3488376"/>
            <a:ext cx="442637" cy="504475"/>
          </a:xfrm>
          <a:custGeom>
            <a:avLst/>
            <a:gdLst>
              <a:gd name="connsiteX0" fmla="*/ 787 w 442637"/>
              <a:gd name="connsiteY0" fmla="*/ 93024 h 504475"/>
              <a:gd name="connsiteX1" fmla="*/ 429412 w 442637"/>
              <a:gd name="connsiteY1" fmla="*/ 949 h 504475"/>
              <a:gd name="connsiteX2" fmla="*/ 321462 w 442637"/>
              <a:gd name="connsiteY2" fmla="*/ 58099 h 504475"/>
              <a:gd name="connsiteX3" fmla="*/ 200812 w 442637"/>
              <a:gd name="connsiteY3" fmla="*/ 251774 h 504475"/>
              <a:gd name="connsiteX4" fmla="*/ 86512 w 442637"/>
              <a:gd name="connsiteY4" fmla="*/ 496249 h 504475"/>
              <a:gd name="connsiteX5" fmla="*/ 124612 w 442637"/>
              <a:gd name="connsiteY5" fmla="*/ 410524 h 504475"/>
              <a:gd name="connsiteX6" fmla="*/ 362737 w 442637"/>
              <a:gd name="connsiteY6" fmla="*/ 61274 h 504475"/>
              <a:gd name="connsiteX7" fmla="*/ 359562 w 442637"/>
              <a:gd name="connsiteY7" fmla="*/ 51749 h 504475"/>
              <a:gd name="connsiteX8" fmla="*/ 305587 w 442637"/>
              <a:gd name="connsiteY8" fmla="*/ 102549 h 504475"/>
              <a:gd name="connsiteX9" fmla="*/ 321462 w 442637"/>
              <a:gd name="connsiteY9" fmla="*/ 35874 h 504475"/>
              <a:gd name="connsiteX10" fmla="*/ 787 w 442637"/>
              <a:gd name="connsiteY10" fmla="*/ 93024 h 50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637" h="504475">
                <a:moveTo>
                  <a:pt x="787" y="93024"/>
                </a:moveTo>
                <a:cubicBezTo>
                  <a:pt x="18779" y="87203"/>
                  <a:pt x="375966" y="6770"/>
                  <a:pt x="429412" y="949"/>
                </a:cubicBezTo>
                <a:cubicBezTo>
                  <a:pt x="482858" y="-4872"/>
                  <a:pt x="359562" y="16295"/>
                  <a:pt x="321462" y="58099"/>
                </a:cubicBezTo>
                <a:cubicBezTo>
                  <a:pt x="283362" y="99903"/>
                  <a:pt x="239970" y="178749"/>
                  <a:pt x="200812" y="251774"/>
                </a:cubicBezTo>
                <a:cubicBezTo>
                  <a:pt x="161654" y="324799"/>
                  <a:pt x="99212" y="469791"/>
                  <a:pt x="86512" y="496249"/>
                </a:cubicBezTo>
                <a:cubicBezTo>
                  <a:pt x="73812" y="522707"/>
                  <a:pt x="78575" y="483020"/>
                  <a:pt x="124612" y="410524"/>
                </a:cubicBezTo>
                <a:cubicBezTo>
                  <a:pt x="170650" y="338028"/>
                  <a:pt x="323579" y="121070"/>
                  <a:pt x="362737" y="61274"/>
                </a:cubicBezTo>
                <a:cubicBezTo>
                  <a:pt x="401895" y="1478"/>
                  <a:pt x="369087" y="44870"/>
                  <a:pt x="359562" y="51749"/>
                </a:cubicBezTo>
                <a:cubicBezTo>
                  <a:pt x="350037" y="58628"/>
                  <a:pt x="311937" y="105195"/>
                  <a:pt x="305587" y="102549"/>
                </a:cubicBezTo>
                <a:cubicBezTo>
                  <a:pt x="299237" y="99903"/>
                  <a:pt x="364324" y="36932"/>
                  <a:pt x="321462" y="35874"/>
                </a:cubicBezTo>
                <a:cubicBezTo>
                  <a:pt x="278600" y="34816"/>
                  <a:pt x="-17205" y="98845"/>
                  <a:pt x="787" y="9302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F683EAE-E96E-8A29-A54C-50F919CD8FDE}"/>
              </a:ext>
            </a:extLst>
          </p:cNvPr>
          <p:cNvSpPr/>
          <p:nvPr/>
        </p:nvSpPr>
        <p:spPr>
          <a:xfrm>
            <a:off x="5031563" y="3511550"/>
            <a:ext cx="689787" cy="610664"/>
          </a:xfrm>
          <a:custGeom>
            <a:avLst/>
            <a:gdLst>
              <a:gd name="connsiteX0" fmla="*/ 689787 w 689787"/>
              <a:gd name="connsiteY0" fmla="*/ 0 h 610664"/>
              <a:gd name="connsiteX1" fmla="*/ 489762 w 689787"/>
              <a:gd name="connsiteY1" fmla="*/ 196850 h 610664"/>
              <a:gd name="connsiteX2" fmla="*/ 550087 w 689787"/>
              <a:gd name="connsiteY2" fmla="*/ 180975 h 610664"/>
              <a:gd name="connsiteX3" fmla="*/ 375462 w 689787"/>
              <a:gd name="connsiteY3" fmla="*/ 333375 h 610664"/>
              <a:gd name="connsiteX4" fmla="*/ 184962 w 689787"/>
              <a:gd name="connsiteY4" fmla="*/ 447675 h 610664"/>
              <a:gd name="connsiteX5" fmla="*/ 812 w 689787"/>
              <a:gd name="connsiteY5" fmla="*/ 609600 h 610664"/>
              <a:gd name="connsiteX6" fmla="*/ 127812 w 689787"/>
              <a:gd name="connsiteY6" fmla="*/ 511175 h 610664"/>
              <a:gd name="connsiteX7" fmla="*/ 362762 w 689787"/>
              <a:gd name="connsiteY7" fmla="*/ 381000 h 610664"/>
              <a:gd name="connsiteX8" fmla="*/ 327837 w 689787"/>
              <a:gd name="connsiteY8" fmla="*/ 377825 h 610664"/>
              <a:gd name="connsiteX9" fmla="*/ 477062 w 689787"/>
              <a:gd name="connsiteY9" fmla="*/ 193675 h 610664"/>
              <a:gd name="connsiteX10" fmla="*/ 435787 w 689787"/>
              <a:gd name="connsiteY10" fmla="*/ 231775 h 610664"/>
              <a:gd name="connsiteX11" fmla="*/ 654862 w 689787"/>
              <a:gd name="connsiteY11" fmla="*/ 44450 h 610664"/>
              <a:gd name="connsiteX12" fmla="*/ 689787 w 689787"/>
              <a:gd name="connsiteY12" fmla="*/ 0 h 61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9787" h="610664">
                <a:moveTo>
                  <a:pt x="689787" y="0"/>
                </a:moveTo>
                <a:cubicBezTo>
                  <a:pt x="601416" y="83344"/>
                  <a:pt x="513045" y="166688"/>
                  <a:pt x="489762" y="196850"/>
                </a:cubicBezTo>
                <a:cubicBezTo>
                  <a:pt x="466479" y="227012"/>
                  <a:pt x="569137" y="158221"/>
                  <a:pt x="550087" y="180975"/>
                </a:cubicBezTo>
                <a:cubicBezTo>
                  <a:pt x="531037" y="203729"/>
                  <a:pt x="436316" y="288925"/>
                  <a:pt x="375462" y="333375"/>
                </a:cubicBezTo>
                <a:cubicBezTo>
                  <a:pt x="314608" y="377825"/>
                  <a:pt x="247404" y="401637"/>
                  <a:pt x="184962" y="447675"/>
                </a:cubicBezTo>
                <a:cubicBezTo>
                  <a:pt x="122520" y="493713"/>
                  <a:pt x="10337" y="599017"/>
                  <a:pt x="812" y="609600"/>
                </a:cubicBezTo>
                <a:cubicBezTo>
                  <a:pt x="-8713" y="620183"/>
                  <a:pt x="67487" y="549275"/>
                  <a:pt x="127812" y="511175"/>
                </a:cubicBezTo>
                <a:cubicBezTo>
                  <a:pt x="188137" y="473075"/>
                  <a:pt x="329425" y="403225"/>
                  <a:pt x="362762" y="381000"/>
                </a:cubicBezTo>
                <a:cubicBezTo>
                  <a:pt x="396099" y="358775"/>
                  <a:pt x="308787" y="409046"/>
                  <a:pt x="327837" y="377825"/>
                </a:cubicBezTo>
                <a:cubicBezTo>
                  <a:pt x="346887" y="346604"/>
                  <a:pt x="459070" y="218017"/>
                  <a:pt x="477062" y="193675"/>
                </a:cubicBezTo>
                <a:cubicBezTo>
                  <a:pt x="495054" y="169333"/>
                  <a:pt x="406154" y="256646"/>
                  <a:pt x="435787" y="231775"/>
                </a:cubicBezTo>
                <a:cubicBezTo>
                  <a:pt x="465420" y="206904"/>
                  <a:pt x="654862" y="44450"/>
                  <a:pt x="654862" y="44450"/>
                </a:cubicBezTo>
                <a:lnTo>
                  <a:pt x="689787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00F677B4-24D6-CF3C-A491-2019F08E5CA0}"/>
              </a:ext>
            </a:extLst>
          </p:cNvPr>
          <p:cNvSpPr/>
          <p:nvPr/>
        </p:nvSpPr>
        <p:spPr>
          <a:xfrm>
            <a:off x="5222087" y="3770109"/>
            <a:ext cx="664479" cy="329370"/>
          </a:xfrm>
          <a:custGeom>
            <a:avLst/>
            <a:gdLst>
              <a:gd name="connsiteX0" fmla="*/ 645313 w 664479"/>
              <a:gd name="connsiteY0" fmla="*/ 4966 h 329370"/>
              <a:gd name="connsiteX1" fmla="*/ 238913 w 664479"/>
              <a:gd name="connsiteY1" fmla="*/ 144666 h 329370"/>
              <a:gd name="connsiteX2" fmla="*/ 273838 w 664479"/>
              <a:gd name="connsiteY2" fmla="*/ 138316 h 329370"/>
              <a:gd name="connsiteX3" fmla="*/ 788 w 664479"/>
              <a:gd name="connsiteY3" fmla="*/ 328816 h 329370"/>
              <a:gd name="connsiteX4" fmla="*/ 191288 w 664479"/>
              <a:gd name="connsiteY4" fmla="*/ 195466 h 329370"/>
              <a:gd name="connsiteX5" fmla="*/ 203988 w 664479"/>
              <a:gd name="connsiteY5" fmla="*/ 166891 h 329370"/>
              <a:gd name="connsiteX6" fmla="*/ 159538 w 664479"/>
              <a:gd name="connsiteY6" fmla="*/ 170066 h 329370"/>
              <a:gd name="connsiteX7" fmla="*/ 381788 w 664479"/>
              <a:gd name="connsiteY7" fmla="*/ 55766 h 329370"/>
              <a:gd name="connsiteX8" fmla="*/ 575463 w 664479"/>
              <a:gd name="connsiteY8" fmla="*/ 33541 h 329370"/>
              <a:gd name="connsiteX9" fmla="*/ 645313 w 664479"/>
              <a:gd name="connsiteY9" fmla="*/ 4966 h 3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4479" h="329370">
                <a:moveTo>
                  <a:pt x="645313" y="4966"/>
                </a:moveTo>
                <a:cubicBezTo>
                  <a:pt x="589221" y="23487"/>
                  <a:pt x="300826" y="122441"/>
                  <a:pt x="238913" y="144666"/>
                </a:cubicBezTo>
                <a:cubicBezTo>
                  <a:pt x="177000" y="166891"/>
                  <a:pt x="313525" y="107624"/>
                  <a:pt x="273838" y="138316"/>
                </a:cubicBezTo>
                <a:cubicBezTo>
                  <a:pt x="234150" y="169008"/>
                  <a:pt x="788" y="328816"/>
                  <a:pt x="788" y="328816"/>
                </a:cubicBezTo>
                <a:cubicBezTo>
                  <a:pt x="-12970" y="338341"/>
                  <a:pt x="157421" y="222453"/>
                  <a:pt x="191288" y="195466"/>
                </a:cubicBezTo>
                <a:cubicBezTo>
                  <a:pt x="225155" y="168479"/>
                  <a:pt x="209280" y="171124"/>
                  <a:pt x="203988" y="166891"/>
                </a:cubicBezTo>
                <a:cubicBezTo>
                  <a:pt x="198696" y="162658"/>
                  <a:pt x="129905" y="188587"/>
                  <a:pt x="159538" y="170066"/>
                </a:cubicBezTo>
                <a:cubicBezTo>
                  <a:pt x="189171" y="151545"/>
                  <a:pt x="312467" y="78520"/>
                  <a:pt x="381788" y="55766"/>
                </a:cubicBezTo>
                <a:cubicBezTo>
                  <a:pt x="451109" y="33012"/>
                  <a:pt x="529955" y="42008"/>
                  <a:pt x="575463" y="33541"/>
                </a:cubicBezTo>
                <a:cubicBezTo>
                  <a:pt x="620971" y="25074"/>
                  <a:pt x="701405" y="-13555"/>
                  <a:pt x="645313" y="496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6FE0751F-3376-950F-F473-C06E3FE12F47}"/>
              </a:ext>
            </a:extLst>
          </p:cNvPr>
          <p:cNvSpPr/>
          <p:nvPr/>
        </p:nvSpPr>
        <p:spPr>
          <a:xfrm>
            <a:off x="5323856" y="3866392"/>
            <a:ext cx="459622" cy="241101"/>
          </a:xfrm>
          <a:custGeom>
            <a:avLst/>
            <a:gdLst>
              <a:gd name="connsiteX0" fmla="*/ 457819 w 459622"/>
              <a:gd name="connsiteY0" fmla="*/ 758 h 241101"/>
              <a:gd name="connsiteX1" fmla="*/ 286369 w 459622"/>
              <a:gd name="connsiteY1" fmla="*/ 57908 h 241101"/>
              <a:gd name="connsiteX2" fmla="*/ 3794 w 459622"/>
              <a:gd name="connsiteY2" fmla="*/ 238883 h 241101"/>
              <a:gd name="connsiteX3" fmla="*/ 121269 w 459622"/>
              <a:gd name="connsiteY3" fmla="*/ 159508 h 241101"/>
              <a:gd name="connsiteX4" fmla="*/ 89519 w 459622"/>
              <a:gd name="connsiteY4" fmla="*/ 172208 h 241101"/>
              <a:gd name="connsiteX5" fmla="*/ 181594 w 459622"/>
              <a:gd name="connsiteY5" fmla="*/ 89658 h 241101"/>
              <a:gd name="connsiteX6" fmla="*/ 457819 w 459622"/>
              <a:gd name="connsiteY6" fmla="*/ 758 h 241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622" h="241101">
                <a:moveTo>
                  <a:pt x="457819" y="758"/>
                </a:moveTo>
                <a:cubicBezTo>
                  <a:pt x="475281" y="-4534"/>
                  <a:pt x="362040" y="18221"/>
                  <a:pt x="286369" y="57908"/>
                </a:cubicBezTo>
                <a:cubicBezTo>
                  <a:pt x="210698" y="97595"/>
                  <a:pt x="31311" y="221950"/>
                  <a:pt x="3794" y="238883"/>
                </a:cubicBezTo>
                <a:cubicBezTo>
                  <a:pt x="-23723" y="255816"/>
                  <a:pt x="106981" y="170621"/>
                  <a:pt x="121269" y="159508"/>
                </a:cubicBezTo>
                <a:cubicBezTo>
                  <a:pt x="135556" y="148396"/>
                  <a:pt x="79465" y="183850"/>
                  <a:pt x="89519" y="172208"/>
                </a:cubicBezTo>
                <a:cubicBezTo>
                  <a:pt x="99573" y="160566"/>
                  <a:pt x="123915" y="117704"/>
                  <a:pt x="181594" y="89658"/>
                </a:cubicBezTo>
                <a:cubicBezTo>
                  <a:pt x="239273" y="61612"/>
                  <a:pt x="440357" y="6050"/>
                  <a:pt x="457819" y="75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8D29E04A-92EA-DC9C-CED5-0384616DD6C5}"/>
              </a:ext>
            </a:extLst>
          </p:cNvPr>
          <p:cNvSpPr/>
          <p:nvPr/>
        </p:nvSpPr>
        <p:spPr>
          <a:xfrm>
            <a:off x="5117132" y="3904831"/>
            <a:ext cx="350621" cy="231202"/>
          </a:xfrm>
          <a:custGeom>
            <a:avLst/>
            <a:gdLst>
              <a:gd name="connsiteX0" fmla="*/ 7318 w 350621"/>
              <a:gd name="connsiteY0" fmla="*/ 219494 h 231202"/>
              <a:gd name="connsiteX1" fmla="*/ 178768 w 350621"/>
              <a:gd name="connsiteY1" fmla="*/ 133769 h 231202"/>
              <a:gd name="connsiteX2" fmla="*/ 347043 w 350621"/>
              <a:gd name="connsiteY2" fmla="*/ 3594 h 231202"/>
              <a:gd name="connsiteX3" fmla="*/ 286718 w 350621"/>
              <a:gd name="connsiteY3" fmla="*/ 44869 h 231202"/>
              <a:gd name="connsiteX4" fmla="*/ 204168 w 350621"/>
              <a:gd name="connsiteY4" fmla="*/ 133769 h 231202"/>
              <a:gd name="connsiteX5" fmla="*/ 312118 w 350621"/>
              <a:gd name="connsiteY5" fmla="*/ 48044 h 231202"/>
              <a:gd name="connsiteX6" fmla="*/ 58118 w 350621"/>
              <a:gd name="connsiteY6" fmla="*/ 213144 h 231202"/>
              <a:gd name="connsiteX7" fmla="*/ 7318 w 350621"/>
              <a:gd name="connsiteY7" fmla="*/ 219494 h 23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621" h="231202">
                <a:moveTo>
                  <a:pt x="7318" y="219494"/>
                </a:moveTo>
                <a:cubicBezTo>
                  <a:pt x="27426" y="206265"/>
                  <a:pt x="122147" y="169752"/>
                  <a:pt x="178768" y="133769"/>
                </a:cubicBezTo>
                <a:cubicBezTo>
                  <a:pt x="235389" y="97786"/>
                  <a:pt x="329051" y="18411"/>
                  <a:pt x="347043" y="3594"/>
                </a:cubicBezTo>
                <a:cubicBezTo>
                  <a:pt x="365035" y="-11223"/>
                  <a:pt x="310531" y="23173"/>
                  <a:pt x="286718" y="44869"/>
                </a:cubicBezTo>
                <a:cubicBezTo>
                  <a:pt x="262905" y="66565"/>
                  <a:pt x="199935" y="133240"/>
                  <a:pt x="204168" y="133769"/>
                </a:cubicBezTo>
                <a:cubicBezTo>
                  <a:pt x="208401" y="134298"/>
                  <a:pt x="336460" y="34815"/>
                  <a:pt x="312118" y="48044"/>
                </a:cubicBezTo>
                <a:cubicBezTo>
                  <a:pt x="287776" y="61273"/>
                  <a:pt x="106272" y="186686"/>
                  <a:pt x="58118" y="213144"/>
                </a:cubicBezTo>
                <a:cubicBezTo>
                  <a:pt x="9964" y="239602"/>
                  <a:pt x="-12790" y="232723"/>
                  <a:pt x="7318" y="21949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CB3EA1C7-1757-4707-FC0F-7E9606CBDCD5}"/>
              </a:ext>
            </a:extLst>
          </p:cNvPr>
          <p:cNvSpPr/>
          <p:nvPr/>
        </p:nvSpPr>
        <p:spPr>
          <a:xfrm>
            <a:off x="2578859" y="3140722"/>
            <a:ext cx="576615" cy="761960"/>
          </a:xfrm>
          <a:custGeom>
            <a:avLst/>
            <a:gdLst>
              <a:gd name="connsiteX0" fmla="*/ 573916 w 576615"/>
              <a:gd name="connsiteY0" fmla="*/ 2528 h 761960"/>
              <a:gd name="connsiteX1" fmla="*/ 135766 w 576615"/>
              <a:gd name="connsiteY1" fmla="*/ 389878 h 761960"/>
              <a:gd name="connsiteX2" fmla="*/ 269116 w 576615"/>
              <a:gd name="connsiteY2" fmla="*/ 339078 h 761960"/>
              <a:gd name="connsiteX3" fmla="*/ 50041 w 576615"/>
              <a:gd name="connsiteY3" fmla="*/ 637528 h 761960"/>
              <a:gd name="connsiteX4" fmla="*/ 100841 w 576615"/>
              <a:gd name="connsiteY4" fmla="*/ 567678 h 761960"/>
              <a:gd name="connsiteX5" fmla="*/ 2416 w 576615"/>
              <a:gd name="connsiteY5" fmla="*/ 758178 h 761960"/>
              <a:gd name="connsiteX6" fmla="*/ 46866 w 576615"/>
              <a:gd name="connsiteY6" fmla="*/ 666103 h 761960"/>
              <a:gd name="connsiteX7" fmla="*/ 224666 w 576615"/>
              <a:gd name="connsiteY7" fmla="*/ 335903 h 761960"/>
              <a:gd name="connsiteX8" fmla="*/ 221491 w 576615"/>
              <a:gd name="connsiteY8" fmla="*/ 351778 h 761960"/>
              <a:gd name="connsiteX9" fmla="*/ 361191 w 576615"/>
              <a:gd name="connsiteY9" fmla="*/ 234303 h 761960"/>
              <a:gd name="connsiteX10" fmla="*/ 323091 w 576615"/>
              <a:gd name="connsiteY10" fmla="*/ 221603 h 761960"/>
              <a:gd name="connsiteX11" fmla="*/ 573916 w 576615"/>
              <a:gd name="connsiteY11" fmla="*/ 2528 h 76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6615" h="761960">
                <a:moveTo>
                  <a:pt x="573916" y="2528"/>
                </a:moveTo>
                <a:cubicBezTo>
                  <a:pt x="542695" y="30574"/>
                  <a:pt x="186566" y="333786"/>
                  <a:pt x="135766" y="389878"/>
                </a:cubicBezTo>
                <a:cubicBezTo>
                  <a:pt x="84966" y="445970"/>
                  <a:pt x="283403" y="297803"/>
                  <a:pt x="269116" y="339078"/>
                </a:cubicBezTo>
                <a:cubicBezTo>
                  <a:pt x="254828" y="380353"/>
                  <a:pt x="78087" y="599428"/>
                  <a:pt x="50041" y="637528"/>
                </a:cubicBezTo>
                <a:cubicBezTo>
                  <a:pt x="21995" y="675628"/>
                  <a:pt x="108778" y="547570"/>
                  <a:pt x="100841" y="567678"/>
                </a:cubicBezTo>
                <a:cubicBezTo>
                  <a:pt x="92904" y="587786"/>
                  <a:pt x="11412" y="741774"/>
                  <a:pt x="2416" y="758178"/>
                </a:cubicBezTo>
                <a:cubicBezTo>
                  <a:pt x="-6580" y="774582"/>
                  <a:pt x="9824" y="736482"/>
                  <a:pt x="46866" y="666103"/>
                </a:cubicBezTo>
                <a:cubicBezTo>
                  <a:pt x="83908" y="595724"/>
                  <a:pt x="195562" y="388290"/>
                  <a:pt x="224666" y="335903"/>
                </a:cubicBezTo>
                <a:cubicBezTo>
                  <a:pt x="253770" y="283516"/>
                  <a:pt x="198737" y="368711"/>
                  <a:pt x="221491" y="351778"/>
                </a:cubicBezTo>
                <a:cubicBezTo>
                  <a:pt x="244245" y="334845"/>
                  <a:pt x="344258" y="255999"/>
                  <a:pt x="361191" y="234303"/>
                </a:cubicBezTo>
                <a:cubicBezTo>
                  <a:pt x="378124" y="212607"/>
                  <a:pt x="290283" y="254941"/>
                  <a:pt x="323091" y="221603"/>
                </a:cubicBezTo>
                <a:cubicBezTo>
                  <a:pt x="355899" y="188266"/>
                  <a:pt x="605137" y="-25518"/>
                  <a:pt x="573916" y="25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B8F60949-FD8C-3E77-7661-1B30B9F576CA}"/>
              </a:ext>
            </a:extLst>
          </p:cNvPr>
          <p:cNvSpPr/>
          <p:nvPr/>
        </p:nvSpPr>
        <p:spPr>
          <a:xfrm>
            <a:off x="1961589" y="3374845"/>
            <a:ext cx="1468725" cy="587639"/>
          </a:xfrm>
          <a:custGeom>
            <a:avLst/>
            <a:gdLst>
              <a:gd name="connsiteX0" fmla="*/ 86286 w 1468725"/>
              <a:gd name="connsiteY0" fmla="*/ 180 h 587639"/>
              <a:gd name="connsiteX1" fmla="*/ 89461 w 1468725"/>
              <a:gd name="connsiteY1" fmla="*/ 216080 h 587639"/>
              <a:gd name="connsiteX2" fmla="*/ 70411 w 1468725"/>
              <a:gd name="connsiteY2" fmla="*/ 184330 h 587639"/>
              <a:gd name="connsiteX3" fmla="*/ 235511 w 1468725"/>
              <a:gd name="connsiteY3" fmla="*/ 412930 h 587639"/>
              <a:gd name="connsiteX4" fmla="*/ 225986 w 1468725"/>
              <a:gd name="connsiteY4" fmla="*/ 374830 h 587639"/>
              <a:gd name="connsiteX5" fmla="*/ 460936 w 1468725"/>
              <a:gd name="connsiteY5" fmla="*/ 527230 h 587639"/>
              <a:gd name="connsiteX6" fmla="*/ 479986 w 1468725"/>
              <a:gd name="connsiteY6" fmla="*/ 498655 h 587639"/>
              <a:gd name="connsiteX7" fmla="*/ 968936 w 1468725"/>
              <a:gd name="connsiteY7" fmla="*/ 508180 h 587639"/>
              <a:gd name="connsiteX8" fmla="*/ 756211 w 1468725"/>
              <a:gd name="connsiteY8" fmla="*/ 543105 h 587639"/>
              <a:gd name="connsiteX9" fmla="*/ 1467411 w 1468725"/>
              <a:gd name="connsiteY9" fmla="*/ 508180 h 587639"/>
              <a:gd name="connsiteX10" fmla="*/ 924486 w 1468725"/>
              <a:gd name="connsiteY10" fmla="*/ 587555 h 587639"/>
              <a:gd name="connsiteX11" fmla="*/ 613336 w 1468725"/>
              <a:gd name="connsiteY11" fmla="*/ 524055 h 587639"/>
              <a:gd name="connsiteX12" fmla="*/ 692711 w 1468725"/>
              <a:gd name="connsiteY12" fmla="*/ 552630 h 587639"/>
              <a:gd name="connsiteX13" fmla="*/ 225986 w 1468725"/>
              <a:gd name="connsiteY13" fmla="*/ 365305 h 587639"/>
              <a:gd name="connsiteX14" fmla="*/ 3736 w 1468725"/>
              <a:gd name="connsiteY14" fmla="*/ 225605 h 587639"/>
              <a:gd name="connsiteX15" fmla="*/ 86286 w 1468725"/>
              <a:gd name="connsiteY15" fmla="*/ 257355 h 587639"/>
              <a:gd name="connsiteX16" fmla="*/ 86286 w 1468725"/>
              <a:gd name="connsiteY16" fmla="*/ 180 h 58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8725" h="587639">
                <a:moveTo>
                  <a:pt x="86286" y="180"/>
                </a:moveTo>
                <a:cubicBezTo>
                  <a:pt x="86815" y="-6699"/>
                  <a:pt x="92107" y="185388"/>
                  <a:pt x="89461" y="216080"/>
                </a:cubicBezTo>
                <a:cubicBezTo>
                  <a:pt x="86815" y="246772"/>
                  <a:pt x="46069" y="151522"/>
                  <a:pt x="70411" y="184330"/>
                </a:cubicBezTo>
                <a:cubicBezTo>
                  <a:pt x="94753" y="217138"/>
                  <a:pt x="209582" y="381180"/>
                  <a:pt x="235511" y="412930"/>
                </a:cubicBezTo>
                <a:cubicBezTo>
                  <a:pt x="261440" y="444680"/>
                  <a:pt x="188415" y="355780"/>
                  <a:pt x="225986" y="374830"/>
                </a:cubicBezTo>
                <a:cubicBezTo>
                  <a:pt x="263557" y="393880"/>
                  <a:pt x="418603" y="506592"/>
                  <a:pt x="460936" y="527230"/>
                </a:cubicBezTo>
                <a:cubicBezTo>
                  <a:pt x="503269" y="547868"/>
                  <a:pt x="395319" y="501830"/>
                  <a:pt x="479986" y="498655"/>
                </a:cubicBezTo>
                <a:cubicBezTo>
                  <a:pt x="564653" y="495480"/>
                  <a:pt x="922899" y="500772"/>
                  <a:pt x="968936" y="508180"/>
                </a:cubicBezTo>
                <a:cubicBezTo>
                  <a:pt x="1014974" y="515588"/>
                  <a:pt x="673132" y="543105"/>
                  <a:pt x="756211" y="543105"/>
                </a:cubicBezTo>
                <a:cubicBezTo>
                  <a:pt x="839290" y="543105"/>
                  <a:pt x="1439365" y="500772"/>
                  <a:pt x="1467411" y="508180"/>
                </a:cubicBezTo>
                <a:cubicBezTo>
                  <a:pt x="1495457" y="515588"/>
                  <a:pt x="1066832" y="584909"/>
                  <a:pt x="924486" y="587555"/>
                </a:cubicBezTo>
                <a:cubicBezTo>
                  <a:pt x="782140" y="590201"/>
                  <a:pt x="651965" y="529876"/>
                  <a:pt x="613336" y="524055"/>
                </a:cubicBezTo>
                <a:cubicBezTo>
                  <a:pt x="574707" y="518234"/>
                  <a:pt x="692711" y="552630"/>
                  <a:pt x="692711" y="552630"/>
                </a:cubicBezTo>
                <a:cubicBezTo>
                  <a:pt x="628153" y="526172"/>
                  <a:pt x="340815" y="419809"/>
                  <a:pt x="225986" y="365305"/>
                </a:cubicBezTo>
                <a:cubicBezTo>
                  <a:pt x="111157" y="310801"/>
                  <a:pt x="27019" y="243597"/>
                  <a:pt x="3736" y="225605"/>
                </a:cubicBezTo>
                <a:cubicBezTo>
                  <a:pt x="-19547" y="207613"/>
                  <a:pt x="73057" y="288576"/>
                  <a:pt x="86286" y="257355"/>
                </a:cubicBezTo>
                <a:cubicBezTo>
                  <a:pt x="99515" y="226134"/>
                  <a:pt x="85757" y="7059"/>
                  <a:pt x="86286" y="18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C72D4440-AFA6-7AEA-C777-4992ADC140CE}"/>
              </a:ext>
            </a:extLst>
          </p:cNvPr>
          <p:cNvSpPr/>
          <p:nvPr/>
        </p:nvSpPr>
        <p:spPr>
          <a:xfrm>
            <a:off x="1974339" y="3465027"/>
            <a:ext cx="1842080" cy="707843"/>
          </a:xfrm>
          <a:custGeom>
            <a:avLst/>
            <a:gdLst>
              <a:gd name="connsiteX0" fmla="*/ 1842011 w 1842080"/>
              <a:gd name="connsiteY0" fmla="*/ 262423 h 707843"/>
              <a:gd name="connsiteX1" fmla="*/ 1438786 w 1842080"/>
              <a:gd name="connsiteY1" fmla="*/ 481498 h 707843"/>
              <a:gd name="connsiteX2" fmla="*/ 1175261 w 1842080"/>
              <a:gd name="connsiteY2" fmla="*/ 630723 h 707843"/>
              <a:gd name="connsiteX3" fmla="*/ 1337186 w 1842080"/>
              <a:gd name="connsiteY3" fmla="*/ 598973 h 707843"/>
              <a:gd name="connsiteX4" fmla="*/ 927611 w 1842080"/>
              <a:gd name="connsiteY4" fmla="*/ 662473 h 707843"/>
              <a:gd name="connsiteX5" fmla="*/ 845061 w 1842080"/>
              <a:gd name="connsiteY5" fmla="*/ 694223 h 707843"/>
              <a:gd name="connsiteX6" fmla="*/ 819661 w 1842080"/>
              <a:gd name="connsiteY6" fmla="*/ 700573 h 707843"/>
              <a:gd name="connsiteX7" fmla="*/ 737111 w 1842080"/>
              <a:gd name="connsiteY7" fmla="*/ 697398 h 707843"/>
              <a:gd name="connsiteX8" fmla="*/ 368811 w 1842080"/>
              <a:gd name="connsiteY8" fmla="*/ 573573 h 707843"/>
              <a:gd name="connsiteX9" fmla="*/ 371986 w 1842080"/>
              <a:gd name="connsiteY9" fmla="*/ 570398 h 707843"/>
              <a:gd name="connsiteX10" fmla="*/ 79886 w 1842080"/>
              <a:gd name="connsiteY10" fmla="*/ 297348 h 707843"/>
              <a:gd name="connsiteX11" fmla="*/ 89411 w 1842080"/>
              <a:gd name="connsiteY11" fmla="*/ 310048 h 707843"/>
              <a:gd name="connsiteX12" fmla="*/ 511 w 1842080"/>
              <a:gd name="connsiteY12" fmla="*/ 116373 h 707843"/>
              <a:gd name="connsiteX13" fmla="*/ 54486 w 1842080"/>
              <a:gd name="connsiteY13" fmla="*/ 2073 h 707843"/>
              <a:gd name="connsiteX14" fmla="*/ 86236 w 1842080"/>
              <a:gd name="connsiteY14" fmla="*/ 211623 h 707843"/>
              <a:gd name="connsiteX15" fmla="*/ 19561 w 1842080"/>
              <a:gd name="connsiteY15" fmla="*/ 81448 h 707843"/>
              <a:gd name="connsiteX16" fmla="*/ 146561 w 1842080"/>
              <a:gd name="connsiteY16" fmla="*/ 256073 h 707843"/>
              <a:gd name="connsiteX17" fmla="*/ 254511 w 1842080"/>
              <a:gd name="connsiteY17" fmla="*/ 452923 h 707843"/>
              <a:gd name="connsiteX18" fmla="*/ 241811 w 1842080"/>
              <a:gd name="connsiteY18" fmla="*/ 440223 h 707843"/>
              <a:gd name="connsiteX19" fmla="*/ 606936 w 1842080"/>
              <a:gd name="connsiteY19" fmla="*/ 630723 h 707843"/>
              <a:gd name="connsiteX20" fmla="*/ 641861 w 1842080"/>
              <a:gd name="connsiteY20" fmla="*/ 627548 h 707843"/>
              <a:gd name="connsiteX21" fmla="*/ 921261 w 1842080"/>
              <a:gd name="connsiteY21" fmla="*/ 656123 h 707843"/>
              <a:gd name="connsiteX22" fmla="*/ 946661 w 1842080"/>
              <a:gd name="connsiteY22" fmla="*/ 649773 h 707843"/>
              <a:gd name="connsiteX23" fmla="*/ 1375286 w 1842080"/>
              <a:gd name="connsiteY23" fmla="*/ 560873 h 707843"/>
              <a:gd name="connsiteX24" fmla="*/ 1054611 w 1842080"/>
              <a:gd name="connsiteY24" fmla="*/ 656123 h 707843"/>
              <a:gd name="connsiteX25" fmla="*/ 1407036 w 1842080"/>
              <a:gd name="connsiteY25" fmla="*/ 529123 h 707843"/>
              <a:gd name="connsiteX26" fmla="*/ 1842011 w 1842080"/>
              <a:gd name="connsiteY26" fmla="*/ 262423 h 70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42080" h="707843">
                <a:moveTo>
                  <a:pt x="1842011" y="262423"/>
                </a:moveTo>
                <a:cubicBezTo>
                  <a:pt x="1847303" y="254486"/>
                  <a:pt x="1549911" y="420115"/>
                  <a:pt x="1438786" y="481498"/>
                </a:cubicBezTo>
                <a:cubicBezTo>
                  <a:pt x="1327661" y="542881"/>
                  <a:pt x="1192194" y="611144"/>
                  <a:pt x="1175261" y="630723"/>
                </a:cubicBezTo>
                <a:cubicBezTo>
                  <a:pt x="1158328" y="650302"/>
                  <a:pt x="1378461" y="593681"/>
                  <a:pt x="1337186" y="598973"/>
                </a:cubicBezTo>
                <a:cubicBezTo>
                  <a:pt x="1295911" y="604265"/>
                  <a:pt x="1009632" y="646598"/>
                  <a:pt x="927611" y="662473"/>
                </a:cubicBezTo>
                <a:cubicBezTo>
                  <a:pt x="845590" y="678348"/>
                  <a:pt x="863053" y="687873"/>
                  <a:pt x="845061" y="694223"/>
                </a:cubicBezTo>
                <a:cubicBezTo>
                  <a:pt x="827069" y="700573"/>
                  <a:pt x="837653" y="700044"/>
                  <a:pt x="819661" y="700573"/>
                </a:cubicBezTo>
                <a:cubicBezTo>
                  <a:pt x="801669" y="701102"/>
                  <a:pt x="812253" y="718565"/>
                  <a:pt x="737111" y="697398"/>
                </a:cubicBezTo>
                <a:cubicBezTo>
                  <a:pt x="661969" y="676231"/>
                  <a:pt x="429665" y="594740"/>
                  <a:pt x="368811" y="573573"/>
                </a:cubicBezTo>
                <a:cubicBezTo>
                  <a:pt x="307957" y="552406"/>
                  <a:pt x="420140" y="616435"/>
                  <a:pt x="371986" y="570398"/>
                </a:cubicBezTo>
                <a:cubicBezTo>
                  <a:pt x="323832" y="524361"/>
                  <a:pt x="126982" y="340740"/>
                  <a:pt x="79886" y="297348"/>
                </a:cubicBezTo>
                <a:cubicBezTo>
                  <a:pt x="32790" y="253956"/>
                  <a:pt x="102640" y="340210"/>
                  <a:pt x="89411" y="310048"/>
                </a:cubicBezTo>
                <a:cubicBezTo>
                  <a:pt x="76182" y="279886"/>
                  <a:pt x="6332" y="167702"/>
                  <a:pt x="511" y="116373"/>
                </a:cubicBezTo>
                <a:cubicBezTo>
                  <a:pt x="-5310" y="65044"/>
                  <a:pt x="40198" y="-13802"/>
                  <a:pt x="54486" y="2073"/>
                </a:cubicBezTo>
                <a:cubicBezTo>
                  <a:pt x="68773" y="17948"/>
                  <a:pt x="92057" y="198394"/>
                  <a:pt x="86236" y="211623"/>
                </a:cubicBezTo>
                <a:cubicBezTo>
                  <a:pt x="80415" y="224852"/>
                  <a:pt x="9507" y="74040"/>
                  <a:pt x="19561" y="81448"/>
                </a:cubicBezTo>
                <a:cubicBezTo>
                  <a:pt x="29615" y="88856"/>
                  <a:pt x="107403" y="194160"/>
                  <a:pt x="146561" y="256073"/>
                </a:cubicBezTo>
                <a:cubicBezTo>
                  <a:pt x="185719" y="317986"/>
                  <a:pt x="238636" y="422231"/>
                  <a:pt x="254511" y="452923"/>
                </a:cubicBezTo>
                <a:cubicBezTo>
                  <a:pt x="270386" y="483615"/>
                  <a:pt x="183074" y="410590"/>
                  <a:pt x="241811" y="440223"/>
                </a:cubicBezTo>
                <a:cubicBezTo>
                  <a:pt x="300548" y="469856"/>
                  <a:pt x="540261" y="599502"/>
                  <a:pt x="606936" y="630723"/>
                </a:cubicBezTo>
                <a:cubicBezTo>
                  <a:pt x="673611" y="661944"/>
                  <a:pt x="589474" y="623315"/>
                  <a:pt x="641861" y="627548"/>
                </a:cubicBezTo>
                <a:cubicBezTo>
                  <a:pt x="694248" y="631781"/>
                  <a:pt x="870461" y="652419"/>
                  <a:pt x="921261" y="656123"/>
                </a:cubicBezTo>
                <a:cubicBezTo>
                  <a:pt x="972061" y="659827"/>
                  <a:pt x="946661" y="649773"/>
                  <a:pt x="946661" y="649773"/>
                </a:cubicBezTo>
                <a:cubicBezTo>
                  <a:pt x="1022332" y="633898"/>
                  <a:pt x="1357295" y="559815"/>
                  <a:pt x="1375286" y="560873"/>
                </a:cubicBezTo>
                <a:cubicBezTo>
                  <a:pt x="1393277" y="561931"/>
                  <a:pt x="1049319" y="661415"/>
                  <a:pt x="1054611" y="656123"/>
                </a:cubicBezTo>
                <a:cubicBezTo>
                  <a:pt x="1059903" y="650831"/>
                  <a:pt x="1278448" y="591565"/>
                  <a:pt x="1407036" y="529123"/>
                </a:cubicBezTo>
                <a:cubicBezTo>
                  <a:pt x="1535623" y="466681"/>
                  <a:pt x="1836719" y="270360"/>
                  <a:pt x="1842011" y="2624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F024C557-2972-5980-6CAD-6F9AB9B085FE}"/>
              </a:ext>
            </a:extLst>
          </p:cNvPr>
          <p:cNvSpPr/>
          <p:nvPr/>
        </p:nvSpPr>
        <p:spPr>
          <a:xfrm>
            <a:off x="1877926" y="3382973"/>
            <a:ext cx="754400" cy="898126"/>
          </a:xfrm>
          <a:custGeom>
            <a:avLst/>
            <a:gdLst>
              <a:gd name="connsiteX0" fmla="*/ 14374 w 754400"/>
              <a:gd name="connsiteY0" fmla="*/ 1577 h 898126"/>
              <a:gd name="connsiteX1" fmla="*/ 4849 w 754400"/>
              <a:gd name="connsiteY1" fmla="*/ 246052 h 898126"/>
              <a:gd name="connsiteX2" fmla="*/ 103274 w 754400"/>
              <a:gd name="connsiteY2" fmla="*/ 338127 h 898126"/>
              <a:gd name="connsiteX3" fmla="*/ 100099 w 754400"/>
              <a:gd name="connsiteY3" fmla="*/ 341302 h 898126"/>
              <a:gd name="connsiteX4" fmla="*/ 211224 w 754400"/>
              <a:gd name="connsiteY4" fmla="*/ 604827 h 898126"/>
              <a:gd name="connsiteX5" fmla="*/ 382674 w 754400"/>
              <a:gd name="connsiteY5" fmla="*/ 700077 h 898126"/>
              <a:gd name="connsiteX6" fmla="*/ 382674 w 754400"/>
              <a:gd name="connsiteY6" fmla="*/ 693727 h 898126"/>
              <a:gd name="connsiteX7" fmla="*/ 731924 w 754400"/>
              <a:gd name="connsiteY7" fmla="*/ 881052 h 898126"/>
              <a:gd name="connsiteX8" fmla="*/ 662074 w 754400"/>
              <a:gd name="connsiteY8" fmla="*/ 852477 h 898126"/>
              <a:gd name="connsiteX9" fmla="*/ 195349 w 754400"/>
              <a:gd name="connsiteY9" fmla="*/ 554027 h 898126"/>
              <a:gd name="connsiteX10" fmla="*/ 201699 w 754400"/>
              <a:gd name="connsiteY10" fmla="*/ 544502 h 898126"/>
              <a:gd name="connsiteX11" fmla="*/ 74699 w 754400"/>
              <a:gd name="connsiteY11" fmla="*/ 395277 h 898126"/>
              <a:gd name="connsiteX12" fmla="*/ 103274 w 754400"/>
              <a:gd name="connsiteY12" fmla="*/ 417502 h 898126"/>
              <a:gd name="connsiteX13" fmla="*/ 8024 w 754400"/>
              <a:gd name="connsiteY13" fmla="*/ 153977 h 898126"/>
              <a:gd name="connsiteX14" fmla="*/ 14374 w 754400"/>
              <a:gd name="connsiteY14" fmla="*/ 1577 h 89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4400" h="898126">
                <a:moveTo>
                  <a:pt x="14374" y="1577"/>
                </a:moveTo>
                <a:cubicBezTo>
                  <a:pt x="13845" y="16923"/>
                  <a:pt x="-9968" y="189960"/>
                  <a:pt x="4849" y="246052"/>
                </a:cubicBezTo>
                <a:cubicBezTo>
                  <a:pt x="19666" y="302144"/>
                  <a:pt x="103274" y="338127"/>
                  <a:pt x="103274" y="338127"/>
                </a:cubicBezTo>
                <a:cubicBezTo>
                  <a:pt x="119149" y="354002"/>
                  <a:pt x="82107" y="296852"/>
                  <a:pt x="100099" y="341302"/>
                </a:cubicBezTo>
                <a:cubicBezTo>
                  <a:pt x="118091" y="385752"/>
                  <a:pt x="164128" y="545031"/>
                  <a:pt x="211224" y="604827"/>
                </a:cubicBezTo>
                <a:cubicBezTo>
                  <a:pt x="258320" y="664623"/>
                  <a:pt x="354099" y="685260"/>
                  <a:pt x="382674" y="700077"/>
                </a:cubicBezTo>
                <a:cubicBezTo>
                  <a:pt x="411249" y="714894"/>
                  <a:pt x="324466" y="663565"/>
                  <a:pt x="382674" y="693727"/>
                </a:cubicBezTo>
                <a:cubicBezTo>
                  <a:pt x="440882" y="723889"/>
                  <a:pt x="685357" y="854594"/>
                  <a:pt x="731924" y="881052"/>
                </a:cubicBezTo>
                <a:cubicBezTo>
                  <a:pt x="778491" y="907510"/>
                  <a:pt x="751503" y="906981"/>
                  <a:pt x="662074" y="852477"/>
                </a:cubicBezTo>
                <a:cubicBezTo>
                  <a:pt x="572645" y="797973"/>
                  <a:pt x="272078" y="605356"/>
                  <a:pt x="195349" y="554027"/>
                </a:cubicBezTo>
                <a:cubicBezTo>
                  <a:pt x="118620" y="502698"/>
                  <a:pt x="221807" y="570960"/>
                  <a:pt x="201699" y="544502"/>
                </a:cubicBezTo>
                <a:cubicBezTo>
                  <a:pt x="181591" y="518044"/>
                  <a:pt x="91103" y="416444"/>
                  <a:pt x="74699" y="395277"/>
                </a:cubicBezTo>
                <a:cubicBezTo>
                  <a:pt x="58295" y="374110"/>
                  <a:pt x="114387" y="457719"/>
                  <a:pt x="103274" y="417502"/>
                </a:cubicBezTo>
                <a:cubicBezTo>
                  <a:pt x="92162" y="377285"/>
                  <a:pt x="20195" y="221710"/>
                  <a:pt x="8024" y="153977"/>
                </a:cubicBezTo>
                <a:cubicBezTo>
                  <a:pt x="-4147" y="86244"/>
                  <a:pt x="14903" y="-13769"/>
                  <a:pt x="14374" y="157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B61952CE-E119-4839-CA5E-261B64A40BD4}"/>
              </a:ext>
            </a:extLst>
          </p:cNvPr>
          <p:cNvSpPr/>
          <p:nvPr/>
        </p:nvSpPr>
        <p:spPr>
          <a:xfrm>
            <a:off x="2616151" y="3354722"/>
            <a:ext cx="1877190" cy="992183"/>
          </a:xfrm>
          <a:custGeom>
            <a:avLst/>
            <a:gdLst>
              <a:gd name="connsiteX0" fmla="*/ 1860599 w 1877190"/>
              <a:gd name="connsiteY0" fmla="*/ 17128 h 992183"/>
              <a:gd name="connsiteX1" fmla="*/ 1485949 w 1877190"/>
              <a:gd name="connsiteY1" fmla="*/ 302878 h 992183"/>
              <a:gd name="connsiteX2" fmla="*/ 1012874 w 1877190"/>
              <a:gd name="connsiteY2" fmla="*/ 652128 h 992183"/>
              <a:gd name="connsiteX3" fmla="*/ 1168449 w 1877190"/>
              <a:gd name="connsiteY3" fmla="*/ 572753 h 992183"/>
              <a:gd name="connsiteX4" fmla="*/ 841424 w 1877190"/>
              <a:gd name="connsiteY4" fmla="*/ 775953 h 992183"/>
              <a:gd name="connsiteX5" fmla="*/ 508049 w 1877190"/>
              <a:gd name="connsiteY5" fmla="*/ 922003 h 992183"/>
              <a:gd name="connsiteX6" fmla="*/ 549324 w 1877190"/>
              <a:gd name="connsiteY6" fmla="*/ 906128 h 992183"/>
              <a:gd name="connsiteX7" fmla="*/ 298499 w 1877190"/>
              <a:gd name="connsiteY7" fmla="*/ 944228 h 992183"/>
              <a:gd name="connsiteX8" fmla="*/ 49 w 1877190"/>
              <a:gd name="connsiteY8" fmla="*/ 991853 h 992183"/>
              <a:gd name="connsiteX9" fmla="*/ 273099 w 1877190"/>
              <a:gd name="connsiteY9" fmla="*/ 918828 h 992183"/>
              <a:gd name="connsiteX10" fmla="*/ 44499 w 1877190"/>
              <a:gd name="connsiteY10" fmla="*/ 902953 h 992183"/>
              <a:gd name="connsiteX11" fmla="*/ 660449 w 1877190"/>
              <a:gd name="connsiteY11" fmla="*/ 820403 h 992183"/>
              <a:gd name="connsiteX12" fmla="*/ 625524 w 1877190"/>
              <a:gd name="connsiteY12" fmla="*/ 845803 h 992183"/>
              <a:gd name="connsiteX13" fmla="*/ 1244649 w 1877190"/>
              <a:gd name="connsiteY13" fmla="*/ 458453 h 992183"/>
              <a:gd name="connsiteX14" fmla="*/ 1273224 w 1877190"/>
              <a:gd name="connsiteY14" fmla="*/ 439403 h 992183"/>
              <a:gd name="connsiteX15" fmla="*/ 1530399 w 1877190"/>
              <a:gd name="connsiteY15" fmla="*/ 210803 h 992183"/>
              <a:gd name="connsiteX16" fmla="*/ 1543099 w 1877190"/>
              <a:gd name="connsiteY16" fmla="*/ 188578 h 992183"/>
              <a:gd name="connsiteX17" fmla="*/ 1781224 w 1877190"/>
              <a:gd name="connsiteY17" fmla="*/ 48878 h 992183"/>
              <a:gd name="connsiteX18" fmla="*/ 1860599 w 1877190"/>
              <a:gd name="connsiteY18" fmla="*/ 17128 h 9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77190" h="992183">
                <a:moveTo>
                  <a:pt x="1860599" y="17128"/>
                </a:moveTo>
                <a:cubicBezTo>
                  <a:pt x="1811387" y="59461"/>
                  <a:pt x="1627236" y="197045"/>
                  <a:pt x="1485949" y="302878"/>
                </a:cubicBezTo>
                <a:cubicBezTo>
                  <a:pt x="1344662" y="408711"/>
                  <a:pt x="1065790" y="607149"/>
                  <a:pt x="1012874" y="652128"/>
                </a:cubicBezTo>
                <a:cubicBezTo>
                  <a:pt x="959958" y="697107"/>
                  <a:pt x="1197024" y="552116"/>
                  <a:pt x="1168449" y="572753"/>
                </a:cubicBezTo>
                <a:cubicBezTo>
                  <a:pt x="1139874" y="593390"/>
                  <a:pt x="951491" y="717745"/>
                  <a:pt x="841424" y="775953"/>
                </a:cubicBezTo>
                <a:cubicBezTo>
                  <a:pt x="731357" y="834161"/>
                  <a:pt x="556732" y="900307"/>
                  <a:pt x="508049" y="922003"/>
                </a:cubicBezTo>
                <a:cubicBezTo>
                  <a:pt x="459366" y="943699"/>
                  <a:pt x="584249" y="902424"/>
                  <a:pt x="549324" y="906128"/>
                </a:cubicBezTo>
                <a:cubicBezTo>
                  <a:pt x="514399" y="909832"/>
                  <a:pt x="298499" y="944228"/>
                  <a:pt x="298499" y="944228"/>
                </a:cubicBezTo>
                <a:cubicBezTo>
                  <a:pt x="206953" y="958515"/>
                  <a:pt x="4282" y="996086"/>
                  <a:pt x="49" y="991853"/>
                </a:cubicBezTo>
                <a:cubicBezTo>
                  <a:pt x="-4184" y="987620"/>
                  <a:pt x="265691" y="933645"/>
                  <a:pt x="273099" y="918828"/>
                </a:cubicBezTo>
                <a:cubicBezTo>
                  <a:pt x="280507" y="904011"/>
                  <a:pt x="-20059" y="919357"/>
                  <a:pt x="44499" y="902953"/>
                </a:cubicBezTo>
                <a:cubicBezTo>
                  <a:pt x="109057" y="886549"/>
                  <a:pt x="563611" y="829928"/>
                  <a:pt x="660449" y="820403"/>
                </a:cubicBezTo>
                <a:cubicBezTo>
                  <a:pt x="757287" y="810878"/>
                  <a:pt x="625524" y="845803"/>
                  <a:pt x="625524" y="845803"/>
                </a:cubicBezTo>
                <a:lnTo>
                  <a:pt x="1244649" y="458453"/>
                </a:lnTo>
                <a:cubicBezTo>
                  <a:pt x="1352599" y="390720"/>
                  <a:pt x="1225599" y="480678"/>
                  <a:pt x="1273224" y="439403"/>
                </a:cubicBezTo>
                <a:cubicBezTo>
                  <a:pt x="1320849" y="398128"/>
                  <a:pt x="1485420" y="252607"/>
                  <a:pt x="1530399" y="210803"/>
                </a:cubicBezTo>
                <a:cubicBezTo>
                  <a:pt x="1575378" y="168999"/>
                  <a:pt x="1501295" y="215566"/>
                  <a:pt x="1543099" y="188578"/>
                </a:cubicBezTo>
                <a:cubicBezTo>
                  <a:pt x="1584903" y="161591"/>
                  <a:pt x="1723016" y="76924"/>
                  <a:pt x="1781224" y="48878"/>
                </a:cubicBezTo>
                <a:cubicBezTo>
                  <a:pt x="1839432" y="20832"/>
                  <a:pt x="1909811" y="-25205"/>
                  <a:pt x="1860599" y="171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2493C70B-91F2-68DB-D503-0E48ECDECEBA}"/>
              </a:ext>
            </a:extLst>
          </p:cNvPr>
          <p:cNvSpPr/>
          <p:nvPr/>
        </p:nvSpPr>
        <p:spPr>
          <a:xfrm>
            <a:off x="1779469" y="3680931"/>
            <a:ext cx="809296" cy="1790877"/>
          </a:xfrm>
          <a:custGeom>
            <a:avLst/>
            <a:gdLst>
              <a:gd name="connsiteX0" fmla="*/ 191899 w 809296"/>
              <a:gd name="connsiteY0" fmla="*/ 1250 h 1790877"/>
              <a:gd name="connsiteX1" fmla="*/ 98492 w 809296"/>
              <a:gd name="connsiteY1" fmla="*/ 271637 h 1790877"/>
              <a:gd name="connsiteX2" fmla="*/ 132905 w 809296"/>
              <a:gd name="connsiteY2" fmla="*/ 645263 h 1790877"/>
              <a:gd name="connsiteX3" fmla="*/ 172234 w 809296"/>
              <a:gd name="connsiteY3" fmla="*/ 615766 h 1790877"/>
              <a:gd name="connsiteX4" fmla="*/ 44415 w 809296"/>
              <a:gd name="connsiteY4" fmla="*/ 866488 h 1790877"/>
              <a:gd name="connsiteX5" fmla="*/ 49331 w 809296"/>
              <a:gd name="connsiteY5" fmla="*/ 1181121 h 1790877"/>
              <a:gd name="connsiteX6" fmla="*/ 44415 w 809296"/>
              <a:gd name="connsiteY6" fmla="*/ 1077882 h 1790877"/>
              <a:gd name="connsiteX7" fmla="*/ 39499 w 809296"/>
              <a:gd name="connsiteY7" fmla="*/ 1422011 h 1790877"/>
              <a:gd name="connsiteX8" fmla="*/ 157486 w 809296"/>
              <a:gd name="connsiteY8" fmla="*/ 1697314 h 1790877"/>
              <a:gd name="connsiteX9" fmla="*/ 196815 w 809296"/>
              <a:gd name="connsiteY9" fmla="*/ 1667817 h 1790877"/>
              <a:gd name="connsiteX10" fmla="*/ 368879 w 809296"/>
              <a:gd name="connsiteY10" fmla="*/ 1790721 h 1790877"/>
              <a:gd name="connsiteX11" fmla="*/ 801499 w 809296"/>
              <a:gd name="connsiteY11" fmla="*/ 1638321 h 1790877"/>
              <a:gd name="connsiteX12" fmla="*/ 629434 w 809296"/>
              <a:gd name="connsiteY12" fmla="*/ 1707146 h 1790877"/>
              <a:gd name="connsiteX13" fmla="*/ 403292 w 809296"/>
              <a:gd name="connsiteY13" fmla="*/ 1741559 h 1790877"/>
              <a:gd name="connsiteX14" fmla="*/ 388544 w 809296"/>
              <a:gd name="connsiteY14" fmla="*/ 1746475 h 1790877"/>
              <a:gd name="connsiteX15" fmla="*/ 98492 w 809296"/>
              <a:gd name="connsiteY15" fmla="*/ 1495753 h 1790877"/>
              <a:gd name="connsiteX16" fmla="*/ 132905 w 809296"/>
              <a:gd name="connsiteY16" fmla="*/ 1657985 h 1790877"/>
              <a:gd name="connsiteX17" fmla="*/ 19834 w 809296"/>
              <a:gd name="connsiteY17" fmla="*/ 1382682 h 1790877"/>
              <a:gd name="connsiteX18" fmla="*/ 44415 w 809296"/>
              <a:gd name="connsiteY18" fmla="*/ 920566 h 1790877"/>
              <a:gd name="connsiteX19" fmla="*/ 142737 w 809296"/>
              <a:gd name="connsiteY19" fmla="*/ 674759 h 1790877"/>
              <a:gd name="connsiteX20" fmla="*/ 170 w 809296"/>
              <a:gd name="connsiteY20" fmla="*/ 379792 h 1790877"/>
              <a:gd name="connsiteX21" fmla="*/ 191899 w 809296"/>
              <a:gd name="connsiteY21" fmla="*/ 1250 h 179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9296" h="1790877">
                <a:moveTo>
                  <a:pt x="191899" y="1250"/>
                </a:moveTo>
                <a:cubicBezTo>
                  <a:pt x="208286" y="-16776"/>
                  <a:pt x="108324" y="164302"/>
                  <a:pt x="98492" y="271637"/>
                </a:cubicBezTo>
                <a:cubicBezTo>
                  <a:pt x="88660" y="378973"/>
                  <a:pt x="120615" y="587908"/>
                  <a:pt x="132905" y="645263"/>
                </a:cubicBezTo>
                <a:cubicBezTo>
                  <a:pt x="145195" y="702618"/>
                  <a:pt x="186982" y="578895"/>
                  <a:pt x="172234" y="615766"/>
                </a:cubicBezTo>
                <a:cubicBezTo>
                  <a:pt x="157486" y="652637"/>
                  <a:pt x="64899" y="772262"/>
                  <a:pt x="44415" y="866488"/>
                </a:cubicBezTo>
                <a:cubicBezTo>
                  <a:pt x="23931" y="960714"/>
                  <a:pt x="49331" y="1145889"/>
                  <a:pt x="49331" y="1181121"/>
                </a:cubicBezTo>
                <a:cubicBezTo>
                  <a:pt x="49331" y="1216353"/>
                  <a:pt x="46054" y="1037734"/>
                  <a:pt x="44415" y="1077882"/>
                </a:cubicBezTo>
                <a:cubicBezTo>
                  <a:pt x="42776" y="1118030"/>
                  <a:pt x="20654" y="1318772"/>
                  <a:pt x="39499" y="1422011"/>
                </a:cubicBezTo>
                <a:cubicBezTo>
                  <a:pt x="58344" y="1525250"/>
                  <a:pt x="131267" y="1656346"/>
                  <a:pt x="157486" y="1697314"/>
                </a:cubicBezTo>
                <a:cubicBezTo>
                  <a:pt x="183705" y="1738282"/>
                  <a:pt x="161583" y="1652249"/>
                  <a:pt x="196815" y="1667817"/>
                </a:cubicBezTo>
                <a:cubicBezTo>
                  <a:pt x="232047" y="1683385"/>
                  <a:pt x="268098" y="1795637"/>
                  <a:pt x="368879" y="1790721"/>
                </a:cubicBezTo>
                <a:cubicBezTo>
                  <a:pt x="469660" y="1785805"/>
                  <a:pt x="758073" y="1652250"/>
                  <a:pt x="801499" y="1638321"/>
                </a:cubicBezTo>
                <a:cubicBezTo>
                  <a:pt x="844925" y="1624392"/>
                  <a:pt x="695802" y="1689940"/>
                  <a:pt x="629434" y="1707146"/>
                </a:cubicBezTo>
                <a:cubicBezTo>
                  <a:pt x="563066" y="1724352"/>
                  <a:pt x="443440" y="1735004"/>
                  <a:pt x="403292" y="1741559"/>
                </a:cubicBezTo>
                <a:cubicBezTo>
                  <a:pt x="363144" y="1748114"/>
                  <a:pt x="439344" y="1787443"/>
                  <a:pt x="388544" y="1746475"/>
                </a:cubicBezTo>
                <a:cubicBezTo>
                  <a:pt x="337744" y="1705507"/>
                  <a:pt x="141098" y="1510501"/>
                  <a:pt x="98492" y="1495753"/>
                </a:cubicBezTo>
                <a:cubicBezTo>
                  <a:pt x="55885" y="1481005"/>
                  <a:pt x="146015" y="1676830"/>
                  <a:pt x="132905" y="1657985"/>
                </a:cubicBezTo>
                <a:cubicBezTo>
                  <a:pt x="119795" y="1639140"/>
                  <a:pt x="34582" y="1505585"/>
                  <a:pt x="19834" y="1382682"/>
                </a:cubicBezTo>
                <a:cubicBezTo>
                  <a:pt x="5086" y="1259779"/>
                  <a:pt x="23931" y="1038553"/>
                  <a:pt x="44415" y="920566"/>
                </a:cubicBezTo>
                <a:cubicBezTo>
                  <a:pt x="64899" y="802579"/>
                  <a:pt x="150111" y="764888"/>
                  <a:pt x="142737" y="674759"/>
                </a:cubicBezTo>
                <a:cubicBezTo>
                  <a:pt x="135363" y="584630"/>
                  <a:pt x="-5565" y="486308"/>
                  <a:pt x="170" y="379792"/>
                </a:cubicBezTo>
                <a:cubicBezTo>
                  <a:pt x="5905" y="273276"/>
                  <a:pt x="175512" y="19276"/>
                  <a:pt x="191899" y="125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3E80266C-9384-DC96-80B9-B90ED3E05C66}"/>
              </a:ext>
            </a:extLst>
          </p:cNvPr>
          <p:cNvSpPr/>
          <p:nvPr/>
        </p:nvSpPr>
        <p:spPr>
          <a:xfrm>
            <a:off x="1922079" y="3795228"/>
            <a:ext cx="108382" cy="528415"/>
          </a:xfrm>
          <a:custGeom>
            <a:avLst/>
            <a:gdLst>
              <a:gd name="connsiteX0" fmla="*/ 83702 w 108382"/>
              <a:gd name="connsiteY0" fmla="*/ 24 h 528415"/>
              <a:gd name="connsiteX1" fmla="*/ 34540 w 108382"/>
              <a:gd name="connsiteY1" fmla="*/ 167172 h 528415"/>
              <a:gd name="connsiteX2" fmla="*/ 108282 w 108382"/>
              <a:gd name="connsiteY2" fmla="*/ 521133 h 528415"/>
              <a:gd name="connsiteX3" fmla="*/ 49289 w 108382"/>
              <a:gd name="connsiteY3" fmla="*/ 388398 h 528415"/>
              <a:gd name="connsiteX4" fmla="*/ 127 w 108382"/>
              <a:gd name="connsiteY4" fmla="*/ 177004 h 528415"/>
              <a:gd name="connsiteX5" fmla="*/ 83702 w 108382"/>
              <a:gd name="connsiteY5" fmla="*/ 24 h 52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82" h="528415">
                <a:moveTo>
                  <a:pt x="83702" y="24"/>
                </a:moveTo>
                <a:cubicBezTo>
                  <a:pt x="89437" y="-1615"/>
                  <a:pt x="30443" y="80321"/>
                  <a:pt x="34540" y="167172"/>
                </a:cubicBezTo>
                <a:cubicBezTo>
                  <a:pt x="38637" y="254024"/>
                  <a:pt x="105824" y="484262"/>
                  <a:pt x="108282" y="521133"/>
                </a:cubicBezTo>
                <a:cubicBezTo>
                  <a:pt x="110740" y="558004"/>
                  <a:pt x="67315" y="445753"/>
                  <a:pt x="49289" y="388398"/>
                </a:cubicBezTo>
                <a:cubicBezTo>
                  <a:pt x="31263" y="331043"/>
                  <a:pt x="-2331" y="234359"/>
                  <a:pt x="127" y="177004"/>
                </a:cubicBezTo>
                <a:cubicBezTo>
                  <a:pt x="2585" y="119649"/>
                  <a:pt x="77967" y="1663"/>
                  <a:pt x="83702" y="2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0A4C47B9-E456-17FF-FDBC-1AAFEE832517}"/>
              </a:ext>
            </a:extLst>
          </p:cNvPr>
          <p:cNvSpPr/>
          <p:nvPr/>
        </p:nvSpPr>
        <p:spPr>
          <a:xfrm>
            <a:off x="1955991" y="4059838"/>
            <a:ext cx="208980" cy="458095"/>
          </a:xfrm>
          <a:custGeom>
            <a:avLst/>
            <a:gdLst>
              <a:gd name="connsiteX0" fmla="*/ 207106 w 208980"/>
              <a:gd name="connsiteY0" fmla="*/ 10717 h 458095"/>
              <a:gd name="connsiteX1" fmla="*/ 54706 w 208980"/>
              <a:gd name="connsiteY1" fmla="*/ 192614 h 458095"/>
              <a:gd name="connsiteX2" fmla="*/ 628 w 208980"/>
              <a:gd name="connsiteY2" fmla="*/ 458085 h 458095"/>
              <a:gd name="connsiteX3" fmla="*/ 25209 w 208980"/>
              <a:gd name="connsiteY3" fmla="*/ 182781 h 458095"/>
              <a:gd name="connsiteX4" fmla="*/ 25209 w 208980"/>
              <a:gd name="connsiteY4" fmla="*/ 89375 h 458095"/>
              <a:gd name="connsiteX5" fmla="*/ 5544 w 208980"/>
              <a:gd name="connsiteY5" fmla="*/ 217194 h 458095"/>
              <a:gd name="connsiteX6" fmla="*/ 133364 w 208980"/>
              <a:gd name="connsiteY6" fmla="*/ 40214 h 458095"/>
              <a:gd name="connsiteX7" fmla="*/ 207106 w 208980"/>
              <a:gd name="connsiteY7" fmla="*/ 10717 h 458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980" h="458095">
                <a:moveTo>
                  <a:pt x="207106" y="10717"/>
                </a:moveTo>
                <a:cubicBezTo>
                  <a:pt x="193996" y="36117"/>
                  <a:pt x="89119" y="118053"/>
                  <a:pt x="54706" y="192614"/>
                </a:cubicBezTo>
                <a:cubicBezTo>
                  <a:pt x="20293" y="267175"/>
                  <a:pt x="5544" y="459724"/>
                  <a:pt x="628" y="458085"/>
                </a:cubicBezTo>
                <a:cubicBezTo>
                  <a:pt x="-4288" y="456446"/>
                  <a:pt x="21112" y="244233"/>
                  <a:pt x="25209" y="182781"/>
                </a:cubicBezTo>
                <a:cubicBezTo>
                  <a:pt x="29306" y="121329"/>
                  <a:pt x="28486" y="83640"/>
                  <a:pt x="25209" y="89375"/>
                </a:cubicBezTo>
                <a:cubicBezTo>
                  <a:pt x="21931" y="95111"/>
                  <a:pt x="-12482" y="225388"/>
                  <a:pt x="5544" y="217194"/>
                </a:cubicBezTo>
                <a:cubicBezTo>
                  <a:pt x="23570" y="209001"/>
                  <a:pt x="105506" y="71350"/>
                  <a:pt x="133364" y="40214"/>
                </a:cubicBezTo>
                <a:cubicBezTo>
                  <a:pt x="161222" y="9078"/>
                  <a:pt x="220216" y="-14683"/>
                  <a:pt x="207106" y="1071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78645237-A8FF-FDE4-FAFB-7AB25E5B4975}"/>
              </a:ext>
            </a:extLst>
          </p:cNvPr>
          <p:cNvSpPr/>
          <p:nvPr/>
        </p:nvSpPr>
        <p:spPr>
          <a:xfrm>
            <a:off x="2085343" y="4116824"/>
            <a:ext cx="490406" cy="1268438"/>
          </a:xfrm>
          <a:custGeom>
            <a:avLst/>
            <a:gdLst>
              <a:gd name="connsiteX0" fmla="*/ 265971 w 490406"/>
              <a:gd name="connsiteY0" fmla="*/ 228 h 1268438"/>
              <a:gd name="connsiteX1" fmla="*/ 135343 w 490406"/>
              <a:gd name="connsiteY1" fmla="*/ 198423 h 1268438"/>
              <a:gd name="connsiteX2" fmla="*/ 103812 w 490406"/>
              <a:gd name="connsiteY2" fmla="*/ 360583 h 1268438"/>
              <a:gd name="connsiteX3" fmla="*/ 153360 w 490406"/>
              <a:gd name="connsiteY3" fmla="*/ 518238 h 1268438"/>
              <a:gd name="connsiteX4" fmla="*/ 18227 w 490406"/>
              <a:gd name="connsiteY4" fmla="*/ 351574 h 1268438"/>
              <a:gd name="connsiteX5" fmla="*/ 162369 w 490406"/>
              <a:gd name="connsiteY5" fmla="*/ 662380 h 1268438"/>
              <a:gd name="connsiteX6" fmla="*/ 49758 w 490406"/>
              <a:gd name="connsiteY6" fmla="*/ 491211 h 1268438"/>
              <a:gd name="connsiteX7" fmla="*/ 210 w 490406"/>
              <a:gd name="connsiteY7" fmla="*/ 684902 h 1268438"/>
              <a:gd name="connsiteX8" fmla="*/ 31741 w 490406"/>
              <a:gd name="connsiteY8" fmla="*/ 995708 h 1268438"/>
              <a:gd name="connsiteX9" fmla="*/ 27236 w 490406"/>
              <a:gd name="connsiteY9" fmla="*/ 991204 h 1268438"/>
              <a:gd name="connsiteX10" fmla="*/ 148856 w 490406"/>
              <a:gd name="connsiteY10" fmla="*/ 1207416 h 1268438"/>
              <a:gd name="connsiteX11" fmla="*/ 85794 w 490406"/>
              <a:gd name="connsiteY11" fmla="*/ 1198408 h 1268438"/>
              <a:gd name="connsiteX12" fmla="*/ 486689 w 490406"/>
              <a:gd name="connsiteY12" fmla="*/ 1220930 h 1268438"/>
              <a:gd name="connsiteX13" fmla="*/ 270476 w 490406"/>
              <a:gd name="connsiteY13" fmla="*/ 1252461 h 1268438"/>
              <a:gd name="connsiteX14" fmla="*/ 13723 w 490406"/>
              <a:gd name="connsiteY14" fmla="*/ 941655 h 1268438"/>
              <a:gd name="connsiteX15" fmla="*/ 76785 w 490406"/>
              <a:gd name="connsiteY15" fmla="*/ 243468 h 1268438"/>
              <a:gd name="connsiteX16" fmla="*/ 67776 w 490406"/>
              <a:gd name="connsiteY16" fmla="*/ 238963 h 1268438"/>
              <a:gd name="connsiteX17" fmla="*/ 265971 w 490406"/>
              <a:gd name="connsiteY17" fmla="*/ 228 h 126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0406" h="1268438">
                <a:moveTo>
                  <a:pt x="265971" y="228"/>
                </a:moveTo>
                <a:cubicBezTo>
                  <a:pt x="277232" y="-6529"/>
                  <a:pt x="162369" y="138364"/>
                  <a:pt x="135343" y="198423"/>
                </a:cubicBezTo>
                <a:cubicBezTo>
                  <a:pt x="108317" y="258482"/>
                  <a:pt x="100809" y="307281"/>
                  <a:pt x="103812" y="360583"/>
                </a:cubicBezTo>
                <a:cubicBezTo>
                  <a:pt x="106815" y="413885"/>
                  <a:pt x="167624" y="519739"/>
                  <a:pt x="153360" y="518238"/>
                </a:cubicBezTo>
                <a:cubicBezTo>
                  <a:pt x="139096" y="516737"/>
                  <a:pt x="16725" y="327550"/>
                  <a:pt x="18227" y="351574"/>
                </a:cubicBezTo>
                <a:cubicBezTo>
                  <a:pt x="19728" y="375598"/>
                  <a:pt x="157114" y="639107"/>
                  <a:pt x="162369" y="662380"/>
                </a:cubicBezTo>
                <a:cubicBezTo>
                  <a:pt x="167624" y="685653"/>
                  <a:pt x="76784" y="487457"/>
                  <a:pt x="49758" y="491211"/>
                </a:cubicBezTo>
                <a:cubicBezTo>
                  <a:pt x="22732" y="494965"/>
                  <a:pt x="3213" y="600819"/>
                  <a:pt x="210" y="684902"/>
                </a:cubicBezTo>
                <a:cubicBezTo>
                  <a:pt x="-2793" y="768985"/>
                  <a:pt x="27237" y="944658"/>
                  <a:pt x="31741" y="995708"/>
                </a:cubicBezTo>
                <a:cubicBezTo>
                  <a:pt x="36245" y="1046758"/>
                  <a:pt x="7717" y="955919"/>
                  <a:pt x="27236" y="991204"/>
                </a:cubicBezTo>
                <a:cubicBezTo>
                  <a:pt x="46755" y="1026489"/>
                  <a:pt x="139096" y="1172882"/>
                  <a:pt x="148856" y="1207416"/>
                </a:cubicBezTo>
                <a:cubicBezTo>
                  <a:pt x="158616" y="1241950"/>
                  <a:pt x="29489" y="1196156"/>
                  <a:pt x="85794" y="1198408"/>
                </a:cubicBezTo>
                <a:cubicBezTo>
                  <a:pt x="142099" y="1200660"/>
                  <a:pt x="455909" y="1211921"/>
                  <a:pt x="486689" y="1220930"/>
                </a:cubicBezTo>
                <a:cubicBezTo>
                  <a:pt x="517469" y="1229939"/>
                  <a:pt x="349304" y="1299007"/>
                  <a:pt x="270476" y="1252461"/>
                </a:cubicBezTo>
                <a:cubicBezTo>
                  <a:pt x="191648" y="1205915"/>
                  <a:pt x="46005" y="1109820"/>
                  <a:pt x="13723" y="941655"/>
                </a:cubicBezTo>
                <a:cubicBezTo>
                  <a:pt x="-18559" y="773490"/>
                  <a:pt x="67776" y="360583"/>
                  <a:pt x="76785" y="243468"/>
                </a:cubicBezTo>
                <a:cubicBezTo>
                  <a:pt x="85794" y="126353"/>
                  <a:pt x="36245" y="273497"/>
                  <a:pt x="67776" y="238963"/>
                </a:cubicBezTo>
                <a:cubicBezTo>
                  <a:pt x="99307" y="204429"/>
                  <a:pt x="254710" y="6985"/>
                  <a:pt x="265971" y="2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377951EB-E539-B74B-A16F-5B1DFCFBD16F}"/>
              </a:ext>
            </a:extLst>
          </p:cNvPr>
          <p:cNvSpPr/>
          <p:nvPr/>
        </p:nvSpPr>
        <p:spPr>
          <a:xfrm>
            <a:off x="1912618" y="4093761"/>
            <a:ext cx="330796" cy="1200533"/>
          </a:xfrm>
          <a:custGeom>
            <a:avLst/>
            <a:gdLst>
              <a:gd name="connsiteX0" fmla="*/ 330590 w 330796"/>
              <a:gd name="connsiteY0" fmla="*/ 769 h 1200533"/>
              <a:gd name="connsiteX1" fmla="*/ 60324 w 330796"/>
              <a:gd name="connsiteY1" fmla="*/ 577337 h 1200533"/>
              <a:gd name="connsiteX2" fmla="*/ 114377 w 330796"/>
              <a:gd name="connsiteY2" fmla="*/ 527788 h 1200533"/>
              <a:gd name="connsiteX3" fmla="*/ 82846 w 330796"/>
              <a:gd name="connsiteY3" fmla="*/ 879134 h 1200533"/>
              <a:gd name="connsiteX4" fmla="*/ 235997 w 330796"/>
              <a:gd name="connsiteY4" fmla="*/ 1198948 h 1200533"/>
              <a:gd name="connsiteX5" fmla="*/ 136899 w 330796"/>
              <a:gd name="connsiteY5" fmla="*/ 987240 h 1200533"/>
              <a:gd name="connsiteX6" fmla="*/ 82846 w 330796"/>
              <a:gd name="connsiteY6" fmla="*/ 658416 h 1200533"/>
              <a:gd name="connsiteX7" fmla="*/ 10775 w 330796"/>
              <a:gd name="connsiteY7" fmla="*/ 716974 h 1200533"/>
              <a:gd name="connsiteX8" fmla="*/ 330590 w 330796"/>
              <a:gd name="connsiteY8" fmla="*/ 769 h 120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796" h="1200533">
                <a:moveTo>
                  <a:pt x="330590" y="769"/>
                </a:moveTo>
                <a:cubicBezTo>
                  <a:pt x="338848" y="-22504"/>
                  <a:pt x="96359" y="489501"/>
                  <a:pt x="60324" y="577337"/>
                </a:cubicBezTo>
                <a:cubicBezTo>
                  <a:pt x="24289" y="665173"/>
                  <a:pt x="110623" y="477489"/>
                  <a:pt x="114377" y="527788"/>
                </a:cubicBezTo>
                <a:cubicBezTo>
                  <a:pt x="118131" y="578088"/>
                  <a:pt x="62576" y="767274"/>
                  <a:pt x="82846" y="879134"/>
                </a:cubicBezTo>
                <a:cubicBezTo>
                  <a:pt x="103116" y="990994"/>
                  <a:pt x="226988" y="1180930"/>
                  <a:pt x="235997" y="1198948"/>
                </a:cubicBezTo>
                <a:cubicBezTo>
                  <a:pt x="245006" y="1216966"/>
                  <a:pt x="162424" y="1077329"/>
                  <a:pt x="136899" y="987240"/>
                </a:cubicBezTo>
                <a:cubicBezTo>
                  <a:pt x="111374" y="897151"/>
                  <a:pt x="103867" y="703460"/>
                  <a:pt x="82846" y="658416"/>
                </a:cubicBezTo>
                <a:cubicBezTo>
                  <a:pt x="61825" y="613372"/>
                  <a:pt x="-31266" y="820576"/>
                  <a:pt x="10775" y="716974"/>
                </a:cubicBezTo>
                <a:cubicBezTo>
                  <a:pt x="52816" y="613372"/>
                  <a:pt x="322332" y="24042"/>
                  <a:pt x="330590" y="76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4825C57A-66E3-394E-1BD1-A3CD971AD10D}"/>
              </a:ext>
            </a:extLst>
          </p:cNvPr>
          <p:cNvSpPr/>
          <p:nvPr/>
        </p:nvSpPr>
        <p:spPr>
          <a:xfrm>
            <a:off x="2413565" y="4250862"/>
            <a:ext cx="468936" cy="911055"/>
          </a:xfrm>
          <a:custGeom>
            <a:avLst/>
            <a:gdLst>
              <a:gd name="connsiteX0" fmla="*/ 117927 w 468936"/>
              <a:gd name="connsiteY0" fmla="*/ 1323 h 911055"/>
              <a:gd name="connsiteX1" fmla="*/ 45856 w 468936"/>
              <a:gd name="connsiteY1" fmla="*/ 244563 h 911055"/>
              <a:gd name="connsiteX2" fmla="*/ 81891 w 468936"/>
              <a:gd name="connsiteY2" fmla="*/ 366182 h 911055"/>
              <a:gd name="connsiteX3" fmla="*/ 41351 w 468936"/>
              <a:gd name="connsiteY3" fmla="*/ 456271 h 911055"/>
              <a:gd name="connsiteX4" fmla="*/ 158467 w 468936"/>
              <a:gd name="connsiteY4" fmla="*/ 663475 h 911055"/>
              <a:gd name="connsiteX5" fmla="*/ 117927 w 468936"/>
              <a:gd name="connsiteY5" fmla="*/ 622935 h 911055"/>
              <a:gd name="connsiteX6" fmla="*/ 460264 w 468936"/>
              <a:gd name="connsiteY6" fmla="*/ 897705 h 911055"/>
              <a:gd name="connsiteX7" fmla="*/ 365670 w 468936"/>
              <a:gd name="connsiteY7" fmla="*/ 821130 h 911055"/>
              <a:gd name="connsiteX8" fmla="*/ 356662 w 468936"/>
              <a:gd name="connsiteY8" fmla="*/ 415731 h 911055"/>
              <a:gd name="connsiteX9" fmla="*/ 379184 w 468936"/>
              <a:gd name="connsiteY9" fmla="*/ 848157 h 911055"/>
              <a:gd name="connsiteX10" fmla="*/ 338644 w 468936"/>
              <a:gd name="connsiteY10" fmla="*/ 807617 h 911055"/>
              <a:gd name="connsiteX11" fmla="*/ 72882 w 468936"/>
              <a:gd name="connsiteY11" fmla="*/ 528342 h 911055"/>
              <a:gd name="connsiteX12" fmla="*/ 117927 w 468936"/>
              <a:gd name="connsiteY12" fmla="*/ 622935 h 911055"/>
              <a:gd name="connsiteX13" fmla="*/ 59369 w 468936"/>
              <a:gd name="connsiteY13" fmla="*/ 330147 h 911055"/>
              <a:gd name="connsiteX14" fmla="*/ 811 w 468936"/>
              <a:gd name="connsiteY14" fmla="*/ 361678 h 911055"/>
              <a:gd name="connsiteX15" fmla="*/ 117927 w 468936"/>
              <a:gd name="connsiteY15" fmla="*/ 1323 h 91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8936" h="911055">
                <a:moveTo>
                  <a:pt x="117927" y="1323"/>
                </a:moveTo>
                <a:cubicBezTo>
                  <a:pt x="125435" y="-18196"/>
                  <a:pt x="51862" y="183753"/>
                  <a:pt x="45856" y="244563"/>
                </a:cubicBezTo>
                <a:cubicBezTo>
                  <a:pt x="39850" y="305373"/>
                  <a:pt x="82642" y="330897"/>
                  <a:pt x="81891" y="366182"/>
                </a:cubicBezTo>
                <a:cubicBezTo>
                  <a:pt x="81140" y="401467"/>
                  <a:pt x="28588" y="406722"/>
                  <a:pt x="41351" y="456271"/>
                </a:cubicBezTo>
                <a:cubicBezTo>
                  <a:pt x="54114" y="505820"/>
                  <a:pt x="145704" y="635698"/>
                  <a:pt x="158467" y="663475"/>
                </a:cubicBezTo>
                <a:cubicBezTo>
                  <a:pt x="171230" y="691252"/>
                  <a:pt x="67628" y="583897"/>
                  <a:pt x="117927" y="622935"/>
                </a:cubicBezTo>
                <a:cubicBezTo>
                  <a:pt x="168226" y="661973"/>
                  <a:pt x="460264" y="897705"/>
                  <a:pt x="460264" y="897705"/>
                </a:cubicBezTo>
                <a:cubicBezTo>
                  <a:pt x="501554" y="930737"/>
                  <a:pt x="382937" y="901459"/>
                  <a:pt x="365670" y="821130"/>
                </a:cubicBezTo>
                <a:cubicBezTo>
                  <a:pt x="348403" y="740801"/>
                  <a:pt x="354410" y="411227"/>
                  <a:pt x="356662" y="415731"/>
                </a:cubicBezTo>
                <a:cubicBezTo>
                  <a:pt x="358914" y="420235"/>
                  <a:pt x="379184" y="848157"/>
                  <a:pt x="379184" y="848157"/>
                </a:cubicBezTo>
                <a:cubicBezTo>
                  <a:pt x="376181" y="913471"/>
                  <a:pt x="338644" y="807617"/>
                  <a:pt x="338644" y="807617"/>
                </a:cubicBezTo>
                <a:cubicBezTo>
                  <a:pt x="287594" y="754315"/>
                  <a:pt x="109668" y="559122"/>
                  <a:pt x="72882" y="528342"/>
                </a:cubicBezTo>
                <a:cubicBezTo>
                  <a:pt x="36096" y="497562"/>
                  <a:pt x="120179" y="655967"/>
                  <a:pt x="117927" y="622935"/>
                </a:cubicBezTo>
                <a:cubicBezTo>
                  <a:pt x="115675" y="589903"/>
                  <a:pt x="78888" y="373690"/>
                  <a:pt x="59369" y="330147"/>
                </a:cubicBezTo>
                <a:cubicBezTo>
                  <a:pt x="39850" y="286604"/>
                  <a:pt x="-6696" y="413479"/>
                  <a:pt x="811" y="361678"/>
                </a:cubicBezTo>
                <a:cubicBezTo>
                  <a:pt x="8318" y="309877"/>
                  <a:pt x="110419" y="20842"/>
                  <a:pt x="117927" y="13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4FF78D0E-A5ED-E4E4-3D96-F9764AD5FAB2}"/>
              </a:ext>
            </a:extLst>
          </p:cNvPr>
          <p:cNvSpPr/>
          <p:nvPr/>
        </p:nvSpPr>
        <p:spPr>
          <a:xfrm>
            <a:off x="2679957" y="4283533"/>
            <a:ext cx="866694" cy="972819"/>
          </a:xfrm>
          <a:custGeom>
            <a:avLst/>
            <a:gdLst>
              <a:gd name="connsiteX0" fmla="*/ 81261 w 866694"/>
              <a:gd name="connsiteY0" fmla="*/ 183 h 972819"/>
              <a:gd name="connsiteX1" fmla="*/ 36216 w 866694"/>
              <a:gd name="connsiteY1" fmla="*/ 283963 h 972819"/>
              <a:gd name="connsiteX2" fmla="*/ 121801 w 866694"/>
              <a:gd name="connsiteY2" fmla="*/ 657831 h 972819"/>
              <a:gd name="connsiteX3" fmla="*/ 99278 w 866694"/>
              <a:gd name="connsiteY3" fmla="*/ 666839 h 972819"/>
              <a:gd name="connsiteX4" fmla="*/ 396571 w 866694"/>
              <a:gd name="connsiteY4" fmla="*/ 892061 h 972819"/>
              <a:gd name="connsiteX5" fmla="*/ 423598 w 866694"/>
              <a:gd name="connsiteY5" fmla="*/ 905574 h 972819"/>
              <a:gd name="connsiteX6" fmla="*/ 856023 w 866694"/>
              <a:gd name="connsiteY6" fmla="*/ 968636 h 972819"/>
              <a:gd name="connsiteX7" fmla="*/ 693864 w 866694"/>
              <a:gd name="connsiteY7" fmla="*/ 946114 h 972819"/>
              <a:gd name="connsiteX8" fmla="*/ 247925 w 866694"/>
              <a:gd name="connsiteY8" fmla="*/ 779450 h 972819"/>
              <a:gd name="connsiteX9" fmla="*/ 225403 w 866694"/>
              <a:gd name="connsiteY9" fmla="*/ 734406 h 972819"/>
              <a:gd name="connsiteX10" fmla="*/ 40721 w 866694"/>
              <a:gd name="connsiteY10" fmla="*/ 437113 h 972819"/>
              <a:gd name="connsiteX11" fmla="*/ 58739 w 866694"/>
              <a:gd name="connsiteY11" fmla="*/ 450627 h 972819"/>
              <a:gd name="connsiteX12" fmla="*/ 181 w 866694"/>
              <a:gd name="connsiteY12" fmla="*/ 324502 h 972819"/>
              <a:gd name="connsiteX13" fmla="*/ 81261 w 866694"/>
              <a:gd name="connsiteY13" fmla="*/ 183 h 972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694" h="972819">
                <a:moveTo>
                  <a:pt x="81261" y="183"/>
                </a:moveTo>
                <a:cubicBezTo>
                  <a:pt x="87267" y="-6573"/>
                  <a:pt x="29459" y="174355"/>
                  <a:pt x="36216" y="283963"/>
                </a:cubicBezTo>
                <a:cubicBezTo>
                  <a:pt x="42973" y="393571"/>
                  <a:pt x="111291" y="594018"/>
                  <a:pt x="121801" y="657831"/>
                </a:cubicBezTo>
                <a:cubicBezTo>
                  <a:pt x="132311" y="721644"/>
                  <a:pt x="53483" y="627801"/>
                  <a:pt x="99278" y="666839"/>
                </a:cubicBezTo>
                <a:cubicBezTo>
                  <a:pt x="145073" y="705877"/>
                  <a:pt x="342518" y="852272"/>
                  <a:pt x="396571" y="892061"/>
                </a:cubicBezTo>
                <a:cubicBezTo>
                  <a:pt x="450624" y="931850"/>
                  <a:pt x="347023" y="892812"/>
                  <a:pt x="423598" y="905574"/>
                </a:cubicBezTo>
                <a:cubicBezTo>
                  <a:pt x="500173" y="918337"/>
                  <a:pt x="810979" y="961879"/>
                  <a:pt x="856023" y="968636"/>
                </a:cubicBezTo>
                <a:cubicBezTo>
                  <a:pt x="901067" y="975393"/>
                  <a:pt x="795213" y="977645"/>
                  <a:pt x="693864" y="946114"/>
                </a:cubicBezTo>
                <a:cubicBezTo>
                  <a:pt x="592515" y="914583"/>
                  <a:pt x="326002" y="814735"/>
                  <a:pt x="247925" y="779450"/>
                </a:cubicBezTo>
                <a:cubicBezTo>
                  <a:pt x="169848" y="744165"/>
                  <a:pt x="259937" y="791462"/>
                  <a:pt x="225403" y="734406"/>
                </a:cubicBezTo>
                <a:cubicBezTo>
                  <a:pt x="190869" y="677350"/>
                  <a:pt x="68498" y="484409"/>
                  <a:pt x="40721" y="437113"/>
                </a:cubicBezTo>
                <a:cubicBezTo>
                  <a:pt x="12944" y="389817"/>
                  <a:pt x="65496" y="469395"/>
                  <a:pt x="58739" y="450627"/>
                </a:cubicBezTo>
                <a:cubicBezTo>
                  <a:pt x="51982" y="431859"/>
                  <a:pt x="-3573" y="395822"/>
                  <a:pt x="181" y="324502"/>
                </a:cubicBezTo>
                <a:cubicBezTo>
                  <a:pt x="3935" y="253182"/>
                  <a:pt x="75255" y="6939"/>
                  <a:pt x="81261" y="18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CD2AE4CF-CB10-D708-0614-88E17586E4C7}"/>
              </a:ext>
            </a:extLst>
          </p:cNvPr>
          <p:cNvSpPr/>
          <p:nvPr/>
        </p:nvSpPr>
        <p:spPr>
          <a:xfrm>
            <a:off x="2931876" y="4283716"/>
            <a:ext cx="212219" cy="851338"/>
          </a:xfrm>
          <a:custGeom>
            <a:avLst/>
            <a:gdLst>
              <a:gd name="connsiteX0" fmla="*/ 194201 w 212219"/>
              <a:gd name="connsiteY0" fmla="*/ 0 h 851338"/>
              <a:gd name="connsiteX1" fmla="*/ 45555 w 212219"/>
              <a:gd name="connsiteY1" fmla="*/ 225222 h 851338"/>
              <a:gd name="connsiteX2" fmla="*/ 23032 w 212219"/>
              <a:gd name="connsiteY2" fmla="*/ 292788 h 851338"/>
              <a:gd name="connsiteX3" fmla="*/ 32041 w 212219"/>
              <a:gd name="connsiteY3" fmla="*/ 270266 h 851338"/>
              <a:gd name="connsiteX4" fmla="*/ 5015 w 212219"/>
              <a:gd name="connsiteY4" fmla="*/ 504497 h 851338"/>
              <a:gd name="connsiteX5" fmla="*/ 149157 w 212219"/>
              <a:gd name="connsiteY5" fmla="*/ 680170 h 851338"/>
              <a:gd name="connsiteX6" fmla="*/ 212219 w 212219"/>
              <a:gd name="connsiteY6" fmla="*/ 851338 h 8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219" h="851338">
                <a:moveTo>
                  <a:pt x="194201" y="0"/>
                </a:moveTo>
                <a:cubicBezTo>
                  <a:pt x="134142" y="88212"/>
                  <a:pt x="74083" y="176424"/>
                  <a:pt x="45555" y="225222"/>
                </a:cubicBezTo>
                <a:cubicBezTo>
                  <a:pt x="17027" y="274020"/>
                  <a:pt x="25284" y="285281"/>
                  <a:pt x="23032" y="292788"/>
                </a:cubicBezTo>
                <a:cubicBezTo>
                  <a:pt x="20780" y="300295"/>
                  <a:pt x="35044" y="234981"/>
                  <a:pt x="32041" y="270266"/>
                </a:cubicBezTo>
                <a:cubicBezTo>
                  <a:pt x="29038" y="305551"/>
                  <a:pt x="-14504" y="436180"/>
                  <a:pt x="5015" y="504497"/>
                </a:cubicBezTo>
                <a:cubicBezTo>
                  <a:pt x="24534" y="572814"/>
                  <a:pt x="114623" y="622363"/>
                  <a:pt x="149157" y="680170"/>
                </a:cubicBezTo>
                <a:cubicBezTo>
                  <a:pt x="183691" y="737977"/>
                  <a:pt x="197955" y="794657"/>
                  <a:pt x="212219" y="851338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BCA659D8-0C20-1E10-514D-4B4AB09723CD}"/>
              </a:ext>
            </a:extLst>
          </p:cNvPr>
          <p:cNvSpPr/>
          <p:nvPr/>
        </p:nvSpPr>
        <p:spPr>
          <a:xfrm>
            <a:off x="3121461" y="3691148"/>
            <a:ext cx="1122067" cy="1598127"/>
          </a:xfrm>
          <a:custGeom>
            <a:avLst/>
            <a:gdLst>
              <a:gd name="connsiteX0" fmla="*/ 1117211 w 1122067"/>
              <a:gd name="connsiteY0" fmla="*/ 2487 h 1598127"/>
              <a:gd name="connsiteX1" fmla="*/ 225333 w 1122067"/>
              <a:gd name="connsiteY1" fmla="*/ 696170 h 1598127"/>
              <a:gd name="connsiteX2" fmla="*/ 419024 w 1122067"/>
              <a:gd name="connsiteY2" fmla="*/ 597073 h 1598127"/>
              <a:gd name="connsiteX3" fmla="*/ 76687 w 1122067"/>
              <a:gd name="connsiteY3" fmla="*/ 1024994 h 1598127"/>
              <a:gd name="connsiteX4" fmla="*/ 139749 w 1122067"/>
              <a:gd name="connsiteY4" fmla="*/ 979950 h 1598127"/>
              <a:gd name="connsiteX5" fmla="*/ 27138 w 1122067"/>
              <a:gd name="connsiteY5" fmla="*/ 1245711 h 1598127"/>
              <a:gd name="connsiteX6" fmla="*/ 423528 w 1122067"/>
              <a:gd name="connsiteY6" fmla="*/ 1579039 h 1598127"/>
              <a:gd name="connsiteX7" fmla="*/ 351457 w 1122067"/>
              <a:gd name="connsiteY7" fmla="*/ 1538499 h 1598127"/>
              <a:gd name="connsiteX8" fmla="*/ 4616 w 1122067"/>
              <a:gd name="connsiteY8" fmla="*/ 1380844 h 1598127"/>
              <a:gd name="connsiteX9" fmla="*/ 144253 w 1122067"/>
              <a:gd name="connsiteY9" fmla="*/ 1340304 h 1598127"/>
              <a:gd name="connsiteX10" fmla="*/ 27138 w 1122067"/>
              <a:gd name="connsiteY10" fmla="*/ 1043012 h 1598127"/>
              <a:gd name="connsiteX11" fmla="*/ 450555 w 1122067"/>
              <a:gd name="connsiteY11" fmla="*/ 574551 h 1598127"/>
              <a:gd name="connsiteX12" fmla="*/ 346953 w 1122067"/>
              <a:gd name="connsiteY12" fmla="*/ 597073 h 1598127"/>
              <a:gd name="connsiteX13" fmla="*/ 846945 w 1122067"/>
              <a:gd name="connsiteY13" fmla="*/ 335816 h 1598127"/>
              <a:gd name="connsiteX14" fmla="*/ 441546 w 1122067"/>
              <a:gd name="connsiteY14" fmla="*/ 651126 h 1598127"/>
              <a:gd name="connsiteX15" fmla="*/ 995591 w 1122067"/>
              <a:gd name="connsiteY15" fmla="*/ 281762 h 1598127"/>
              <a:gd name="connsiteX16" fmla="*/ 707307 w 1122067"/>
              <a:gd name="connsiteY16" fmla="*/ 624099 h 1598127"/>
              <a:gd name="connsiteX17" fmla="*/ 468572 w 1122067"/>
              <a:gd name="connsiteY17" fmla="*/ 1020489 h 1598127"/>
              <a:gd name="connsiteX18" fmla="*/ 446050 w 1122067"/>
              <a:gd name="connsiteY18" fmla="*/ 1268233 h 1598127"/>
              <a:gd name="connsiteX19" fmla="*/ 590192 w 1122067"/>
              <a:gd name="connsiteY19" fmla="*/ 1434897 h 1598127"/>
              <a:gd name="connsiteX20" fmla="*/ 621723 w 1122067"/>
              <a:gd name="connsiteY20" fmla="*/ 1416880 h 1598127"/>
              <a:gd name="connsiteX21" fmla="*/ 860458 w 1122067"/>
              <a:gd name="connsiteY21" fmla="*/ 1407871 h 1598127"/>
              <a:gd name="connsiteX22" fmla="*/ 540643 w 1122067"/>
              <a:gd name="connsiteY22" fmla="*/ 1385349 h 1598127"/>
              <a:gd name="connsiteX23" fmla="*/ 536139 w 1122067"/>
              <a:gd name="connsiteY23" fmla="*/ 993463 h 1598127"/>
              <a:gd name="connsiteX24" fmla="*/ 743343 w 1122067"/>
              <a:gd name="connsiteY24" fmla="*/ 412391 h 1598127"/>
              <a:gd name="connsiteX25" fmla="*/ 590192 w 1122067"/>
              <a:gd name="connsiteY25" fmla="*/ 461940 h 1598127"/>
              <a:gd name="connsiteX26" fmla="*/ 1117211 w 1122067"/>
              <a:gd name="connsiteY26" fmla="*/ 2487 h 1598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22067" h="1598127">
                <a:moveTo>
                  <a:pt x="1117211" y="2487"/>
                </a:moveTo>
                <a:cubicBezTo>
                  <a:pt x="1056401" y="41525"/>
                  <a:pt x="341697" y="597072"/>
                  <a:pt x="225333" y="696170"/>
                </a:cubicBezTo>
                <a:cubicBezTo>
                  <a:pt x="108969" y="795268"/>
                  <a:pt x="443798" y="542269"/>
                  <a:pt x="419024" y="597073"/>
                </a:cubicBezTo>
                <a:cubicBezTo>
                  <a:pt x="394250" y="651877"/>
                  <a:pt x="123233" y="961181"/>
                  <a:pt x="76687" y="1024994"/>
                </a:cubicBezTo>
                <a:cubicBezTo>
                  <a:pt x="30141" y="1088807"/>
                  <a:pt x="148007" y="943164"/>
                  <a:pt x="139749" y="979950"/>
                </a:cubicBezTo>
                <a:cubicBezTo>
                  <a:pt x="131491" y="1016736"/>
                  <a:pt x="-20158" y="1145863"/>
                  <a:pt x="27138" y="1245711"/>
                </a:cubicBezTo>
                <a:cubicBezTo>
                  <a:pt x="74434" y="1345559"/>
                  <a:pt x="369475" y="1530241"/>
                  <a:pt x="423528" y="1579039"/>
                </a:cubicBezTo>
                <a:cubicBezTo>
                  <a:pt x="477581" y="1627837"/>
                  <a:pt x="421276" y="1571531"/>
                  <a:pt x="351457" y="1538499"/>
                </a:cubicBezTo>
                <a:cubicBezTo>
                  <a:pt x="281638" y="1505467"/>
                  <a:pt x="39150" y="1413876"/>
                  <a:pt x="4616" y="1380844"/>
                </a:cubicBezTo>
                <a:cubicBezTo>
                  <a:pt x="-29918" y="1347812"/>
                  <a:pt x="140499" y="1396609"/>
                  <a:pt x="144253" y="1340304"/>
                </a:cubicBezTo>
                <a:cubicBezTo>
                  <a:pt x="148007" y="1283999"/>
                  <a:pt x="-23912" y="1170638"/>
                  <a:pt x="27138" y="1043012"/>
                </a:cubicBezTo>
                <a:cubicBezTo>
                  <a:pt x="78188" y="915386"/>
                  <a:pt x="397253" y="648874"/>
                  <a:pt x="450555" y="574551"/>
                </a:cubicBezTo>
                <a:cubicBezTo>
                  <a:pt x="503857" y="500228"/>
                  <a:pt x="280888" y="636862"/>
                  <a:pt x="346953" y="597073"/>
                </a:cubicBezTo>
                <a:cubicBezTo>
                  <a:pt x="413018" y="557284"/>
                  <a:pt x="831180" y="326807"/>
                  <a:pt x="846945" y="335816"/>
                </a:cubicBezTo>
                <a:cubicBezTo>
                  <a:pt x="862710" y="344825"/>
                  <a:pt x="416772" y="660135"/>
                  <a:pt x="441546" y="651126"/>
                </a:cubicBezTo>
                <a:cubicBezTo>
                  <a:pt x="466320" y="642117"/>
                  <a:pt x="951298" y="286266"/>
                  <a:pt x="995591" y="281762"/>
                </a:cubicBezTo>
                <a:cubicBezTo>
                  <a:pt x="1039884" y="277258"/>
                  <a:pt x="795143" y="500978"/>
                  <a:pt x="707307" y="624099"/>
                </a:cubicBezTo>
                <a:cubicBezTo>
                  <a:pt x="619471" y="747220"/>
                  <a:pt x="512115" y="913133"/>
                  <a:pt x="468572" y="1020489"/>
                </a:cubicBezTo>
                <a:cubicBezTo>
                  <a:pt x="425029" y="1127845"/>
                  <a:pt x="425780" y="1199165"/>
                  <a:pt x="446050" y="1268233"/>
                </a:cubicBezTo>
                <a:cubicBezTo>
                  <a:pt x="466320" y="1337301"/>
                  <a:pt x="560913" y="1410123"/>
                  <a:pt x="590192" y="1434897"/>
                </a:cubicBezTo>
                <a:cubicBezTo>
                  <a:pt x="619471" y="1459671"/>
                  <a:pt x="576679" y="1421384"/>
                  <a:pt x="621723" y="1416880"/>
                </a:cubicBezTo>
                <a:cubicBezTo>
                  <a:pt x="666767" y="1412376"/>
                  <a:pt x="873971" y="1413126"/>
                  <a:pt x="860458" y="1407871"/>
                </a:cubicBezTo>
                <a:cubicBezTo>
                  <a:pt x="846945" y="1402616"/>
                  <a:pt x="594696" y="1454417"/>
                  <a:pt x="540643" y="1385349"/>
                </a:cubicBezTo>
                <a:cubicBezTo>
                  <a:pt x="486590" y="1316281"/>
                  <a:pt x="502356" y="1155623"/>
                  <a:pt x="536139" y="993463"/>
                </a:cubicBezTo>
                <a:cubicBezTo>
                  <a:pt x="569922" y="831303"/>
                  <a:pt x="734334" y="500978"/>
                  <a:pt x="743343" y="412391"/>
                </a:cubicBezTo>
                <a:cubicBezTo>
                  <a:pt x="752352" y="323804"/>
                  <a:pt x="531634" y="528005"/>
                  <a:pt x="590192" y="461940"/>
                </a:cubicBezTo>
                <a:cubicBezTo>
                  <a:pt x="648750" y="395875"/>
                  <a:pt x="1178021" y="-36551"/>
                  <a:pt x="1117211" y="248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966FC9C6-CC17-9E20-42AD-557350248851}"/>
              </a:ext>
            </a:extLst>
          </p:cNvPr>
          <p:cNvSpPr/>
          <p:nvPr/>
        </p:nvSpPr>
        <p:spPr>
          <a:xfrm>
            <a:off x="2888989" y="3925184"/>
            <a:ext cx="765863" cy="1196559"/>
          </a:xfrm>
          <a:custGeom>
            <a:avLst/>
            <a:gdLst>
              <a:gd name="connsiteX0" fmla="*/ 214566 w 765863"/>
              <a:gd name="connsiteY0" fmla="*/ 345019 h 1196559"/>
              <a:gd name="connsiteX1" fmla="*/ 7362 w 765863"/>
              <a:gd name="connsiteY1" fmla="*/ 696365 h 1196559"/>
              <a:gd name="connsiteX2" fmla="*/ 52406 w 765863"/>
              <a:gd name="connsiteY2" fmla="*/ 601772 h 1196559"/>
              <a:gd name="connsiteX3" fmla="*/ 110964 w 765863"/>
              <a:gd name="connsiteY3" fmla="*/ 795462 h 1196559"/>
              <a:gd name="connsiteX4" fmla="*/ 119973 w 765863"/>
              <a:gd name="connsiteY4" fmla="*/ 944109 h 1196559"/>
              <a:gd name="connsiteX5" fmla="*/ 228079 w 765863"/>
              <a:gd name="connsiteY5" fmla="*/ 1164826 h 1196559"/>
              <a:gd name="connsiteX6" fmla="*/ 160512 w 765863"/>
              <a:gd name="connsiteY6" fmla="*/ 1070233 h 1196559"/>
              <a:gd name="connsiteX7" fmla="*/ 755098 w 765863"/>
              <a:gd name="connsiteY7" fmla="*/ 29709 h 1196559"/>
              <a:gd name="connsiteX8" fmla="*/ 511858 w 765863"/>
              <a:gd name="connsiteY8" fmla="*/ 354028 h 1196559"/>
              <a:gd name="connsiteX9" fmla="*/ 110964 w 765863"/>
              <a:gd name="connsiteY9" fmla="*/ 1088250 h 1196559"/>
              <a:gd name="connsiteX10" fmla="*/ 381230 w 765863"/>
              <a:gd name="connsiteY10" fmla="*/ 453125 h 1196559"/>
              <a:gd name="connsiteX11" fmla="*/ 97450 w 765863"/>
              <a:gd name="connsiteY11" fmla="*/ 894560 h 1196559"/>
              <a:gd name="connsiteX12" fmla="*/ 106459 w 765863"/>
              <a:gd name="connsiteY12" fmla="*/ 651320 h 1196559"/>
              <a:gd name="connsiteX13" fmla="*/ 47902 w 765863"/>
              <a:gd name="connsiteY13" fmla="*/ 597267 h 1196559"/>
              <a:gd name="connsiteX14" fmla="*/ 214566 w 765863"/>
              <a:gd name="connsiteY14" fmla="*/ 345019 h 119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5863" h="1196559">
                <a:moveTo>
                  <a:pt x="214566" y="345019"/>
                </a:moveTo>
                <a:cubicBezTo>
                  <a:pt x="207809" y="361535"/>
                  <a:pt x="34389" y="653573"/>
                  <a:pt x="7362" y="696365"/>
                </a:cubicBezTo>
                <a:cubicBezTo>
                  <a:pt x="-19665" y="739157"/>
                  <a:pt x="35139" y="585256"/>
                  <a:pt x="52406" y="601772"/>
                </a:cubicBezTo>
                <a:cubicBezTo>
                  <a:pt x="69673" y="618288"/>
                  <a:pt x="99703" y="738406"/>
                  <a:pt x="110964" y="795462"/>
                </a:cubicBezTo>
                <a:cubicBezTo>
                  <a:pt x="122225" y="852518"/>
                  <a:pt x="100454" y="882548"/>
                  <a:pt x="119973" y="944109"/>
                </a:cubicBezTo>
                <a:cubicBezTo>
                  <a:pt x="139492" y="1005670"/>
                  <a:pt x="221323" y="1143805"/>
                  <a:pt x="228079" y="1164826"/>
                </a:cubicBezTo>
                <a:cubicBezTo>
                  <a:pt x="234835" y="1185847"/>
                  <a:pt x="72676" y="1259419"/>
                  <a:pt x="160512" y="1070233"/>
                </a:cubicBezTo>
                <a:cubicBezTo>
                  <a:pt x="248348" y="881047"/>
                  <a:pt x="696540" y="149076"/>
                  <a:pt x="755098" y="29709"/>
                </a:cubicBezTo>
                <a:cubicBezTo>
                  <a:pt x="813656" y="-89658"/>
                  <a:pt x="619214" y="177605"/>
                  <a:pt x="511858" y="354028"/>
                </a:cubicBezTo>
                <a:cubicBezTo>
                  <a:pt x="404502" y="530451"/>
                  <a:pt x="132735" y="1071734"/>
                  <a:pt x="110964" y="1088250"/>
                </a:cubicBezTo>
                <a:cubicBezTo>
                  <a:pt x="89193" y="1104766"/>
                  <a:pt x="383482" y="485407"/>
                  <a:pt x="381230" y="453125"/>
                </a:cubicBezTo>
                <a:cubicBezTo>
                  <a:pt x="378978" y="420843"/>
                  <a:pt x="143245" y="861527"/>
                  <a:pt x="97450" y="894560"/>
                </a:cubicBezTo>
                <a:cubicBezTo>
                  <a:pt x="51655" y="927593"/>
                  <a:pt x="114717" y="700869"/>
                  <a:pt x="106459" y="651320"/>
                </a:cubicBezTo>
                <a:cubicBezTo>
                  <a:pt x="98201" y="601771"/>
                  <a:pt x="26881" y="647567"/>
                  <a:pt x="47902" y="597267"/>
                </a:cubicBezTo>
                <a:cubicBezTo>
                  <a:pt x="68923" y="546967"/>
                  <a:pt x="221323" y="328503"/>
                  <a:pt x="214566" y="34501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2F108454-0B7B-FAC6-9F1F-FC4A61A393E5}"/>
              </a:ext>
            </a:extLst>
          </p:cNvPr>
          <p:cNvSpPr/>
          <p:nvPr/>
        </p:nvSpPr>
        <p:spPr>
          <a:xfrm>
            <a:off x="2665797" y="4515494"/>
            <a:ext cx="1452546" cy="1491566"/>
          </a:xfrm>
          <a:custGeom>
            <a:avLst/>
            <a:gdLst>
              <a:gd name="connsiteX0" fmla="*/ 1451255 w 1452546"/>
              <a:gd name="connsiteY0" fmla="*/ 2453 h 1491566"/>
              <a:gd name="connsiteX1" fmla="*/ 640457 w 1452546"/>
              <a:gd name="connsiteY1" fmla="*/ 461905 h 1491566"/>
              <a:gd name="connsiteX2" fmla="*/ 158483 w 1452546"/>
              <a:gd name="connsiteY2" fmla="*/ 786224 h 1491566"/>
              <a:gd name="connsiteX3" fmla="*/ 828 w 1452546"/>
              <a:gd name="connsiteY3" fmla="*/ 1178110 h 1491566"/>
              <a:gd name="connsiteX4" fmla="*/ 99925 w 1452546"/>
              <a:gd name="connsiteY4" fmla="*/ 1051986 h 1491566"/>
              <a:gd name="connsiteX5" fmla="*/ 32359 w 1452546"/>
              <a:gd name="connsiteY5" fmla="*/ 1376305 h 1491566"/>
              <a:gd name="connsiteX6" fmla="*/ 717033 w 1452546"/>
              <a:gd name="connsiteY6" fmla="*/ 1380809 h 1491566"/>
              <a:gd name="connsiteX7" fmla="*/ 379200 w 1452546"/>
              <a:gd name="connsiteY7" fmla="*/ 1488916 h 1491566"/>
              <a:gd name="connsiteX8" fmla="*/ 379200 w 1452546"/>
              <a:gd name="connsiteY8" fmla="*/ 1254685 h 1491566"/>
              <a:gd name="connsiteX9" fmla="*/ 883697 w 1452546"/>
              <a:gd name="connsiteY9" fmla="*/ 529472 h 1491566"/>
              <a:gd name="connsiteX10" fmla="*/ 1176485 w 1452546"/>
              <a:gd name="connsiteY10" fmla="*/ 209657 h 1491566"/>
              <a:gd name="connsiteX11" fmla="*/ 284607 w 1452546"/>
              <a:gd name="connsiteY11" fmla="*/ 898835 h 1491566"/>
              <a:gd name="connsiteX12" fmla="*/ 852166 w 1452546"/>
              <a:gd name="connsiteY12" fmla="*/ 322268 h 1491566"/>
              <a:gd name="connsiteX13" fmla="*/ 829643 w 1452546"/>
              <a:gd name="connsiteY13" fmla="*/ 281728 h 1491566"/>
              <a:gd name="connsiteX14" fmla="*/ 1451255 w 1452546"/>
              <a:gd name="connsiteY14" fmla="*/ 2453 h 149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52546" h="1491566">
                <a:moveTo>
                  <a:pt x="1451255" y="2453"/>
                </a:moveTo>
                <a:cubicBezTo>
                  <a:pt x="1419724" y="32483"/>
                  <a:pt x="855919" y="331277"/>
                  <a:pt x="640457" y="461905"/>
                </a:cubicBezTo>
                <a:cubicBezTo>
                  <a:pt x="424995" y="592533"/>
                  <a:pt x="265088" y="666857"/>
                  <a:pt x="158483" y="786224"/>
                </a:cubicBezTo>
                <a:cubicBezTo>
                  <a:pt x="51878" y="905592"/>
                  <a:pt x="10588" y="1133816"/>
                  <a:pt x="828" y="1178110"/>
                </a:cubicBezTo>
                <a:cubicBezTo>
                  <a:pt x="-8932" y="1222404"/>
                  <a:pt x="94670" y="1018954"/>
                  <a:pt x="99925" y="1051986"/>
                </a:cubicBezTo>
                <a:cubicBezTo>
                  <a:pt x="105180" y="1085019"/>
                  <a:pt x="-70492" y="1321501"/>
                  <a:pt x="32359" y="1376305"/>
                </a:cubicBezTo>
                <a:cubicBezTo>
                  <a:pt x="135210" y="1431109"/>
                  <a:pt x="659226" y="1362041"/>
                  <a:pt x="717033" y="1380809"/>
                </a:cubicBezTo>
                <a:cubicBezTo>
                  <a:pt x="774840" y="1399578"/>
                  <a:pt x="435505" y="1509937"/>
                  <a:pt x="379200" y="1488916"/>
                </a:cubicBezTo>
                <a:cubicBezTo>
                  <a:pt x="322895" y="1467895"/>
                  <a:pt x="295117" y="1414592"/>
                  <a:pt x="379200" y="1254685"/>
                </a:cubicBezTo>
                <a:cubicBezTo>
                  <a:pt x="463283" y="1094778"/>
                  <a:pt x="750816" y="703643"/>
                  <a:pt x="883697" y="529472"/>
                </a:cubicBezTo>
                <a:cubicBezTo>
                  <a:pt x="1016578" y="355301"/>
                  <a:pt x="1276333" y="148096"/>
                  <a:pt x="1176485" y="209657"/>
                </a:cubicBezTo>
                <a:cubicBezTo>
                  <a:pt x="1076637" y="271218"/>
                  <a:pt x="338660" y="880067"/>
                  <a:pt x="284607" y="898835"/>
                </a:cubicBezTo>
                <a:cubicBezTo>
                  <a:pt x="230554" y="917603"/>
                  <a:pt x="761327" y="425119"/>
                  <a:pt x="852166" y="322268"/>
                </a:cubicBezTo>
                <a:cubicBezTo>
                  <a:pt x="943005" y="219417"/>
                  <a:pt x="732047" y="336532"/>
                  <a:pt x="829643" y="281728"/>
                </a:cubicBezTo>
                <a:cubicBezTo>
                  <a:pt x="927239" y="226924"/>
                  <a:pt x="1482786" y="-27577"/>
                  <a:pt x="1451255" y="245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7E61DCD9-B3A9-E7DE-A773-C403AE1A5734}"/>
              </a:ext>
            </a:extLst>
          </p:cNvPr>
          <p:cNvSpPr/>
          <p:nvPr/>
        </p:nvSpPr>
        <p:spPr>
          <a:xfrm>
            <a:off x="4545694" y="4957020"/>
            <a:ext cx="99096" cy="525158"/>
          </a:xfrm>
          <a:custGeom>
            <a:avLst/>
            <a:gdLst>
              <a:gd name="connsiteX0" fmla="*/ 43239 w 99096"/>
              <a:gd name="connsiteY0" fmla="*/ 213 h 525158"/>
              <a:gd name="connsiteX1" fmla="*/ 47473 w 99096"/>
              <a:gd name="connsiteY1" fmla="*/ 237280 h 525158"/>
              <a:gd name="connsiteX2" fmla="*/ 98273 w 99096"/>
              <a:gd name="connsiteY2" fmla="*/ 448947 h 525158"/>
              <a:gd name="connsiteX3" fmla="*/ 906 w 99096"/>
              <a:gd name="connsiteY3" fmla="*/ 525147 h 525158"/>
              <a:gd name="connsiteX4" fmla="*/ 47473 w 99096"/>
              <a:gd name="connsiteY4" fmla="*/ 453180 h 525158"/>
              <a:gd name="connsiteX5" fmla="*/ 9373 w 99096"/>
              <a:gd name="connsiteY5" fmla="*/ 279613 h 525158"/>
              <a:gd name="connsiteX6" fmla="*/ 43239 w 99096"/>
              <a:gd name="connsiteY6" fmla="*/ 213 h 52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96" h="525158">
                <a:moveTo>
                  <a:pt x="43239" y="213"/>
                </a:moveTo>
                <a:cubicBezTo>
                  <a:pt x="49589" y="-6842"/>
                  <a:pt x="38301" y="162491"/>
                  <a:pt x="47473" y="237280"/>
                </a:cubicBezTo>
                <a:cubicBezTo>
                  <a:pt x="56645" y="312069"/>
                  <a:pt x="106034" y="400969"/>
                  <a:pt x="98273" y="448947"/>
                </a:cubicBezTo>
                <a:cubicBezTo>
                  <a:pt x="90512" y="496925"/>
                  <a:pt x="9373" y="524441"/>
                  <a:pt x="906" y="525147"/>
                </a:cubicBezTo>
                <a:cubicBezTo>
                  <a:pt x="-7561" y="525853"/>
                  <a:pt x="46062" y="494102"/>
                  <a:pt x="47473" y="453180"/>
                </a:cubicBezTo>
                <a:cubicBezTo>
                  <a:pt x="48884" y="412258"/>
                  <a:pt x="4434" y="350168"/>
                  <a:pt x="9373" y="279613"/>
                </a:cubicBezTo>
                <a:cubicBezTo>
                  <a:pt x="14312" y="209058"/>
                  <a:pt x="36889" y="7268"/>
                  <a:pt x="43239" y="21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14BE0582-ECCB-CF63-50F2-298E5D7F1453}"/>
              </a:ext>
            </a:extLst>
          </p:cNvPr>
          <p:cNvSpPr/>
          <p:nvPr/>
        </p:nvSpPr>
        <p:spPr>
          <a:xfrm>
            <a:off x="4393130" y="4986570"/>
            <a:ext cx="75980" cy="511456"/>
          </a:xfrm>
          <a:custGeom>
            <a:avLst/>
            <a:gdLst>
              <a:gd name="connsiteX0" fmla="*/ 1070 w 75980"/>
              <a:gd name="connsiteY0" fmla="*/ 297 h 511456"/>
              <a:gd name="connsiteX1" fmla="*/ 39170 w 75980"/>
              <a:gd name="connsiteY1" fmla="*/ 305097 h 511456"/>
              <a:gd name="connsiteX2" fmla="*/ 43403 w 75980"/>
              <a:gd name="connsiteY2" fmla="*/ 508297 h 511456"/>
              <a:gd name="connsiteX3" fmla="*/ 64570 w 75980"/>
              <a:gd name="connsiteY3" fmla="*/ 423630 h 511456"/>
              <a:gd name="connsiteX4" fmla="*/ 73037 w 75980"/>
              <a:gd name="connsiteY4" fmla="*/ 351663 h 511456"/>
              <a:gd name="connsiteX5" fmla="*/ 13770 w 75980"/>
              <a:gd name="connsiteY5" fmla="*/ 250063 h 511456"/>
              <a:gd name="connsiteX6" fmla="*/ 1070 w 75980"/>
              <a:gd name="connsiteY6" fmla="*/ 297 h 51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80" h="511456">
                <a:moveTo>
                  <a:pt x="1070" y="297"/>
                </a:moveTo>
                <a:cubicBezTo>
                  <a:pt x="5303" y="9469"/>
                  <a:pt x="32114" y="220430"/>
                  <a:pt x="39170" y="305097"/>
                </a:cubicBezTo>
                <a:cubicBezTo>
                  <a:pt x="46226" y="389764"/>
                  <a:pt x="39170" y="488542"/>
                  <a:pt x="43403" y="508297"/>
                </a:cubicBezTo>
                <a:cubicBezTo>
                  <a:pt x="47636" y="528053"/>
                  <a:pt x="59631" y="449736"/>
                  <a:pt x="64570" y="423630"/>
                </a:cubicBezTo>
                <a:cubicBezTo>
                  <a:pt x="69509" y="397524"/>
                  <a:pt x="81504" y="380591"/>
                  <a:pt x="73037" y="351663"/>
                </a:cubicBezTo>
                <a:cubicBezTo>
                  <a:pt x="64570" y="322735"/>
                  <a:pt x="21531" y="303685"/>
                  <a:pt x="13770" y="250063"/>
                </a:cubicBezTo>
                <a:cubicBezTo>
                  <a:pt x="6009" y="196441"/>
                  <a:pt x="-3163" y="-8875"/>
                  <a:pt x="1070" y="29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32D47EBB-6A3E-5027-CAFC-2076D9D1052A}"/>
              </a:ext>
            </a:extLst>
          </p:cNvPr>
          <p:cNvSpPr/>
          <p:nvPr/>
        </p:nvSpPr>
        <p:spPr>
          <a:xfrm>
            <a:off x="4451335" y="5380524"/>
            <a:ext cx="166809" cy="108617"/>
          </a:xfrm>
          <a:custGeom>
            <a:avLst/>
            <a:gdLst>
              <a:gd name="connsiteX0" fmla="*/ 15 w 166809"/>
              <a:gd name="connsiteY0" fmla="*/ 20151 h 108617"/>
              <a:gd name="connsiteX1" fmla="*/ 139715 w 166809"/>
              <a:gd name="connsiteY1" fmla="*/ 42376 h 108617"/>
              <a:gd name="connsiteX2" fmla="*/ 133365 w 166809"/>
              <a:gd name="connsiteY2" fmla="*/ 86826 h 108617"/>
              <a:gd name="connsiteX3" fmla="*/ 41290 w 166809"/>
              <a:gd name="connsiteY3" fmla="*/ 96351 h 108617"/>
              <a:gd name="connsiteX4" fmla="*/ 155590 w 166809"/>
              <a:gd name="connsiteY4" fmla="*/ 102701 h 108617"/>
              <a:gd name="connsiteX5" fmla="*/ 149240 w 166809"/>
              <a:gd name="connsiteY5" fmla="*/ 4276 h 108617"/>
              <a:gd name="connsiteX6" fmla="*/ 15 w 166809"/>
              <a:gd name="connsiteY6" fmla="*/ 20151 h 10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09" h="108617">
                <a:moveTo>
                  <a:pt x="15" y="20151"/>
                </a:moveTo>
                <a:cubicBezTo>
                  <a:pt x="-1573" y="26501"/>
                  <a:pt x="117490" y="31264"/>
                  <a:pt x="139715" y="42376"/>
                </a:cubicBezTo>
                <a:cubicBezTo>
                  <a:pt x="161940" y="53488"/>
                  <a:pt x="149769" y="77830"/>
                  <a:pt x="133365" y="86826"/>
                </a:cubicBezTo>
                <a:cubicBezTo>
                  <a:pt x="116961" y="95822"/>
                  <a:pt x="37586" y="93705"/>
                  <a:pt x="41290" y="96351"/>
                </a:cubicBezTo>
                <a:cubicBezTo>
                  <a:pt x="44994" y="98997"/>
                  <a:pt x="137598" y="118047"/>
                  <a:pt x="155590" y="102701"/>
                </a:cubicBezTo>
                <a:cubicBezTo>
                  <a:pt x="173582" y="87355"/>
                  <a:pt x="168819" y="18034"/>
                  <a:pt x="149240" y="4276"/>
                </a:cubicBezTo>
                <a:cubicBezTo>
                  <a:pt x="129661" y="-9482"/>
                  <a:pt x="1603" y="13801"/>
                  <a:pt x="15" y="2015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B63CA806-83A3-C227-7A3E-C81838542D45}"/>
              </a:ext>
            </a:extLst>
          </p:cNvPr>
          <p:cNvSpPr/>
          <p:nvPr/>
        </p:nvSpPr>
        <p:spPr>
          <a:xfrm>
            <a:off x="4815681" y="4127817"/>
            <a:ext cx="349809" cy="652951"/>
          </a:xfrm>
          <a:custGeom>
            <a:avLst/>
            <a:gdLst>
              <a:gd name="connsiteX0" fmla="*/ 349354 w 349809"/>
              <a:gd name="connsiteY0" fmla="*/ 235 h 652951"/>
              <a:gd name="connsiteX1" fmla="*/ 134006 w 349809"/>
              <a:gd name="connsiteY1" fmla="*/ 116192 h 652951"/>
              <a:gd name="connsiteX2" fmla="*/ 269841 w 349809"/>
              <a:gd name="connsiteY2" fmla="*/ 53244 h 652951"/>
              <a:gd name="connsiteX3" fmla="*/ 97562 w 349809"/>
              <a:gd name="connsiteY3" fmla="*/ 195705 h 652951"/>
              <a:gd name="connsiteX4" fmla="*/ 97562 w 349809"/>
              <a:gd name="connsiteY4" fmla="*/ 374609 h 652951"/>
              <a:gd name="connsiteX5" fmla="*/ 94249 w 349809"/>
              <a:gd name="connsiteY5" fmla="*/ 288470 h 652951"/>
              <a:gd name="connsiteX6" fmla="*/ 71058 w 349809"/>
              <a:gd name="connsiteY6" fmla="*/ 420992 h 652951"/>
              <a:gd name="connsiteX7" fmla="*/ 147258 w 349809"/>
              <a:gd name="connsiteY7" fmla="*/ 639653 h 652951"/>
              <a:gd name="connsiteX8" fmla="*/ 137319 w 349809"/>
              <a:gd name="connsiteY8" fmla="*/ 589957 h 652951"/>
              <a:gd name="connsiteX9" fmla="*/ 4797 w 349809"/>
              <a:gd name="connsiteY9" fmla="*/ 271905 h 652951"/>
              <a:gd name="connsiteX10" fmla="*/ 34615 w 349809"/>
              <a:gd name="connsiteY10" fmla="*/ 308348 h 652951"/>
              <a:gd name="connsiteX11" fmla="*/ 87623 w 349809"/>
              <a:gd name="connsiteY11" fmla="*/ 182453 h 652951"/>
              <a:gd name="connsiteX12" fmla="*/ 64432 w 349809"/>
              <a:gd name="connsiteY12" fmla="*/ 152635 h 652951"/>
              <a:gd name="connsiteX13" fmla="*/ 349354 w 349809"/>
              <a:gd name="connsiteY13" fmla="*/ 235 h 65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9809" h="652951">
                <a:moveTo>
                  <a:pt x="349354" y="235"/>
                </a:moveTo>
                <a:cubicBezTo>
                  <a:pt x="360950" y="-5839"/>
                  <a:pt x="147258" y="107357"/>
                  <a:pt x="134006" y="116192"/>
                </a:cubicBezTo>
                <a:cubicBezTo>
                  <a:pt x="120754" y="125027"/>
                  <a:pt x="275915" y="39992"/>
                  <a:pt x="269841" y="53244"/>
                </a:cubicBezTo>
                <a:cubicBezTo>
                  <a:pt x="263767" y="66496"/>
                  <a:pt x="126275" y="142144"/>
                  <a:pt x="97562" y="195705"/>
                </a:cubicBezTo>
                <a:cubicBezTo>
                  <a:pt x="68849" y="249266"/>
                  <a:pt x="98114" y="359148"/>
                  <a:pt x="97562" y="374609"/>
                </a:cubicBezTo>
                <a:cubicBezTo>
                  <a:pt x="97010" y="390070"/>
                  <a:pt x="98666" y="280739"/>
                  <a:pt x="94249" y="288470"/>
                </a:cubicBezTo>
                <a:cubicBezTo>
                  <a:pt x="89832" y="296201"/>
                  <a:pt x="62223" y="362462"/>
                  <a:pt x="71058" y="420992"/>
                </a:cubicBezTo>
                <a:cubicBezTo>
                  <a:pt x="79893" y="479522"/>
                  <a:pt x="136214" y="611492"/>
                  <a:pt x="147258" y="639653"/>
                </a:cubicBezTo>
                <a:cubicBezTo>
                  <a:pt x="158302" y="667814"/>
                  <a:pt x="161063" y="651248"/>
                  <a:pt x="137319" y="589957"/>
                </a:cubicBezTo>
                <a:cubicBezTo>
                  <a:pt x="113575" y="528666"/>
                  <a:pt x="21914" y="318840"/>
                  <a:pt x="4797" y="271905"/>
                </a:cubicBezTo>
                <a:cubicBezTo>
                  <a:pt x="-12320" y="224970"/>
                  <a:pt x="20811" y="323257"/>
                  <a:pt x="34615" y="308348"/>
                </a:cubicBezTo>
                <a:cubicBezTo>
                  <a:pt x="48419" y="293439"/>
                  <a:pt x="82654" y="208405"/>
                  <a:pt x="87623" y="182453"/>
                </a:cubicBezTo>
                <a:cubicBezTo>
                  <a:pt x="92592" y="156501"/>
                  <a:pt x="18602" y="179692"/>
                  <a:pt x="64432" y="152635"/>
                </a:cubicBezTo>
                <a:cubicBezTo>
                  <a:pt x="110262" y="125578"/>
                  <a:pt x="337758" y="6309"/>
                  <a:pt x="349354" y="23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6656AD72-791A-0134-F020-555689577DAD}"/>
              </a:ext>
            </a:extLst>
          </p:cNvPr>
          <p:cNvSpPr/>
          <p:nvPr/>
        </p:nvSpPr>
        <p:spPr>
          <a:xfrm>
            <a:off x="4926484" y="4147810"/>
            <a:ext cx="404285" cy="623190"/>
          </a:xfrm>
          <a:custGeom>
            <a:avLst/>
            <a:gdLst>
              <a:gd name="connsiteX0" fmla="*/ 404203 w 404285"/>
              <a:gd name="connsiteY0" fmla="*/ 120 h 623190"/>
              <a:gd name="connsiteX1" fmla="*/ 215359 w 404285"/>
              <a:gd name="connsiteY1" fmla="*/ 99512 h 623190"/>
              <a:gd name="connsiteX2" fmla="*/ 291559 w 404285"/>
              <a:gd name="connsiteY2" fmla="*/ 76320 h 623190"/>
              <a:gd name="connsiteX3" fmla="*/ 182229 w 404285"/>
              <a:gd name="connsiteY3" fmla="*/ 172399 h 623190"/>
              <a:gd name="connsiteX4" fmla="*/ 159038 w 404285"/>
              <a:gd name="connsiteY4" fmla="*/ 354616 h 623190"/>
              <a:gd name="connsiteX5" fmla="*/ 145786 w 404285"/>
              <a:gd name="connsiteY5" fmla="*/ 311547 h 623190"/>
              <a:gd name="connsiteX6" fmla="*/ 198794 w 404285"/>
              <a:gd name="connsiteY6" fmla="*/ 550086 h 623190"/>
              <a:gd name="connsiteX7" fmla="*/ 188855 w 404285"/>
              <a:gd name="connsiteY7" fmla="*/ 523581 h 623190"/>
              <a:gd name="connsiteX8" fmla="*/ 12 w 404285"/>
              <a:gd name="connsiteY8" fmla="*/ 622973 h 623190"/>
              <a:gd name="connsiteX9" fmla="*/ 198794 w 404285"/>
              <a:gd name="connsiteY9" fmla="*/ 550086 h 623190"/>
              <a:gd name="connsiteX10" fmla="*/ 248490 w 404285"/>
              <a:gd name="connsiteY10" fmla="*/ 543460 h 623190"/>
              <a:gd name="connsiteX11" fmla="*/ 178916 w 404285"/>
              <a:gd name="connsiteY11" fmla="*/ 493764 h 623190"/>
              <a:gd name="connsiteX12" fmla="*/ 96090 w 404285"/>
              <a:gd name="connsiteY12" fmla="*/ 328112 h 623190"/>
              <a:gd name="connsiteX13" fmla="*/ 159038 w 404285"/>
              <a:gd name="connsiteY13" fmla="*/ 308233 h 623190"/>
              <a:gd name="connsiteX14" fmla="*/ 185542 w 404285"/>
              <a:gd name="connsiteY14" fmla="*/ 139268 h 623190"/>
              <a:gd name="connsiteX15" fmla="*/ 188855 w 404285"/>
              <a:gd name="connsiteY15" fmla="*/ 122703 h 623190"/>
              <a:gd name="connsiteX16" fmla="*/ 404203 w 404285"/>
              <a:gd name="connsiteY16" fmla="*/ 120 h 62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285" h="623190">
                <a:moveTo>
                  <a:pt x="404203" y="120"/>
                </a:moveTo>
                <a:cubicBezTo>
                  <a:pt x="408620" y="-3745"/>
                  <a:pt x="234133" y="86812"/>
                  <a:pt x="215359" y="99512"/>
                </a:cubicBezTo>
                <a:cubicBezTo>
                  <a:pt x="196585" y="112212"/>
                  <a:pt x="297081" y="64172"/>
                  <a:pt x="291559" y="76320"/>
                </a:cubicBezTo>
                <a:cubicBezTo>
                  <a:pt x="286037" y="88468"/>
                  <a:pt x="204316" y="126016"/>
                  <a:pt x="182229" y="172399"/>
                </a:cubicBezTo>
                <a:cubicBezTo>
                  <a:pt x="160142" y="218782"/>
                  <a:pt x="165112" y="331425"/>
                  <a:pt x="159038" y="354616"/>
                </a:cubicBezTo>
                <a:cubicBezTo>
                  <a:pt x="152964" y="377807"/>
                  <a:pt x="139160" y="278969"/>
                  <a:pt x="145786" y="311547"/>
                </a:cubicBezTo>
                <a:cubicBezTo>
                  <a:pt x="152412" y="344125"/>
                  <a:pt x="191616" y="514747"/>
                  <a:pt x="198794" y="550086"/>
                </a:cubicBezTo>
                <a:cubicBezTo>
                  <a:pt x="205972" y="585425"/>
                  <a:pt x="221985" y="511433"/>
                  <a:pt x="188855" y="523581"/>
                </a:cubicBezTo>
                <a:cubicBezTo>
                  <a:pt x="155725" y="535729"/>
                  <a:pt x="-1644" y="618556"/>
                  <a:pt x="12" y="622973"/>
                </a:cubicBezTo>
                <a:cubicBezTo>
                  <a:pt x="1668" y="627390"/>
                  <a:pt x="157381" y="563338"/>
                  <a:pt x="198794" y="550086"/>
                </a:cubicBezTo>
                <a:cubicBezTo>
                  <a:pt x="240207" y="536834"/>
                  <a:pt x="251803" y="552847"/>
                  <a:pt x="248490" y="543460"/>
                </a:cubicBezTo>
                <a:cubicBezTo>
                  <a:pt x="245177" y="534073"/>
                  <a:pt x="204316" y="529655"/>
                  <a:pt x="178916" y="493764"/>
                </a:cubicBezTo>
                <a:cubicBezTo>
                  <a:pt x="153516" y="457873"/>
                  <a:pt x="99403" y="359034"/>
                  <a:pt x="96090" y="328112"/>
                </a:cubicBezTo>
                <a:cubicBezTo>
                  <a:pt x="92777" y="297190"/>
                  <a:pt x="144129" y="339707"/>
                  <a:pt x="159038" y="308233"/>
                </a:cubicBezTo>
                <a:cubicBezTo>
                  <a:pt x="173947" y="276759"/>
                  <a:pt x="185542" y="139268"/>
                  <a:pt x="185542" y="139268"/>
                </a:cubicBezTo>
                <a:cubicBezTo>
                  <a:pt x="190511" y="108346"/>
                  <a:pt x="149651" y="141477"/>
                  <a:pt x="188855" y="122703"/>
                </a:cubicBezTo>
                <a:cubicBezTo>
                  <a:pt x="228059" y="103929"/>
                  <a:pt x="399786" y="3985"/>
                  <a:pt x="404203" y="1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CD82B416-4178-32D4-C42F-ADA5776A2771}"/>
              </a:ext>
            </a:extLst>
          </p:cNvPr>
          <p:cNvSpPr/>
          <p:nvPr/>
        </p:nvSpPr>
        <p:spPr>
          <a:xfrm>
            <a:off x="5108395" y="4173894"/>
            <a:ext cx="401518" cy="549030"/>
          </a:xfrm>
          <a:custGeom>
            <a:avLst/>
            <a:gdLst>
              <a:gd name="connsiteX0" fmla="*/ 401196 w 401518"/>
              <a:gd name="connsiteY0" fmla="*/ 53549 h 549030"/>
              <a:gd name="connsiteX1" fmla="*/ 255422 w 401518"/>
              <a:gd name="connsiteY1" fmla="*/ 541 h 549030"/>
              <a:gd name="connsiteX2" fmla="*/ 69892 w 401518"/>
              <a:gd name="connsiteY2" fmla="*/ 93306 h 549030"/>
              <a:gd name="connsiteX3" fmla="*/ 119588 w 401518"/>
              <a:gd name="connsiteY3" fmla="*/ 93306 h 549030"/>
              <a:gd name="connsiteX4" fmla="*/ 66579 w 401518"/>
              <a:gd name="connsiteY4" fmla="*/ 179445 h 549030"/>
              <a:gd name="connsiteX5" fmla="*/ 30135 w 401518"/>
              <a:gd name="connsiteY5" fmla="*/ 265584 h 549030"/>
              <a:gd name="connsiteX6" fmla="*/ 40075 w 401518"/>
              <a:gd name="connsiteY6" fmla="*/ 255645 h 549030"/>
              <a:gd name="connsiteX7" fmla="*/ 20196 w 401518"/>
              <a:gd name="connsiteY7" fmla="*/ 401419 h 549030"/>
              <a:gd name="connsiteX8" fmla="*/ 116275 w 401518"/>
              <a:gd name="connsiteY8" fmla="*/ 543880 h 549030"/>
              <a:gd name="connsiteX9" fmla="*/ 89770 w 401518"/>
              <a:gd name="connsiteY9" fmla="*/ 504123 h 549030"/>
              <a:gd name="connsiteX10" fmla="*/ 318 w 401518"/>
              <a:gd name="connsiteY10" fmla="*/ 374915 h 549030"/>
              <a:gd name="connsiteX11" fmla="*/ 63266 w 401518"/>
              <a:gd name="connsiteY11" fmla="*/ 129749 h 549030"/>
              <a:gd name="connsiteX12" fmla="*/ 149405 w 401518"/>
              <a:gd name="connsiteY12" fmla="*/ 83367 h 549030"/>
              <a:gd name="connsiteX13" fmla="*/ 215666 w 401518"/>
              <a:gd name="connsiteY13" fmla="*/ 20419 h 549030"/>
              <a:gd name="connsiteX14" fmla="*/ 401196 w 401518"/>
              <a:gd name="connsiteY14" fmla="*/ 53549 h 54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1518" h="549030">
                <a:moveTo>
                  <a:pt x="401196" y="53549"/>
                </a:moveTo>
                <a:cubicBezTo>
                  <a:pt x="407822" y="50236"/>
                  <a:pt x="310639" y="-6085"/>
                  <a:pt x="255422" y="541"/>
                </a:cubicBezTo>
                <a:cubicBezTo>
                  <a:pt x="200205" y="7167"/>
                  <a:pt x="92531" y="77845"/>
                  <a:pt x="69892" y="93306"/>
                </a:cubicBezTo>
                <a:cubicBezTo>
                  <a:pt x="47253" y="108767"/>
                  <a:pt x="120140" y="78950"/>
                  <a:pt x="119588" y="93306"/>
                </a:cubicBezTo>
                <a:cubicBezTo>
                  <a:pt x="119036" y="107662"/>
                  <a:pt x="81488" y="150732"/>
                  <a:pt x="66579" y="179445"/>
                </a:cubicBezTo>
                <a:cubicBezTo>
                  <a:pt x="51670" y="208158"/>
                  <a:pt x="30135" y="265584"/>
                  <a:pt x="30135" y="265584"/>
                </a:cubicBezTo>
                <a:cubicBezTo>
                  <a:pt x="25718" y="278284"/>
                  <a:pt x="41731" y="233006"/>
                  <a:pt x="40075" y="255645"/>
                </a:cubicBezTo>
                <a:cubicBezTo>
                  <a:pt x="38419" y="278284"/>
                  <a:pt x="7496" y="353380"/>
                  <a:pt x="20196" y="401419"/>
                </a:cubicBezTo>
                <a:cubicBezTo>
                  <a:pt x="32896" y="449458"/>
                  <a:pt x="104679" y="526763"/>
                  <a:pt x="116275" y="543880"/>
                </a:cubicBezTo>
                <a:cubicBezTo>
                  <a:pt x="127871" y="560997"/>
                  <a:pt x="109096" y="532284"/>
                  <a:pt x="89770" y="504123"/>
                </a:cubicBezTo>
                <a:cubicBezTo>
                  <a:pt x="70444" y="475962"/>
                  <a:pt x="4735" y="437311"/>
                  <a:pt x="318" y="374915"/>
                </a:cubicBezTo>
                <a:cubicBezTo>
                  <a:pt x="-4099" y="312519"/>
                  <a:pt x="38418" y="178340"/>
                  <a:pt x="63266" y="129749"/>
                </a:cubicBezTo>
                <a:cubicBezTo>
                  <a:pt x="88114" y="81158"/>
                  <a:pt x="124005" y="101589"/>
                  <a:pt x="149405" y="83367"/>
                </a:cubicBezTo>
                <a:cubicBezTo>
                  <a:pt x="174805" y="65145"/>
                  <a:pt x="181431" y="24836"/>
                  <a:pt x="215666" y="20419"/>
                </a:cubicBezTo>
                <a:cubicBezTo>
                  <a:pt x="249901" y="16002"/>
                  <a:pt x="394570" y="56862"/>
                  <a:pt x="401196" y="5354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29069AF4-2CCE-FC98-2DAE-25F8857BB84A}"/>
              </a:ext>
            </a:extLst>
          </p:cNvPr>
          <p:cNvSpPr/>
          <p:nvPr/>
        </p:nvSpPr>
        <p:spPr>
          <a:xfrm>
            <a:off x="6072954" y="3392368"/>
            <a:ext cx="666514" cy="366372"/>
          </a:xfrm>
          <a:custGeom>
            <a:avLst/>
            <a:gdLst>
              <a:gd name="connsiteX0" fmla="*/ 665776 w 666514"/>
              <a:gd name="connsiteY0" fmla="*/ 189 h 366372"/>
              <a:gd name="connsiteX1" fmla="*/ 327846 w 666514"/>
              <a:gd name="connsiteY1" fmla="*/ 112832 h 366372"/>
              <a:gd name="connsiteX2" fmla="*/ 32985 w 666514"/>
              <a:gd name="connsiteY2" fmla="*/ 258606 h 366372"/>
              <a:gd name="connsiteX3" fmla="*/ 142316 w 666514"/>
              <a:gd name="connsiteY3" fmla="*/ 235415 h 366372"/>
              <a:gd name="connsiteX4" fmla="*/ 3168 w 666514"/>
              <a:gd name="connsiteY4" fmla="*/ 364623 h 366372"/>
              <a:gd name="connsiteX5" fmla="*/ 307968 w 666514"/>
              <a:gd name="connsiteY5" fmla="*/ 126084 h 366372"/>
              <a:gd name="connsiteX6" fmla="*/ 231768 w 666514"/>
              <a:gd name="connsiteY6" fmla="*/ 139336 h 366372"/>
              <a:gd name="connsiteX7" fmla="*/ 665776 w 666514"/>
              <a:gd name="connsiteY7" fmla="*/ 189 h 3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514" h="366372">
                <a:moveTo>
                  <a:pt x="665776" y="189"/>
                </a:moveTo>
                <a:cubicBezTo>
                  <a:pt x="681789" y="-4228"/>
                  <a:pt x="433311" y="69763"/>
                  <a:pt x="327846" y="112832"/>
                </a:cubicBezTo>
                <a:cubicBezTo>
                  <a:pt x="222381" y="155901"/>
                  <a:pt x="63907" y="238176"/>
                  <a:pt x="32985" y="258606"/>
                </a:cubicBezTo>
                <a:cubicBezTo>
                  <a:pt x="2063" y="279037"/>
                  <a:pt x="147285" y="217746"/>
                  <a:pt x="142316" y="235415"/>
                </a:cubicBezTo>
                <a:cubicBezTo>
                  <a:pt x="137347" y="253084"/>
                  <a:pt x="-24441" y="382845"/>
                  <a:pt x="3168" y="364623"/>
                </a:cubicBezTo>
                <a:cubicBezTo>
                  <a:pt x="30777" y="346401"/>
                  <a:pt x="269868" y="163632"/>
                  <a:pt x="307968" y="126084"/>
                </a:cubicBezTo>
                <a:cubicBezTo>
                  <a:pt x="346068" y="88536"/>
                  <a:pt x="174342" y="158110"/>
                  <a:pt x="231768" y="139336"/>
                </a:cubicBezTo>
                <a:lnTo>
                  <a:pt x="665776" y="189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0AA8C309-BB61-4268-F50E-9B34ABCB7A71}"/>
              </a:ext>
            </a:extLst>
          </p:cNvPr>
          <p:cNvSpPr/>
          <p:nvPr/>
        </p:nvSpPr>
        <p:spPr>
          <a:xfrm>
            <a:off x="5442059" y="3452600"/>
            <a:ext cx="1520539" cy="748924"/>
          </a:xfrm>
          <a:custGeom>
            <a:avLst/>
            <a:gdLst>
              <a:gd name="connsiteX0" fmla="*/ 1518645 w 1520539"/>
              <a:gd name="connsiteY0" fmla="*/ 9530 h 748924"/>
              <a:gd name="connsiteX1" fmla="*/ 1243663 w 1520539"/>
              <a:gd name="connsiteY1" fmla="*/ 6217 h 748924"/>
              <a:gd name="connsiteX2" fmla="*/ 1018376 w 1520539"/>
              <a:gd name="connsiteY2" fmla="*/ 55913 h 748924"/>
              <a:gd name="connsiteX3" fmla="*/ 1107828 w 1520539"/>
              <a:gd name="connsiteY3" fmla="*/ 32722 h 748924"/>
              <a:gd name="connsiteX4" fmla="*/ 653941 w 1520539"/>
              <a:gd name="connsiteY4" fmla="*/ 297765 h 748924"/>
              <a:gd name="connsiteX5" fmla="*/ 740080 w 1520539"/>
              <a:gd name="connsiteY5" fmla="*/ 267948 h 748924"/>
              <a:gd name="connsiteX6" fmla="*/ 140419 w 1520539"/>
              <a:gd name="connsiteY6" fmla="*/ 655574 h 748924"/>
              <a:gd name="connsiteX7" fmla="*/ 7898 w 1520539"/>
              <a:gd name="connsiteY7" fmla="*/ 745026 h 748924"/>
              <a:gd name="connsiteX8" fmla="*/ 296132 w 1520539"/>
              <a:gd name="connsiteY8" fmla="*/ 569435 h 748924"/>
              <a:gd name="connsiteX9" fmla="*/ 624124 w 1520539"/>
              <a:gd name="connsiteY9" fmla="*/ 390530 h 748924"/>
              <a:gd name="connsiteX10" fmla="*/ 537984 w 1520539"/>
              <a:gd name="connsiteY10" fmla="*/ 423661 h 748924"/>
              <a:gd name="connsiteX11" fmla="*/ 683758 w 1520539"/>
              <a:gd name="connsiteY11" fmla="*/ 277887 h 748924"/>
              <a:gd name="connsiteX12" fmla="*/ 779837 w 1520539"/>
              <a:gd name="connsiteY12" fmla="*/ 191748 h 748924"/>
              <a:gd name="connsiteX13" fmla="*/ 1117767 w 1520539"/>
              <a:gd name="connsiteY13" fmla="*/ 45974 h 748924"/>
              <a:gd name="connsiteX14" fmla="*/ 1097889 w 1520539"/>
              <a:gd name="connsiteY14" fmla="*/ 85730 h 748924"/>
              <a:gd name="connsiteX15" fmla="*/ 1518645 w 1520539"/>
              <a:gd name="connsiteY15" fmla="*/ 9530 h 74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20539" h="748924">
                <a:moveTo>
                  <a:pt x="1518645" y="9530"/>
                </a:moveTo>
                <a:cubicBezTo>
                  <a:pt x="1542941" y="-3722"/>
                  <a:pt x="1327041" y="-1513"/>
                  <a:pt x="1243663" y="6217"/>
                </a:cubicBezTo>
                <a:cubicBezTo>
                  <a:pt x="1160285" y="13947"/>
                  <a:pt x="1041015" y="51496"/>
                  <a:pt x="1018376" y="55913"/>
                </a:cubicBezTo>
                <a:cubicBezTo>
                  <a:pt x="995737" y="60330"/>
                  <a:pt x="1168567" y="-7587"/>
                  <a:pt x="1107828" y="32722"/>
                </a:cubicBezTo>
                <a:cubicBezTo>
                  <a:pt x="1047089" y="73031"/>
                  <a:pt x="715232" y="258561"/>
                  <a:pt x="653941" y="297765"/>
                </a:cubicBezTo>
                <a:cubicBezTo>
                  <a:pt x="592650" y="336969"/>
                  <a:pt x="825667" y="208313"/>
                  <a:pt x="740080" y="267948"/>
                </a:cubicBezTo>
                <a:cubicBezTo>
                  <a:pt x="654493" y="327583"/>
                  <a:pt x="262449" y="576061"/>
                  <a:pt x="140419" y="655574"/>
                </a:cubicBezTo>
                <a:cubicBezTo>
                  <a:pt x="18389" y="735087"/>
                  <a:pt x="-18054" y="759382"/>
                  <a:pt x="7898" y="745026"/>
                </a:cubicBezTo>
                <a:cubicBezTo>
                  <a:pt x="33850" y="730670"/>
                  <a:pt x="193428" y="628518"/>
                  <a:pt x="296132" y="569435"/>
                </a:cubicBezTo>
                <a:cubicBezTo>
                  <a:pt x="398836" y="510352"/>
                  <a:pt x="583815" y="414826"/>
                  <a:pt x="624124" y="390530"/>
                </a:cubicBezTo>
                <a:cubicBezTo>
                  <a:pt x="664433" y="366234"/>
                  <a:pt x="528045" y="442435"/>
                  <a:pt x="537984" y="423661"/>
                </a:cubicBezTo>
                <a:cubicBezTo>
                  <a:pt x="547923" y="404887"/>
                  <a:pt x="643449" y="316539"/>
                  <a:pt x="683758" y="277887"/>
                </a:cubicBezTo>
                <a:cubicBezTo>
                  <a:pt x="724067" y="239235"/>
                  <a:pt x="707502" y="230400"/>
                  <a:pt x="779837" y="191748"/>
                </a:cubicBezTo>
                <a:cubicBezTo>
                  <a:pt x="852172" y="153096"/>
                  <a:pt x="1064758" y="63644"/>
                  <a:pt x="1117767" y="45974"/>
                </a:cubicBezTo>
                <a:cubicBezTo>
                  <a:pt x="1170776" y="28304"/>
                  <a:pt x="1026658" y="95669"/>
                  <a:pt x="1097889" y="85730"/>
                </a:cubicBezTo>
                <a:cubicBezTo>
                  <a:pt x="1169119" y="75791"/>
                  <a:pt x="1494349" y="22782"/>
                  <a:pt x="1518645" y="95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5615E159-67FD-2857-9BCA-76BCFFF47316}"/>
              </a:ext>
            </a:extLst>
          </p:cNvPr>
          <p:cNvSpPr/>
          <p:nvPr/>
        </p:nvSpPr>
        <p:spPr>
          <a:xfrm>
            <a:off x="5813378" y="3505200"/>
            <a:ext cx="1276535" cy="893556"/>
          </a:xfrm>
          <a:custGeom>
            <a:avLst/>
            <a:gdLst>
              <a:gd name="connsiteX0" fmla="*/ 1276535 w 1276535"/>
              <a:gd name="connsiteY0" fmla="*/ 0 h 893556"/>
              <a:gd name="connsiteX1" fmla="*/ 779579 w 1276535"/>
              <a:gd name="connsiteY1" fmla="*/ 159026 h 893556"/>
              <a:gd name="connsiteX2" fmla="*/ 796144 w 1276535"/>
              <a:gd name="connsiteY2" fmla="*/ 172278 h 893556"/>
              <a:gd name="connsiteX3" fmla="*/ 266057 w 1276535"/>
              <a:gd name="connsiteY3" fmla="*/ 563217 h 893556"/>
              <a:gd name="connsiteX4" fmla="*/ 7639 w 1276535"/>
              <a:gd name="connsiteY4" fmla="*/ 884583 h 893556"/>
              <a:gd name="connsiteX5" fmla="*/ 83839 w 1276535"/>
              <a:gd name="connsiteY5" fmla="*/ 785191 h 893556"/>
              <a:gd name="connsiteX6" fmla="*/ 242865 w 1276535"/>
              <a:gd name="connsiteY6" fmla="*/ 583096 h 893556"/>
              <a:gd name="connsiteX7" fmla="*/ 289248 w 1276535"/>
              <a:gd name="connsiteY7" fmla="*/ 715617 h 893556"/>
              <a:gd name="connsiteX8" fmla="*/ 319065 w 1276535"/>
              <a:gd name="connsiteY8" fmla="*/ 569843 h 893556"/>
              <a:gd name="connsiteX9" fmla="*/ 825961 w 1276535"/>
              <a:gd name="connsiteY9" fmla="*/ 205409 h 893556"/>
              <a:gd name="connsiteX10" fmla="*/ 799457 w 1276535"/>
              <a:gd name="connsiteY10" fmla="*/ 215348 h 893556"/>
              <a:gd name="connsiteX11" fmla="*/ 1276535 w 1276535"/>
              <a:gd name="connsiteY11" fmla="*/ 0 h 89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6535" h="893556">
                <a:moveTo>
                  <a:pt x="1276535" y="0"/>
                </a:moveTo>
                <a:lnTo>
                  <a:pt x="779579" y="159026"/>
                </a:lnTo>
                <a:cubicBezTo>
                  <a:pt x="699514" y="187739"/>
                  <a:pt x="881731" y="104913"/>
                  <a:pt x="796144" y="172278"/>
                </a:cubicBezTo>
                <a:cubicBezTo>
                  <a:pt x="710557" y="239643"/>
                  <a:pt x="397475" y="444499"/>
                  <a:pt x="266057" y="563217"/>
                </a:cubicBezTo>
                <a:cubicBezTo>
                  <a:pt x="134639" y="681935"/>
                  <a:pt x="38009" y="847587"/>
                  <a:pt x="7639" y="884583"/>
                </a:cubicBezTo>
                <a:cubicBezTo>
                  <a:pt x="-22731" y="921579"/>
                  <a:pt x="44635" y="835439"/>
                  <a:pt x="83839" y="785191"/>
                </a:cubicBezTo>
                <a:cubicBezTo>
                  <a:pt x="123043" y="734943"/>
                  <a:pt x="208630" y="594692"/>
                  <a:pt x="242865" y="583096"/>
                </a:cubicBezTo>
                <a:cubicBezTo>
                  <a:pt x="277100" y="571500"/>
                  <a:pt x="276548" y="717826"/>
                  <a:pt x="289248" y="715617"/>
                </a:cubicBezTo>
                <a:cubicBezTo>
                  <a:pt x="301948" y="713408"/>
                  <a:pt x="229613" y="654878"/>
                  <a:pt x="319065" y="569843"/>
                </a:cubicBezTo>
                <a:cubicBezTo>
                  <a:pt x="408517" y="484808"/>
                  <a:pt x="745896" y="264492"/>
                  <a:pt x="825961" y="205409"/>
                </a:cubicBezTo>
                <a:cubicBezTo>
                  <a:pt x="906026" y="146327"/>
                  <a:pt x="799457" y="215348"/>
                  <a:pt x="799457" y="215348"/>
                </a:cubicBezTo>
                <a:lnTo>
                  <a:pt x="127653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8D99C0E9-18C0-185F-6876-5DC9394E4BE3}"/>
              </a:ext>
            </a:extLst>
          </p:cNvPr>
          <p:cNvSpPr/>
          <p:nvPr/>
        </p:nvSpPr>
        <p:spPr>
          <a:xfrm>
            <a:off x="5482083" y="4100746"/>
            <a:ext cx="407422" cy="240262"/>
          </a:xfrm>
          <a:custGeom>
            <a:avLst/>
            <a:gdLst>
              <a:gd name="connsiteX0" fmla="*/ 213039 w 407422"/>
              <a:gd name="connsiteY0" fmla="*/ 802 h 240262"/>
              <a:gd name="connsiteX1" fmla="*/ 34134 w 407422"/>
              <a:gd name="connsiteY1" fmla="*/ 106819 h 240262"/>
              <a:gd name="connsiteX2" fmla="*/ 173282 w 407422"/>
              <a:gd name="connsiteY2" fmla="*/ 179706 h 240262"/>
              <a:gd name="connsiteX3" fmla="*/ 398569 w 407422"/>
              <a:gd name="connsiteY3" fmla="*/ 236028 h 240262"/>
              <a:gd name="connsiteX4" fmla="*/ 365439 w 407422"/>
              <a:gd name="connsiteY4" fmla="*/ 232715 h 240262"/>
              <a:gd name="connsiteX5" fmla="*/ 67265 w 407422"/>
              <a:gd name="connsiteY5" fmla="*/ 196271 h 240262"/>
              <a:gd name="connsiteX6" fmla="*/ 203100 w 407422"/>
              <a:gd name="connsiteY6" fmla="*/ 239341 h 240262"/>
              <a:gd name="connsiteX7" fmla="*/ 50700 w 407422"/>
              <a:gd name="connsiteY7" fmla="*/ 146576 h 240262"/>
              <a:gd name="connsiteX8" fmla="*/ 1004 w 407422"/>
              <a:gd name="connsiteY8" fmla="*/ 116758 h 240262"/>
              <a:gd name="connsiteX9" fmla="*/ 87143 w 407422"/>
              <a:gd name="connsiteY9" fmla="*/ 60437 h 240262"/>
              <a:gd name="connsiteX10" fmla="*/ 213039 w 407422"/>
              <a:gd name="connsiteY10" fmla="*/ 802 h 24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422" h="240262">
                <a:moveTo>
                  <a:pt x="213039" y="802"/>
                </a:moveTo>
                <a:cubicBezTo>
                  <a:pt x="204204" y="8532"/>
                  <a:pt x="40760" y="77002"/>
                  <a:pt x="34134" y="106819"/>
                </a:cubicBezTo>
                <a:cubicBezTo>
                  <a:pt x="27508" y="136636"/>
                  <a:pt x="112543" y="158171"/>
                  <a:pt x="173282" y="179706"/>
                </a:cubicBezTo>
                <a:cubicBezTo>
                  <a:pt x="234021" y="201241"/>
                  <a:pt x="398569" y="236028"/>
                  <a:pt x="398569" y="236028"/>
                </a:cubicBezTo>
                <a:cubicBezTo>
                  <a:pt x="430595" y="244863"/>
                  <a:pt x="365439" y="232715"/>
                  <a:pt x="365439" y="232715"/>
                </a:cubicBezTo>
                <a:cubicBezTo>
                  <a:pt x="310222" y="226089"/>
                  <a:pt x="94321" y="195167"/>
                  <a:pt x="67265" y="196271"/>
                </a:cubicBezTo>
                <a:cubicBezTo>
                  <a:pt x="40209" y="197375"/>
                  <a:pt x="205861" y="247623"/>
                  <a:pt x="203100" y="239341"/>
                </a:cubicBezTo>
                <a:cubicBezTo>
                  <a:pt x="200339" y="231059"/>
                  <a:pt x="50700" y="146576"/>
                  <a:pt x="50700" y="146576"/>
                </a:cubicBezTo>
                <a:cubicBezTo>
                  <a:pt x="17017" y="126146"/>
                  <a:pt x="-5070" y="131115"/>
                  <a:pt x="1004" y="116758"/>
                </a:cubicBezTo>
                <a:cubicBezTo>
                  <a:pt x="7078" y="102402"/>
                  <a:pt x="52356" y="77554"/>
                  <a:pt x="87143" y="60437"/>
                </a:cubicBezTo>
                <a:cubicBezTo>
                  <a:pt x="121930" y="43320"/>
                  <a:pt x="221874" y="-6928"/>
                  <a:pt x="213039" y="8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028739E0-ED88-3C7A-363B-82EA722A1EF2}"/>
              </a:ext>
            </a:extLst>
          </p:cNvPr>
          <p:cNvSpPr/>
          <p:nvPr/>
        </p:nvSpPr>
        <p:spPr>
          <a:xfrm>
            <a:off x="6089523" y="3526938"/>
            <a:ext cx="1012222" cy="923118"/>
          </a:xfrm>
          <a:custGeom>
            <a:avLst/>
            <a:gdLst>
              <a:gd name="connsiteX0" fmla="*/ 1007016 w 1012222"/>
              <a:gd name="connsiteY0" fmla="*/ 4766 h 923118"/>
              <a:gd name="connsiteX1" fmla="*/ 586260 w 1012222"/>
              <a:gd name="connsiteY1" fmla="*/ 233366 h 923118"/>
              <a:gd name="connsiteX2" fmla="*/ 602825 w 1012222"/>
              <a:gd name="connsiteY2" fmla="*/ 226740 h 923118"/>
              <a:gd name="connsiteX3" fmla="*/ 384164 w 1012222"/>
              <a:gd name="connsiteY3" fmla="*/ 425523 h 923118"/>
              <a:gd name="connsiteX4" fmla="*/ 410668 w 1012222"/>
              <a:gd name="connsiteY4" fmla="*/ 379140 h 923118"/>
              <a:gd name="connsiteX5" fmla="*/ 195320 w 1012222"/>
              <a:gd name="connsiteY5" fmla="*/ 611053 h 923118"/>
              <a:gd name="connsiteX6" fmla="*/ 52860 w 1012222"/>
              <a:gd name="connsiteY6" fmla="*/ 823088 h 923118"/>
              <a:gd name="connsiteX7" fmla="*/ 3164 w 1012222"/>
              <a:gd name="connsiteY7" fmla="*/ 922479 h 923118"/>
              <a:gd name="connsiteX8" fmla="*/ 46234 w 1012222"/>
              <a:gd name="connsiteY8" fmla="*/ 842966 h 923118"/>
              <a:gd name="connsiteX9" fmla="*/ 374225 w 1012222"/>
              <a:gd name="connsiteY9" fmla="*/ 468592 h 923118"/>
              <a:gd name="connsiteX10" fmla="*/ 284773 w 1012222"/>
              <a:gd name="connsiteY10" fmla="*/ 558045 h 923118"/>
              <a:gd name="connsiteX11" fmla="*/ 629329 w 1012222"/>
              <a:gd name="connsiteY11" fmla="*/ 239992 h 923118"/>
              <a:gd name="connsiteX12" fmla="*/ 553129 w 1012222"/>
              <a:gd name="connsiteY12" fmla="*/ 246619 h 923118"/>
              <a:gd name="connsiteX13" fmla="*/ 801607 w 1012222"/>
              <a:gd name="connsiteY13" fmla="*/ 90905 h 923118"/>
              <a:gd name="connsiteX14" fmla="*/ 1007016 w 1012222"/>
              <a:gd name="connsiteY14" fmla="*/ 4766 h 92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12222" h="923118">
                <a:moveTo>
                  <a:pt x="1007016" y="4766"/>
                </a:moveTo>
                <a:cubicBezTo>
                  <a:pt x="971125" y="28510"/>
                  <a:pt x="653625" y="196370"/>
                  <a:pt x="586260" y="233366"/>
                </a:cubicBezTo>
                <a:cubicBezTo>
                  <a:pt x="518895" y="270362"/>
                  <a:pt x="636508" y="194714"/>
                  <a:pt x="602825" y="226740"/>
                </a:cubicBezTo>
                <a:cubicBezTo>
                  <a:pt x="569142" y="258766"/>
                  <a:pt x="416190" y="400123"/>
                  <a:pt x="384164" y="425523"/>
                </a:cubicBezTo>
                <a:cubicBezTo>
                  <a:pt x="352138" y="450923"/>
                  <a:pt x="442142" y="348218"/>
                  <a:pt x="410668" y="379140"/>
                </a:cubicBezTo>
                <a:cubicBezTo>
                  <a:pt x="379194" y="410062"/>
                  <a:pt x="254955" y="537062"/>
                  <a:pt x="195320" y="611053"/>
                </a:cubicBezTo>
                <a:cubicBezTo>
                  <a:pt x="135685" y="685044"/>
                  <a:pt x="84886" y="771184"/>
                  <a:pt x="52860" y="823088"/>
                </a:cubicBezTo>
                <a:cubicBezTo>
                  <a:pt x="20834" y="874992"/>
                  <a:pt x="4268" y="919166"/>
                  <a:pt x="3164" y="922479"/>
                </a:cubicBezTo>
                <a:cubicBezTo>
                  <a:pt x="2060" y="925792"/>
                  <a:pt x="-15610" y="918614"/>
                  <a:pt x="46234" y="842966"/>
                </a:cubicBezTo>
                <a:cubicBezTo>
                  <a:pt x="108077" y="767318"/>
                  <a:pt x="334469" y="516079"/>
                  <a:pt x="374225" y="468592"/>
                </a:cubicBezTo>
                <a:cubicBezTo>
                  <a:pt x="413981" y="421105"/>
                  <a:pt x="242256" y="596145"/>
                  <a:pt x="284773" y="558045"/>
                </a:cubicBezTo>
                <a:cubicBezTo>
                  <a:pt x="327290" y="519945"/>
                  <a:pt x="584603" y="291896"/>
                  <a:pt x="629329" y="239992"/>
                </a:cubicBezTo>
                <a:cubicBezTo>
                  <a:pt x="674055" y="188088"/>
                  <a:pt x="524416" y="271467"/>
                  <a:pt x="553129" y="246619"/>
                </a:cubicBezTo>
                <a:cubicBezTo>
                  <a:pt x="581842" y="221771"/>
                  <a:pt x="718781" y="130110"/>
                  <a:pt x="801607" y="90905"/>
                </a:cubicBezTo>
                <a:cubicBezTo>
                  <a:pt x="884433" y="51701"/>
                  <a:pt x="1042907" y="-18978"/>
                  <a:pt x="1007016" y="476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CAF79100-3CCA-2044-AD18-96140E6B9420}"/>
              </a:ext>
            </a:extLst>
          </p:cNvPr>
          <p:cNvSpPr/>
          <p:nvPr/>
        </p:nvSpPr>
        <p:spPr>
          <a:xfrm>
            <a:off x="5932978" y="4154157"/>
            <a:ext cx="190105" cy="262788"/>
          </a:xfrm>
          <a:custGeom>
            <a:avLst/>
            <a:gdLst>
              <a:gd name="connsiteX0" fmla="*/ 189526 w 190105"/>
              <a:gd name="connsiteY0" fmla="*/ 400 h 262788"/>
              <a:gd name="connsiteX1" fmla="*/ 60318 w 190105"/>
              <a:gd name="connsiteY1" fmla="*/ 169365 h 262788"/>
              <a:gd name="connsiteX2" fmla="*/ 80196 w 190105"/>
              <a:gd name="connsiteY2" fmla="*/ 229000 h 262788"/>
              <a:gd name="connsiteX3" fmla="*/ 186213 w 190105"/>
              <a:gd name="connsiteY3" fmla="*/ 262130 h 262788"/>
              <a:gd name="connsiteX4" fmla="*/ 146457 w 190105"/>
              <a:gd name="connsiteY4" fmla="*/ 248878 h 262788"/>
              <a:gd name="connsiteX5" fmla="*/ 683 w 190105"/>
              <a:gd name="connsiteY5" fmla="*/ 222373 h 262788"/>
              <a:gd name="connsiteX6" fmla="*/ 189526 w 190105"/>
              <a:gd name="connsiteY6" fmla="*/ 400 h 26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105" h="262788">
                <a:moveTo>
                  <a:pt x="189526" y="400"/>
                </a:moveTo>
                <a:cubicBezTo>
                  <a:pt x="199465" y="-8435"/>
                  <a:pt x="78540" y="131265"/>
                  <a:pt x="60318" y="169365"/>
                </a:cubicBezTo>
                <a:cubicBezTo>
                  <a:pt x="42096" y="207465"/>
                  <a:pt x="59213" y="213539"/>
                  <a:pt x="80196" y="229000"/>
                </a:cubicBezTo>
                <a:cubicBezTo>
                  <a:pt x="101179" y="244461"/>
                  <a:pt x="175170" y="258817"/>
                  <a:pt x="186213" y="262130"/>
                </a:cubicBezTo>
                <a:cubicBezTo>
                  <a:pt x="197256" y="265443"/>
                  <a:pt x="177379" y="255504"/>
                  <a:pt x="146457" y="248878"/>
                </a:cubicBezTo>
                <a:cubicBezTo>
                  <a:pt x="115535" y="242252"/>
                  <a:pt x="-10360" y="262129"/>
                  <a:pt x="683" y="222373"/>
                </a:cubicBezTo>
                <a:cubicBezTo>
                  <a:pt x="11726" y="182617"/>
                  <a:pt x="179587" y="9235"/>
                  <a:pt x="189526" y="40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BFDFC5F7-626C-DF10-DE65-A097E0C1EE28}"/>
              </a:ext>
            </a:extLst>
          </p:cNvPr>
          <p:cNvSpPr/>
          <p:nvPr/>
        </p:nvSpPr>
        <p:spPr>
          <a:xfrm>
            <a:off x="6009285" y="3689743"/>
            <a:ext cx="1190321" cy="884467"/>
          </a:xfrm>
          <a:custGeom>
            <a:avLst/>
            <a:gdLst>
              <a:gd name="connsiteX0" fmla="*/ 1176706 w 1190321"/>
              <a:gd name="connsiteY0" fmla="*/ 10927 h 884467"/>
              <a:gd name="connsiteX1" fmla="*/ 669811 w 1190321"/>
              <a:gd name="connsiteY1" fmla="*/ 345544 h 884467"/>
              <a:gd name="connsiteX2" fmla="*/ 712880 w 1190321"/>
              <a:gd name="connsiteY2" fmla="*/ 322353 h 884467"/>
              <a:gd name="connsiteX3" fmla="*/ 384889 w 1190321"/>
              <a:gd name="connsiteY3" fmla="*/ 845814 h 884467"/>
              <a:gd name="connsiteX4" fmla="*/ 345132 w 1190321"/>
              <a:gd name="connsiteY4" fmla="*/ 835874 h 884467"/>
              <a:gd name="connsiteX5" fmla="*/ 235802 w 1190321"/>
              <a:gd name="connsiteY5" fmla="*/ 759674 h 884467"/>
              <a:gd name="connsiteX6" fmla="*/ 576 w 1190321"/>
              <a:gd name="connsiteY6" fmla="*/ 719918 h 884467"/>
              <a:gd name="connsiteX7" fmla="*/ 176167 w 1190321"/>
              <a:gd name="connsiteY7" fmla="*/ 779553 h 884467"/>
              <a:gd name="connsiteX8" fmla="*/ 388202 w 1190321"/>
              <a:gd name="connsiteY8" fmla="*/ 865692 h 884467"/>
              <a:gd name="connsiteX9" fmla="*/ 497532 w 1190321"/>
              <a:gd name="connsiteY9" fmla="*/ 640405 h 884467"/>
              <a:gd name="connsiteX10" fmla="*/ 447837 w 1190321"/>
              <a:gd name="connsiteY10" fmla="*/ 650344 h 884467"/>
              <a:gd name="connsiteX11" fmla="*/ 818898 w 1190321"/>
              <a:gd name="connsiteY11" fmla="*/ 305787 h 884467"/>
              <a:gd name="connsiteX12" fmla="*/ 782454 w 1190321"/>
              <a:gd name="connsiteY12" fmla="*/ 252779 h 884467"/>
              <a:gd name="connsiteX13" fmla="*/ 1024306 w 1190321"/>
              <a:gd name="connsiteY13" fmla="*/ 93753 h 884467"/>
              <a:gd name="connsiteX14" fmla="*/ 1176706 w 1190321"/>
              <a:gd name="connsiteY14" fmla="*/ 10927 h 88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0321" h="884467">
                <a:moveTo>
                  <a:pt x="1176706" y="10927"/>
                </a:moveTo>
                <a:cubicBezTo>
                  <a:pt x="1117624" y="52892"/>
                  <a:pt x="747115" y="293640"/>
                  <a:pt x="669811" y="345544"/>
                </a:cubicBezTo>
                <a:cubicBezTo>
                  <a:pt x="592507" y="397448"/>
                  <a:pt x="760367" y="238975"/>
                  <a:pt x="712880" y="322353"/>
                </a:cubicBezTo>
                <a:cubicBezTo>
                  <a:pt x="665393" y="405731"/>
                  <a:pt x="446180" y="760227"/>
                  <a:pt x="384889" y="845814"/>
                </a:cubicBezTo>
                <a:cubicBezTo>
                  <a:pt x="323598" y="931401"/>
                  <a:pt x="369980" y="850231"/>
                  <a:pt x="345132" y="835874"/>
                </a:cubicBezTo>
                <a:cubicBezTo>
                  <a:pt x="320284" y="821517"/>
                  <a:pt x="293228" y="779000"/>
                  <a:pt x="235802" y="759674"/>
                </a:cubicBezTo>
                <a:cubicBezTo>
                  <a:pt x="178376" y="740348"/>
                  <a:pt x="10515" y="716605"/>
                  <a:pt x="576" y="719918"/>
                </a:cubicBezTo>
                <a:cubicBezTo>
                  <a:pt x="-9363" y="723231"/>
                  <a:pt x="111563" y="755257"/>
                  <a:pt x="176167" y="779553"/>
                </a:cubicBezTo>
                <a:cubicBezTo>
                  <a:pt x="240771" y="803849"/>
                  <a:pt x="334641" y="888883"/>
                  <a:pt x="388202" y="865692"/>
                </a:cubicBezTo>
                <a:cubicBezTo>
                  <a:pt x="441763" y="842501"/>
                  <a:pt x="487593" y="676296"/>
                  <a:pt x="497532" y="640405"/>
                </a:cubicBezTo>
                <a:cubicBezTo>
                  <a:pt x="507471" y="604514"/>
                  <a:pt x="394276" y="706114"/>
                  <a:pt x="447837" y="650344"/>
                </a:cubicBezTo>
                <a:cubicBezTo>
                  <a:pt x="501398" y="594574"/>
                  <a:pt x="763128" y="372048"/>
                  <a:pt x="818898" y="305787"/>
                </a:cubicBezTo>
                <a:cubicBezTo>
                  <a:pt x="874667" y="239526"/>
                  <a:pt x="748219" y="288118"/>
                  <a:pt x="782454" y="252779"/>
                </a:cubicBezTo>
                <a:cubicBezTo>
                  <a:pt x="816689" y="217440"/>
                  <a:pt x="961358" y="128540"/>
                  <a:pt x="1024306" y="93753"/>
                </a:cubicBezTo>
                <a:cubicBezTo>
                  <a:pt x="1087254" y="58966"/>
                  <a:pt x="1235788" y="-31038"/>
                  <a:pt x="1176706" y="1092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997CE3B1-E02F-8B1D-19C0-D422C9BF8A28}"/>
              </a:ext>
            </a:extLst>
          </p:cNvPr>
          <p:cNvSpPr/>
          <p:nvPr/>
        </p:nvSpPr>
        <p:spPr>
          <a:xfrm>
            <a:off x="6827767" y="3581074"/>
            <a:ext cx="312131" cy="272215"/>
          </a:xfrm>
          <a:custGeom>
            <a:avLst/>
            <a:gdLst>
              <a:gd name="connsiteX0" fmla="*/ 199198 w 312131"/>
              <a:gd name="connsiteY0" fmla="*/ 326 h 272215"/>
              <a:gd name="connsiteX1" fmla="*/ 311842 w 312131"/>
              <a:gd name="connsiteY1" fmla="*/ 69900 h 272215"/>
              <a:gd name="connsiteX2" fmla="*/ 159442 w 312131"/>
              <a:gd name="connsiteY2" fmla="*/ 53335 h 272215"/>
              <a:gd name="connsiteX3" fmla="*/ 212450 w 312131"/>
              <a:gd name="connsiteY3" fmla="*/ 136161 h 272215"/>
              <a:gd name="connsiteX4" fmla="*/ 69990 w 312131"/>
              <a:gd name="connsiteY4" fmla="*/ 86465 h 272215"/>
              <a:gd name="connsiteX5" fmla="*/ 185946 w 312131"/>
              <a:gd name="connsiteY5" fmla="*/ 212361 h 272215"/>
              <a:gd name="connsiteX6" fmla="*/ 23607 w 312131"/>
              <a:gd name="connsiteY6" fmla="*/ 169291 h 272215"/>
              <a:gd name="connsiteX7" fmla="*/ 99807 w 312131"/>
              <a:gd name="connsiteY7" fmla="*/ 268683 h 272215"/>
              <a:gd name="connsiteX8" fmla="*/ 43485 w 312131"/>
              <a:gd name="connsiteY8" fmla="*/ 238865 h 272215"/>
              <a:gd name="connsiteX9" fmla="*/ 3729 w 312131"/>
              <a:gd name="connsiteY9" fmla="*/ 132848 h 272215"/>
              <a:gd name="connsiteX10" fmla="*/ 139563 w 312131"/>
              <a:gd name="connsiteY10" fmla="*/ 172604 h 272215"/>
              <a:gd name="connsiteX11" fmla="*/ 172694 w 312131"/>
              <a:gd name="connsiteY11" fmla="*/ 93091 h 272215"/>
              <a:gd name="connsiteX12" fmla="*/ 252207 w 312131"/>
              <a:gd name="connsiteY12" fmla="*/ 103030 h 272215"/>
              <a:gd name="connsiteX13" fmla="*/ 199198 w 312131"/>
              <a:gd name="connsiteY13" fmla="*/ 326 h 27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2131" h="272215">
                <a:moveTo>
                  <a:pt x="199198" y="326"/>
                </a:moveTo>
                <a:cubicBezTo>
                  <a:pt x="209137" y="-5196"/>
                  <a:pt x="318468" y="61065"/>
                  <a:pt x="311842" y="69900"/>
                </a:cubicBezTo>
                <a:cubicBezTo>
                  <a:pt x="305216" y="78735"/>
                  <a:pt x="176007" y="42292"/>
                  <a:pt x="159442" y="53335"/>
                </a:cubicBezTo>
                <a:cubicBezTo>
                  <a:pt x="142877" y="64378"/>
                  <a:pt x="227359" y="130639"/>
                  <a:pt x="212450" y="136161"/>
                </a:cubicBezTo>
                <a:cubicBezTo>
                  <a:pt x="197541" y="141683"/>
                  <a:pt x="74407" y="73765"/>
                  <a:pt x="69990" y="86465"/>
                </a:cubicBezTo>
                <a:cubicBezTo>
                  <a:pt x="65573" y="99165"/>
                  <a:pt x="193676" y="198557"/>
                  <a:pt x="185946" y="212361"/>
                </a:cubicBezTo>
                <a:cubicBezTo>
                  <a:pt x="178216" y="226165"/>
                  <a:pt x="37963" y="159904"/>
                  <a:pt x="23607" y="169291"/>
                </a:cubicBezTo>
                <a:cubicBezTo>
                  <a:pt x="9251" y="178678"/>
                  <a:pt x="96494" y="257087"/>
                  <a:pt x="99807" y="268683"/>
                </a:cubicBezTo>
                <a:cubicBezTo>
                  <a:pt x="103120" y="280279"/>
                  <a:pt x="59498" y="261504"/>
                  <a:pt x="43485" y="238865"/>
                </a:cubicBezTo>
                <a:cubicBezTo>
                  <a:pt x="27472" y="216226"/>
                  <a:pt x="-12284" y="143892"/>
                  <a:pt x="3729" y="132848"/>
                </a:cubicBezTo>
                <a:cubicBezTo>
                  <a:pt x="19742" y="121804"/>
                  <a:pt x="111402" y="179230"/>
                  <a:pt x="139563" y="172604"/>
                </a:cubicBezTo>
                <a:cubicBezTo>
                  <a:pt x="167724" y="165978"/>
                  <a:pt x="153920" y="104687"/>
                  <a:pt x="172694" y="93091"/>
                </a:cubicBezTo>
                <a:cubicBezTo>
                  <a:pt x="191468" y="81495"/>
                  <a:pt x="243924" y="116282"/>
                  <a:pt x="252207" y="103030"/>
                </a:cubicBezTo>
                <a:cubicBezTo>
                  <a:pt x="260490" y="89778"/>
                  <a:pt x="189259" y="5848"/>
                  <a:pt x="199198" y="32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D550D4A3-0972-1B02-9693-0683FBA918DC}"/>
              </a:ext>
            </a:extLst>
          </p:cNvPr>
          <p:cNvSpPr/>
          <p:nvPr/>
        </p:nvSpPr>
        <p:spPr>
          <a:xfrm>
            <a:off x="4326018" y="4123326"/>
            <a:ext cx="655422" cy="420925"/>
          </a:xfrm>
          <a:custGeom>
            <a:avLst/>
            <a:gdLst>
              <a:gd name="connsiteX0" fmla="*/ 309482 w 655422"/>
              <a:gd name="connsiteY0" fmla="*/ 999 h 420925"/>
              <a:gd name="connsiteX1" fmla="*/ 560307 w 655422"/>
              <a:gd name="connsiteY1" fmla="*/ 7349 h 420925"/>
              <a:gd name="connsiteX2" fmla="*/ 547607 w 655422"/>
              <a:gd name="connsiteY2" fmla="*/ 10524 h 420925"/>
              <a:gd name="connsiteX3" fmla="*/ 636507 w 655422"/>
              <a:gd name="connsiteY3" fmla="*/ 20049 h 420925"/>
              <a:gd name="connsiteX4" fmla="*/ 512682 w 655422"/>
              <a:gd name="connsiteY4" fmla="*/ 74024 h 420925"/>
              <a:gd name="connsiteX5" fmla="*/ 446007 w 655422"/>
              <a:gd name="connsiteY5" fmla="*/ 108949 h 420925"/>
              <a:gd name="connsiteX6" fmla="*/ 509507 w 655422"/>
              <a:gd name="connsiteY6" fmla="*/ 166099 h 420925"/>
              <a:gd name="connsiteX7" fmla="*/ 433307 w 655422"/>
              <a:gd name="connsiteY7" fmla="*/ 321674 h 420925"/>
              <a:gd name="connsiteX8" fmla="*/ 388857 w 655422"/>
              <a:gd name="connsiteY8" fmla="*/ 347074 h 420925"/>
              <a:gd name="connsiteX9" fmla="*/ 160257 w 655422"/>
              <a:gd name="connsiteY9" fmla="*/ 356599 h 420925"/>
              <a:gd name="connsiteX10" fmla="*/ 1507 w 655422"/>
              <a:gd name="connsiteY10" fmla="*/ 274049 h 420925"/>
              <a:gd name="connsiteX11" fmla="*/ 96757 w 655422"/>
              <a:gd name="connsiteY11" fmla="*/ 334374 h 420925"/>
              <a:gd name="connsiteX12" fmla="*/ 357107 w 655422"/>
              <a:gd name="connsiteY12" fmla="*/ 410574 h 420925"/>
              <a:gd name="connsiteX13" fmla="*/ 341232 w 655422"/>
              <a:gd name="connsiteY13" fmla="*/ 391524 h 420925"/>
              <a:gd name="connsiteX14" fmla="*/ 522207 w 655422"/>
              <a:gd name="connsiteY14" fmla="*/ 150224 h 420925"/>
              <a:gd name="connsiteX15" fmla="*/ 490457 w 655422"/>
              <a:gd name="connsiteY15" fmla="*/ 131174 h 420925"/>
              <a:gd name="connsiteX16" fmla="*/ 652382 w 655422"/>
              <a:gd name="connsiteY16" fmla="*/ 32749 h 420925"/>
              <a:gd name="connsiteX17" fmla="*/ 309482 w 655422"/>
              <a:gd name="connsiteY17" fmla="*/ 999 h 42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5422" h="420925">
                <a:moveTo>
                  <a:pt x="309482" y="999"/>
                </a:moveTo>
                <a:cubicBezTo>
                  <a:pt x="294136" y="-3234"/>
                  <a:pt x="560307" y="7349"/>
                  <a:pt x="560307" y="7349"/>
                </a:cubicBezTo>
                <a:cubicBezTo>
                  <a:pt x="599994" y="8936"/>
                  <a:pt x="534907" y="8407"/>
                  <a:pt x="547607" y="10524"/>
                </a:cubicBezTo>
                <a:cubicBezTo>
                  <a:pt x="560307" y="12641"/>
                  <a:pt x="642328" y="9466"/>
                  <a:pt x="636507" y="20049"/>
                </a:cubicBezTo>
                <a:cubicBezTo>
                  <a:pt x="630686" y="30632"/>
                  <a:pt x="544432" y="59207"/>
                  <a:pt x="512682" y="74024"/>
                </a:cubicBezTo>
                <a:cubicBezTo>
                  <a:pt x="480932" y="88841"/>
                  <a:pt x="446536" y="93603"/>
                  <a:pt x="446007" y="108949"/>
                </a:cubicBezTo>
                <a:cubicBezTo>
                  <a:pt x="445478" y="124295"/>
                  <a:pt x="511624" y="130645"/>
                  <a:pt x="509507" y="166099"/>
                </a:cubicBezTo>
                <a:cubicBezTo>
                  <a:pt x="507390" y="201553"/>
                  <a:pt x="453415" y="291511"/>
                  <a:pt x="433307" y="321674"/>
                </a:cubicBezTo>
                <a:cubicBezTo>
                  <a:pt x="413199" y="351837"/>
                  <a:pt x="434365" y="341253"/>
                  <a:pt x="388857" y="347074"/>
                </a:cubicBezTo>
                <a:cubicBezTo>
                  <a:pt x="343349" y="352895"/>
                  <a:pt x="224815" y="368770"/>
                  <a:pt x="160257" y="356599"/>
                </a:cubicBezTo>
                <a:cubicBezTo>
                  <a:pt x="95699" y="344428"/>
                  <a:pt x="12090" y="277753"/>
                  <a:pt x="1507" y="274049"/>
                </a:cubicBezTo>
                <a:cubicBezTo>
                  <a:pt x="-9076" y="270345"/>
                  <a:pt x="37490" y="311620"/>
                  <a:pt x="96757" y="334374"/>
                </a:cubicBezTo>
                <a:cubicBezTo>
                  <a:pt x="156024" y="357128"/>
                  <a:pt x="357107" y="410574"/>
                  <a:pt x="357107" y="410574"/>
                </a:cubicBezTo>
                <a:cubicBezTo>
                  <a:pt x="397853" y="420099"/>
                  <a:pt x="313715" y="434916"/>
                  <a:pt x="341232" y="391524"/>
                </a:cubicBezTo>
                <a:cubicBezTo>
                  <a:pt x="368749" y="348132"/>
                  <a:pt x="497336" y="193616"/>
                  <a:pt x="522207" y="150224"/>
                </a:cubicBezTo>
                <a:cubicBezTo>
                  <a:pt x="547078" y="106832"/>
                  <a:pt x="468761" y="150753"/>
                  <a:pt x="490457" y="131174"/>
                </a:cubicBezTo>
                <a:cubicBezTo>
                  <a:pt x="512153" y="111595"/>
                  <a:pt x="679899" y="53386"/>
                  <a:pt x="652382" y="32749"/>
                </a:cubicBezTo>
                <a:cubicBezTo>
                  <a:pt x="624865" y="12112"/>
                  <a:pt x="324828" y="5232"/>
                  <a:pt x="309482" y="9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F3BAB8C4-48A7-4E95-E976-F2CB515D0F2F}"/>
              </a:ext>
            </a:extLst>
          </p:cNvPr>
          <p:cNvSpPr/>
          <p:nvPr/>
        </p:nvSpPr>
        <p:spPr>
          <a:xfrm>
            <a:off x="4402143" y="4470394"/>
            <a:ext cx="417508" cy="397122"/>
          </a:xfrm>
          <a:custGeom>
            <a:avLst/>
            <a:gdLst>
              <a:gd name="connsiteX0" fmla="*/ 1582 w 417508"/>
              <a:gd name="connsiteY0" fmla="*/ 6 h 397122"/>
              <a:gd name="connsiteX1" fmla="*/ 144457 w 417508"/>
              <a:gd name="connsiteY1" fmla="*/ 168281 h 397122"/>
              <a:gd name="connsiteX2" fmla="*/ 363532 w 417508"/>
              <a:gd name="connsiteY2" fmla="*/ 155581 h 397122"/>
              <a:gd name="connsiteX3" fmla="*/ 312732 w 417508"/>
              <a:gd name="connsiteY3" fmla="*/ 193681 h 397122"/>
              <a:gd name="connsiteX4" fmla="*/ 169857 w 417508"/>
              <a:gd name="connsiteY4" fmla="*/ 327031 h 397122"/>
              <a:gd name="connsiteX5" fmla="*/ 23807 w 417508"/>
              <a:gd name="connsiteY5" fmla="*/ 396881 h 397122"/>
              <a:gd name="connsiteX6" fmla="*/ 274632 w 417508"/>
              <a:gd name="connsiteY6" fmla="*/ 304806 h 397122"/>
              <a:gd name="connsiteX7" fmla="*/ 417507 w 417508"/>
              <a:gd name="connsiteY7" fmla="*/ 187331 h 397122"/>
              <a:gd name="connsiteX8" fmla="*/ 277807 w 417508"/>
              <a:gd name="connsiteY8" fmla="*/ 196856 h 397122"/>
              <a:gd name="connsiteX9" fmla="*/ 306382 w 417508"/>
              <a:gd name="connsiteY9" fmla="*/ 266706 h 397122"/>
              <a:gd name="connsiteX10" fmla="*/ 385757 w 417508"/>
              <a:gd name="connsiteY10" fmla="*/ 212731 h 397122"/>
              <a:gd name="connsiteX11" fmla="*/ 147632 w 417508"/>
              <a:gd name="connsiteY11" fmla="*/ 165106 h 397122"/>
              <a:gd name="connsiteX12" fmla="*/ 71432 w 417508"/>
              <a:gd name="connsiteY12" fmla="*/ 161931 h 397122"/>
              <a:gd name="connsiteX13" fmla="*/ 1582 w 417508"/>
              <a:gd name="connsiteY13" fmla="*/ 6 h 39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508" h="397122">
                <a:moveTo>
                  <a:pt x="1582" y="6"/>
                </a:moveTo>
                <a:cubicBezTo>
                  <a:pt x="13753" y="1064"/>
                  <a:pt x="84132" y="142352"/>
                  <a:pt x="144457" y="168281"/>
                </a:cubicBezTo>
                <a:cubicBezTo>
                  <a:pt x="204782" y="194210"/>
                  <a:pt x="335486" y="151348"/>
                  <a:pt x="363532" y="155581"/>
                </a:cubicBezTo>
                <a:cubicBezTo>
                  <a:pt x="391578" y="159814"/>
                  <a:pt x="345011" y="165106"/>
                  <a:pt x="312732" y="193681"/>
                </a:cubicBezTo>
                <a:cubicBezTo>
                  <a:pt x="280453" y="222256"/>
                  <a:pt x="218011" y="293164"/>
                  <a:pt x="169857" y="327031"/>
                </a:cubicBezTo>
                <a:cubicBezTo>
                  <a:pt x="121703" y="360898"/>
                  <a:pt x="6345" y="400585"/>
                  <a:pt x="23807" y="396881"/>
                </a:cubicBezTo>
                <a:cubicBezTo>
                  <a:pt x="41269" y="393177"/>
                  <a:pt x="209015" y="339731"/>
                  <a:pt x="274632" y="304806"/>
                </a:cubicBezTo>
                <a:cubicBezTo>
                  <a:pt x="340249" y="269881"/>
                  <a:pt x="416978" y="205323"/>
                  <a:pt x="417507" y="187331"/>
                </a:cubicBezTo>
                <a:cubicBezTo>
                  <a:pt x="418036" y="169339"/>
                  <a:pt x="296328" y="183627"/>
                  <a:pt x="277807" y="196856"/>
                </a:cubicBezTo>
                <a:cubicBezTo>
                  <a:pt x="259286" y="210085"/>
                  <a:pt x="288390" y="264060"/>
                  <a:pt x="306382" y="266706"/>
                </a:cubicBezTo>
                <a:cubicBezTo>
                  <a:pt x="324374" y="269352"/>
                  <a:pt x="412215" y="229664"/>
                  <a:pt x="385757" y="212731"/>
                </a:cubicBezTo>
                <a:cubicBezTo>
                  <a:pt x="359299" y="195798"/>
                  <a:pt x="200019" y="173573"/>
                  <a:pt x="147632" y="165106"/>
                </a:cubicBezTo>
                <a:cubicBezTo>
                  <a:pt x="95245" y="156639"/>
                  <a:pt x="92069" y="192093"/>
                  <a:pt x="71432" y="161931"/>
                </a:cubicBezTo>
                <a:cubicBezTo>
                  <a:pt x="50795" y="131769"/>
                  <a:pt x="-10589" y="-1052"/>
                  <a:pt x="1582" y="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71F41631-0F25-B593-2B66-D2E69866B166}"/>
              </a:ext>
            </a:extLst>
          </p:cNvPr>
          <p:cNvSpPr/>
          <p:nvPr/>
        </p:nvSpPr>
        <p:spPr>
          <a:xfrm>
            <a:off x="6518274" y="3019424"/>
            <a:ext cx="327980" cy="463766"/>
          </a:xfrm>
          <a:custGeom>
            <a:avLst/>
            <a:gdLst>
              <a:gd name="connsiteX0" fmla="*/ 1 w 327980"/>
              <a:gd name="connsiteY0" fmla="*/ 1 h 463766"/>
              <a:gd name="connsiteX1" fmla="*/ 139701 w 327980"/>
              <a:gd name="connsiteY1" fmla="*/ 200026 h 463766"/>
              <a:gd name="connsiteX2" fmla="*/ 311151 w 327980"/>
              <a:gd name="connsiteY2" fmla="*/ 444501 h 463766"/>
              <a:gd name="connsiteX3" fmla="*/ 292101 w 327980"/>
              <a:gd name="connsiteY3" fmla="*/ 403226 h 463766"/>
              <a:gd name="connsiteX4" fmla="*/ 50801 w 327980"/>
              <a:gd name="connsiteY4" fmla="*/ 47626 h 463766"/>
              <a:gd name="connsiteX5" fmla="*/ 136526 w 327980"/>
              <a:gd name="connsiteY5" fmla="*/ 203201 h 463766"/>
              <a:gd name="connsiteX6" fmla="*/ 1 w 327980"/>
              <a:gd name="connsiteY6" fmla="*/ 1 h 46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980" h="463766">
                <a:moveTo>
                  <a:pt x="1" y="1"/>
                </a:moveTo>
                <a:cubicBezTo>
                  <a:pt x="530" y="-528"/>
                  <a:pt x="139701" y="200026"/>
                  <a:pt x="139701" y="200026"/>
                </a:cubicBezTo>
                <a:cubicBezTo>
                  <a:pt x="191559" y="274109"/>
                  <a:pt x="285751" y="410634"/>
                  <a:pt x="311151" y="444501"/>
                </a:cubicBezTo>
                <a:cubicBezTo>
                  <a:pt x="336551" y="478368"/>
                  <a:pt x="335493" y="469372"/>
                  <a:pt x="292101" y="403226"/>
                </a:cubicBezTo>
                <a:cubicBezTo>
                  <a:pt x="248709" y="337080"/>
                  <a:pt x="76730" y="80963"/>
                  <a:pt x="50801" y="47626"/>
                </a:cubicBezTo>
                <a:cubicBezTo>
                  <a:pt x="24872" y="14289"/>
                  <a:pt x="141289" y="211139"/>
                  <a:pt x="136526" y="203201"/>
                </a:cubicBezTo>
                <a:cubicBezTo>
                  <a:pt x="131764" y="195264"/>
                  <a:pt x="-528" y="530"/>
                  <a:pt x="1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683E159-37C1-75FC-17DE-201A9E96E11B}"/>
              </a:ext>
            </a:extLst>
          </p:cNvPr>
          <p:cNvSpPr/>
          <p:nvPr/>
        </p:nvSpPr>
        <p:spPr>
          <a:xfrm>
            <a:off x="6629387" y="2549435"/>
            <a:ext cx="362008" cy="228812"/>
          </a:xfrm>
          <a:custGeom>
            <a:avLst/>
            <a:gdLst>
              <a:gd name="connsiteX0" fmla="*/ 13 w 362008"/>
              <a:gd name="connsiteY0" fmla="*/ 90 h 228812"/>
              <a:gd name="connsiteX1" fmla="*/ 180988 w 362008"/>
              <a:gd name="connsiteY1" fmla="*/ 174715 h 228812"/>
              <a:gd name="connsiteX2" fmla="*/ 292113 w 362008"/>
              <a:gd name="connsiteY2" fmla="*/ 203290 h 228812"/>
              <a:gd name="connsiteX3" fmla="*/ 174638 w 362008"/>
              <a:gd name="connsiteY3" fmla="*/ 127090 h 228812"/>
              <a:gd name="connsiteX4" fmla="*/ 361963 w 362008"/>
              <a:gd name="connsiteY4" fmla="*/ 222340 h 228812"/>
              <a:gd name="connsiteX5" fmla="*/ 190513 w 362008"/>
              <a:gd name="connsiteY5" fmla="*/ 200115 h 228812"/>
              <a:gd name="connsiteX6" fmla="*/ 13 w 362008"/>
              <a:gd name="connsiteY6" fmla="*/ 90 h 2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008" h="228812">
                <a:moveTo>
                  <a:pt x="13" y="90"/>
                </a:moveTo>
                <a:cubicBezTo>
                  <a:pt x="-1574" y="-4143"/>
                  <a:pt x="132305" y="140848"/>
                  <a:pt x="180988" y="174715"/>
                </a:cubicBezTo>
                <a:cubicBezTo>
                  <a:pt x="229671" y="208582"/>
                  <a:pt x="293171" y="211227"/>
                  <a:pt x="292113" y="203290"/>
                </a:cubicBezTo>
                <a:cubicBezTo>
                  <a:pt x="291055" y="195353"/>
                  <a:pt x="162996" y="123915"/>
                  <a:pt x="174638" y="127090"/>
                </a:cubicBezTo>
                <a:cubicBezTo>
                  <a:pt x="186280" y="130265"/>
                  <a:pt x="359317" y="210169"/>
                  <a:pt x="361963" y="222340"/>
                </a:cubicBezTo>
                <a:cubicBezTo>
                  <a:pt x="364609" y="234511"/>
                  <a:pt x="250838" y="230807"/>
                  <a:pt x="190513" y="200115"/>
                </a:cubicBezTo>
                <a:cubicBezTo>
                  <a:pt x="130188" y="169423"/>
                  <a:pt x="1600" y="4323"/>
                  <a:pt x="13" y="9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C2A56734-11E3-CB24-483C-2A5EF4E31A03}"/>
              </a:ext>
            </a:extLst>
          </p:cNvPr>
          <p:cNvSpPr/>
          <p:nvPr/>
        </p:nvSpPr>
        <p:spPr>
          <a:xfrm>
            <a:off x="6574540" y="2639342"/>
            <a:ext cx="351691" cy="418982"/>
          </a:xfrm>
          <a:custGeom>
            <a:avLst/>
            <a:gdLst>
              <a:gd name="connsiteX0" fmla="*/ 885 w 351691"/>
              <a:gd name="connsiteY0" fmla="*/ 2258 h 418982"/>
              <a:gd name="connsiteX1" fmla="*/ 112010 w 351691"/>
              <a:gd name="connsiteY1" fmla="*/ 126083 h 418982"/>
              <a:gd name="connsiteX2" fmla="*/ 308860 w 351691"/>
              <a:gd name="connsiteY2" fmla="*/ 322933 h 418982"/>
              <a:gd name="connsiteX3" fmla="*/ 350135 w 351691"/>
              <a:gd name="connsiteY3" fmla="*/ 418183 h 418982"/>
              <a:gd name="connsiteX4" fmla="*/ 277110 w 351691"/>
              <a:gd name="connsiteY4" fmla="*/ 364208 h 418982"/>
              <a:gd name="connsiteX5" fmla="*/ 121535 w 351691"/>
              <a:gd name="connsiteY5" fmla="*/ 288008 h 418982"/>
              <a:gd name="connsiteX6" fmla="*/ 296160 w 351691"/>
              <a:gd name="connsiteY6" fmla="*/ 370558 h 418982"/>
              <a:gd name="connsiteX7" fmla="*/ 169160 w 351691"/>
              <a:gd name="connsiteY7" fmla="*/ 230858 h 418982"/>
              <a:gd name="connsiteX8" fmla="*/ 885 w 351691"/>
              <a:gd name="connsiteY8" fmla="*/ 2258 h 41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691" h="418982">
                <a:moveTo>
                  <a:pt x="885" y="2258"/>
                </a:moveTo>
                <a:cubicBezTo>
                  <a:pt x="-8640" y="-15205"/>
                  <a:pt x="60681" y="72637"/>
                  <a:pt x="112010" y="126083"/>
                </a:cubicBezTo>
                <a:cubicBezTo>
                  <a:pt x="163339" y="179529"/>
                  <a:pt x="269173" y="274250"/>
                  <a:pt x="308860" y="322933"/>
                </a:cubicBezTo>
                <a:cubicBezTo>
                  <a:pt x="348547" y="371616"/>
                  <a:pt x="355427" y="411304"/>
                  <a:pt x="350135" y="418183"/>
                </a:cubicBezTo>
                <a:cubicBezTo>
                  <a:pt x="344843" y="425062"/>
                  <a:pt x="315210" y="385904"/>
                  <a:pt x="277110" y="364208"/>
                </a:cubicBezTo>
                <a:cubicBezTo>
                  <a:pt x="239010" y="342512"/>
                  <a:pt x="118360" y="286950"/>
                  <a:pt x="121535" y="288008"/>
                </a:cubicBezTo>
                <a:cubicBezTo>
                  <a:pt x="124710" y="289066"/>
                  <a:pt x="288223" y="380083"/>
                  <a:pt x="296160" y="370558"/>
                </a:cubicBezTo>
                <a:cubicBezTo>
                  <a:pt x="304097" y="361033"/>
                  <a:pt x="216785" y="285362"/>
                  <a:pt x="169160" y="230858"/>
                </a:cubicBezTo>
                <a:cubicBezTo>
                  <a:pt x="121535" y="176354"/>
                  <a:pt x="10410" y="19721"/>
                  <a:pt x="885" y="225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3324D7DC-79AF-527C-F5BE-578F78684960}"/>
              </a:ext>
            </a:extLst>
          </p:cNvPr>
          <p:cNvSpPr/>
          <p:nvPr/>
        </p:nvSpPr>
        <p:spPr>
          <a:xfrm>
            <a:off x="6523990" y="2831581"/>
            <a:ext cx="267963" cy="521294"/>
          </a:xfrm>
          <a:custGeom>
            <a:avLst/>
            <a:gdLst>
              <a:gd name="connsiteX0" fmla="*/ 67310 w 267963"/>
              <a:gd name="connsiteY0" fmla="*/ 519 h 521294"/>
              <a:gd name="connsiteX1" fmla="*/ 57785 w 267963"/>
              <a:gd name="connsiteY1" fmla="*/ 89419 h 521294"/>
              <a:gd name="connsiteX2" fmla="*/ 156210 w 267963"/>
              <a:gd name="connsiteY2" fmla="*/ 305319 h 521294"/>
              <a:gd name="connsiteX3" fmla="*/ 130810 w 267963"/>
              <a:gd name="connsiteY3" fmla="*/ 251344 h 521294"/>
              <a:gd name="connsiteX4" fmla="*/ 257810 w 267963"/>
              <a:gd name="connsiteY4" fmla="*/ 435494 h 521294"/>
              <a:gd name="connsiteX5" fmla="*/ 257810 w 267963"/>
              <a:gd name="connsiteY5" fmla="*/ 521219 h 521294"/>
              <a:gd name="connsiteX6" fmla="*/ 238760 w 267963"/>
              <a:gd name="connsiteY6" fmla="*/ 422794 h 521294"/>
              <a:gd name="connsiteX7" fmla="*/ 19685 w 267963"/>
              <a:gd name="connsiteY7" fmla="*/ 130694 h 521294"/>
              <a:gd name="connsiteX8" fmla="*/ 13335 w 267963"/>
              <a:gd name="connsiteY8" fmla="*/ 124344 h 521294"/>
              <a:gd name="connsiteX9" fmla="*/ 67310 w 267963"/>
              <a:gd name="connsiteY9" fmla="*/ 519 h 52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963" h="521294">
                <a:moveTo>
                  <a:pt x="67310" y="519"/>
                </a:moveTo>
                <a:cubicBezTo>
                  <a:pt x="74718" y="-5302"/>
                  <a:pt x="42968" y="38619"/>
                  <a:pt x="57785" y="89419"/>
                </a:cubicBezTo>
                <a:cubicBezTo>
                  <a:pt x="72602" y="140219"/>
                  <a:pt x="144039" y="278332"/>
                  <a:pt x="156210" y="305319"/>
                </a:cubicBezTo>
                <a:cubicBezTo>
                  <a:pt x="168381" y="332307"/>
                  <a:pt x="113877" y="229648"/>
                  <a:pt x="130810" y="251344"/>
                </a:cubicBezTo>
                <a:cubicBezTo>
                  <a:pt x="147743" y="273040"/>
                  <a:pt x="236643" y="390515"/>
                  <a:pt x="257810" y="435494"/>
                </a:cubicBezTo>
                <a:cubicBezTo>
                  <a:pt x="278977" y="480473"/>
                  <a:pt x="260985" y="523336"/>
                  <a:pt x="257810" y="521219"/>
                </a:cubicBezTo>
                <a:cubicBezTo>
                  <a:pt x="254635" y="519102"/>
                  <a:pt x="278447" y="487881"/>
                  <a:pt x="238760" y="422794"/>
                </a:cubicBezTo>
                <a:cubicBezTo>
                  <a:pt x="199073" y="357707"/>
                  <a:pt x="19685" y="130694"/>
                  <a:pt x="19685" y="130694"/>
                </a:cubicBezTo>
                <a:cubicBezTo>
                  <a:pt x="-17886" y="80952"/>
                  <a:pt x="9102" y="142336"/>
                  <a:pt x="13335" y="124344"/>
                </a:cubicBezTo>
                <a:cubicBezTo>
                  <a:pt x="17568" y="106352"/>
                  <a:pt x="59902" y="6340"/>
                  <a:pt x="67310" y="51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20177876-1D7D-A96C-27D6-ABB7C67CCFDE}"/>
              </a:ext>
            </a:extLst>
          </p:cNvPr>
          <p:cNvSpPr/>
          <p:nvPr/>
        </p:nvSpPr>
        <p:spPr>
          <a:xfrm>
            <a:off x="6213475" y="3269057"/>
            <a:ext cx="523113" cy="165171"/>
          </a:xfrm>
          <a:custGeom>
            <a:avLst/>
            <a:gdLst>
              <a:gd name="connsiteX0" fmla="*/ 501650 w 523113"/>
              <a:gd name="connsiteY0" fmla="*/ 1193 h 165171"/>
              <a:gd name="connsiteX1" fmla="*/ 149225 w 523113"/>
              <a:gd name="connsiteY1" fmla="*/ 29768 h 165171"/>
              <a:gd name="connsiteX2" fmla="*/ 0 w 523113"/>
              <a:gd name="connsiteY2" fmla="*/ 17068 h 165171"/>
              <a:gd name="connsiteX3" fmla="*/ 149225 w 523113"/>
              <a:gd name="connsiteY3" fmla="*/ 26593 h 165171"/>
              <a:gd name="connsiteX4" fmla="*/ 327025 w 523113"/>
              <a:gd name="connsiteY4" fmla="*/ 121843 h 165171"/>
              <a:gd name="connsiteX5" fmla="*/ 244475 w 523113"/>
              <a:gd name="connsiteY5" fmla="*/ 115493 h 165171"/>
              <a:gd name="connsiteX6" fmla="*/ 3175 w 523113"/>
              <a:gd name="connsiteY6" fmla="*/ 112318 h 165171"/>
              <a:gd name="connsiteX7" fmla="*/ 184150 w 523113"/>
              <a:gd name="connsiteY7" fmla="*/ 125018 h 165171"/>
              <a:gd name="connsiteX8" fmla="*/ 396875 w 523113"/>
              <a:gd name="connsiteY8" fmla="*/ 163118 h 165171"/>
              <a:gd name="connsiteX9" fmla="*/ 247650 w 523113"/>
              <a:gd name="connsiteY9" fmla="*/ 55168 h 165171"/>
              <a:gd name="connsiteX10" fmla="*/ 104775 w 523113"/>
              <a:gd name="connsiteY10" fmla="*/ 4368 h 165171"/>
              <a:gd name="connsiteX11" fmla="*/ 444500 w 523113"/>
              <a:gd name="connsiteY11" fmla="*/ 4368 h 165171"/>
              <a:gd name="connsiteX12" fmla="*/ 501650 w 523113"/>
              <a:gd name="connsiteY12" fmla="*/ 1193 h 16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3113" h="165171">
                <a:moveTo>
                  <a:pt x="501650" y="1193"/>
                </a:moveTo>
                <a:cubicBezTo>
                  <a:pt x="452437" y="5426"/>
                  <a:pt x="232833" y="27122"/>
                  <a:pt x="149225" y="29768"/>
                </a:cubicBezTo>
                <a:cubicBezTo>
                  <a:pt x="65617" y="32414"/>
                  <a:pt x="0" y="17597"/>
                  <a:pt x="0" y="17068"/>
                </a:cubicBezTo>
                <a:cubicBezTo>
                  <a:pt x="0" y="16539"/>
                  <a:pt x="94721" y="9131"/>
                  <a:pt x="149225" y="26593"/>
                </a:cubicBezTo>
                <a:cubicBezTo>
                  <a:pt x="203729" y="44055"/>
                  <a:pt x="311150" y="107026"/>
                  <a:pt x="327025" y="121843"/>
                </a:cubicBezTo>
                <a:cubicBezTo>
                  <a:pt x="342900" y="136660"/>
                  <a:pt x="298450" y="117081"/>
                  <a:pt x="244475" y="115493"/>
                </a:cubicBezTo>
                <a:cubicBezTo>
                  <a:pt x="190500" y="113906"/>
                  <a:pt x="13229" y="110731"/>
                  <a:pt x="3175" y="112318"/>
                </a:cubicBezTo>
                <a:cubicBezTo>
                  <a:pt x="-6879" y="113905"/>
                  <a:pt x="118533" y="116551"/>
                  <a:pt x="184150" y="125018"/>
                </a:cubicBezTo>
                <a:cubicBezTo>
                  <a:pt x="249767" y="133485"/>
                  <a:pt x="386292" y="174760"/>
                  <a:pt x="396875" y="163118"/>
                </a:cubicBezTo>
                <a:cubicBezTo>
                  <a:pt x="407458" y="151476"/>
                  <a:pt x="296333" y="81626"/>
                  <a:pt x="247650" y="55168"/>
                </a:cubicBezTo>
                <a:cubicBezTo>
                  <a:pt x="198967" y="28710"/>
                  <a:pt x="71967" y="12835"/>
                  <a:pt x="104775" y="4368"/>
                </a:cubicBezTo>
                <a:cubicBezTo>
                  <a:pt x="137583" y="-4099"/>
                  <a:pt x="380471" y="3310"/>
                  <a:pt x="444500" y="4368"/>
                </a:cubicBezTo>
                <a:cubicBezTo>
                  <a:pt x="508529" y="5426"/>
                  <a:pt x="550863" y="-3040"/>
                  <a:pt x="501650" y="119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4A3A1048-9F62-2C90-115C-1381301AF6A7}"/>
              </a:ext>
            </a:extLst>
          </p:cNvPr>
          <p:cNvSpPr/>
          <p:nvPr/>
        </p:nvSpPr>
        <p:spPr>
          <a:xfrm>
            <a:off x="7311767" y="3249379"/>
            <a:ext cx="457016" cy="355793"/>
          </a:xfrm>
          <a:custGeom>
            <a:avLst/>
            <a:gdLst>
              <a:gd name="connsiteX0" fmla="*/ 258 w 457016"/>
              <a:gd name="connsiteY0" fmla="*/ 4996 h 355793"/>
              <a:gd name="connsiteX1" fmla="*/ 247908 w 457016"/>
              <a:gd name="connsiteY1" fmla="*/ 24046 h 355793"/>
              <a:gd name="connsiteX2" fmla="*/ 387608 w 457016"/>
              <a:gd name="connsiteY2" fmla="*/ 176446 h 355793"/>
              <a:gd name="connsiteX3" fmla="*/ 444758 w 457016"/>
              <a:gd name="connsiteY3" fmla="*/ 246296 h 355793"/>
              <a:gd name="connsiteX4" fmla="*/ 384433 w 457016"/>
              <a:gd name="connsiteY4" fmla="*/ 284396 h 355793"/>
              <a:gd name="connsiteX5" fmla="*/ 228858 w 457016"/>
              <a:gd name="connsiteY5" fmla="*/ 335196 h 355793"/>
              <a:gd name="connsiteX6" fmla="*/ 327283 w 457016"/>
              <a:gd name="connsiteY6" fmla="*/ 351071 h 355793"/>
              <a:gd name="connsiteX7" fmla="*/ 162183 w 457016"/>
              <a:gd name="connsiteY7" fmla="*/ 354246 h 355793"/>
              <a:gd name="connsiteX8" fmla="*/ 438408 w 457016"/>
              <a:gd name="connsiteY8" fmla="*/ 328846 h 355793"/>
              <a:gd name="connsiteX9" fmla="*/ 413008 w 457016"/>
              <a:gd name="connsiteY9" fmla="*/ 182796 h 355793"/>
              <a:gd name="connsiteX10" fmla="*/ 260608 w 457016"/>
              <a:gd name="connsiteY10" fmla="*/ 68496 h 355793"/>
              <a:gd name="connsiteX11" fmla="*/ 57408 w 457016"/>
              <a:gd name="connsiteY11" fmla="*/ 71671 h 355793"/>
              <a:gd name="connsiteX12" fmla="*/ 197108 w 457016"/>
              <a:gd name="connsiteY12" fmla="*/ 71671 h 355793"/>
              <a:gd name="connsiteX13" fmla="*/ 258 w 457016"/>
              <a:gd name="connsiteY13" fmla="*/ 4996 h 35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016" h="355793">
                <a:moveTo>
                  <a:pt x="258" y="4996"/>
                </a:moveTo>
                <a:cubicBezTo>
                  <a:pt x="8725" y="-2942"/>
                  <a:pt x="183350" y="-4529"/>
                  <a:pt x="247908" y="24046"/>
                </a:cubicBezTo>
                <a:cubicBezTo>
                  <a:pt x="312466" y="52621"/>
                  <a:pt x="354800" y="139404"/>
                  <a:pt x="387608" y="176446"/>
                </a:cubicBezTo>
                <a:cubicBezTo>
                  <a:pt x="420416" y="213488"/>
                  <a:pt x="445287" y="228304"/>
                  <a:pt x="444758" y="246296"/>
                </a:cubicBezTo>
                <a:cubicBezTo>
                  <a:pt x="444229" y="264288"/>
                  <a:pt x="420416" y="269579"/>
                  <a:pt x="384433" y="284396"/>
                </a:cubicBezTo>
                <a:cubicBezTo>
                  <a:pt x="348450" y="299213"/>
                  <a:pt x="238383" y="324084"/>
                  <a:pt x="228858" y="335196"/>
                </a:cubicBezTo>
                <a:cubicBezTo>
                  <a:pt x="219333" y="346309"/>
                  <a:pt x="338396" y="347896"/>
                  <a:pt x="327283" y="351071"/>
                </a:cubicBezTo>
                <a:cubicBezTo>
                  <a:pt x="316170" y="354246"/>
                  <a:pt x="143662" y="357950"/>
                  <a:pt x="162183" y="354246"/>
                </a:cubicBezTo>
                <a:cubicBezTo>
                  <a:pt x="180704" y="350542"/>
                  <a:pt x="396604" y="357421"/>
                  <a:pt x="438408" y="328846"/>
                </a:cubicBezTo>
                <a:cubicBezTo>
                  <a:pt x="480212" y="300271"/>
                  <a:pt x="442641" y="226188"/>
                  <a:pt x="413008" y="182796"/>
                </a:cubicBezTo>
                <a:cubicBezTo>
                  <a:pt x="383375" y="139404"/>
                  <a:pt x="319875" y="87017"/>
                  <a:pt x="260608" y="68496"/>
                </a:cubicBezTo>
                <a:cubicBezTo>
                  <a:pt x="201341" y="49975"/>
                  <a:pt x="67991" y="71142"/>
                  <a:pt x="57408" y="71671"/>
                </a:cubicBezTo>
                <a:cubicBezTo>
                  <a:pt x="46825" y="72200"/>
                  <a:pt x="199754" y="83313"/>
                  <a:pt x="197108" y="71671"/>
                </a:cubicBezTo>
                <a:cubicBezTo>
                  <a:pt x="194462" y="60029"/>
                  <a:pt x="-8209" y="12934"/>
                  <a:pt x="258" y="499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C991F194-6902-3257-FCBC-4C75D5A0E500}"/>
              </a:ext>
            </a:extLst>
          </p:cNvPr>
          <p:cNvSpPr/>
          <p:nvPr/>
        </p:nvSpPr>
        <p:spPr>
          <a:xfrm>
            <a:off x="7316606" y="3259312"/>
            <a:ext cx="144857" cy="208920"/>
          </a:xfrm>
          <a:custGeom>
            <a:avLst/>
            <a:gdLst>
              <a:gd name="connsiteX0" fmla="*/ 144644 w 144857"/>
              <a:gd name="connsiteY0" fmla="*/ 29988 h 208920"/>
              <a:gd name="connsiteX1" fmla="*/ 36694 w 144857"/>
              <a:gd name="connsiteY1" fmla="*/ 87138 h 208920"/>
              <a:gd name="connsiteX2" fmla="*/ 33519 w 144857"/>
              <a:gd name="connsiteY2" fmla="*/ 204613 h 208920"/>
              <a:gd name="connsiteX3" fmla="*/ 17644 w 144857"/>
              <a:gd name="connsiteY3" fmla="*/ 166513 h 208920"/>
              <a:gd name="connsiteX4" fmla="*/ 4944 w 144857"/>
              <a:gd name="connsiteY4" fmla="*/ 7763 h 208920"/>
              <a:gd name="connsiteX5" fmla="*/ 144644 w 144857"/>
              <a:gd name="connsiteY5" fmla="*/ 29988 h 20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857" h="208920">
                <a:moveTo>
                  <a:pt x="144644" y="29988"/>
                </a:moveTo>
                <a:cubicBezTo>
                  <a:pt x="149936" y="43217"/>
                  <a:pt x="55215" y="58034"/>
                  <a:pt x="36694" y="87138"/>
                </a:cubicBezTo>
                <a:cubicBezTo>
                  <a:pt x="18173" y="116242"/>
                  <a:pt x="36694" y="191384"/>
                  <a:pt x="33519" y="204613"/>
                </a:cubicBezTo>
                <a:cubicBezTo>
                  <a:pt x="30344" y="217842"/>
                  <a:pt x="22407" y="199321"/>
                  <a:pt x="17644" y="166513"/>
                </a:cubicBezTo>
                <a:cubicBezTo>
                  <a:pt x="12881" y="133705"/>
                  <a:pt x="-9873" y="29988"/>
                  <a:pt x="4944" y="7763"/>
                </a:cubicBezTo>
                <a:cubicBezTo>
                  <a:pt x="19761" y="-14462"/>
                  <a:pt x="139352" y="16759"/>
                  <a:pt x="144644" y="299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9DB5555E-B233-E4FC-17B6-4603C0B3F1C8}"/>
              </a:ext>
            </a:extLst>
          </p:cNvPr>
          <p:cNvSpPr/>
          <p:nvPr/>
        </p:nvSpPr>
        <p:spPr>
          <a:xfrm>
            <a:off x="7383442" y="3336673"/>
            <a:ext cx="340723" cy="204305"/>
          </a:xfrm>
          <a:custGeom>
            <a:avLst/>
            <a:gdLst>
              <a:gd name="connsiteX0" fmla="*/ 255608 w 340723"/>
              <a:gd name="connsiteY0" fmla="*/ 252 h 204305"/>
              <a:gd name="connsiteX1" fmla="*/ 68283 w 340723"/>
              <a:gd name="connsiteY1" fmla="*/ 54227 h 204305"/>
              <a:gd name="connsiteX2" fmla="*/ 58758 w 340723"/>
              <a:gd name="connsiteY2" fmla="*/ 47877 h 204305"/>
              <a:gd name="connsiteX3" fmla="*/ 166708 w 340723"/>
              <a:gd name="connsiteY3" fmla="*/ 82802 h 204305"/>
              <a:gd name="connsiteX4" fmla="*/ 90508 w 340723"/>
              <a:gd name="connsiteY4" fmla="*/ 146302 h 204305"/>
              <a:gd name="connsiteX5" fmla="*/ 255608 w 340723"/>
              <a:gd name="connsiteY5" fmla="*/ 101852 h 204305"/>
              <a:gd name="connsiteX6" fmla="*/ 90508 w 340723"/>
              <a:gd name="connsiteY6" fmla="*/ 203452 h 204305"/>
              <a:gd name="connsiteX7" fmla="*/ 303233 w 340723"/>
              <a:gd name="connsiteY7" fmla="*/ 149477 h 204305"/>
              <a:gd name="connsiteX8" fmla="*/ 319108 w 340723"/>
              <a:gd name="connsiteY8" fmla="*/ 130427 h 204305"/>
              <a:gd name="connsiteX9" fmla="*/ 77808 w 340723"/>
              <a:gd name="connsiteY9" fmla="*/ 181227 h 204305"/>
              <a:gd name="connsiteX10" fmla="*/ 134958 w 340723"/>
              <a:gd name="connsiteY10" fmla="*/ 139952 h 204305"/>
              <a:gd name="connsiteX11" fmla="*/ 1608 w 340723"/>
              <a:gd name="connsiteY11" fmla="*/ 79627 h 204305"/>
              <a:gd name="connsiteX12" fmla="*/ 255608 w 340723"/>
              <a:gd name="connsiteY12" fmla="*/ 252 h 20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0723" h="204305">
                <a:moveTo>
                  <a:pt x="255608" y="252"/>
                </a:moveTo>
                <a:cubicBezTo>
                  <a:pt x="266721" y="-3981"/>
                  <a:pt x="101091" y="46290"/>
                  <a:pt x="68283" y="54227"/>
                </a:cubicBezTo>
                <a:cubicBezTo>
                  <a:pt x="35475" y="62164"/>
                  <a:pt x="42354" y="43114"/>
                  <a:pt x="58758" y="47877"/>
                </a:cubicBezTo>
                <a:cubicBezTo>
                  <a:pt x="75162" y="52640"/>
                  <a:pt x="161416" y="66398"/>
                  <a:pt x="166708" y="82802"/>
                </a:cubicBezTo>
                <a:cubicBezTo>
                  <a:pt x="172000" y="99206"/>
                  <a:pt x="75691" y="143127"/>
                  <a:pt x="90508" y="146302"/>
                </a:cubicBezTo>
                <a:cubicBezTo>
                  <a:pt x="105325" y="149477"/>
                  <a:pt x="255608" y="92327"/>
                  <a:pt x="255608" y="101852"/>
                </a:cubicBezTo>
                <a:cubicBezTo>
                  <a:pt x="255608" y="111377"/>
                  <a:pt x="82571" y="195515"/>
                  <a:pt x="90508" y="203452"/>
                </a:cubicBezTo>
                <a:cubicBezTo>
                  <a:pt x="98445" y="211389"/>
                  <a:pt x="265133" y="161648"/>
                  <a:pt x="303233" y="149477"/>
                </a:cubicBezTo>
                <a:cubicBezTo>
                  <a:pt x="341333" y="137306"/>
                  <a:pt x="356679" y="125135"/>
                  <a:pt x="319108" y="130427"/>
                </a:cubicBezTo>
                <a:cubicBezTo>
                  <a:pt x="281537" y="135719"/>
                  <a:pt x="108500" y="179640"/>
                  <a:pt x="77808" y="181227"/>
                </a:cubicBezTo>
                <a:cubicBezTo>
                  <a:pt x="47116" y="182815"/>
                  <a:pt x="147658" y="156885"/>
                  <a:pt x="134958" y="139952"/>
                </a:cubicBezTo>
                <a:cubicBezTo>
                  <a:pt x="122258" y="123019"/>
                  <a:pt x="-16384" y="98677"/>
                  <a:pt x="1608" y="79627"/>
                </a:cubicBezTo>
                <a:cubicBezTo>
                  <a:pt x="19600" y="60577"/>
                  <a:pt x="244495" y="4485"/>
                  <a:pt x="255608" y="2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A8824B09-1C68-D150-546E-527FDE02DAFE}"/>
              </a:ext>
            </a:extLst>
          </p:cNvPr>
          <p:cNvSpPr/>
          <p:nvPr/>
        </p:nvSpPr>
        <p:spPr>
          <a:xfrm>
            <a:off x="8586179" y="1832587"/>
            <a:ext cx="559701" cy="994172"/>
          </a:xfrm>
          <a:custGeom>
            <a:avLst/>
            <a:gdLst>
              <a:gd name="connsiteX0" fmla="*/ 519879 w 559701"/>
              <a:gd name="connsiteY0" fmla="*/ 7 h 994172"/>
              <a:gd name="connsiteX1" fmla="*/ 485731 w 559701"/>
              <a:gd name="connsiteY1" fmla="*/ 265601 h 994172"/>
              <a:gd name="connsiteX2" fmla="*/ 428819 w 559701"/>
              <a:gd name="connsiteY2" fmla="*/ 588107 h 994172"/>
              <a:gd name="connsiteX3" fmla="*/ 443995 w 559701"/>
              <a:gd name="connsiteY3" fmla="*/ 519811 h 994172"/>
              <a:gd name="connsiteX4" fmla="*/ 132872 w 559701"/>
              <a:gd name="connsiteY4" fmla="*/ 865083 h 994172"/>
              <a:gd name="connsiteX5" fmla="*/ 75 w 559701"/>
              <a:gd name="connsiteY5" fmla="*/ 994085 h 994172"/>
              <a:gd name="connsiteX6" fmla="*/ 148048 w 559701"/>
              <a:gd name="connsiteY6" fmla="*/ 849906 h 994172"/>
              <a:gd name="connsiteX7" fmla="*/ 368111 w 559701"/>
              <a:gd name="connsiteY7" fmla="*/ 637431 h 994172"/>
              <a:gd name="connsiteX8" fmla="*/ 254286 w 559701"/>
              <a:gd name="connsiteY8" fmla="*/ 690550 h 994172"/>
              <a:gd name="connsiteX9" fmla="*/ 443995 w 559701"/>
              <a:gd name="connsiteY9" fmla="*/ 485664 h 994172"/>
              <a:gd name="connsiteX10" fmla="*/ 557821 w 559701"/>
              <a:gd name="connsiteY10" fmla="*/ 174540 h 994172"/>
              <a:gd name="connsiteX11" fmla="*/ 516085 w 559701"/>
              <a:gd name="connsiteY11" fmla="*/ 273189 h 994172"/>
              <a:gd name="connsiteX12" fmla="*/ 519879 w 559701"/>
              <a:gd name="connsiteY12" fmla="*/ 7 h 99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701" h="994172">
                <a:moveTo>
                  <a:pt x="519879" y="7"/>
                </a:moveTo>
                <a:cubicBezTo>
                  <a:pt x="514820" y="-1258"/>
                  <a:pt x="500908" y="167584"/>
                  <a:pt x="485731" y="265601"/>
                </a:cubicBezTo>
                <a:cubicBezTo>
                  <a:pt x="470554" y="363618"/>
                  <a:pt x="435775" y="545739"/>
                  <a:pt x="428819" y="588107"/>
                </a:cubicBezTo>
                <a:cubicBezTo>
                  <a:pt x="421863" y="630475"/>
                  <a:pt x="493320" y="473648"/>
                  <a:pt x="443995" y="519811"/>
                </a:cubicBezTo>
                <a:cubicBezTo>
                  <a:pt x="394670" y="565974"/>
                  <a:pt x="206859" y="786037"/>
                  <a:pt x="132872" y="865083"/>
                </a:cubicBezTo>
                <a:cubicBezTo>
                  <a:pt x="58885" y="944129"/>
                  <a:pt x="-2454" y="996614"/>
                  <a:pt x="75" y="994085"/>
                </a:cubicBezTo>
                <a:cubicBezTo>
                  <a:pt x="2604" y="991556"/>
                  <a:pt x="148048" y="849906"/>
                  <a:pt x="148048" y="849906"/>
                </a:cubicBezTo>
                <a:cubicBezTo>
                  <a:pt x="209387" y="790464"/>
                  <a:pt x="350405" y="663990"/>
                  <a:pt x="368111" y="637431"/>
                </a:cubicBezTo>
                <a:cubicBezTo>
                  <a:pt x="385817" y="610872"/>
                  <a:pt x="241639" y="715844"/>
                  <a:pt x="254286" y="690550"/>
                </a:cubicBezTo>
                <a:cubicBezTo>
                  <a:pt x="266933" y="665256"/>
                  <a:pt x="393406" y="571666"/>
                  <a:pt x="443995" y="485664"/>
                </a:cubicBezTo>
                <a:cubicBezTo>
                  <a:pt x="494584" y="399662"/>
                  <a:pt x="545806" y="209952"/>
                  <a:pt x="557821" y="174540"/>
                </a:cubicBezTo>
                <a:cubicBezTo>
                  <a:pt x="569836" y="139128"/>
                  <a:pt x="520512" y="298484"/>
                  <a:pt x="516085" y="273189"/>
                </a:cubicBezTo>
                <a:cubicBezTo>
                  <a:pt x="511658" y="247894"/>
                  <a:pt x="524938" y="1272"/>
                  <a:pt x="519879" y="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B051007-AD11-61E8-A406-5994F975F8C5}"/>
              </a:ext>
            </a:extLst>
          </p:cNvPr>
          <p:cNvSpPr/>
          <p:nvPr/>
        </p:nvSpPr>
        <p:spPr>
          <a:xfrm>
            <a:off x="8430147" y="2192796"/>
            <a:ext cx="718024" cy="1051157"/>
          </a:xfrm>
          <a:custGeom>
            <a:avLst/>
            <a:gdLst>
              <a:gd name="connsiteX0" fmla="*/ 717647 w 718024"/>
              <a:gd name="connsiteY0" fmla="*/ 246 h 1051157"/>
              <a:gd name="connsiteX1" fmla="*/ 679705 w 718024"/>
              <a:gd name="connsiteY1" fmla="*/ 387254 h 1051157"/>
              <a:gd name="connsiteX2" fmla="*/ 706265 w 718024"/>
              <a:gd name="connsiteY2" fmla="*/ 322753 h 1051157"/>
              <a:gd name="connsiteX3" fmla="*/ 520349 w 718024"/>
              <a:gd name="connsiteY3" fmla="*/ 694583 h 1051157"/>
              <a:gd name="connsiteX4" fmla="*/ 550703 w 718024"/>
              <a:gd name="connsiteY4" fmla="*/ 671818 h 1051157"/>
              <a:gd name="connsiteX5" fmla="*/ 8133 w 718024"/>
              <a:gd name="connsiteY5" fmla="*/ 1043649 h 1051157"/>
              <a:gd name="connsiteX6" fmla="*/ 235785 w 718024"/>
              <a:gd name="connsiteY6" fmla="*/ 914646 h 1051157"/>
              <a:gd name="connsiteX7" fmla="*/ 391347 w 718024"/>
              <a:gd name="connsiteY7" fmla="*/ 834968 h 1051157"/>
              <a:gd name="connsiteX8" fmla="*/ 376170 w 718024"/>
              <a:gd name="connsiteY8" fmla="*/ 812203 h 1051157"/>
              <a:gd name="connsiteX9" fmla="*/ 672117 w 718024"/>
              <a:gd name="connsiteY9" fmla="*/ 451755 h 1051157"/>
              <a:gd name="connsiteX10" fmla="*/ 717647 w 718024"/>
              <a:gd name="connsiteY10" fmla="*/ 246 h 105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8024" h="1051157">
                <a:moveTo>
                  <a:pt x="717647" y="246"/>
                </a:moveTo>
                <a:cubicBezTo>
                  <a:pt x="718912" y="-10504"/>
                  <a:pt x="681602" y="333503"/>
                  <a:pt x="679705" y="387254"/>
                </a:cubicBezTo>
                <a:cubicBezTo>
                  <a:pt x="677808" y="441005"/>
                  <a:pt x="732824" y="271532"/>
                  <a:pt x="706265" y="322753"/>
                </a:cubicBezTo>
                <a:cubicBezTo>
                  <a:pt x="679706" y="373975"/>
                  <a:pt x="546276" y="636406"/>
                  <a:pt x="520349" y="694583"/>
                </a:cubicBezTo>
                <a:cubicBezTo>
                  <a:pt x="494422" y="752760"/>
                  <a:pt x="550703" y="671818"/>
                  <a:pt x="550703" y="671818"/>
                </a:cubicBezTo>
                <a:lnTo>
                  <a:pt x="8133" y="1043649"/>
                </a:lnTo>
                <a:cubicBezTo>
                  <a:pt x="-44353" y="1084120"/>
                  <a:pt x="171916" y="949426"/>
                  <a:pt x="235785" y="914646"/>
                </a:cubicBezTo>
                <a:cubicBezTo>
                  <a:pt x="299654" y="879866"/>
                  <a:pt x="367950" y="852042"/>
                  <a:pt x="391347" y="834968"/>
                </a:cubicBezTo>
                <a:cubicBezTo>
                  <a:pt x="414744" y="817894"/>
                  <a:pt x="329375" y="876072"/>
                  <a:pt x="376170" y="812203"/>
                </a:cubicBezTo>
                <a:cubicBezTo>
                  <a:pt x="422965" y="748334"/>
                  <a:pt x="615204" y="582022"/>
                  <a:pt x="672117" y="451755"/>
                </a:cubicBezTo>
                <a:cubicBezTo>
                  <a:pt x="729030" y="321488"/>
                  <a:pt x="716382" y="10996"/>
                  <a:pt x="717647" y="24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66FA48D8-384A-A285-1A23-509C6698F4B4}"/>
              </a:ext>
            </a:extLst>
          </p:cNvPr>
          <p:cNvSpPr/>
          <p:nvPr/>
        </p:nvSpPr>
        <p:spPr>
          <a:xfrm>
            <a:off x="8470883" y="2170136"/>
            <a:ext cx="614831" cy="980836"/>
          </a:xfrm>
          <a:custGeom>
            <a:avLst/>
            <a:gdLst>
              <a:gd name="connsiteX0" fmla="*/ 604822 w 614831"/>
              <a:gd name="connsiteY0" fmla="*/ 141 h 980836"/>
              <a:gd name="connsiteX1" fmla="*/ 555497 w 614831"/>
              <a:gd name="connsiteY1" fmla="*/ 394737 h 980836"/>
              <a:gd name="connsiteX2" fmla="*/ 282315 w 614831"/>
              <a:gd name="connsiteY2" fmla="*/ 709655 h 980836"/>
              <a:gd name="connsiteX3" fmla="*/ 418906 w 614831"/>
              <a:gd name="connsiteY3" fmla="*/ 614800 h 980836"/>
              <a:gd name="connsiteX4" fmla="*/ 1545 w 614831"/>
              <a:gd name="connsiteY4" fmla="*/ 979042 h 980836"/>
              <a:gd name="connsiteX5" fmla="*/ 282315 w 614831"/>
              <a:gd name="connsiteY5" fmla="*/ 751391 h 980836"/>
              <a:gd name="connsiteX6" fmla="*/ 411318 w 614831"/>
              <a:gd name="connsiteY6" fmla="*/ 679301 h 980836"/>
              <a:gd name="connsiteX7" fmla="*/ 373376 w 614831"/>
              <a:gd name="connsiteY7" fmla="*/ 679301 h 980836"/>
              <a:gd name="connsiteX8" fmla="*/ 589645 w 614831"/>
              <a:gd name="connsiteY8" fmla="*/ 353001 h 980836"/>
              <a:gd name="connsiteX9" fmla="*/ 604822 w 614831"/>
              <a:gd name="connsiteY9" fmla="*/ 141 h 98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4831" h="980836">
                <a:moveTo>
                  <a:pt x="604822" y="141"/>
                </a:moveTo>
                <a:cubicBezTo>
                  <a:pt x="599131" y="7097"/>
                  <a:pt x="609248" y="276485"/>
                  <a:pt x="555497" y="394737"/>
                </a:cubicBezTo>
                <a:cubicBezTo>
                  <a:pt x="501746" y="512989"/>
                  <a:pt x="305080" y="672978"/>
                  <a:pt x="282315" y="709655"/>
                </a:cubicBezTo>
                <a:cubicBezTo>
                  <a:pt x="259550" y="746332"/>
                  <a:pt x="465701" y="569902"/>
                  <a:pt x="418906" y="614800"/>
                </a:cubicBezTo>
                <a:cubicBezTo>
                  <a:pt x="372111" y="659698"/>
                  <a:pt x="24310" y="956277"/>
                  <a:pt x="1545" y="979042"/>
                </a:cubicBezTo>
                <a:cubicBezTo>
                  <a:pt x="-21220" y="1001807"/>
                  <a:pt x="214020" y="801348"/>
                  <a:pt x="282315" y="751391"/>
                </a:cubicBezTo>
                <a:cubicBezTo>
                  <a:pt x="350610" y="701434"/>
                  <a:pt x="396141" y="691316"/>
                  <a:pt x="411318" y="679301"/>
                </a:cubicBezTo>
                <a:cubicBezTo>
                  <a:pt x="426495" y="667286"/>
                  <a:pt x="343655" y="733684"/>
                  <a:pt x="373376" y="679301"/>
                </a:cubicBezTo>
                <a:cubicBezTo>
                  <a:pt x="403097" y="624918"/>
                  <a:pt x="548541" y="461135"/>
                  <a:pt x="589645" y="353001"/>
                </a:cubicBezTo>
                <a:cubicBezTo>
                  <a:pt x="630749" y="244867"/>
                  <a:pt x="610513" y="-6815"/>
                  <a:pt x="604822" y="14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4BC46E9C-2760-6051-A2C2-EE1F34BBE1FD}"/>
              </a:ext>
            </a:extLst>
          </p:cNvPr>
          <p:cNvSpPr/>
          <p:nvPr/>
        </p:nvSpPr>
        <p:spPr>
          <a:xfrm>
            <a:off x="8405748" y="2269896"/>
            <a:ext cx="401695" cy="729942"/>
          </a:xfrm>
          <a:custGeom>
            <a:avLst/>
            <a:gdLst>
              <a:gd name="connsiteX0" fmla="*/ 396775 w 401695"/>
              <a:gd name="connsiteY0" fmla="*/ 2824 h 729942"/>
              <a:gd name="connsiteX1" fmla="*/ 70474 w 401695"/>
              <a:gd name="connsiteY1" fmla="*/ 215299 h 729942"/>
              <a:gd name="connsiteX2" fmla="*/ 89445 w 401695"/>
              <a:gd name="connsiteY2" fmla="*/ 298771 h 729942"/>
              <a:gd name="connsiteX3" fmla="*/ 40121 w 401695"/>
              <a:gd name="connsiteY3" fmla="*/ 351890 h 729942"/>
              <a:gd name="connsiteX4" fmla="*/ 119799 w 401695"/>
              <a:gd name="connsiteY4" fmla="*/ 522628 h 729942"/>
              <a:gd name="connsiteX5" fmla="*/ 184300 w 401695"/>
              <a:gd name="connsiteY5" fmla="*/ 727515 h 729942"/>
              <a:gd name="connsiteX6" fmla="*/ 131181 w 401695"/>
              <a:gd name="connsiteY6" fmla="*/ 613689 h 729942"/>
              <a:gd name="connsiteX7" fmla="*/ 2179 w 401695"/>
              <a:gd name="connsiteY7" fmla="*/ 302565 h 729942"/>
              <a:gd name="connsiteX8" fmla="*/ 248801 w 401695"/>
              <a:gd name="connsiteY8" fmla="*/ 105267 h 729942"/>
              <a:gd name="connsiteX9" fmla="*/ 396775 w 401695"/>
              <a:gd name="connsiteY9" fmla="*/ 2824 h 72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695" h="729942">
                <a:moveTo>
                  <a:pt x="396775" y="2824"/>
                </a:moveTo>
                <a:cubicBezTo>
                  <a:pt x="367054" y="21163"/>
                  <a:pt x="121696" y="165975"/>
                  <a:pt x="70474" y="215299"/>
                </a:cubicBezTo>
                <a:cubicBezTo>
                  <a:pt x="19252" y="264623"/>
                  <a:pt x="94504" y="276006"/>
                  <a:pt x="89445" y="298771"/>
                </a:cubicBezTo>
                <a:cubicBezTo>
                  <a:pt x="84386" y="321536"/>
                  <a:pt x="35062" y="314581"/>
                  <a:pt x="40121" y="351890"/>
                </a:cubicBezTo>
                <a:cubicBezTo>
                  <a:pt x="45180" y="389200"/>
                  <a:pt x="95769" y="460024"/>
                  <a:pt x="119799" y="522628"/>
                </a:cubicBezTo>
                <a:cubicBezTo>
                  <a:pt x="143829" y="585232"/>
                  <a:pt x="182403" y="712338"/>
                  <a:pt x="184300" y="727515"/>
                </a:cubicBezTo>
                <a:cubicBezTo>
                  <a:pt x="186197" y="742692"/>
                  <a:pt x="161534" y="684514"/>
                  <a:pt x="131181" y="613689"/>
                </a:cubicBezTo>
                <a:cubicBezTo>
                  <a:pt x="100827" y="542864"/>
                  <a:pt x="-17424" y="387302"/>
                  <a:pt x="2179" y="302565"/>
                </a:cubicBezTo>
                <a:cubicBezTo>
                  <a:pt x="21782" y="217828"/>
                  <a:pt x="183035" y="150797"/>
                  <a:pt x="248801" y="105267"/>
                </a:cubicBezTo>
                <a:cubicBezTo>
                  <a:pt x="314567" y="59737"/>
                  <a:pt x="426496" y="-15515"/>
                  <a:pt x="396775" y="282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33DD0A44-4F54-FEEC-7A1E-D0A33C2D4040}"/>
              </a:ext>
            </a:extLst>
          </p:cNvPr>
          <p:cNvSpPr/>
          <p:nvPr/>
        </p:nvSpPr>
        <p:spPr>
          <a:xfrm>
            <a:off x="8312160" y="2325109"/>
            <a:ext cx="320021" cy="923034"/>
          </a:xfrm>
          <a:custGeom>
            <a:avLst/>
            <a:gdLst>
              <a:gd name="connsiteX0" fmla="*/ 319624 w 320021"/>
              <a:gd name="connsiteY0" fmla="*/ 730 h 923034"/>
              <a:gd name="connsiteX1" fmla="*/ 88179 w 320021"/>
              <a:gd name="connsiteY1" fmla="*/ 133527 h 923034"/>
              <a:gd name="connsiteX2" fmla="*/ 145091 w 320021"/>
              <a:gd name="connsiteY2" fmla="*/ 65231 h 923034"/>
              <a:gd name="connsiteX3" fmla="*/ 50237 w 320021"/>
              <a:gd name="connsiteY3" fmla="*/ 167674 h 923034"/>
              <a:gd name="connsiteX4" fmla="*/ 76796 w 320021"/>
              <a:gd name="connsiteY4" fmla="*/ 330825 h 923034"/>
              <a:gd name="connsiteX5" fmla="*/ 107150 w 320021"/>
              <a:gd name="connsiteY5" fmla="*/ 490181 h 923034"/>
              <a:gd name="connsiteX6" fmla="*/ 118532 w 320021"/>
              <a:gd name="connsiteY6" fmla="*/ 615389 h 923034"/>
              <a:gd name="connsiteX7" fmla="*/ 16089 w 320021"/>
              <a:gd name="connsiteY7" fmla="*/ 922718 h 923034"/>
              <a:gd name="connsiteX8" fmla="*/ 69208 w 320021"/>
              <a:gd name="connsiteY8" fmla="*/ 668508 h 923034"/>
              <a:gd name="connsiteX9" fmla="*/ 99561 w 320021"/>
              <a:gd name="connsiteY9" fmla="*/ 418091 h 923034"/>
              <a:gd name="connsiteX10" fmla="*/ 912 w 320021"/>
              <a:gd name="connsiteY10" fmla="*/ 262529 h 923034"/>
              <a:gd name="connsiteX11" fmla="*/ 167857 w 320021"/>
              <a:gd name="connsiteY11" fmla="*/ 23495 h 923034"/>
              <a:gd name="connsiteX12" fmla="*/ 145091 w 320021"/>
              <a:gd name="connsiteY12" fmla="*/ 76614 h 923034"/>
              <a:gd name="connsiteX13" fmla="*/ 319624 w 320021"/>
              <a:gd name="connsiteY13" fmla="*/ 730 h 92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021" h="923034">
                <a:moveTo>
                  <a:pt x="319624" y="730"/>
                </a:moveTo>
                <a:cubicBezTo>
                  <a:pt x="310139" y="10215"/>
                  <a:pt x="117268" y="122777"/>
                  <a:pt x="88179" y="133527"/>
                </a:cubicBezTo>
                <a:cubicBezTo>
                  <a:pt x="59090" y="144277"/>
                  <a:pt x="151415" y="59540"/>
                  <a:pt x="145091" y="65231"/>
                </a:cubicBezTo>
                <a:cubicBezTo>
                  <a:pt x="138767" y="70922"/>
                  <a:pt x="61619" y="123408"/>
                  <a:pt x="50237" y="167674"/>
                </a:cubicBezTo>
                <a:cubicBezTo>
                  <a:pt x="38855" y="211940"/>
                  <a:pt x="67310" y="277074"/>
                  <a:pt x="76796" y="330825"/>
                </a:cubicBezTo>
                <a:cubicBezTo>
                  <a:pt x="86282" y="384576"/>
                  <a:pt x="100194" y="442754"/>
                  <a:pt x="107150" y="490181"/>
                </a:cubicBezTo>
                <a:cubicBezTo>
                  <a:pt x="114106" y="537608"/>
                  <a:pt x="133709" y="543300"/>
                  <a:pt x="118532" y="615389"/>
                </a:cubicBezTo>
                <a:cubicBezTo>
                  <a:pt x="103355" y="687478"/>
                  <a:pt x="24310" y="913865"/>
                  <a:pt x="16089" y="922718"/>
                </a:cubicBezTo>
                <a:cubicBezTo>
                  <a:pt x="7868" y="931571"/>
                  <a:pt x="55296" y="752612"/>
                  <a:pt x="69208" y="668508"/>
                </a:cubicBezTo>
                <a:cubicBezTo>
                  <a:pt x="83120" y="584404"/>
                  <a:pt x="110944" y="485754"/>
                  <a:pt x="99561" y="418091"/>
                </a:cubicBezTo>
                <a:cubicBezTo>
                  <a:pt x="88178" y="350428"/>
                  <a:pt x="-10471" y="328295"/>
                  <a:pt x="912" y="262529"/>
                </a:cubicBezTo>
                <a:cubicBezTo>
                  <a:pt x="12295" y="196763"/>
                  <a:pt x="143827" y="54481"/>
                  <a:pt x="167857" y="23495"/>
                </a:cubicBezTo>
                <a:cubicBezTo>
                  <a:pt x="191887" y="-7491"/>
                  <a:pt x="124223" y="75982"/>
                  <a:pt x="145091" y="76614"/>
                </a:cubicBezTo>
                <a:cubicBezTo>
                  <a:pt x="165959" y="77246"/>
                  <a:pt x="329109" y="-8755"/>
                  <a:pt x="319624" y="7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5B27F770-904C-4E31-85EC-2354B869422F}"/>
              </a:ext>
            </a:extLst>
          </p:cNvPr>
          <p:cNvSpPr/>
          <p:nvPr/>
        </p:nvSpPr>
        <p:spPr>
          <a:xfrm>
            <a:off x="8422803" y="2798374"/>
            <a:ext cx="162147" cy="415766"/>
          </a:xfrm>
          <a:custGeom>
            <a:avLst/>
            <a:gdLst>
              <a:gd name="connsiteX0" fmla="*/ 76185 w 162147"/>
              <a:gd name="connsiteY0" fmla="*/ 5533 h 415766"/>
              <a:gd name="connsiteX1" fmla="*/ 83773 w 162147"/>
              <a:gd name="connsiteY1" fmla="*/ 218008 h 415766"/>
              <a:gd name="connsiteX2" fmla="*/ 301 w 162147"/>
              <a:gd name="connsiteY2" fmla="*/ 415306 h 415766"/>
              <a:gd name="connsiteX3" fmla="*/ 117921 w 162147"/>
              <a:gd name="connsiteY3" fmla="*/ 271126 h 415766"/>
              <a:gd name="connsiteX4" fmla="*/ 159657 w 162147"/>
              <a:gd name="connsiteY4" fmla="*/ 225596 h 415766"/>
              <a:gd name="connsiteX5" fmla="*/ 53419 w 162147"/>
              <a:gd name="connsiteY5" fmla="*/ 286303 h 415766"/>
              <a:gd name="connsiteX6" fmla="*/ 125509 w 162147"/>
              <a:gd name="connsiteY6" fmla="*/ 210419 h 415766"/>
              <a:gd name="connsiteX7" fmla="*/ 91361 w 162147"/>
              <a:gd name="connsiteY7" fmla="*/ 73828 h 415766"/>
              <a:gd name="connsiteX8" fmla="*/ 76185 w 162147"/>
              <a:gd name="connsiteY8" fmla="*/ 5533 h 41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47" h="415766">
                <a:moveTo>
                  <a:pt x="76185" y="5533"/>
                </a:moveTo>
                <a:cubicBezTo>
                  <a:pt x="74920" y="29563"/>
                  <a:pt x="96420" y="149712"/>
                  <a:pt x="83773" y="218008"/>
                </a:cubicBezTo>
                <a:cubicBezTo>
                  <a:pt x="71126" y="286304"/>
                  <a:pt x="-5390" y="406453"/>
                  <a:pt x="301" y="415306"/>
                </a:cubicBezTo>
                <a:cubicBezTo>
                  <a:pt x="5992" y="424159"/>
                  <a:pt x="91362" y="302744"/>
                  <a:pt x="117921" y="271126"/>
                </a:cubicBezTo>
                <a:cubicBezTo>
                  <a:pt x="144480" y="239508"/>
                  <a:pt x="170407" y="223067"/>
                  <a:pt x="159657" y="225596"/>
                </a:cubicBezTo>
                <a:cubicBezTo>
                  <a:pt x="148907" y="228125"/>
                  <a:pt x="59110" y="288832"/>
                  <a:pt x="53419" y="286303"/>
                </a:cubicBezTo>
                <a:cubicBezTo>
                  <a:pt x="47728" y="283774"/>
                  <a:pt x="119185" y="245831"/>
                  <a:pt x="125509" y="210419"/>
                </a:cubicBezTo>
                <a:cubicBezTo>
                  <a:pt x="131833" y="175007"/>
                  <a:pt x="97685" y="106079"/>
                  <a:pt x="91361" y="73828"/>
                </a:cubicBezTo>
                <a:cubicBezTo>
                  <a:pt x="85037" y="41578"/>
                  <a:pt x="77450" y="-18497"/>
                  <a:pt x="76185" y="55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7DDDCFF6-2E8F-5982-180D-B106E187979A}"/>
              </a:ext>
            </a:extLst>
          </p:cNvPr>
          <p:cNvSpPr/>
          <p:nvPr/>
        </p:nvSpPr>
        <p:spPr>
          <a:xfrm>
            <a:off x="7997568" y="3222269"/>
            <a:ext cx="532602" cy="454406"/>
          </a:xfrm>
          <a:custGeom>
            <a:avLst/>
            <a:gdLst>
              <a:gd name="connsiteX0" fmla="*/ 257 w 532602"/>
              <a:gd name="connsiteY0" fmla="*/ 89256 h 454406"/>
              <a:gd name="connsiteX1" fmla="*/ 282832 w 532602"/>
              <a:gd name="connsiteY1" fmla="*/ 79731 h 454406"/>
              <a:gd name="connsiteX2" fmla="*/ 530482 w 532602"/>
              <a:gd name="connsiteY2" fmla="*/ 3531 h 454406"/>
              <a:gd name="connsiteX3" fmla="*/ 387607 w 532602"/>
              <a:gd name="connsiteY3" fmla="*/ 25756 h 454406"/>
              <a:gd name="connsiteX4" fmla="*/ 133607 w 532602"/>
              <a:gd name="connsiteY4" fmla="*/ 140056 h 454406"/>
              <a:gd name="connsiteX5" fmla="*/ 346332 w 532602"/>
              <a:gd name="connsiteY5" fmla="*/ 143231 h 454406"/>
              <a:gd name="connsiteX6" fmla="*/ 378082 w 532602"/>
              <a:gd name="connsiteY6" fmla="*/ 124181 h 454406"/>
              <a:gd name="connsiteX7" fmla="*/ 476507 w 532602"/>
              <a:gd name="connsiteY7" fmla="*/ 79731 h 454406"/>
              <a:gd name="connsiteX8" fmla="*/ 362207 w 532602"/>
              <a:gd name="connsiteY8" fmla="*/ 187681 h 454406"/>
              <a:gd name="connsiteX9" fmla="*/ 212982 w 532602"/>
              <a:gd name="connsiteY9" fmla="*/ 454381 h 454406"/>
              <a:gd name="connsiteX10" fmla="*/ 435232 w 532602"/>
              <a:gd name="connsiteY10" fmla="*/ 171806 h 454406"/>
              <a:gd name="connsiteX11" fmla="*/ 473332 w 532602"/>
              <a:gd name="connsiteY11" fmla="*/ 108306 h 454406"/>
              <a:gd name="connsiteX12" fmla="*/ 212982 w 532602"/>
              <a:gd name="connsiteY12" fmla="*/ 152756 h 454406"/>
              <a:gd name="connsiteX13" fmla="*/ 333632 w 532602"/>
              <a:gd name="connsiteY13" fmla="*/ 67031 h 454406"/>
              <a:gd name="connsiteX14" fmla="*/ 257 w 532602"/>
              <a:gd name="connsiteY14" fmla="*/ 89256 h 45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2602" h="454406">
                <a:moveTo>
                  <a:pt x="257" y="89256"/>
                </a:moveTo>
                <a:cubicBezTo>
                  <a:pt x="-8210" y="91373"/>
                  <a:pt x="194461" y="94018"/>
                  <a:pt x="282832" y="79731"/>
                </a:cubicBezTo>
                <a:cubicBezTo>
                  <a:pt x="371203" y="65444"/>
                  <a:pt x="513020" y="12527"/>
                  <a:pt x="530482" y="3531"/>
                </a:cubicBezTo>
                <a:cubicBezTo>
                  <a:pt x="547945" y="-5465"/>
                  <a:pt x="453753" y="3002"/>
                  <a:pt x="387607" y="25756"/>
                </a:cubicBezTo>
                <a:cubicBezTo>
                  <a:pt x="321461" y="48510"/>
                  <a:pt x="140486" y="120477"/>
                  <a:pt x="133607" y="140056"/>
                </a:cubicBezTo>
                <a:cubicBezTo>
                  <a:pt x="126728" y="159635"/>
                  <a:pt x="305586" y="145877"/>
                  <a:pt x="346332" y="143231"/>
                </a:cubicBezTo>
                <a:cubicBezTo>
                  <a:pt x="387078" y="140585"/>
                  <a:pt x="356386" y="134764"/>
                  <a:pt x="378082" y="124181"/>
                </a:cubicBezTo>
                <a:cubicBezTo>
                  <a:pt x="399778" y="113598"/>
                  <a:pt x="479153" y="69148"/>
                  <a:pt x="476507" y="79731"/>
                </a:cubicBezTo>
                <a:cubicBezTo>
                  <a:pt x="473861" y="90314"/>
                  <a:pt x="406128" y="125239"/>
                  <a:pt x="362207" y="187681"/>
                </a:cubicBezTo>
                <a:cubicBezTo>
                  <a:pt x="318286" y="250123"/>
                  <a:pt x="200811" y="457027"/>
                  <a:pt x="212982" y="454381"/>
                </a:cubicBezTo>
                <a:cubicBezTo>
                  <a:pt x="225153" y="451735"/>
                  <a:pt x="391840" y="229485"/>
                  <a:pt x="435232" y="171806"/>
                </a:cubicBezTo>
                <a:cubicBezTo>
                  <a:pt x="478624" y="114127"/>
                  <a:pt x="510374" y="111481"/>
                  <a:pt x="473332" y="108306"/>
                </a:cubicBezTo>
                <a:cubicBezTo>
                  <a:pt x="436290" y="105131"/>
                  <a:pt x="236265" y="159635"/>
                  <a:pt x="212982" y="152756"/>
                </a:cubicBezTo>
                <a:cubicBezTo>
                  <a:pt x="189699" y="145877"/>
                  <a:pt x="377024" y="75498"/>
                  <a:pt x="333632" y="67031"/>
                </a:cubicBezTo>
                <a:cubicBezTo>
                  <a:pt x="290240" y="58564"/>
                  <a:pt x="8724" y="87139"/>
                  <a:pt x="257" y="8925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8E56A8D6-82C6-02A8-913D-DC2938E8F9CB}"/>
              </a:ext>
            </a:extLst>
          </p:cNvPr>
          <p:cNvSpPr/>
          <p:nvPr/>
        </p:nvSpPr>
        <p:spPr>
          <a:xfrm>
            <a:off x="8046050" y="3268639"/>
            <a:ext cx="1239684" cy="1149309"/>
          </a:xfrm>
          <a:custGeom>
            <a:avLst/>
            <a:gdLst>
              <a:gd name="connsiteX0" fmla="*/ 2575 w 1239684"/>
              <a:gd name="connsiteY0" fmla="*/ 112736 h 1149309"/>
              <a:gd name="connsiteX1" fmla="*/ 577250 w 1239684"/>
              <a:gd name="connsiteY1" fmla="*/ 27011 h 1149309"/>
              <a:gd name="connsiteX2" fmla="*/ 482000 w 1239684"/>
              <a:gd name="connsiteY2" fmla="*/ 23836 h 1149309"/>
              <a:gd name="connsiteX3" fmla="*/ 783625 w 1239684"/>
              <a:gd name="connsiteY3" fmla="*/ 30186 h 1149309"/>
              <a:gd name="connsiteX4" fmla="*/ 939200 w 1239684"/>
              <a:gd name="connsiteY4" fmla="*/ 68286 h 1149309"/>
              <a:gd name="connsiteX5" fmla="*/ 1069375 w 1239684"/>
              <a:gd name="connsiteY5" fmla="*/ 166711 h 1149309"/>
              <a:gd name="connsiteX6" fmla="*/ 1031275 w 1239684"/>
              <a:gd name="connsiteY6" fmla="*/ 125436 h 1149309"/>
              <a:gd name="connsiteX7" fmla="*/ 1158275 w 1239684"/>
              <a:gd name="connsiteY7" fmla="*/ 331811 h 1149309"/>
              <a:gd name="connsiteX8" fmla="*/ 1043975 w 1239684"/>
              <a:gd name="connsiteY8" fmla="*/ 496911 h 1149309"/>
              <a:gd name="connsiteX9" fmla="*/ 1145575 w 1239684"/>
              <a:gd name="connsiteY9" fmla="*/ 417536 h 1149309"/>
              <a:gd name="connsiteX10" fmla="*/ 980475 w 1239684"/>
              <a:gd name="connsiteY10" fmla="*/ 687411 h 1149309"/>
              <a:gd name="connsiteX11" fmla="*/ 1018575 w 1239684"/>
              <a:gd name="connsiteY11" fmla="*/ 646136 h 1149309"/>
              <a:gd name="connsiteX12" fmla="*/ 656625 w 1239684"/>
              <a:gd name="connsiteY12" fmla="*/ 909661 h 1149309"/>
              <a:gd name="connsiteX13" fmla="*/ 466125 w 1239684"/>
              <a:gd name="connsiteY13" fmla="*/ 1147786 h 1149309"/>
              <a:gd name="connsiteX14" fmla="*/ 815375 w 1239684"/>
              <a:gd name="connsiteY14" fmla="*/ 792186 h 1149309"/>
              <a:gd name="connsiteX15" fmla="*/ 1237650 w 1239684"/>
              <a:gd name="connsiteY15" fmla="*/ 411186 h 1149309"/>
              <a:gd name="connsiteX16" fmla="*/ 980475 w 1239684"/>
              <a:gd name="connsiteY16" fmla="*/ 642961 h 1149309"/>
              <a:gd name="connsiteX17" fmla="*/ 1091600 w 1239684"/>
              <a:gd name="connsiteY17" fmla="*/ 385786 h 1149309"/>
              <a:gd name="connsiteX18" fmla="*/ 913800 w 1239684"/>
              <a:gd name="connsiteY18" fmla="*/ 68286 h 1149309"/>
              <a:gd name="connsiteX19" fmla="*/ 609000 w 1239684"/>
              <a:gd name="connsiteY19" fmla="*/ 1611 h 1149309"/>
              <a:gd name="connsiteX20" fmla="*/ 374050 w 1239684"/>
              <a:gd name="connsiteY20" fmla="*/ 27011 h 1149309"/>
              <a:gd name="connsiteX21" fmla="*/ 2575 w 1239684"/>
              <a:gd name="connsiteY21" fmla="*/ 112736 h 1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9684" h="1149309">
                <a:moveTo>
                  <a:pt x="2575" y="112736"/>
                </a:moveTo>
                <a:cubicBezTo>
                  <a:pt x="36442" y="112736"/>
                  <a:pt x="497346" y="41828"/>
                  <a:pt x="577250" y="27011"/>
                </a:cubicBezTo>
                <a:cubicBezTo>
                  <a:pt x="657154" y="12194"/>
                  <a:pt x="482000" y="23836"/>
                  <a:pt x="482000" y="23836"/>
                </a:cubicBezTo>
                <a:cubicBezTo>
                  <a:pt x="516396" y="24365"/>
                  <a:pt x="707425" y="22778"/>
                  <a:pt x="783625" y="30186"/>
                </a:cubicBezTo>
                <a:cubicBezTo>
                  <a:pt x="859825" y="37594"/>
                  <a:pt x="891575" y="45532"/>
                  <a:pt x="939200" y="68286"/>
                </a:cubicBezTo>
                <a:cubicBezTo>
                  <a:pt x="986825" y="91040"/>
                  <a:pt x="1054029" y="157186"/>
                  <a:pt x="1069375" y="166711"/>
                </a:cubicBezTo>
                <a:cubicBezTo>
                  <a:pt x="1084721" y="176236"/>
                  <a:pt x="1016458" y="97919"/>
                  <a:pt x="1031275" y="125436"/>
                </a:cubicBezTo>
                <a:cubicBezTo>
                  <a:pt x="1046092" y="152953"/>
                  <a:pt x="1156158" y="269899"/>
                  <a:pt x="1158275" y="331811"/>
                </a:cubicBezTo>
                <a:cubicBezTo>
                  <a:pt x="1160392" y="393723"/>
                  <a:pt x="1046092" y="482624"/>
                  <a:pt x="1043975" y="496911"/>
                </a:cubicBezTo>
                <a:cubicBezTo>
                  <a:pt x="1041858" y="511199"/>
                  <a:pt x="1156158" y="385786"/>
                  <a:pt x="1145575" y="417536"/>
                </a:cubicBezTo>
                <a:cubicBezTo>
                  <a:pt x="1134992" y="449286"/>
                  <a:pt x="1001642" y="649311"/>
                  <a:pt x="980475" y="687411"/>
                </a:cubicBezTo>
                <a:cubicBezTo>
                  <a:pt x="959308" y="725511"/>
                  <a:pt x="1072550" y="609094"/>
                  <a:pt x="1018575" y="646136"/>
                </a:cubicBezTo>
                <a:cubicBezTo>
                  <a:pt x="964600" y="683178"/>
                  <a:pt x="748700" y="826053"/>
                  <a:pt x="656625" y="909661"/>
                </a:cubicBezTo>
                <a:cubicBezTo>
                  <a:pt x="564550" y="993269"/>
                  <a:pt x="439667" y="1167365"/>
                  <a:pt x="466125" y="1147786"/>
                </a:cubicBezTo>
                <a:cubicBezTo>
                  <a:pt x="492583" y="1128207"/>
                  <a:pt x="686788" y="914953"/>
                  <a:pt x="815375" y="792186"/>
                </a:cubicBezTo>
                <a:cubicBezTo>
                  <a:pt x="943962" y="669419"/>
                  <a:pt x="1237650" y="411186"/>
                  <a:pt x="1237650" y="411186"/>
                </a:cubicBezTo>
                <a:cubicBezTo>
                  <a:pt x="1265167" y="386315"/>
                  <a:pt x="1004817" y="647194"/>
                  <a:pt x="980475" y="642961"/>
                </a:cubicBezTo>
                <a:cubicBezTo>
                  <a:pt x="956133" y="638728"/>
                  <a:pt x="1102713" y="481565"/>
                  <a:pt x="1091600" y="385786"/>
                </a:cubicBezTo>
                <a:cubicBezTo>
                  <a:pt x="1080488" y="290007"/>
                  <a:pt x="994233" y="132315"/>
                  <a:pt x="913800" y="68286"/>
                </a:cubicBezTo>
                <a:cubicBezTo>
                  <a:pt x="833367" y="4257"/>
                  <a:pt x="698958" y="8490"/>
                  <a:pt x="609000" y="1611"/>
                </a:cubicBezTo>
                <a:cubicBezTo>
                  <a:pt x="519042" y="-5268"/>
                  <a:pt x="469829" y="11136"/>
                  <a:pt x="374050" y="27011"/>
                </a:cubicBezTo>
                <a:cubicBezTo>
                  <a:pt x="278271" y="42886"/>
                  <a:pt x="-31292" y="112736"/>
                  <a:pt x="2575" y="11273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FDD09318-D3E0-E462-2348-B195A33073B3}"/>
              </a:ext>
            </a:extLst>
          </p:cNvPr>
          <p:cNvSpPr/>
          <p:nvPr/>
        </p:nvSpPr>
        <p:spPr>
          <a:xfrm>
            <a:off x="8098725" y="3371450"/>
            <a:ext cx="1027171" cy="681775"/>
          </a:xfrm>
          <a:custGeom>
            <a:avLst/>
            <a:gdLst>
              <a:gd name="connsiteX0" fmla="*/ 700 w 1027171"/>
              <a:gd name="connsiteY0" fmla="*/ 495700 h 681775"/>
              <a:gd name="connsiteX1" fmla="*/ 553150 w 1027171"/>
              <a:gd name="connsiteY1" fmla="*/ 124225 h 681775"/>
              <a:gd name="connsiteX2" fmla="*/ 657925 w 1027171"/>
              <a:gd name="connsiteY2" fmla="*/ 60725 h 681775"/>
              <a:gd name="connsiteX3" fmla="*/ 832550 w 1027171"/>
              <a:gd name="connsiteY3" fmla="*/ 76600 h 681775"/>
              <a:gd name="connsiteX4" fmla="*/ 826200 w 1027171"/>
              <a:gd name="connsiteY4" fmla="*/ 44850 h 681775"/>
              <a:gd name="connsiteX5" fmla="*/ 1010350 w 1027171"/>
              <a:gd name="connsiteY5" fmla="*/ 203600 h 681775"/>
              <a:gd name="connsiteX6" fmla="*/ 984950 w 1027171"/>
              <a:gd name="connsiteY6" fmla="*/ 324250 h 681775"/>
              <a:gd name="connsiteX7" fmla="*/ 711900 w 1027171"/>
              <a:gd name="connsiteY7" fmla="*/ 679850 h 681775"/>
              <a:gd name="connsiteX8" fmla="*/ 946850 w 1027171"/>
              <a:gd name="connsiteY8" fmla="*/ 463950 h 681775"/>
              <a:gd name="connsiteX9" fmla="*/ 1023050 w 1027171"/>
              <a:gd name="connsiteY9" fmla="*/ 413150 h 681775"/>
              <a:gd name="connsiteX10" fmla="*/ 994475 w 1027171"/>
              <a:gd name="connsiteY10" fmla="*/ 108350 h 681775"/>
              <a:gd name="connsiteX11" fmla="*/ 813500 w 1027171"/>
              <a:gd name="connsiteY11" fmla="*/ 400 h 681775"/>
              <a:gd name="connsiteX12" fmla="*/ 588075 w 1027171"/>
              <a:gd name="connsiteY12" fmla="*/ 73425 h 681775"/>
              <a:gd name="connsiteX13" fmla="*/ 464250 w 1027171"/>
              <a:gd name="connsiteY13" fmla="*/ 117875 h 681775"/>
              <a:gd name="connsiteX14" fmla="*/ 349950 w 1027171"/>
              <a:gd name="connsiteY14" fmla="*/ 209950 h 681775"/>
              <a:gd name="connsiteX15" fmla="*/ 435675 w 1027171"/>
              <a:gd name="connsiteY15" fmla="*/ 229000 h 681775"/>
              <a:gd name="connsiteX16" fmla="*/ 700 w 1027171"/>
              <a:gd name="connsiteY16" fmla="*/ 495700 h 68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7171" h="681775">
                <a:moveTo>
                  <a:pt x="700" y="495700"/>
                </a:moveTo>
                <a:cubicBezTo>
                  <a:pt x="20279" y="478238"/>
                  <a:pt x="443613" y="196721"/>
                  <a:pt x="553150" y="124225"/>
                </a:cubicBezTo>
                <a:cubicBezTo>
                  <a:pt x="662687" y="51729"/>
                  <a:pt x="611358" y="68662"/>
                  <a:pt x="657925" y="60725"/>
                </a:cubicBezTo>
                <a:cubicBezTo>
                  <a:pt x="704492" y="52788"/>
                  <a:pt x="804504" y="79246"/>
                  <a:pt x="832550" y="76600"/>
                </a:cubicBezTo>
                <a:cubicBezTo>
                  <a:pt x="860596" y="73954"/>
                  <a:pt x="796567" y="23683"/>
                  <a:pt x="826200" y="44850"/>
                </a:cubicBezTo>
                <a:cubicBezTo>
                  <a:pt x="855833" y="66017"/>
                  <a:pt x="983892" y="157033"/>
                  <a:pt x="1010350" y="203600"/>
                </a:cubicBezTo>
                <a:cubicBezTo>
                  <a:pt x="1036808" y="250167"/>
                  <a:pt x="1034692" y="244875"/>
                  <a:pt x="984950" y="324250"/>
                </a:cubicBezTo>
                <a:cubicBezTo>
                  <a:pt x="935208" y="403625"/>
                  <a:pt x="718250" y="656567"/>
                  <a:pt x="711900" y="679850"/>
                </a:cubicBezTo>
                <a:cubicBezTo>
                  <a:pt x="705550" y="703133"/>
                  <a:pt x="894992" y="508400"/>
                  <a:pt x="946850" y="463950"/>
                </a:cubicBezTo>
                <a:cubicBezTo>
                  <a:pt x="998708" y="419500"/>
                  <a:pt x="1015113" y="472417"/>
                  <a:pt x="1023050" y="413150"/>
                </a:cubicBezTo>
                <a:cubicBezTo>
                  <a:pt x="1030987" y="353883"/>
                  <a:pt x="1029400" y="177142"/>
                  <a:pt x="994475" y="108350"/>
                </a:cubicBezTo>
                <a:cubicBezTo>
                  <a:pt x="959550" y="39558"/>
                  <a:pt x="881233" y="6221"/>
                  <a:pt x="813500" y="400"/>
                </a:cubicBezTo>
                <a:cubicBezTo>
                  <a:pt x="745767" y="-5421"/>
                  <a:pt x="646283" y="53846"/>
                  <a:pt x="588075" y="73425"/>
                </a:cubicBezTo>
                <a:cubicBezTo>
                  <a:pt x="529867" y="93004"/>
                  <a:pt x="503937" y="95121"/>
                  <a:pt x="464250" y="117875"/>
                </a:cubicBezTo>
                <a:cubicBezTo>
                  <a:pt x="424563" y="140629"/>
                  <a:pt x="354713" y="191429"/>
                  <a:pt x="349950" y="209950"/>
                </a:cubicBezTo>
                <a:cubicBezTo>
                  <a:pt x="345187" y="228471"/>
                  <a:pt x="493354" y="181904"/>
                  <a:pt x="435675" y="229000"/>
                </a:cubicBezTo>
                <a:cubicBezTo>
                  <a:pt x="377996" y="276096"/>
                  <a:pt x="-18879" y="513162"/>
                  <a:pt x="700" y="49570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42174F1D-6C49-7048-1E95-D29C898F52A4}"/>
              </a:ext>
            </a:extLst>
          </p:cNvPr>
          <p:cNvSpPr/>
          <p:nvPr/>
        </p:nvSpPr>
        <p:spPr>
          <a:xfrm>
            <a:off x="7286084" y="3603512"/>
            <a:ext cx="1011455" cy="851494"/>
          </a:xfrm>
          <a:custGeom>
            <a:avLst/>
            <a:gdLst>
              <a:gd name="connsiteX0" fmla="*/ 508541 w 1011455"/>
              <a:gd name="connsiteY0" fmla="*/ 113 h 851494"/>
              <a:gd name="connsiteX1" fmla="*/ 413291 w 1011455"/>
              <a:gd name="connsiteY1" fmla="*/ 136638 h 851494"/>
              <a:gd name="connsiteX2" fmla="*/ 606966 w 1011455"/>
              <a:gd name="connsiteY2" fmla="*/ 152513 h 851494"/>
              <a:gd name="connsiteX3" fmla="*/ 470441 w 1011455"/>
              <a:gd name="connsiteY3" fmla="*/ 187438 h 851494"/>
              <a:gd name="connsiteX4" fmla="*/ 1003841 w 1011455"/>
              <a:gd name="connsiteY4" fmla="*/ 28688 h 851494"/>
              <a:gd name="connsiteX5" fmla="*/ 787941 w 1011455"/>
              <a:gd name="connsiteY5" fmla="*/ 127113 h 851494"/>
              <a:gd name="connsiteX6" fmla="*/ 826041 w 1011455"/>
              <a:gd name="connsiteY6" fmla="*/ 139813 h 851494"/>
              <a:gd name="connsiteX7" fmla="*/ 781591 w 1011455"/>
              <a:gd name="connsiteY7" fmla="*/ 206488 h 851494"/>
              <a:gd name="connsiteX8" fmla="*/ 781591 w 1011455"/>
              <a:gd name="connsiteY8" fmla="*/ 238238 h 851494"/>
              <a:gd name="connsiteX9" fmla="*/ 508541 w 1011455"/>
              <a:gd name="connsiteY9" fmla="*/ 403338 h 851494"/>
              <a:gd name="connsiteX10" fmla="*/ 146591 w 1011455"/>
              <a:gd name="connsiteY10" fmla="*/ 685913 h 851494"/>
              <a:gd name="connsiteX11" fmla="*/ 13241 w 1011455"/>
              <a:gd name="connsiteY11" fmla="*/ 844663 h 851494"/>
              <a:gd name="connsiteX12" fmla="*/ 445041 w 1011455"/>
              <a:gd name="connsiteY12" fmla="*/ 463663 h 851494"/>
              <a:gd name="connsiteX13" fmla="*/ 746666 w 1011455"/>
              <a:gd name="connsiteY13" fmla="*/ 257288 h 851494"/>
              <a:gd name="connsiteX14" fmla="*/ 806991 w 1011455"/>
              <a:gd name="connsiteY14" fmla="*/ 168388 h 851494"/>
              <a:gd name="connsiteX15" fmla="*/ 848266 w 1011455"/>
              <a:gd name="connsiteY15" fmla="*/ 41388 h 851494"/>
              <a:gd name="connsiteX16" fmla="*/ 575216 w 1011455"/>
              <a:gd name="connsiteY16" fmla="*/ 130288 h 851494"/>
              <a:gd name="connsiteX17" fmla="*/ 419641 w 1011455"/>
              <a:gd name="connsiteY17" fmla="*/ 222363 h 851494"/>
              <a:gd name="connsiteX18" fmla="*/ 397416 w 1011455"/>
              <a:gd name="connsiteY18" fmla="*/ 162038 h 851494"/>
              <a:gd name="connsiteX19" fmla="*/ 508541 w 1011455"/>
              <a:gd name="connsiteY19" fmla="*/ 113 h 85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11455" h="851494">
                <a:moveTo>
                  <a:pt x="508541" y="113"/>
                </a:moveTo>
                <a:cubicBezTo>
                  <a:pt x="511187" y="-4120"/>
                  <a:pt x="396887" y="111238"/>
                  <a:pt x="413291" y="136638"/>
                </a:cubicBezTo>
                <a:cubicBezTo>
                  <a:pt x="429695" y="162038"/>
                  <a:pt x="597441" y="144046"/>
                  <a:pt x="606966" y="152513"/>
                </a:cubicBezTo>
                <a:cubicBezTo>
                  <a:pt x="616491" y="160980"/>
                  <a:pt x="404295" y="208076"/>
                  <a:pt x="470441" y="187438"/>
                </a:cubicBezTo>
                <a:cubicBezTo>
                  <a:pt x="536587" y="166801"/>
                  <a:pt x="950924" y="38742"/>
                  <a:pt x="1003841" y="28688"/>
                </a:cubicBezTo>
                <a:cubicBezTo>
                  <a:pt x="1056758" y="18634"/>
                  <a:pt x="817574" y="108592"/>
                  <a:pt x="787941" y="127113"/>
                </a:cubicBezTo>
                <a:cubicBezTo>
                  <a:pt x="758308" y="145634"/>
                  <a:pt x="827099" y="126584"/>
                  <a:pt x="826041" y="139813"/>
                </a:cubicBezTo>
                <a:cubicBezTo>
                  <a:pt x="824983" y="153042"/>
                  <a:pt x="788999" y="190084"/>
                  <a:pt x="781591" y="206488"/>
                </a:cubicBezTo>
                <a:cubicBezTo>
                  <a:pt x="774183" y="222892"/>
                  <a:pt x="827099" y="205430"/>
                  <a:pt x="781591" y="238238"/>
                </a:cubicBezTo>
                <a:cubicBezTo>
                  <a:pt x="736083" y="271046"/>
                  <a:pt x="614374" y="328725"/>
                  <a:pt x="508541" y="403338"/>
                </a:cubicBezTo>
                <a:cubicBezTo>
                  <a:pt x="402708" y="477951"/>
                  <a:pt x="229141" y="612359"/>
                  <a:pt x="146591" y="685913"/>
                </a:cubicBezTo>
                <a:cubicBezTo>
                  <a:pt x="64041" y="759467"/>
                  <a:pt x="-36501" y="881705"/>
                  <a:pt x="13241" y="844663"/>
                </a:cubicBezTo>
                <a:cubicBezTo>
                  <a:pt x="62983" y="807621"/>
                  <a:pt x="322803" y="561559"/>
                  <a:pt x="445041" y="463663"/>
                </a:cubicBezTo>
                <a:cubicBezTo>
                  <a:pt x="567279" y="365767"/>
                  <a:pt x="686341" y="306500"/>
                  <a:pt x="746666" y="257288"/>
                </a:cubicBezTo>
                <a:cubicBezTo>
                  <a:pt x="806991" y="208076"/>
                  <a:pt x="790058" y="204371"/>
                  <a:pt x="806991" y="168388"/>
                </a:cubicBezTo>
                <a:cubicBezTo>
                  <a:pt x="823924" y="132405"/>
                  <a:pt x="886895" y="47738"/>
                  <a:pt x="848266" y="41388"/>
                </a:cubicBezTo>
                <a:cubicBezTo>
                  <a:pt x="809637" y="35038"/>
                  <a:pt x="646654" y="100126"/>
                  <a:pt x="575216" y="130288"/>
                </a:cubicBezTo>
                <a:cubicBezTo>
                  <a:pt x="503778" y="160451"/>
                  <a:pt x="449274" y="217071"/>
                  <a:pt x="419641" y="222363"/>
                </a:cubicBezTo>
                <a:cubicBezTo>
                  <a:pt x="390008" y="227655"/>
                  <a:pt x="379953" y="196963"/>
                  <a:pt x="397416" y="162038"/>
                </a:cubicBezTo>
                <a:cubicBezTo>
                  <a:pt x="414878" y="127113"/>
                  <a:pt x="505895" y="4346"/>
                  <a:pt x="508541" y="1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65B5214F-DBC4-E7DC-5EC9-1574FF5469A5}"/>
              </a:ext>
            </a:extLst>
          </p:cNvPr>
          <p:cNvSpPr/>
          <p:nvPr/>
        </p:nvSpPr>
        <p:spPr>
          <a:xfrm>
            <a:off x="8258051" y="3359048"/>
            <a:ext cx="612976" cy="328907"/>
          </a:xfrm>
          <a:custGeom>
            <a:avLst/>
            <a:gdLst>
              <a:gd name="connsiteX0" fmla="*/ 612899 w 612976"/>
              <a:gd name="connsiteY0" fmla="*/ 102 h 328907"/>
              <a:gd name="connsiteX1" fmla="*/ 133474 w 612976"/>
              <a:gd name="connsiteY1" fmla="*/ 206477 h 328907"/>
              <a:gd name="connsiteX2" fmla="*/ 3299 w 612976"/>
              <a:gd name="connsiteY2" fmla="*/ 327127 h 328907"/>
              <a:gd name="connsiteX3" fmla="*/ 231899 w 612976"/>
              <a:gd name="connsiteY3" fmla="*/ 117577 h 328907"/>
              <a:gd name="connsiteX4" fmla="*/ 95374 w 612976"/>
              <a:gd name="connsiteY4" fmla="*/ 177902 h 328907"/>
              <a:gd name="connsiteX5" fmla="*/ 612899 w 612976"/>
              <a:gd name="connsiteY5" fmla="*/ 102 h 32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976" h="328907">
                <a:moveTo>
                  <a:pt x="612899" y="102"/>
                </a:moveTo>
                <a:cubicBezTo>
                  <a:pt x="619249" y="4864"/>
                  <a:pt x="235074" y="151973"/>
                  <a:pt x="133474" y="206477"/>
                </a:cubicBezTo>
                <a:cubicBezTo>
                  <a:pt x="31874" y="260981"/>
                  <a:pt x="-13105" y="341944"/>
                  <a:pt x="3299" y="327127"/>
                </a:cubicBezTo>
                <a:cubicBezTo>
                  <a:pt x="19703" y="312310"/>
                  <a:pt x="216553" y="142448"/>
                  <a:pt x="231899" y="117577"/>
                </a:cubicBezTo>
                <a:cubicBezTo>
                  <a:pt x="247245" y="92706"/>
                  <a:pt x="35049" y="197481"/>
                  <a:pt x="95374" y="177902"/>
                </a:cubicBezTo>
                <a:cubicBezTo>
                  <a:pt x="155699" y="158323"/>
                  <a:pt x="606549" y="-4660"/>
                  <a:pt x="612899" y="1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201E0C5A-1F44-8F37-779D-AE9502625E53}"/>
              </a:ext>
            </a:extLst>
          </p:cNvPr>
          <p:cNvSpPr/>
          <p:nvPr/>
        </p:nvSpPr>
        <p:spPr>
          <a:xfrm>
            <a:off x="6950075" y="3692402"/>
            <a:ext cx="1511334" cy="1082798"/>
          </a:xfrm>
          <a:custGeom>
            <a:avLst/>
            <a:gdLst>
              <a:gd name="connsiteX0" fmla="*/ 1498600 w 1511334"/>
              <a:gd name="connsiteY0" fmla="*/ 123 h 1082798"/>
              <a:gd name="connsiteX1" fmla="*/ 1346200 w 1511334"/>
              <a:gd name="connsiteY1" fmla="*/ 92198 h 1082798"/>
              <a:gd name="connsiteX2" fmla="*/ 1511300 w 1511334"/>
              <a:gd name="connsiteY2" fmla="*/ 92198 h 1082798"/>
              <a:gd name="connsiteX3" fmla="*/ 1362075 w 1511334"/>
              <a:gd name="connsiteY3" fmla="*/ 168398 h 1082798"/>
              <a:gd name="connsiteX4" fmla="*/ 1498600 w 1511334"/>
              <a:gd name="connsiteY4" fmla="*/ 146173 h 1082798"/>
              <a:gd name="connsiteX5" fmla="*/ 1279525 w 1511334"/>
              <a:gd name="connsiteY5" fmla="*/ 193798 h 1082798"/>
              <a:gd name="connsiteX6" fmla="*/ 882650 w 1511334"/>
              <a:gd name="connsiteY6" fmla="*/ 390648 h 1082798"/>
              <a:gd name="connsiteX7" fmla="*/ 1082675 w 1511334"/>
              <a:gd name="connsiteY7" fmla="*/ 320798 h 1082798"/>
              <a:gd name="connsiteX8" fmla="*/ 400050 w 1511334"/>
              <a:gd name="connsiteY8" fmla="*/ 790698 h 1082798"/>
              <a:gd name="connsiteX9" fmla="*/ 0 w 1511334"/>
              <a:gd name="connsiteY9" fmla="*/ 1082798 h 1082798"/>
              <a:gd name="connsiteX10" fmla="*/ 434975 w 1511334"/>
              <a:gd name="connsiteY10" fmla="*/ 765298 h 1082798"/>
              <a:gd name="connsiteX11" fmla="*/ 1098550 w 1511334"/>
              <a:gd name="connsiteY11" fmla="*/ 266823 h 1082798"/>
              <a:gd name="connsiteX12" fmla="*/ 1063625 w 1511334"/>
              <a:gd name="connsiteY12" fmla="*/ 282698 h 1082798"/>
              <a:gd name="connsiteX13" fmla="*/ 1206500 w 1511334"/>
              <a:gd name="connsiteY13" fmla="*/ 174748 h 1082798"/>
              <a:gd name="connsiteX14" fmla="*/ 1206500 w 1511334"/>
              <a:gd name="connsiteY14" fmla="*/ 190623 h 1082798"/>
              <a:gd name="connsiteX15" fmla="*/ 1400175 w 1511334"/>
              <a:gd name="connsiteY15" fmla="*/ 120773 h 1082798"/>
              <a:gd name="connsiteX16" fmla="*/ 1317625 w 1511334"/>
              <a:gd name="connsiteY16" fmla="*/ 114423 h 1082798"/>
              <a:gd name="connsiteX17" fmla="*/ 1498600 w 1511334"/>
              <a:gd name="connsiteY17" fmla="*/ 123 h 108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11334" h="1082798">
                <a:moveTo>
                  <a:pt x="1498600" y="123"/>
                </a:moveTo>
                <a:cubicBezTo>
                  <a:pt x="1503362" y="-3581"/>
                  <a:pt x="1344083" y="76852"/>
                  <a:pt x="1346200" y="92198"/>
                </a:cubicBezTo>
                <a:cubicBezTo>
                  <a:pt x="1348317" y="107544"/>
                  <a:pt x="1508654" y="79498"/>
                  <a:pt x="1511300" y="92198"/>
                </a:cubicBezTo>
                <a:cubicBezTo>
                  <a:pt x="1513946" y="104898"/>
                  <a:pt x="1364192" y="159402"/>
                  <a:pt x="1362075" y="168398"/>
                </a:cubicBezTo>
                <a:cubicBezTo>
                  <a:pt x="1359958" y="177394"/>
                  <a:pt x="1512358" y="141940"/>
                  <a:pt x="1498600" y="146173"/>
                </a:cubicBezTo>
                <a:cubicBezTo>
                  <a:pt x="1484842" y="150406"/>
                  <a:pt x="1382183" y="153052"/>
                  <a:pt x="1279525" y="193798"/>
                </a:cubicBezTo>
                <a:cubicBezTo>
                  <a:pt x="1176867" y="234544"/>
                  <a:pt x="915458" y="369481"/>
                  <a:pt x="882650" y="390648"/>
                </a:cubicBezTo>
                <a:cubicBezTo>
                  <a:pt x="849842" y="411815"/>
                  <a:pt x="1163108" y="254123"/>
                  <a:pt x="1082675" y="320798"/>
                </a:cubicBezTo>
                <a:cubicBezTo>
                  <a:pt x="1002242" y="387473"/>
                  <a:pt x="580496" y="663698"/>
                  <a:pt x="400050" y="790698"/>
                </a:cubicBezTo>
                <a:cubicBezTo>
                  <a:pt x="219604" y="917698"/>
                  <a:pt x="0" y="1082798"/>
                  <a:pt x="0" y="1082798"/>
                </a:cubicBezTo>
                <a:lnTo>
                  <a:pt x="434975" y="765298"/>
                </a:lnTo>
                <a:lnTo>
                  <a:pt x="1098550" y="266823"/>
                </a:lnTo>
                <a:cubicBezTo>
                  <a:pt x="1203325" y="186390"/>
                  <a:pt x="1045633" y="298044"/>
                  <a:pt x="1063625" y="282698"/>
                </a:cubicBezTo>
                <a:cubicBezTo>
                  <a:pt x="1081617" y="267352"/>
                  <a:pt x="1182688" y="190094"/>
                  <a:pt x="1206500" y="174748"/>
                </a:cubicBezTo>
                <a:cubicBezTo>
                  <a:pt x="1230312" y="159402"/>
                  <a:pt x="1174221" y="199619"/>
                  <a:pt x="1206500" y="190623"/>
                </a:cubicBezTo>
                <a:cubicBezTo>
                  <a:pt x="1238779" y="181627"/>
                  <a:pt x="1381654" y="133473"/>
                  <a:pt x="1400175" y="120773"/>
                </a:cubicBezTo>
                <a:cubicBezTo>
                  <a:pt x="1418696" y="108073"/>
                  <a:pt x="1302279" y="134531"/>
                  <a:pt x="1317625" y="114423"/>
                </a:cubicBezTo>
                <a:cubicBezTo>
                  <a:pt x="1332971" y="94315"/>
                  <a:pt x="1493838" y="3827"/>
                  <a:pt x="1498600" y="1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90ECAA47-3C81-0D7E-7888-73D63EC5E256}"/>
              </a:ext>
            </a:extLst>
          </p:cNvPr>
          <p:cNvSpPr/>
          <p:nvPr/>
        </p:nvSpPr>
        <p:spPr>
          <a:xfrm>
            <a:off x="6947968" y="3618375"/>
            <a:ext cx="865375" cy="1118783"/>
          </a:xfrm>
          <a:custGeom>
            <a:avLst/>
            <a:gdLst>
              <a:gd name="connsiteX0" fmla="*/ 862532 w 865375"/>
              <a:gd name="connsiteY0" fmla="*/ 1125 h 1118783"/>
              <a:gd name="connsiteX1" fmla="*/ 529157 w 865375"/>
              <a:gd name="connsiteY1" fmla="*/ 264650 h 1118783"/>
              <a:gd name="connsiteX2" fmla="*/ 659332 w 865375"/>
              <a:gd name="connsiteY2" fmla="*/ 248775 h 1118783"/>
              <a:gd name="connsiteX3" fmla="*/ 446607 w 865375"/>
              <a:gd name="connsiteY3" fmla="*/ 420225 h 1118783"/>
              <a:gd name="connsiteX4" fmla="*/ 164032 w 865375"/>
              <a:gd name="connsiteY4" fmla="*/ 817100 h 1118783"/>
              <a:gd name="connsiteX5" fmla="*/ 97357 w 865375"/>
              <a:gd name="connsiteY5" fmla="*/ 985375 h 1118783"/>
              <a:gd name="connsiteX6" fmla="*/ 265632 w 865375"/>
              <a:gd name="connsiteY6" fmla="*/ 874250 h 1118783"/>
              <a:gd name="connsiteX7" fmla="*/ 2107 w 865375"/>
              <a:gd name="connsiteY7" fmla="*/ 1118725 h 1118783"/>
              <a:gd name="connsiteX8" fmla="*/ 157682 w 865375"/>
              <a:gd name="connsiteY8" fmla="*/ 848850 h 1118783"/>
              <a:gd name="connsiteX9" fmla="*/ 437082 w 865375"/>
              <a:gd name="connsiteY9" fmla="*/ 328150 h 1118783"/>
              <a:gd name="connsiteX10" fmla="*/ 306907 w 865375"/>
              <a:gd name="connsiteY10" fmla="*/ 382125 h 1118783"/>
              <a:gd name="connsiteX11" fmla="*/ 862532 w 865375"/>
              <a:gd name="connsiteY11" fmla="*/ 1125 h 111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5375" h="1118783">
                <a:moveTo>
                  <a:pt x="862532" y="1125"/>
                </a:moveTo>
                <a:cubicBezTo>
                  <a:pt x="899574" y="-18454"/>
                  <a:pt x="563024" y="223375"/>
                  <a:pt x="529157" y="264650"/>
                </a:cubicBezTo>
                <a:cubicBezTo>
                  <a:pt x="495290" y="305925"/>
                  <a:pt x="673090" y="222846"/>
                  <a:pt x="659332" y="248775"/>
                </a:cubicBezTo>
                <a:cubicBezTo>
                  <a:pt x="645574" y="274704"/>
                  <a:pt x="529157" y="325504"/>
                  <a:pt x="446607" y="420225"/>
                </a:cubicBezTo>
                <a:cubicBezTo>
                  <a:pt x="364057" y="514946"/>
                  <a:pt x="222240" y="722908"/>
                  <a:pt x="164032" y="817100"/>
                </a:cubicBezTo>
                <a:cubicBezTo>
                  <a:pt x="105824" y="911292"/>
                  <a:pt x="80424" y="975850"/>
                  <a:pt x="97357" y="985375"/>
                </a:cubicBezTo>
                <a:cubicBezTo>
                  <a:pt x="114290" y="994900"/>
                  <a:pt x="281507" y="852025"/>
                  <a:pt x="265632" y="874250"/>
                </a:cubicBezTo>
                <a:cubicBezTo>
                  <a:pt x="249757" y="896475"/>
                  <a:pt x="20099" y="1122958"/>
                  <a:pt x="2107" y="1118725"/>
                </a:cubicBezTo>
                <a:cubicBezTo>
                  <a:pt x="-15885" y="1114492"/>
                  <a:pt x="85186" y="980613"/>
                  <a:pt x="157682" y="848850"/>
                </a:cubicBezTo>
                <a:cubicBezTo>
                  <a:pt x="230178" y="717087"/>
                  <a:pt x="412211" y="405937"/>
                  <a:pt x="437082" y="328150"/>
                </a:cubicBezTo>
                <a:cubicBezTo>
                  <a:pt x="461953" y="250363"/>
                  <a:pt x="239174" y="432925"/>
                  <a:pt x="306907" y="382125"/>
                </a:cubicBezTo>
                <a:cubicBezTo>
                  <a:pt x="374640" y="331325"/>
                  <a:pt x="825490" y="20704"/>
                  <a:pt x="862532" y="11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EE9DDDB0-B780-C176-7978-B77C3065DE50}"/>
              </a:ext>
            </a:extLst>
          </p:cNvPr>
          <p:cNvSpPr/>
          <p:nvPr/>
        </p:nvSpPr>
        <p:spPr>
          <a:xfrm>
            <a:off x="6827972" y="4178216"/>
            <a:ext cx="1895060" cy="1328772"/>
          </a:xfrm>
          <a:custGeom>
            <a:avLst/>
            <a:gdLst>
              <a:gd name="connsiteX0" fmla="*/ 1893753 w 1895060"/>
              <a:gd name="connsiteY0" fmla="*/ 84 h 1328772"/>
              <a:gd name="connsiteX1" fmla="*/ 1277803 w 1895060"/>
              <a:gd name="connsiteY1" fmla="*/ 450934 h 1328772"/>
              <a:gd name="connsiteX2" fmla="*/ 1341303 w 1895060"/>
              <a:gd name="connsiteY2" fmla="*/ 469984 h 1328772"/>
              <a:gd name="connsiteX3" fmla="*/ 623753 w 1895060"/>
              <a:gd name="connsiteY3" fmla="*/ 968459 h 1328772"/>
              <a:gd name="connsiteX4" fmla="*/ 328478 w 1895060"/>
              <a:gd name="connsiteY4" fmla="*/ 1181184 h 1328772"/>
              <a:gd name="connsiteX5" fmla="*/ 4628 w 1895060"/>
              <a:gd name="connsiteY5" fmla="*/ 1263734 h 1328772"/>
              <a:gd name="connsiteX6" fmla="*/ 134803 w 1895060"/>
              <a:gd name="connsiteY6" fmla="*/ 1273259 h 1328772"/>
              <a:gd name="connsiteX7" fmla="*/ 99878 w 1895060"/>
              <a:gd name="connsiteY7" fmla="*/ 1308184 h 1328772"/>
              <a:gd name="connsiteX8" fmla="*/ 814253 w 1895060"/>
              <a:gd name="connsiteY8" fmla="*/ 917659 h 1328772"/>
              <a:gd name="connsiteX9" fmla="*/ 715828 w 1895060"/>
              <a:gd name="connsiteY9" fmla="*/ 955759 h 1328772"/>
              <a:gd name="connsiteX10" fmla="*/ 1496878 w 1895060"/>
              <a:gd name="connsiteY10" fmla="*/ 406484 h 1328772"/>
              <a:gd name="connsiteX11" fmla="*/ 1442903 w 1895060"/>
              <a:gd name="connsiteY11" fmla="*/ 412834 h 1328772"/>
              <a:gd name="connsiteX12" fmla="*/ 1893753 w 1895060"/>
              <a:gd name="connsiteY12" fmla="*/ 84 h 132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5060" h="1328772">
                <a:moveTo>
                  <a:pt x="1893753" y="84"/>
                </a:moveTo>
                <a:cubicBezTo>
                  <a:pt x="1866236" y="6434"/>
                  <a:pt x="1369878" y="372617"/>
                  <a:pt x="1277803" y="450934"/>
                </a:cubicBezTo>
                <a:cubicBezTo>
                  <a:pt x="1185728" y="529251"/>
                  <a:pt x="1450311" y="383730"/>
                  <a:pt x="1341303" y="469984"/>
                </a:cubicBezTo>
                <a:cubicBezTo>
                  <a:pt x="1232295" y="556238"/>
                  <a:pt x="792557" y="849926"/>
                  <a:pt x="623753" y="968459"/>
                </a:cubicBezTo>
                <a:cubicBezTo>
                  <a:pt x="454949" y="1086992"/>
                  <a:pt x="431665" y="1131972"/>
                  <a:pt x="328478" y="1181184"/>
                </a:cubicBezTo>
                <a:cubicBezTo>
                  <a:pt x="225290" y="1230397"/>
                  <a:pt x="36907" y="1248388"/>
                  <a:pt x="4628" y="1263734"/>
                </a:cubicBezTo>
                <a:cubicBezTo>
                  <a:pt x="-27651" y="1279080"/>
                  <a:pt x="118928" y="1265851"/>
                  <a:pt x="134803" y="1273259"/>
                </a:cubicBezTo>
                <a:cubicBezTo>
                  <a:pt x="150678" y="1280667"/>
                  <a:pt x="-13364" y="1367451"/>
                  <a:pt x="99878" y="1308184"/>
                </a:cubicBezTo>
                <a:cubicBezTo>
                  <a:pt x="213120" y="1248917"/>
                  <a:pt x="711595" y="976397"/>
                  <a:pt x="814253" y="917659"/>
                </a:cubicBezTo>
                <a:cubicBezTo>
                  <a:pt x="916911" y="858921"/>
                  <a:pt x="602057" y="1040955"/>
                  <a:pt x="715828" y="955759"/>
                </a:cubicBezTo>
                <a:cubicBezTo>
                  <a:pt x="829599" y="870563"/>
                  <a:pt x="1375699" y="496971"/>
                  <a:pt x="1496878" y="406484"/>
                </a:cubicBezTo>
                <a:cubicBezTo>
                  <a:pt x="1618057" y="315997"/>
                  <a:pt x="1379932" y="477392"/>
                  <a:pt x="1442903" y="412834"/>
                </a:cubicBezTo>
                <a:cubicBezTo>
                  <a:pt x="1505874" y="348276"/>
                  <a:pt x="1921270" y="-6266"/>
                  <a:pt x="1893753" y="8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60EA7485-D071-6EEA-16C4-C575375CB8DD}"/>
              </a:ext>
            </a:extLst>
          </p:cNvPr>
          <p:cNvSpPr/>
          <p:nvPr/>
        </p:nvSpPr>
        <p:spPr>
          <a:xfrm>
            <a:off x="6683063" y="4060657"/>
            <a:ext cx="67231" cy="589088"/>
          </a:xfrm>
          <a:custGeom>
            <a:avLst/>
            <a:gdLst>
              <a:gd name="connsiteX0" fmla="*/ 38412 w 67231"/>
              <a:gd name="connsiteY0" fmla="*/ 168 h 589088"/>
              <a:gd name="connsiteX1" fmla="*/ 66987 w 67231"/>
              <a:gd name="connsiteY1" fmla="*/ 289093 h 589088"/>
              <a:gd name="connsiteX2" fmla="*/ 51112 w 67231"/>
              <a:gd name="connsiteY2" fmla="*/ 539918 h 589088"/>
              <a:gd name="connsiteX3" fmla="*/ 32062 w 67231"/>
              <a:gd name="connsiteY3" fmla="*/ 584368 h 589088"/>
              <a:gd name="connsiteX4" fmla="*/ 60637 w 67231"/>
              <a:gd name="connsiteY4" fmla="*/ 552618 h 589088"/>
              <a:gd name="connsiteX5" fmla="*/ 312 w 67231"/>
              <a:gd name="connsiteY5" fmla="*/ 273218 h 589088"/>
              <a:gd name="connsiteX6" fmla="*/ 38412 w 67231"/>
              <a:gd name="connsiteY6" fmla="*/ 330368 h 589088"/>
              <a:gd name="connsiteX7" fmla="*/ 38412 w 67231"/>
              <a:gd name="connsiteY7" fmla="*/ 168 h 58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231" h="589088">
                <a:moveTo>
                  <a:pt x="38412" y="168"/>
                </a:moveTo>
                <a:cubicBezTo>
                  <a:pt x="43174" y="-6711"/>
                  <a:pt x="64870" y="199135"/>
                  <a:pt x="66987" y="289093"/>
                </a:cubicBezTo>
                <a:cubicBezTo>
                  <a:pt x="69104" y="379051"/>
                  <a:pt x="56933" y="490706"/>
                  <a:pt x="51112" y="539918"/>
                </a:cubicBezTo>
                <a:cubicBezTo>
                  <a:pt x="45291" y="589130"/>
                  <a:pt x="30474" y="582251"/>
                  <a:pt x="32062" y="584368"/>
                </a:cubicBezTo>
                <a:cubicBezTo>
                  <a:pt x="33650" y="586485"/>
                  <a:pt x="65929" y="604476"/>
                  <a:pt x="60637" y="552618"/>
                </a:cubicBezTo>
                <a:cubicBezTo>
                  <a:pt x="55345" y="500760"/>
                  <a:pt x="4016" y="310260"/>
                  <a:pt x="312" y="273218"/>
                </a:cubicBezTo>
                <a:cubicBezTo>
                  <a:pt x="-3392" y="236176"/>
                  <a:pt x="26770" y="370056"/>
                  <a:pt x="38412" y="330368"/>
                </a:cubicBezTo>
                <a:cubicBezTo>
                  <a:pt x="50054" y="290681"/>
                  <a:pt x="33650" y="7047"/>
                  <a:pt x="38412" y="16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4F7BFE11-1FA2-248E-729F-E3EDF30F1FA0}"/>
              </a:ext>
            </a:extLst>
          </p:cNvPr>
          <p:cNvSpPr/>
          <p:nvPr/>
        </p:nvSpPr>
        <p:spPr>
          <a:xfrm>
            <a:off x="6500399" y="4104906"/>
            <a:ext cx="218729" cy="495844"/>
          </a:xfrm>
          <a:custGeom>
            <a:avLst/>
            <a:gdLst>
              <a:gd name="connsiteX0" fmla="*/ 214726 w 218729"/>
              <a:gd name="connsiteY0" fmla="*/ 13069 h 495844"/>
              <a:gd name="connsiteX1" fmla="*/ 62326 w 218729"/>
              <a:gd name="connsiteY1" fmla="*/ 194044 h 495844"/>
              <a:gd name="connsiteX2" fmla="*/ 65501 w 218729"/>
              <a:gd name="connsiteY2" fmla="*/ 381369 h 495844"/>
              <a:gd name="connsiteX3" fmla="*/ 49626 w 218729"/>
              <a:gd name="connsiteY3" fmla="*/ 330569 h 495844"/>
              <a:gd name="connsiteX4" fmla="*/ 59151 w 218729"/>
              <a:gd name="connsiteY4" fmla="*/ 413119 h 495844"/>
              <a:gd name="connsiteX5" fmla="*/ 81376 w 218729"/>
              <a:gd name="connsiteY5" fmla="*/ 308344 h 495844"/>
              <a:gd name="connsiteX6" fmla="*/ 68676 w 218729"/>
              <a:gd name="connsiteY6" fmla="*/ 495669 h 495844"/>
              <a:gd name="connsiteX7" fmla="*/ 24226 w 218729"/>
              <a:gd name="connsiteY7" fmla="*/ 340094 h 495844"/>
              <a:gd name="connsiteX8" fmla="*/ 8351 w 218729"/>
              <a:gd name="connsiteY8" fmla="*/ 225794 h 495844"/>
              <a:gd name="connsiteX9" fmla="*/ 157576 w 218729"/>
              <a:gd name="connsiteY9" fmla="*/ 38469 h 495844"/>
              <a:gd name="connsiteX10" fmla="*/ 214726 w 218729"/>
              <a:gd name="connsiteY10" fmla="*/ 13069 h 49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729" h="495844">
                <a:moveTo>
                  <a:pt x="214726" y="13069"/>
                </a:moveTo>
                <a:cubicBezTo>
                  <a:pt x="198851" y="38998"/>
                  <a:pt x="87197" y="132661"/>
                  <a:pt x="62326" y="194044"/>
                </a:cubicBezTo>
                <a:cubicBezTo>
                  <a:pt x="37455" y="255427"/>
                  <a:pt x="67618" y="358615"/>
                  <a:pt x="65501" y="381369"/>
                </a:cubicBezTo>
                <a:cubicBezTo>
                  <a:pt x="63384" y="404123"/>
                  <a:pt x="50684" y="325278"/>
                  <a:pt x="49626" y="330569"/>
                </a:cubicBezTo>
                <a:cubicBezTo>
                  <a:pt x="48568" y="335860"/>
                  <a:pt x="53859" y="416823"/>
                  <a:pt x="59151" y="413119"/>
                </a:cubicBezTo>
                <a:cubicBezTo>
                  <a:pt x="64443" y="409415"/>
                  <a:pt x="79789" y="294586"/>
                  <a:pt x="81376" y="308344"/>
                </a:cubicBezTo>
                <a:cubicBezTo>
                  <a:pt x="82963" y="322102"/>
                  <a:pt x="78201" y="490377"/>
                  <a:pt x="68676" y="495669"/>
                </a:cubicBezTo>
                <a:cubicBezTo>
                  <a:pt x="59151" y="500961"/>
                  <a:pt x="34280" y="385073"/>
                  <a:pt x="24226" y="340094"/>
                </a:cubicBezTo>
                <a:cubicBezTo>
                  <a:pt x="14172" y="295115"/>
                  <a:pt x="-13874" y="276065"/>
                  <a:pt x="8351" y="225794"/>
                </a:cubicBezTo>
                <a:cubicBezTo>
                  <a:pt x="30576" y="175523"/>
                  <a:pt x="118418" y="74981"/>
                  <a:pt x="157576" y="38469"/>
                </a:cubicBezTo>
                <a:cubicBezTo>
                  <a:pt x="196734" y="1957"/>
                  <a:pt x="230601" y="-12860"/>
                  <a:pt x="214726" y="1306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D757B619-65BA-B5FA-0464-98C1CE6F75A0}"/>
              </a:ext>
            </a:extLst>
          </p:cNvPr>
          <p:cNvSpPr/>
          <p:nvPr/>
        </p:nvSpPr>
        <p:spPr>
          <a:xfrm>
            <a:off x="5881446" y="4755093"/>
            <a:ext cx="1316279" cy="655483"/>
          </a:xfrm>
          <a:custGeom>
            <a:avLst/>
            <a:gdLst>
              <a:gd name="connsiteX0" fmla="*/ 1829 w 1316279"/>
              <a:gd name="connsiteY0" fmla="*/ 1057 h 655483"/>
              <a:gd name="connsiteX1" fmla="*/ 595554 w 1316279"/>
              <a:gd name="connsiteY1" fmla="*/ 378882 h 655483"/>
              <a:gd name="connsiteX2" fmla="*/ 576504 w 1316279"/>
              <a:gd name="connsiteY2" fmla="*/ 372532 h 655483"/>
              <a:gd name="connsiteX3" fmla="*/ 935279 w 1316279"/>
              <a:gd name="connsiteY3" fmla="*/ 582082 h 655483"/>
              <a:gd name="connsiteX4" fmla="*/ 820979 w 1316279"/>
              <a:gd name="connsiteY4" fmla="*/ 553507 h 655483"/>
              <a:gd name="connsiteX5" fmla="*/ 1214679 w 1316279"/>
              <a:gd name="connsiteY5" fmla="*/ 597957 h 655483"/>
              <a:gd name="connsiteX6" fmla="*/ 1316279 w 1316279"/>
              <a:gd name="connsiteY6" fmla="*/ 575732 h 655483"/>
              <a:gd name="connsiteX7" fmla="*/ 1055929 w 1316279"/>
              <a:gd name="connsiteY7" fmla="*/ 629707 h 655483"/>
              <a:gd name="connsiteX8" fmla="*/ 938454 w 1316279"/>
              <a:gd name="connsiteY8" fmla="*/ 655107 h 655483"/>
              <a:gd name="connsiteX9" fmla="*/ 1049579 w 1316279"/>
              <a:gd name="connsiteY9" fmla="*/ 623357 h 655483"/>
              <a:gd name="connsiteX10" fmla="*/ 576504 w 1316279"/>
              <a:gd name="connsiteY10" fmla="*/ 410632 h 655483"/>
              <a:gd name="connsiteX11" fmla="*/ 446329 w 1316279"/>
              <a:gd name="connsiteY11" fmla="*/ 331257 h 655483"/>
              <a:gd name="connsiteX12" fmla="*/ 411404 w 1316279"/>
              <a:gd name="connsiteY12" fmla="*/ 267757 h 655483"/>
              <a:gd name="connsiteX13" fmla="*/ 1829 w 1316279"/>
              <a:gd name="connsiteY13" fmla="*/ 1057 h 65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16279" h="655483">
                <a:moveTo>
                  <a:pt x="1829" y="1057"/>
                </a:moveTo>
                <a:cubicBezTo>
                  <a:pt x="32520" y="19578"/>
                  <a:pt x="499775" y="316969"/>
                  <a:pt x="595554" y="378882"/>
                </a:cubicBezTo>
                <a:cubicBezTo>
                  <a:pt x="691333" y="440795"/>
                  <a:pt x="519883" y="338665"/>
                  <a:pt x="576504" y="372532"/>
                </a:cubicBezTo>
                <a:cubicBezTo>
                  <a:pt x="633125" y="406399"/>
                  <a:pt x="894533" y="551920"/>
                  <a:pt x="935279" y="582082"/>
                </a:cubicBezTo>
                <a:cubicBezTo>
                  <a:pt x="976025" y="612245"/>
                  <a:pt x="774412" y="550861"/>
                  <a:pt x="820979" y="553507"/>
                </a:cubicBezTo>
                <a:cubicBezTo>
                  <a:pt x="867546" y="556153"/>
                  <a:pt x="1132129" y="594253"/>
                  <a:pt x="1214679" y="597957"/>
                </a:cubicBezTo>
                <a:cubicBezTo>
                  <a:pt x="1297229" y="601661"/>
                  <a:pt x="1316279" y="575732"/>
                  <a:pt x="1316279" y="575732"/>
                </a:cubicBezTo>
                <a:lnTo>
                  <a:pt x="1055929" y="629707"/>
                </a:lnTo>
                <a:cubicBezTo>
                  <a:pt x="992958" y="642936"/>
                  <a:pt x="939512" y="656165"/>
                  <a:pt x="938454" y="655107"/>
                </a:cubicBezTo>
                <a:cubicBezTo>
                  <a:pt x="937396" y="654049"/>
                  <a:pt x="1109904" y="664103"/>
                  <a:pt x="1049579" y="623357"/>
                </a:cubicBezTo>
                <a:cubicBezTo>
                  <a:pt x="989254" y="582611"/>
                  <a:pt x="677045" y="459315"/>
                  <a:pt x="576504" y="410632"/>
                </a:cubicBezTo>
                <a:cubicBezTo>
                  <a:pt x="475963" y="361949"/>
                  <a:pt x="473846" y="355069"/>
                  <a:pt x="446329" y="331257"/>
                </a:cubicBezTo>
                <a:cubicBezTo>
                  <a:pt x="418812" y="307445"/>
                  <a:pt x="487075" y="322790"/>
                  <a:pt x="411404" y="267757"/>
                </a:cubicBezTo>
                <a:cubicBezTo>
                  <a:pt x="335733" y="212724"/>
                  <a:pt x="-28862" y="-17464"/>
                  <a:pt x="1829" y="10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08A56B2B-773D-A781-B3AA-9EC5C89A4161}"/>
              </a:ext>
            </a:extLst>
          </p:cNvPr>
          <p:cNvSpPr/>
          <p:nvPr/>
        </p:nvSpPr>
        <p:spPr>
          <a:xfrm>
            <a:off x="5121038" y="4670411"/>
            <a:ext cx="1661065" cy="810290"/>
          </a:xfrm>
          <a:custGeom>
            <a:avLst/>
            <a:gdLst>
              <a:gd name="connsiteX0" fmla="*/ 237 w 1661065"/>
              <a:gd name="connsiteY0" fmla="*/ 14 h 810290"/>
              <a:gd name="connsiteX1" fmla="*/ 489187 w 1661065"/>
              <a:gd name="connsiteY1" fmla="*/ 146064 h 810290"/>
              <a:gd name="connsiteX2" fmla="*/ 482837 w 1661065"/>
              <a:gd name="connsiteY2" fmla="*/ 133364 h 810290"/>
              <a:gd name="connsiteX3" fmla="*/ 949562 w 1661065"/>
              <a:gd name="connsiteY3" fmla="*/ 415939 h 810290"/>
              <a:gd name="connsiteX4" fmla="*/ 1578212 w 1661065"/>
              <a:gd name="connsiteY4" fmla="*/ 774714 h 810290"/>
              <a:gd name="connsiteX5" fmla="*/ 1616312 w 1661065"/>
              <a:gd name="connsiteY5" fmla="*/ 777889 h 810290"/>
              <a:gd name="connsiteX6" fmla="*/ 1228962 w 1661065"/>
              <a:gd name="connsiteY6" fmla="*/ 603264 h 810290"/>
              <a:gd name="connsiteX7" fmla="*/ 403462 w 1661065"/>
              <a:gd name="connsiteY7" fmla="*/ 57164 h 810290"/>
              <a:gd name="connsiteX8" fmla="*/ 559037 w 1661065"/>
              <a:gd name="connsiteY8" fmla="*/ 155589 h 810290"/>
              <a:gd name="connsiteX9" fmla="*/ 237 w 1661065"/>
              <a:gd name="connsiteY9" fmla="*/ 14 h 81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065" h="810290">
                <a:moveTo>
                  <a:pt x="237" y="14"/>
                </a:moveTo>
                <a:cubicBezTo>
                  <a:pt x="-11405" y="-1573"/>
                  <a:pt x="408754" y="123839"/>
                  <a:pt x="489187" y="146064"/>
                </a:cubicBezTo>
                <a:cubicBezTo>
                  <a:pt x="569620" y="168289"/>
                  <a:pt x="406108" y="88385"/>
                  <a:pt x="482837" y="133364"/>
                </a:cubicBezTo>
                <a:cubicBezTo>
                  <a:pt x="559566" y="178343"/>
                  <a:pt x="767000" y="309047"/>
                  <a:pt x="949562" y="415939"/>
                </a:cubicBezTo>
                <a:cubicBezTo>
                  <a:pt x="1132124" y="522831"/>
                  <a:pt x="1467087" y="714389"/>
                  <a:pt x="1578212" y="774714"/>
                </a:cubicBezTo>
                <a:cubicBezTo>
                  <a:pt x="1689337" y="835039"/>
                  <a:pt x="1674520" y="806464"/>
                  <a:pt x="1616312" y="777889"/>
                </a:cubicBezTo>
                <a:cubicBezTo>
                  <a:pt x="1558104" y="749314"/>
                  <a:pt x="1431104" y="723385"/>
                  <a:pt x="1228962" y="603264"/>
                </a:cubicBezTo>
                <a:cubicBezTo>
                  <a:pt x="1026820" y="483143"/>
                  <a:pt x="515116" y="131776"/>
                  <a:pt x="403462" y="57164"/>
                </a:cubicBezTo>
                <a:cubicBezTo>
                  <a:pt x="291808" y="-17448"/>
                  <a:pt x="627299" y="162468"/>
                  <a:pt x="559037" y="155589"/>
                </a:cubicBezTo>
                <a:cubicBezTo>
                  <a:pt x="490775" y="148710"/>
                  <a:pt x="11879" y="1601"/>
                  <a:pt x="237" y="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383EFDB8-12C5-20E9-48B4-43B683F79B21}"/>
              </a:ext>
            </a:extLst>
          </p:cNvPr>
          <p:cNvSpPr/>
          <p:nvPr/>
        </p:nvSpPr>
        <p:spPr>
          <a:xfrm>
            <a:off x="5169027" y="4359022"/>
            <a:ext cx="1138089" cy="717868"/>
          </a:xfrm>
          <a:custGeom>
            <a:avLst/>
            <a:gdLst>
              <a:gd name="connsiteX0" fmla="*/ 168148 w 1138089"/>
              <a:gd name="connsiteY0" fmla="*/ 253 h 717868"/>
              <a:gd name="connsiteX1" fmla="*/ 95123 w 1138089"/>
              <a:gd name="connsiteY1" fmla="*/ 159003 h 717868"/>
              <a:gd name="connsiteX2" fmla="*/ 215773 w 1138089"/>
              <a:gd name="connsiteY2" fmla="*/ 301878 h 717868"/>
              <a:gd name="connsiteX3" fmla="*/ 237998 w 1138089"/>
              <a:gd name="connsiteY3" fmla="*/ 270128 h 717868"/>
              <a:gd name="connsiteX4" fmla="*/ 584073 w 1138089"/>
              <a:gd name="connsiteY4" fmla="*/ 362203 h 717868"/>
              <a:gd name="connsiteX5" fmla="*/ 666623 w 1138089"/>
              <a:gd name="connsiteY5" fmla="*/ 463803 h 717868"/>
              <a:gd name="connsiteX6" fmla="*/ 1133348 w 1138089"/>
              <a:gd name="connsiteY6" fmla="*/ 714628 h 717868"/>
              <a:gd name="connsiteX7" fmla="*/ 920623 w 1138089"/>
              <a:gd name="connsiteY7" fmla="*/ 613028 h 717868"/>
              <a:gd name="connsiteX8" fmla="*/ 57023 w 1138089"/>
              <a:gd name="connsiteY8" fmla="*/ 235203 h 717868"/>
              <a:gd name="connsiteX9" fmla="*/ 82423 w 1138089"/>
              <a:gd name="connsiteY9" fmla="*/ 197103 h 717868"/>
              <a:gd name="connsiteX10" fmla="*/ 85598 w 1138089"/>
              <a:gd name="connsiteY10" fmla="*/ 197103 h 717868"/>
              <a:gd name="connsiteX11" fmla="*/ 168148 w 1138089"/>
              <a:gd name="connsiteY11" fmla="*/ 253 h 71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8089" h="717868">
                <a:moveTo>
                  <a:pt x="168148" y="253"/>
                </a:moveTo>
                <a:cubicBezTo>
                  <a:pt x="169736" y="-6097"/>
                  <a:pt x="87186" y="108732"/>
                  <a:pt x="95123" y="159003"/>
                </a:cubicBezTo>
                <a:cubicBezTo>
                  <a:pt x="103060" y="209274"/>
                  <a:pt x="191961" y="283357"/>
                  <a:pt x="215773" y="301878"/>
                </a:cubicBezTo>
                <a:cubicBezTo>
                  <a:pt x="239585" y="320399"/>
                  <a:pt x="176615" y="260074"/>
                  <a:pt x="237998" y="270128"/>
                </a:cubicBezTo>
                <a:cubicBezTo>
                  <a:pt x="299381" y="280182"/>
                  <a:pt x="512636" y="329924"/>
                  <a:pt x="584073" y="362203"/>
                </a:cubicBezTo>
                <a:cubicBezTo>
                  <a:pt x="655510" y="394482"/>
                  <a:pt x="575077" y="405066"/>
                  <a:pt x="666623" y="463803"/>
                </a:cubicBezTo>
                <a:cubicBezTo>
                  <a:pt x="758169" y="522541"/>
                  <a:pt x="1091015" y="689757"/>
                  <a:pt x="1133348" y="714628"/>
                </a:cubicBezTo>
                <a:cubicBezTo>
                  <a:pt x="1175681" y="739499"/>
                  <a:pt x="920623" y="613028"/>
                  <a:pt x="920623" y="613028"/>
                </a:cubicBezTo>
                <a:cubicBezTo>
                  <a:pt x="741236" y="533124"/>
                  <a:pt x="196723" y="304524"/>
                  <a:pt x="57023" y="235203"/>
                </a:cubicBezTo>
                <a:cubicBezTo>
                  <a:pt x="-82677" y="165882"/>
                  <a:pt x="77661" y="203453"/>
                  <a:pt x="82423" y="197103"/>
                </a:cubicBezTo>
                <a:cubicBezTo>
                  <a:pt x="87185" y="190753"/>
                  <a:pt x="71840" y="225678"/>
                  <a:pt x="85598" y="197103"/>
                </a:cubicBezTo>
                <a:cubicBezTo>
                  <a:pt x="99356" y="168528"/>
                  <a:pt x="166560" y="6603"/>
                  <a:pt x="168148" y="25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15228C97-C8F2-20AB-66F0-78D246712B2F}"/>
              </a:ext>
            </a:extLst>
          </p:cNvPr>
          <p:cNvSpPr/>
          <p:nvPr/>
        </p:nvSpPr>
        <p:spPr>
          <a:xfrm>
            <a:off x="4920995" y="4177998"/>
            <a:ext cx="232035" cy="470580"/>
          </a:xfrm>
          <a:custGeom>
            <a:avLst/>
            <a:gdLst>
              <a:gd name="connsiteX0" fmla="*/ 232030 w 232035"/>
              <a:gd name="connsiteY0" fmla="*/ 302 h 470580"/>
              <a:gd name="connsiteX1" fmla="*/ 51055 w 232035"/>
              <a:gd name="connsiteY1" fmla="*/ 162227 h 470580"/>
              <a:gd name="connsiteX2" fmla="*/ 54230 w 232035"/>
              <a:gd name="connsiteY2" fmla="*/ 190802 h 470580"/>
              <a:gd name="connsiteX3" fmla="*/ 255 w 232035"/>
              <a:gd name="connsiteY3" fmla="*/ 244777 h 470580"/>
              <a:gd name="connsiteX4" fmla="*/ 79630 w 232035"/>
              <a:gd name="connsiteY4" fmla="*/ 394002 h 470580"/>
              <a:gd name="connsiteX5" fmla="*/ 63755 w 232035"/>
              <a:gd name="connsiteY5" fmla="*/ 374952 h 470580"/>
              <a:gd name="connsiteX6" fmla="*/ 136780 w 232035"/>
              <a:gd name="connsiteY6" fmla="*/ 470202 h 470580"/>
              <a:gd name="connsiteX7" fmla="*/ 76455 w 232035"/>
              <a:gd name="connsiteY7" fmla="*/ 400352 h 470580"/>
              <a:gd name="connsiteX8" fmla="*/ 6605 w 232035"/>
              <a:gd name="connsiteY8" fmla="*/ 216202 h 470580"/>
              <a:gd name="connsiteX9" fmla="*/ 92330 w 232035"/>
              <a:gd name="connsiteY9" fmla="*/ 124127 h 470580"/>
              <a:gd name="connsiteX10" fmla="*/ 57405 w 232035"/>
              <a:gd name="connsiteY10" fmla="*/ 120952 h 470580"/>
              <a:gd name="connsiteX11" fmla="*/ 232030 w 232035"/>
              <a:gd name="connsiteY11" fmla="*/ 302 h 47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2035" h="470580">
                <a:moveTo>
                  <a:pt x="232030" y="302"/>
                </a:moveTo>
                <a:cubicBezTo>
                  <a:pt x="230972" y="7181"/>
                  <a:pt x="51055" y="162227"/>
                  <a:pt x="51055" y="162227"/>
                </a:cubicBezTo>
                <a:cubicBezTo>
                  <a:pt x="21422" y="193977"/>
                  <a:pt x="62697" y="177044"/>
                  <a:pt x="54230" y="190802"/>
                </a:cubicBezTo>
                <a:cubicBezTo>
                  <a:pt x="45763" y="204560"/>
                  <a:pt x="-3978" y="210910"/>
                  <a:pt x="255" y="244777"/>
                </a:cubicBezTo>
                <a:cubicBezTo>
                  <a:pt x="4488" y="278644"/>
                  <a:pt x="69047" y="372306"/>
                  <a:pt x="79630" y="394002"/>
                </a:cubicBezTo>
                <a:cubicBezTo>
                  <a:pt x="90213" y="415698"/>
                  <a:pt x="54230" y="362252"/>
                  <a:pt x="63755" y="374952"/>
                </a:cubicBezTo>
                <a:cubicBezTo>
                  <a:pt x="73280" y="387652"/>
                  <a:pt x="134663" y="465969"/>
                  <a:pt x="136780" y="470202"/>
                </a:cubicBezTo>
                <a:cubicBezTo>
                  <a:pt x="138897" y="474435"/>
                  <a:pt x="98151" y="442685"/>
                  <a:pt x="76455" y="400352"/>
                </a:cubicBezTo>
                <a:cubicBezTo>
                  <a:pt x="54759" y="358019"/>
                  <a:pt x="3959" y="262239"/>
                  <a:pt x="6605" y="216202"/>
                </a:cubicBezTo>
                <a:cubicBezTo>
                  <a:pt x="9251" y="170165"/>
                  <a:pt x="83863" y="140002"/>
                  <a:pt x="92330" y="124127"/>
                </a:cubicBezTo>
                <a:cubicBezTo>
                  <a:pt x="100797" y="108252"/>
                  <a:pt x="37297" y="135769"/>
                  <a:pt x="57405" y="120952"/>
                </a:cubicBezTo>
                <a:cubicBezTo>
                  <a:pt x="77513" y="106135"/>
                  <a:pt x="233088" y="-6577"/>
                  <a:pt x="232030" y="3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FBBDBDCB-4B6B-8C84-9C18-B97365018854}"/>
              </a:ext>
            </a:extLst>
          </p:cNvPr>
          <p:cNvSpPr/>
          <p:nvPr/>
        </p:nvSpPr>
        <p:spPr>
          <a:xfrm>
            <a:off x="5216315" y="4253356"/>
            <a:ext cx="221063" cy="293550"/>
          </a:xfrm>
          <a:custGeom>
            <a:avLst/>
            <a:gdLst>
              <a:gd name="connsiteX0" fmla="*/ 146260 w 221063"/>
              <a:gd name="connsiteY0" fmla="*/ 1144 h 293550"/>
              <a:gd name="connsiteX1" fmla="*/ 79585 w 221063"/>
              <a:gd name="connsiteY1" fmla="*/ 77344 h 293550"/>
              <a:gd name="connsiteX2" fmla="*/ 22435 w 221063"/>
              <a:gd name="connsiteY2" fmla="*/ 166244 h 293550"/>
              <a:gd name="connsiteX3" fmla="*/ 28785 w 221063"/>
              <a:gd name="connsiteY3" fmla="*/ 137669 h 293550"/>
              <a:gd name="connsiteX4" fmla="*/ 146260 w 221063"/>
              <a:gd name="connsiteY4" fmla="*/ 191644 h 293550"/>
              <a:gd name="connsiteX5" fmla="*/ 219285 w 221063"/>
              <a:gd name="connsiteY5" fmla="*/ 293244 h 293550"/>
              <a:gd name="connsiteX6" fmla="*/ 181185 w 221063"/>
              <a:gd name="connsiteY6" fmla="*/ 220219 h 293550"/>
              <a:gd name="connsiteX7" fmla="*/ 210 w 221063"/>
              <a:gd name="connsiteY7" fmla="*/ 137669 h 293550"/>
              <a:gd name="connsiteX8" fmla="*/ 146260 w 221063"/>
              <a:gd name="connsiteY8" fmla="*/ 1144 h 29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063" h="293550">
                <a:moveTo>
                  <a:pt x="146260" y="1144"/>
                </a:moveTo>
                <a:cubicBezTo>
                  <a:pt x="159489" y="-8910"/>
                  <a:pt x="100222" y="49827"/>
                  <a:pt x="79585" y="77344"/>
                </a:cubicBezTo>
                <a:cubicBezTo>
                  <a:pt x="58948" y="104861"/>
                  <a:pt x="30902" y="156190"/>
                  <a:pt x="22435" y="166244"/>
                </a:cubicBezTo>
                <a:cubicBezTo>
                  <a:pt x="13968" y="176298"/>
                  <a:pt x="8148" y="133436"/>
                  <a:pt x="28785" y="137669"/>
                </a:cubicBezTo>
                <a:cubicBezTo>
                  <a:pt x="49422" y="141902"/>
                  <a:pt x="114510" y="165715"/>
                  <a:pt x="146260" y="191644"/>
                </a:cubicBezTo>
                <a:cubicBezTo>
                  <a:pt x="178010" y="217573"/>
                  <a:pt x="213464" y="288482"/>
                  <a:pt x="219285" y="293244"/>
                </a:cubicBezTo>
                <a:cubicBezTo>
                  <a:pt x="225106" y="298006"/>
                  <a:pt x="217698" y="246148"/>
                  <a:pt x="181185" y="220219"/>
                </a:cubicBezTo>
                <a:cubicBezTo>
                  <a:pt x="144672" y="194290"/>
                  <a:pt x="6560" y="170477"/>
                  <a:pt x="210" y="137669"/>
                </a:cubicBezTo>
                <a:cubicBezTo>
                  <a:pt x="-6140" y="104861"/>
                  <a:pt x="133031" y="11198"/>
                  <a:pt x="146260" y="114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F989F0F-B723-0AB5-B754-C7DEC0A5AB77}"/>
              </a:ext>
            </a:extLst>
          </p:cNvPr>
          <p:cNvSpPr/>
          <p:nvPr/>
        </p:nvSpPr>
        <p:spPr>
          <a:xfrm>
            <a:off x="5809524" y="3665034"/>
            <a:ext cx="735825" cy="436686"/>
          </a:xfrm>
          <a:custGeom>
            <a:avLst/>
            <a:gdLst>
              <a:gd name="connsiteX0" fmla="*/ 730976 w 735825"/>
              <a:gd name="connsiteY0" fmla="*/ 5266 h 436686"/>
              <a:gd name="connsiteX1" fmla="*/ 308701 w 735825"/>
              <a:gd name="connsiteY1" fmla="*/ 291016 h 436686"/>
              <a:gd name="connsiteX2" fmla="*/ 105501 w 735825"/>
              <a:gd name="connsiteY2" fmla="*/ 433891 h 436686"/>
              <a:gd name="connsiteX3" fmla="*/ 251551 w 735825"/>
              <a:gd name="connsiteY3" fmla="*/ 386266 h 436686"/>
              <a:gd name="connsiteX4" fmla="*/ 726 w 735825"/>
              <a:gd name="connsiteY4" fmla="*/ 392616 h 436686"/>
              <a:gd name="connsiteX5" fmla="*/ 346801 w 735825"/>
              <a:gd name="connsiteY5" fmla="*/ 310066 h 436686"/>
              <a:gd name="connsiteX6" fmla="*/ 213451 w 735825"/>
              <a:gd name="connsiteY6" fmla="*/ 319591 h 436686"/>
              <a:gd name="connsiteX7" fmla="*/ 515076 w 735825"/>
              <a:gd name="connsiteY7" fmla="*/ 122741 h 436686"/>
              <a:gd name="connsiteX8" fmla="*/ 730976 w 735825"/>
              <a:gd name="connsiteY8" fmla="*/ 5266 h 43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825" h="436686">
                <a:moveTo>
                  <a:pt x="730976" y="5266"/>
                </a:moveTo>
                <a:cubicBezTo>
                  <a:pt x="696580" y="33312"/>
                  <a:pt x="412947" y="219579"/>
                  <a:pt x="308701" y="291016"/>
                </a:cubicBezTo>
                <a:cubicBezTo>
                  <a:pt x="204455" y="362453"/>
                  <a:pt x="115026" y="418016"/>
                  <a:pt x="105501" y="433891"/>
                </a:cubicBezTo>
                <a:cubicBezTo>
                  <a:pt x="95976" y="449766"/>
                  <a:pt x="269013" y="393145"/>
                  <a:pt x="251551" y="386266"/>
                </a:cubicBezTo>
                <a:cubicBezTo>
                  <a:pt x="234089" y="379387"/>
                  <a:pt x="-15149" y="405316"/>
                  <a:pt x="726" y="392616"/>
                </a:cubicBezTo>
                <a:cubicBezTo>
                  <a:pt x="16601" y="379916"/>
                  <a:pt x="311347" y="322237"/>
                  <a:pt x="346801" y="310066"/>
                </a:cubicBezTo>
                <a:cubicBezTo>
                  <a:pt x="382255" y="297895"/>
                  <a:pt x="185405" y="350812"/>
                  <a:pt x="213451" y="319591"/>
                </a:cubicBezTo>
                <a:cubicBezTo>
                  <a:pt x="241497" y="288370"/>
                  <a:pt x="421414" y="177774"/>
                  <a:pt x="515076" y="122741"/>
                </a:cubicBezTo>
                <a:cubicBezTo>
                  <a:pt x="608738" y="67708"/>
                  <a:pt x="765372" y="-22780"/>
                  <a:pt x="730976" y="526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8C052155-2D03-22DA-46DA-71046D79233B}"/>
              </a:ext>
            </a:extLst>
          </p:cNvPr>
          <p:cNvSpPr/>
          <p:nvPr/>
        </p:nvSpPr>
        <p:spPr>
          <a:xfrm>
            <a:off x="8962929" y="1481726"/>
            <a:ext cx="45774" cy="464551"/>
          </a:xfrm>
          <a:custGeom>
            <a:avLst/>
            <a:gdLst>
              <a:gd name="connsiteX0" fmla="*/ 96 w 45774"/>
              <a:gd name="connsiteY0" fmla="*/ 999 h 464551"/>
              <a:gd name="connsiteX1" fmla="*/ 31846 w 45774"/>
              <a:gd name="connsiteY1" fmla="*/ 283574 h 464551"/>
              <a:gd name="connsiteX2" fmla="*/ 3271 w 45774"/>
              <a:gd name="connsiteY2" fmla="*/ 464549 h 464551"/>
              <a:gd name="connsiteX3" fmla="*/ 41371 w 45774"/>
              <a:gd name="connsiteY3" fmla="*/ 280399 h 464551"/>
              <a:gd name="connsiteX4" fmla="*/ 38196 w 45774"/>
              <a:gd name="connsiteY4" fmla="*/ 362949 h 464551"/>
              <a:gd name="connsiteX5" fmla="*/ 44546 w 45774"/>
              <a:gd name="connsiteY5" fmla="*/ 194674 h 464551"/>
              <a:gd name="connsiteX6" fmla="*/ 96 w 45774"/>
              <a:gd name="connsiteY6" fmla="*/ 999 h 46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74" h="464551">
                <a:moveTo>
                  <a:pt x="96" y="999"/>
                </a:moveTo>
                <a:cubicBezTo>
                  <a:pt x="-2021" y="15816"/>
                  <a:pt x="31317" y="206316"/>
                  <a:pt x="31846" y="283574"/>
                </a:cubicBezTo>
                <a:cubicBezTo>
                  <a:pt x="32375" y="360832"/>
                  <a:pt x="1684" y="465078"/>
                  <a:pt x="3271" y="464549"/>
                </a:cubicBezTo>
                <a:cubicBezTo>
                  <a:pt x="4858" y="464020"/>
                  <a:pt x="35550" y="297332"/>
                  <a:pt x="41371" y="280399"/>
                </a:cubicBezTo>
                <a:cubicBezTo>
                  <a:pt x="47192" y="263466"/>
                  <a:pt x="37667" y="377237"/>
                  <a:pt x="38196" y="362949"/>
                </a:cubicBezTo>
                <a:cubicBezTo>
                  <a:pt x="38725" y="348662"/>
                  <a:pt x="49308" y="249178"/>
                  <a:pt x="44546" y="194674"/>
                </a:cubicBezTo>
                <a:cubicBezTo>
                  <a:pt x="39784" y="140170"/>
                  <a:pt x="2213" y="-13818"/>
                  <a:pt x="96" y="9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1A8B23CD-BE4D-F9F9-9F3F-65C16B95F66E}"/>
              </a:ext>
            </a:extLst>
          </p:cNvPr>
          <p:cNvSpPr/>
          <p:nvPr/>
        </p:nvSpPr>
        <p:spPr>
          <a:xfrm>
            <a:off x="7783021" y="3475083"/>
            <a:ext cx="1138532" cy="804563"/>
          </a:xfrm>
          <a:custGeom>
            <a:avLst/>
            <a:gdLst>
              <a:gd name="connsiteX0" fmla="*/ 1005379 w 1138532"/>
              <a:gd name="connsiteY0" fmla="*/ 188867 h 804563"/>
              <a:gd name="connsiteX1" fmla="*/ 1011729 w 1138532"/>
              <a:gd name="connsiteY1" fmla="*/ 14242 h 804563"/>
              <a:gd name="connsiteX2" fmla="*/ 1119679 w 1138532"/>
              <a:gd name="connsiteY2" fmla="*/ 23767 h 804563"/>
              <a:gd name="connsiteX3" fmla="*/ 1072054 w 1138532"/>
              <a:gd name="connsiteY3" fmla="*/ 131717 h 804563"/>
              <a:gd name="connsiteX4" fmla="*/ 497379 w 1138532"/>
              <a:gd name="connsiteY4" fmla="*/ 550817 h 804563"/>
              <a:gd name="connsiteX5" fmla="*/ 5254 w 1138532"/>
              <a:gd name="connsiteY5" fmla="*/ 798467 h 804563"/>
              <a:gd name="connsiteX6" fmla="*/ 818054 w 1138532"/>
              <a:gd name="connsiteY6" fmla="*/ 303167 h 804563"/>
              <a:gd name="connsiteX7" fmla="*/ 633904 w 1138532"/>
              <a:gd name="connsiteY7" fmla="*/ 376192 h 804563"/>
              <a:gd name="connsiteX8" fmla="*/ 932354 w 1138532"/>
              <a:gd name="connsiteY8" fmla="*/ 319042 h 804563"/>
              <a:gd name="connsiteX9" fmla="*/ 760904 w 1138532"/>
              <a:gd name="connsiteY9" fmla="*/ 280942 h 804563"/>
              <a:gd name="connsiteX10" fmla="*/ 948229 w 1138532"/>
              <a:gd name="connsiteY10" fmla="*/ 192042 h 804563"/>
              <a:gd name="connsiteX11" fmla="*/ 992679 w 1138532"/>
              <a:gd name="connsiteY11" fmla="*/ 7892 h 804563"/>
              <a:gd name="connsiteX12" fmla="*/ 1005379 w 1138532"/>
              <a:gd name="connsiteY12" fmla="*/ 188867 h 80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8532" h="804563">
                <a:moveTo>
                  <a:pt x="1005379" y="188867"/>
                </a:moveTo>
                <a:cubicBezTo>
                  <a:pt x="1008554" y="189925"/>
                  <a:pt x="992679" y="41759"/>
                  <a:pt x="1011729" y="14242"/>
                </a:cubicBezTo>
                <a:cubicBezTo>
                  <a:pt x="1030779" y="-13275"/>
                  <a:pt x="1109625" y="4188"/>
                  <a:pt x="1119679" y="23767"/>
                </a:cubicBezTo>
                <a:cubicBezTo>
                  <a:pt x="1129733" y="43346"/>
                  <a:pt x="1175771" y="43875"/>
                  <a:pt x="1072054" y="131717"/>
                </a:cubicBezTo>
                <a:cubicBezTo>
                  <a:pt x="968337" y="219559"/>
                  <a:pt x="675179" y="439692"/>
                  <a:pt x="497379" y="550817"/>
                </a:cubicBezTo>
                <a:cubicBezTo>
                  <a:pt x="319579" y="661942"/>
                  <a:pt x="-48192" y="839742"/>
                  <a:pt x="5254" y="798467"/>
                </a:cubicBezTo>
                <a:cubicBezTo>
                  <a:pt x="58700" y="757192"/>
                  <a:pt x="713279" y="373546"/>
                  <a:pt x="818054" y="303167"/>
                </a:cubicBezTo>
                <a:cubicBezTo>
                  <a:pt x="922829" y="232788"/>
                  <a:pt x="614854" y="373546"/>
                  <a:pt x="633904" y="376192"/>
                </a:cubicBezTo>
                <a:cubicBezTo>
                  <a:pt x="652954" y="378838"/>
                  <a:pt x="911187" y="334917"/>
                  <a:pt x="932354" y="319042"/>
                </a:cubicBezTo>
                <a:cubicBezTo>
                  <a:pt x="953521" y="303167"/>
                  <a:pt x="758258" y="302109"/>
                  <a:pt x="760904" y="280942"/>
                </a:cubicBezTo>
                <a:cubicBezTo>
                  <a:pt x="763550" y="259775"/>
                  <a:pt x="909600" y="237550"/>
                  <a:pt x="948229" y="192042"/>
                </a:cubicBezTo>
                <a:cubicBezTo>
                  <a:pt x="986858" y="146534"/>
                  <a:pt x="984212" y="12125"/>
                  <a:pt x="992679" y="7892"/>
                </a:cubicBezTo>
                <a:cubicBezTo>
                  <a:pt x="1001146" y="3659"/>
                  <a:pt x="1002204" y="187809"/>
                  <a:pt x="1005379" y="1888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EE86F582-C38E-8509-CD4E-13C374336439}"/>
              </a:ext>
            </a:extLst>
          </p:cNvPr>
          <p:cNvSpPr/>
          <p:nvPr/>
        </p:nvSpPr>
        <p:spPr>
          <a:xfrm>
            <a:off x="7297928" y="3940144"/>
            <a:ext cx="957164" cy="865674"/>
          </a:xfrm>
          <a:custGeom>
            <a:avLst/>
            <a:gdLst>
              <a:gd name="connsiteX0" fmla="*/ 957072 w 957164"/>
              <a:gd name="connsiteY0" fmla="*/ 31 h 865674"/>
              <a:gd name="connsiteX1" fmla="*/ 366522 w 957164"/>
              <a:gd name="connsiteY1" fmla="*/ 381031 h 865674"/>
              <a:gd name="connsiteX2" fmla="*/ 7747 w 957164"/>
              <a:gd name="connsiteY2" fmla="*/ 857281 h 865674"/>
              <a:gd name="connsiteX3" fmla="*/ 141097 w 957164"/>
              <a:gd name="connsiteY3" fmla="*/ 663606 h 865674"/>
              <a:gd name="connsiteX4" fmla="*/ 385572 w 957164"/>
              <a:gd name="connsiteY4" fmla="*/ 390556 h 865674"/>
              <a:gd name="connsiteX5" fmla="*/ 322072 w 957164"/>
              <a:gd name="connsiteY5" fmla="*/ 400081 h 865674"/>
              <a:gd name="connsiteX6" fmla="*/ 957072 w 957164"/>
              <a:gd name="connsiteY6" fmla="*/ 31 h 86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7164" h="865674">
                <a:moveTo>
                  <a:pt x="957072" y="31"/>
                </a:moveTo>
                <a:cubicBezTo>
                  <a:pt x="964480" y="-3144"/>
                  <a:pt x="524743" y="238156"/>
                  <a:pt x="366522" y="381031"/>
                </a:cubicBezTo>
                <a:cubicBezTo>
                  <a:pt x="208301" y="523906"/>
                  <a:pt x="45318" y="810185"/>
                  <a:pt x="7747" y="857281"/>
                </a:cubicBezTo>
                <a:cubicBezTo>
                  <a:pt x="-29824" y="904377"/>
                  <a:pt x="78126" y="741393"/>
                  <a:pt x="141097" y="663606"/>
                </a:cubicBezTo>
                <a:cubicBezTo>
                  <a:pt x="204068" y="585819"/>
                  <a:pt x="355410" y="434477"/>
                  <a:pt x="385572" y="390556"/>
                </a:cubicBezTo>
                <a:cubicBezTo>
                  <a:pt x="415734" y="346635"/>
                  <a:pt x="226822" y="461993"/>
                  <a:pt x="322072" y="400081"/>
                </a:cubicBezTo>
                <a:cubicBezTo>
                  <a:pt x="417322" y="338169"/>
                  <a:pt x="949664" y="3206"/>
                  <a:pt x="957072" y="3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F1C2BC4B-93FE-7574-EAF5-4305EE89BBEC}"/>
              </a:ext>
            </a:extLst>
          </p:cNvPr>
          <p:cNvSpPr/>
          <p:nvPr/>
        </p:nvSpPr>
        <p:spPr>
          <a:xfrm>
            <a:off x="6154393" y="4573433"/>
            <a:ext cx="817847" cy="527642"/>
          </a:xfrm>
          <a:custGeom>
            <a:avLst/>
            <a:gdLst>
              <a:gd name="connsiteX0" fmla="*/ 1932 w 817847"/>
              <a:gd name="connsiteY0" fmla="*/ 170017 h 527642"/>
              <a:gd name="connsiteX1" fmla="*/ 309907 w 817847"/>
              <a:gd name="connsiteY1" fmla="*/ 4917 h 527642"/>
              <a:gd name="connsiteX2" fmla="*/ 303557 w 817847"/>
              <a:gd name="connsiteY2" fmla="*/ 39842 h 527642"/>
              <a:gd name="connsiteX3" fmla="*/ 602007 w 817847"/>
              <a:gd name="connsiteY3" fmla="*/ 1742 h 527642"/>
              <a:gd name="connsiteX4" fmla="*/ 570257 w 817847"/>
              <a:gd name="connsiteY4" fmla="*/ 23967 h 527642"/>
              <a:gd name="connsiteX5" fmla="*/ 455957 w 817847"/>
              <a:gd name="connsiteY5" fmla="*/ 81117 h 527642"/>
              <a:gd name="connsiteX6" fmla="*/ 297207 w 817847"/>
              <a:gd name="connsiteY6" fmla="*/ 157317 h 527642"/>
              <a:gd name="connsiteX7" fmla="*/ 690907 w 817847"/>
              <a:gd name="connsiteY7" fmla="*/ 77942 h 527642"/>
              <a:gd name="connsiteX8" fmla="*/ 779807 w 817847"/>
              <a:gd name="connsiteY8" fmla="*/ 125567 h 527642"/>
              <a:gd name="connsiteX9" fmla="*/ 646457 w 817847"/>
              <a:gd name="connsiteY9" fmla="*/ 154142 h 527642"/>
              <a:gd name="connsiteX10" fmla="*/ 570257 w 817847"/>
              <a:gd name="connsiteY10" fmla="*/ 525617 h 527642"/>
              <a:gd name="connsiteX11" fmla="*/ 649632 w 817847"/>
              <a:gd name="connsiteY11" fmla="*/ 300192 h 527642"/>
              <a:gd name="connsiteX12" fmla="*/ 694082 w 817847"/>
              <a:gd name="connsiteY12" fmla="*/ 239867 h 527642"/>
              <a:gd name="connsiteX13" fmla="*/ 779807 w 817847"/>
              <a:gd name="connsiteY13" fmla="*/ 195417 h 527642"/>
              <a:gd name="connsiteX14" fmla="*/ 786157 w 817847"/>
              <a:gd name="connsiteY14" fmla="*/ 160492 h 527642"/>
              <a:gd name="connsiteX15" fmla="*/ 376582 w 817847"/>
              <a:gd name="connsiteY15" fmla="*/ 239867 h 527642"/>
              <a:gd name="connsiteX16" fmla="*/ 408332 w 817847"/>
              <a:gd name="connsiteY16" fmla="*/ 220817 h 527642"/>
              <a:gd name="connsiteX17" fmla="*/ 509932 w 817847"/>
              <a:gd name="connsiteY17" fmla="*/ 138267 h 527642"/>
              <a:gd name="connsiteX18" fmla="*/ 478182 w 817847"/>
              <a:gd name="connsiteY18" fmla="*/ 23967 h 527642"/>
              <a:gd name="connsiteX19" fmla="*/ 1932 w 817847"/>
              <a:gd name="connsiteY19" fmla="*/ 170017 h 52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847" h="527642">
                <a:moveTo>
                  <a:pt x="1932" y="170017"/>
                </a:moveTo>
                <a:cubicBezTo>
                  <a:pt x="-26114" y="166842"/>
                  <a:pt x="259636" y="26613"/>
                  <a:pt x="309907" y="4917"/>
                </a:cubicBezTo>
                <a:cubicBezTo>
                  <a:pt x="360178" y="-16779"/>
                  <a:pt x="254874" y="40371"/>
                  <a:pt x="303557" y="39842"/>
                </a:cubicBezTo>
                <a:cubicBezTo>
                  <a:pt x="352240" y="39313"/>
                  <a:pt x="557557" y="4388"/>
                  <a:pt x="602007" y="1742"/>
                </a:cubicBezTo>
                <a:cubicBezTo>
                  <a:pt x="646457" y="-904"/>
                  <a:pt x="594599" y="10738"/>
                  <a:pt x="570257" y="23967"/>
                </a:cubicBezTo>
                <a:cubicBezTo>
                  <a:pt x="545915" y="37196"/>
                  <a:pt x="455957" y="81117"/>
                  <a:pt x="455957" y="81117"/>
                </a:cubicBezTo>
                <a:cubicBezTo>
                  <a:pt x="410449" y="103342"/>
                  <a:pt x="258049" y="157846"/>
                  <a:pt x="297207" y="157317"/>
                </a:cubicBezTo>
                <a:cubicBezTo>
                  <a:pt x="336365" y="156788"/>
                  <a:pt x="610474" y="83234"/>
                  <a:pt x="690907" y="77942"/>
                </a:cubicBezTo>
                <a:cubicBezTo>
                  <a:pt x="771340" y="72650"/>
                  <a:pt x="787215" y="112867"/>
                  <a:pt x="779807" y="125567"/>
                </a:cubicBezTo>
                <a:cubicBezTo>
                  <a:pt x="772399" y="138267"/>
                  <a:pt x="681382" y="87467"/>
                  <a:pt x="646457" y="154142"/>
                </a:cubicBezTo>
                <a:cubicBezTo>
                  <a:pt x="611532" y="220817"/>
                  <a:pt x="569728" y="501275"/>
                  <a:pt x="570257" y="525617"/>
                </a:cubicBezTo>
                <a:cubicBezTo>
                  <a:pt x="570786" y="549959"/>
                  <a:pt x="628995" y="347817"/>
                  <a:pt x="649632" y="300192"/>
                </a:cubicBezTo>
                <a:cubicBezTo>
                  <a:pt x="670270" y="252567"/>
                  <a:pt x="672386" y="257329"/>
                  <a:pt x="694082" y="239867"/>
                </a:cubicBezTo>
                <a:cubicBezTo>
                  <a:pt x="715778" y="222405"/>
                  <a:pt x="764461" y="208646"/>
                  <a:pt x="779807" y="195417"/>
                </a:cubicBezTo>
                <a:cubicBezTo>
                  <a:pt x="795153" y="182188"/>
                  <a:pt x="853361" y="153084"/>
                  <a:pt x="786157" y="160492"/>
                </a:cubicBezTo>
                <a:cubicBezTo>
                  <a:pt x="718953" y="167900"/>
                  <a:pt x="439553" y="229813"/>
                  <a:pt x="376582" y="239867"/>
                </a:cubicBezTo>
                <a:cubicBezTo>
                  <a:pt x="313611" y="249921"/>
                  <a:pt x="386107" y="237750"/>
                  <a:pt x="408332" y="220817"/>
                </a:cubicBezTo>
                <a:cubicBezTo>
                  <a:pt x="430557" y="203884"/>
                  <a:pt x="498290" y="171075"/>
                  <a:pt x="509932" y="138267"/>
                </a:cubicBezTo>
                <a:cubicBezTo>
                  <a:pt x="521574" y="105459"/>
                  <a:pt x="557028" y="21850"/>
                  <a:pt x="478182" y="23967"/>
                </a:cubicBezTo>
                <a:cubicBezTo>
                  <a:pt x="399336" y="26084"/>
                  <a:pt x="29978" y="173192"/>
                  <a:pt x="1932" y="17001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C656B863-916A-51DC-1C25-68E1324E7842}"/>
              </a:ext>
            </a:extLst>
          </p:cNvPr>
          <p:cNvSpPr/>
          <p:nvPr/>
        </p:nvSpPr>
        <p:spPr>
          <a:xfrm>
            <a:off x="3305601" y="4896306"/>
            <a:ext cx="2249016" cy="1386236"/>
          </a:xfrm>
          <a:custGeom>
            <a:avLst/>
            <a:gdLst>
              <a:gd name="connsiteX0" fmla="*/ 2245727 w 2249016"/>
              <a:gd name="connsiteY0" fmla="*/ 333 h 1386236"/>
              <a:gd name="connsiteX1" fmla="*/ 1883213 w 2249016"/>
              <a:gd name="connsiteY1" fmla="*/ 606326 h 1386236"/>
              <a:gd name="connsiteX2" fmla="*/ 1910266 w 2249016"/>
              <a:gd name="connsiteY2" fmla="*/ 617147 h 1386236"/>
              <a:gd name="connsiteX3" fmla="*/ 1325916 w 2249016"/>
              <a:gd name="connsiteY3" fmla="*/ 1049999 h 1386236"/>
              <a:gd name="connsiteX4" fmla="*/ 307 w 2249016"/>
              <a:gd name="connsiteY4" fmla="*/ 1385460 h 1386236"/>
              <a:gd name="connsiteX5" fmla="*/ 1196061 w 2249016"/>
              <a:gd name="connsiteY5" fmla="*/ 1147391 h 1386236"/>
              <a:gd name="connsiteX6" fmla="*/ 546782 w 2249016"/>
              <a:gd name="connsiteY6" fmla="*/ 1320532 h 1386236"/>
              <a:gd name="connsiteX7" fmla="*/ 1861571 w 2249016"/>
              <a:gd name="connsiteY7" fmla="*/ 660432 h 1386236"/>
              <a:gd name="connsiteX8" fmla="*/ 1639734 w 2249016"/>
              <a:gd name="connsiteY8" fmla="*/ 698307 h 1386236"/>
              <a:gd name="connsiteX9" fmla="*/ 2245727 w 2249016"/>
              <a:gd name="connsiteY9" fmla="*/ 333 h 138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9016" h="1386236">
                <a:moveTo>
                  <a:pt x="2245727" y="333"/>
                </a:moveTo>
                <a:cubicBezTo>
                  <a:pt x="2286307" y="-14997"/>
                  <a:pt x="1939123" y="503524"/>
                  <a:pt x="1883213" y="606326"/>
                </a:cubicBezTo>
                <a:cubicBezTo>
                  <a:pt x="1827303" y="709128"/>
                  <a:pt x="2003149" y="543202"/>
                  <a:pt x="1910266" y="617147"/>
                </a:cubicBezTo>
                <a:cubicBezTo>
                  <a:pt x="1817383" y="691092"/>
                  <a:pt x="1644242" y="921947"/>
                  <a:pt x="1325916" y="1049999"/>
                </a:cubicBezTo>
                <a:cubicBezTo>
                  <a:pt x="1007590" y="1178051"/>
                  <a:pt x="21949" y="1369228"/>
                  <a:pt x="307" y="1385460"/>
                </a:cubicBezTo>
                <a:cubicBezTo>
                  <a:pt x="-21335" y="1401692"/>
                  <a:pt x="1104982" y="1158212"/>
                  <a:pt x="1196061" y="1147391"/>
                </a:cubicBezTo>
                <a:cubicBezTo>
                  <a:pt x="1287140" y="1136570"/>
                  <a:pt x="435864" y="1401692"/>
                  <a:pt x="546782" y="1320532"/>
                </a:cubicBezTo>
                <a:cubicBezTo>
                  <a:pt x="657700" y="1239372"/>
                  <a:pt x="1679412" y="764136"/>
                  <a:pt x="1861571" y="660432"/>
                </a:cubicBezTo>
                <a:cubicBezTo>
                  <a:pt x="2043730" y="556728"/>
                  <a:pt x="1573905" y="802011"/>
                  <a:pt x="1639734" y="698307"/>
                </a:cubicBezTo>
                <a:cubicBezTo>
                  <a:pt x="1705563" y="594603"/>
                  <a:pt x="2205147" y="15663"/>
                  <a:pt x="2245727" y="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FFCE28BF-A26F-8FDD-C13B-86F511AFEF64}"/>
              </a:ext>
            </a:extLst>
          </p:cNvPr>
          <p:cNvSpPr/>
          <p:nvPr/>
        </p:nvSpPr>
        <p:spPr>
          <a:xfrm>
            <a:off x="662557" y="6189264"/>
            <a:ext cx="3392687" cy="1479437"/>
          </a:xfrm>
          <a:custGeom>
            <a:avLst/>
            <a:gdLst>
              <a:gd name="connsiteX0" fmla="*/ 3233112 w 3392687"/>
              <a:gd name="connsiteY0" fmla="*/ 32985 h 1479437"/>
              <a:gd name="connsiteX1" fmla="*/ 1609916 w 3392687"/>
              <a:gd name="connsiteY1" fmla="*/ 368445 h 1479437"/>
              <a:gd name="connsiteX2" fmla="*/ 1799289 w 3392687"/>
              <a:gd name="connsiteY2" fmla="*/ 368445 h 1479437"/>
              <a:gd name="connsiteX3" fmla="*/ 841604 w 3392687"/>
              <a:gd name="connsiteY3" fmla="*/ 720137 h 1479437"/>
              <a:gd name="connsiteX4" fmla="*/ 1258224 w 3392687"/>
              <a:gd name="connsiteY4" fmla="*/ 628156 h 1479437"/>
              <a:gd name="connsiteX5" fmla="*/ 576482 w 3392687"/>
              <a:gd name="connsiteY5" fmla="*/ 1061008 h 1479437"/>
              <a:gd name="connsiteX6" fmla="*/ 2953 w 3392687"/>
              <a:gd name="connsiteY6" fmla="*/ 1477628 h 1479437"/>
              <a:gd name="connsiteX7" fmla="*/ 825372 w 3392687"/>
              <a:gd name="connsiteY7" fmla="*/ 893278 h 1479437"/>
              <a:gd name="connsiteX8" fmla="*/ 1447597 w 3392687"/>
              <a:gd name="connsiteY8" fmla="*/ 400909 h 1479437"/>
              <a:gd name="connsiteX9" fmla="*/ 1463829 w 3392687"/>
              <a:gd name="connsiteY9" fmla="*/ 373856 h 1479437"/>
              <a:gd name="connsiteX10" fmla="*/ 3135720 w 3392687"/>
              <a:gd name="connsiteY10" fmla="*/ 49216 h 1479437"/>
              <a:gd name="connsiteX11" fmla="*/ 3233112 w 3392687"/>
              <a:gd name="connsiteY11" fmla="*/ 32985 h 147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92687" h="1479437">
                <a:moveTo>
                  <a:pt x="3233112" y="32985"/>
                </a:moveTo>
                <a:lnTo>
                  <a:pt x="1609916" y="368445"/>
                </a:lnTo>
                <a:cubicBezTo>
                  <a:pt x="1370946" y="424355"/>
                  <a:pt x="1927341" y="309830"/>
                  <a:pt x="1799289" y="368445"/>
                </a:cubicBezTo>
                <a:cubicBezTo>
                  <a:pt x="1671237" y="427060"/>
                  <a:pt x="931782" y="676852"/>
                  <a:pt x="841604" y="720137"/>
                </a:cubicBezTo>
                <a:cubicBezTo>
                  <a:pt x="751426" y="763422"/>
                  <a:pt x="1302411" y="571344"/>
                  <a:pt x="1258224" y="628156"/>
                </a:cubicBezTo>
                <a:cubicBezTo>
                  <a:pt x="1214037" y="684968"/>
                  <a:pt x="785694" y="919429"/>
                  <a:pt x="576482" y="1061008"/>
                </a:cubicBezTo>
                <a:cubicBezTo>
                  <a:pt x="367270" y="1202587"/>
                  <a:pt x="-38529" y="1505583"/>
                  <a:pt x="2953" y="1477628"/>
                </a:cubicBezTo>
                <a:cubicBezTo>
                  <a:pt x="44435" y="1449673"/>
                  <a:pt x="584598" y="1072731"/>
                  <a:pt x="825372" y="893278"/>
                </a:cubicBezTo>
                <a:cubicBezTo>
                  <a:pt x="1066146" y="713825"/>
                  <a:pt x="1341187" y="487479"/>
                  <a:pt x="1447597" y="400909"/>
                </a:cubicBezTo>
                <a:cubicBezTo>
                  <a:pt x="1554006" y="314339"/>
                  <a:pt x="1182475" y="432471"/>
                  <a:pt x="1463829" y="373856"/>
                </a:cubicBezTo>
                <a:cubicBezTo>
                  <a:pt x="1745183" y="315241"/>
                  <a:pt x="2846250" y="103323"/>
                  <a:pt x="3135720" y="49216"/>
                </a:cubicBezTo>
                <a:cubicBezTo>
                  <a:pt x="3425190" y="-4891"/>
                  <a:pt x="3487413" y="-20220"/>
                  <a:pt x="3233112" y="329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EB49E4D2-B27C-2B96-4734-6D19714BD303}"/>
              </a:ext>
            </a:extLst>
          </p:cNvPr>
          <p:cNvSpPr/>
          <p:nvPr/>
        </p:nvSpPr>
        <p:spPr>
          <a:xfrm>
            <a:off x="141371" y="7657506"/>
            <a:ext cx="679853" cy="1568836"/>
          </a:xfrm>
          <a:custGeom>
            <a:avLst/>
            <a:gdLst>
              <a:gd name="connsiteX0" fmla="*/ 653995 w 679853"/>
              <a:gd name="connsiteY0" fmla="*/ 25618 h 1568836"/>
              <a:gd name="connsiteX1" fmla="*/ 210321 w 679853"/>
              <a:gd name="connsiteY1" fmla="*/ 366489 h 1568836"/>
              <a:gd name="connsiteX2" fmla="*/ 350998 w 679853"/>
              <a:gd name="connsiteY2" fmla="*/ 317793 h 1568836"/>
              <a:gd name="connsiteX3" fmla="*/ 15538 w 679853"/>
              <a:gd name="connsiteY3" fmla="*/ 1156444 h 1568836"/>
              <a:gd name="connsiteX4" fmla="*/ 58823 w 679853"/>
              <a:gd name="connsiteY4" fmla="*/ 1567654 h 1568836"/>
              <a:gd name="connsiteX5" fmla="*/ 85876 w 679853"/>
              <a:gd name="connsiteY5" fmla="*/ 1259247 h 1568836"/>
              <a:gd name="connsiteX6" fmla="*/ 150804 w 679853"/>
              <a:gd name="connsiteY6" fmla="*/ 647843 h 1568836"/>
              <a:gd name="connsiteX7" fmla="*/ 578246 w 679853"/>
              <a:gd name="connsiteY7" fmla="*/ 90546 h 1568836"/>
              <a:gd name="connsiteX8" fmla="*/ 653995 w 679853"/>
              <a:gd name="connsiteY8" fmla="*/ 25618 h 156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9853" h="1568836">
                <a:moveTo>
                  <a:pt x="653995" y="25618"/>
                </a:moveTo>
                <a:cubicBezTo>
                  <a:pt x="592674" y="71609"/>
                  <a:pt x="260820" y="317793"/>
                  <a:pt x="210321" y="366489"/>
                </a:cubicBezTo>
                <a:cubicBezTo>
                  <a:pt x="159822" y="415185"/>
                  <a:pt x="383462" y="186134"/>
                  <a:pt x="350998" y="317793"/>
                </a:cubicBezTo>
                <a:cubicBezTo>
                  <a:pt x="318534" y="449452"/>
                  <a:pt x="64234" y="948134"/>
                  <a:pt x="15538" y="1156444"/>
                </a:cubicBezTo>
                <a:cubicBezTo>
                  <a:pt x="-33158" y="1364754"/>
                  <a:pt x="47100" y="1550520"/>
                  <a:pt x="58823" y="1567654"/>
                </a:cubicBezTo>
                <a:cubicBezTo>
                  <a:pt x="70546" y="1584788"/>
                  <a:pt x="70546" y="1412549"/>
                  <a:pt x="85876" y="1259247"/>
                </a:cubicBezTo>
                <a:cubicBezTo>
                  <a:pt x="101206" y="1105945"/>
                  <a:pt x="68742" y="842626"/>
                  <a:pt x="150804" y="647843"/>
                </a:cubicBezTo>
                <a:cubicBezTo>
                  <a:pt x="232866" y="453060"/>
                  <a:pt x="497988" y="188839"/>
                  <a:pt x="578246" y="90546"/>
                </a:cubicBezTo>
                <a:cubicBezTo>
                  <a:pt x="658504" y="-7747"/>
                  <a:pt x="715316" y="-20373"/>
                  <a:pt x="653995" y="2561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4473DAE7-43F7-AA39-C551-3A13DDE3A3C2}"/>
              </a:ext>
            </a:extLst>
          </p:cNvPr>
          <p:cNvSpPr/>
          <p:nvPr/>
        </p:nvSpPr>
        <p:spPr>
          <a:xfrm>
            <a:off x="107463" y="9040574"/>
            <a:ext cx="343479" cy="1446981"/>
          </a:xfrm>
          <a:custGeom>
            <a:avLst/>
            <a:gdLst>
              <a:gd name="connsiteX0" fmla="*/ 44035 w 343479"/>
              <a:gd name="connsiteY0" fmla="*/ 27677 h 1446981"/>
              <a:gd name="connsiteX1" fmla="*/ 87320 w 343479"/>
              <a:gd name="connsiteY1" fmla="*/ 676955 h 1446981"/>
              <a:gd name="connsiteX2" fmla="*/ 309157 w 343479"/>
              <a:gd name="connsiteY2" fmla="*/ 1310001 h 1446981"/>
              <a:gd name="connsiteX3" fmla="*/ 282104 w 343479"/>
              <a:gd name="connsiteY3" fmla="*/ 1288359 h 1446981"/>
              <a:gd name="connsiteX4" fmla="*/ 336210 w 343479"/>
              <a:gd name="connsiteY4" fmla="*/ 1418214 h 1446981"/>
              <a:gd name="connsiteX5" fmla="*/ 92731 w 343479"/>
              <a:gd name="connsiteY5" fmla="*/ 655312 h 1446981"/>
              <a:gd name="connsiteX6" fmla="*/ 750 w 343479"/>
              <a:gd name="connsiteY6" fmla="*/ 168354 h 1446981"/>
              <a:gd name="connsiteX7" fmla="*/ 44035 w 343479"/>
              <a:gd name="connsiteY7" fmla="*/ 27677 h 144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479" h="1446981">
                <a:moveTo>
                  <a:pt x="44035" y="27677"/>
                </a:moveTo>
                <a:cubicBezTo>
                  <a:pt x="58463" y="112444"/>
                  <a:pt x="43133" y="463234"/>
                  <a:pt x="87320" y="676955"/>
                </a:cubicBezTo>
                <a:cubicBezTo>
                  <a:pt x="131507" y="890676"/>
                  <a:pt x="276693" y="1208100"/>
                  <a:pt x="309157" y="1310001"/>
                </a:cubicBezTo>
                <a:cubicBezTo>
                  <a:pt x="341621" y="1411902"/>
                  <a:pt x="277595" y="1270324"/>
                  <a:pt x="282104" y="1288359"/>
                </a:cubicBezTo>
                <a:cubicBezTo>
                  <a:pt x="286613" y="1306394"/>
                  <a:pt x="367772" y="1523722"/>
                  <a:pt x="336210" y="1418214"/>
                </a:cubicBezTo>
                <a:cubicBezTo>
                  <a:pt x="304648" y="1312706"/>
                  <a:pt x="148641" y="863622"/>
                  <a:pt x="92731" y="655312"/>
                </a:cubicBezTo>
                <a:cubicBezTo>
                  <a:pt x="36821" y="447002"/>
                  <a:pt x="7062" y="265746"/>
                  <a:pt x="750" y="168354"/>
                </a:cubicBezTo>
                <a:cubicBezTo>
                  <a:pt x="-5562" y="70962"/>
                  <a:pt x="29607" y="-57090"/>
                  <a:pt x="44035" y="2767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61DCE8AD-A41E-8F05-96C1-0473FDFEF7CD}"/>
              </a:ext>
            </a:extLst>
          </p:cNvPr>
          <p:cNvSpPr/>
          <p:nvPr/>
        </p:nvSpPr>
        <p:spPr>
          <a:xfrm>
            <a:off x="129701" y="8916932"/>
            <a:ext cx="1368872" cy="2134806"/>
          </a:xfrm>
          <a:custGeom>
            <a:avLst/>
            <a:gdLst>
              <a:gd name="connsiteX0" fmla="*/ 21797 w 1368872"/>
              <a:gd name="connsiteY0" fmla="*/ 724848 h 2134806"/>
              <a:gd name="connsiteX1" fmla="*/ 130010 w 1368872"/>
              <a:gd name="connsiteY1" fmla="*/ 1287556 h 2134806"/>
              <a:gd name="connsiteX2" fmla="*/ 552041 w 1368872"/>
              <a:gd name="connsiteY2" fmla="*/ 2093743 h 2134806"/>
              <a:gd name="connsiteX3" fmla="*/ 552041 w 1368872"/>
              <a:gd name="connsiteY3" fmla="*/ 2017993 h 2134806"/>
              <a:gd name="connsiteX4" fmla="*/ 589916 w 1368872"/>
              <a:gd name="connsiteY4" fmla="*/ 2028815 h 2134806"/>
              <a:gd name="connsiteX5" fmla="*/ 595326 w 1368872"/>
              <a:gd name="connsiteY5" fmla="*/ 1904370 h 2134806"/>
              <a:gd name="connsiteX6" fmla="*/ 1363639 w 1368872"/>
              <a:gd name="connsiteY6" fmla="*/ 32285 h 2134806"/>
              <a:gd name="connsiteX7" fmla="*/ 919965 w 1368872"/>
              <a:gd name="connsiteY7" fmla="*/ 806008 h 2134806"/>
              <a:gd name="connsiteX8" fmla="*/ 660254 w 1368872"/>
              <a:gd name="connsiteY8" fmla="*/ 1926012 h 2134806"/>
              <a:gd name="connsiteX9" fmla="*/ 519577 w 1368872"/>
              <a:gd name="connsiteY9" fmla="*/ 1790746 h 2134806"/>
              <a:gd name="connsiteX10" fmla="*/ 48850 w 1368872"/>
              <a:gd name="connsiteY10" fmla="*/ 681563 h 2134806"/>
              <a:gd name="connsiteX11" fmla="*/ 21797 w 1368872"/>
              <a:gd name="connsiteY11" fmla="*/ 724848 h 213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8872" h="2134806">
                <a:moveTo>
                  <a:pt x="21797" y="724848"/>
                </a:moveTo>
                <a:cubicBezTo>
                  <a:pt x="35324" y="825847"/>
                  <a:pt x="41636" y="1059407"/>
                  <a:pt x="130010" y="1287556"/>
                </a:cubicBezTo>
                <a:cubicBezTo>
                  <a:pt x="218384" y="1515705"/>
                  <a:pt x="481703" y="1972004"/>
                  <a:pt x="552041" y="2093743"/>
                </a:cubicBezTo>
                <a:cubicBezTo>
                  <a:pt x="622379" y="2215482"/>
                  <a:pt x="545729" y="2028814"/>
                  <a:pt x="552041" y="2017993"/>
                </a:cubicBezTo>
                <a:cubicBezTo>
                  <a:pt x="558353" y="2007172"/>
                  <a:pt x="582702" y="2047752"/>
                  <a:pt x="589916" y="2028815"/>
                </a:cubicBezTo>
                <a:cubicBezTo>
                  <a:pt x="597130" y="2009878"/>
                  <a:pt x="466372" y="2237125"/>
                  <a:pt x="595326" y="1904370"/>
                </a:cubicBezTo>
                <a:cubicBezTo>
                  <a:pt x="724280" y="1571615"/>
                  <a:pt x="1309533" y="215345"/>
                  <a:pt x="1363639" y="32285"/>
                </a:cubicBezTo>
                <a:cubicBezTo>
                  <a:pt x="1417746" y="-150775"/>
                  <a:pt x="1037196" y="490387"/>
                  <a:pt x="919965" y="806008"/>
                </a:cubicBezTo>
                <a:cubicBezTo>
                  <a:pt x="802734" y="1121629"/>
                  <a:pt x="726985" y="1761889"/>
                  <a:pt x="660254" y="1926012"/>
                </a:cubicBezTo>
                <a:cubicBezTo>
                  <a:pt x="593523" y="2090135"/>
                  <a:pt x="621478" y="1998154"/>
                  <a:pt x="519577" y="1790746"/>
                </a:cubicBezTo>
                <a:cubicBezTo>
                  <a:pt x="417676" y="1583338"/>
                  <a:pt x="129108" y="861016"/>
                  <a:pt x="48850" y="681563"/>
                </a:cubicBezTo>
                <a:cubicBezTo>
                  <a:pt x="-31408" y="502110"/>
                  <a:pt x="8270" y="623849"/>
                  <a:pt x="21797" y="72484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8ED6630E-ECF7-A82D-C5D5-9E581DF43D51}"/>
              </a:ext>
            </a:extLst>
          </p:cNvPr>
          <p:cNvSpPr/>
          <p:nvPr/>
        </p:nvSpPr>
        <p:spPr>
          <a:xfrm>
            <a:off x="1395988" y="6607226"/>
            <a:ext cx="2507015" cy="2515643"/>
          </a:xfrm>
          <a:custGeom>
            <a:avLst/>
            <a:gdLst>
              <a:gd name="connsiteX0" fmla="*/ 2386057 w 2507015"/>
              <a:gd name="connsiteY0" fmla="*/ 64107 h 2515643"/>
              <a:gd name="connsiteX1" fmla="*/ 1157839 w 2507015"/>
              <a:gd name="connsiteY1" fmla="*/ 848651 h 2515643"/>
              <a:gd name="connsiteX2" fmla="*/ 1293105 w 2507015"/>
              <a:gd name="connsiteY2" fmla="*/ 772902 h 2515643"/>
              <a:gd name="connsiteX3" fmla="*/ 806147 w 2507015"/>
              <a:gd name="connsiteY3" fmla="*/ 1335610 h 2515643"/>
              <a:gd name="connsiteX4" fmla="*/ 692523 w 2507015"/>
              <a:gd name="connsiteY4" fmla="*/ 1443823 h 2515643"/>
              <a:gd name="connsiteX5" fmla="*/ 10781 w 2507015"/>
              <a:gd name="connsiteY5" fmla="*/ 2493489 h 2515643"/>
              <a:gd name="connsiteX6" fmla="*/ 319188 w 2507015"/>
              <a:gd name="connsiteY6" fmla="*/ 2071458 h 2515643"/>
              <a:gd name="connsiteX7" fmla="*/ 908949 w 2507015"/>
              <a:gd name="connsiteY7" fmla="*/ 1054256 h 2515643"/>
              <a:gd name="connsiteX8" fmla="*/ 1098322 w 2507015"/>
              <a:gd name="connsiteY8" fmla="*/ 1016381 h 2515643"/>
              <a:gd name="connsiteX9" fmla="*/ 1228178 w 2507015"/>
              <a:gd name="connsiteY9" fmla="*/ 924400 h 2515643"/>
              <a:gd name="connsiteX10" fmla="*/ 984698 w 2507015"/>
              <a:gd name="connsiteY10" fmla="*/ 973096 h 2515643"/>
              <a:gd name="connsiteX11" fmla="*/ 1352623 w 2507015"/>
              <a:gd name="connsiteY11" fmla="*/ 578118 h 2515643"/>
              <a:gd name="connsiteX12" fmla="*/ 2342772 w 2507015"/>
              <a:gd name="connsiteY12" fmla="*/ 101981 h 2515643"/>
              <a:gd name="connsiteX13" fmla="*/ 2386057 w 2507015"/>
              <a:gd name="connsiteY13" fmla="*/ 64107 h 251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07015" h="2515643">
                <a:moveTo>
                  <a:pt x="2386057" y="64107"/>
                </a:moveTo>
                <a:lnTo>
                  <a:pt x="1157839" y="848651"/>
                </a:lnTo>
                <a:cubicBezTo>
                  <a:pt x="975680" y="966784"/>
                  <a:pt x="1351720" y="691742"/>
                  <a:pt x="1293105" y="772902"/>
                </a:cubicBezTo>
                <a:cubicBezTo>
                  <a:pt x="1234490" y="854062"/>
                  <a:pt x="906244" y="1223790"/>
                  <a:pt x="806147" y="1335610"/>
                </a:cubicBezTo>
                <a:cubicBezTo>
                  <a:pt x="706050" y="1447430"/>
                  <a:pt x="825084" y="1250843"/>
                  <a:pt x="692523" y="1443823"/>
                </a:cubicBezTo>
                <a:cubicBezTo>
                  <a:pt x="559962" y="1636803"/>
                  <a:pt x="73003" y="2388883"/>
                  <a:pt x="10781" y="2493489"/>
                </a:cubicBezTo>
                <a:cubicBezTo>
                  <a:pt x="-51441" y="2598095"/>
                  <a:pt x="169493" y="2311330"/>
                  <a:pt x="319188" y="2071458"/>
                </a:cubicBezTo>
                <a:cubicBezTo>
                  <a:pt x="468883" y="1831586"/>
                  <a:pt x="779093" y="1230102"/>
                  <a:pt x="908949" y="1054256"/>
                </a:cubicBezTo>
                <a:cubicBezTo>
                  <a:pt x="1038805" y="878410"/>
                  <a:pt x="1045117" y="1038024"/>
                  <a:pt x="1098322" y="1016381"/>
                </a:cubicBezTo>
                <a:cubicBezTo>
                  <a:pt x="1151527" y="994738"/>
                  <a:pt x="1247115" y="931614"/>
                  <a:pt x="1228178" y="924400"/>
                </a:cubicBezTo>
                <a:cubicBezTo>
                  <a:pt x="1209241" y="917186"/>
                  <a:pt x="963957" y="1030810"/>
                  <a:pt x="984698" y="973096"/>
                </a:cubicBezTo>
                <a:cubicBezTo>
                  <a:pt x="1005439" y="915382"/>
                  <a:pt x="1126277" y="723304"/>
                  <a:pt x="1352623" y="578118"/>
                </a:cubicBezTo>
                <a:cubicBezTo>
                  <a:pt x="1578969" y="432932"/>
                  <a:pt x="2167828" y="183141"/>
                  <a:pt x="2342772" y="101981"/>
                </a:cubicBezTo>
                <a:cubicBezTo>
                  <a:pt x="2517716" y="20821"/>
                  <a:pt x="2583546" y="-60338"/>
                  <a:pt x="2386057" y="6410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249E6E42-7CA7-1B69-05E9-D6D427B1FA29}"/>
              </a:ext>
            </a:extLst>
          </p:cNvPr>
          <p:cNvSpPr/>
          <p:nvPr/>
        </p:nvSpPr>
        <p:spPr>
          <a:xfrm>
            <a:off x="3403020" y="5215726"/>
            <a:ext cx="2225432" cy="1585713"/>
          </a:xfrm>
          <a:custGeom>
            <a:avLst/>
            <a:gdLst>
              <a:gd name="connsiteX0" fmla="*/ 2224057 w 2225432"/>
              <a:gd name="connsiteY0" fmla="*/ 141 h 1585713"/>
              <a:gd name="connsiteX1" fmla="*/ 1282604 w 2225432"/>
              <a:gd name="connsiteY1" fmla="*/ 806328 h 1585713"/>
              <a:gd name="connsiteX2" fmla="*/ 1477387 w 2225432"/>
              <a:gd name="connsiteY2" fmla="*/ 735990 h 1585713"/>
              <a:gd name="connsiteX3" fmla="*/ 779413 w 2225432"/>
              <a:gd name="connsiteY3" fmla="*/ 1217538 h 1585713"/>
              <a:gd name="connsiteX4" fmla="*/ 279 w 2225432"/>
              <a:gd name="connsiteY4" fmla="*/ 1585462 h 1585713"/>
              <a:gd name="connsiteX5" fmla="*/ 865984 w 2225432"/>
              <a:gd name="connsiteY5" fmla="*/ 1163431 h 1585713"/>
              <a:gd name="connsiteX6" fmla="*/ 579219 w 2225432"/>
              <a:gd name="connsiteY6" fmla="*/ 1255412 h 1585713"/>
              <a:gd name="connsiteX7" fmla="*/ 1288014 w 2225432"/>
              <a:gd name="connsiteY7" fmla="*/ 784686 h 1585713"/>
              <a:gd name="connsiteX8" fmla="*/ 1260961 w 2225432"/>
              <a:gd name="connsiteY8" fmla="*/ 855024 h 1585713"/>
              <a:gd name="connsiteX9" fmla="*/ 1488208 w 2225432"/>
              <a:gd name="connsiteY9" fmla="*/ 741401 h 1585713"/>
              <a:gd name="connsiteX10" fmla="*/ 2224057 w 2225432"/>
              <a:gd name="connsiteY10" fmla="*/ 141 h 1585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5432" h="1585713">
                <a:moveTo>
                  <a:pt x="2224057" y="141"/>
                </a:moveTo>
                <a:cubicBezTo>
                  <a:pt x="2189790" y="10962"/>
                  <a:pt x="1407049" y="683687"/>
                  <a:pt x="1282604" y="806328"/>
                </a:cubicBezTo>
                <a:cubicBezTo>
                  <a:pt x="1158159" y="928970"/>
                  <a:pt x="1561252" y="667455"/>
                  <a:pt x="1477387" y="735990"/>
                </a:cubicBezTo>
                <a:cubicBezTo>
                  <a:pt x="1393522" y="804525"/>
                  <a:pt x="1025598" y="1075959"/>
                  <a:pt x="779413" y="1217538"/>
                </a:cubicBezTo>
                <a:cubicBezTo>
                  <a:pt x="533228" y="1359117"/>
                  <a:pt x="-14150" y="1594480"/>
                  <a:pt x="279" y="1585462"/>
                </a:cubicBezTo>
                <a:cubicBezTo>
                  <a:pt x="14708" y="1576444"/>
                  <a:pt x="769494" y="1218439"/>
                  <a:pt x="865984" y="1163431"/>
                </a:cubicBezTo>
                <a:cubicBezTo>
                  <a:pt x="962474" y="1108423"/>
                  <a:pt x="508881" y="1318536"/>
                  <a:pt x="579219" y="1255412"/>
                </a:cubicBezTo>
                <a:cubicBezTo>
                  <a:pt x="649557" y="1192288"/>
                  <a:pt x="1174390" y="851417"/>
                  <a:pt x="1288014" y="784686"/>
                </a:cubicBezTo>
                <a:cubicBezTo>
                  <a:pt x="1401638" y="717955"/>
                  <a:pt x="1227595" y="862238"/>
                  <a:pt x="1260961" y="855024"/>
                </a:cubicBezTo>
                <a:cubicBezTo>
                  <a:pt x="1294327" y="847810"/>
                  <a:pt x="1334004" y="878471"/>
                  <a:pt x="1488208" y="741401"/>
                </a:cubicBezTo>
                <a:cubicBezTo>
                  <a:pt x="1642411" y="604331"/>
                  <a:pt x="2258324" y="-10680"/>
                  <a:pt x="2224057" y="14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652E9E75-E803-286F-4A44-582E7DEB7FCD}"/>
              </a:ext>
            </a:extLst>
          </p:cNvPr>
          <p:cNvSpPr/>
          <p:nvPr/>
        </p:nvSpPr>
        <p:spPr>
          <a:xfrm>
            <a:off x="7650542" y="4687925"/>
            <a:ext cx="607497" cy="1590306"/>
          </a:xfrm>
          <a:custGeom>
            <a:avLst/>
            <a:gdLst>
              <a:gd name="connsiteX0" fmla="*/ 606111 w 607497"/>
              <a:gd name="connsiteY0" fmla="*/ 3109 h 1590306"/>
              <a:gd name="connsiteX1" fmla="*/ 54225 w 607497"/>
              <a:gd name="connsiteY1" fmla="*/ 852582 h 1590306"/>
              <a:gd name="connsiteX2" fmla="*/ 59636 w 607497"/>
              <a:gd name="connsiteY2" fmla="*/ 841760 h 1590306"/>
              <a:gd name="connsiteX3" fmla="*/ 118 w 607497"/>
              <a:gd name="connsiteY3" fmla="*/ 1572198 h 1590306"/>
              <a:gd name="connsiteX4" fmla="*/ 48814 w 607497"/>
              <a:gd name="connsiteY4" fmla="*/ 1301666 h 1590306"/>
              <a:gd name="connsiteX5" fmla="*/ 189491 w 607497"/>
              <a:gd name="connsiteY5" fmla="*/ 576638 h 1590306"/>
              <a:gd name="connsiteX6" fmla="*/ 211134 w 607497"/>
              <a:gd name="connsiteY6" fmla="*/ 565817 h 1590306"/>
              <a:gd name="connsiteX7" fmla="*/ 606111 w 607497"/>
              <a:gd name="connsiteY7" fmla="*/ 3109 h 159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497" h="1590306">
                <a:moveTo>
                  <a:pt x="606111" y="3109"/>
                </a:moveTo>
                <a:cubicBezTo>
                  <a:pt x="579960" y="50903"/>
                  <a:pt x="145304" y="712807"/>
                  <a:pt x="54225" y="852582"/>
                </a:cubicBezTo>
                <a:cubicBezTo>
                  <a:pt x="-36854" y="992357"/>
                  <a:pt x="68654" y="721824"/>
                  <a:pt x="59636" y="841760"/>
                </a:cubicBezTo>
                <a:cubicBezTo>
                  <a:pt x="50618" y="961696"/>
                  <a:pt x="1922" y="1495547"/>
                  <a:pt x="118" y="1572198"/>
                </a:cubicBezTo>
                <a:cubicBezTo>
                  <a:pt x="-1686" y="1648849"/>
                  <a:pt x="17252" y="1467593"/>
                  <a:pt x="48814" y="1301666"/>
                </a:cubicBezTo>
                <a:cubicBezTo>
                  <a:pt x="80376" y="1135739"/>
                  <a:pt x="162438" y="699280"/>
                  <a:pt x="189491" y="576638"/>
                </a:cubicBezTo>
                <a:cubicBezTo>
                  <a:pt x="216544" y="453997"/>
                  <a:pt x="141697" y="658700"/>
                  <a:pt x="211134" y="565817"/>
                </a:cubicBezTo>
                <a:cubicBezTo>
                  <a:pt x="280571" y="472934"/>
                  <a:pt x="632262" y="-44685"/>
                  <a:pt x="606111" y="310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3C29AE98-3BD1-A561-8719-DD44933211DD}"/>
              </a:ext>
            </a:extLst>
          </p:cNvPr>
          <p:cNvSpPr/>
          <p:nvPr/>
        </p:nvSpPr>
        <p:spPr>
          <a:xfrm>
            <a:off x="7687388" y="6420220"/>
            <a:ext cx="888554" cy="1807089"/>
          </a:xfrm>
          <a:custGeom>
            <a:avLst/>
            <a:gdLst>
              <a:gd name="connsiteX0" fmla="*/ 1147 w 888554"/>
              <a:gd name="connsiteY0" fmla="*/ 2223 h 1807089"/>
              <a:gd name="connsiteX1" fmla="*/ 396124 w 888554"/>
              <a:gd name="connsiteY1" fmla="*/ 992372 h 1807089"/>
              <a:gd name="connsiteX2" fmla="*/ 396124 w 888554"/>
              <a:gd name="connsiteY2" fmla="*/ 922033 h 1807089"/>
              <a:gd name="connsiteX3" fmla="*/ 872262 w 888554"/>
              <a:gd name="connsiteY3" fmla="*/ 1776916 h 1807089"/>
              <a:gd name="connsiteX4" fmla="*/ 720763 w 888554"/>
              <a:gd name="connsiteY4" fmla="*/ 1490152 h 1807089"/>
              <a:gd name="connsiteX5" fmla="*/ 168877 w 888554"/>
              <a:gd name="connsiteY5" fmla="*/ 310630 h 1807089"/>
              <a:gd name="connsiteX6" fmla="*/ 271679 w 888554"/>
              <a:gd name="connsiteY6" fmla="*/ 711018 h 1807089"/>
              <a:gd name="connsiteX7" fmla="*/ 1147 w 888554"/>
              <a:gd name="connsiteY7" fmla="*/ 2223 h 180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8554" h="1807089">
                <a:moveTo>
                  <a:pt x="1147" y="2223"/>
                </a:moveTo>
                <a:cubicBezTo>
                  <a:pt x="21888" y="49115"/>
                  <a:pt x="330295" y="839070"/>
                  <a:pt x="396124" y="992372"/>
                </a:cubicBezTo>
                <a:cubicBezTo>
                  <a:pt x="461954" y="1145674"/>
                  <a:pt x="316768" y="791276"/>
                  <a:pt x="396124" y="922033"/>
                </a:cubicBezTo>
                <a:cubicBezTo>
                  <a:pt x="475480" y="1052790"/>
                  <a:pt x="818155" y="1682229"/>
                  <a:pt x="872262" y="1776916"/>
                </a:cubicBezTo>
                <a:cubicBezTo>
                  <a:pt x="926369" y="1871603"/>
                  <a:pt x="837994" y="1734533"/>
                  <a:pt x="720763" y="1490152"/>
                </a:cubicBezTo>
                <a:cubicBezTo>
                  <a:pt x="603532" y="1245771"/>
                  <a:pt x="243724" y="440486"/>
                  <a:pt x="168877" y="310630"/>
                </a:cubicBezTo>
                <a:cubicBezTo>
                  <a:pt x="94030" y="180774"/>
                  <a:pt x="296027" y="757008"/>
                  <a:pt x="271679" y="711018"/>
                </a:cubicBezTo>
                <a:cubicBezTo>
                  <a:pt x="247331" y="665028"/>
                  <a:pt x="-19594" y="-44669"/>
                  <a:pt x="1147" y="22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AC2E6458-E7D6-C438-743B-1076E2C51BBF}"/>
              </a:ext>
            </a:extLst>
          </p:cNvPr>
          <p:cNvSpPr/>
          <p:nvPr/>
        </p:nvSpPr>
        <p:spPr>
          <a:xfrm>
            <a:off x="8443817" y="7994224"/>
            <a:ext cx="316336" cy="2320221"/>
          </a:xfrm>
          <a:custGeom>
            <a:avLst/>
            <a:gdLst>
              <a:gd name="connsiteX0" fmla="*/ 2209 w 316336"/>
              <a:gd name="connsiteY0" fmla="*/ 2718 h 2320221"/>
              <a:gd name="connsiteX1" fmla="*/ 169939 w 316336"/>
              <a:gd name="connsiteY1" fmla="*/ 716924 h 2320221"/>
              <a:gd name="connsiteX2" fmla="*/ 126654 w 316336"/>
              <a:gd name="connsiteY2" fmla="*/ 1393255 h 2320221"/>
              <a:gd name="connsiteX3" fmla="*/ 196992 w 316336"/>
              <a:gd name="connsiteY3" fmla="*/ 1198472 h 2320221"/>
              <a:gd name="connsiteX4" fmla="*/ 126654 w 316336"/>
              <a:gd name="connsiteY4" fmla="*/ 2302245 h 2320221"/>
              <a:gd name="connsiteX5" fmla="*/ 191582 w 316336"/>
              <a:gd name="connsiteY5" fmla="*/ 1804465 h 2320221"/>
              <a:gd name="connsiteX6" fmla="*/ 207814 w 316336"/>
              <a:gd name="connsiteY6" fmla="*/ 787262 h 2320221"/>
              <a:gd name="connsiteX7" fmla="*/ 310616 w 316336"/>
              <a:gd name="connsiteY7" fmla="*/ 987456 h 2320221"/>
              <a:gd name="connsiteX8" fmla="*/ 2209 w 316336"/>
              <a:gd name="connsiteY8" fmla="*/ 2718 h 232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336" h="2320221">
                <a:moveTo>
                  <a:pt x="2209" y="2718"/>
                </a:moveTo>
                <a:cubicBezTo>
                  <a:pt x="-21237" y="-42371"/>
                  <a:pt x="149198" y="485168"/>
                  <a:pt x="169939" y="716924"/>
                </a:cubicBezTo>
                <a:cubicBezTo>
                  <a:pt x="190680" y="948680"/>
                  <a:pt x="122145" y="1312997"/>
                  <a:pt x="126654" y="1393255"/>
                </a:cubicBezTo>
                <a:cubicBezTo>
                  <a:pt x="131163" y="1473513"/>
                  <a:pt x="196992" y="1046974"/>
                  <a:pt x="196992" y="1198472"/>
                </a:cubicBezTo>
                <a:cubicBezTo>
                  <a:pt x="196992" y="1349970"/>
                  <a:pt x="127556" y="2201246"/>
                  <a:pt x="126654" y="2302245"/>
                </a:cubicBezTo>
                <a:cubicBezTo>
                  <a:pt x="125752" y="2403244"/>
                  <a:pt x="178055" y="2056962"/>
                  <a:pt x="191582" y="1804465"/>
                </a:cubicBezTo>
                <a:cubicBezTo>
                  <a:pt x="205109" y="1551968"/>
                  <a:pt x="187975" y="923430"/>
                  <a:pt x="207814" y="787262"/>
                </a:cubicBezTo>
                <a:cubicBezTo>
                  <a:pt x="227653" y="651094"/>
                  <a:pt x="343080" y="1121820"/>
                  <a:pt x="310616" y="987456"/>
                </a:cubicBezTo>
                <a:cubicBezTo>
                  <a:pt x="278152" y="853092"/>
                  <a:pt x="25655" y="47807"/>
                  <a:pt x="2209" y="271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C4D045B1-33EB-9C7F-CCD9-F3D221917485}"/>
              </a:ext>
            </a:extLst>
          </p:cNvPr>
          <p:cNvSpPr/>
          <p:nvPr/>
        </p:nvSpPr>
        <p:spPr>
          <a:xfrm>
            <a:off x="6171694" y="10368884"/>
            <a:ext cx="2379432" cy="1977971"/>
          </a:xfrm>
          <a:custGeom>
            <a:avLst/>
            <a:gdLst>
              <a:gd name="connsiteX0" fmla="*/ 2377134 w 2379432"/>
              <a:gd name="connsiteY0" fmla="*/ 3334 h 1977971"/>
              <a:gd name="connsiteX1" fmla="*/ 1825248 w 2379432"/>
              <a:gd name="connsiteY1" fmla="*/ 971840 h 1977971"/>
              <a:gd name="connsiteX2" fmla="*/ 1955104 w 2379432"/>
              <a:gd name="connsiteY2" fmla="*/ 836574 h 1977971"/>
              <a:gd name="connsiteX3" fmla="*/ 1073168 w 2379432"/>
              <a:gd name="connsiteY3" fmla="*/ 1572423 h 1977971"/>
              <a:gd name="connsiteX4" fmla="*/ 1435681 w 2379432"/>
              <a:gd name="connsiteY4" fmla="*/ 1399282 h 1977971"/>
              <a:gd name="connsiteX5" fmla="*/ 18091 w 2379432"/>
              <a:gd name="connsiteY5" fmla="*/ 1972811 h 1977971"/>
              <a:gd name="connsiteX6" fmla="*/ 699833 w 2379432"/>
              <a:gd name="connsiteY6" fmla="*/ 1658993 h 1977971"/>
              <a:gd name="connsiteX7" fmla="*/ 1657518 w 2379432"/>
              <a:gd name="connsiteY7" fmla="*/ 1269426 h 1977971"/>
              <a:gd name="connsiteX8" fmla="*/ 1554715 w 2379432"/>
              <a:gd name="connsiteY8" fmla="*/ 1220730 h 1977971"/>
              <a:gd name="connsiteX9" fmla="*/ 1987568 w 2379432"/>
              <a:gd name="connsiteY9" fmla="*/ 636380 h 1977971"/>
              <a:gd name="connsiteX10" fmla="*/ 2020031 w 2379432"/>
              <a:gd name="connsiteY10" fmla="*/ 652612 h 1977971"/>
              <a:gd name="connsiteX11" fmla="*/ 2377134 w 2379432"/>
              <a:gd name="connsiteY11" fmla="*/ 3334 h 197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9432" h="1977971">
                <a:moveTo>
                  <a:pt x="2377134" y="3334"/>
                </a:moveTo>
                <a:cubicBezTo>
                  <a:pt x="2344670" y="56539"/>
                  <a:pt x="1895586" y="832967"/>
                  <a:pt x="1825248" y="971840"/>
                </a:cubicBezTo>
                <a:cubicBezTo>
                  <a:pt x="1754910" y="1110713"/>
                  <a:pt x="2080451" y="736477"/>
                  <a:pt x="1955104" y="836574"/>
                </a:cubicBezTo>
                <a:cubicBezTo>
                  <a:pt x="1829757" y="936671"/>
                  <a:pt x="1159739" y="1478638"/>
                  <a:pt x="1073168" y="1572423"/>
                </a:cubicBezTo>
                <a:cubicBezTo>
                  <a:pt x="986597" y="1666208"/>
                  <a:pt x="1611527" y="1332551"/>
                  <a:pt x="1435681" y="1399282"/>
                </a:cubicBezTo>
                <a:cubicBezTo>
                  <a:pt x="1259835" y="1466013"/>
                  <a:pt x="140732" y="1929526"/>
                  <a:pt x="18091" y="1972811"/>
                </a:cubicBezTo>
                <a:cubicBezTo>
                  <a:pt x="-104550" y="2016096"/>
                  <a:pt x="426595" y="1776224"/>
                  <a:pt x="699833" y="1658993"/>
                </a:cubicBezTo>
                <a:cubicBezTo>
                  <a:pt x="973071" y="1541762"/>
                  <a:pt x="1515038" y="1342470"/>
                  <a:pt x="1657518" y="1269426"/>
                </a:cubicBezTo>
                <a:cubicBezTo>
                  <a:pt x="1799998" y="1196382"/>
                  <a:pt x="1499707" y="1326238"/>
                  <a:pt x="1554715" y="1220730"/>
                </a:cubicBezTo>
                <a:cubicBezTo>
                  <a:pt x="1609723" y="1115222"/>
                  <a:pt x="1910015" y="731066"/>
                  <a:pt x="1987568" y="636380"/>
                </a:cubicBezTo>
                <a:cubicBezTo>
                  <a:pt x="2065121" y="541694"/>
                  <a:pt x="1951496" y="755414"/>
                  <a:pt x="2020031" y="652612"/>
                </a:cubicBezTo>
                <a:cubicBezTo>
                  <a:pt x="2088566" y="549810"/>
                  <a:pt x="2409598" y="-49871"/>
                  <a:pt x="2377134" y="333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730D151E-2477-D120-4BF8-D876DF65527E}"/>
              </a:ext>
            </a:extLst>
          </p:cNvPr>
          <p:cNvSpPr/>
          <p:nvPr/>
        </p:nvSpPr>
        <p:spPr>
          <a:xfrm>
            <a:off x="4479626" y="10358951"/>
            <a:ext cx="2543399" cy="2216928"/>
          </a:xfrm>
          <a:custGeom>
            <a:avLst/>
            <a:gdLst>
              <a:gd name="connsiteX0" fmla="*/ 1731801 w 2543399"/>
              <a:gd name="connsiteY0" fmla="*/ 2445 h 2216928"/>
              <a:gd name="connsiteX1" fmla="*/ 893150 w 2543399"/>
              <a:gd name="connsiteY1" fmla="*/ 1376751 h 2216928"/>
              <a:gd name="connsiteX2" fmla="*/ 1077112 w 2543399"/>
              <a:gd name="connsiteY2" fmla="*/ 1127861 h 2216928"/>
              <a:gd name="connsiteX3" fmla="*/ 173534 w 2543399"/>
              <a:gd name="connsiteY3" fmla="*/ 2004386 h 2216928"/>
              <a:gd name="connsiteX4" fmla="*/ 22036 w 2543399"/>
              <a:gd name="connsiteY4" fmla="*/ 2009797 h 2216928"/>
              <a:gd name="connsiteX5" fmla="*/ 308800 w 2543399"/>
              <a:gd name="connsiteY5" fmla="*/ 2047671 h 2216928"/>
              <a:gd name="connsiteX6" fmla="*/ 43678 w 2543399"/>
              <a:gd name="connsiteY6" fmla="*/ 1977333 h 2216928"/>
              <a:gd name="connsiteX7" fmla="*/ 1407162 w 2543399"/>
              <a:gd name="connsiteY7" fmla="*/ 2069314 h 2216928"/>
              <a:gd name="connsiteX8" fmla="*/ 2543399 w 2543399"/>
              <a:gd name="connsiteY8" fmla="*/ 1733854 h 2216928"/>
              <a:gd name="connsiteX9" fmla="*/ 963489 w 2543399"/>
              <a:gd name="connsiteY9" fmla="*/ 2204580 h 2216928"/>
              <a:gd name="connsiteX10" fmla="*/ 427834 w 2543399"/>
              <a:gd name="connsiteY10" fmla="*/ 2069314 h 2216928"/>
              <a:gd name="connsiteX11" fmla="*/ 730831 w 2543399"/>
              <a:gd name="connsiteY11" fmla="*/ 1955690 h 2216928"/>
              <a:gd name="connsiteX12" fmla="*/ 508994 w 2543399"/>
              <a:gd name="connsiteY12" fmla="*/ 1890763 h 2216928"/>
              <a:gd name="connsiteX13" fmla="*/ 1326002 w 2543399"/>
              <a:gd name="connsiteY13" fmla="*/ 835686 h 2216928"/>
              <a:gd name="connsiteX14" fmla="*/ 893150 w 2543399"/>
              <a:gd name="connsiteY14" fmla="*/ 1035880 h 2216928"/>
              <a:gd name="connsiteX15" fmla="*/ 1731801 w 2543399"/>
              <a:gd name="connsiteY15" fmla="*/ 2445 h 221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43399" h="2216928">
                <a:moveTo>
                  <a:pt x="1731801" y="2445"/>
                </a:moveTo>
                <a:cubicBezTo>
                  <a:pt x="1731801" y="59257"/>
                  <a:pt x="1002265" y="1189182"/>
                  <a:pt x="893150" y="1376751"/>
                </a:cubicBezTo>
                <a:cubicBezTo>
                  <a:pt x="784035" y="1564320"/>
                  <a:pt x="1197048" y="1023255"/>
                  <a:pt x="1077112" y="1127861"/>
                </a:cubicBezTo>
                <a:cubicBezTo>
                  <a:pt x="957176" y="1232467"/>
                  <a:pt x="349380" y="1857397"/>
                  <a:pt x="173534" y="2004386"/>
                </a:cubicBezTo>
                <a:cubicBezTo>
                  <a:pt x="-2312" y="2151375"/>
                  <a:pt x="-508" y="2002583"/>
                  <a:pt x="22036" y="2009797"/>
                </a:cubicBezTo>
                <a:cubicBezTo>
                  <a:pt x="44580" y="2017011"/>
                  <a:pt x="305193" y="2053082"/>
                  <a:pt x="308800" y="2047671"/>
                </a:cubicBezTo>
                <a:cubicBezTo>
                  <a:pt x="312407" y="2042260"/>
                  <a:pt x="-139382" y="1973726"/>
                  <a:pt x="43678" y="1977333"/>
                </a:cubicBezTo>
                <a:cubicBezTo>
                  <a:pt x="226738" y="1980940"/>
                  <a:pt x="990542" y="2109894"/>
                  <a:pt x="1407162" y="2069314"/>
                </a:cubicBezTo>
                <a:cubicBezTo>
                  <a:pt x="1823782" y="2028734"/>
                  <a:pt x="2543399" y="1733854"/>
                  <a:pt x="2543399" y="1733854"/>
                </a:cubicBezTo>
                <a:cubicBezTo>
                  <a:pt x="2469453" y="1756398"/>
                  <a:pt x="1316083" y="2148670"/>
                  <a:pt x="963489" y="2204580"/>
                </a:cubicBezTo>
                <a:cubicBezTo>
                  <a:pt x="610895" y="2260490"/>
                  <a:pt x="466610" y="2110796"/>
                  <a:pt x="427834" y="2069314"/>
                </a:cubicBezTo>
                <a:cubicBezTo>
                  <a:pt x="389058" y="2027832"/>
                  <a:pt x="717304" y="1985448"/>
                  <a:pt x="730831" y="1955690"/>
                </a:cubicBezTo>
                <a:cubicBezTo>
                  <a:pt x="744358" y="1925932"/>
                  <a:pt x="409799" y="2077430"/>
                  <a:pt x="508994" y="1890763"/>
                </a:cubicBezTo>
                <a:cubicBezTo>
                  <a:pt x="608189" y="1704096"/>
                  <a:pt x="1261976" y="978166"/>
                  <a:pt x="1326002" y="835686"/>
                </a:cubicBezTo>
                <a:cubicBezTo>
                  <a:pt x="1390028" y="693206"/>
                  <a:pt x="825517" y="1175655"/>
                  <a:pt x="893150" y="1035880"/>
                </a:cubicBezTo>
                <a:cubicBezTo>
                  <a:pt x="960783" y="896105"/>
                  <a:pt x="1731801" y="-54367"/>
                  <a:pt x="1731801" y="244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44CB8935-DCDC-1231-00A0-B05F26240170}"/>
              </a:ext>
            </a:extLst>
          </p:cNvPr>
          <p:cNvSpPr/>
          <p:nvPr/>
        </p:nvSpPr>
        <p:spPr>
          <a:xfrm>
            <a:off x="6909357" y="5194044"/>
            <a:ext cx="508646" cy="1875033"/>
          </a:xfrm>
          <a:custGeom>
            <a:avLst/>
            <a:gdLst>
              <a:gd name="connsiteX0" fmla="*/ 508645 w 508646"/>
              <a:gd name="connsiteY0" fmla="*/ 5592 h 1875033"/>
              <a:gd name="connsiteX1" fmla="*/ 97436 w 508646"/>
              <a:gd name="connsiteY1" fmla="*/ 622406 h 1875033"/>
              <a:gd name="connsiteX2" fmla="*/ 102847 w 508646"/>
              <a:gd name="connsiteY2" fmla="*/ 887528 h 1875033"/>
              <a:gd name="connsiteX3" fmla="*/ 81204 w 508646"/>
              <a:gd name="connsiteY3" fmla="*/ 725208 h 1875033"/>
              <a:gd name="connsiteX4" fmla="*/ 146132 w 508646"/>
              <a:gd name="connsiteY4" fmla="*/ 1856034 h 1875033"/>
              <a:gd name="connsiteX5" fmla="*/ 75793 w 508646"/>
              <a:gd name="connsiteY5" fmla="*/ 1369076 h 1875033"/>
              <a:gd name="connsiteX6" fmla="*/ 44 w 508646"/>
              <a:gd name="connsiteY6" fmla="*/ 525014 h 1875033"/>
              <a:gd name="connsiteX7" fmla="*/ 86615 w 508646"/>
              <a:gd name="connsiteY7" fmla="*/ 638638 h 1875033"/>
              <a:gd name="connsiteX8" fmla="*/ 129900 w 508646"/>
              <a:gd name="connsiteY8" fmla="*/ 368105 h 1875033"/>
              <a:gd name="connsiteX9" fmla="*/ 5455 w 508646"/>
              <a:gd name="connsiteY9" fmla="*/ 519603 h 1875033"/>
              <a:gd name="connsiteX10" fmla="*/ 81204 w 508646"/>
              <a:gd name="connsiteY10" fmla="*/ 341052 h 1875033"/>
              <a:gd name="connsiteX11" fmla="*/ 92025 w 508646"/>
              <a:gd name="connsiteY11" fmla="*/ 319409 h 1875033"/>
              <a:gd name="connsiteX12" fmla="*/ 508645 w 508646"/>
              <a:gd name="connsiteY12" fmla="*/ 5592 h 187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8646" h="1875033">
                <a:moveTo>
                  <a:pt x="508645" y="5592"/>
                </a:moveTo>
                <a:cubicBezTo>
                  <a:pt x="509547" y="56091"/>
                  <a:pt x="165069" y="475417"/>
                  <a:pt x="97436" y="622406"/>
                </a:cubicBezTo>
                <a:cubicBezTo>
                  <a:pt x="29803" y="769395"/>
                  <a:pt x="105552" y="870394"/>
                  <a:pt x="102847" y="887528"/>
                </a:cubicBezTo>
                <a:cubicBezTo>
                  <a:pt x="100142" y="904662"/>
                  <a:pt x="73990" y="563790"/>
                  <a:pt x="81204" y="725208"/>
                </a:cubicBezTo>
                <a:cubicBezTo>
                  <a:pt x="88418" y="886626"/>
                  <a:pt x="147034" y="1748723"/>
                  <a:pt x="146132" y="1856034"/>
                </a:cubicBezTo>
                <a:cubicBezTo>
                  <a:pt x="145230" y="1963345"/>
                  <a:pt x="100141" y="1590913"/>
                  <a:pt x="75793" y="1369076"/>
                </a:cubicBezTo>
                <a:cubicBezTo>
                  <a:pt x="51445" y="1147239"/>
                  <a:pt x="-1760" y="646754"/>
                  <a:pt x="44" y="525014"/>
                </a:cubicBezTo>
                <a:cubicBezTo>
                  <a:pt x="1848" y="403274"/>
                  <a:pt x="64972" y="664789"/>
                  <a:pt x="86615" y="638638"/>
                </a:cubicBezTo>
                <a:cubicBezTo>
                  <a:pt x="108258" y="612487"/>
                  <a:pt x="143427" y="387944"/>
                  <a:pt x="129900" y="368105"/>
                </a:cubicBezTo>
                <a:cubicBezTo>
                  <a:pt x="116373" y="348266"/>
                  <a:pt x="13571" y="524112"/>
                  <a:pt x="5455" y="519603"/>
                </a:cubicBezTo>
                <a:cubicBezTo>
                  <a:pt x="-2661" y="515094"/>
                  <a:pt x="66776" y="374418"/>
                  <a:pt x="81204" y="341052"/>
                </a:cubicBezTo>
                <a:cubicBezTo>
                  <a:pt x="95632" y="307686"/>
                  <a:pt x="14472" y="377123"/>
                  <a:pt x="92025" y="319409"/>
                </a:cubicBezTo>
                <a:cubicBezTo>
                  <a:pt x="169578" y="261695"/>
                  <a:pt x="507743" y="-44907"/>
                  <a:pt x="508645" y="559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E8193467-311F-0D00-44DC-0ED983571D02}"/>
              </a:ext>
            </a:extLst>
          </p:cNvPr>
          <p:cNvSpPr/>
          <p:nvPr/>
        </p:nvSpPr>
        <p:spPr>
          <a:xfrm>
            <a:off x="6617209" y="7147880"/>
            <a:ext cx="460932" cy="1974721"/>
          </a:xfrm>
          <a:custGeom>
            <a:avLst/>
            <a:gdLst>
              <a:gd name="connsiteX0" fmla="*/ 394995 w 460932"/>
              <a:gd name="connsiteY0" fmla="*/ 53696 h 1974721"/>
              <a:gd name="connsiteX1" fmla="*/ 373352 w 460932"/>
              <a:gd name="connsiteY1" fmla="*/ 903169 h 1974721"/>
              <a:gd name="connsiteX2" fmla="*/ 17 w 460932"/>
              <a:gd name="connsiteY2" fmla="*/ 1974477 h 1974721"/>
              <a:gd name="connsiteX3" fmla="*/ 389584 w 460932"/>
              <a:gd name="connsiteY3" fmla="*/ 1005971 h 1974721"/>
              <a:gd name="connsiteX4" fmla="*/ 313835 w 460932"/>
              <a:gd name="connsiteY4" fmla="*/ 1395538 h 1974721"/>
              <a:gd name="connsiteX5" fmla="*/ 459922 w 460932"/>
              <a:gd name="connsiteY5" fmla="*/ 372925 h 1974721"/>
              <a:gd name="connsiteX6" fmla="*/ 378763 w 460932"/>
              <a:gd name="connsiteY6" fmla="*/ 118624 h 1974721"/>
              <a:gd name="connsiteX7" fmla="*/ 394995 w 460932"/>
              <a:gd name="connsiteY7" fmla="*/ 53696 h 197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932" h="1974721">
                <a:moveTo>
                  <a:pt x="394995" y="53696"/>
                </a:moveTo>
                <a:cubicBezTo>
                  <a:pt x="394093" y="184453"/>
                  <a:pt x="439182" y="583039"/>
                  <a:pt x="373352" y="903169"/>
                </a:cubicBezTo>
                <a:cubicBezTo>
                  <a:pt x="307522" y="1223299"/>
                  <a:pt x="-2688" y="1957343"/>
                  <a:pt x="17" y="1974477"/>
                </a:cubicBezTo>
                <a:cubicBezTo>
                  <a:pt x="2722" y="1991611"/>
                  <a:pt x="337281" y="1102461"/>
                  <a:pt x="389584" y="1005971"/>
                </a:cubicBezTo>
                <a:cubicBezTo>
                  <a:pt x="441887" y="909481"/>
                  <a:pt x="302112" y="1501046"/>
                  <a:pt x="313835" y="1395538"/>
                </a:cubicBezTo>
                <a:cubicBezTo>
                  <a:pt x="325558" y="1290030"/>
                  <a:pt x="449101" y="585744"/>
                  <a:pt x="459922" y="372925"/>
                </a:cubicBezTo>
                <a:cubicBezTo>
                  <a:pt x="470743" y="160106"/>
                  <a:pt x="391388" y="171829"/>
                  <a:pt x="378763" y="118624"/>
                </a:cubicBezTo>
                <a:cubicBezTo>
                  <a:pt x="366138" y="65419"/>
                  <a:pt x="395897" y="-77061"/>
                  <a:pt x="394995" y="5369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F056DA5A-1C0D-C9FC-BA2C-B1775BACCEBD}"/>
              </a:ext>
            </a:extLst>
          </p:cNvPr>
          <p:cNvSpPr/>
          <p:nvPr/>
        </p:nvSpPr>
        <p:spPr>
          <a:xfrm>
            <a:off x="6175335" y="8554358"/>
            <a:ext cx="781274" cy="1884311"/>
          </a:xfrm>
          <a:custGeom>
            <a:avLst/>
            <a:gdLst>
              <a:gd name="connsiteX0" fmla="*/ 777351 w 781274"/>
              <a:gd name="connsiteY0" fmla="*/ 16113 h 1884311"/>
              <a:gd name="connsiteX1" fmla="*/ 3628 w 781274"/>
              <a:gd name="connsiteY1" fmla="*/ 1877377 h 1884311"/>
              <a:gd name="connsiteX2" fmla="*/ 479766 w 781274"/>
              <a:gd name="connsiteY2" fmla="*/ 659980 h 1884311"/>
              <a:gd name="connsiteX3" fmla="*/ 312035 w 781274"/>
              <a:gd name="connsiteY3" fmla="*/ 957566 h 1884311"/>
              <a:gd name="connsiteX4" fmla="*/ 777351 w 781274"/>
              <a:gd name="connsiteY4" fmla="*/ 16113 h 188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274" h="1884311">
                <a:moveTo>
                  <a:pt x="777351" y="16113"/>
                </a:moveTo>
                <a:cubicBezTo>
                  <a:pt x="725950" y="169415"/>
                  <a:pt x="53225" y="1770066"/>
                  <a:pt x="3628" y="1877377"/>
                </a:cubicBezTo>
                <a:cubicBezTo>
                  <a:pt x="-45969" y="1984688"/>
                  <a:pt x="428365" y="813282"/>
                  <a:pt x="479766" y="659980"/>
                </a:cubicBezTo>
                <a:cubicBezTo>
                  <a:pt x="531167" y="506678"/>
                  <a:pt x="265143" y="1063975"/>
                  <a:pt x="312035" y="957566"/>
                </a:cubicBezTo>
                <a:cubicBezTo>
                  <a:pt x="358927" y="851157"/>
                  <a:pt x="828752" y="-137189"/>
                  <a:pt x="777351" y="161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1FA0B284-4983-06D4-D339-252F3EC92D97}"/>
              </a:ext>
            </a:extLst>
          </p:cNvPr>
          <p:cNvSpPr/>
          <p:nvPr/>
        </p:nvSpPr>
        <p:spPr>
          <a:xfrm>
            <a:off x="1428317" y="8845607"/>
            <a:ext cx="4510907" cy="2099632"/>
          </a:xfrm>
          <a:custGeom>
            <a:avLst/>
            <a:gdLst>
              <a:gd name="connsiteX0" fmla="*/ 14403 w 4510907"/>
              <a:gd name="connsiteY0" fmla="*/ 13913 h 2099632"/>
              <a:gd name="connsiteX1" fmla="*/ 1345363 w 4510907"/>
              <a:gd name="connsiteY1" fmla="*/ 440633 h 2099632"/>
              <a:gd name="connsiteX2" fmla="*/ 796723 w 4510907"/>
              <a:gd name="connsiteY2" fmla="*/ 491433 h 2099632"/>
              <a:gd name="connsiteX3" fmla="*/ 1711123 w 4510907"/>
              <a:gd name="connsiteY3" fmla="*/ 1466793 h 2099632"/>
              <a:gd name="connsiteX4" fmla="*/ 1619683 w 4510907"/>
              <a:gd name="connsiteY4" fmla="*/ 1273753 h 2099632"/>
              <a:gd name="connsiteX5" fmla="*/ 2178483 w 4510907"/>
              <a:gd name="connsiteY5" fmla="*/ 2056073 h 2099632"/>
              <a:gd name="connsiteX6" fmla="*/ 2239443 w 4510907"/>
              <a:gd name="connsiteY6" fmla="*/ 2005273 h 2099632"/>
              <a:gd name="connsiteX7" fmla="*/ 4494963 w 4510907"/>
              <a:gd name="connsiteY7" fmla="*/ 2035753 h 2099632"/>
              <a:gd name="connsiteX8" fmla="*/ 3174163 w 4510907"/>
              <a:gd name="connsiteY8" fmla="*/ 2005273 h 2099632"/>
              <a:gd name="connsiteX9" fmla="*/ 1792403 w 4510907"/>
              <a:gd name="connsiteY9" fmla="*/ 1395673 h 2099632"/>
              <a:gd name="connsiteX10" fmla="*/ 1111683 w 4510907"/>
              <a:gd name="connsiteY10" fmla="*/ 857193 h 2099632"/>
              <a:gd name="connsiteX11" fmla="*/ 1223443 w 4510907"/>
              <a:gd name="connsiteY11" fmla="*/ 806393 h 2099632"/>
              <a:gd name="connsiteX12" fmla="*/ 674803 w 4510907"/>
              <a:gd name="connsiteY12" fmla="*/ 166313 h 2099632"/>
              <a:gd name="connsiteX13" fmla="*/ 14403 w 4510907"/>
              <a:gd name="connsiteY13" fmla="*/ 13913 h 209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10907" h="2099632">
                <a:moveTo>
                  <a:pt x="14403" y="13913"/>
                </a:moveTo>
                <a:cubicBezTo>
                  <a:pt x="126163" y="59633"/>
                  <a:pt x="1214976" y="361046"/>
                  <a:pt x="1345363" y="440633"/>
                </a:cubicBezTo>
                <a:cubicBezTo>
                  <a:pt x="1475750" y="520220"/>
                  <a:pt x="735763" y="320406"/>
                  <a:pt x="796723" y="491433"/>
                </a:cubicBezTo>
                <a:cubicBezTo>
                  <a:pt x="857683" y="662460"/>
                  <a:pt x="1573963" y="1336406"/>
                  <a:pt x="1711123" y="1466793"/>
                </a:cubicBezTo>
                <a:cubicBezTo>
                  <a:pt x="1848283" y="1597180"/>
                  <a:pt x="1541790" y="1175540"/>
                  <a:pt x="1619683" y="1273753"/>
                </a:cubicBezTo>
                <a:cubicBezTo>
                  <a:pt x="1697576" y="1371966"/>
                  <a:pt x="2075190" y="1934153"/>
                  <a:pt x="2178483" y="2056073"/>
                </a:cubicBezTo>
                <a:cubicBezTo>
                  <a:pt x="2281776" y="2177993"/>
                  <a:pt x="2239443" y="2005273"/>
                  <a:pt x="2239443" y="2005273"/>
                </a:cubicBezTo>
                <a:lnTo>
                  <a:pt x="4494963" y="2035753"/>
                </a:lnTo>
                <a:cubicBezTo>
                  <a:pt x="4650750" y="2035753"/>
                  <a:pt x="3624590" y="2111953"/>
                  <a:pt x="3174163" y="2005273"/>
                </a:cubicBezTo>
                <a:cubicBezTo>
                  <a:pt x="2723736" y="1898593"/>
                  <a:pt x="2136150" y="1587020"/>
                  <a:pt x="1792403" y="1395673"/>
                </a:cubicBezTo>
                <a:cubicBezTo>
                  <a:pt x="1448656" y="1204326"/>
                  <a:pt x="1206510" y="955406"/>
                  <a:pt x="1111683" y="857193"/>
                </a:cubicBezTo>
                <a:cubicBezTo>
                  <a:pt x="1016856" y="758980"/>
                  <a:pt x="1296256" y="921540"/>
                  <a:pt x="1223443" y="806393"/>
                </a:cubicBezTo>
                <a:cubicBezTo>
                  <a:pt x="1150630" y="691246"/>
                  <a:pt x="878003" y="293313"/>
                  <a:pt x="674803" y="166313"/>
                </a:cubicBezTo>
                <a:cubicBezTo>
                  <a:pt x="471603" y="39313"/>
                  <a:pt x="-97357" y="-31807"/>
                  <a:pt x="14403" y="139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C28DE7A7-68E5-638F-3130-51BBA450FB8B}"/>
              </a:ext>
            </a:extLst>
          </p:cNvPr>
          <p:cNvSpPr/>
          <p:nvPr/>
        </p:nvSpPr>
        <p:spPr>
          <a:xfrm>
            <a:off x="6784907" y="5493311"/>
            <a:ext cx="218429" cy="2194209"/>
          </a:xfrm>
          <a:custGeom>
            <a:avLst/>
            <a:gdLst>
              <a:gd name="connsiteX0" fmla="*/ 99987 w 218429"/>
              <a:gd name="connsiteY0" fmla="*/ 2054 h 2194209"/>
              <a:gd name="connsiteX1" fmla="*/ 108952 w 218429"/>
              <a:gd name="connsiteY1" fmla="*/ 705783 h 2194209"/>
              <a:gd name="connsiteX2" fmla="*/ 86540 w 218429"/>
              <a:gd name="connsiteY2" fmla="*/ 629583 h 2194209"/>
              <a:gd name="connsiteX3" fmla="*/ 207564 w 218429"/>
              <a:gd name="connsiteY3" fmla="*/ 1691901 h 2194209"/>
              <a:gd name="connsiteX4" fmla="*/ 207564 w 218429"/>
              <a:gd name="connsiteY4" fmla="*/ 1969807 h 2194209"/>
              <a:gd name="connsiteX5" fmla="*/ 162740 w 218429"/>
              <a:gd name="connsiteY5" fmla="*/ 1893607 h 2194209"/>
              <a:gd name="connsiteX6" fmla="*/ 189634 w 218429"/>
              <a:gd name="connsiteY6" fmla="*/ 2189442 h 2194209"/>
              <a:gd name="connsiteX7" fmla="*/ 144811 w 218429"/>
              <a:gd name="connsiteY7" fmla="*/ 1615701 h 2194209"/>
              <a:gd name="connsiteX8" fmla="*/ 1375 w 218429"/>
              <a:gd name="connsiteY8" fmla="*/ 374089 h 2194209"/>
              <a:gd name="connsiteX9" fmla="*/ 73093 w 218429"/>
              <a:gd name="connsiteY9" fmla="*/ 486148 h 2194209"/>
              <a:gd name="connsiteX10" fmla="*/ 99987 w 218429"/>
              <a:gd name="connsiteY10" fmla="*/ 2054 h 219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429" h="2194209">
                <a:moveTo>
                  <a:pt x="99987" y="2054"/>
                </a:moveTo>
                <a:cubicBezTo>
                  <a:pt x="105963" y="38660"/>
                  <a:pt x="111193" y="601195"/>
                  <a:pt x="108952" y="705783"/>
                </a:cubicBezTo>
                <a:cubicBezTo>
                  <a:pt x="106711" y="810371"/>
                  <a:pt x="70105" y="465230"/>
                  <a:pt x="86540" y="629583"/>
                </a:cubicBezTo>
                <a:cubicBezTo>
                  <a:pt x="102975" y="793936"/>
                  <a:pt x="187393" y="1468530"/>
                  <a:pt x="207564" y="1691901"/>
                </a:cubicBezTo>
                <a:cubicBezTo>
                  <a:pt x="227735" y="1915272"/>
                  <a:pt x="215035" y="1936189"/>
                  <a:pt x="207564" y="1969807"/>
                </a:cubicBezTo>
                <a:cubicBezTo>
                  <a:pt x="200093" y="2003425"/>
                  <a:pt x="165728" y="1857001"/>
                  <a:pt x="162740" y="1893607"/>
                </a:cubicBezTo>
                <a:cubicBezTo>
                  <a:pt x="159752" y="1930213"/>
                  <a:pt x="192622" y="2235760"/>
                  <a:pt x="189634" y="2189442"/>
                </a:cubicBezTo>
                <a:cubicBezTo>
                  <a:pt x="186646" y="2143124"/>
                  <a:pt x="176187" y="1918260"/>
                  <a:pt x="144811" y="1615701"/>
                </a:cubicBezTo>
                <a:cubicBezTo>
                  <a:pt x="113435" y="1313142"/>
                  <a:pt x="13328" y="562348"/>
                  <a:pt x="1375" y="374089"/>
                </a:cubicBezTo>
                <a:cubicBezTo>
                  <a:pt x="-10578" y="185830"/>
                  <a:pt x="58899" y="542924"/>
                  <a:pt x="73093" y="486148"/>
                </a:cubicBezTo>
                <a:cubicBezTo>
                  <a:pt x="87287" y="429372"/>
                  <a:pt x="94011" y="-34552"/>
                  <a:pt x="99987" y="205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00C5D6F3-FBA0-AE3E-C26A-12520475996E}"/>
              </a:ext>
            </a:extLst>
          </p:cNvPr>
          <p:cNvSpPr/>
          <p:nvPr/>
        </p:nvSpPr>
        <p:spPr>
          <a:xfrm>
            <a:off x="5503908" y="5054705"/>
            <a:ext cx="660884" cy="994487"/>
          </a:xfrm>
          <a:custGeom>
            <a:avLst/>
            <a:gdLst>
              <a:gd name="connsiteX0" fmla="*/ 529339 w 660884"/>
              <a:gd name="connsiteY0" fmla="*/ 1389 h 994487"/>
              <a:gd name="connsiteX1" fmla="*/ 587610 w 660884"/>
              <a:gd name="connsiteY1" fmla="*/ 225507 h 994487"/>
              <a:gd name="connsiteX2" fmla="*/ 583127 w 660884"/>
              <a:gd name="connsiteY2" fmla="*/ 324119 h 994487"/>
              <a:gd name="connsiteX3" fmla="*/ 300739 w 660884"/>
              <a:gd name="connsiteY3" fmla="*/ 476519 h 994487"/>
              <a:gd name="connsiteX4" fmla="*/ 632433 w 660884"/>
              <a:gd name="connsiteY4" fmla="*/ 449624 h 994487"/>
              <a:gd name="connsiteX5" fmla="*/ 314186 w 660884"/>
              <a:gd name="connsiteY5" fmla="*/ 579613 h 994487"/>
              <a:gd name="connsiteX6" fmla="*/ 659327 w 660884"/>
              <a:gd name="connsiteY6" fmla="*/ 525824 h 994487"/>
              <a:gd name="connsiteX7" fmla="*/ 143857 w 660884"/>
              <a:gd name="connsiteY7" fmla="*/ 875448 h 994487"/>
              <a:gd name="connsiteX8" fmla="*/ 323151 w 660884"/>
              <a:gd name="connsiteY8" fmla="*/ 817177 h 994487"/>
              <a:gd name="connsiteX9" fmla="*/ 421 w 660884"/>
              <a:gd name="connsiteY9" fmla="*/ 991989 h 994487"/>
              <a:gd name="connsiteX10" fmla="*/ 403833 w 660884"/>
              <a:gd name="connsiteY10" fmla="*/ 924754 h 994487"/>
              <a:gd name="connsiteX11" fmla="*/ 107998 w 660884"/>
              <a:gd name="connsiteY11" fmla="*/ 987507 h 994487"/>
              <a:gd name="connsiteX12" fmla="*/ 614504 w 660884"/>
              <a:gd name="connsiteY12" fmla="*/ 763389 h 994487"/>
              <a:gd name="connsiteX13" fmla="*/ 237986 w 660884"/>
              <a:gd name="connsiteY13" fmla="*/ 767871 h 994487"/>
              <a:gd name="connsiteX14" fmla="*/ 493480 w 660884"/>
              <a:gd name="connsiteY14" fmla="*/ 534789 h 994487"/>
              <a:gd name="connsiteX15" fmla="*/ 596574 w 660884"/>
              <a:gd name="connsiteY15" fmla="*/ 418248 h 994487"/>
              <a:gd name="connsiteX16" fmla="*/ 627951 w 660884"/>
              <a:gd name="connsiteY16" fmla="*/ 342048 h 994487"/>
              <a:gd name="connsiteX17" fmla="*/ 529339 w 660884"/>
              <a:gd name="connsiteY17" fmla="*/ 1389 h 99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0884" h="994487">
                <a:moveTo>
                  <a:pt x="529339" y="1389"/>
                </a:moveTo>
                <a:cubicBezTo>
                  <a:pt x="522616" y="-18034"/>
                  <a:pt x="578645" y="171719"/>
                  <a:pt x="587610" y="225507"/>
                </a:cubicBezTo>
                <a:cubicBezTo>
                  <a:pt x="596575" y="279295"/>
                  <a:pt x="630939" y="282284"/>
                  <a:pt x="583127" y="324119"/>
                </a:cubicBezTo>
                <a:cubicBezTo>
                  <a:pt x="535315" y="365954"/>
                  <a:pt x="292521" y="455602"/>
                  <a:pt x="300739" y="476519"/>
                </a:cubicBezTo>
                <a:cubicBezTo>
                  <a:pt x="308957" y="497436"/>
                  <a:pt x="630192" y="432442"/>
                  <a:pt x="632433" y="449624"/>
                </a:cubicBezTo>
                <a:cubicBezTo>
                  <a:pt x="634674" y="466806"/>
                  <a:pt x="309704" y="566913"/>
                  <a:pt x="314186" y="579613"/>
                </a:cubicBezTo>
                <a:cubicBezTo>
                  <a:pt x="318668" y="592313"/>
                  <a:pt x="687715" y="476518"/>
                  <a:pt x="659327" y="525824"/>
                </a:cubicBezTo>
                <a:cubicBezTo>
                  <a:pt x="630939" y="575130"/>
                  <a:pt x="199886" y="826889"/>
                  <a:pt x="143857" y="875448"/>
                </a:cubicBezTo>
                <a:cubicBezTo>
                  <a:pt x="87828" y="924007"/>
                  <a:pt x="347057" y="797754"/>
                  <a:pt x="323151" y="817177"/>
                </a:cubicBezTo>
                <a:cubicBezTo>
                  <a:pt x="299245" y="836601"/>
                  <a:pt x="-13026" y="974060"/>
                  <a:pt x="421" y="991989"/>
                </a:cubicBezTo>
                <a:cubicBezTo>
                  <a:pt x="13868" y="1009918"/>
                  <a:pt x="385904" y="925501"/>
                  <a:pt x="403833" y="924754"/>
                </a:cubicBezTo>
                <a:cubicBezTo>
                  <a:pt x="421762" y="924007"/>
                  <a:pt x="72886" y="1014401"/>
                  <a:pt x="107998" y="987507"/>
                </a:cubicBezTo>
                <a:cubicBezTo>
                  <a:pt x="143110" y="960613"/>
                  <a:pt x="592839" y="799995"/>
                  <a:pt x="614504" y="763389"/>
                </a:cubicBezTo>
                <a:cubicBezTo>
                  <a:pt x="636169" y="726783"/>
                  <a:pt x="258157" y="805971"/>
                  <a:pt x="237986" y="767871"/>
                </a:cubicBezTo>
                <a:cubicBezTo>
                  <a:pt x="217815" y="729771"/>
                  <a:pt x="433715" y="593059"/>
                  <a:pt x="493480" y="534789"/>
                </a:cubicBezTo>
                <a:cubicBezTo>
                  <a:pt x="553245" y="476519"/>
                  <a:pt x="574162" y="450372"/>
                  <a:pt x="596574" y="418248"/>
                </a:cubicBezTo>
                <a:cubicBezTo>
                  <a:pt x="618986" y="386125"/>
                  <a:pt x="637663" y="405548"/>
                  <a:pt x="627951" y="342048"/>
                </a:cubicBezTo>
                <a:cubicBezTo>
                  <a:pt x="618239" y="278548"/>
                  <a:pt x="536062" y="20812"/>
                  <a:pt x="529339" y="13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95212D0A-0826-4108-E409-A346745DA17A}"/>
              </a:ext>
            </a:extLst>
          </p:cNvPr>
          <p:cNvSpPr/>
          <p:nvPr/>
        </p:nvSpPr>
        <p:spPr>
          <a:xfrm>
            <a:off x="6091796" y="5275357"/>
            <a:ext cx="282537" cy="570688"/>
          </a:xfrm>
          <a:custGeom>
            <a:avLst/>
            <a:gdLst>
              <a:gd name="connsiteX0" fmla="*/ 282110 w 282537"/>
              <a:gd name="connsiteY0" fmla="*/ 372 h 570688"/>
              <a:gd name="connsiteX1" fmla="*/ 170051 w 282537"/>
              <a:gd name="connsiteY1" fmla="*/ 206561 h 570688"/>
              <a:gd name="connsiteX2" fmla="*/ 120745 w 282537"/>
              <a:gd name="connsiteY2" fmla="*/ 358961 h 570688"/>
              <a:gd name="connsiteX3" fmla="*/ 120745 w 282537"/>
              <a:gd name="connsiteY3" fmla="*/ 327584 h 570688"/>
              <a:gd name="connsiteX4" fmla="*/ 120745 w 282537"/>
              <a:gd name="connsiteY4" fmla="*/ 372408 h 570688"/>
              <a:gd name="connsiteX5" fmla="*/ 13169 w 282537"/>
              <a:gd name="connsiteY5" fmla="*/ 524808 h 570688"/>
              <a:gd name="connsiteX6" fmla="*/ 8686 w 282537"/>
              <a:gd name="connsiteY6" fmla="*/ 565149 h 570688"/>
              <a:gd name="connsiteX7" fmla="*/ 75922 w 282537"/>
              <a:gd name="connsiteY7" fmla="*/ 421714 h 570688"/>
              <a:gd name="connsiteX8" fmla="*/ 152122 w 282537"/>
              <a:gd name="connsiteY8" fmla="*/ 291725 h 570688"/>
              <a:gd name="connsiteX9" fmla="*/ 125228 w 282537"/>
              <a:gd name="connsiteY9" fmla="*/ 260349 h 570688"/>
              <a:gd name="connsiteX10" fmla="*/ 282110 w 282537"/>
              <a:gd name="connsiteY10" fmla="*/ 372 h 57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2537" h="570688">
                <a:moveTo>
                  <a:pt x="282110" y="372"/>
                </a:moveTo>
                <a:cubicBezTo>
                  <a:pt x="289581" y="-8593"/>
                  <a:pt x="196945" y="146796"/>
                  <a:pt x="170051" y="206561"/>
                </a:cubicBezTo>
                <a:cubicBezTo>
                  <a:pt x="143157" y="266326"/>
                  <a:pt x="128963" y="338790"/>
                  <a:pt x="120745" y="358961"/>
                </a:cubicBezTo>
                <a:cubicBezTo>
                  <a:pt x="112527" y="379132"/>
                  <a:pt x="120745" y="327584"/>
                  <a:pt x="120745" y="327584"/>
                </a:cubicBezTo>
                <a:cubicBezTo>
                  <a:pt x="120745" y="329825"/>
                  <a:pt x="138674" y="339537"/>
                  <a:pt x="120745" y="372408"/>
                </a:cubicBezTo>
                <a:cubicBezTo>
                  <a:pt x="102816" y="405279"/>
                  <a:pt x="31845" y="492685"/>
                  <a:pt x="13169" y="524808"/>
                </a:cubicBezTo>
                <a:cubicBezTo>
                  <a:pt x="-5508" y="556932"/>
                  <a:pt x="-1773" y="582331"/>
                  <a:pt x="8686" y="565149"/>
                </a:cubicBezTo>
                <a:cubicBezTo>
                  <a:pt x="19145" y="547967"/>
                  <a:pt x="52016" y="467285"/>
                  <a:pt x="75922" y="421714"/>
                </a:cubicBezTo>
                <a:cubicBezTo>
                  <a:pt x="99828" y="376143"/>
                  <a:pt x="143904" y="318619"/>
                  <a:pt x="152122" y="291725"/>
                </a:cubicBezTo>
                <a:cubicBezTo>
                  <a:pt x="160340" y="264831"/>
                  <a:pt x="108793" y="309655"/>
                  <a:pt x="125228" y="260349"/>
                </a:cubicBezTo>
                <a:cubicBezTo>
                  <a:pt x="141663" y="211043"/>
                  <a:pt x="274639" y="9337"/>
                  <a:pt x="282110" y="37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518D3EB8-F111-8697-DA9D-A00C36B65CD4}"/>
              </a:ext>
            </a:extLst>
          </p:cNvPr>
          <p:cNvSpPr/>
          <p:nvPr/>
        </p:nvSpPr>
        <p:spPr>
          <a:xfrm>
            <a:off x="5539893" y="5967674"/>
            <a:ext cx="443430" cy="99762"/>
          </a:xfrm>
          <a:custGeom>
            <a:avLst/>
            <a:gdLst>
              <a:gd name="connsiteX0" fmla="*/ 482 w 443430"/>
              <a:gd name="connsiteY0" fmla="*/ 99751 h 99762"/>
              <a:gd name="connsiteX1" fmla="*/ 422757 w 443430"/>
              <a:gd name="connsiteY1" fmla="*/ 14026 h 99762"/>
              <a:gd name="connsiteX2" fmla="*/ 340207 w 443430"/>
              <a:gd name="connsiteY2" fmla="*/ 7676 h 99762"/>
              <a:gd name="connsiteX3" fmla="*/ 482 w 443430"/>
              <a:gd name="connsiteY3" fmla="*/ 99751 h 9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430" h="99762">
                <a:moveTo>
                  <a:pt x="482" y="99751"/>
                </a:moveTo>
                <a:cubicBezTo>
                  <a:pt x="14240" y="100809"/>
                  <a:pt x="366136" y="29372"/>
                  <a:pt x="422757" y="14026"/>
                </a:cubicBezTo>
                <a:cubicBezTo>
                  <a:pt x="479378" y="-1320"/>
                  <a:pt x="408999" y="-5024"/>
                  <a:pt x="340207" y="7676"/>
                </a:cubicBezTo>
                <a:cubicBezTo>
                  <a:pt x="271415" y="20376"/>
                  <a:pt x="-13276" y="98693"/>
                  <a:pt x="482" y="9975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438A20F2-040F-8631-BE85-7ABB2ED2DB7D}"/>
              </a:ext>
            </a:extLst>
          </p:cNvPr>
          <p:cNvSpPr/>
          <p:nvPr/>
        </p:nvSpPr>
        <p:spPr>
          <a:xfrm>
            <a:off x="5368486" y="5997575"/>
            <a:ext cx="557547" cy="313117"/>
          </a:xfrm>
          <a:custGeom>
            <a:avLst/>
            <a:gdLst>
              <a:gd name="connsiteX0" fmla="*/ 324289 w 557547"/>
              <a:gd name="connsiteY0" fmla="*/ 3175 h 313117"/>
              <a:gd name="connsiteX1" fmla="*/ 206814 w 557547"/>
              <a:gd name="connsiteY1" fmla="*/ 152400 h 313117"/>
              <a:gd name="connsiteX2" fmla="*/ 3614 w 557547"/>
              <a:gd name="connsiteY2" fmla="*/ 311150 h 313117"/>
              <a:gd name="connsiteX3" fmla="*/ 108389 w 557547"/>
              <a:gd name="connsiteY3" fmla="*/ 234950 h 313117"/>
              <a:gd name="connsiteX4" fmla="*/ 489389 w 557547"/>
              <a:gd name="connsiteY4" fmla="*/ 142875 h 313117"/>
              <a:gd name="connsiteX5" fmla="*/ 375089 w 557547"/>
              <a:gd name="connsiteY5" fmla="*/ 177800 h 313117"/>
              <a:gd name="connsiteX6" fmla="*/ 517964 w 557547"/>
              <a:gd name="connsiteY6" fmla="*/ 101600 h 313117"/>
              <a:gd name="connsiteX7" fmla="*/ 556064 w 557547"/>
              <a:gd name="connsiteY7" fmla="*/ 0 h 313117"/>
              <a:gd name="connsiteX8" fmla="*/ 479864 w 557547"/>
              <a:gd name="connsiteY8" fmla="*/ 101600 h 313117"/>
              <a:gd name="connsiteX9" fmla="*/ 286189 w 557547"/>
              <a:gd name="connsiteY9" fmla="*/ 174625 h 313117"/>
              <a:gd name="connsiteX10" fmla="*/ 200464 w 557547"/>
              <a:gd name="connsiteY10" fmla="*/ 203200 h 313117"/>
              <a:gd name="connsiteX11" fmla="*/ 295714 w 557547"/>
              <a:gd name="connsiteY11" fmla="*/ 66675 h 313117"/>
              <a:gd name="connsiteX12" fmla="*/ 324289 w 557547"/>
              <a:gd name="connsiteY12" fmla="*/ 3175 h 3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7547" h="313117">
                <a:moveTo>
                  <a:pt x="324289" y="3175"/>
                </a:moveTo>
                <a:cubicBezTo>
                  <a:pt x="309472" y="17462"/>
                  <a:pt x="260260" y="101071"/>
                  <a:pt x="206814" y="152400"/>
                </a:cubicBezTo>
                <a:cubicBezTo>
                  <a:pt x="153368" y="203729"/>
                  <a:pt x="20018" y="297392"/>
                  <a:pt x="3614" y="311150"/>
                </a:cubicBezTo>
                <a:cubicBezTo>
                  <a:pt x="-12790" y="324908"/>
                  <a:pt x="27427" y="262996"/>
                  <a:pt x="108389" y="234950"/>
                </a:cubicBezTo>
                <a:cubicBezTo>
                  <a:pt x="189351" y="206904"/>
                  <a:pt x="444939" y="152400"/>
                  <a:pt x="489389" y="142875"/>
                </a:cubicBezTo>
                <a:cubicBezTo>
                  <a:pt x="533839" y="133350"/>
                  <a:pt x="370327" y="184679"/>
                  <a:pt x="375089" y="177800"/>
                </a:cubicBezTo>
                <a:cubicBezTo>
                  <a:pt x="379851" y="170921"/>
                  <a:pt x="487802" y="131233"/>
                  <a:pt x="517964" y="101600"/>
                </a:cubicBezTo>
                <a:cubicBezTo>
                  <a:pt x="548127" y="71967"/>
                  <a:pt x="562414" y="0"/>
                  <a:pt x="556064" y="0"/>
                </a:cubicBezTo>
                <a:cubicBezTo>
                  <a:pt x="549714" y="0"/>
                  <a:pt x="524843" y="72496"/>
                  <a:pt x="479864" y="101600"/>
                </a:cubicBezTo>
                <a:cubicBezTo>
                  <a:pt x="434885" y="130704"/>
                  <a:pt x="332756" y="157692"/>
                  <a:pt x="286189" y="174625"/>
                </a:cubicBezTo>
                <a:cubicBezTo>
                  <a:pt x="239622" y="191558"/>
                  <a:pt x="198876" y="221192"/>
                  <a:pt x="200464" y="203200"/>
                </a:cubicBezTo>
                <a:cubicBezTo>
                  <a:pt x="202051" y="185208"/>
                  <a:pt x="276135" y="95250"/>
                  <a:pt x="295714" y="66675"/>
                </a:cubicBezTo>
                <a:cubicBezTo>
                  <a:pt x="315293" y="38100"/>
                  <a:pt x="339106" y="-11112"/>
                  <a:pt x="324289" y="317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E0F05C30-37B4-F24A-4DB7-8B55231DF59D}"/>
              </a:ext>
            </a:extLst>
          </p:cNvPr>
          <p:cNvSpPr/>
          <p:nvPr/>
        </p:nvSpPr>
        <p:spPr>
          <a:xfrm>
            <a:off x="5854178" y="5882545"/>
            <a:ext cx="577729" cy="356979"/>
          </a:xfrm>
          <a:custGeom>
            <a:avLst/>
            <a:gdLst>
              <a:gd name="connsiteX0" fmla="*/ 149747 w 577729"/>
              <a:gd name="connsiteY0" fmla="*/ 730 h 356979"/>
              <a:gd name="connsiteX1" fmla="*/ 70372 w 577729"/>
              <a:gd name="connsiteY1" fmla="*/ 296005 h 356979"/>
              <a:gd name="connsiteX2" fmla="*/ 6872 w 577729"/>
              <a:gd name="connsiteY2" fmla="*/ 324580 h 356979"/>
              <a:gd name="connsiteX3" fmla="*/ 241822 w 577729"/>
              <a:gd name="connsiteY3" fmla="*/ 280130 h 356979"/>
              <a:gd name="connsiteX4" fmla="*/ 568847 w 577729"/>
              <a:gd name="connsiteY4" fmla="*/ 248380 h 356979"/>
              <a:gd name="connsiteX5" fmla="*/ 451372 w 577729"/>
              <a:gd name="connsiteY5" fmla="*/ 257905 h 356979"/>
              <a:gd name="connsiteX6" fmla="*/ 98947 w 577729"/>
              <a:gd name="connsiteY6" fmla="*/ 356330 h 356979"/>
              <a:gd name="connsiteX7" fmla="*/ 89422 w 577729"/>
              <a:gd name="connsiteY7" fmla="*/ 299180 h 356979"/>
              <a:gd name="connsiteX8" fmla="*/ 70372 w 577729"/>
              <a:gd name="connsiteY8" fmla="*/ 270605 h 356979"/>
              <a:gd name="connsiteX9" fmla="*/ 83072 w 577729"/>
              <a:gd name="connsiteY9" fmla="*/ 213455 h 356979"/>
              <a:gd name="connsiteX10" fmla="*/ 149747 w 577729"/>
              <a:gd name="connsiteY10" fmla="*/ 730 h 35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729" h="356979">
                <a:moveTo>
                  <a:pt x="149747" y="730"/>
                </a:moveTo>
                <a:cubicBezTo>
                  <a:pt x="147630" y="14488"/>
                  <a:pt x="94184" y="242030"/>
                  <a:pt x="70372" y="296005"/>
                </a:cubicBezTo>
                <a:cubicBezTo>
                  <a:pt x="46560" y="349980"/>
                  <a:pt x="-21703" y="327226"/>
                  <a:pt x="6872" y="324580"/>
                </a:cubicBezTo>
                <a:cubicBezTo>
                  <a:pt x="35447" y="321934"/>
                  <a:pt x="148160" y="292830"/>
                  <a:pt x="241822" y="280130"/>
                </a:cubicBezTo>
                <a:cubicBezTo>
                  <a:pt x="335484" y="267430"/>
                  <a:pt x="533922" y="252084"/>
                  <a:pt x="568847" y="248380"/>
                </a:cubicBezTo>
                <a:cubicBezTo>
                  <a:pt x="603772" y="244676"/>
                  <a:pt x="529689" y="239913"/>
                  <a:pt x="451372" y="257905"/>
                </a:cubicBezTo>
                <a:cubicBezTo>
                  <a:pt x="373055" y="275897"/>
                  <a:pt x="159272" y="349451"/>
                  <a:pt x="98947" y="356330"/>
                </a:cubicBezTo>
                <a:cubicBezTo>
                  <a:pt x="38622" y="363209"/>
                  <a:pt x="94185" y="313468"/>
                  <a:pt x="89422" y="299180"/>
                </a:cubicBezTo>
                <a:cubicBezTo>
                  <a:pt x="84659" y="284892"/>
                  <a:pt x="71430" y="284892"/>
                  <a:pt x="70372" y="270605"/>
                </a:cubicBezTo>
                <a:cubicBezTo>
                  <a:pt x="69314" y="256318"/>
                  <a:pt x="70901" y="255259"/>
                  <a:pt x="83072" y="213455"/>
                </a:cubicBezTo>
                <a:cubicBezTo>
                  <a:pt x="95243" y="171651"/>
                  <a:pt x="151864" y="-13028"/>
                  <a:pt x="149747" y="7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A8C98175-309E-2DD5-0F54-A4FCBB204C70}"/>
              </a:ext>
            </a:extLst>
          </p:cNvPr>
          <p:cNvSpPr/>
          <p:nvPr/>
        </p:nvSpPr>
        <p:spPr>
          <a:xfrm>
            <a:off x="5853342" y="5873487"/>
            <a:ext cx="585062" cy="299565"/>
          </a:xfrm>
          <a:custGeom>
            <a:avLst/>
            <a:gdLst>
              <a:gd name="connsiteX0" fmla="*/ 90258 w 585062"/>
              <a:gd name="connsiteY0" fmla="*/ 57413 h 299565"/>
              <a:gd name="connsiteX1" fmla="*/ 487133 w 585062"/>
              <a:gd name="connsiteY1" fmla="*/ 263 h 299565"/>
              <a:gd name="connsiteX2" fmla="*/ 455383 w 585062"/>
              <a:gd name="connsiteY2" fmla="*/ 35188 h 299565"/>
              <a:gd name="connsiteX3" fmla="*/ 582383 w 585062"/>
              <a:gd name="connsiteY3" fmla="*/ 12963 h 299565"/>
              <a:gd name="connsiteX4" fmla="*/ 541108 w 585062"/>
              <a:gd name="connsiteY4" fmla="*/ 63763 h 299565"/>
              <a:gd name="connsiteX5" fmla="*/ 531583 w 585062"/>
              <a:gd name="connsiteY5" fmla="*/ 298713 h 299565"/>
              <a:gd name="connsiteX6" fmla="*/ 541108 w 585062"/>
              <a:gd name="connsiteY6" fmla="*/ 139963 h 299565"/>
              <a:gd name="connsiteX7" fmla="*/ 477608 w 585062"/>
              <a:gd name="connsiteY7" fmla="*/ 66938 h 299565"/>
              <a:gd name="connsiteX8" fmla="*/ 302983 w 585062"/>
              <a:gd name="connsiteY8" fmla="*/ 54238 h 299565"/>
              <a:gd name="connsiteX9" fmla="*/ 471258 w 585062"/>
              <a:gd name="connsiteY9" fmla="*/ 12963 h 299565"/>
              <a:gd name="connsiteX10" fmla="*/ 26758 w 585062"/>
              <a:gd name="connsiteY10" fmla="*/ 85988 h 299565"/>
              <a:gd name="connsiteX11" fmla="*/ 90258 w 585062"/>
              <a:gd name="connsiteY11" fmla="*/ 57413 h 29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062" h="299565">
                <a:moveTo>
                  <a:pt x="90258" y="57413"/>
                </a:moveTo>
                <a:cubicBezTo>
                  <a:pt x="166987" y="43126"/>
                  <a:pt x="426279" y="3967"/>
                  <a:pt x="487133" y="263"/>
                </a:cubicBezTo>
                <a:cubicBezTo>
                  <a:pt x="547987" y="-3441"/>
                  <a:pt x="439508" y="33071"/>
                  <a:pt x="455383" y="35188"/>
                </a:cubicBezTo>
                <a:cubicBezTo>
                  <a:pt x="471258" y="37305"/>
                  <a:pt x="568095" y="8200"/>
                  <a:pt x="582383" y="12963"/>
                </a:cubicBezTo>
                <a:cubicBezTo>
                  <a:pt x="596671" y="17726"/>
                  <a:pt x="549575" y="16138"/>
                  <a:pt x="541108" y="63763"/>
                </a:cubicBezTo>
                <a:cubicBezTo>
                  <a:pt x="532641" y="111388"/>
                  <a:pt x="531583" y="286013"/>
                  <a:pt x="531583" y="298713"/>
                </a:cubicBezTo>
                <a:cubicBezTo>
                  <a:pt x="531583" y="311413"/>
                  <a:pt x="550104" y="178592"/>
                  <a:pt x="541108" y="139963"/>
                </a:cubicBezTo>
                <a:cubicBezTo>
                  <a:pt x="532112" y="101334"/>
                  <a:pt x="517295" y="81225"/>
                  <a:pt x="477608" y="66938"/>
                </a:cubicBezTo>
                <a:cubicBezTo>
                  <a:pt x="437921" y="52651"/>
                  <a:pt x="304041" y="63234"/>
                  <a:pt x="302983" y="54238"/>
                </a:cubicBezTo>
                <a:cubicBezTo>
                  <a:pt x="301925" y="45242"/>
                  <a:pt x="517296" y="7671"/>
                  <a:pt x="471258" y="12963"/>
                </a:cubicBezTo>
                <a:cubicBezTo>
                  <a:pt x="425221" y="18255"/>
                  <a:pt x="85495" y="79109"/>
                  <a:pt x="26758" y="85988"/>
                </a:cubicBezTo>
                <a:cubicBezTo>
                  <a:pt x="-31979" y="92867"/>
                  <a:pt x="13529" y="71700"/>
                  <a:pt x="90258" y="5741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B868F164-40EB-C5CA-7CB0-054E05B56EBE}"/>
              </a:ext>
            </a:extLst>
          </p:cNvPr>
          <p:cNvSpPr/>
          <p:nvPr/>
        </p:nvSpPr>
        <p:spPr>
          <a:xfrm>
            <a:off x="5982996" y="5984873"/>
            <a:ext cx="298077" cy="173203"/>
          </a:xfrm>
          <a:custGeom>
            <a:avLst/>
            <a:gdLst>
              <a:gd name="connsiteX0" fmla="*/ 52679 w 298077"/>
              <a:gd name="connsiteY0" fmla="*/ 2 h 173203"/>
              <a:gd name="connsiteX1" fmla="*/ 11404 w 298077"/>
              <a:gd name="connsiteY1" fmla="*/ 130177 h 173203"/>
              <a:gd name="connsiteX2" fmla="*/ 297154 w 298077"/>
              <a:gd name="connsiteY2" fmla="*/ 107952 h 173203"/>
              <a:gd name="connsiteX3" fmla="*/ 100304 w 298077"/>
              <a:gd name="connsiteY3" fmla="*/ 158752 h 173203"/>
              <a:gd name="connsiteX4" fmla="*/ 33629 w 298077"/>
              <a:gd name="connsiteY4" fmla="*/ 171452 h 173203"/>
              <a:gd name="connsiteX5" fmla="*/ 14579 w 298077"/>
              <a:gd name="connsiteY5" fmla="*/ 127002 h 173203"/>
              <a:gd name="connsiteX6" fmla="*/ 52679 w 298077"/>
              <a:gd name="connsiteY6" fmla="*/ 2 h 17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077" h="173203">
                <a:moveTo>
                  <a:pt x="52679" y="2"/>
                </a:moveTo>
                <a:cubicBezTo>
                  <a:pt x="52150" y="531"/>
                  <a:pt x="-29342" y="112185"/>
                  <a:pt x="11404" y="130177"/>
                </a:cubicBezTo>
                <a:cubicBezTo>
                  <a:pt x="52150" y="148169"/>
                  <a:pt x="282337" y="103189"/>
                  <a:pt x="297154" y="107952"/>
                </a:cubicBezTo>
                <a:cubicBezTo>
                  <a:pt x="311971" y="112715"/>
                  <a:pt x="144225" y="148169"/>
                  <a:pt x="100304" y="158752"/>
                </a:cubicBezTo>
                <a:cubicBezTo>
                  <a:pt x="56383" y="169335"/>
                  <a:pt x="47916" y="176744"/>
                  <a:pt x="33629" y="171452"/>
                </a:cubicBezTo>
                <a:cubicBezTo>
                  <a:pt x="19342" y="166160"/>
                  <a:pt x="11404" y="151873"/>
                  <a:pt x="14579" y="127002"/>
                </a:cubicBezTo>
                <a:cubicBezTo>
                  <a:pt x="17754" y="102131"/>
                  <a:pt x="53208" y="-527"/>
                  <a:pt x="52679" y="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3553899C-09E5-D8B2-FE6D-8CBB57F262CF}"/>
              </a:ext>
            </a:extLst>
          </p:cNvPr>
          <p:cNvSpPr/>
          <p:nvPr/>
        </p:nvSpPr>
        <p:spPr>
          <a:xfrm>
            <a:off x="6028660" y="5930407"/>
            <a:ext cx="308690" cy="179410"/>
          </a:xfrm>
          <a:custGeom>
            <a:avLst/>
            <a:gdLst>
              <a:gd name="connsiteX0" fmla="*/ 3840 w 308690"/>
              <a:gd name="connsiteY0" fmla="*/ 70343 h 179410"/>
              <a:gd name="connsiteX1" fmla="*/ 213390 w 308690"/>
              <a:gd name="connsiteY1" fmla="*/ 10018 h 179410"/>
              <a:gd name="connsiteX2" fmla="*/ 267365 w 308690"/>
              <a:gd name="connsiteY2" fmla="*/ 63993 h 179410"/>
              <a:gd name="connsiteX3" fmla="*/ 245140 w 308690"/>
              <a:gd name="connsiteY3" fmla="*/ 178293 h 179410"/>
              <a:gd name="connsiteX4" fmla="*/ 283240 w 308690"/>
              <a:gd name="connsiteY4" fmla="*/ 117968 h 179410"/>
              <a:gd name="connsiteX5" fmla="*/ 308640 w 308690"/>
              <a:gd name="connsiteY5" fmla="*/ 48118 h 179410"/>
              <a:gd name="connsiteX6" fmla="*/ 276890 w 308690"/>
              <a:gd name="connsiteY6" fmla="*/ 493 h 179410"/>
              <a:gd name="connsiteX7" fmla="*/ 162590 w 308690"/>
              <a:gd name="connsiteY7" fmla="*/ 25893 h 179410"/>
              <a:gd name="connsiteX8" fmla="*/ 83215 w 308690"/>
              <a:gd name="connsiteY8" fmla="*/ 67168 h 179410"/>
              <a:gd name="connsiteX9" fmla="*/ 3840 w 308690"/>
              <a:gd name="connsiteY9" fmla="*/ 70343 h 1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690" h="179410">
                <a:moveTo>
                  <a:pt x="3840" y="70343"/>
                </a:moveTo>
                <a:cubicBezTo>
                  <a:pt x="25536" y="60818"/>
                  <a:pt x="169469" y="11076"/>
                  <a:pt x="213390" y="10018"/>
                </a:cubicBezTo>
                <a:cubicBezTo>
                  <a:pt x="257311" y="8960"/>
                  <a:pt x="262073" y="35947"/>
                  <a:pt x="267365" y="63993"/>
                </a:cubicBezTo>
                <a:cubicBezTo>
                  <a:pt x="272657" y="92039"/>
                  <a:pt x="242494" y="169297"/>
                  <a:pt x="245140" y="178293"/>
                </a:cubicBezTo>
                <a:cubicBezTo>
                  <a:pt x="247786" y="187289"/>
                  <a:pt x="272657" y="139664"/>
                  <a:pt x="283240" y="117968"/>
                </a:cubicBezTo>
                <a:cubicBezTo>
                  <a:pt x="293823" y="96272"/>
                  <a:pt x="309698" y="67697"/>
                  <a:pt x="308640" y="48118"/>
                </a:cubicBezTo>
                <a:cubicBezTo>
                  <a:pt x="307582" y="28539"/>
                  <a:pt x="301232" y="4197"/>
                  <a:pt x="276890" y="493"/>
                </a:cubicBezTo>
                <a:cubicBezTo>
                  <a:pt x="252548" y="-3211"/>
                  <a:pt x="194869" y="14780"/>
                  <a:pt x="162590" y="25893"/>
                </a:cubicBezTo>
                <a:cubicBezTo>
                  <a:pt x="130311" y="37005"/>
                  <a:pt x="108086" y="59760"/>
                  <a:pt x="83215" y="67168"/>
                </a:cubicBezTo>
                <a:cubicBezTo>
                  <a:pt x="58344" y="74576"/>
                  <a:pt x="-17856" y="79868"/>
                  <a:pt x="3840" y="7034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88CBE5EE-8941-1C70-0C67-757C141099F2}"/>
              </a:ext>
            </a:extLst>
          </p:cNvPr>
          <p:cNvSpPr/>
          <p:nvPr/>
        </p:nvSpPr>
        <p:spPr>
          <a:xfrm>
            <a:off x="6261618" y="5821644"/>
            <a:ext cx="574140" cy="265358"/>
          </a:xfrm>
          <a:custGeom>
            <a:avLst/>
            <a:gdLst>
              <a:gd name="connsiteX0" fmla="*/ 15357 w 574140"/>
              <a:gd name="connsiteY0" fmla="*/ 4481 h 265358"/>
              <a:gd name="connsiteX1" fmla="*/ 66157 w 574140"/>
              <a:gd name="connsiteY1" fmla="*/ 26706 h 265358"/>
              <a:gd name="connsiteX2" fmla="*/ 237607 w 574140"/>
              <a:gd name="connsiteY2" fmla="*/ 83856 h 265358"/>
              <a:gd name="connsiteX3" fmla="*/ 116957 w 574140"/>
              <a:gd name="connsiteY3" fmla="*/ 83856 h 265358"/>
              <a:gd name="connsiteX4" fmla="*/ 567807 w 574140"/>
              <a:gd name="connsiteY4" fmla="*/ 93381 h 265358"/>
              <a:gd name="connsiteX5" fmla="*/ 383657 w 574140"/>
              <a:gd name="connsiteY5" fmla="*/ 128306 h 265358"/>
              <a:gd name="connsiteX6" fmla="*/ 415407 w 574140"/>
              <a:gd name="connsiteY6" fmla="*/ 128306 h 265358"/>
              <a:gd name="connsiteX7" fmla="*/ 256657 w 574140"/>
              <a:gd name="connsiteY7" fmla="*/ 128306 h 265358"/>
              <a:gd name="connsiteX8" fmla="*/ 307457 w 574140"/>
              <a:gd name="connsiteY8" fmla="*/ 172756 h 265358"/>
              <a:gd name="connsiteX9" fmla="*/ 374132 w 574140"/>
              <a:gd name="connsiteY9" fmla="*/ 204506 h 265358"/>
              <a:gd name="connsiteX10" fmla="*/ 542407 w 574140"/>
              <a:gd name="connsiteY10" fmla="*/ 248956 h 265358"/>
              <a:gd name="connsiteX11" fmla="*/ 418582 w 574140"/>
              <a:gd name="connsiteY11" fmla="*/ 248956 h 265358"/>
              <a:gd name="connsiteX12" fmla="*/ 110607 w 574140"/>
              <a:gd name="connsiteY12" fmla="*/ 264831 h 265358"/>
              <a:gd name="connsiteX13" fmla="*/ 326507 w 574140"/>
              <a:gd name="connsiteY13" fmla="*/ 226731 h 265358"/>
              <a:gd name="connsiteX14" fmla="*/ 212207 w 574140"/>
              <a:gd name="connsiteY14" fmla="*/ 217206 h 265358"/>
              <a:gd name="connsiteX15" fmla="*/ 304282 w 574140"/>
              <a:gd name="connsiteY15" fmla="*/ 175931 h 265358"/>
              <a:gd name="connsiteX16" fmla="*/ 418582 w 574140"/>
              <a:gd name="connsiteY16" fmla="*/ 106081 h 265358"/>
              <a:gd name="connsiteX17" fmla="*/ 323332 w 574140"/>
              <a:gd name="connsiteY17" fmla="*/ 112431 h 265358"/>
              <a:gd name="connsiteX18" fmla="*/ 15357 w 574140"/>
              <a:gd name="connsiteY18" fmla="*/ 4481 h 26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4140" h="265358">
                <a:moveTo>
                  <a:pt x="15357" y="4481"/>
                </a:moveTo>
                <a:cubicBezTo>
                  <a:pt x="-27505" y="-9806"/>
                  <a:pt x="29115" y="13477"/>
                  <a:pt x="66157" y="26706"/>
                </a:cubicBezTo>
                <a:cubicBezTo>
                  <a:pt x="103199" y="39935"/>
                  <a:pt x="229140" y="74331"/>
                  <a:pt x="237607" y="83856"/>
                </a:cubicBezTo>
                <a:cubicBezTo>
                  <a:pt x="246074" y="93381"/>
                  <a:pt x="116957" y="83856"/>
                  <a:pt x="116957" y="83856"/>
                </a:cubicBezTo>
                <a:cubicBezTo>
                  <a:pt x="171990" y="85443"/>
                  <a:pt x="523357" y="85973"/>
                  <a:pt x="567807" y="93381"/>
                </a:cubicBezTo>
                <a:cubicBezTo>
                  <a:pt x="612257" y="100789"/>
                  <a:pt x="409057" y="122485"/>
                  <a:pt x="383657" y="128306"/>
                </a:cubicBezTo>
                <a:cubicBezTo>
                  <a:pt x="358257" y="134127"/>
                  <a:pt x="415407" y="128306"/>
                  <a:pt x="415407" y="128306"/>
                </a:cubicBezTo>
                <a:cubicBezTo>
                  <a:pt x="394240" y="128306"/>
                  <a:pt x="274649" y="120898"/>
                  <a:pt x="256657" y="128306"/>
                </a:cubicBezTo>
                <a:cubicBezTo>
                  <a:pt x="238665" y="135714"/>
                  <a:pt x="287878" y="160056"/>
                  <a:pt x="307457" y="172756"/>
                </a:cubicBezTo>
                <a:cubicBezTo>
                  <a:pt x="327036" y="185456"/>
                  <a:pt x="334974" y="191806"/>
                  <a:pt x="374132" y="204506"/>
                </a:cubicBezTo>
                <a:cubicBezTo>
                  <a:pt x="413290" y="217206"/>
                  <a:pt x="534999" y="241548"/>
                  <a:pt x="542407" y="248956"/>
                </a:cubicBezTo>
                <a:cubicBezTo>
                  <a:pt x="549815" y="256364"/>
                  <a:pt x="490549" y="246310"/>
                  <a:pt x="418582" y="248956"/>
                </a:cubicBezTo>
                <a:cubicBezTo>
                  <a:pt x="346615" y="251602"/>
                  <a:pt x="125953" y="268535"/>
                  <a:pt x="110607" y="264831"/>
                </a:cubicBezTo>
                <a:cubicBezTo>
                  <a:pt x="95261" y="261127"/>
                  <a:pt x="309574" y="234668"/>
                  <a:pt x="326507" y="226731"/>
                </a:cubicBezTo>
                <a:cubicBezTo>
                  <a:pt x="343440" y="218794"/>
                  <a:pt x="215911" y="225673"/>
                  <a:pt x="212207" y="217206"/>
                </a:cubicBezTo>
                <a:cubicBezTo>
                  <a:pt x="208503" y="208739"/>
                  <a:pt x="269886" y="194452"/>
                  <a:pt x="304282" y="175931"/>
                </a:cubicBezTo>
                <a:cubicBezTo>
                  <a:pt x="338678" y="157410"/>
                  <a:pt x="415407" y="116664"/>
                  <a:pt x="418582" y="106081"/>
                </a:cubicBezTo>
                <a:cubicBezTo>
                  <a:pt x="421757" y="95498"/>
                  <a:pt x="387361" y="128306"/>
                  <a:pt x="323332" y="112431"/>
                </a:cubicBezTo>
                <a:cubicBezTo>
                  <a:pt x="259303" y="96556"/>
                  <a:pt x="58219" y="18768"/>
                  <a:pt x="15357" y="448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29DF2D30-BF2B-CC16-A0F5-02A4280B91E0}"/>
              </a:ext>
            </a:extLst>
          </p:cNvPr>
          <p:cNvSpPr/>
          <p:nvPr/>
        </p:nvSpPr>
        <p:spPr>
          <a:xfrm>
            <a:off x="6079991" y="5320735"/>
            <a:ext cx="499068" cy="564382"/>
          </a:xfrm>
          <a:custGeom>
            <a:avLst/>
            <a:gdLst>
              <a:gd name="connsiteX0" fmla="*/ 498609 w 499068"/>
              <a:gd name="connsiteY0" fmla="*/ 565 h 564382"/>
              <a:gd name="connsiteX1" fmla="*/ 358909 w 499068"/>
              <a:gd name="connsiteY1" fmla="*/ 210115 h 564382"/>
              <a:gd name="connsiteX2" fmla="*/ 387484 w 499068"/>
              <a:gd name="connsiteY2" fmla="*/ 216465 h 564382"/>
              <a:gd name="connsiteX3" fmla="*/ 317634 w 499068"/>
              <a:gd name="connsiteY3" fmla="*/ 225990 h 564382"/>
              <a:gd name="connsiteX4" fmla="*/ 231909 w 499068"/>
              <a:gd name="connsiteY4" fmla="*/ 273615 h 564382"/>
              <a:gd name="connsiteX5" fmla="*/ 134 w 499068"/>
              <a:gd name="connsiteY5" fmla="*/ 410140 h 564382"/>
              <a:gd name="connsiteX6" fmla="*/ 266834 w 499068"/>
              <a:gd name="connsiteY6" fmla="*/ 311715 h 564382"/>
              <a:gd name="connsiteX7" fmla="*/ 181109 w 499068"/>
              <a:gd name="connsiteY7" fmla="*/ 467290 h 564382"/>
              <a:gd name="connsiteX8" fmla="*/ 435109 w 499068"/>
              <a:gd name="connsiteY8" fmla="*/ 470465 h 564382"/>
              <a:gd name="connsiteX9" fmla="*/ 216034 w 499068"/>
              <a:gd name="connsiteY9" fmla="*/ 559365 h 564382"/>
              <a:gd name="connsiteX10" fmla="*/ 339859 w 499068"/>
              <a:gd name="connsiteY10" fmla="*/ 299015 h 564382"/>
              <a:gd name="connsiteX11" fmla="*/ 130309 w 499068"/>
              <a:gd name="connsiteY11" fmla="*/ 308540 h 564382"/>
              <a:gd name="connsiteX12" fmla="*/ 393834 w 499068"/>
              <a:gd name="connsiteY12" fmla="*/ 152965 h 564382"/>
              <a:gd name="connsiteX13" fmla="*/ 498609 w 499068"/>
              <a:gd name="connsiteY13" fmla="*/ 565 h 56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9068" h="564382">
                <a:moveTo>
                  <a:pt x="498609" y="565"/>
                </a:moveTo>
                <a:cubicBezTo>
                  <a:pt x="492788" y="10090"/>
                  <a:pt x="377430" y="174132"/>
                  <a:pt x="358909" y="210115"/>
                </a:cubicBezTo>
                <a:cubicBezTo>
                  <a:pt x="340388" y="246098"/>
                  <a:pt x="394363" y="213819"/>
                  <a:pt x="387484" y="216465"/>
                </a:cubicBezTo>
                <a:cubicBezTo>
                  <a:pt x="380605" y="219111"/>
                  <a:pt x="343563" y="216465"/>
                  <a:pt x="317634" y="225990"/>
                </a:cubicBezTo>
                <a:cubicBezTo>
                  <a:pt x="291705" y="235515"/>
                  <a:pt x="231909" y="273615"/>
                  <a:pt x="231909" y="273615"/>
                </a:cubicBezTo>
                <a:cubicBezTo>
                  <a:pt x="178992" y="304307"/>
                  <a:pt x="-5687" y="403790"/>
                  <a:pt x="134" y="410140"/>
                </a:cubicBezTo>
                <a:cubicBezTo>
                  <a:pt x="5955" y="416490"/>
                  <a:pt x="236672" y="302190"/>
                  <a:pt x="266834" y="311715"/>
                </a:cubicBezTo>
                <a:cubicBezTo>
                  <a:pt x="296996" y="321240"/>
                  <a:pt x="153063" y="440832"/>
                  <a:pt x="181109" y="467290"/>
                </a:cubicBezTo>
                <a:cubicBezTo>
                  <a:pt x="209155" y="493748"/>
                  <a:pt x="429288" y="455119"/>
                  <a:pt x="435109" y="470465"/>
                </a:cubicBezTo>
                <a:cubicBezTo>
                  <a:pt x="440930" y="485811"/>
                  <a:pt x="231909" y="587940"/>
                  <a:pt x="216034" y="559365"/>
                </a:cubicBezTo>
                <a:cubicBezTo>
                  <a:pt x="200159" y="530790"/>
                  <a:pt x="354146" y="340819"/>
                  <a:pt x="339859" y="299015"/>
                </a:cubicBezTo>
                <a:cubicBezTo>
                  <a:pt x="325572" y="257211"/>
                  <a:pt x="121313" y="332882"/>
                  <a:pt x="130309" y="308540"/>
                </a:cubicBezTo>
                <a:cubicBezTo>
                  <a:pt x="139305" y="284198"/>
                  <a:pt x="333509" y="201648"/>
                  <a:pt x="393834" y="152965"/>
                </a:cubicBezTo>
                <a:cubicBezTo>
                  <a:pt x="454159" y="104282"/>
                  <a:pt x="504430" y="-8960"/>
                  <a:pt x="498609" y="56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DB022FAE-61FA-B88B-4EC1-3D28894B9C6D}"/>
              </a:ext>
            </a:extLst>
          </p:cNvPr>
          <p:cNvSpPr/>
          <p:nvPr/>
        </p:nvSpPr>
        <p:spPr>
          <a:xfrm>
            <a:off x="5150701" y="6158957"/>
            <a:ext cx="500822" cy="1020486"/>
          </a:xfrm>
          <a:custGeom>
            <a:avLst/>
            <a:gdLst>
              <a:gd name="connsiteX0" fmla="*/ 500799 w 500822"/>
              <a:gd name="connsiteY0" fmla="*/ 543 h 1020486"/>
              <a:gd name="connsiteX1" fmla="*/ 253149 w 500822"/>
              <a:gd name="connsiteY1" fmla="*/ 156118 h 1020486"/>
              <a:gd name="connsiteX2" fmla="*/ 303949 w 500822"/>
              <a:gd name="connsiteY2" fmla="*/ 200568 h 1020486"/>
              <a:gd name="connsiteX3" fmla="*/ 167424 w 500822"/>
              <a:gd name="connsiteY3" fmla="*/ 495843 h 1020486"/>
              <a:gd name="connsiteX4" fmla="*/ 8674 w 500822"/>
              <a:gd name="connsiteY4" fmla="*/ 1003843 h 1020486"/>
              <a:gd name="connsiteX5" fmla="*/ 34074 w 500822"/>
              <a:gd name="connsiteY5" fmla="*/ 848268 h 1020486"/>
              <a:gd name="connsiteX6" fmla="*/ 145199 w 500822"/>
              <a:gd name="connsiteY6" fmla="*/ 362493 h 1020486"/>
              <a:gd name="connsiteX7" fmla="*/ 170599 w 500822"/>
              <a:gd name="connsiteY7" fmla="*/ 432343 h 1020486"/>
              <a:gd name="connsiteX8" fmla="*/ 237274 w 500822"/>
              <a:gd name="connsiteY8" fmla="*/ 283118 h 1020486"/>
              <a:gd name="connsiteX9" fmla="*/ 237274 w 500822"/>
              <a:gd name="connsiteY9" fmla="*/ 216443 h 1020486"/>
              <a:gd name="connsiteX10" fmla="*/ 500799 w 500822"/>
              <a:gd name="connsiteY10" fmla="*/ 543 h 10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0822" h="1020486">
                <a:moveTo>
                  <a:pt x="500799" y="543"/>
                </a:moveTo>
                <a:cubicBezTo>
                  <a:pt x="503445" y="-9511"/>
                  <a:pt x="285957" y="122781"/>
                  <a:pt x="253149" y="156118"/>
                </a:cubicBezTo>
                <a:cubicBezTo>
                  <a:pt x="220341" y="189456"/>
                  <a:pt x="318237" y="143947"/>
                  <a:pt x="303949" y="200568"/>
                </a:cubicBezTo>
                <a:cubicBezTo>
                  <a:pt x="289661" y="257189"/>
                  <a:pt x="216636" y="361964"/>
                  <a:pt x="167424" y="495843"/>
                </a:cubicBezTo>
                <a:cubicBezTo>
                  <a:pt x="118212" y="629722"/>
                  <a:pt x="30899" y="945106"/>
                  <a:pt x="8674" y="1003843"/>
                </a:cubicBezTo>
                <a:cubicBezTo>
                  <a:pt x="-13551" y="1062580"/>
                  <a:pt x="11320" y="955160"/>
                  <a:pt x="34074" y="848268"/>
                </a:cubicBezTo>
                <a:cubicBezTo>
                  <a:pt x="56828" y="741376"/>
                  <a:pt x="122445" y="431814"/>
                  <a:pt x="145199" y="362493"/>
                </a:cubicBezTo>
                <a:cubicBezTo>
                  <a:pt x="167953" y="293172"/>
                  <a:pt x="155253" y="445572"/>
                  <a:pt x="170599" y="432343"/>
                </a:cubicBezTo>
                <a:cubicBezTo>
                  <a:pt x="185945" y="419114"/>
                  <a:pt x="226161" y="319101"/>
                  <a:pt x="237274" y="283118"/>
                </a:cubicBezTo>
                <a:cubicBezTo>
                  <a:pt x="248387" y="247135"/>
                  <a:pt x="197057" y="264068"/>
                  <a:pt x="237274" y="216443"/>
                </a:cubicBezTo>
                <a:cubicBezTo>
                  <a:pt x="277491" y="168818"/>
                  <a:pt x="498153" y="10597"/>
                  <a:pt x="500799" y="54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15F1CDAF-6084-D1DA-4EDF-02483D622372}"/>
              </a:ext>
            </a:extLst>
          </p:cNvPr>
          <p:cNvSpPr/>
          <p:nvPr/>
        </p:nvSpPr>
        <p:spPr>
          <a:xfrm>
            <a:off x="5039802" y="7110698"/>
            <a:ext cx="906428" cy="3713252"/>
          </a:xfrm>
          <a:custGeom>
            <a:avLst/>
            <a:gdLst>
              <a:gd name="connsiteX0" fmla="*/ 194807 w 906428"/>
              <a:gd name="connsiteY0" fmla="*/ 18972 h 3713252"/>
              <a:gd name="connsiteX1" fmla="*/ 181555 w 906428"/>
              <a:gd name="connsiteY1" fmla="*/ 959876 h 3713252"/>
              <a:gd name="connsiteX2" fmla="*/ 155050 w 906428"/>
              <a:gd name="connsiteY2" fmla="*/ 880363 h 3713252"/>
              <a:gd name="connsiteX3" fmla="*/ 181555 w 906428"/>
              <a:gd name="connsiteY3" fmla="*/ 1582728 h 3713252"/>
              <a:gd name="connsiteX4" fmla="*/ 234563 w 906428"/>
              <a:gd name="connsiteY4" fmla="*/ 1463459 h 3713252"/>
              <a:gd name="connsiteX5" fmla="*/ 857415 w 906428"/>
              <a:gd name="connsiteY5" fmla="*/ 3504293 h 3713252"/>
              <a:gd name="connsiteX6" fmla="*/ 777902 w 906428"/>
              <a:gd name="connsiteY6" fmla="*/ 3345267 h 3713252"/>
              <a:gd name="connsiteX7" fmla="*/ 75537 w 906428"/>
              <a:gd name="connsiteY7" fmla="*/ 840606 h 3713252"/>
              <a:gd name="connsiteX8" fmla="*/ 22528 w 906428"/>
              <a:gd name="connsiteY8" fmla="*/ 350276 h 3713252"/>
              <a:gd name="connsiteX9" fmla="*/ 102041 w 906428"/>
              <a:gd name="connsiteY9" fmla="*/ 575563 h 3713252"/>
              <a:gd name="connsiteX10" fmla="*/ 88789 w 906428"/>
              <a:gd name="connsiteY10" fmla="*/ 270763 h 3713252"/>
              <a:gd name="connsiteX11" fmla="*/ 115294 w 906428"/>
              <a:gd name="connsiteY11" fmla="*/ 323772 h 3713252"/>
              <a:gd name="connsiteX12" fmla="*/ 194807 w 906428"/>
              <a:gd name="connsiteY12" fmla="*/ 18972 h 3713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6428" h="3713252">
                <a:moveTo>
                  <a:pt x="194807" y="18972"/>
                </a:moveTo>
                <a:cubicBezTo>
                  <a:pt x="205850" y="124989"/>
                  <a:pt x="188181" y="816311"/>
                  <a:pt x="181555" y="959876"/>
                </a:cubicBezTo>
                <a:cubicBezTo>
                  <a:pt x="174929" y="1103441"/>
                  <a:pt x="155050" y="776554"/>
                  <a:pt x="155050" y="880363"/>
                </a:cubicBezTo>
                <a:cubicBezTo>
                  <a:pt x="155050" y="984172"/>
                  <a:pt x="168303" y="1485546"/>
                  <a:pt x="181555" y="1582728"/>
                </a:cubicBezTo>
                <a:cubicBezTo>
                  <a:pt x="194807" y="1679910"/>
                  <a:pt x="121920" y="1143198"/>
                  <a:pt x="234563" y="1463459"/>
                </a:cubicBezTo>
                <a:cubicBezTo>
                  <a:pt x="347206" y="1783720"/>
                  <a:pt x="766859" y="3190658"/>
                  <a:pt x="857415" y="3504293"/>
                </a:cubicBezTo>
                <a:cubicBezTo>
                  <a:pt x="947972" y="3817928"/>
                  <a:pt x="908215" y="3789215"/>
                  <a:pt x="777902" y="3345267"/>
                </a:cubicBezTo>
                <a:cubicBezTo>
                  <a:pt x="647589" y="2901319"/>
                  <a:pt x="201433" y="1339771"/>
                  <a:pt x="75537" y="840606"/>
                </a:cubicBezTo>
                <a:cubicBezTo>
                  <a:pt x="-50359" y="341441"/>
                  <a:pt x="18111" y="394450"/>
                  <a:pt x="22528" y="350276"/>
                </a:cubicBezTo>
                <a:cubicBezTo>
                  <a:pt x="26945" y="306102"/>
                  <a:pt x="90998" y="588815"/>
                  <a:pt x="102041" y="575563"/>
                </a:cubicBezTo>
                <a:cubicBezTo>
                  <a:pt x="113084" y="562311"/>
                  <a:pt x="86580" y="312728"/>
                  <a:pt x="88789" y="270763"/>
                </a:cubicBezTo>
                <a:cubicBezTo>
                  <a:pt x="90998" y="228798"/>
                  <a:pt x="97624" y="363528"/>
                  <a:pt x="115294" y="323772"/>
                </a:cubicBezTo>
                <a:cubicBezTo>
                  <a:pt x="132964" y="284016"/>
                  <a:pt x="183764" y="-87045"/>
                  <a:pt x="194807" y="1897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5B1D5356-A44F-A080-DC41-A62D32A0A5B3}"/>
              </a:ext>
            </a:extLst>
          </p:cNvPr>
          <p:cNvSpPr/>
          <p:nvPr/>
        </p:nvSpPr>
        <p:spPr>
          <a:xfrm>
            <a:off x="5931832" y="7118398"/>
            <a:ext cx="404261" cy="3507044"/>
          </a:xfrm>
          <a:custGeom>
            <a:avLst/>
            <a:gdLst>
              <a:gd name="connsiteX0" fmla="*/ 309942 w 404261"/>
              <a:gd name="connsiteY0" fmla="*/ 37776 h 3507044"/>
              <a:gd name="connsiteX1" fmla="*/ 402707 w 404261"/>
              <a:gd name="connsiteY1" fmla="*/ 501602 h 3507044"/>
              <a:gd name="connsiteX2" fmla="*/ 362951 w 404261"/>
              <a:gd name="connsiteY2" fmla="*/ 488350 h 3507044"/>
              <a:gd name="connsiteX3" fmla="*/ 296690 w 404261"/>
              <a:gd name="connsiteY3" fmla="*/ 1495515 h 3507044"/>
              <a:gd name="connsiteX4" fmla="*/ 283438 w 404261"/>
              <a:gd name="connsiteY4" fmla="*/ 1482263 h 3507044"/>
              <a:gd name="connsiteX5" fmla="*/ 270185 w 404261"/>
              <a:gd name="connsiteY5" fmla="*/ 2833985 h 3507044"/>
              <a:gd name="connsiteX6" fmla="*/ 217177 w 404261"/>
              <a:gd name="connsiteY6" fmla="*/ 2741219 h 3507044"/>
              <a:gd name="connsiteX7" fmla="*/ 217177 w 404261"/>
              <a:gd name="connsiteY7" fmla="*/ 3205045 h 3507044"/>
              <a:gd name="connsiteX8" fmla="*/ 5142 w 404261"/>
              <a:gd name="connsiteY8" fmla="*/ 3496593 h 3507044"/>
              <a:gd name="connsiteX9" fmla="*/ 71403 w 404261"/>
              <a:gd name="connsiteY9" fmla="*/ 2833985 h 3507044"/>
              <a:gd name="connsiteX10" fmla="*/ 137664 w 404261"/>
              <a:gd name="connsiteY10" fmla="*/ 1482263 h 3507044"/>
              <a:gd name="connsiteX11" fmla="*/ 217177 w 404261"/>
              <a:gd name="connsiteY11" fmla="*/ 1601532 h 3507044"/>
              <a:gd name="connsiteX12" fmla="*/ 362951 w 404261"/>
              <a:gd name="connsiteY12" fmla="*/ 607619 h 3507044"/>
              <a:gd name="connsiteX13" fmla="*/ 256933 w 404261"/>
              <a:gd name="connsiteY13" fmla="*/ 90785 h 3507044"/>
              <a:gd name="connsiteX14" fmla="*/ 309942 w 404261"/>
              <a:gd name="connsiteY14" fmla="*/ 37776 h 350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4261" h="3507044">
                <a:moveTo>
                  <a:pt x="309942" y="37776"/>
                </a:moveTo>
                <a:cubicBezTo>
                  <a:pt x="334238" y="106245"/>
                  <a:pt x="393872" y="426506"/>
                  <a:pt x="402707" y="501602"/>
                </a:cubicBezTo>
                <a:cubicBezTo>
                  <a:pt x="411542" y="576698"/>
                  <a:pt x="380621" y="322698"/>
                  <a:pt x="362951" y="488350"/>
                </a:cubicBezTo>
                <a:cubicBezTo>
                  <a:pt x="345282" y="654002"/>
                  <a:pt x="309942" y="1329863"/>
                  <a:pt x="296690" y="1495515"/>
                </a:cubicBezTo>
                <a:cubicBezTo>
                  <a:pt x="283438" y="1661167"/>
                  <a:pt x="287855" y="1259185"/>
                  <a:pt x="283438" y="1482263"/>
                </a:cubicBezTo>
                <a:cubicBezTo>
                  <a:pt x="279020" y="1705341"/>
                  <a:pt x="281228" y="2624159"/>
                  <a:pt x="270185" y="2833985"/>
                </a:cubicBezTo>
                <a:cubicBezTo>
                  <a:pt x="259142" y="3043811"/>
                  <a:pt x="226012" y="2679376"/>
                  <a:pt x="217177" y="2741219"/>
                </a:cubicBezTo>
                <a:cubicBezTo>
                  <a:pt x="208342" y="2803062"/>
                  <a:pt x="252516" y="3079149"/>
                  <a:pt x="217177" y="3205045"/>
                </a:cubicBezTo>
                <a:cubicBezTo>
                  <a:pt x="181838" y="3330941"/>
                  <a:pt x="29438" y="3558436"/>
                  <a:pt x="5142" y="3496593"/>
                </a:cubicBezTo>
                <a:cubicBezTo>
                  <a:pt x="-19154" y="3434750"/>
                  <a:pt x="49316" y="3169707"/>
                  <a:pt x="71403" y="2833985"/>
                </a:cubicBezTo>
                <a:cubicBezTo>
                  <a:pt x="93490" y="2498263"/>
                  <a:pt x="113368" y="1687672"/>
                  <a:pt x="137664" y="1482263"/>
                </a:cubicBezTo>
                <a:cubicBezTo>
                  <a:pt x="161960" y="1276854"/>
                  <a:pt x="179629" y="1747306"/>
                  <a:pt x="217177" y="1601532"/>
                </a:cubicBezTo>
                <a:cubicBezTo>
                  <a:pt x="254725" y="1455758"/>
                  <a:pt x="356325" y="859410"/>
                  <a:pt x="362951" y="607619"/>
                </a:cubicBezTo>
                <a:cubicBezTo>
                  <a:pt x="369577" y="355828"/>
                  <a:pt x="265768" y="183550"/>
                  <a:pt x="256933" y="90785"/>
                </a:cubicBezTo>
                <a:cubicBezTo>
                  <a:pt x="248098" y="-1980"/>
                  <a:pt x="285646" y="-30693"/>
                  <a:pt x="309942" y="3777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E029F4B3-4885-8B7E-BD8D-CA25E111EA89}"/>
              </a:ext>
            </a:extLst>
          </p:cNvPr>
          <p:cNvSpPr/>
          <p:nvPr/>
        </p:nvSpPr>
        <p:spPr>
          <a:xfrm>
            <a:off x="6657145" y="7053731"/>
            <a:ext cx="368646" cy="1884489"/>
          </a:xfrm>
          <a:custGeom>
            <a:avLst/>
            <a:gdLst>
              <a:gd name="connsiteX0" fmla="*/ 245269 w 368646"/>
              <a:gd name="connsiteY0" fmla="*/ 212 h 1884489"/>
              <a:gd name="connsiteX1" fmla="*/ 271394 w 368646"/>
              <a:gd name="connsiteY1" fmla="*/ 783983 h 1884489"/>
              <a:gd name="connsiteX2" fmla="*/ 266169 w 368646"/>
              <a:gd name="connsiteY2" fmla="*/ 742182 h 1884489"/>
              <a:gd name="connsiteX3" fmla="*/ 4912 w 368646"/>
              <a:gd name="connsiteY3" fmla="*/ 1849912 h 1884489"/>
              <a:gd name="connsiteX4" fmla="*/ 114640 w 368646"/>
              <a:gd name="connsiteY4" fmla="*/ 1536404 h 1884489"/>
              <a:gd name="connsiteX5" fmla="*/ 349772 w 368646"/>
              <a:gd name="connsiteY5" fmla="*/ 846685 h 1884489"/>
              <a:gd name="connsiteX6" fmla="*/ 344546 w 368646"/>
              <a:gd name="connsiteY6" fmla="*/ 867586 h 1884489"/>
              <a:gd name="connsiteX7" fmla="*/ 245269 w 368646"/>
              <a:gd name="connsiteY7" fmla="*/ 212 h 188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646" h="1884489">
                <a:moveTo>
                  <a:pt x="245269" y="212"/>
                </a:moveTo>
                <a:cubicBezTo>
                  <a:pt x="233077" y="-13722"/>
                  <a:pt x="267911" y="660321"/>
                  <a:pt x="271394" y="783983"/>
                </a:cubicBezTo>
                <a:cubicBezTo>
                  <a:pt x="274877" y="907645"/>
                  <a:pt x="310583" y="564527"/>
                  <a:pt x="266169" y="742182"/>
                </a:cubicBezTo>
                <a:cubicBezTo>
                  <a:pt x="221755" y="919837"/>
                  <a:pt x="30167" y="1717542"/>
                  <a:pt x="4912" y="1849912"/>
                </a:cubicBezTo>
                <a:cubicBezTo>
                  <a:pt x="-20343" y="1982282"/>
                  <a:pt x="57163" y="1703609"/>
                  <a:pt x="114640" y="1536404"/>
                </a:cubicBezTo>
                <a:cubicBezTo>
                  <a:pt x="172117" y="1369200"/>
                  <a:pt x="311454" y="958154"/>
                  <a:pt x="349772" y="846685"/>
                </a:cubicBezTo>
                <a:cubicBezTo>
                  <a:pt x="388090" y="735216"/>
                  <a:pt x="358480" y="1013019"/>
                  <a:pt x="344546" y="867586"/>
                </a:cubicBezTo>
                <a:cubicBezTo>
                  <a:pt x="330612" y="722153"/>
                  <a:pt x="257461" y="14146"/>
                  <a:pt x="245269" y="21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F63E8C75-819C-67A2-9057-B00B249F6C09}"/>
              </a:ext>
            </a:extLst>
          </p:cNvPr>
          <p:cNvSpPr/>
          <p:nvPr/>
        </p:nvSpPr>
        <p:spPr>
          <a:xfrm>
            <a:off x="6357579" y="6210455"/>
            <a:ext cx="584781" cy="274124"/>
          </a:xfrm>
          <a:custGeom>
            <a:avLst/>
            <a:gdLst>
              <a:gd name="connsiteX0" fmla="*/ 429882 w 584781"/>
              <a:gd name="connsiteY0" fmla="*/ 2240 h 274124"/>
              <a:gd name="connsiteX1" fmla="*/ 64122 w 584781"/>
              <a:gd name="connsiteY1" fmla="*/ 44041 h 274124"/>
              <a:gd name="connsiteX2" fmla="*/ 17095 w 584781"/>
              <a:gd name="connsiteY2" fmla="*/ 80617 h 274124"/>
              <a:gd name="connsiteX3" fmla="*/ 252227 w 584781"/>
              <a:gd name="connsiteY3" fmla="*/ 101518 h 274124"/>
              <a:gd name="connsiteX4" fmla="*/ 189525 w 584781"/>
              <a:gd name="connsiteY4" fmla="*/ 138094 h 274124"/>
              <a:gd name="connsiteX5" fmla="*/ 450782 w 584781"/>
              <a:gd name="connsiteY5" fmla="*/ 101518 h 274124"/>
              <a:gd name="connsiteX6" fmla="*/ 189525 w 584781"/>
              <a:gd name="connsiteY6" fmla="*/ 268722 h 274124"/>
              <a:gd name="connsiteX7" fmla="*/ 456007 w 584781"/>
              <a:gd name="connsiteY7" fmla="*/ 226921 h 274124"/>
              <a:gd name="connsiteX8" fmla="*/ 576186 w 584781"/>
              <a:gd name="connsiteY8" fmla="*/ 164219 h 274124"/>
              <a:gd name="connsiteX9" fmla="*/ 231326 w 584781"/>
              <a:gd name="connsiteY9" fmla="*/ 143319 h 274124"/>
              <a:gd name="connsiteX10" fmla="*/ 194750 w 584781"/>
              <a:gd name="connsiteY10" fmla="*/ 117193 h 274124"/>
              <a:gd name="connsiteX11" fmla="*/ 429882 w 584781"/>
              <a:gd name="connsiteY11" fmla="*/ 2240 h 27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781" h="274124">
                <a:moveTo>
                  <a:pt x="429882" y="2240"/>
                </a:moveTo>
                <a:cubicBezTo>
                  <a:pt x="408111" y="-9952"/>
                  <a:pt x="132920" y="30978"/>
                  <a:pt x="64122" y="44041"/>
                </a:cubicBezTo>
                <a:cubicBezTo>
                  <a:pt x="-4676" y="57104"/>
                  <a:pt x="-14256" y="71038"/>
                  <a:pt x="17095" y="80617"/>
                </a:cubicBezTo>
                <a:cubicBezTo>
                  <a:pt x="48446" y="90196"/>
                  <a:pt x="223489" y="91939"/>
                  <a:pt x="252227" y="101518"/>
                </a:cubicBezTo>
                <a:cubicBezTo>
                  <a:pt x="280965" y="111097"/>
                  <a:pt x="156433" y="138094"/>
                  <a:pt x="189525" y="138094"/>
                </a:cubicBezTo>
                <a:cubicBezTo>
                  <a:pt x="222617" y="138094"/>
                  <a:pt x="450782" y="79747"/>
                  <a:pt x="450782" y="101518"/>
                </a:cubicBezTo>
                <a:cubicBezTo>
                  <a:pt x="450782" y="123289"/>
                  <a:pt x="188654" y="247822"/>
                  <a:pt x="189525" y="268722"/>
                </a:cubicBezTo>
                <a:cubicBezTo>
                  <a:pt x="190396" y="289623"/>
                  <a:pt x="391563" y="244338"/>
                  <a:pt x="456007" y="226921"/>
                </a:cubicBezTo>
                <a:cubicBezTo>
                  <a:pt x="520451" y="209504"/>
                  <a:pt x="613633" y="178153"/>
                  <a:pt x="576186" y="164219"/>
                </a:cubicBezTo>
                <a:cubicBezTo>
                  <a:pt x="538739" y="150285"/>
                  <a:pt x="294899" y="151157"/>
                  <a:pt x="231326" y="143319"/>
                </a:cubicBezTo>
                <a:cubicBezTo>
                  <a:pt x="167753" y="135481"/>
                  <a:pt x="166883" y="134610"/>
                  <a:pt x="194750" y="117193"/>
                </a:cubicBezTo>
                <a:cubicBezTo>
                  <a:pt x="222617" y="99776"/>
                  <a:pt x="451653" y="14432"/>
                  <a:pt x="429882" y="224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1C29A093-5067-7BB7-6DB9-6D0EC6B03A18}"/>
              </a:ext>
            </a:extLst>
          </p:cNvPr>
          <p:cNvSpPr/>
          <p:nvPr/>
        </p:nvSpPr>
        <p:spPr>
          <a:xfrm>
            <a:off x="5558130" y="6269923"/>
            <a:ext cx="647402" cy="113738"/>
          </a:xfrm>
          <a:custGeom>
            <a:avLst/>
            <a:gdLst>
              <a:gd name="connsiteX0" fmla="*/ 638889 w 647402"/>
              <a:gd name="connsiteY0" fmla="*/ 94301 h 113738"/>
              <a:gd name="connsiteX1" fmla="*/ 11872 w 647402"/>
              <a:gd name="connsiteY1" fmla="*/ 248 h 113738"/>
              <a:gd name="connsiteX2" fmla="*/ 215653 w 647402"/>
              <a:gd name="connsiteY2" fmla="*/ 68175 h 113738"/>
              <a:gd name="connsiteX3" fmla="*/ 58899 w 647402"/>
              <a:gd name="connsiteY3" fmla="*/ 109976 h 113738"/>
              <a:gd name="connsiteX4" fmla="*/ 356732 w 647402"/>
              <a:gd name="connsiteY4" fmla="*/ 109976 h 113738"/>
              <a:gd name="connsiteX5" fmla="*/ 638889 w 647402"/>
              <a:gd name="connsiteY5" fmla="*/ 94301 h 11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402" h="113738">
                <a:moveTo>
                  <a:pt x="638889" y="94301"/>
                </a:moveTo>
                <a:cubicBezTo>
                  <a:pt x="581412" y="76013"/>
                  <a:pt x="82411" y="4602"/>
                  <a:pt x="11872" y="248"/>
                </a:cubicBezTo>
                <a:cubicBezTo>
                  <a:pt x="-58667" y="-4106"/>
                  <a:pt x="207815" y="49887"/>
                  <a:pt x="215653" y="68175"/>
                </a:cubicBezTo>
                <a:cubicBezTo>
                  <a:pt x="223491" y="86463"/>
                  <a:pt x="35386" y="103009"/>
                  <a:pt x="58899" y="109976"/>
                </a:cubicBezTo>
                <a:cubicBezTo>
                  <a:pt x="82412" y="116943"/>
                  <a:pt x="266163" y="112589"/>
                  <a:pt x="356732" y="109976"/>
                </a:cubicBezTo>
                <a:cubicBezTo>
                  <a:pt x="447301" y="107364"/>
                  <a:pt x="696366" y="112589"/>
                  <a:pt x="638889" y="9430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73A7E417-B2BF-5B68-B33D-E221F245D3DB}"/>
              </a:ext>
            </a:extLst>
          </p:cNvPr>
          <p:cNvSpPr/>
          <p:nvPr/>
        </p:nvSpPr>
        <p:spPr>
          <a:xfrm>
            <a:off x="5498997" y="6421560"/>
            <a:ext cx="469007" cy="482064"/>
          </a:xfrm>
          <a:custGeom>
            <a:avLst/>
            <a:gdLst>
              <a:gd name="connsiteX0" fmla="*/ 34429 w 469007"/>
              <a:gd name="connsiteY0" fmla="*/ 141 h 482064"/>
              <a:gd name="connsiteX1" fmla="*/ 436765 w 469007"/>
              <a:gd name="connsiteY1" fmla="*/ 62842 h 482064"/>
              <a:gd name="connsiteX2" fmla="*/ 394964 w 469007"/>
              <a:gd name="connsiteY2" fmla="*/ 188246 h 482064"/>
              <a:gd name="connsiteX3" fmla="*/ 3078 w 469007"/>
              <a:gd name="connsiteY3" fmla="*/ 480854 h 482064"/>
              <a:gd name="connsiteX4" fmla="*/ 217309 w 469007"/>
              <a:gd name="connsiteY4" fmla="*/ 287523 h 482064"/>
              <a:gd name="connsiteX5" fmla="*/ 311362 w 469007"/>
              <a:gd name="connsiteY5" fmla="*/ 167345 h 482064"/>
              <a:gd name="connsiteX6" fmla="*/ 165058 w 469007"/>
              <a:gd name="connsiteY6" fmla="*/ 224822 h 482064"/>
              <a:gd name="connsiteX7" fmla="*/ 405414 w 469007"/>
              <a:gd name="connsiteY7" fmla="*/ 78518 h 482064"/>
              <a:gd name="connsiteX8" fmla="*/ 34429 w 469007"/>
              <a:gd name="connsiteY8" fmla="*/ 141 h 48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007" h="482064">
                <a:moveTo>
                  <a:pt x="34429" y="141"/>
                </a:moveTo>
                <a:cubicBezTo>
                  <a:pt x="39654" y="-2472"/>
                  <a:pt x="376676" y="31491"/>
                  <a:pt x="436765" y="62842"/>
                </a:cubicBezTo>
                <a:cubicBezTo>
                  <a:pt x="496854" y="94193"/>
                  <a:pt x="467245" y="118577"/>
                  <a:pt x="394964" y="188246"/>
                </a:cubicBezTo>
                <a:cubicBezTo>
                  <a:pt x="322683" y="257915"/>
                  <a:pt x="32687" y="464308"/>
                  <a:pt x="3078" y="480854"/>
                </a:cubicBezTo>
                <a:cubicBezTo>
                  <a:pt x="-26531" y="497400"/>
                  <a:pt x="165929" y="339774"/>
                  <a:pt x="217309" y="287523"/>
                </a:cubicBezTo>
                <a:cubicBezTo>
                  <a:pt x="268689" y="235272"/>
                  <a:pt x="320070" y="177795"/>
                  <a:pt x="311362" y="167345"/>
                </a:cubicBezTo>
                <a:cubicBezTo>
                  <a:pt x="302654" y="156895"/>
                  <a:pt x="149383" y="239626"/>
                  <a:pt x="165058" y="224822"/>
                </a:cubicBezTo>
                <a:cubicBezTo>
                  <a:pt x="180733" y="210018"/>
                  <a:pt x="425444" y="114223"/>
                  <a:pt x="405414" y="78518"/>
                </a:cubicBezTo>
                <a:cubicBezTo>
                  <a:pt x="385384" y="42813"/>
                  <a:pt x="29204" y="2754"/>
                  <a:pt x="34429" y="14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37EB7110-8811-4E61-D1F5-55B670A564B6}"/>
              </a:ext>
            </a:extLst>
          </p:cNvPr>
          <p:cNvSpPr/>
          <p:nvPr/>
        </p:nvSpPr>
        <p:spPr>
          <a:xfrm>
            <a:off x="6345042" y="6525788"/>
            <a:ext cx="339965" cy="168065"/>
          </a:xfrm>
          <a:custGeom>
            <a:avLst/>
            <a:gdLst>
              <a:gd name="connsiteX0" fmla="*/ 3507 w 339965"/>
              <a:gd name="connsiteY0" fmla="*/ 99693 h 168065"/>
              <a:gd name="connsiteX1" fmla="*/ 332691 w 339965"/>
              <a:gd name="connsiteY1" fmla="*/ 415 h 168065"/>
              <a:gd name="connsiteX2" fmla="*/ 222963 w 339965"/>
              <a:gd name="connsiteY2" fmla="*/ 68342 h 168065"/>
              <a:gd name="connsiteX3" fmla="*/ 123685 w 339965"/>
              <a:gd name="connsiteY3" fmla="*/ 167620 h 168065"/>
              <a:gd name="connsiteX4" fmla="*/ 155036 w 339965"/>
              <a:gd name="connsiteY4" fmla="*/ 104918 h 168065"/>
              <a:gd name="connsiteX5" fmla="*/ 3507 w 339965"/>
              <a:gd name="connsiteY5" fmla="*/ 99693 h 16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965" h="168065">
                <a:moveTo>
                  <a:pt x="3507" y="99693"/>
                </a:moveTo>
                <a:cubicBezTo>
                  <a:pt x="33116" y="82276"/>
                  <a:pt x="296115" y="5640"/>
                  <a:pt x="332691" y="415"/>
                </a:cubicBezTo>
                <a:cubicBezTo>
                  <a:pt x="369267" y="-4810"/>
                  <a:pt x="257797" y="40474"/>
                  <a:pt x="222963" y="68342"/>
                </a:cubicBezTo>
                <a:cubicBezTo>
                  <a:pt x="188129" y="96209"/>
                  <a:pt x="135006" y="161524"/>
                  <a:pt x="123685" y="167620"/>
                </a:cubicBezTo>
                <a:cubicBezTo>
                  <a:pt x="112364" y="173716"/>
                  <a:pt x="168970" y="115368"/>
                  <a:pt x="155036" y="104918"/>
                </a:cubicBezTo>
                <a:cubicBezTo>
                  <a:pt x="141102" y="94468"/>
                  <a:pt x="-26102" y="117110"/>
                  <a:pt x="3507" y="9969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D6D0416A-AF6A-7E07-28FE-91C086791705}"/>
              </a:ext>
            </a:extLst>
          </p:cNvPr>
          <p:cNvSpPr/>
          <p:nvPr/>
        </p:nvSpPr>
        <p:spPr>
          <a:xfrm>
            <a:off x="6259666" y="6535335"/>
            <a:ext cx="588046" cy="571309"/>
          </a:xfrm>
          <a:custGeom>
            <a:avLst/>
            <a:gdLst>
              <a:gd name="connsiteX0" fmla="*/ 580046 w 588046"/>
              <a:gd name="connsiteY0" fmla="*/ 1319 h 571309"/>
              <a:gd name="connsiteX1" fmla="*/ 172485 w 588046"/>
              <a:gd name="connsiteY1" fmla="*/ 226000 h 571309"/>
              <a:gd name="connsiteX2" fmla="*/ 36631 w 588046"/>
              <a:gd name="connsiteY2" fmla="*/ 445456 h 571309"/>
              <a:gd name="connsiteX3" fmla="*/ 224736 w 588046"/>
              <a:gd name="connsiteY3" fmla="*/ 226000 h 571309"/>
              <a:gd name="connsiteX4" fmla="*/ 88883 w 588046"/>
              <a:gd name="connsiteY4" fmla="*/ 361854 h 571309"/>
              <a:gd name="connsiteX5" fmla="*/ 376265 w 588046"/>
              <a:gd name="connsiteY5" fmla="*/ 236450 h 571309"/>
              <a:gd name="connsiteX6" fmla="*/ 55 w 588046"/>
              <a:gd name="connsiteY6" fmla="*/ 570859 h 571309"/>
              <a:gd name="connsiteX7" fmla="*/ 407616 w 588046"/>
              <a:gd name="connsiteY7" fmla="*/ 152848 h 571309"/>
              <a:gd name="connsiteX8" fmla="*/ 580046 w 588046"/>
              <a:gd name="connsiteY8" fmla="*/ 1319 h 57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8046" h="571309">
                <a:moveTo>
                  <a:pt x="580046" y="1319"/>
                </a:moveTo>
                <a:cubicBezTo>
                  <a:pt x="540858" y="13511"/>
                  <a:pt x="263054" y="151977"/>
                  <a:pt x="172485" y="226000"/>
                </a:cubicBezTo>
                <a:cubicBezTo>
                  <a:pt x="81916" y="300023"/>
                  <a:pt x="27923" y="445456"/>
                  <a:pt x="36631" y="445456"/>
                </a:cubicBezTo>
                <a:cubicBezTo>
                  <a:pt x="45339" y="445456"/>
                  <a:pt x="216027" y="239934"/>
                  <a:pt x="224736" y="226000"/>
                </a:cubicBezTo>
                <a:cubicBezTo>
                  <a:pt x="233445" y="212066"/>
                  <a:pt x="63628" y="360112"/>
                  <a:pt x="88883" y="361854"/>
                </a:cubicBezTo>
                <a:cubicBezTo>
                  <a:pt x="114138" y="363596"/>
                  <a:pt x="391070" y="201616"/>
                  <a:pt x="376265" y="236450"/>
                </a:cubicBezTo>
                <a:cubicBezTo>
                  <a:pt x="361460" y="271284"/>
                  <a:pt x="-5170" y="584793"/>
                  <a:pt x="55" y="570859"/>
                </a:cubicBezTo>
                <a:cubicBezTo>
                  <a:pt x="5280" y="556925"/>
                  <a:pt x="308338" y="242546"/>
                  <a:pt x="407616" y="152848"/>
                </a:cubicBezTo>
                <a:cubicBezTo>
                  <a:pt x="506894" y="63150"/>
                  <a:pt x="619234" y="-10873"/>
                  <a:pt x="580046" y="131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5AAE9E54-34A6-7B93-FB77-DBFF09F33D97}"/>
              </a:ext>
            </a:extLst>
          </p:cNvPr>
          <p:cNvSpPr/>
          <p:nvPr/>
        </p:nvSpPr>
        <p:spPr>
          <a:xfrm>
            <a:off x="5364545" y="6815899"/>
            <a:ext cx="699610" cy="293155"/>
          </a:xfrm>
          <a:custGeom>
            <a:avLst/>
            <a:gdLst>
              <a:gd name="connsiteX0" fmla="*/ 33028 w 699610"/>
              <a:gd name="connsiteY0" fmla="*/ 201468 h 293155"/>
              <a:gd name="connsiteX1" fmla="*/ 660045 w 699610"/>
              <a:gd name="connsiteY1" fmla="*/ 2912 h 293155"/>
              <a:gd name="connsiteX2" fmla="*/ 534641 w 699610"/>
              <a:gd name="connsiteY2" fmla="*/ 96965 h 293155"/>
              <a:gd name="connsiteX3" fmla="*/ 691396 w 699610"/>
              <a:gd name="connsiteY3" fmla="*/ 285070 h 293155"/>
              <a:gd name="connsiteX4" fmla="*/ 654820 w 699610"/>
              <a:gd name="connsiteY4" fmla="*/ 253719 h 293155"/>
              <a:gd name="connsiteX5" fmla="*/ 461489 w 699610"/>
              <a:gd name="connsiteY5" fmla="*/ 206693 h 293155"/>
              <a:gd name="connsiteX6" fmla="*/ 534641 w 699610"/>
              <a:gd name="connsiteY6" fmla="*/ 149216 h 293155"/>
              <a:gd name="connsiteX7" fmla="*/ 503290 w 699610"/>
              <a:gd name="connsiteY7" fmla="*/ 91740 h 293155"/>
              <a:gd name="connsiteX8" fmla="*/ 127080 w 699610"/>
              <a:gd name="connsiteY8" fmla="*/ 185792 h 293155"/>
              <a:gd name="connsiteX9" fmla="*/ 33028 w 699610"/>
              <a:gd name="connsiteY9" fmla="*/ 201468 h 29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9610" h="293155">
                <a:moveTo>
                  <a:pt x="33028" y="201468"/>
                </a:moveTo>
                <a:cubicBezTo>
                  <a:pt x="121856" y="170988"/>
                  <a:pt x="576443" y="20329"/>
                  <a:pt x="660045" y="2912"/>
                </a:cubicBezTo>
                <a:cubicBezTo>
                  <a:pt x="743647" y="-14505"/>
                  <a:pt x="529416" y="49939"/>
                  <a:pt x="534641" y="96965"/>
                </a:cubicBezTo>
                <a:cubicBezTo>
                  <a:pt x="539866" y="143991"/>
                  <a:pt x="691396" y="285070"/>
                  <a:pt x="691396" y="285070"/>
                </a:cubicBezTo>
                <a:cubicBezTo>
                  <a:pt x="711426" y="311196"/>
                  <a:pt x="693138" y="266782"/>
                  <a:pt x="654820" y="253719"/>
                </a:cubicBezTo>
                <a:cubicBezTo>
                  <a:pt x="616502" y="240656"/>
                  <a:pt x="481519" y="224110"/>
                  <a:pt x="461489" y="206693"/>
                </a:cubicBezTo>
                <a:cubicBezTo>
                  <a:pt x="441459" y="189276"/>
                  <a:pt x="527674" y="168375"/>
                  <a:pt x="534641" y="149216"/>
                </a:cubicBezTo>
                <a:cubicBezTo>
                  <a:pt x="541608" y="130057"/>
                  <a:pt x="571217" y="85644"/>
                  <a:pt x="503290" y="91740"/>
                </a:cubicBezTo>
                <a:cubicBezTo>
                  <a:pt x="435363" y="97836"/>
                  <a:pt x="199361" y="168375"/>
                  <a:pt x="127080" y="185792"/>
                </a:cubicBezTo>
                <a:cubicBezTo>
                  <a:pt x="54799" y="203209"/>
                  <a:pt x="-55800" y="231948"/>
                  <a:pt x="33028" y="20146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5D122E3D-179B-6DB9-0E1F-48E5840E4D33}"/>
              </a:ext>
            </a:extLst>
          </p:cNvPr>
          <p:cNvSpPr/>
          <p:nvPr/>
        </p:nvSpPr>
        <p:spPr>
          <a:xfrm>
            <a:off x="5961299" y="6222664"/>
            <a:ext cx="286824" cy="993254"/>
          </a:xfrm>
          <a:custGeom>
            <a:avLst/>
            <a:gdLst>
              <a:gd name="connsiteX0" fmla="*/ 183469 w 286824"/>
              <a:gd name="connsiteY0" fmla="*/ 481 h 993254"/>
              <a:gd name="connsiteX1" fmla="*/ 157343 w 286824"/>
              <a:gd name="connsiteY1" fmla="*/ 350566 h 993254"/>
              <a:gd name="connsiteX2" fmla="*/ 125992 w 286824"/>
              <a:gd name="connsiteY2" fmla="*/ 643174 h 993254"/>
              <a:gd name="connsiteX3" fmla="*/ 282747 w 286824"/>
              <a:gd name="connsiteY3" fmla="*/ 982808 h 993254"/>
              <a:gd name="connsiteX4" fmla="*/ 220045 w 286824"/>
              <a:gd name="connsiteY4" fmla="*/ 873080 h 993254"/>
              <a:gd name="connsiteX5" fmla="*/ 589 w 286824"/>
              <a:gd name="connsiteY5" fmla="*/ 538671 h 993254"/>
              <a:gd name="connsiteX6" fmla="*/ 157343 w 286824"/>
              <a:gd name="connsiteY6" fmla="*/ 596147 h 993254"/>
              <a:gd name="connsiteX7" fmla="*/ 214820 w 286824"/>
              <a:gd name="connsiteY7" fmla="*/ 350566 h 993254"/>
              <a:gd name="connsiteX8" fmla="*/ 167794 w 286824"/>
              <a:gd name="connsiteY8" fmla="*/ 428943 h 993254"/>
              <a:gd name="connsiteX9" fmla="*/ 183469 w 286824"/>
              <a:gd name="connsiteY9" fmla="*/ 481 h 99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6824" h="993254">
                <a:moveTo>
                  <a:pt x="183469" y="481"/>
                </a:moveTo>
                <a:cubicBezTo>
                  <a:pt x="181727" y="-12582"/>
                  <a:pt x="166922" y="243451"/>
                  <a:pt x="157343" y="350566"/>
                </a:cubicBezTo>
                <a:cubicBezTo>
                  <a:pt x="147763" y="457682"/>
                  <a:pt x="105091" y="537800"/>
                  <a:pt x="125992" y="643174"/>
                </a:cubicBezTo>
                <a:cubicBezTo>
                  <a:pt x="146893" y="748548"/>
                  <a:pt x="267072" y="944490"/>
                  <a:pt x="282747" y="982808"/>
                </a:cubicBezTo>
                <a:cubicBezTo>
                  <a:pt x="298422" y="1021126"/>
                  <a:pt x="267071" y="947103"/>
                  <a:pt x="220045" y="873080"/>
                </a:cubicBezTo>
                <a:cubicBezTo>
                  <a:pt x="173019" y="799057"/>
                  <a:pt x="11039" y="584826"/>
                  <a:pt x="589" y="538671"/>
                </a:cubicBezTo>
                <a:cubicBezTo>
                  <a:pt x="-9861" y="492516"/>
                  <a:pt x="121638" y="627498"/>
                  <a:pt x="157343" y="596147"/>
                </a:cubicBezTo>
                <a:cubicBezTo>
                  <a:pt x="193048" y="564796"/>
                  <a:pt x="213078" y="378433"/>
                  <a:pt x="214820" y="350566"/>
                </a:cubicBezTo>
                <a:cubicBezTo>
                  <a:pt x="216562" y="322699"/>
                  <a:pt x="168665" y="480324"/>
                  <a:pt x="167794" y="428943"/>
                </a:cubicBezTo>
                <a:cubicBezTo>
                  <a:pt x="166923" y="377562"/>
                  <a:pt x="185211" y="13544"/>
                  <a:pt x="183469" y="48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801CEE0A-F235-A22C-1810-B257BCB90ED9}"/>
              </a:ext>
            </a:extLst>
          </p:cNvPr>
          <p:cNvSpPr/>
          <p:nvPr/>
        </p:nvSpPr>
        <p:spPr>
          <a:xfrm>
            <a:off x="6198590" y="6074317"/>
            <a:ext cx="181719" cy="1473524"/>
          </a:xfrm>
          <a:custGeom>
            <a:avLst/>
            <a:gdLst>
              <a:gd name="connsiteX0" fmla="*/ 181309 w 181719"/>
              <a:gd name="connsiteY0" fmla="*/ 2524 h 1473524"/>
              <a:gd name="connsiteX1" fmla="*/ 144733 w 181719"/>
              <a:gd name="connsiteY1" fmla="*/ 430986 h 1473524"/>
              <a:gd name="connsiteX2" fmla="*/ 3655 w 181719"/>
              <a:gd name="connsiteY2" fmla="*/ 1078904 h 1473524"/>
              <a:gd name="connsiteX3" fmla="*/ 50681 w 181719"/>
              <a:gd name="connsiteY3" fmla="*/ 1026652 h 1473524"/>
              <a:gd name="connsiteX4" fmla="*/ 149959 w 181719"/>
              <a:gd name="connsiteY4" fmla="*/ 1465564 h 1473524"/>
              <a:gd name="connsiteX5" fmla="*/ 113383 w 181719"/>
              <a:gd name="connsiteY5" fmla="*/ 1261784 h 1473524"/>
              <a:gd name="connsiteX6" fmla="*/ 40231 w 181719"/>
              <a:gd name="connsiteY6" fmla="*/ 676568 h 1473524"/>
              <a:gd name="connsiteX7" fmla="*/ 40231 w 181719"/>
              <a:gd name="connsiteY7" fmla="*/ 796746 h 1473524"/>
              <a:gd name="connsiteX8" fmla="*/ 129058 w 181719"/>
              <a:gd name="connsiteY8" fmla="*/ 164504 h 1473524"/>
              <a:gd name="connsiteX9" fmla="*/ 129058 w 181719"/>
              <a:gd name="connsiteY9" fmla="*/ 248106 h 1473524"/>
              <a:gd name="connsiteX10" fmla="*/ 181309 w 181719"/>
              <a:gd name="connsiteY10" fmla="*/ 2524 h 147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719" h="1473524">
                <a:moveTo>
                  <a:pt x="181309" y="2524"/>
                </a:moveTo>
                <a:cubicBezTo>
                  <a:pt x="183922" y="33004"/>
                  <a:pt x="174342" y="251589"/>
                  <a:pt x="144733" y="430986"/>
                </a:cubicBezTo>
                <a:cubicBezTo>
                  <a:pt x="115124" y="610383"/>
                  <a:pt x="19330" y="979626"/>
                  <a:pt x="3655" y="1078904"/>
                </a:cubicBezTo>
                <a:cubicBezTo>
                  <a:pt x="-12020" y="1178182"/>
                  <a:pt x="26297" y="962209"/>
                  <a:pt x="50681" y="1026652"/>
                </a:cubicBezTo>
                <a:cubicBezTo>
                  <a:pt x="75065" y="1091095"/>
                  <a:pt x="139509" y="1426375"/>
                  <a:pt x="149959" y="1465564"/>
                </a:cubicBezTo>
                <a:cubicBezTo>
                  <a:pt x="160409" y="1504753"/>
                  <a:pt x="131671" y="1393283"/>
                  <a:pt x="113383" y="1261784"/>
                </a:cubicBezTo>
                <a:cubicBezTo>
                  <a:pt x="95095" y="1130285"/>
                  <a:pt x="52423" y="754074"/>
                  <a:pt x="40231" y="676568"/>
                </a:cubicBezTo>
                <a:cubicBezTo>
                  <a:pt x="28039" y="599062"/>
                  <a:pt x="25426" y="882090"/>
                  <a:pt x="40231" y="796746"/>
                </a:cubicBezTo>
                <a:cubicBezTo>
                  <a:pt x="55035" y="711402"/>
                  <a:pt x="114254" y="255944"/>
                  <a:pt x="129058" y="164504"/>
                </a:cubicBezTo>
                <a:cubicBezTo>
                  <a:pt x="143862" y="73064"/>
                  <a:pt x="121220" y="269007"/>
                  <a:pt x="129058" y="248106"/>
                </a:cubicBezTo>
                <a:cubicBezTo>
                  <a:pt x="136896" y="227205"/>
                  <a:pt x="178696" y="-27956"/>
                  <a:pt x="181309" y="252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4F7F0846-E1D0-4E3A-499D-E508F321F97A}"/>
              </a:ext>
            </a:extLst>
          </p:cNvPr>
          <p:cNvSpPr/>
          <p:nvPr/>
        </p:nvSpPr>
        <p:spPr>
          <a:xfrm>
            <a:off x="6498220" y="6755483"/>
            <a:ext cx="453864" cy="519883"/>
          </a:xfrm>
          <a:custGeom>
            <a:avLst/>
            <a:gdLst>
              <a:gd name="connsiteX0" fmla="*/ 430319 w 453864"/>
              <a:gd name="connsiteY0" fmla="*/ 11077 h 519883"/>
              <a:gd name="connsiteX1" fmla="*/ 59334 w 453864"/>
              <a:gd name="connsiteY1" fmla="*/ 303685 h 519883"/>
              <a:gd name="connsiteX2" fmla="*/ 1858 w 453864"/>
              <a:gd name="connsiteY2" fmla="*/ 517916 h 519883"/>
              <a:gd name="connsiteX3" fmla="*/ 69785 w 453864"/>
              <a:gd name="connsiteY3" fmla="*/ 178282 h 519883"/>
              <a:gd name="connsiteX4" fmla="*/ 137711 w 453864"/>
              <a:gd name="connsiteY4" fmla="*/ 141706 h 519883"/>
              <a:gd name="connsiteX5" fmla="*/ 383293 w 453864"/>
              <a:gd name="connsiteY5" fmla="*/ 68554 h 519883"/>
              <a:gd name="connsiteX6" fmla="*/ 430319 w 453864"/>
              <a:gd name="connsiteY6" fmla="*/ 11077 h 51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864" h="519883">
                <a:moveTo>
                  <a:pt x="430319" y="11077"/>
                </a:moveTo>
                <a:cubicBezTo>
                  <a:pt x="376326" y="50266"/>
                  <a:pt x="130744" y="219212"/>
                  <a:pt x="59334" y="303685"/>
                </a:cubicBezTo>
                <a:cubicBezTo>
                  <a:pt x="-12076" y="388158"/>
                  <a:pt x="116" y="538816"/>
                  <a:pt x="1858" y="517916"/>
                </a:cubicBezTo>
                <a:cubicBezTo>
                  <a:pt x="3600" y="497016"/>
                  <a:pt x="47143" y="240984"/>
                  <a:pt x="69785" y="178282"/>
                </a:cubicBezTo>
                <a:cubicBezTo>
                  <a:pt x="92427" y="115580"/>
                  <a:pt x="85460" y="159994"/>
                  <a:pt x="137711" y="141706"/>
                </a:cubicBezTo>
                <a:cubicBezTo>
                  <a:pt x="189962" y="123418"/>
                  <a:pt x="331042" y="89455"/>
                  <a:pt x="383293" y="68554"/>
                </a:cubicBezTo>
                <a:cubicBezTo>
                  <a:pt x="435544" y="47653"/>
                  <a:pt x="484312" y="-28112"/>
                  <a:pt x="430319" y="1107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87F23855-AE18-29D6-C4C3-3A81777B6032}"/>
              </a:ext>
            </a:extLst>
          </p:cNvPr>
          <p:cNvSpPr/>
          <p:nvPr/>
        </p:nvSpPr>
        <p:spPr>
          <a:xfrm>
            <a:off x="2569742" y="7474761"/>
            <a:ext cx="3044091" cy="2376625"/>
          </a:xfrm>
          <a:custGeom>
            <a:avLst/>
            <a:gdLst>
              <a:gd name="connsiteX0" fmla="*/ 150973 w 3044091"/>
              <a:gd name="connsiteY0" fmla="*/ 230183 h 2376625"/>
              <a:gd name="connsiteX1" fmla="*/ 210933 w 3044091"/>
              <a:gd name="connsiteY1" fmla="*/ 230183 h 2376625"/>
              <a:gd name="connsiteX2" fmla="*/ 1275235 w 3044091"/>
              <a:gd name="connsiteY2" fmla="*/ 200203 h 2376625"/>
              <a:gd name="connsiteX3" fmla="*/ 1417642 w 3044091"/>
              <a:gd name="connsiteY3" fmla="*/ 1047147 h 2376625"/>
              <a:gd name="connsiteX4" fmla="*/ 1649989 w 3044091"/>
              <a:gd name="connsiteY4" fmla="*/ 627423 h 2376625"/>
              <a:gd name="connsiteX5" fmla="*/ 2519419 w 3044091"/>
              <a:gd name="connsiteY5" fmla="*/ 1751685 h 2376625"/>
              <a:gd name="connsiteX6" fmla="*/ 2511924 w 3044091"/>
              <a:gd name="connsiteY6" fmla="*/ 1496852 h 2376625"/>
              <a:gd name="connsiteX7" fmla="*/ 3029084 w 3044091"/>
              <a:gd name="connsiteY7" fmla="*/ 2366282 h 2376625"/>
              <a:gd name="connsiteX8" fmla="*/ 2781747 w 3044091"/>
              <a:gd name="connsiteY8" fmla="*/ 1871606 h 2376625"/>
              <a:gd name="connsiteX9" fmla="*/ 1567543 w 3044091"/>
              <a:gd name="connsiteY9" fmla="*/ 387580 h 2376625"/>
              <a:gd name="connsiteX10" fmla="*/ 1605019 w 3044091"/>
              <a:gd name="connsiteY10" fmla="*/ 702373 h 2376625"/>
              <a:gd name="connsiteX11" fmla="*/ 1417642 w 3044091"/>
              <a:gd name="connsiteY11" fmla="*/ 12826 h 2376625"/>
              <a:gd name="connsiteX12" fmla="*/ 705609 w 3044091"/>
              <a:gd name="connsiteY12" fmla="*/ 245173 h 2376625"/>
              <a:gd name="connsiteX13" fmla="*/ 1005412 w 3044091"/>
              <a:gd name="connsiteY13" fmla="*/ 140242 h 2376625"/>
              <a:gd name="connsiteX14" fmla="*/ 46042 w 3044091"/>
              <a:gd name="connsiteY14" fmla="*/ 245173 h 2376625"/>
              <a:gd name="connsiteX15" fmla="*/ 150973 w 3044091"/>
              <a:gd name="connsiteY15" fmla="*/ 230183 h 237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44091" h="2376625">
                <a:moveTo>
                  <a:pt x="150973" y="230183"/>
                </a:moveTo>
                <a:cubicBezTo>
                  <a:pt x="178455" y="227685"/>
                  <a:pt x="210933" y="230183"/>
                  <a:pt x="210933" y="230183"/>
                </a:cubicBezTo>
                <a:cubicBezTo>
                  <a:pt x="398310" y="225186"/>
                  <a:pt x="1074117" y="64042"/>
                  <a:pt x="1275235" y="200203"/>
                </a:cubicBezTo>
                <a:cubicBezTo>
                  <a:pt x="1476353" y="336364"/>
                  <a:pt x="1355183" y="975944"/>
                  <a:pt x="1417642" y="1047147"/>
                </a:cubicBezTo>
                <a:cubicBezTo>
                  <a:pt x="1480101" y="1118350"/>
                  <a:pt x="1466360" y="510000"/>
                  <a:pt x="1649989" y="627423"/>
                </a:cubicBezTo>
                <a:cubicBezTo>
                  <a:pt x="1833618" y="744846"/>
                  <a:pt x="2375763" y="1606780"/>
                  <a:pt x="2519419" y="1751685"/>
                </a:cubicBezTo>
                <a:cubicBezTo>
                  <a:pt x="2663075" y="1896590"/>
                  <a:pt x="2426980" y="1394419"/>
                  <a:pt x="2511924" y="1496852"/>
                </a:cubicBezTo>
                <a:cubicBezTo>
                  <a:pt x="2596868" y="1599285"/>
                  <a:pt x="2984114" y="2303823"/>
                  <a:pt x="3029084" y="2366282"/>
                </a:cubicBezTo>
                <a:cubicBezTo>
                  <a:pt x="3074054" y="2428741"/>
                  <a:pt x="3025337" y="2201390"/>
                  <a:pt x="2781747" y="1871606"/>
                </a:cubicBezTo>
                <a:cubicBezTo>
                  <a:pt x="2538157" y="1541822"/>
                  <a:pt x="1763664" y="582452"/>
                  <a:pt x="1567543" y="387580"/>
                </a:cubicBezTo>
                <a:cubicBezTo>
                  <a:pt x="1371422" y="192708"/>
                  <a:pt x="1630003" y="764832"/>
                  <a:pt x="1605019" y="702373"/>
                </a:cubicBezTo>
                <a:cubicBezTo>
                  <a:pt x="1580036" y="639914"/>
                  <a:pt x="1567544" y="89026"/>
                  <a:pt x="1417642" y="12826"/>
                </a:cubicBezTo>
                <a:cubicBezTo>
                  <a:pt x="1267740" y="-63374"/>
                  <a:pt x="774314" y="223937"/>
                  <a:pt x="705609" y="245173"/>
                </a:cubicBezTo>
                <a:cubicBezTo>
                  <a:pt x="636904" y="266409"/>
                  <a:pt x="1115340" y="140242"/>
                  <a:pt x="1005412" y="140242"/>
                </a:cubicBezTo>
                <a:cubicBezTo>
                  <a:pt x="895484" y="140242"/>
                  <a:pt x="184701" y="227685"/>
                  <a:pt x="46042" y="245173"/>
                </a:cubicBezTo>
                <a:cubicBezTo>
                  <a:pt x="-92617" y="262661"/>
                  <a:pt x="123491" y="232681"/>
                  <a:pt x="150973" y="23018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3D67C231-09B0-B6C6-A1EB-6EDE937A96F7}"/>
              </a:ext>
            </a:extLst>
          </p:cNvPr>
          <p:cNvSpPr/>
          <p:nvPr/>
        </p:nvSpPr>
        <p:spPr>
          <a:xfrm>
            <a:off x="4507198" y="5620944"/>
            <a:ext cx="1144115" cy="3057191"/>
          </a:xfrm>
          <a:custGeom>
            <a:avLst/>
            <a:gdLst>
              <a:gd name="connsiteX0" fmla="*/ 1144094 w 1144115"/>
              <a:gd name="connsiteY0" fmla="*/ 367 h 3057191"/>
              <a:gd name="connsiteX1" fmla="*/ 139753 w 1144115"/>
              <a:gd name="connsiteY1" fmla="*/ 1184590 h 3057191"/>
              <a:gd name="connsiteX2" fmla="*/ 312140 w 1144115"/>
              <a:gd name="connsiteY2" fmla="*/ 1919108 h 3057191"/>
              <a:gd name="connsiteX3" fmla="*/ 252179 w 1144115"/>
              <a:gd name="connsiteY3" fmla="*/ 1806682 h 3057191"/>
              <a:gd name="connsiteX4" fmla="*/ 604448 w 1144115"/>
              <a:gd name="connsiteY4" fmla="*/ 3028381 h 3057191"/>
              <a:gd name="connsiteX5" fmla="*/ 477032 w 1144115"/>
              <a:gd name="connsiteY5" fmla="*/ 2571181 h 3057191"/>
              <a:gd name="connsiteX6" fmla="*/ 19832 w 1144115"/>
              <a:gd name="connsiteY6" fmla="*/ 1446918 h 3057191"/>
              <a:gd name="connsiteX7" fmla="*/ 94782 w 1144115"/>
              <a:gd name="connsiteY7" fmla="*/ 1551849 h 3057191"/>
              <a:gd name="connsiteX8" fmla="*/ 207209 w 1144115"/>
              <a:gd name="connsiteY8" fmla="*/ 1034689 h 3057191"/>
              <a:gd name="connsiteX9" fmla="*/ 109772 w 1144115"/>
              <a:gd name="connsiteY9" fmla="*/ 1057174 h 3057191"/>
              <a:gd name="connsiteX10" fmla="*/ 1144094 w 1144115"/>
              <a:gd name="connsiteY10" fmla="*/ 367 h 3057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4115" h="3057191">
                <a:moveTo>
                  <a:pt x="1144094" y="367"/>
                </a:moveTo>
                <a:cubicBezTo>
                  <a:pt x="1149091" y="21603"/>
                  <a:pt x="278412" y="864800"/>
                  <a:pt x="139753" y="1184590"/>
                </a:cubicBezTo>
                <a:cubicBezTo>
                  <a:pt x="1094" y="1504380"/>
                  <a:pt x="293402" y="1815426"/>
                  <a:pt x="312140" y="1919108"/>
                </a:cubicBezTo>
                <a:cubicBezTo>
                  <a:pt x="330878" y="2022790"/>
                  <a:pt x="203461" y="1621803"/>
                  <a:pt x="252179" y="1806682"/>
                </a:cubicBezTo>
                <a:cubicBezTo>
                  <a:pt x="300897" y="1991561"/>
                  <a:pt x="566972" y="2900964"/>
                  <a:pt x="604448" y="3028381"/>
                </a:cubicBezTo>
                <a:cubicBezTo>
                  <a:pt x="641924" y="3155798"/>
                  <a:pt x="574468" y="2834758"/>
                  <a:pt x="477032" y="2571181"/>
                </a:cubicBezTo>
                <a:cubicBezTo>
                  <a:pt x="379596" y="2307604"/>
                  <a:pt x="83540" y="1616807"/>
                  <a:pt x="19832" y="1446918"/>
                </a:cubicBezTo>
                <a:cubicBezTo>
                  <a:pt x="-43876" y="1277029"/>
                  <a:pt x="63553" y="1620554"/>
                  <a:pt x="94782" y="1551849"/>
                </a:cubicBezTo>
                <a:cubicBezTo>
                  <a:pt x="126011" y="1483144"/>
                  <a:pt x="204711" y="1117135"/>
                  <a:pt x="207209" y="1034689"/>
                </a:cubicBezTo>
                <a:cubicBezTo>
                  <a:pt x="209707" y="952243"/>
                  <a:pt x="-38880" y="1230810"/>
                  <a:pt x="109772" y="1057174"/>
                </a:cubicBezTo>
                <a:cubicBezTo>
                  <a:pt x="258424" y="883538"/>
                  <a:pt x="1139097" y="-20869"/>
                  <a:pt x="1144094" y="36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E5723D2F-CBEA-EEED-EBB1-762255EA1B77}"/>
              </a:ext>
            </a:extLst>
          </p:cNvPr>
          <p:cNvSpPr/>
          <p:nvPr/>
        </p:nvSpPr>
        <p:spPr>
          <a:xfrm>
            <a:off x="6243399" y="12323910"/>
            <a:ext cx="259742" cy="426154"/>
          </a:xfrm>
          <a:custGeom>
            <a:avLst/>
            <a:gdLst>
              <a:gd name="connsiteX0" fmla="*/ 147 w 259742"/>
              <a:gd name="connsiteY0" fmla="*/ 105 h 426154"/>
              <a:gd name="connsiteX1" fmla="*/ 203995 w 259742"/>
              <a:gd name="connsiteY1" fmla="*/ 302964 h 426154"/>
              <a:gd name="connsiteX2" fmla="*/ 250588 w 259742"/>
              <a:gd name="connsiteY2" fmla="*/ 425272 h 426154"/>
              <a:gd name="connsiteX3" fmla="*/ 238940 w 259742"/>
              <a:gd name="connsiteY3" fmla="*/ 337909 h 426154"/>
              <a:gd name="connsiteX4" fmla="*/ 147 w 259742"/>
              <a:gd name="connsiteY4" fmla="*/ 105 h 42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742" h="426154">
                <a:moveTo>
                  <a:pt x="147" y="105"/>
                </a:moveTo>
                <a:cubicBezTo>
                  <a:pt x="-5677" y="-5719"/>
                  <a:pt x="162255" y="232103"/>
                  <a:pt x="203995" y="302964"/>
                </a:cubicBezTo>
                <a:cubicBezTo>
                  <a:pt x="245735" y="373825"/>
                  <a:pt x="244764" y="419448"/>
                  <a:pt x="250588" y="425272"/>
                </a:cubicBezTo>
                <a:cubicBezTo>
                  <a:pt x="256412" y="431096"/>
                  <a:pt x="272915" y="408770"/>
                  <a:pt x="238940" y="337909"/>
                </a:cubicBezTo>
                <a:cubicBezTo>
                  <a:pt x="204966" y="267048"/>
                  <a:pt x="5971" y="5929"/>
                  <a:pt x="147" y="10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DF34AD2E-BB46-C95C-95A6-18F63FD1DAA8}"/>
              </a:ext>
            </a:extLst>
          </p:cNvPr>
          <p:cNvSpPr/>
          <p:nvPr/>
        </p:nvSpPr>
        <p:spPr>
          <a:xfrm>
            <a:off x="6958631" y="12066511"/>
            <a:ext cx="240206" cy="655683"/>
          </a:xfrm>
          <a:custGeom>
            <a:avLst/>
            <a:gdLst>
              <a:gd name="connsiteX0" fmla="*/ 1293 w 240206"/>
              <a:gd name="connsiteY0" fmla="*/ 1239 h 655683"/>
              <a:gd name="connsiteX1" fmla="*/ 123601 w 240206"/>
              <a:gd name="connsiteY1" fmla="*/ 397285 h 655683"/>
              <a:gd name="connsiteX2" fmla="*/ 234261 w 240206"/>
              <a:gd name="connsiteY2" fmla="*/ 647726 h 655683"/>
              <a:gd name="connsiteX3" fmla="*/ 205140 w 240206"/>
              <a:gd name="connsiteY3" fmla="*/ 537066 h 655683"/>
              <a:gd name="connsiteX4" fmla="*/ 1293 w 240206"/>
              <a:gd name="connsiteY4" fmla="*/ 1239 h 65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206" h="655683">
                <a:moveTo>
                  <a:pt x="1293" y="1239"/>
                </a:moveTo>
                <a:cubicBezTo>
                  <a:pt x="-12297" y="-22058"/>
                  <a:pt x="84773" y="289537"/>
                  <a:pt x="123601" y="397285"/>
                </a:cubicBezTo>
                <a:cubicBezTo>
                  <a:pt x="162429" y="505033"/>
                  <a:pt x="220671" y="624429"/>
                  <a:pt x="234261" y="647726"/>
                </a:cubicBezTo>
                <a:cubicBezTo>
                  <a:pt x="247851" y="671023"/>
                  <a:pt x="238144" y="645784"/>
                  <a:pt x="205140" y="537066"/>
                </a:cubicBezTo>
                <a:cubicBezTo>
                  <a:pt x="172136" y="428348"/>
                  <a:pt x="14883" y="24536"/>
                  <a:pt x="1293" y="123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3CE921C-17FD-0D3D-2F83-0BAC73A3EBE1}"/>
              </a:ext>
            </a:extLst>
          </p:cNvPr>
          <p:cNvSpPr/>
          <p:nvPr/>
        </p:nvSpPr>
        <p:spPr>
          <a:xfrm>
            <a:off x="6988643" y="12003684"/>
            <a:ext cx="776165" cy="790942"/>
          </a:xfrm>
          <a:custGeom>
            <a:avLst/>
            <a:gdLst>
              <a:gd name="connsiteX0" fmla="*/ 402 w 776165"/>
              <a:gd name="connsiteY0" fmla="*/ 0 h 790942"/>
              <a:gd name="connsiteX1" fmla="*/ 448865 w 776165"/>
              <a:gd name="connsiteY1" fmla="*/ 390222 h 790942"/>
              <a:gd name="connsiteX2" fmla="*/ 769196 w 776165"/>
              <a:gd name="connsiteY2" fmla="*/ 786268 h 790942"/>
              <a:gd name="connsiteX3" fmla="*/ 658537 w 776165"/>
              <a:gd name="connsiteY3" fmla="*/ 594069 h 790942"/>
              <a:gd name="connsiteX4" fmla="*/ 530404 w 776165"/>
              <a:gd name="connsiteY4" fmla="*/ 390222 h 790942"/>
              <a:gd name="connsiteX5" fmla="*/ 402 w 776165"/>
              <a:gd name="connsiteY5" fmla="*/ 0 h 79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65" h="790942">
                <a:moveTo>
                  <a:pt x="402" y="0"/>
                </a:moveTo>
                <a:cubicBezTo>
                  <a:pt x="-13188" y="0"/>
                  <a:pt x="320733" y="259177"/>
                  <a:pt x="448865" y="390222"/>
                </a:cubicBezTo>
                <a:cubicBezTo>
                  <a:pt x="576997" y="521267"/>
                  <a:pt x="734251" y="752293"/>
                  <a:pt x="769196" y="786268"/>
                </a:cubicBezTo>
                <a:cubicBezTo>
                  <a:pt x="804141" y="820243"/>
                  <a:pt x="698336" y="660077"/>
                  <a:pt x="658537" y="594069"/>
                </a:cubicBezTo>
                <a:cubicBezTo>
                  <a:pt x="618738" y="528061"/>
                  <a:pt x="643976" y="484380"/>
                  <a:pt x="530404" y="390222"/>
                </a:cubicBezTo>
                <a:cubicBezTo>
                  <a:pt x="416832" y="296064"/>
                  <a:pt x="13992" y="0"/>
                  <a:pt x="402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4C948083-47ED-2755-51A2-B11254B291E8}"/>
              </a:ext>
            </a:extLst>
          </p:cNvPr>
          <p:cNvSpPr/>
          <p:nvPr/>
        </p:nvSpPr>
        <p:spPr>
          <a:xfrm>
            <a:off x="7660133" y="11382258"/>
            <a:ext cx="948613" cy="1403334"/>
          </a:xfrm>
          <a:custGeom>
            <a:avLst/>
            <a:gdLst>
              <a:gd name="connsiteX0" fmla="*/ 33640 w 948613"/>
              <a:gd name="connsiteY0" fmla="*/ 79775 h 1403334"/>
              <a:gd name="connsiteX1" fmla="*/ 412213 w 948613"/>
              <a:gd name="connsiteY1" fmla="*/ 644723 h 1403334"/>
              <a:gd name="connsiteX2" fmla="*/ 936392 w 948613"/>
              <a:gd name="connsiteY2" fmla="*/ 1390221 h 1403334"/>
              <a:gd name="connsiteX3" fmla="*/ 755842 w 948613"/>
              <a:gd name="connsiteY3" fmla="*/ 1069890 h 1403334"/>
              <a:gd name="connsiteX4" fmla="*/ 458807 w 948613"/>
              <a:gd name="connsiteY4" fmla="*/ 435052 h 1403334"/>
              <a:gd name="connsiteX5" fmla="*/ 62761 w 948613"/>
              <a:gd name="connsiteY5" fmla="*/ 39006 h 1403334"/>
              <a:gd name="connsiteX6" fmla="*/ 33640 w 948613"/>
              <a:gd name="connsiteY6" fmla="*/ 79775 h 140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8613" h="1403334">
                <a:moveTo>
                  <a:pt x="33640" y="79775"/>
                </a:moveTo>
                <a:cubicBezTo>
                  <a:pt x="91882" y="180728"/>
                  <a:pt x="261754" y="426315"/>
                  <a:pt x="412213" y="644723"/>
                </a:cubicBezTo>
                <a:cubicBezTo>
                  <a:pt x="562672" y="863131"/>
                  <a:pt x="879121" y="1319360"/>
                  <a:pt x="936392" y="1390221"/>
                </a:cubicBezTo>
                <a:cubicBezTo>
                  <a:pt x="993664" y="1461082"/>
                  <a:pt x="835440" y="1229085"/>
                  <a:pt x="755842" y="1069890"/>
                </a:cubicBezTo>
                <a:cubicBezTo>
                  <a:pt x="676245" y="910695"/>
                  <a:pt x="574320" y="606866"/>
                  <a:pt x="458807" y="435052"/>
                </a:cubicBezTo>
                <a:cubicBezTo>
                  <a:pt x="343294" y="263238"/>
                  <a:pt x="127798" y="94336"/>
                  <a:pt x="62761" y="39006"/>
                </a:cubicBezTo>
                <a:cubicBezTo>
                  <a:pt x="-2276" y="-16324"/>
                  <a:pt x="-24602" y="-21178"/>
                  <a:pt x="33640" y="7977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9B64F6BD-A51B-EA73-074D-8405297DDB88}"/>
              </a:ext>
            </a:extLst>
          </p:cNvPr>
          <p:cNvSpPr/>
          <p:nvPr/>
        </p:nvSpPr>
        <p:spPr>
          <a:xfrm>
            <a:off x="7487445" y="11881017"/>
            <a:ext cx="783128" cy="664662"/>
          </a:xfrm>
          <a:custGeom>
            <a:avLst/>
            <a:gdLst>
              <a:gd name="connsiteX0" fmla="*/ 14130 w 783128"/>
              <a:gd name="connsiteY0" fmla="*/ 244975 h 664662"/>
              <a:gd name="connsiteX1" fmla="*/ 247098 w 783128"/>
              <a:gd name="connsiteY1" fmla="*/ 81898 h 664662"/>
              <a:gd name="connsiteX2" fmla="*/ 410175 w 783128"/>
              <a:gd name="connsiteY2" fmla="*/ 250800 h 664662"/>
              <a:gd name="connsiteX3" fmla="*/ 643144 w 783128"/>
              <a:gd name="connsiteY3" fmla="*/ 477944 h 664662"/>
              <a:gd name="connsiteX4" fmla="*/ 782924 w 783128"/>
              <a:gd name="connsiteY4" fmla="*/ 664318 h 664662"/>
              <a:gd name="connsiteX5" fmla="*/ 614023 w 783128"/>
              <a:gd name="connsiteY5" fmla="*/ 431350 h 664662"/>
              <a:gd name="connsiteX6" fmla="*/ 322812 w 783128"/>
              <a:gd name="connsiteY6" fmla="*/ 6183 h 664662"/>
              <a:gd name="connsiteX7" fmla="*/ 381054 w 783128"/>
              <a:gd name="connsiteY7" fmla="*/ 169261 h 664662"/>
              <a:gd name="connsiteX8" fmla="*/ 322812 w 783128"/>
              <a:gd name="connsiteY8" fmla="*/ 35304 h 664662"/>
              <a:gd name="connsiteX9" fmla="*/ 54899 w 783128"/>
              <a:gd name="connsiteY9" fmla="*/ 169261 h 664662"/>
              <a:gd name="connsiteX10" fmla="*/ 14130 w 783128"/>
              <a:gd name="connsiteY10" fmla="*/ 244975 h 66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3128" h="664662">
                <a:moveTo>
                  <a:pt x="14130" y="244975"/>
                </a:moveTo>
                <a:cubicBezTo>
                  <a:pt x="46163" y="230415"/>
                  <a:pt x="181091" y="80927"/>
                  <a:pt x="247098" y="81898"/>
                </a:cubicBezTo>
                <a:cubicBezTo>
                  <a:pt x="313106" y="82869"/>
                  <a:pt x="344167" y="184792"/>
                  <a:pt x="410175" y="250800"/>
                </a:cubicBezTo>
                <a:cubicBezTo>
                  <a:pt x="476183" y="316808"/>
                  <a:pt x="581019" y="409024"/>
                  <a:pt x="643144" y="477944"/>
                </a:cubicBezTo>
                <a:cubicBezTo>
                  <a:pt x="705269" y="546864"/>
                  <a:pt x="787777" y="672084"/>
                  <a:pt x="782924" y="664318"/>
                </a:cubicBezTo>
                <a:cubicBezTo>
                  <a:pt x="778071" y="656552"/>
                  <a:pt x="690708" y="541039"/>
                  <a:pt x="614023" y="431350"/>
                </a:cubicBezTo>
                <a:cubicBezTo>
                  <a:pt x="537338" y="321661"/>
                  <a:pt x="361640" y="49864"/>
                  <a:pt x="322812" y="6183"/>
                </a:cubicBezTo>
                <a:cubicBezTo>
                  <a:pt x="283984" y="-37498"/>
                  <a:pt x="381054" y="164408"/>
                  <a:pt x="381054" y="169261"/>
                </a:cubicBezTo>
                <a:cubicBezTo>
                  <a:pt x="381054" y="174114"/>
                  <a:pt x="377171" y="35304"/>
                  <a:pt x="322812" y="35304"/>
                </a:cubicBezTo>
                <a:cubicBezTo>
                  <a:pt x="268453" y="35304"/>
                  <a:pt x="101493" y="130433"/>
                  <a:pt x="54899" y="169261"/>
                </a:cubicBezTo>
                <a:cubicBezTo>
                  <a:pt x="8305" y="208089"/>
                  <a:pt x="-17903" y="259535"/>
                  <a:pt x="14130" y="24497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5B613A72-75C9-AA7B-920E-8A5631B9A2F7}"/>
              </a:ext>
            </a:extLst>
          </p:cNvPr>
          <p:cNvSpPr/>
          <p:nvPr/>
        </p:nvSpPr>
        <p:spPr>
          <a:xfrm>
            <a:off x="7617855" y="9156332"/>
            <a:ext cx="763485" cy="2244767"/>
          </a:xfrm>
          <a:custGeom>
            <a:avLst/>
            <a:gdLst>
              <a:gd name="connsiteX0" fmla="*/ 728229 w 763485"/>
              <a:gd name="connsiteY0" fmla="*/ 104152 h 2244767"/>
              <a:gd name="connsiteX1" fmla="*/ 565151 w 763485"/>
              <a:gd name="connsiteY1" fmla="*/ 1088443 h 2244767"/>
              <a:gd name="connsiteX2" fmla="*/ 204 w 763485"/>
              <a:gd name="connsiteY2" fmla="*/ 2241635 h 2244767"/>
              <a:gd name="connsiteX3" fmla="*/ 501085 w 763485"/>
              <a:gd name="connsiteY3" fmla="*/ 1426246 h 2244767"/>
              <a:gd name="connsiteX4" fmla="*/ 600097 w 763485"/>
              <a:gd name="connsiteY4" fmla="*/ 1327235 h 2244767"/>
              <a:gd name="connsiteX5" fmla="*/ 536030 w 763485"/>
              <a:gd name="connsiteY5" fmla="*/ 1350532 h 2244767"/>
              <a:gd name="connsiteX6" fmla="*/ 745702 w 763485"/>
              <a:gd name="connsiteY6" fmla="*/ 168218 h 2244767"/>
              <a:gd name="connsiteX7" fmla="*/ 728229 w 763485"/>
              <a:gd name="connsiteY7" fmla="*/ 104152 h 224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485" h="2244767">
                <a:moveTo>
                  <a:pt x="728229" y="104152"/>
                </a:moveTo>
                <a:cubicBezTo>
                  <a:pt x="698137" y="257523"/>
                  <a:pt x="686488" y="732196"/>
                  <a:pt x="565151" y="1088443"/>
                </a:cubicBezTo>
                <a:cubicBezTo>
                  <a:pt x="443814" y="1444690"/>
                  <a:pt x="10882" y="2185335"/>
                  <a:pt x="204" y="2241635"/>
                </a:cubicBezTo>
                <a:cubicBezTo>
                  <a:pt x="-10474" y="2297935"/>
                  <a:pt x="401103" y="1578646"/>
                  <a:pt x="501085" y="1426246"/>
                </a:cubicBezTo>
                <a:cubicBezTo>
                  <a:pt x="601067" y="1273846"/>
                  <a:pt x="594273" y="1339854"/>
                  <a:pt x="600097" y="1327235"/>
                </a:cubicBezTo>
                <a:cubicBezTo>
                  <a:pt x="605921" y="1314616"/>
                  <a:pt x="511762" y="1543702"/>
                  <a:pt x="536030" y="1350532"/>
                </a:cubicBezTo>
                <a:cubicBezTo>
                  <a:pt x="560297" y="1157363"/>
                  <a:pt x="710757" y="374007"/>
                  <a:pt x="745702" y="168218"/>
                </a:cubicBezTo>
                <a:cubicBezTo>
                  <a:pt x="780647" y="-37571"/>
                  <a:pt x="758321" y="-49219"/>
                  <a:pt x="728229" y="1041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6B52F304-12A9-48FB-4A7A-79DD39D8DF10}"/>
              </a:ext>
            </a:extLst>
          </p:cNvPr>
          <p:cNvSpPr/>
          <p:nvPr/>
        </p:nvSpPr>
        <p:spPr>
          <a:xfrm>
            <a:off x="5059393" y="1778645"/>
            <a:ext cx="214158" cy="250760"/>
          </a:xfrm>
          <a:custGeom>
            <a:avLst/>
            <a:gdLst>
              <a:gd name="connsiteX0" fmla="*/ 1122 w 214158"/>
              <a:gd name="connsiteY0" fmla="*/ 51 h 250760"/>
              <a:gd name="connsiteX1" fmla="*/ 138908 w 214158"/>
              <a:gd name="connsiteY1" fmla="*/ 181678 h 250760"/>
              <a:gd name="connsiteX2" fmla="*/ 214065 w 214158"/>
              <a:gd name="connsiteY2" fmla="*/ 250571 h 250760"/>
              <a:gd name="connsiteX3" fmla="*/ 151434 w 214158"/>
              <a:gd name="connsiteY3" fmla="*/ 200467 h 250760"/>
              <a:gd name="connsiteX4" fmla="*/ 26174 w 214158"/>
              <a:gd name="connsiteY4" fmla="*/ 150363 h 250760"/>
              <a:gd name="connsiteX5" fmla="*/ 70015 w 214158"/>
              <a:gd name="connsiteY5" fmla="*/ 162889 h 250760"/>
              <a:gd name="connsiteX6" fmla="*/ 1122 w 214158"/>
              <a:gd name="connsiteY6" fmla="*/ 51 h 25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158" h="250760">
                <a:moveTo>
                  <a:pt x="1122" y="51"/>
                </a:moveTo>
                <a:cubicBezTo>
                  <a:pt x="12604" y="3183"/>
                  <a:pt x="103418" y="139925"/>
                  <a:pt x="138908" y="181678"/>
                </a:cubicBezTo>
                <a:cubicBezTo>
                  <a:pt x="174399" y="223431"/>
                  <a:pt x="211977" y="247440"/>
                  <a:pt x="214065" y="250571"/>
                </a:cubicBezTo>
                <a:cubicBezTo>
                  <a:pt x="216153" y="253702"/>
                  <a:pt x="182749" y="217168"/>
                  <a:pt x="151434" y="200467"/>
                </a:cubicBezTo>
                <a:cubicBezTo>
                  <a:pt x="120119" y="183766"/>
                  <a:pt x="39744" y="156626"/>
                  <a:pt x="26174" y="150363"/>
                </a:cubicBezTo>
                <a:cubicBezTo>
                  <a:pt x="12604" y="144100"/>
                  <a:pt x="70015" y="187941"/>
                  <a:pt x="70015" y="162889"/>
                </a:cubicBezTo>
                <a:cubicBezTo>
                  <a:pt x="70015" y="137837"/>
                  <a:pt x="-10360" y="-3081"/>
                  <a:pt x="1122" y="5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2E36143B-7B15-5CEE-95B4-BD0560C89018}"/>
              </a:ext>
            </a:extLst>
          </p:cNvPr>
          <p:cNvSpPr/>
          <p:nvPr/>
        </p:nvSpPr>
        <p:spPr>
          <a:xfrm>
            <a:off x="5410954" y="7124124"/>
            <a:ext cx="510212" cy="1963059"/>
          </a:xfrm>
          <a:custGeom>
            <a:avLst/>
            <a:gdLst>
              <a:gd name="connsiteX0" fmla="*/ 290 w 510212"/>
              <a:gd name="connsiteY0" fmla="*/ 3186 h 1963059"/>
              <a:gd name="connsiteX1" fmla="*/ 344756 w 510212"/>
              <a:gd name="connsiteY1" fmla="*/ 59553 h 1963059"/>
              <a:gd name="connsiteX2" fmla="*/ 488805 w 510212"/>
              <a:gd name="connsiteY2" fmla="*/ 78342 h 1963059"/>
              <a:gd name="connsiteX3" fmla="*/ 394860 w 510212"/>
              <a:gd name="connsiteY3" fmla="*/ 128446 h 1963059"/>
              <a:gd name="connsiteX4" fmla="*/ 300914 w 510212"/>
              <a:gd name="connsiteY4" fmla="*/ 441597 h 1963059"/>
              <a:gd name="connsiteX5" fmla="*/ 269599 w 510212"/>
              <a:gd name="connsiteY5" fmla="*/ 416544 h 1963059"/>
              <a:gd name="connsiteX6" fmla="*/ 376071 w 510212"/>
              <a:gd name="connsiteY6" fmla="*/ 911323 h 1963059"/>
              <a:gd name="connsiteX7" fmla="*/ 357282 w 510212"/>
              <a:gd name="connsiteY7" fmla="*/ 1011531 h 1963059"/>
              <a:gd name="connsiteX8" fmla="*/ 357282 w 510212"/>
              <a:gd name="connsiteY8" fmla="*/ 1531361 h 1963059"/>
              <a:gd name="connsiteX9" fmla="*/ 507594 w 510212"/>
              <a:gd name="connsiteY9" fmla="*/ 1950983 h 1963059"/>
              <a:gd name="connsiteX10" fmla="*/ 444964 w 510212"/>
              <a:gd name="connsiteY10" fmla="*/ 1769355 h 1963059"/>
              <a:gd name="connsiteX11" fmla="*/ 344756 w 510212"/>
              <a:gd name="connsiteY11" fmla="*/ 967690 h 1963059"/>
              <a:gd name="connsiteX12" fmla="*/ 369808 w 510212"/>
              <a:gd name="connsiteY12" fmla="*/ 272495 h 1963059"/>
              <a:gd name="connsiteX13" fmla="*/ 407386 w 510212"/>
              <a:gd name="connsiteY13" fmla="*/ 166024 h 1963059"/>
              <a:gd name="connsiteX14" fmla="*/ 290 w 510212"/>
              <a:gd name="connsiteY14" fmla="*/ 3186 h 196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0212" h="1963059">
                <a:moveTo>
                  <a:pt x="290" y="3186"/>
                </a:moveTo>
                <a:cubicBezTo>
                  <a:pt x="-10148" y="-14559"/>
                  <a:pt x="263337" y="47027"/>
                  <a:pt x="344756" y="59553"/>
                </a:cubicBezTo>
                <a:cubicBezTo>
                  <a:pt x="426175" y="72079"/>
                  <a:pt x="480454" y="66860"/>
                  <a:pt x="488805" y="78342"/>
                </a:cubicBezTo>
                <a:cubicBezTo>
                  <a:pt x="497156" y="89824"/>
                  <a:pt x="426175" y="67904"/>
                  <a:pt x="394860" y="128446"/>
                </a:cubicBezTo>
                <a:cubicBezTo>
                  <a:pt x="363545" y="188988"/>
                  <a:pt x="300914" y="441597"/>
                  <a:pt x="300914" y="441597"/>
                </a:cubicBezTo>
                <a:cubicBezTo>
                  <a:pt x="280037" y="489613"/>
                  <a:pt x="257073" y="338256"/>
                  <a:pt x="269599" y="416544"/>
                </a:cubicBezTo>
                <a:cubicBezTo>
                  <a:pt x="282125" y="494832"/>
                  <a:pt x="361457" y="812159"/>
                  <a:pt x="376071" y="911323"/>
                </a:cubicBezTo>
                <a:cubicBezTo>
                  <a:pt x="390685" y="1010487"/>
                  <a:pt x="360414" y="908191"/>
                  <a:pt x="357282" y="1011531"/>
                </a:cubicBezTo>
                <a:cubicBezTo>
                  <a:pt x="354151" y="1114871"/>
                  <a:pt x="332230" y="1374786"/>
                  <a:pt x="357282" y="1531361"/>
                </a:cubicBezTo>
                <a:cubicBezTo>
                  <a:pt x="382334" y="1687936"/>
                  <a:pt x="492980" y="1911317"/>
                  <a:pt x="507594" y="1950983"/>
                </a:cubicBezTo>
                <a:cubicBezTo>
                  <a:pt x="522208" y="1990649"/>
                  <a:pt x="472104" y="1933237"/>
                  <a:pt x="444964" y="1769355"/>
                </a:cubicBezTo>
                <a:cubicBezTo>
                  <a:pt x="417824" y="1605473"/>
                  <a:pt x="357282" y="1217166"/>
                  <a:pt x="344756" y="967690"/>
                </a:cubicBezTo>
                <a:cubicBezTo>
                  <a:pt x="332230" y="718214"/>
                  <a:pt x="359370" y="406106"/>
                  <a:pt x="369808" y="272495"/>
                </a:cubicBezTo>
                <a:cubicBezTo>
                  <a:pt x="380246" y="138884"/>
                  <a:pt x="465841" y="207777"/>
                  <a:pt x="407386" y="166024"/>
                </a:cubicBezTo>
                <a:cubicBezTo>
                  <a:pt x="348931" y="124271"/>
                  <a:pt x="10728" y="20931"/>
                  <a:pt x="290" y="318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67FFDD9B-5BE4-CDDC-B3DB-BB05FA6A7728}"/>
              </a:ext>
            </a:extLst>
          </p:cNvPr>
          <p:cNvSpPr/>
          <p:nvPr/>
        </p:nvSpPr>
        <p:spPr>
          <a:xfrm>
            <a:off x="5353776" y="7112469"/>
            <a:ext cx="277530" cy="1656676"/>
          </a:xfrm>
          <a:custGeom>
            <a:avLst/>
            <a:gdLst>
              <a:gd name="connsiteX0" fmla="*/ 1101 w 277530"/>
              <a:gd name="connsiteY0" fmla="*/ 2315 h 1656676"/>
              <a:gd name="connsiteX1" fmla="*/ 120098 w 277530"/>
              <a:gd name="connsiteY1" fmla="*/ 453252 h 1656676"/>
              <a:gd name="connsiteX2" fmla="*/ 57468 w 277530"/>
              <a:gd name="connsiteY2" fmla="*/ 647405 h 1656676"/>
              <a:gd name="connsiteX3" fmla="*/ 220306 w 277530"/>
              <a:gd name="connsiteY3" fmla="*/ 904189 h 1656676"/>
              <a:gd name="connsiteX4" fmla="*/ 157676 w 277530"/>
              <a:gd name="connsiteY4" fmla="*/ 1129657 h 1656676"/>
              <a:gd name="connsiteX5" fmla="*/ 251621 w 277530"/>
              <a:gd name="connsiteY5" fmla="*/ 1499175 h 1656676"/>
              <a:gd name="connsiteX6" fmla="*/ 176465 w 277530"/>
              <a:gd name="connsiteY6" fmla="*/ 1655750 h 1656676"/>
              <a:gd name="connsiteX7" fmla="*/ 276673 w 277530"/>
              <a:gd name="connsiteY7" fmla="*/ 1436545 h 1656676"/>
              <a:gd name="connsiteX8" fmla="*/ 107572 w 277530"/>
              <a:gd name="connsiteY8" fmla="*/ 1104605 h 1656676"/>
              <a:gd name="connsiteX9" fmla="*/ 226569 w 277530"/>
              <a:gd name="connsiteY9" fmla="*/ 935504 h 1656676"/>
              <a:gd name="connsiteX10" fmla="*/ 214043 w 277530"/>
              <a:gd name="connsiteY10" fmla="*/ 678720 h 1656676"/>
              <a:gd name="connsiteX11" fmla="*/ 151413 w 277530"/>
              <a:gd name="connsiteY11" fmla="*/ 666194 h 1656676"/>
              <a:gd name="connsiteX12" fmla="*/ 138887 w 277530"/>
              <a:gd name="connsiteY12" fmla="*/ 453252 h 1656676"/>
              <a:gd name="connsiteX13" fmla="*/ 63731 w 277530"/>
              <a:gd name="connsiteY13" fmla="*/ 284150 h 1656676"/>
              <a:gd name="connsiteX14" fmla="*/ 1101 w 277530"/>
              <a:gd name="connsiteY14" fmla="*/ 2315 h 165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7530" h="1656676">
                <a:moveTo>
                  <a:pt x="1101" y="2315"/>
                </a:moveTo>
                <a:cubicBezTo>
                  <a:pt x="10496" y="30499"/>
                  <a:pt x="110704" y="345737"/>
                  <a:pt x="120098" y="453252"/>
                </a:cubicBezTo>
                <a:cubicBezTo>
                  <a:pt x="129492" y="560767"/>
                  <a:pt x="40767" y="572249"/>
                  <a:pt x="57468" y="647405"/>
                </a:cubicBezTo>
                <a:cubicBezTo>
                  <a:pt x="74169" y="722561"/>
                  <a:pt x="203605" y="823814"/>
                  <a:pt x="220306" y="904189"/>
                </a:cubicBezTo>
                <a:cubicBezTo>
                  <a:pt x="237007" y="984564"/>
                  <a:pt x="152457" y="1030493"/>
                  <a:pt x="157676" y="1129657"/>
                </a:cubicBezTo>
                <a:cubicBezTo>
                  <a:pt x="162895" y="1228821"/>
                  <a:pt x="248490" y="1411493"/>
                  <a:pt x="251621" y="1499175"/>
                </a:cubicBezTo>
                <a:cubicBezTo>
                  <a:pt x="254752" y="1586857"/>
                  <a:pt x="172290" y="1666188"/>
                  <a:pt x="176465" y="1655750"/>
                </a:cubicBezTo>
                <a:cubicBezTo>
                  <a:pt x="180640" y="1645312"/>
                  <a:pt x="288155" y="1528402"/>
                  <a:pt x="276673" y="1436545"/>
                </a:cubicBezTo>
                <a:cubicBezTo>
                  <a:pt x="265191" y="1344688"/>
                  <a:pt x="115923" y="1188112"/>
                  <a:pt x="107572" y="1104605"/>
                </a:cubicBezTo>
                <a:cubicBezTo>
                  <a:pt x="99221" y="1021098"/>
                  <a:pt x="208824" y="1006485"/>
                  <a:pt x="226569" y="935504"/>
                </a:cubicBezTo>
                <a:cubicBezTo>
                  <a:pt x="244314" y="864523"/>
                  <a:pt x="226569" y="723605"/>
                  <a:pt x="214043" y="678720"/>
                </a:cubicBezTo>
                <a:cubicBezTo>
                  <a:pt x="201517" y="633835"/>
                  <a:pt x="163939" y="703772"/>
                  <a:pt x="151413" y="666194"/>
                </a:cubicBezTo>
                <a:cubicBezTo>
                  <a:pt x="138887" y="628616"/>
                  <a:pt x="153501" y="516926"/>
                  <a:pt x="138887" y="453252"/>
                </a:cubicBezTo>
                <a:cubicBezTo>
                  <a:pt x="124273" y="389578"/>
                  <a:pt x="82520" y="357218"/>
                  <a:pt x="63731" y="284150"/>
                </a:cubicBezTo>
                <a:cubicBezTo>
                  <a:pt x="44942" y="211082"/>
                  <a:pt x="-8294" y="-25869"/>
                  <a:pt x="1101" y="231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59B191C-37CF-C2A7-1E15-C6AFE39A1C53}"/>
              </a:ext>
            </a:extLst>
          </p:cNvPr>
          <p:cNvSpPr/>
          <p:nvPr/>
        </p:nvSpPr>
        <p:spPr>
          <a:xfrm>
            <a:off x="948205" y="6393793"/>
            <a:ext cx="2842540" cy="1780500"/>
          </a:xfrm>
          <a:custGeom>
            <a:avLst/>
            <a:gdLst>
              <a:gd name="connsiteX0" fmla="*/ 2840918 w 2842540"/>
              <a:gd name="connsiteY0" fmla="*/ 744 h 1780500"/>
              <a:gd name="connsiteX1" fmla="*/ 987066 w 2842540"/>
              <a:gd name="connsiteY1" fmla="*/ 595730 h 1780500"/>
              <a:gd name="connsiteX2" fmla="*/ 16299 w 2842540"/>
              <a:gd name="connsiteY2" fmla="*/ 1766914 h 1780500"/>
              <a:gd name="connsiteX3" fmla="*/ 385817 w 2842540"/>
              <a:gd name="connsiteY3" fmla="*/ 1215769 h 1780500"/>
              <a:gd name="connsiteX4" fmla="*/ 486025 w 2842540"/>
              <a:gd name="connsiteY4" fmla="*/ 933933 h 1780500"/>
              <a:gd name="connsiteX5" fmla="*/ 1594579 w 2842540"/>
              <a:gd name="connsiteY5" fmla="*/ 407840 h 1780500"/>
              <a:gd name="connsiteX6" fmla="*/ 1319006 w 2842540"/>
              <a:gd name="connsiteY6" fmla="*/ 470470 h 1780500"/>
              <a:gd name="connsiteX7" fmla="*/ 2840918 w 2842540"/>
              <a:gd name="connsiteY7" fmla="*/ 744 h 178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2540" h="1780500">
                <a:moveTo>
                  <a:pt x="2840918" y="744"/>
                </a:moveTo>
                <a:cubicBezTo>
                  <a:pt x="2785595" y="21621"/>
                  <a:pt x="1457836" y="301368"/>
                  <a:pt x="987066" y="595730"/>
                </a:cubicBezTo>
                <a:cubicBezTo>
                  <a:pt x="516296" y="890092"/>
                  <a:pt x="116507" y="1663574"/>
                  <a:pt x="16299" y="1766914"/>
                </a:cubicBezTo>
                <a:cubicBezTo>
                  <a:pt x="-83909" y="1870254"/>
                  <a:pt x="307529" y="1354599"/>
                  <a:pt x="385817" y="1215769"/>
                </a:cubicBezTo>
                <a:cubicBezTo>
                  <a:pt x="464105" y="1076939"/>
                  <a:pt x="284565" y="1068588"/>
                  <a:pt x="486025" y="933933"/>
                </a:cubicBezTo>
                <a:cubicBezTo>
                  <a:pt x="687485" y="799278"/>
                  <a:pt x="1455749" y="485084"/>
                  <a:pt x="1594579" y="407840"/>
                </a:cubicBezTo>
                <a:cubicBezTo>
                  <a:pt x="1733409" y="330596"/>
                  <a:pt x="1118590" y="536232"/>
                  <a:pt x="1319006" y="470470"/>
                </a:cubicBezTo>
                <a:cubicBezTo>
                  <a:pt x="1519422" y="404708"/>
                  <a:pt x="2896241" y="-20133"/>
                  <a:pt x="2840918" y="74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10A8E38B-1127-3056-4455-BC18B9F9BCD6}"/>
              </a:ext>
            </a:extLst>
          </p:cNvPr>
          <p:cNvSpPr/>
          <p:nvPr/>
        </p:nvSpPr>
        <p:spPr>
          <a:xfrm>
            <a:off x="477554" y="7457460"/>
            <a:ext cx="660149" cy="1793516"/>
          </a:xfrm>
          <a:custGeom>
            <a:avLst/>
            <a:gdLst>
              <a:gd name="connsiteX0" fmla="*/ 656051 w 660149"/>
              <a:gd name="connsiteY0" fmla="*/ 1789 h 1793516"/>
              <a:gd name="connsiteX1" fmla="*/ 4698 w 660149"/>
              <a:gd name="connsiteY1" fmla="*/ 709510 h 1793516"/>
              <a:gd name="connsiteX2" fmla="*/ 355427 w 660149"/>
              <a:gd name="connsiteY2" fmla="*/ 402622 h 1793516"/>
              <a:gd name="connsiteX3" fmla="*/ 211378 w 660149"/>
              <a:gd name="connsiteY3" fmla="*/ 696984 h 1793516"/>
              <a:gd name="connsiteX4" fmla="*/ 349164 w 660149"/>
              <a:gd name="connsiteY4" fmla="*/ 552935 h 1793516"/>
              <a:gd name="connsiteX5" fmla="*/ 230167 w 660149"/>
              <a:gd name="connsiteY5" fmla="*/ 696984 h 1793516"/>
              <a:gd name="connsiteX6" fmla="*/ 129958 w 660149"/>
              <a:gd name="connsiteY6" fmla="*/ 1736644 h 1793516"/>
              <a:gd name="connsiteX7" fmla="*/ 111169 w 660149"/>
              <a:gd name="connsiteY7" fmla="*/ 1555017 h 1793516"/>
              <a:gd name="connsiteX8" fmla="*/ 367953 w 660149"/>
              <a:gd name="connsiteY8" fmla="*/ 696984 h 1793516"/>
              <a:gd name="connsiteX9" fmla="*/ 242693 w 660149"/>
              <a:gd name="connsiteY9" fmla="*/ 809718 h 1793516"/>
              <a:gd name="connsiteX10" fmla="*/ 280271 w 660149"/>
              <a:gd name="connsiteY10" fmla="*/ 515356 h 1793516"/>
              <a:gd name="connsiteX11" fmla="*/ 656051 w 660149"/>
              <a:gd name="connsiteY11" fmla="*/ 1789 h 179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149" h="1793516">
                <a:moveTo>
                  <a:pt x="656051" y="1789"/>
                </a:moveTo>
                <a:cubicBezTo>
                  <a:pt x="610122" y="34148"/>
                  <a:pt x="54802" y="642705"/>
                  <a:pt x="4698" y="709510"/>
                </a:cubicBezTo>
                <a:cubicBezTo>
                  <a:pt x="-45406" y="776315"/>
                  <a:pt x="320980" y="404710"/>
                  <a:pt x="355427" y="402622"/>
                </a:cubicBezTo>
                <a:cubicBezTo>
                  <a:pt x="389874" y="400534"/>
                  <a:pt x="212422" y="671932"/>
                  <a:pt x="211378" y="696984"/>
                </a:cubicBezTo>
                <a:cubicBezTo>
                  <a:pt x="210334" y="722036"/>
                  <a:pt x="346033" y="552935"/>
                  <a:pt x="349164" y="552935"/>
                </a:cubicBezTo>
                <a:cubicBezTo>
                  <a:pt x="352295" y="552935"/>
                  <a:pt x="266701" y="499699"/>
                  <a:pt x="230167" y="696984"/>
                </a:cubicBezTo>
                <a:cubicBezTo>
                  <a:pt x="193633" y="894269"/>
                  <a:pt x="149791" y="1593639"/>
                  <a:pt x="129958" y="1736644"/>
                </a:cubicBezTo>
                <a:cubicBezTo>
                  <a:pt x="110125" y="1879650"/>
                  <a:pt x="71503" y="1728294"/>
                  <a:pt x="111169" y="1555017"/>
                </a:cubicBezTo>
                <a:cubicBezTo>
                  <a:pt x="150835" y="1381740"/>
                  <a:pt x="346032" y="821200"/>
                  <a:pt x="367953" y="696984"/>
                </a:cubicBezTo>
                <a:cubicBezTo>
                  <a:pt x="389874" y="572768"/>
                  <a:pt x="257307" y="839989"/>
                  <a:pt x="242693" y="809718"/>
                </a:cubicBezTo>
                <a:cubicBezTo>
                  <a:pt x="228079" y="779447"/>
                  <a:pt x="212422" y="645836"/>
                  <a:pt x="280271" y="515356"/>
                </a:cubicBezTo>
                <a:cubicBezTo>
                  <a:pt x="348120" y="384877"/>
                  <a:pt x="701980" y="-30570"/>
                  <a:pt x="656051" y="17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8269B2AC-9818-6031-0749-798355D015C2}"/>
              </a:ext>
            </a:extLst>
          </p:cNvPr>
          <p:cNvSpPr/>
          <p:nvPr/>
        </p:nvSpPr>
        <p:spPr>
          <a:xfrm>
            <a:off x="4163569" y="1230872"/>
            <a:ext cx="590482" cy="618516"/>
          </a:xfrm>
          <a:custGeom>
            <a:avLst/>
            <a:gdLst>
              <a:gd name="connsiteX0" fmla="*/ 590058 w 590482"/>
              <a:gd name="connsiteY0" fmla="*/ 2942 h 618516"/>
              <a:gd name="connsiteX1" fmla="*/ 164173 w 590482"/>
              <a:gd name="connsiteY1" fmla="*/ 334881 h 618516"/>
              <a:gd name="connsiteX2" fmla="*/ 1335 w 590482"/>
              <a:gd name="connsiteY2" fmla="*/ 616717 h 618516"/>
              <a:gd name="connsiteX3" fmla="*/ 239330 w 590482"/>
              <a:gd name="connsiteY3" fmla="*/ 197095 h 618516"/>
              <a:gd name="connsiteX4" fmla="*/ 590058 w 590482"/>
              <a:gd name="connsiteY4" fmla="*/ 2942 h 61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482" h="618516">
                <a:moveTo>
                  <a:pt x="590058" y="2942"/>
                </a:moveTo>
                <a:cubicBezTo>
                  <a:pt x="577532" y="25906"/>
                  <a:pt x="262293" y="232585"/>
                  <a:pt x="164173" y="334881"/>
                </a:cubicBezTo>
                <a:cubicBezTo>
                  <a:pt x="66053" y="437177"/>
                  <a:pt x="-11191" y="639681"/>
                  <a:pt x="1335" y="616717"/>
                </a:cubicBezTo>
                <a:cubicBezTo>
                  <a:pt x="13861" y="593753"/>
                  <a:pt x="144341" y="298347"/>
                  <a:pt x="239330" y="197095"/>
                </a:cubicBezTo>
                <a:cubicBezTo>
                  <a:pt x="334319" y="95843"/>
                  <a:pt x="602584" y="-20022"/>
                  <a:pt x="590058" y="294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BD6277CA-E58F-AC97-CEBA-BF54DA2BA68A}"/>
              </a:ext>
            </a:extLst>
          </p:cNvPr>
          <p:cNvSpPr/>
          <p:nvPr/>
        </p:nvSpPr>
        <p:spPr>
          <a:xfrm>
            <a:off x="2980635" y="1114614"/>
            <a:ext cx="1361192" cy="325997"/>
          </a:xfrm>
          <a:custGeom>
            <a:avLst/>
            <a:gdLst>
              <a:gd name="connsiteX0" fmla="*/ 1359633 w 1361192"/>
              <a:gd name="connsiteY0" fmla="*/ 202 h 325997"/>
              <a:gd name="connsiteX1" fmla="*/ 570494 w 1361192"/>
              <a:gd name="connsiteY1" fmla="*/ 106674 h 325997"/>
              <a:gd name="connsiteX2" fmla="*/ 560 w 1361192"/>
              <a:gd name="connsiteY2" fmla="*/ 325879 h 325997"/>
              <a:gd name="connsiteX3" fmla="*/ 670702 w 1361192"/>
              <a:gd name="connsiteY3" fmla="*/ 137989 h 325997"/>
              <a:gd name="connsiteX4" fmla="*/ 470286 w 1361192"/>
              <a:gd name="connsiteY4" fmla="*/ 175567 h 325997"/>
              <a:gd name="connsiteX5" fmla="*/ 764647 w 1361192"/>
              <a:gd name="connsiteY5" fmla="*/ 81622 h 325997"/>
              <a:gd name="connsiteX6" fmla="*/ 1359633 w 1361192"/>
              <a:gd name="connsiteY6" fmla="*/ 202 h 32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1192" h="325997">
                <a:moveTo>
                  <a:pt x="1359633" y="202"/>
                </a:moveTo>
                <a:cubicBezTo>
                  <a:pt x="1327274" y="4377"/>
                  <a:pt x="797006" y="52395"/>
                  <a:pt x="570494" y="106674"/>
                </a:cubicBezTo>
                <a:cubicBezTo>
                  <a:pt x="343982" y="160953"/>
                  <a:pt x="-16141" y="320660"/>
                  <a:pt x="560" y="325879"/>
                </a:cubicBezTo>
                <a:cubicBezTo>
                  <a:pt x="17261" y="331098"/>
                  <a:pt x="592414" y="163041"/>
                  <a:pt x="670702" y="137989"/>
                </a:cubicBezTo>
                <a:cubicBezTo>
                  <a:pt x="748990" y="112937"/>
                  <a:pt x="454629" y="184961"/>
                  <a:pt x="470286" y="175567"/>
                </a:cubicBezTo>
                <a:cubicBezTo>
                  <a:pt x="485943" y="166173"/>
                  <a:pt x="617466" y="105630"/>
                  <a:pt x="764647" y="81622"/>
                </a:cubicBezTo>
                <a:cubicBezTo>
                  <a:pt x="911828" y="57614"/>
                  <a:pt x="1391992" y="-3973"/>
                  <a:pt x="1359633" y="2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01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2D05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</TotalTime>
  <Words>1</Words>
  <Application>Microsoft Macintosh PowerPoint</Application>
  <PresentationFormat>A3 297x420 mm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Ro Hon Mincho Std U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12</cp:revision>
  <dcterms:created xsi:type="dcterms:W3CDTF">2022-07-17T02:24:46Z</dcterms:created>
  <dcterms:modified xsi:type="dcterms:W3CDTF">2022-07-20T07:15:06Z</dcterms:modified>
</cp:coreProperties>
</file>