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640" y="18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3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23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68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13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1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5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0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86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94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AA3F-50E6-4548-B073-06B04205BB45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231D-E608-4555-B6F0-DE47E814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29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C617A75-F0CE-DA1F-F396-B1A109EFC8B5}"/>
              </a:ext>
            </a:extLst>
          </p:cNvPr>
          <p:cNvSpPr/>
          <p:nvPr/>
        </p:nvSpPr>
        <p:spPr>
          <a:xfrm>
            <a:off x="2955851" y="744279"/>
            <a:ext cx="4359349" cy="4912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1人、立っている、サングラスの画像のようです" hidden="1">
            <a:extLst>
              <a:ext uri="{FF2B5EF4-FFF2-40B4-BE49-F238E27FC236}">
                <a16:creationId xmlns:a16="http://schemas.microsoft.com/office/drawing/2014/main" id="{22E46A29-2718-42FB-862C-2CC4714C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88BAB8B-B16A-1E70-6C94-A2D9F985EB25}"/>
              </a:ext>
            </a:extLst>
          </p:cNvPr>
          <p:cNvSpPr/>
          <p:nvPr/>
        </p:nvSpPr>
        <p:spPr>
          <a:xfrm>
            <a:off x="4143473" y="3781425"/>
            <a:ext cx="511374" cy="120769"/>
          </a:xfrm>
          <a:custGeom>
            <a:avLst/>
            <a:gdLst>
              <a:gd name="connsiteX0" fmla="*/ 3077 w 511374"/>
              <a:gd name="connsiteY0" fmla="*/ 120650 h 120769"/>
              <a:gd name="connsiteX1" fmla="*/ 215802 w 511374"/>
              <a:gd name="connsiteY1" fmla="*/ 25400 h 120769"/>
              <a:gd name="connsiteX2" fmla="*/ 168177 w 511374"/>
              <a:gd name="connsiteY2" fmla="*/ 28575 h 120769"/>
              <a:gd name="connsiteX3" fmla="*/ 345977 w 511374"/>
              <a:gd name="connsiteY3" fmla="*/ 6350 h 120769"/>
              <a:gd name="connsiteX4" fmla="*/ 320577 w 511374"/>
              <a:gd name="connsiteY4" fmla="*/ 0 h 120769"/>
              <a:gd name="connsiteX5" fmla="*/ 507902 w 511374"/>
              <a:gd name="connsiteY5" fmla="*/ 38100 h 120769"/>
              <a:gd name="connsiteX6" fmla="*/ 422177 w 511374"/>
              <a:gd name="connsiteY6" fmla="*/ 6350 h 120769"/>
              <a:gd name="connsiteX7" fmla="*/ 177702 w 511374"/>
              <a:gd name="connsiteY7" fmla="*/ 9525 h 120769"/>
              <a:gd name="connsiteX8" fmla="*/ 222152 w 511374"/>
              <a:gd name="connsiteY8" fmla="*/ 3175 h 120769"/>
              <a:gd name="connsiteX9" fmla="*/ 98327 w 511374"/>
              <a:gd name="connsiteY9" fmla="*/ 44450 h 120769"/>
              <a:gd name="connsiteX10" fmla="*/ 3077 w 511374"/>
              <a:gd name="connsiteY10" fmla="*/ 120650 h 12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374" h="120769">
                <a:moveTo>
                  <a:pt x="3077" y="120650"/>
                </a:moveTo>
                <a:cubicBezTo>
                  <a:pt x="22656" y="117475"/>
                  <a:pt x="188285" y="40746"/>
                  <a:pt x="215802" y="25400"/>
                </a:cubicBezTo>
                <a:cubicBezTo>
                  <a:pt x="243319" y="10054"/>
                  <a:pt x="146481" y="31750"/>
                  <a:pt x="168177" y="28575"/>
                </a:cubicBezTo>
                <a:cubicBezTo>
                  <a:pt x="189873" y="25400"/>
                  <a:pt x="320577" y="11112"/>
                  <a:pt x="345977" y="6350"/>
                </a:cubicBezTo>
                <a:cubicBezTo>
                  <a:pt x="371377" y="1588"/>
                  <a:pt x="320577" y="0"/>
                  <a:pt x="320577" y="0"/>
                </a:cubicBezTo>
                <a:cubicBezTo>
                  <a:pt x="347565" y="5292"/>
                  <a:pt x="490969" y="37042"/>
                  <a:pt x="507902" y="38100"/>
                </a:cubicBezTo>
                <a:cubicBezTo>
                  <a:pt x="524835" y="39158"/>
                  <a:pt x="477210" y="11113"/>
                  <a:pt x="422177" y="6350"/>
                </a:cubicBezTo>
                <a:cubicBezTo>
                  <a:pt x="367144" y="1587"/>
                  <a:pt x="211039" y="10054"/>
                  <a:pt x="177702" y="9525"/>
                </a:cubicBezTo>
                <a:cubicBezTo>
                  <a:pt x="144365" y="8996"/>
                  <a:pt x="235381" y="-2646"/>
                  <a:pt x="222152" y="3175"/>
                </a:cubicBezTo>
                <a:cubicBezTo>
                  <a:pt x="208923" y="8996"/>
                  <a:pt x="134310" y="25929"/>
                  <a:pt x="98327" y="44450"/>
                </a:cubicBezTo>
                <a:cubicBezTo>
                  <a:pt x="62344" y="62971"/>
                  <a:pt x="-16502" y="123825"/>
                  <a:pt x="3077" y="1206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57E44B2-262D-A0E2-32C0-9312FB901282}"/>
              </a:ext>
            </a:extLst>
          </p:cNvPr>
          <p:cNvSpPr/>
          <p:nvPr/>
        </p:nvSpPr>
        <p:spPr>
          <a:xfrm>
            <a:off x="4128082" y="3817930"/>
            <a:ext cx="522371" cy="186280"/>
          </a:xfrm>
          <a:custGeom>
            <a:avLst/>
            <a:gdLst>
              <a:gd name="connsiteX0" fmla="*/ 2593 w 522371"/>
              <a:gd name="connsiteY0" fmla="*/ 179395 h 186280"/>
              <a:gd name="connsiteX1" fmla="*/ 196268 w 522371"/>
              <a:gd name="connsiteY1" fmla="*/ 33345 h 186280"/>
              <a:gd name="connsiteX2" fmla="*/ 132768 w 522371"/>
              <a:gd name="connsiteY2" fmla="*/ 55570 h 186280"/>
              <a:gd name="connsiteX3" fmla="*/ 275643 w 522371"/>
              <a:gd name="connsiteY3" fmla="*/ 1595 h 186280"/>
              <a:gd name="connsiteX4" fmla="*/ 520118 w 522371"/>
              <a:gd name="connsiteY4" fmla="*/ 14295 h 186280"/>
              <a:gd name="connsiteX5" fmla="*/ 399468 w 522371"/>
              <a:gd name="connsiteY5" fmla="*/ 14295 h 186280"/>
              <a:gd name="connsiteX6" fmla="*/ 437568 w 522371"/>
              <a:gd name="connsiteY6" fmla="*/ 30170 h 186280"/>
              <a:gd name="connsiteX7" fmla="*/ 266118 w 522371"/>
              <a:gd name="connsiteY7" fmla="*/ 23820 h 186280"/>
              <a:gd name="connsiteX8" fmla="*/ 285168 w 522371"/>
              <a:gd name="connsiteY8" fmla="*/ 23820 h 186280"/>
              <a:gd name="connsiteX9" fmla="*/ 193093 w 522371"/>
              <a:gd name="connsiteY9" fmla="*/ 58745 h 186280"/>
              <a:gd name="connsiteX10" fmla="*/ 167693 w 522371"/>
              <a:gd name="connsiteY10" fmla="*/ 106370 h 186280"/>
              <a:gd name="connsiteX11" fmla="*/ 224843 w 522371"/>
              <a:gd name="connsiteY11" fmla="*/ 36520 h 186280"/>
              <a:gd name="connsiteX12" fmla="*/ 135943 w 522371"/>
              <a:gd name="connsiteY12" fmla="*/ 128595 h 186280"/>
              <a:gd name="connsiteX13" fmla="*/ 85143 w 522371"/>
              <a:gd name="connsiteY13" fmla="*/ 157170 h 186280"/>
              <a:gd name="connsiteX14" fmla="*/ 2593 w 522371"/>
              <a:gd name="connsiteY14" fmla="*/ 179395 h 18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371" h="186280">
                <a:moveTo>
                  <a:pt x="2593" y="179395"/>
                </a:moveTo>
                <a:cubicBezTo>
                  <a:pt x="21114" y="158758"/>
                  <a:pt x="174572" y="53982"/>
                  <a:pt x="196268" y="33345"/>
                </a:cubicBezTo>
                <a:cubicBezTo>
                  <a:pt x="217964" y="12707"/>
                  <a:pt x="119539" y="60862"/>
                  <a:pt x="132768" y="55570"/>
                </a:cubicBezTo>
                <a:cubicBezTo>
                  <a:pt x="145997" y="50278"/>
                  <a:pt x="211085" y="8474"/>
                  <a:pt x="275643" y="1595"/>
                </a:cubicBezTo>
                <a:cubicBezTo>
                  <a:pt x="340201" y="-5284"/>
                  <a:pt x="499481" y="12178"/>
                  <a:pt x="520118" y="14295"/>
                </a:cubicBezTo>
                <a:cubicBezTo>
                  <a:pt x="540755" y="16412"/>
                  <a:pt x="413226" y="11649"/>
                  <a:pt x="399468" y="14295"/>
                </a:cubicBezTo>
                <a:cubicBezTo>
                  <a:pt x="385710" y="16941"/>
                  <a:pt x="459793" y="28583"/>
                  <a:pt x="437568" y="30170"/>
                </a:cubicBezTo>
                <a:cubicBezTo>
                  <a:pt x="415343" y="31757"/>
                  <a:pt x="266118" y="23820"/>
                  <a:pt x="266118" y="23820"/>
                </a:cubicBezTo>
                <a:cubicBezTo>
                  <a:pt x="240718" y="22762"/>
                  <a:pt x="297339" y="17999"/>
                  <a:pt x="285168" y="23820"/>
                </a:cubicBezTo>
                <a:cubicBezTo>
                  <a:pt x="272997" y="29641"/>
                  <a:pt x="212672" y="44987"/>
                  <a:pt x="193093" y="58745"/>
                </a:cubicBezTo>
                <a:cubicBezTo>
                  <a:pt x="173514" y="72503"/>
                  <a:pt x="162401" y="110074"/>
                  <a:pt x="167693" y="106370"/>
                </a:cubicBezTo>
                <a:cubicBezTo>
                  <a:pt x="172985" y="102666"/>
                  <a:pt x="230135" y="32816"/>
                  <a:pt x="224843" y="36520"/>
                </a:cubicBezTo>
                <a:cubicBezTo>
                  <a:pt x="219551" y="40224"/>
                  <a:pt x="159226" y="108487"/>
                  <a:pt x="135943" y="128595"/>
                </a:cubicBezTo>
                <a:cubicBezTo>
                  <a:pt x="112660" y="148703"/>
                  <a:pt x="99959" y="145528"/>
                  <a:pt x="85143" y="157170"/>
                </a:cubicBezTo>
                <a:cubicBezTo>
                  <a:pt x="70327" y="168812"/>
                  <a:pt x="-15928" y="200032"/>
                  <a:pt x="2593" y="1793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82251F3-E8D3-2E62-57A9-4A9983CA71D4}"/>
              </a:ext>
            </a:extLst>
          </p:cNvPr>
          <p:cNvSpPr/>
          <p:nvPr/>
        </p:nvSpPr>
        <p:spPr>
          <a:xfrm>
            <a:off x="4530470" y="3812854"/>
            <a:ext cx="222518" cy="124328"/>
          </a:xfrm>
          <a:custGeom>
            <a:avLst/>
            <a:gdLst>
              <a:gd name="connsiteX0" fmla="*/ 255 w 222518"/>
              <a:gd name="connsiteY0" fmla="*/ 321 h 124328"/>
              <a:gd name="connsiteX1" fmla="*/ 149480 w 222518"/>
              <a:gd name="connsiteY1" fmla="*/ 51121 h 124328"/>
              <a:gd name="connsiteX2" fmla="*/ 222505 w 222518"/>
              <a:gd name="connsiteY2" fmla="*/ 98746 h 124328"/>
              <a:gd name="connsiteX3" fmla="*/ 155830 w 222518"/>
              <a:gd name="connsiteY3" fmla="*/ 95571 h 124328"/>
              <a:gd name="connsiteX4" fmla="*/ 178055 w 222518"/>
              <a:gd name="connsiteY4" fmla="*/ 124146 h 124328"/>
              <a:gd name="connsiteX5" fmla="*/ 146305 w 222518"/>
              <a:gd name="connsiteY5" fmla="*/ 79696 h 124328"/>
              <a:gd name="connsiteX6" fmla="*/ 60580 w 222518"/>
              <a:gd name="connsiteY6" fmla="*/ 41596 h 124328"/>
              <a:gd name="connsiteX7" fmla="*/ 111380 w 222518"/>
              <a:gd name="connsiteY7" fmla="*/ 76521 h 124328"/>
              <a:gd name="connsiteX8" fmla="*/ 255 w 222518"/>
              <a:gd name="connsiteY8" fmla="*/ 321 h 12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518" h="124328">
                <a:moveTo>
                  <a:pt x="255" y="321"/>
                </a:moveTo>
                <a:cubicBezTo>
                  <a:pt x="6605" y="-3912"/>
                  <a:pt x="112438" y="34717"/>
                  <a:pt x="149480" y="51121"/>
                </a:cubicBezTo>
                <a:cubicBezTo>
                  <a:pt x="186522" y="67525"/>
                  <a:pt x="221447" y="91338"/>
                  <a:pt x="222505" y="98746"/>
                </a:cubicBezTo>
                <a:cubicBezTo>
                  <a:pt x="223563" y="106154"/>
                  <a:pt x="163238" y="91338"/>
                  <a:pt x="155830" y="95571"/>
                </a:cubicBezTo>
                <a:cubicBezTo>
                  <a:pt x="148422" y="99804"/>
                  <a:pt x="179643" y="126792"/>
                  <a:pt x="178055" y="124146"/>
                </a:cubicBezTo>
                <a:cubicBezTo>
                  <a:pt x="176468" y="121500"/>
                  <a:pt x="165884" y="93454"/>
                  <a:pt x="146305" y="79696"/>
                </a:cubicBezTo>
                <a:cubicBezTo>
                  <a:pt x="126726" y="65938"/>
                  <a:pt x="66401" y="42125"/>
                  <a:pt x="60580" y="41596"/>
                </a:cubicBezTo>
                <a:cubicBezTo>
                  <a:pt x="54759" y="41067"/>
                  <a:pt x="114555" y="81283"/>
                  <a:pt x="111380" y="76521"/>
                </a:cubicBezTo>
                <a:cubicBezTo>
                  <a:pt x="108205" y="71759"/>
                  <a:pt x="-6095" y="4554"/>
                  <a:pt x="255" y="3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37C40B22-626F-1672-7C4A-BD51B2CF8E9D}"/>
              </a:ext>
            </a:extLst>
          </p:cNvPr>
          <p:cNvSpPr/>
          <p:nvPr/>
        </p:nvSpPr>
        <p:spPr>
          <a:xfrm>
            <a:off x="4168439" y="3923975"/>
            <a:ext cx="517932" cy="108717"/>
          </a:xfrm>
          <a:custGeom>
            <a:avLst/>
            <a:gdLst>
              <a:gd name="connsiteX0" fmla="*/ 6686 w 517932"/>
              <a:gd name="connsiteY0" fmla="*/ 79700 h 108717"/>
              <a:gd name="connsiteX1" fmla="*/ 286086 w 517932"/>
              <a:gd name="connsiteY1" fmla="*/ 101925 h 108717"/>
              <a:gd name="connsiteX2" fmla="*/ 232111 w 517932"/>
              <a:gd name="connsiteY2" fmla="*/ 101925 h 108717"/>
              <a:gd name="connsiteX3" fmla="*/ 403561 w 517932"/>
              <a:gd name="connsiteY3" fmla="*/ 22550 h 108717"/>
              <a:gd name="connsiteX4" fmla="*/ 463886 w 517932"/>
              <a:gd name="connsiteY4" fmla="*/ 19375 h 108717"/>
              <a:gd name="connsiteX5" fmla="*/ 371811 w 517932"/>
              <a:gd name="connsiteY5" fmla="*/ 28900 h 108717"/>
              <a:gd name="connsiteX6" fmla="*/ 517861 w 517932"/>
              <a:gd name="connsiteY6" fmla="*/ 325 h 108717"/>
              <a:gd name="connsiteX7" fmla="*/ 349586 w 517932"/>
              <a:gd name="connsiteY7" fmla="*/ 51125 h 108717"/>
              <a:gd name="connsiteX8" fmla="*/ 187661 w 517932"/>
              <a:gd name="connsiteY8" fmla="*/ 67000 h 108717"/>
              <a:gd name="connsiteX9" fmla="*/ 235286 w 517932"/>
              <a:gd name="connsiteY9" fmla="*/ 86050 h 108717"/>
              <a:gd name="connsiteX10" fmla="*/ 111461 w 517932"/>
              <a:gd name="connsiteY10" fmla="*/ 76525 h 108717"/>
              <a:gd name="connsiteX11" fmla="*/ 197186 w 517932"/>
              <a:gd name="connsiteY11" fmla="*/ 60650 h 108717"/>
              <a:gd name="connsiteX12" fmla="*/ 95586 w 517932"/>
              <a:gd name="connsiteY12" fmla="*/ 82875 h 108717"/>
              <a:gd name="connsiteX13" fmla="*/ 6686 w 517932"/>
              <a:gd name="connsiteY13" fmla="*/ 79700 h 10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932" h="108717">
                <a:moveTo>
                  <a:pt x="6686" y="79700"/>
                </a:moveTo>
                <a:cubicBezTo>
                  <a:pt x="38436" y="82875"/>
                  <a:pt x="248515" y="98221"/>
                  <a:pt x="286086" y="101925"/>
                </a:cubicBezTo>
                <a:cubicBezTo>
                  <a:pt x="323657" y="105629"/>
                  <a:pt x="212532" y="115154"/>
                  <a:pt x="232111" y="101925"/>
                </a:cubicBezTo>
                <a:cubicBezTo>
                  <a:pt x="251690" y="88696"/>
                  <a:pt x="364932" y="36308"/>
                  <a:pt x="403561" y="22550"/>
                </a:cubicBezTo>
                <a:cubicBezTo>
                  <a:pt x="442190" y="8792"/>
                  <a:pt x="469177" y="18317"/>
                  <a:pt x="463886" y="19375"/>
                </a:cubicBezTo>
                <a:cubicBezTo>
                  <a:pt x="458595" y="20433"/>
                  <a:pt x="362815" y="32075"/>
                  <a:pt x="371811" y="28900"/>
                </a:cubicBezTo>
                <a:cubicBezTo>
                  <a:pt x="380807" y="25725"/>
                  <a:pt x="521565" y="-3379"/>
                  <a:pt x="517861" y="325"/>
                </a:cubicBezTo>
                <a:cubicBezTo>
                  <a:pt x="514157" y="4029"/>
                  <a:pt x="404619" y="40013"/>
                  <a:pt x="349586" y="51125"/>
                </a:cubicBezTo>
                <a:cubicBezTo>
                  <a:pt x="294553" y="62237"/>
                  <a:pt x="206711" y="61179"/>
                  <a:pt x="187661" y="67000"/>
                </a:cubicBezTo>
                <a:cubicBezTo>
                  <a:pt x="168611" y="72821"/>
                  <a:pt x="247986" y="84463"/>
                  <a:pt x="235286" y="86050"/>
                </a:cubicBezTo>
                <a:cubicBezTo>
                  <a:pt x="222586" y="87637"/>
                  <a:pt x="117811" y="80758"/>
                  <a:pt x="111461" y="76525"/>
                </a:cubicBezTo>
                <a:cubicBezTo>
                  <a:pt x="105111" y="72292"/>
                  <a:pt x="199832" y="59592"/>
                  <a:pt x="197186" y="60650"/>
                </a:cubicBezTo>
                <a:cubicBezTo>
                  <a:pt x="194540" y="61708"/>
                  <a:pt x="126278" y="79700"/>
                  <a:pt x="95586" y="82875"/>
                </a:cubicBezTo>
                <a:cubicBezTo>
                  <a:pt x="64894" y="86050"/>
                  <a:pt x="-25064" y="76525"/>
                  <a:pt x="6686" y="797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8D961A4-AC4F-2B6D-C2EE-229DED5385A4}"/>
              </a:ext>
            </a:extLst>
          </p:cNvPr>
          <p:cNvSpPr/>
          <p:nvPr/>
        </p:nvSpPr>
        <p:spPr>
          <a:xfrm>
            <a:off x="4123765" y="3844704"/>
            <a:ext cx="178364" cy="159717"/>
          </a:xfrm>
          <a:custGeom>
            <a:avLst/>
            <a:gdLst>
              <a:gd name="connsiteX0" fmla="*/ 178360 w 178364"/>
              <a:gd name="connsiteY0" fmla="*/ 221 h 159717"/>
              <a:gd name="connsiteX1" fmla="*/ 10085 w 178364"/>
              <a:gd name="connsiteY1" fmla="*/ 104996 h 159717"/>
              <a:gd name="connsiteX2" fmla="*/ 22785 w 178364"/>
              <a:gd name="connsiteY2" fmla="*/ 92296 h 159717"/>
              <a:gd name="connsiteX3" fmla="*/ 13260 w 178364"/>
              <a:gd name="connsiteY3" fmla="*/ 158971 h 159717"/>
              <a:gd name="connsiteX4" fmla="*/ 67235 w 178364"/>
              <a:gd name="connsiteY4" fmla="*/ 41496 h 159717"/>
              <a:gd name="connsiteX5" fmla="*/ 3735 w 178364"/>
              <a:gd name="connsiteY5" fmla="*/ 76421 h 159717"/>
              <a:gd name="connsiteX6" fmla="*/ 178360 w 178364"/>
              <a:gd name="connsiteY6" fmla="*/ 221 h 15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364" h="159717">
                <a:moveTo>
                  <a:pt x="178360" y="221"/>
                </a:moveTo>
                <a:cubicBezTo>
                  <a:pt x="179418" y="4983"/>
                  <a:pt x="10085" y="104996"/>
                  <a:pt x="10085" y="104996"/>
                </a:cubicBezTo>
                <a:cubicBezTo>
                  <a:pt x="-15844" y="120342"/>
                  <a:pt x="22256" y="83300"/>
                  <a:pt x="22785" y="92296"/>
                </a:cubicBezTo>
                <a:cubicBezTo>
                  <a:pt x="23314" y="101292"/>
                  <a:pt x="5852" y="167438"/>
                  <a:pt x="13260" y="158971"/>
                </a:cubicBezTo>
                <a:cubicBezTo>
                  <a:pt x="20668" y="150504"/>
                  <a:pt x="68822" y="55254"/>
                  <a:pt x="67235" y="41496"/>
                </a:cubicBezTo>
                <a:cubicBezTo>
                  <a:pt x="65648" y="27738"/>
                  <a:pt x="-18490" y="83829"/>
                  <a:pt x="3735" y="76421"/>
                </a:cubicBezTo>
                <a:cubicBezTo>
                  <a:pt x="25960" y="69013"/>
                  <a:pt x="177302" y="-4541"/>
                  <a:pt x="178360" y="2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241999A-26D8-BFE7-E0FB-11BC484CDF5A}"/>
              </a:ext>
            </a:extLst>
          </p:cNvPr>
          <p:cNvSpPr/>
          <p:nvPr/>
        </p:nvSpPr>
        <p:spPr>
          <a:xfrm>
            <a:off x="4158769" y="3926001"/>
            <a:ext cx="583012" cy="160927"/>
          </a:xfrm>
          <a:custGeom>
            <a:avLst/>
            <a:gdLst>
              <a:gd name="connsiteX0" fmla="*/ 581506 w 583012"/>
              <a:gd name="connsiteY0" fmla="*/ 1474 h 160927"/>
              <a:gd name="connsiteX1" fmla="*/ 222731 w 583012"/>
              <a:gd name="connsiteY1" fmla="*/ 157049 h 160927"/>
              <a:gd name="connsiteX2" fmla="*/ 365606 w 583012"/>
              <a:gd name="connsiteY2" fmla="*/ 115774 h 160927"/>
              <a:gd name="connsiteX3" fmla="*/ 203681 w 583012"/>
              <a:gd name="connsiteY3" fmla="*/ 137999 h 160927"/>
              <a:gd name="connsiteX4" fmla="*/ 102081 w 583012"/>
              <a:gd name="connsiteY4" fmla="*/ 150699 h 160927"/>
              <a:gd name="connsiteX5" fmla="*/ 102081 w 583012"/>
              <a:gd name="connsiteY5" fmla="*/ 147524 h 160927"/>
              <a:gd name="connsiteX6" fmla="*/ 481 w 583012"/>
              <a:gd name="connsiteY6" fmla="*/ 87199 h 160927"/>
              <a:gd name="connsiteX7" fmla="*/ 149706 w 583012"/>
              <a:gd name="connsiteY7" fmla="*/ 147524 h 160927"/>
              <a:gd name="connsiteX8" fmla="*/ 241781 w 583012"/>
              <a:gd name="connsiteY8" fmla="*/ 144349 h 160927"/>
              <a:gd name="connsiteX9" fmla="*/ 238606 w 583012"/>
              <a:gd name="connsiteY9" fmla="*/ 131649 h 160927"/>
              <a:gd name="connsiteX10" fmla="*/ 473556 w 583012"/>
              <a:gd name="connsiteY10" fmla="*/ 68149 h 160927"/>
              <a:gd name="connsiteX11" fmla="*/ 356081 w 583012"/>
              <a:gd name="connsiteY11" fmla="*/ 77674 h 160927"/>
              <a:gd name="connsiteX12" fmla="*/ 581506 w 583012"/>
              <a:gd name="connsiteY12" fmla="*/ 1474 h 16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3012" h="160927">
                <a:moveTo>
                  <a:pt x="581506" y="1474"/>
                </a:moveTo>
                <a:cubicBezTo>
                  <a:pt x="559281" y="14703"/>
                  <a:pt x="258714" y="137999"/>
                  <a:pt x="222731" y="157049"/>
                </a:cubicBezTo>
                <a:cubicBezTo>
                  <a:pt x="186748" y="176099"/>
                  <a:pt x="368781" y="118949"/>
                  <a:pt x="365606" y="115774"/>
                </a:cubicBezTo>
                <a:cubicBezTo>
                  <a:pt x="362431" y="112599"/>
                  <a:pt x="203681" y="137999"/>
                  <a:pt x="203681" y="137999"/>
                </a:cubicBezTo>
                <a:lnTo>
                  <a:pt x="102081" y="150699"/>
                </a:lnTo>
                <a:cubicBezTo>
                  <a:pt x="85148" y="152287"/>
                  <a:pt x="119014" y="158107"/>
                  <a:pt x="102081" y="147524"/>
                </a:cubicBezTo>
                <a:cubicBezTo>
                  <a:pt x="85148" y="136941"/>
                  <a:pt x="-7456" y="87199"/>
                  <a:pt x="481" y="87199"/>
                </a:cubicBezTo>
                <a:cubicBezTo>
                  <a:pt x="8418" y="87199"/>
                  <a:pt x="109489" y="137999"/>
                  <a:pt x="149706" y="147524"/>
                </a:cubicBezTo>
                <a:cubicBezTo>
                  <a:pt x="189923" y="157049"/>
                  <a:pt x="226964" y="146995"/>
                  <a:pt x="241781" y="144349"/>
                </a:cubicBezTo>
                <a:cubicBezTo>
                  <a:pt x="256598" y="141703"/>
                  <a:pt x="199977" y="144349"/>
                  <a:pt x="238606" y="131649"/>
                </a:cubicBezTo>
                <a:cubicBezTo>
                  <a:pt x="277235" y="118949"/>
                  <a:pt x="453977" y="77145"/>
                  <a:pt x="473556" y="68149"/>
                </a:cubicBezTo>
                <a:cubicBezTo>
                  <a:pt x="493135" y="59153"/>
                  <a:pt x="339148" y="87199"/>
                  <a:pt x="356081" y="77674"/>
                </a:cubicBezTo>
                <a:cubicBezTo>
                  <a:pt x="373014" y="68149"/>
                  <a:pt x="603731" y="-11755"/>
                  <a:pt x="581506" y="14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238E6EA-7ACA-8B09-C9F6-0FA369850227}"/>
              </a:ext>
            </a:extLst>
          </p:cNvPr>
          <p:cNvSpPr/>
          <p:nvPr/>
        </p:nvSpPr>
        <p:spPr>
          <a:xfrm>
            <a:off x="4165600" y="3964556"/>
            <a:ext cx="509525" cy="154884"/>
          </a:xfrm>
          <a:custGeom>
            <a:avLst/>
            <a:gdLst>
              <a:gd name="connsiteX0" fmla="*/ 508000 w 509525"/>
              <a:gd name="connsiteY0" fmla="*/ 1019 h 154884"/>
              <a:gd name="connsiteX1" fmla="*/ 288925 w 509525"/>
              <a:gd name="connsiteY1" fmla="*/ 131194 h 154884"/>
              <a:gd name="connsiteX2" fmla="*/ 304800 w 509525"/>
              <a:gd name="connsiteY2" fmla="*/ 128019 h 154884"/>
              <a:gd name="connsiteX3" fmla="*/ 212725 w 509525"/>
              <a:gd name="connsiteY3" fmla="*/ 150244 h 154884"/>
              <a:gd name="connsiteX4" fmla="*/ 0 w 509525"/>
              <a:gd name="connsiteY4" fmla="*/ 96269 h 154884"/>
              <a:gd name="connsiteX5" fmla="*/ 12700 w 509525"/>
              <a:gd name="connsiteY5" fmla="*/ 99444 h 154884"/>
              <a:gd name="connsiteX6" fmla="*/ 222250 w 509525"/>
              <a:gd name="connsiteY6" fmla="*/ 153419 h 154884"/>
              <a:gd name="connsiteX7" fmla="*/ 184150 w 509525"/>
              <a:gd name="connsiteY7" fmla="*/ 140719 h 154884"/>
              <a:gd name="connsiteX8" fmla="*/ 76200 w 509525"/>
              <a:gd name="connsiteY8" fmla="*/ 102619 h 154884"/>
              <a:gd name="connsiteX9" fmla="*/ 298450 w 509525"/>
              <a:gd name="connsiteY9" fmla="*/ 121669 h 154884"/>
              <a:gd name="connsiteX10" fmla="*/ 209550 w 509525"/>
              <a:gd name="connsiteY10" fmla="*/ 147069 h 154884"/>
              <a:gd name="connsiteX11" fmla="*/ 377825 w 509525"/>
              <a:gd name="connsiteY11" fmla="*/ 74044 h 154884"/>
              <a:gd name="connsiteX12" fmla="*/ 508000 w 509525"/>
              <a:gd name="connsiteY12" fmla="*/ 1019 h 15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9525" h="154884">
                <a:moveTo>
                  <a:pt x="508000" y="1019"/>
                </a:moveTo>
                <a:cubicBezTo>
                  <a:pt x="493183" y="10544"/>
                  <a:pt x="322792" y="110027"/>
                  <a:pt x="288925" y="131194"/>
                </a:cubicBezTo>
                <a:cubicBezTo>
                  <a:pt x="255058" y="152361"/>
                  <a:pt x="304800" y="128019"/>
                  <a:pt x="304800" y="128019"/>
                </a:cubicBezTo>
                <a:cubicBezTo>
                  <a:pt x="292100" y="131194"/>
                  <a:pt x="263525" y="155536"/>
                  <a:pt x="212725" y="150244"/>
                </a:cubicBezTo>
                <a:cubicBezTo>
                  <a:pt x="161925" y="144952"/>
                  <a:pt x="0" y="96269"/>
                  <a:pt x="0" y="96269"/>
                </a:cubicBezTo>
                <a:lnTo>
                  <a:pt x="12700" y="99444"/>
                </a:lnTo>
                <a:lnTo>
                  <a:pt x="222250" y="153419"/>
                </a:lnTo>
                <a:cubicBezTo>
                  <a:pt x="250825" y="160298"/>
                  <a:pt x="184150" y="140719"/>
                  <a:pt x="184150" y="140719"/>
                </a:cubicBezTo>
                <a:cubicBezTo>
                  <a:pt x="159808" y="132252"/>
                  <a:pt x="57150" y="105794"/>
                  <a:pt x="76200" y="102619"/>
                </a:cubicBezTo>
                <a:cubicBezTo>
                  <a:pt x="95250" y="99444"/>
                  <a:pt x="276225" y="114261"/>
                  <a:pt x="298450" y="121669"/>
                </a:cubicBezTo>
                <a:cubicBezTo>
                  <a:pt x="320675" y="129077"/>
                  <a:pt x="196321" y="155006"/>
                  <a:pt x="209550" y="147069"/>
                </a:cubicBezTo>
                <a:cubicBezTo>
                  <a:pt x="222779" y="139132"/>
                  <a:pt x="329671" y="96798"/>
                  <a:pt x="377825" y="74044"/>
                </a:cubicBezTo>
                <a:cubicBezTo>
                  <a:pt x="425979" y="51290"/>
                  <a:pt x="522817" y="-8506"/>
                  <a:pt x="508000" y="10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6FDCBAA-AA49-B60B-FC67-61AED0DEED77}"/>
              </a:ext>
            </a:extLst>
          </p:cNvPr>
          <p:cNvSpPr/>
          <p:nvPr/>
        </p:nvSpPr>
        <p:spPr>
          <a:xfrm>
            <a:off x="4332593" y="3971372"/>
            <a:ext cx="359998" cy="258215"/>
          </a:xfrm>
          <a:custGeom>
            <a:avLst/>
            <a:gdLst>
              <a:gd name="connsiteX0" fmla="*/ 356882 w 359998"/>
              <a:gd name="connsiteY0" fmla="*/ 553 h 258215"/>
              <a:gd name="connsiteX1" fmla="*/ 214007 w 359998"/>
              <a:gd name="connsiteY1" fmla="*/ 159303 h 258215"/>
              <a:gd name="connsiteX2" fmla="*/ 128282 w 359998"/>
              <a:gd name="connsiteY2" fmla="*/ 200578 h 258215"/>
              <a:gd name="connsiteX3" fmla="*/ 242582 w 359998"/>
              <a:gd name="connsiteY3" fmla="*/ 130728 h 258215"/>
              <a:gd name="connsiteX4" fmla="*/ 1282 w 359998"/>
              <a:gd name="connsiteY4" fmla="*/ 257728 h 258215"/>
              <a:gd name="connsiteX5" fmla="*/ 153682 w 359998"/>
              <a:gd name="connsiteY5" fmla="*/ 172003 h 258215"/>
              <a:gd name="connsiteX6" fmla="*/ 299732 w 359998"/>
              <a:gd name="connsiteY6" fmla="*/ 108503 h 258215"/>
              <a:gd name="connsiteX7" fmla="*/ 356882 w 359998"/>
              <a:gd name="connsiteY7" fmla="*/ 553 h 25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998" h="258215">
                <a:moveTo>
                  <a:pt x="356882" y="553"/>
                </a:moveTo>
                <a:cubicBezTo>
                  <a:pt x="342594" y="9020"/>
                  <a:pt x="252107" y="125966"/>
                  <a:pt x="214007" y="159303"/>
                </a:cubicBezTo>
                <a:cubicBezTo>
                  <a:pt x="175907" y="192640"/>
                  <a:pt x="123520" y="205340"/>
                  <a:pt x="128282" y="200578"/>
                </a:cubicBezTo>
                <a:cubicBezTo>
                  <a:pt x="133044" y="195816"/>
                  <a:pt x="263749" y="121203"/>
                  <a:pt x="242582" y="130728"/>
                </a:cubicBezTo>
                <a:cubicBezTo>
                  <a:pt x="221415" y="140253"/>
                  <a:pt x="16099" y="250849"/>
                  <a:pt x="1282" y="257728"/>
                </a:cubicBezTo>
                <a:cubicBezTo>
                  <a:pt x="-13535" y="264607"/>
                  <a:pt x="103940" y="196874"/>
                  <a:pt x="153682" y="172003"/>
                </a:cubicBezTo>
                <a:cubicBezTo>
                  <a:pt x="203424" y="147132"/>
                  <a:pt x="265865" y="133903"/>
                  <a:pt x="299732" y="108503"/>
                </a:cubicBezTo>
                <a:cubicBezTo>
                  <a:pt x="333599" y="83103"/>
                  <a:pt x="371170" y="-7914"/>
                  <a:pt x="356882" y="553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105481E-35EE-95EC-FB5A-A935E965E66C}"/>
              </a:ext>
            </a:extLst>
          </p:cNvPr>
          <p:cNvSpPr/>
          <p:nvPr/>
        </p:nvSpPr>
        <p:spPr>
          <a:xfrm>
            <a:off x="4137530" y="3821757"/>
            <a:ext cx="438585" cy="179645"/>
          </a:xfrm>
          <a:custGeom>
            <a:avLst/>
            <a:gdLst>
              <a:gd name="connsiteX0" fmla="*/ 69345 w 438585"/>
              <a:gd name="connsiteY0" fmla="*/ 124768 h 179645"/>
              <a:gd name="connsiteX1" fmla="*/ 202695 w 438585"/>
              <a:gd name="connsiteY1" fmla="*/ 39043 h 179645"/>
              <a:gd name="connsiteX2" fmla="*/ 212220 w 438585"/>
              <a:gd name="connsiteY2" fmla="*/ 96193 h 179645"/>
              <a:gd name="connsiteX3" fmla="*/ 256670 w 438585"/>
              <a:gd name="connsiteY3" fmla="*/ 140643 h 179645"/>
              <a:gd name="connsiteX4" fmla="*/ 342395 w 438585"/>
              <a:gd name="connsiteY4" fmla="*/ 153343 h 179645"/>
              <a:gd name="connsiteX5" fmla="*/ 402720 w 438585"/>
              <a:gd name="connsiteY5" fmla="*/ 127943 h 179645"/>
              <a:gd name="connsiteX6" fmla="*/ 437645 w 438585"/>
              <a:gd name="connsiteY6" fmla="*/ 35868 h 179645"/>
              <a:gd name="connsiteX7" fmla="*/ 421770 w 438585"/>
              <a:gd name="connsiteY7" fmla="*/ 7293 h 179645"/>
              <a:gd name="connsiteX8" fmla="*/ 351920 w 438585"/>
              <a:gd name="connsiteY8" fmla="*/ 943 h 179645"/>
              <a:gd name="connsiteX9" fmla="*/ 170945 w 438585"/>
              <a:gd name="connsiteY9" fmla="*/ 23168 h 179645"/>
              <a:gd name="connsiteX10" fmla="*/ 5845 w 438585"/>
              <a:gd name="connsiteY10" fmla="*/ 175568 h 179645"/>
              <a:gd name="connsiteX11" fmla="*/ 69345 w 438585"/>
              <a:gd name="connsiteY11" fmla="*/ 124768 h 1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585" h="179645">
                <a:moveTo>
                  <a:pt x="69345" y="124768"/>
                </a:moveTo>
                <a:cubicBezTo>
                  <a:pt x="102153" y="102014"/>
                  <a:pt x="178883" y="43805"/>
                  <a:pt x="202695" y="39043"/>
                </a:cubicBezTo>
                <a:cubicBezTo>
                  <a:pt x="226507" y="34281"/>
                  <a:pt x="203224" y="79260"/>
                  <a:pt x="212220" y="96193"/>
                </a:cubicBezTo>
                <a:cubicBezTo>
                  <a:pt x="221216" y="113126"/>
                  <a:pt x="234974" y="131118"/>
                  <a:pt x="256670" y="140643"/>
                </a:cubicBezTo>
                <a:cubicBezTo>
                  <a:pt x="278366" y="150168"/>
                  <a:pt x="318053" y="155460"/>
                  <a:pt x="342395" y="153343"/>
                </a:cubicBezTo>
                <a:cubicBezTo>
                  <a:pt x="366737" y="151226"/>
                  <a:pt x="386845" y="147522"/>
                  <a:pt x="402720" y="127943"/>
                </a:cubicBezTo>
                <a:cubicBezTo>
                  <a:pt x="418595" y="108364"/>
                  <a:pt x="434470" y="55976"/>
                  <a:pt x="437645" y="35868"/>
                </a:cubicBezTo>
                <a:cubicBezTo>
                  <a:pt x="440820" y="15760"/>
                  <a:pt x="436057" y="13114"/>
                  <a:pt x="421770" y="7293"/>
                </a:cubicBezTo>
                <a:cubicBezTo>
                  <a:pt x="407483" y="1472"/>
                  <a:pt x="393724" y="-1703"/>
                  <a:pt x="351920" y="943"/>
                </a:cubicBezTo>
                <a:cubicBezTo>
                  <a:pt x="310116" y="3589"/>
                  <a:pt x="228624" y="-5936"/>
                  <a:pt x="170945" y="23168"/>
                </a:cubicBezTo>
                <a:cubicBezTo>
                  <a:pt x="113266" y="52272"/>
                  <a:pt x="29657" y="157576"/>
                  <a:pt x="5845" y="175568"/>
                </a:cubicBezTo>
                <a:cubicBezTo>
                  <a:pt x="-17968" y="193560"/>
                  <a:pt x="36537" y="147522"/>
                  <a:pt x="69345" y="12476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361F1E80-4704-B95F-B693-3745B11EC84E}"/>
              </a:ext>
            </a:extLst>
          </p:cNvPr>
          <p:cNvSpPr/>
          <p:nvPr/>
        </p:nvSpPr>
        <p:spPr>
          <a:xfrm>
            <a:off x="4424277" y="3861112"/>
            <a:ext cx="68200" cy="6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17DFEF4-B184-9639-859B-0528C7A17F7C}"/>
              </a:ext>
            </a:extLst>
          </p:cNvPr>
          <p:cNvSpPr/>
          <p:nvPr/>
        </p:nvSpPr>
        <p:spPr>
          <a:xfrm>
            <a:off x="3960902" y="3501415"/>
            <a:ext cx="80880" cy="275819"/>
          </a:xfrm>
          <a:custGeom>
            <a:avLst/>
            <a:gdLst>
              <a:gd name="connsiteX0" fmla="*/ 80873 w 80880"/>
              <a:gd name="connsiteY0" fmla="*/ 610 h 275819"/>
              <a:gd name="connsiteX1" fmla="*/ 42773 w 80880"/>
              <a:gd name="connsiteY1" fmla="*/ 114910 h 275819"/>
              <a:gd name="connsiteX2" fmla="*/ 1498 w 80880"/>
              <a:gd name="connsiteY2" fmla="*/ 270485 h 275819"/>
              <a:gd name="connsiteX3" fmla="*/ 11023 w 80880"/>
              <a:gd name="connsiteY3" fmla="*/ 226035 h 275819"/>
              <a:gd name="connsiteX4" fmla="*/ 30073 w 80880"/>
              <a:gd name="connsiteY4" fmla="*/ 92685 h 275819"/>
              <a:gd name="connsiteX5" fmla="*/ 23723 w 80880"/>
              <a:gd name="connsiteY5" fmla="*/ 181585 h 275819"/>
              <a:gd name="connsiteX6" fmla="*/ 45948 w 80880"/>
              <a:gd name="connsiteY6" fmla="*/ 73635 h 275819"/>
              <a:gd name="connsiteX7" fmla="*/ 80873 w 80880"/>
              <a:gd name="connsiteY7" fmla="*/ 610 h 27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80" h="275819">
                <a:moveTo>
                  <a:pt x="80873" y="610"/>
                </a:moveTo>
                <a:cubicBezTo>
                  <a:pt x="80344" y="7489"/>
                  <a:pt x="56002" y="69931"/>
                  <a:pt x="42773" y="114910"/>
                </a:cubicBezTo>
                <a:cubicBezTo>
                  <a:pt x="29544" y="159889"/>
                  <a:pt x="6790" y="251964"/>
                  <a:pt x="1498" y="270485"/>
                </a:cubicBezTo>
                <a:cubicBezTo>
                  <a:pt x="-3794" y="289006"/>
                  <a:pt x="6261" y="255668"/>
                  <a:pt x="11023" y="226035"/>
                </a:cubicBezTo>
                <a:cubicBezTo>
                  <a:pt x="15785" y="196402"/>
                  <a:pt x="27956" y="100093"/>
                  <a:pt x="30073" y="92685"/>
                </a:cubicBezTo>
                <a:cubicBezTo>
                  <a:pt x="32190" y="85277"/>
                  <a:pt x="21077" y="184760"/>
                  <a:pt x="23723" y="181585"/>
                </a:cubicBezTo>
                <a:cubicBezTo>
                  <a:pt x="26369" y="178410"/>
                  <a:pt x="37481" y="100623"/>
                  <a:pt x="45948" y="73635"/>
                </a:cubicBezTo>
                <a:cubicBezTo>
                  <a:pt x="54415" y="46647"/>
                  <a:pt x="81402" y="-6269"/>
                  <a:pt x="80873" y="6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6C27272-1731-5E44-ABEE-976449BA9872}"/>
              </a:ext>
            </a:extLst>
          </p:cNvPr>
          <p:cNvSpPr/>
          <p:nvPr/>
        </p:nvSpPr>
        <p:spPr>
          <a:xfrm>
            <a:off x="4016375" y="3453806"/>
            <a:ext cx="440673" cy="143489"/>
          </a:xfrm>
          <a:custGeom>
            <a:avLst/>
            <a:gdLst>
              <a:gd name="connsiteX0" fmla="*/ 0 w 440673"/>
              <a:gd name="connsiteY0" fmla="*/ 143469 h 143489"/>
              <a:gd name="connsiteX1" fmla="*/ 133350 w 440673"/>
              <a:gd name="connsiteY1" fmla="*/ 41869 h 143489"/>
              <a:gd name="connsiteX2" fmla="*/ 111125 w 440673"/>
              <a:gd name="connsiteY2" fmla="*/ 73619 h 143489"/>
              <a:gd name="connsiteX3" fmla="*/ 215900 w 440673"/>
              <a:gd name="connsiteY3" fmla="*/ 3769 h 143489"/>
              <a:gd name="connsiteX4" fmla="*/ 177800 w 440673"/>
              <a:gd name="connsiteY4" fmla="*/ 60919 h 143489"/>
              <a:gd name="connsiteX5" fmla="*/ 241300 w 440673"/>
              <a:gd name="connsiteY5" fmla="*/ 594 h 143489"/>
              <a:gd name="connsiteX6" fmla="*/ 434975 w 440673"/>
              <a:gd name="connsiteY6" fmla="*/ 29169 h 143489"/>
              <a:gd name="connsiteX7" fmla="*/ 368300 w 440673"/>
              <a:gd name="connsiteY7" fmla="*/ 13294 h 143489"/>
              <a:gd name="connsiteX8" fmla="*/ 155575 w 440673"/>
              <a:gd name="connsiteY8" fmla="*/ 6944 h 143489"/>
              <a:gd name="connsiteX9" fmla="*/ 231775 w 440673"/>
              <a:gd name="connsiteY9" fmla="*/ 32344 h 143489"/>
              <a:gd name="connsiteX10" fmla="*/ 133350 w 440673"/>
              <a:gd name="connsiteY10" fmla="*/ 32344 h 143489"/>
              <a:gd name="connsiteX11" fmla="*/ 0 w 440673"/>
              <a:gd name="connsiteY11" fmla="*/ 143469 h 14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673" h="143489">
                <a:moveTo>
                  <a:pt x="0" y="143469"/>
                </a:moveTo>
                <a:cubicBezTo>
                  <a:pt x="0" y="145056"/>
                  <a:pt x="114829" y="53511"/>
                  <a:pt x="133350" y="41869"/>
                </a:cubicBezTo>
                <a:cubicBezTo>
                  <a:pt x="151871" y="30227"/>
                  <a:pt x="97367" y="79969"/>
                  <a:pt x="111125" y="73619"/>
                </a:cubicBezTo>
                <a:cubicBezTo>
                  <a:pt x="124883" y="67269"/>
                  <a:pt x="204788" y="5886"/>
                  <a:pt x="215900" y="3769"/>
                </a:cubicBezTo>
                <a:cubicBezTo>
                  <a:pt x="227012" y="1652"/>
                  <a:pt x="173567" y="61448"/>
                  <a:pt x="177800" y="60919"/>
                </a:cubicBezTo>
                <a:cubicBezTo>
                  <a:pt x="182033" y="60390"/>
                  <a:pt x="198438" y="5886"/>
                  <a:pt x="241300" y="594"/>
                </a:cubicBezTo>
                <a:cubicBezTo>
                  <a:pt x="284162" y="-4698"/>
                  <a:pt x="413808" y="27052"/>
                  <a:pt x="434975" y="29169"/>
                </a:cubicBezTo>
                <a:cubicBezTo>
                  <a:pt x="456142" y="31286"/>
                  <a:pt x="414867" y="16998"/>
                  <a:pt x="368300" y="13294"/>
                </a:cubicBezTo>
                <a:cubicBezTo>
                  <a:pt x="321733" y="9590"/>
                  <a:pt x="178329" y="3769"/>
                  <a:pt x="155575" y="6944"/>
                </a:cubicBezTo>
                <a:cubicBezTo>
                  <a:pt x="132821" y="10119"/>
                  <a:pt x="235479" y="28111"/>
                  <a:pt x="231775" y="32344"/>
                </a:cubicBezTo>
                <a:cubicBezTo>
                  <a:pt x="228071" y="36577"/>
                  <a:pt x="169862" y="15940"/>
                  <a:pt x="133350" y="32344"/>
                </a:cubicBezTo>
                <a:cubicBezTo>
                  <a:pt x="96838" y="48748"/>
                  <a:pt x="0" y="141882"/>
                  <a:pt x="0" y="1434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92542D2B-393E-4490-108A-D5D0EEFAB17C}"/>
              </a:ext>
            </a:extLst>
          </p:cNvPr>
          <p:cNvSpPr/>
          <p:nvPr/>
        </p:nvSpPr>
        <p:spPr>
          <a:xfrm>
            <a:off x="3997229" y="3574608"/>
            <a:ext cx="246520" cy="130619"/>
          </a:xfrm>
          <a:custGeom>
            <a:avLst/>
            <a:gdLst>
              <a:gd name="connsiteX0" fmla="*/ 96 w 246520"/>
              <a:gd name="connsiteY0" fmla="*/ 130617 h 130619"/>
              <a:gd name="connsiteX1" fmla="*/ 130271 w 246520"/>
              <a:gd name="connsiteY1" fmla="*/ 38542 h 130619"/>
              <a:gd name="connsiteX2" fmla="*/ 244571 w 246520"/>
              <a:gd name="connsiteY2" fmla="*/ 38542 h 130619"/>
              <a:gd name="connsiteX3" fmla="*/ 196946 w 246520"/>
              <a:gd name="connsiteY3" fmla="*/ 25842 h 130619"/>
              <a:gd name="connsiteX4" fmla="*/ 127096 w 246520"/>
              <a:gd name="connsiteY4" fmla="*/ 16317 h 130619"/>
              <a:gd name="connsiteX5" fmla="*/ 228696 w 246520"/>
              <a:gd name="connsiteY5" fmla="*/ 442 h 130619"/>
              <a:gd name="connsiteX6" fmla="*/ 111221 w 246520"/>
              <a:gd name="connsiteY6" fmla="*/ 35367 h 130619"/>
              <a:gd name="connsiteX7" fmla="*/ 96 w 246520"/>
              <a:gd name="connsiteY7" fmla="*/ 130617 h 13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520" h="130619">
                <a:moveTo>
                  <a:pt x="96" y="130617"/>
                </a:moveTo>
                <a:cubicBezTo>
                  <a:pt x="3271" y="131146"/>
                  <a:pt x="89525" y="53888"/>
                  <a:pt x="130271" y="38542"/>
                </a:cubicBezTo>
                <a:cubicBezTo>
                  <a:pt x="171017" y="23196"/>
                  <a:pt x="233459" y="40659"/>
                  <a:pt x="244571" y="38542"/>
                </a:cubicBezTo>
                <a:cubicBezTo>
                  <a:pt x="255683" y="36425"/>
                  <a:pt x="216525" y="29546"/>
                  <a:pt x="196946" y="25842"/>
                </a:cubicBezTo>
                <a:cubicBezTo>
                  <a:pt x="177367" y="22138"/>
                  <a:pt x="121804" y="20550"/>
                  <a:pt x="127096" y="16317"/>
                </a:cubicBezTo>
                <a:cubicBezTo>
                  <a:pt x="132388" y="12084"/>
                  <a:pt x="231342" y="-2733"/>
                  <a:pt x="228696" y="442"/>
                </a:cubicBezTo>
                <a:cubicBezTo>
                  <a:pt x="226050" y="3617"/>
                  <a:pt x="149321" y="14200"/>
                  <a:pt x="111221" y="35367"/>
                </a:cubicBezTo>
                <a:cubicBezTo>
                  <a:pt x="73121" y="56534"/>
                  <a:pt x="-3079" y="130088"/>
                  <a:pt x="96" y="1306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B16172F-5EC2-1908-3836-15F01DD6FE47}"/>
              </a:ext>
            </a:extLst>
          </p:cNvPr>
          <p:cNvSpPr/>
          <p:nvPr/>
        </p:nvSpPr>
        <p:spPr>
          <a:xfrm>
            <a:off x="4431534" y="3402637"/>
            <a:ext cx="183265" cy="129017"/>
          </a:xfrm>
          <a:custGeom>
            <a:avLst/>
            <a:gdLst>
              <a:gd name="connsiteX0" fmla="*/ 181741 w 183265"/>
              <a:gd name="connsiteY0" fmla="*/ 963 h 129017"/>
              <a:gd name="connsiteX1" fmla="*/ 67441 w 183265"/>
              <a:gd name="connsiteY1" fmla="*/ 58113 h 129017"/>
              <a:gd name="connsiteX2" fmla="*/ 153166 w 183265"/>
              <a:gd name="connsiteY2" fmla="*/ 127963 h 129017"/>
              <a:gd name="connsiteX3" fmla="*/ 99191 w 183265"/>
              <a:gd name="connsiteY3" fmla="*/ 96213 h 129017"/>
              <a:gd name="connsiteX4" fmla="*/ 35691 w 183265"/>
              <a:gd name="connsiteY4" fmla="*/ 42238 h 129017"/>
              <a:gd name="connsiteX5" fmla="*/ 70616 w 183265"/>
              <a:gd name="connsiteY5" fmla="*/ 42238 h 129017"/>
              <a:gd name="connsiteX6" fmla="*/ 766 w 183265"/>
              <a:gd name="connsiteY6" fmla="*/ 39063 h 129017"/>
              <a:gd name="connsiteX7" fmla="*/ 124591 w 183265"/>
              <a:gd name="connsiteY7" fmla="*/ 23188 h 129017"/>
              <a:gd name="connsiteX8" fmla="*/ 181741 w 183265"/>
              <a:gd name="connsiteY8" fmla="*/ 963 h 12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265" h="129017">
                <a:moveTo>
                  <a:pt x="181741" y="963"/>
                </a:moveTo>
                <a:cubicBezTo>
                  <a:pt x="172216" y="6784"/>
                  <a:pt x="72203" y="36946"/>
                  <a:pt x="67441" y="58113"/>
                </a:cubicBezTo>
                <a:cubicBezTo>
                  <a:pt x="62679" y="79280"/>
                  <a:pt x="147874" y="121613"/>
                  <a:pt x="153166" y="127963"/>
                </a:cubicBezTo>
                <a:cubicBezTo>
                  <a:pt x="158458" y="134313"/>
                  <a:pt x="118770" y="110500"/>
                  <a:pt x="99191" y="96213"/>
                </a:cubicBezTo>
                <a:cubicBezTo>
                  <a:pt x="79612" y="81926"/>
                  <a:pt x="40453" y="51234"/>
                  <a:pt x="35691" y="42238"/>
                </a:cubicBezTo>
                <a:cubicBezTo>
                  <a:pt x="30929" y="33242"/>
                  <a:pt x="76437" y="42767"/>
                  <a:pt x="70616" y="42238"/>
                </a:cubicBezTo>
                <a:cubicBezTo>
                  <a:pt x="64795" y="41709"/>
                  <a:pt x="-8230" y="42238"/>
                  <a:pt x="766" y="39063"/>
                </a:cubicBezTo>
                <a:cubicBezTo>
                  <a:pt x="9762" y="35888"/>
                  <a:pt x="94958" y="29009"/>
                  <a:pt x="124591" y="23188"/>
                </a:cubicBezTo>
                <a:cubicBezTo>
                  <a:pt x="154224" y="17367"/>
                  <a:pt x="191266" y="-4858"/>
                  <a:pt x="181741" y="9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E1A12AE5-8B4D-82C1-80C8-7D8BF51358E7}"/>
              </a:ext>
            </a:extLst>
          </p:cNvPr>
          <p:cNvSpPr/>
          <p:nvPr/>
        </p:nvSpPr>
        <p:spPr>
          <a:xfrm>
            <a:off x="4227467" y="3520917"/>
            <a:ext cx="331845" cy="59440"/>
          </a:xfrm>
          <a:custGeom>
            <a:avLst/>
            <a:gdLst>
              <a:gd name="connsiteX0" fmla="*/ 1633 w 331845"/>
              <a:gd name="connsiteY0" fmla="*/ 12858 h 59440"/>
              <a:gd name="connsiteX1" fmla="*/ 176258 w 331845"/>
              <a:gd name="connsiteY1" fmla="*/ 28733 h 59440"/>
              <a:gd name="connsiteX2" fmla="*/ 227058 w 331845"/>
              <a:gd name="connsiteY2" fmla="*/ 57308 h 59440"/>
              <a:gd name="connsiteX3" fmla="*/ 169908 w 331845"/>
              <a:gd name="connsiteY3" fmla="*/ 50958 h 59440"/>
              <a:gd name="connsiteX4" fmla="*/ 331833 w 331845"/>
              <a:gd name="connsiteY4" fmla="*/ 158 h 59440"/>
              <a:gd name="connsiteX5" fmla="*/ 160383 w 331845"/>
              <a:gd name="connsiteY5" fmla="*/ 35083 h 59440"/>
              <a:gd name="connsiteX6" fmla="*/ 90533 w 331845"/>
              <a:gd name="connsiteY6" fmla="*/ 38258 h 59440"/>
              <a:gd name="connsiteX7" fmla="*/ 1633 w 331845"/>
              <a:gd name="connsiteY7" fmla="*/ 12858 h 5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845" h="59440">
                <a:moveTo>
                  <a:pt x="1633" y="12858"/>
                </a:moveTo>
                <a:cubicBezTo>
                  <a:pt x="15920" y="11271"/>
                  <a:pt x="138687" y="21325"/>
                  <a:pt x="176258" y="28733"/>
                </a:cubicBezTo>
                <a:cubicBezTo>
                  <a:pt x="213829" y="36141"/>
                  <a:pt x="228116" y="53604"/>
                  <a:pt x="227058" y="57308"/>
                </a:cubicBezTo>
                <a:cubicBezTo>
                  <a:pt x="226000" y="61012"/>
                  <a:pt x="152446" y="60483"/>
                  <a:pt x="169908" y="50958"/>
                </a:cubicBezTo>
                <a:cubicBezTo>
                  <a:pt x="187371" y="41433"/>
                  <a:pt x="333421" y="2804"/>
                  <a:pt x="331833" y="158"/>
                </a:cubicBezTo>
                <a:cubicBezTo>
                  <a:pt x="330246" y="-2488"/>
                  <a:pt x="200600" y="28733"/>
                  <a:pt x="160383" y="35083"/>
                </a:cubicBezTo>
                <a:cubicBezTo>
                  <a:pt x="120166" y="41433"/>
                  <a:pt x="110112" y="42491"/>
                  <a:pt x="90533" y="38258"/>
                </a:cubicBezTo>
                <a:cubicBezTo>
                  <a:pt x="70954" y="34025"/>
                  <a:pt x="-12654" y="14445"/>
                  <a:pt x="1633" y="128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E197DDB2-D1D3-6E3E-D659-2337C797B939}"/>
              </a:ext>
            </a:extLst>
          </p:cNvPr>
          <p:cNvSpPr/>
          <p:nvPr/>
        </p:nvSpPr>
        <p:spPr>
          <a:xfrm>
            <a:off x="5247326" y="3330335"/>
            <a:ext cx="435487" cy="258299"/>
          </a:xfrm>
          <a:custGeom>
            <a:avLst/>
            <a:gdLst>
              <a:gd name="connsiteX0" fmla="*/ 949 w 435487"/>
              <a:gd name="connsiteY0" fmla="*/ 257415 h 258299"/>
              <a:gd name="connsiteX1" fmla="*/ 156524 w 435487"/>
              <a:gd name="connsiteY1" fmla="*/ 98665 h 258299"/>
              <a:gd name="connsiteX2" fmla="*/ 77149 w 435487"/>
              <a:gd name="connsiteY2" fmla="*/ 111365 h 258299"/>
              <a:gd name="connsiteX3" fmla="*/ 220024 w 435487"/>
              <a:gd name="connsiteY3" fmla="*/ 70090 h 258299"/>
              <a:gd name="connsiteX4" fmla="*/ 175574 w 435487"/>
              <a:gd name="connsiteY4" fmla="*/ 70090 h 258299"/>
              <a:gd name="connsiteX5" fmla="*/ 356549 w 435487"/>
              <a:gd name="connsiteY5" fmla="*/ 12940 h 258299"/>
              <a:gd name="connsiteX6" fmla="*/ 432749 w 435487"/>
              <a:gd name="connsiteY6" fmla="*/ 240 h 258299"/>
              <a:gd name="connsiteX7" fmla="*/ 267649 w 435487"/>
              <a:gd name="connsiteY7" fmla="*/ 19290 h 258299"/>
              <a:gd name="connsiteX8" fmla="*/ 191449 w 435487"/>
              <a:gd name="connsiteY8" fmla="*/ 44690 h 258299"/>
              <a:gd name="connsiteX9" fmla="*/ 131124 w 435487"/>
              <a:gd name="connsiteY9" fmla="*/ 89140 h 258299"/>
              <a:gd name="connsiteX10" fmla="*/ 156524 w 435487"/>
              <a:gd name="connsiteY10" fmla="*/ 57390 h 258299"/>
              <a:gd name="connsiteX11" fmla="*/ 93024 w 435487"/>
              <a:gd name="connsiteY11" fmla="*/ 158990 h 258299"/>
              <a:gd name="connsiteX12" fmla="*/ 949 w 435487"/>
              <a:gd name="connsiteY12" fmla="*/ 257415 h 25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487" h="258299">
                <a:moveTo>
                  <a:pt x="949" y="257415"/>
                </a:moveTo>
                <a:cubicBezTo>
                  <a:pt x="11532" y="247361"/>
                  <a:pt x="143824" y="123007"/>
                  <a:pt x="156524" y="98665"/>
                </a:cubicBezTo>
                <a:cubicBezTo>
                  <a:pt x="169224" y="74323"/>
                  <a:pt x="66566" y="116127"/>
                  <a:pt x="77149" y="111365"/>
                </a:cubicBezTo>
                <a:cubicBezTo>
                  <a:pt x="87732" y="106602"/>
                  <a:pt x="203620" y="76969"/>
                  <a:pt x="220024" y="70090"/>
                </a:cubicBezTo>
                <a:cubicBezTo>
                  <a:pt x="236428" y="63211"/>
                  <a:pt x="152820" y="79615"/>
                  <a:pt x="175574" y="70090"/>
                </a:cubicBezTo>
                <a:cubicBezTo>
                  <a:pt x="198328" y="60565"/>
                  <a:pt x="313687" y="24582"/>
                  <a:pt x="356549" y="12940"/>
                </a:cubicBezTo>
                <a:cubicBezTo>
                  <a:pt x="399411" y="1298"/>
                  <a:pt x="447566" y="-818"/>
                  <a:pt x="432749" y="240"/>
                </a:cubicBezTo>
                <a:cubicBezTo>
                  <a:pt x="417932" y="1298"/>
                  <a:pt x="307866" y="11882"/>
                  <a:pt x="267649" y="19290"/>
                </a:cubicBezTo>
                <a:cubicBezTo>
                  <a:pt x="227432" y="26698"/>
                  <a:pt x="214203" y="33048"/>
                  <a:pt x="191449" y="44690"/>
                </a:cubicBezTo>
                <a:cubicBezTo>
                  <a:pt x="168695" y="56332"/>
                  <a:pt x="136945" y="87023"/>
                  <a:pt x="131124" y="89140"/>
                </a:cubicBezTo>
                <a:cubicBezTo>
                  <a:pt x="125303" y="91257"/>
                  <a:pt x="162874" y="45748"/>
                  <a:pt x="156524" y="57390"/>
                </a:cubicBezTo>
                <a:cubicBezTo>
                  <a:pt x="150174" y="69032"/>
                  <a:pt x="114720" y="128828"/>
                  <a:pt x="93024" y="158990"/>
                </a:cubicBezTo>
                <a:cubicBezTo>
                  <a:pt x="71328" y="189152"/>
                  <a:pt x="-9634" y="267469"/>
                  <a:pt x="949" y="2574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89877D5-0BD3-F926-9E0E-DB431AEDB8B4}"/>
              </a:ext>
            </a:extLst>
          </p:cNvPr>
          <p:cNvSpPr/>
          <p:nvPr/>
        </p:nvSpPr>
        <p:spPr>
          <a:xfrm>
            <a:off x="5492740" y="3346006"/>
            <a:ext cx="288025" cy="57676"/>
          </a:xfrm>
          <a:custGeom>
            <a:avLst/>
            <a:gdLst>
              <a:gd name="connsiteX0" fmla="*/ 10 w 288025"/>
              <a:gd name="connsiteY0" fmla="*/ 38544 h 57676"/>
              <a:gd name="connsiteX1" fmla="*/ 203210 w 288025"/>
              <a:gd name="connsiteY1" fmla="*/ 25844 h 57676"/>
              <a:gd name="connsiteX2" fmla="*/ 165110 w 288025"/>
              <a:gd name="connsiteY2" fmla="*/ 25844 h 57676"/>
              <a:gd name="connsiteX3" fmla="*/ 282585 w 288025"/>
              <a:gd name="connsiteY3" fmla="*/ 32194 h 57676"/>
              <a:gd name="connsiteX4" fmla="*/ 269885 w 288025"/>
              <a:gd name="connsiteY4" fmla="*/ 57594 h 57676"/>
              <a:gd name="connsiteX5" fmla="*/ 282585 w 288025"/>
              <a:gd name="connsiteY5" fmla="*/ 22669 h 57676"/>
              <a:gd name="connsiteX6" fmla="*/ 180985 w 288025"/>
              <a:gd name="connsiteY6" fmla="*/ 444 h 57676"/>
              <a:gd name="connsiteX7" fmla="*/ 193685 w 288025"/>
              <a:gd name="connsiteY7" fmla="*/ 9969 h 57676"/>
              <a:gd name="connsiteX8" fmla="*/ 10 w 288025"/>
              <a:gd name="connsiteY8" fmla="*/ 38544 h 5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025" h="57676">
                <a:moveTo>
                  <a:pt x="10" y="38544"/>
                </a:moveTo>
                <a:cubicBezTo>
                  <a:pt x="1598" y="41190"/>
                  <a:pt x="175693" y="27961"/>
                  <a:pt x="203210" y="25844"/>
                </a:cubicBezTo>
                <a:cubicBezTo>
                  <a:pt x="230727" y="23727"/>
                  <a:pt x="151881" y="24786"/>
                  <a:pt x="165110" y="25844"/>
                </a:cubicBezTo>
                <a:cubicBezTo>
                  <a:pt x="178339" y="26902"/>
                  <a:pt x="265123" y="26902"/>
                  <a:pt x="282585" y="32194"/>
                </a:cubicBezTo>
                <a:cubicBezTo>
                  <a:pt x="300047" y="37486"/>
                  <a:pt x="269885" y="59181"/>
                  <a:pt x="269885" y="57594"/>
                </a:cubicBezTo>
                <a:cubicBezTo>
                  <a:pt x="269885" y="56007"/>
                  <a:pt x="297402" y="32194"/>
                  <a:pt x="282585" y="22669"/>
                </a:cubicBezTo>
                <a:cubicBezTo>
                  <a:pt x="267768" y="13144"/>
                  <a:pt x="180985" y="444"/>
                  <a:pt x="180985" y="444"/>
                </a:cubicBezTo>
                <a:cubicBezTo>
                  <a:pt x="166168" y="-1673"/>
                  <a:pt x="218027" y="4148"/>
                  <a:pt x="193685" y="9969"/>
                </a:cubicBezTo>
                <a:cubicBezTo>
                  <a:pt x="169343" y="15790"/>
                  <a:pt x="-1578" y="35898"/>
                  <a:pt x="10" y="385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1B77096-2C04-3633-3210-F27EE7D2A2D8}"/>
              </a:ext>
            </a:extLst>
          </p:cNvPr>
          <p:cNvSpPr/>
          <p:nvPr/>
        </p:nvSpPr>
        <p:spPr>
          <a:xfrm>
            <a:off x="5381428" y="3395485"/>
            <a:ext cx="441913" cy="103390"/>
          </a:xfrm>
          <a:custGeom>
            <a:avLst/>
            <a:gdLst>
              <a:gd name="connsiteX0" fmla="*/ 197 w 441913"/>
              <a:gd name="connsiteY0" fmla="*/ 103365 h 103390"/>
              <a:gd name="connsiteX1" fmla="*/ 139897 w 441913"/>
              <a:gd name="connsiteY1" fmla="*/ 17640 h 103390"/>
              <a:gd name="connsiteX2" fmla="*/ 133547 w 441913"/>
              <a:gd name="connsiteY2" fmla="*/ 20815 h 103390"/>
              <a:gd name="connsiteX3" fmla="*/ 200222 w 441913"/>
              <a:gd name="connsiteY3" fmla="*/ 11290 h 103390"/>
              <a:gd name="connsiteX4" fmla="*/ 327222 w 441913"/>
              <a:gd name="connsiteY4" fmla="*/ 27165 h 103390"/>
              <a:gd name="connsiteX5" fmla="*/ 292297 w 441913"/>
              <a:gd name="connsiteY5" fmla="*/ 23990 h 103390"/>
              <a:gd name="connsiteX6" fmla="*/ 438347 w 441913"/>
              <a:gd name="connsiteY6" fmla="*/ 27165 h 103390"/>
              <a:gd name="connsiteX7" fmla="*/ 387547 w 441913"/>
              <a:gd name="connsiteY7" fmla="*/ 23990 h 103390"/>
              <a:gd name="connsiteX8" fmla="*/ 282772 w 441913"/>
              <a:gd name="connsiteY8" fmla="*/ 8115 h 103390"/>
              <a:gd name="connsiteX9" fmla="*/ 174822 w 441913"/>
              <a:gd name="connsiteY9" fmla="*/ 1765 h 103390"/>
              <a:gd name="connsiteX10" fmla="*/ 70047 w 441913"/>
              <a:gd name="connsiteY10" fmla="*/ 39865 h 103390"/>
              <a:gd name="connsiteX11" fmla="*/ 108147 w 441913"/>
              <a:gd name="connsiteY11" fmla="*/ 8115 h 103390"/>
              <a:gd name="connsiteX12" fmla="*/ 197 w 441913"/>
              <a:gd name="connsiteY12" fmla="*/ 103365 h 10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913" h="103390">
                <a:moveTo>
                  <a:pt x="197" y="103365"/>
                </a:moveTo>
                <a:cubicBezTo>
                  <a:pt x="5489" y="104952"/>
                  <a:pt x="117672" y="31398"/>
                  <a:pt x="139897" y="17640"/>
                </a:cubicBezTo>
                <a:cubicBezTo>
                  <a:pt x="162122" y="3882"/>
                  <a:pt x="123493" y="21873"/>
                  <a:pt x="133547" y="20815"/>
                </a:cubicBezTo>
                <a:cubicBezTo>
                  <a:pt x="143601" y="19757"/>
                  <a:pt x="167943" y="10232"/>
                  <a:pt x="200222" y="11290"/>
                </a:cubicBezTo>
                <a:cubicBezTo>
                  <a:pt x="232501" y="12348"/>
                  <a:pt x="311876" y="25048"/>
                  <a:pt x="327222" y="27165"/>
                </a:cubicBezTo>
                <a:cubicBezTo>
                  <a:pt x="342568" y="29282"/>
                  <a:pt x="273776" y="23990"/>
                  <a:pt x="292297" y="23990"/>
                </a:cubicBezTo>
                <a:cubicBezTo>
                  <a:pt x="310818" y="23990"/>
                  <a:pt x="422472" y="27165"/>
                  <a:pt x="438347" y="27165"/>
                </a:cubicBezTo>
                <a:cubicBezTo>
                  <a:pt x="454222" y="27165"/>
                  <a:pt x="413476" y="27165"/>
                  <a:pt x="387547" y="23990"/>
                </a:cubicBezTo>
                <a:cubicBezTo>
                  <a:pt x="361618" y="20815"/>
                  <a:pt x="318226" y="11819"/>
                  <a:pt x="282772" y="8115"/>
                </a:cubicBezTo>
                <a:cubicBezTo>
                  <a:pt x="247318" y="4411"/>
                  <a:pt x="210276" y="-3527"/>
                  <a:pt x="174822" y="1765"/>
                </a:cubicBezTo>
                <a:cubicBezTo>
                  <a:pt x="139368" y="7057"/>
                  <a:pt x="81159" y="38807"/>
                  <a:pt x="70047" y="39865"/>
                </a:cubicBezTo>
                <a:cubicBezTo>
                  <a:pt x="58935" y="40923"/>
                  <a:pt x="118730" y="2294"/>
                  <a:pt x="108147" y="8115"/>
                </a:cubicBezTo>
                <a:cubicBezTo>
                  <a:pt x="97564" y="13936"/>
                  <a:pt x="-5095" y="101778"/>
                  <a:pt x="197" y="1033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CC14B6E-6076-5C10-07F4-136E1CA2532A}"/>
              </a:ext>
            </a:extLst>
          </p:cNvPr>
          <p:cNvSpPr/>
          <p:nvPr/>
        </p:nvSpPr>
        <p:spPr>
          <a:xfrm>
            <a:off x="5559216" y="3425823"/>
            <a:ext cx="298754" cy="197844"/>
          </a:xfrm>
          <a:custGeom>
            <a:avLst/>
            <a:gdLst>
              <a:gd name="connsiteX0" fmla="*/ 298659 w 298754"/>
              <a:gd name="connsiteY0" fmla="*/ 2 h 197844"/>
              <a:gd name="connsiteX1" fmla="*/ 212934 w 298754"/>
              <a:gd name="connsiteY1" fmla="*/ 107952 h 197844"/>
              <a:gd name="connsiteX2" fmla="*/ 85934 w 298754"/>
              <a:gd name="connsiteY2" fmla="*/ 161927 h 197844"/>
              <a:gd name="connsiteX3" fmla="*/ 127209 w 298754"/>
              <a:gd name="connsiteY3" fmla="*/ 146052 h 197844"/>
              <a:gd name="connsiteX4" fmla="*/ 209 w 298754"/>
              <a:gd name="connsiteY4" fmla="*/ 196852 h 197844"/>
              <a:gd name="connsiteX5" fmla="*/ 95459 w 298754"/>
              <a:gd name="connsiteY5" fmla="*/ 180977 h 197844"/>
              <a:gd name="connsiteX6" fmla="*/ 22434 w 298754"/>
              <a:gd name="connsiteY6" fmla="*/ 196852 h 197844"/>
              <a:gd name="connsiteX7" fmla="*/ 165309 w 298754"/>
              <a:gd name="connsiteY7" fmla="*/ 155577 h 197844"/>
              <a:gd name="connsiteX8" fmla="*/ 130384 w 298754"/>
              <a:gd name="connsiteY8" fmla="*/ 165102 h 197844"/>
              <a:gd name="connsiteX9" fmla="*/ 231984 w 298754"/>
              <a:gd name="connsiteY9" fmla="*/ 85727 h 197844"/>
              <a:gd name="connsiteX10" fmla="*/ 197059 w 298754"/>
              <a:gd name="connsiteY10" fmla="*/ 104777 h 197844"/>
              <a:gd name="connsiteX11" fmla="*/ 298659 w 298754"/>
              <a:gd name="connsiteY11" fmla="*/ 2 h 1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8754" h="197844">
                <a:moveTo>
                  <a:pt x="298659" y="2"/>
                </a:moveTo>
                <a:cubicBezTo>
                  <a:pt x="301305" y="531"/>
                  <a:pt x="248388" y="80965"/>
                  <a:pt x="212934" y="107952"/>
                </a:cubicBezTo>
                <a:cubicBezTo>
                  <a:pt x="177480" y="134940"/>
                  <a:pt x="100222" y="155577"/>
                  <a:pt x="85934" y="161927"/>
                </a:cubicBezTo>
                <a:cubicBezTo>
                  <a:pt x="71646" y="168277"/>
                  <a:pt x="127209" y="146052"/>
                  <a:pt x="127209" y="146052"/>
                </a:cubicBezTo>
                <a:cubicBezTo>
                  <a:pt x="112922" y="151873"/>
                  <a:pt x="5501" y="191031"/>
                  <a:pt x="209" y="196852"/>
                </a:cubicBezTo>
                <a:cubicBezTo>
                  <a:pt x="-5083" y="202673"/>
                  <a:pt x="91755" y="180977"/>
                  <a:pt x="95459" y="180977"/>
                </a:cubicBezTo>
                <a:cubicBezTo>
                  <a:pt x="99163" y="180977"/>
                  <a:pt x="10792" y="201085"/>
                  <a:pt x="22434" y="196852"/>
                </a:cubicBezTo>
                <a:cubicBezTo>
                  <a:pt x="34076" y="192619"/>
                  <a:pt x="147317" y="160869"/>
                  <a:pt x="165309" y="155577"/>
                </a:cubicBezTo>
                <a:cubicBezTo>
                  <a:pt x="183301" y="150285"/>
                  <a:pt x="119271" y="176744"/>
                  <a:pt x="130384" y="165102"/>
                </a:cubicBezTo>
                <a:cubicBezTo>
                  <a:pt x="141496" y="153460"/>
                  <a:pt x="220872" y="95781"/>
                  <a:pt x="231984" y="85727"/>
                </a:cubicBezTo>
                <a:cubicBezTo>
                  <a:pt x="243096" y="75673"/>
                  <a:pt x="188063" y="115889"/>
                  <a:pt x="197059" y="104777"/>
                </a:cubicBezTo>
                <a:cubicBezTo>
                  <a:pt x="206055" y="93665"/>
                  <a:pt x="296013" y="-527"/>
                  <a:pt x="298659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72EC304-F6E3-46F1-D24B-265DE6D094D3}"/>
              </a:ext>
            </a:extLst>
          </p:cNvPr>
          <p:cNvSpPr/>
          <p:nvPr/>
        </p:nvSpPr>
        <p:spPr>
          <a:xfrm>
            <a:off x="5257781" y="3422586"/>
            <a:ext cx="203803" cy="238194"/>
          </a:xfrm>
          <a:custGeom>
            <a:avLst/>
            <a:gdLst>
              <a:gd name="connsiteX0" fmla="*/ 203219 w 203803"/>
              <a:gd name="connsiteY0" fmla="*/ 64 h 238194"/>
              <a:gd name="connsiteX1" fmla="*/ 66694 w 203803"/>
              <a:gd name="connsiteY1" fmla="*/ 101664 h 238194"/>
              <a:gd name="connsiteX2" fmla="*/ 15894 w 203803"/>
              <a:gd name="connsiteY2" fmla="*/ 168339 h 238194"/>
              <a:gd name="connsiteX3" fmla="*/ 50819 w 203803"/>
              <a:gd name="connsiteY3" fmla="*/ 127064 h 238194"/>
              <a:gd name="connsiteX4" fmla="*/ 50819 w 203803"/>
              <a:gd name="connsiteY4" fmla="*/ 168339 h 238194"/>
              <a:gd name="connsiteX5" fmla="*/ 19 w 203803"/>
              <a:gd name="connsiteY5" fmla="*/ 238189 h 238194"/>
              <a:gd name="connsiteX6" fmla="*/ 57169 w 203803"/>
              <a:gd name="connsiteY6" fmla="*/ 171514 h 238194"/>
              <a:gd name="connsiteX7" fmla="*/ 158769 w 203803"/>
              <a:gd name="connsiteY7" fmla="*/ 60389 h 238194"/>
              <a:gd name="connsiteX8" fmla="*/ 117494 w 203803"/>
              <a:gd name="connsiteY8" fmla="*/ 85789 h 238194"/>
              <a:gd name="connsiteX9" fmla="*/ 203219 w 203803"/>
              <a:gd name="connsiteY9" fmla="*/ 64 h 23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803" h="238194">
                <a:moveTo>
                  <a:pt x="203219" y="64"/>
                </a:moveTo>
                <a:cubicBezTo>
                  <a:pt x="194752" y="2710"/>
                  <a:pt x="97915" y="73618"/>
                  <a:pt x="66694" y="101664"/>
                </a:cubicBezTo>
                <a:cubicBezTo>
                  <a:pt x="35473" y="129710"/>
                  <a:pt x="18540" y="164106"/>
                  <a:pt x="15894" y="168339"/>
                </a:cubicBezTo>
                <a:cubicBezTo>
                  <a:pt x="13248" y="172572"/>
                  <a:pt x="44998" y="127064"/>
                  <a:pt x="50819" y="127064"/>
                </a:cubicBezTo>
                <a:cubicBezTo>
                  <a:pt x="56640" y="127064"/>
                  <a:pt x="59286" y="149818"/>
                  <a:pt x="50819" y="168339"/>
                </a:cubicBezTo>
                <a:cubicBezTo>
                  <a:pt x="42352" y="186860"/>
                  <a:pt x="-1039" y="237660"/>
                  <a:pt x="19" y="238189"/>
                </a:cubicBezTo>
                <a:cubicBezTo>
                  <a:pt x="1077" y="238718"/>
                  <a:pt x="30711" y="201147"/>
                  <a:pt x="57169" y="171514"/>
                </a:cubicBezTo>
                <a:cubicBezTo>
                  <a:pt x="83627" y="141881"/>
                  <a:pt x="148715" y="74676"/>
                  <a:pt x="158769" y="60389"/>
                </a:cubicBezTo>
                <a:cubicBezTo>
                  <a:pt x="168823" y="46102"/>
                  <a:pt x="109556" y="94256"/>
                  <a:pt x="117494" y="85789"/>
                </a:cubicBezTo>
                <a:cubicBezTo>
                  <a:pt x="125431" y="77322"/>
                  <a:pt x="211686" y="-2582"/>
                  <a:pt x="203219" y="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315E448F-CCAB-40C7-52EA-CE2926318C18}"/>
              </a:ext>
            </a:extLst>
          </p:cNvPr>
          <p:cNvSpPr/>
          <p:nvPr/>
        </p:nvSpPr>
        <p:spPr>
          <a:xfrm>
            <a:off x="5391115" y="3424780"/>
            <a:ext cx="198612" cy="209776"/>
          </a:xfrm>
          <a:custGeom>
            <a:avLst/>
            <a:gdLst>
              <a:gd name="connsiteX0" fmla="*/ 142910 w 198612"/>
              <a:gd name="connsiteY0" fmla="*/ 1045 h 209776"/>
              <a:gd name="connsiteX1" fmla="*/ 196885 w 198612"/>
              <a:gd name="connsiteY1" fmla="*/ 86770 h 209776"/>
              <a:gd name="connsiteX2" fmla="*/ 177835 w 198612"/>
              <a:gd name="connsiteY2" fmla="*/ 143920 h 209776"/>
              <a:gd name="connsiteX3" fmla="*/ 104810 w 198612"/>
              <a:gd name="connsiteY3" fmla="*/ 194720 h 209776"/>
              <a:gd name="connsiteX4" fmla="*/ 22260 w 198612"/>
              <a:gd name="connsiteY4" fmla="*/ 201070 h 209776"/>
              <a:gd name="connsiteX5" fmla="*/ 35 w 198612"/>
              <a:gd name="connsiteY5" fmla="*/ 83595 h 209776"/>
              <a:gd name="connsiteX6" fmla="*/ 25435 w 198612"/>
              <a:gd name="connsiteY6" fmla="*/ 42320 h 209776"/>
              <a:gd name="connsiteX7" fmla="*/ 142910 w 198612"/>
              <a:gd name="connsiteY7" fmla="*/ 1045 h 20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612" h="209776">
                <a:moveTo>
                  <a:pt x="142910" y="1045"/>
                </a:moveTo>
                <a:cubicBezTo>
                  <a:pt x="171485" y="8453"/>
                  <a:pt x="191064" y="62957"/>
                  <a:pt x="196885" y="86770"/>
                </a:cubicBezTo>
                <a:cubicBezTo>
                  <a:pt x="202706" y="110583"/>
                  <a:pt x="193181" y="125928"/>
                  <a:pt x="177835" y="143920"/>
                </a:cubicBezTo>
                <a:cubicBezTo>
                  <a:pt x="162489" y="161912"/>
                  <a:pt x="130739" y="185195"/>
                  <a:pt x="104810" y="194720"/>
                </a:cubicBezTo>
                <a:cubicBezTo>
                  <a:pt x="78881" y="204245"/>
                  <a:pt x="39722" y="219591"/>
                  <a:pt x="22260" y="201070"/>
                </a:cubicBezTo>
                <a:cubicBezTo>
                  <a:pt x="4797" y="182549"/>
                  <a:pt x="-494" y="110053"/>
                  <a:pt x="35" y="83595"/>
                </a:cubicBezTo>
                <a:cubicBezTo>
                  <a:pt x="564" y="57137"/>
                  <a:pt x="7973" y="57137"/>
                  <a:pt x="25435" y="42320"/>
                </a:cubicBezTo>
                <a:cubicBezTo>
                  <a:pt x="42897" y="27503"/>
                  <a:pt x="114335" y="-6363"/>
                  <a:pt x="142910" y="10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BF6752FB-20A6-DA5B-A84B-EEE103E8D27A}"/>
              </a:ext>
            </a:extLst>
          </p:cNvPr>
          <p:cNvSpPr/>
          <p:nvPr/>
        </p:nvSpPr>
        <p:spPr>
          <a:xfrm>
            <a:off x="5445780" y="3499446"/>
            <a:ext cx="68200" cy="6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31E0E3A-CFC9-9B06-4F90-3782B708CBDE}"/>
              </a:ext>
            </a:extLst>
          </p:cNvPr>
          <p:cNvSpPr/>
          <p:nvPr/>
        </p:nvSpPr>
        <p:spPr>
          <a:xfrm>
            <a:off x="4958336" y="3155015"/>
            <a:ext cx="220599" cy="267877"/>
          </a:xfrm>
          <a:custGeom>
            <a:avLst/>
            <a:gdLst>
              <a:gd name="connsiteX0" fmla="*/ 124839 w 220599"/>
              <a:gd name="connsiteY0" fmla="*/ 935 h 267877"/>
              <a:gd name="connsiteX1" fmla="*/ 89914 w 220599"/>
              <a:gd name="connsiteY1" fmla="*/ 194610 h 267877"/>
              <a:gd name="connsiteX2" fmla="*/ 108964 w 220599"/>
              <a:gd name="connsiteY2" fmla="*/ 159685 h 267877"/>
              <a:gd name="connsiteX3" fmla="*/ 1014 w 220599"/>
              <a:gd name="connsiteY3" fmla="*/ 267635 h 267877"/>
              <a:gd name="connsiteX4" fmla="*/ 64514 w 220599"/>
              <a:gd name="connsiteY4" fmla="*/ 188260 h 267877"/>
              <a:gd name="connsiteX5" fmla="*/ 220089 w 220599"/>
              <a:gd name="connsiteY5" fmla="*/ 162860 h 267877"/>
              <a:gd name="connsiteX6" fmla="*/ 115314 w 220599"/>
              <a:gd name="connsiteY6" fmla="*/ 169210 h 267877"/>
              <a:gd name="connsiteX7" fmla="*/ 137539 w 220599"/>
              <a:gd name="connsiteY7" fmla="*/ 86660 h 267877"/>
              <a:gd name="connsiteX8" fmla="*/ 128014 w 220599"/>
              <a:gd name="connsiteY8" fmla="*/ 118410 h 267877"/>
              <a:gd name="connsiteX9" fmla="*/ 124839 w 220599"/>
              <a:gd name="connsiteY9" fmla="*/ 935 h 26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99" h="267877">
                <a:moveTo>
                  <a:pt x="124839" y="935"/>
                </a:moveTo>
                <a:cubicBezTo>
                  <a:pt x="118489" y="13635"/>
                  <a:pt x="92560" y="168152"/>
                  <a:pt x="89914" y="194610"/>
                </a:cubicBezTo>
                <a:cubicBezTo>
                  <a:pt x="87268" y="221068"/>
                  <a:pt x="123781" y="147514"/>
                  <a:pt x="108964" y="159685"/>
                </a:cubicBezTo>
                <a:cubicBezTo>
                  <a:pt x="94147" y="171856"/>
                  <a:pt x="8422" y="262873"/>
                  <a:pt x="1014" y="267635"/>
                </a:cubicBezTo>
                <a:cubicBezTo>
                  <a:pt x="-6394" y="272398"/>
                  <a:pt x="28002" y="205722"/>
                  <a:pt x="64514" y="188260"/>
                </a:cubicBezTo>
                <a:cubicBezTo>
                  <a:pt x="101026" y="170798"/>
                  <a:pt x="211622" y="166035"/>
                  <a:pt x="220089" y="162860"/>
                </a:cubicBezTo>
                <a:cubicBezTo>
                  <a:pt x="228556" y="159685"/>
                  <a:pt x="129072" y="181910"/>
                  <a:pt x="115314" y="169210"/>
                </a:cubicBezTo>
                <a:cubicBezTo>
                  <a:pt x="101556" y="156510"/>
                  <a:pt x="135422" y="95127"/>
                  <a:pt x="137539" y="86660"/>
                </a:cubicBezTo>
                <a:cubicBezTo>
                  <a:pt x="139656" y="78193"/>
                  <a:pt x="129602" y="127935"/>
                  <a:pt x="128014" y="118410"/>
                </a:cubicBezTo>
                <a:cubicBezTo>
                  <a:pt x="126427" y="108885"/>
                  <a:pt x="131189" y="-11765"/>
                  <a:pt x="124839" y="9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F7C5856-55DA-FB65-E0B9-EFB4059D61C0}"/>
              </a:ext>
            </a:extLst>
          </p:cNvPr>
          <p:cNvSpPr/>
          <p:nvPr/>
        </p:nvSpPr>
        <p:spPr>
          <a:xfrm>
            <a:off x="4964882" y="3203268"/>
            <a:ext cx="61402" cy="124288"/>
          </a:xfrm>
          <a:custGeom>
            <a:avLst/>
            <a:gdLst>
              <a:gd name="connsiteX0" fmla="*/ 61143 w 61402"/>
              <a:gd name="connsiteY0" fmla="*/ 307 h 124288"/>
              <a:gd name="connsiteX1" fmla="*/ 818 w 61402"/>
              <a:gd name="connsiteY1" fmla="*/ 108257 h 124288"/>
              <a:gd name="connsiteX2" fmla="*/ 26218 w 61402"/>
              <a:gd name="connsiteY2" fmla="*/ 92382 h 124288"/>
              <a:gd name="connsiteX3" fmla="*/ 26218 w 61402"/>
              <a:gd name="connsiteY3" fmla="*/ 124132 h 124288"/>
              <a:gd name="connsiteX4" fmla="*/ 23043 w 61402"/>
              <a:gd name="connsiteY4" fmla="*/ 76507 h 124288"/>
              <a:gd name="connsiteX5" fmla="*/ 61143 w 61402"/>
              <a:gd name="connsiteY5" fmla="*/ 307 h 12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02" h="124288">
                <a:moveTo>
                  <a:pt x="61143" y="307"/>
                </a:moveTo>
                <a:cubicBezTo>
                  <a:pt x="57439" y="5599"/>
                  <a:pt x="6639" y="92911"/>
                  <a:pt x="818" y="108257"/>
                </a:cubicBezTo>
                <a:cubicBezTo>
                  <a:pt x="-5003" y="123603"/>
                  <a:pt x="21985" y="89736"/>
                  <a:pt x="26218" y="92382"/>
                </a:cubicBezTo>
                <a:cubicBezTo>
                  <a:pt x="30451" y="95028"/>
                  <a:pt x="26747" y="126778"/>
                  <a:pt x="26218" y="124132"/>
                </a:cubicBezTo>
                <a:cubicBezTo>
                  <a:pt x="25689" y="121486"/>
                  <a:pt x="18281" y="93440"/>
                  <a:pt x="23043" y="76507"/>
                </a:cubicBezTo>
                <a:cubicBezTo>
                  <a:pt x="27805" y="59574"/>
                  <a:pt x="64847" y="-4985"/>
                  <a:pt x="61143" y="3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38F45625-0587-9DE3-65BD-53E07CCD3410}"/>
              </a:ext>
            </a:extLst>
          </p:cNvPr>
          <p:cNvSpPr/>
          <p:nvPr/>
        </p:nvSpPr>
        <p:spPr>
          <a:xfrm>
            <a:off x="5086348" y="3025729"/>
            <a:ext cx="501652" cy="225576"/>
          </a:xfrm>
          <a:custGeom>
            <a:avLst/>
            <a:gdLst>
              <a:gd name="connsiteX0" fmla="*/ 2 w 501652"/>
              <a:gd name="connsiteY0" fmla="*/ 225471 h 225576"/>
              <a:gd name="connsiteX1" fmla="*/ 98427 w 501652"/>
              <a:gd name="connsiteY1" fmla="*/ 127046 h 225576"/>
              <a:gd name="connsiteX2" fmla="*/ 228602 w 501652"/>
              <a:gd name="connsiteY2" fmla="*/ 31796 h 225576"/>
              <a:gd name="connsiteX3" fmla="*/ 196852 w 501652"/>
              <a:gd name="connsiteY3" fmla="*/ 25446 h 225576"/>
              <a:gd name="connsiteX4" fmla="*/ 501652 w 501652"/>
              <a:gd name="connsiteY4" fmla="*/ 46 h 225576"/>
              <a:gd name="connsiteX5" fmla="*/ 200027 w 501652"/>
              <a:gd name="connsiteY5" fmla="*/ 19096 h 225576"/>
              <a:gd name="connsiteX6" fmla="*/ 234952 w 501652"/>
              <a:gd name="connsiteY6" fmla="*/ 15921 h 225576"/>
              <a:gd name="connsiteX7" fmla="*/ 200027 w 501652"/>
              <a:gd name="connsiteY7" fmla="*/ 54021 h 225576"/>
              <a:gd name="connsiteX8" fmla="*/ 152402 w 501652"/>
              <a:gd name="connsiteY8" fmla="*/ 82596 h 225576"/>
              <a:gd name="connsiteX9" fmla="*/ 95252 w 501652"/>
              <a:gd name="connsiteY9" fmla="*/ 107996 h 225576"/>
              <a:gd name="connsiteX10" fmla="*/ 2 w 501652"/>
              <a:gd name="connsiteY10" fmla="*/ 225471 h 22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652" h="225576">
                <a:moveTo>
                  <a:pt x="2" y="225471"/>
                </a:moveTo>
                <a:cubicBezTo>
                  <a:pt x="531" y="228646"/>
                  <a:pt x="60327" y="159325"/>
                  <a:pt x="98427" y="127046"/>
                </a:cubicBezTo>
                <a:cubicBezTo>
                  <a:pt x="136527" y="94767"/>
                  <a:pt x="212198" y="48729"/>
                  <a:pt x="228602" y="31796"/>
                </a:cubicBezTo>
                <a:cubicBezTo>
                  <a:pt x="245006" y="14863"/>
                  <a:pt x="151344" y="30738"/>
                  <a:pt x="196852" y="25446"/>
                </a:cubicBezTo>
                <a:cubicBezTo>
                  <a:pt x="242360" y="20154"/>
                  <a:pt x="501123" y="1104"/>
                  <a:pt x="501652" y="46"/>
                </a:cubicBezTo>
                <a:cubicBezTo>
                  <a:pt x="502181" y="-1012"/>
                  <a:pt x="244477" y="16450"/>
                  <a:pt x="200027" y="19096"/>
                </a:cubicBezTo>
                <a:cubicBezTo>
                  <a:pt x="155577" y="21742"/>
                  <a:pt x="234952" y="10100"/>
                  <a:pt x="234952" y="15921"/>
                </a:cubicBezTo>
                <a:cubicBezTo>
                  <a:pt x="234952" y="21742"/>
                  <a:pt x="213785" y="42908"/>
                  <a:pt x="200027" y="54021"/>
                </a:cubicBezTo>
                <a:cubicBezTo>
                  <a:pt x="186269" y="65134"/>
                  <a:pt x="169865" y="73600"/>
                  <a:pt x="152402" y="82596"/>
                </a:cubicBezTo>
                <a:cubicBezTo>
                  <a:pt x="134940" y="91592"/>
                  <a:pt x="119064" y="88417"/>
                  <a:pt x="95252" y="107996"/>
                </a:cubicBezTo>
                <a:cubicBezTo>
                  <a:pt x="71440" y="127575"/>
                  <a:pt x="-527" y="222296"/>
                  <a:pt x="2" y="2254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C7172B3D-4CF2-97CE-8BFD-729F68234219}"/>
              </a:ext>
            </a:extLst>
          </p:cNvPr>
          <p:cNvSpPr/>
          <p:nvPr/>
        </p:nvSpPr>
        <p:spPr>
          <a:xfrm>
            <a:off x="5159375" y="3104846"/>
            <a:ext cx="292129" cy="219379"/>
          </a:xfrm>
          <a:custGeom>
            <a:avLst/>
            <a:gdLst>
              <a:gd name="connsiteX0" fmla="*/ 0 w 292129"/>
              <a:gd name="connsiteY0" fmla="*/ 219379 h 219379"/>
              <a:gd name="connsiteX1" fmla="*/ 60325 w 292129"/>
              <a:gd name="connsiteY1" fmla="*/ 117779 h 219379"/>
              <a:gd name="connsiteX2" fmla="*/ 139700 w 292129"/>
              <a:gd name="connsiteY2" fmla="*/ 51104 h 219379"/>
              <a:gd name="connsiteX3" fmla="*/ 123825 w 292129"/>
              <a:gd name="connsiteY3" fmla="*/ 89204 h 219379"/>
              <a:gd name="connsiteX4" fmla="*/ 142875 w 292129"/>
              <a:gd name="connsiteY4" fmla="*/ 105079 h 219379"/>
              <a:gd name="connsiteX5" fmla="*/ 155575 w 292129"/>
              <a:gd name="connsiteY5" fmla="*/ 63804 h 219379"/>
              <a:gd name="connsiteX6" fmla="*/ 292100 w 292129"/>
              <a:gd name="connsiteY6" fmla="*/ 304 h 219379"/>
              <a:gd name="connsiteX7" fmla="*/ 168275 w 292129"/>
              <a:gd name="connsiteY7" fmla="*/ 38404 h 219379"/>
              <a:gd name="connsiteX8" fmla="*/ 209550 w 292129"/>
              <a:gd name="connsiteY8" fmla="*/ 6654 h 219379"/>
              <a:gd name="connsiteX9" fmla="*/ 107950 w 292129"/>
              <a:gd name="connsiteY9" fmla="*/ 54279 h 219379"/>
              <a:gd name="connsiteX10" fmla="*/ 114300 w 292129"/>
              <a:gd name="connsiteY10" fmla="*/ 44754 h 219379"/>
              <a:gd name="connsiteX11" fmla="*/ 0 w 292129"/>
              <a:gd name="connsiteY11" fmla="*/ 219379 h 21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129" h="219379">
                <a:moveTo>
                  <a:pt x="0" y="219379"/>
                </a:moveTo>
                <a:cubicBezTo>
                  <a:pt x="18521" y="182602"/>
                  <a:pt x="37042" y="145825"/>
                  <a:pt x="60325" y="117779"/>
                </a:cubicBezTo>
                <a:cubicBezTo>
                  <a:pt x="83608" y="89733"/>
                  <a:pt x="129117" y="55866"/>
                  <a:pt x="139700" y="51104"/>
                </a:cubicBezTo>
                <a:cubicBezTo>
                  <a:pt x="150283" y="46341"/>
                  <a:pt x="123825" y="89204"/>
                  <a:pt x="123825" y="89204"/>
                </a:cubicBezTo>
                <a:cubicBezTo>
                  <a:pt x="124354" y="98200"/>
                  <a:pt x="137583" y="109312"/>
                  <a:pt x="142875" y="105079"/>
                </a:cubicBezTo>
                <a:cubicBezTo>
                  <a:pt x="148167" y="100846"/>
                  <a:pt x="130704" y="81266"/>
                  <a:pt x="155575" y="63804"/>
                </a:cubicBezTo>
                <a:cubicBezTo>
                  <a:pt x="180446" y="46342"/>
                  <a:pt x="289983" y="4537"/>
                  <a:pt x="292100" y="304"/>
                </a:cubicBezTo>
                <a:cubicBezTo>
                  <a:pt x="294217" y="-3929"/>
                  <a:pt x="182033" y="37346"/>
                  <a:pt x="168275" y="38404"/>
                </a:cubicBezTo>
                <a:cubicBezTo>
                  <a:pt x="154517" y="39462"/>
                  <a:pt x="219604" y="4008"/>
                  <a:pt x="209550" y="6654"/>
                </a:cubicBezTo>
                <a:cubicBezTo>
                  <a:pt x="199496" y="9300"/>
                  <a:pt x="107950" y="54279"/>
                  <a:pt x="107950" y="54279"/>
                </a:cubicBezTo>
                <a:cubicBezTo>
                  <a:pt x="92075" y="60629"/>
                  <a:pt x="114300" y="44754"/>
                  <a:pt x="114300" y="44754"/>
                </a:cubicBezTo>
                <a:lnTo>
                  <a:pt x="0" y="21937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179E768-0D45-000B-4CC2-9F10634CADFB}"/>
              </a:ext>
            </a:extLst>
          </p:cNvPr>
          <p:cNvSpPr/>
          <p:nvPr/>
        </p:nvSpPr>
        <p:spPr>
          <a:xfrm>
            <a:off x="5340126" y="2940032"/>
            <a:ext cx="486004" cy="120768"/>
          </a:xfrm>
          <a:custGeom>
            <a:avLst/>
            <a:gdLst>
              <a:gd name="connsiteX0" fmla="*/ 224 w 486004"/>
              <a:gd name="connsiteY0" fmla="*/ 76218 h 120768"/>
              <a:gd name="connsiteX1" fmla="*/ 219299 w 486004"/>
              <a:gd name="connsiteY1" fmla="*/ 28593 h 120768"/>
              <a:gd name="connsiteX2" fmla="*/ 130399 w 486004"/>
              <a:gd name="connsiteY2" fmla="*/ 53993 h 120768"/>
              <a:gd name="connsiteX3" fmla="*/ 197074 w 486004"/>
              <a:gd name="connsiteY3" fmla="*/ 18 h 120768"/>
              <a:gd name="connsiteX4" fmla="*/ 276449 w 486004"/>
              <a:gd name="connsiteY4" fmla="*/ 47643 h 120768"/>
              <a:gd name="connsiteX5" fmla="*/ 238349 w 486004"/>
              <a:gd name="connsiteY5" fmla="*/ 28593 h 120768"/>
              <a:gd name="connsiteX6" fmla="*/ 406624 w 486004"/>
              <a:gd name="connsiteY6" fmla="*/ 104793 h 120768"/>
              <a:gd name="connsiteX7" fmla="*/ 485999 w 486004"/>
              <a:gd name="connsiteY7" fmla="*/ 120668 h 120768"/>
              <a:gd name="connsiteX8" fmla="*/ 403449 w 486004"/>
              <a:gd name="connsiteY8" fmla="*/ 101618 h 120768"/>
              <a:gd name="connsiteX9" fmla="*/ 209774 w 486004"/>
              <a:gd name="connsiteY9" fmla="*/ 22243 h 120768"/>
              <a:gd name="connsiteX10" fmla="*/ 136749 w 486004"/>
              <a:gd name="connsiteY10" fmla="*/ 47643 h 120768"/>
              <a:gd name="connsiteX11" fmla="*/ 266924 w 486004"/>
              <a:gd name="connsiteY11" fmla="*/ 38118 h 120768"/>
              <a:gd name="connsiteX12" fmla="*/ 224 w 486004"/>
              <a:gd name="connsiteY12" fmla="*/ 76218 h 12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004" h="120768">
                <a:moveTo>
                  <a:pt x="224" y="76218"/>
                </a:moveTo>
                <a:cubicBezTo>
                  <a:pt x="-7714" y="74630"/>
                  <a:pt x="197603" y="32297"/>
                  <a:pt x="219299" y="28593"/>
                </a:cubicBezTo>
                <a:cubicBezTo>
                  <a:pt x="240995" y="24889"/>
                  <a:pt x="134103" y="58755"/>
                  <a:pt x="130399" y="53993"/>
                </a:cubicBezTo>
                <a:cubicBezTo>
                  <a:pt x="126695" y="49231"/>
                  <a:pt x="172732" y="1076"/>
                  <a:pt x="197074" y="18"/>
                </a:cubicBezTo>
                <a:cubicBezTo>
                  <a:pt x="221416" y="-1040"/>
                  <a:pt x="269570" y="42881"/>
                  <a:pt x="276449" y="47643"/>
                </a:cubicBezTo>
                <a:cubicBezTo>
                  <a:pt x="283328" y="52405"/>
                  <a:pt x="216653" y="19068"/>
                  <a:pt x="238349" y="28593"/>
                </a:cubicBezTo>
                <a:cubicBezTo>
                  <a:pt x="260045" y="38118"/>
                  <a:pt x="365349" y="89447"/>
                  <a:pt x="406624" y="104793"/>
                </a:cubicBezTo>
                <a:cubicBezTo>
                  <a:pt x="447899" y="120139"/>
                  <a:pt x="486528" y="121197"/>
                  <a:pt x="485999" y="120668"/>
                </a:cubicBezTo>
                <a:cubicBezTo>
                  <a:pt x="485470" y="120139"/>
                  <a:pt x="449487" y="118022"/>
                  <a:pt x="403449" y="101618"/>
                </a:cubicBezTo>
                <a:cubicBezTo>
                  <a:pt x="357411" y="85214"/>
                  <a:pt x="254224" y="31239"/>
                  <a:pt x="209774" y="22243"/>
                </a:cubicBezTo>
                <a:cubicBezTo>
                  <a:pt x="165324" y="13247"/>
                  <a:pt x="127224" y="44997"/>
                  <a:pt x="136749" y="47643"/>
                </a:cubicBezTo>
                <a:cubicBezTo>
                  <a:pt x="146274" y="50289"/>
                  <a:pt x="285974" y="33356"/>
                  <a:pt x="266924" y="38118"/>
                </a:cubicBezTo>
                <a:cubicBezTo>
                  <a:pt x="247874" y="42880"/>
                  <a:pt x="8162" y="77806"/>
                  <a:pt x="224" y="762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701BC5E6-DF49-56D8-1B6B-423B176FB287}"/>
              </a:ext>
            </a:extLst>
          </p:cNvPr>
          <p:cNvSpPr/>
          <p:nvPr/>
        </p:nvSpPr>
        <p:spPr>
          <a:xfrm>
            <a:off x="5447559" y="3068923"/>
            <a:ext cx="362999" cy="10827"/>
          </a:xfrm>
          <a:custGeom>
            <a:avLst/>
            <a:gdLst>
              <a:gd name="connsiteX0" fmla="*/ 741 w 362999"/>
              <a:gd name="connsiteY0" fmla="*/ 4477 h 10827"/>
              <a:gd name="connsiteX1" fmla="*/ 118216 w 362999"/>
              <a:gd name="connsiteY1" fmla="*/ 10827 h 10827"/>
              <a:gd name="connsiteX2" fmla="*/ 362691 w 362999"/>
              <a:gd name="connsiteY2" fmla="*/ 4477 h 10827"/>
              <a:gd name="connsiteX3" fmla="*/ 172191 w 362999"/>
              <a:gd name="connsiteY3" fmla="*/ 4477 h 10827"/>
              <a:gd name="connsiteX4" fmla="*/ 308716 w 362999"/>
              <a:gd name="connsiteY4" fmla="*/ 1302 h 10827"/>
              <a:gd name="connsiteX5" fmla="*/ 169016 w 362999"/>
              <a:gd name="connsiteY5" fmla="*/ 1302 h 10827"/>
              <a:gd name="connsiteX6" fmla="*/ 741 w 362999"/>
              <a:gd name="connsiteY6" fmla="*/ 4477 h 1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999" h="10827">
                <a:moveTo>
                  <a:pt x="741" y="4477"/>
                </a:moveTo>
                <a:cubicBezTo>
                  <a:pt x="-7726" y="6064"/>
                  <a:pt x="57891" y="10827"/>
                  <a:pt x="118216" y="10827"/>
                </a:cubicBezTo>
                <a:cubicBezTo>
                  <a:pt x="178541" y="10827"/>
                  <a:pt x="353695" y="5535"/>
                  <a:pt x="362691" y="4477"/>
                </a:cubicBezTo>
                <a:cubicBezTo>
                  <a:pt x="371687" y="3419"/>
                  <a:pt x="181187" y="5006"/>
                  <a:pt x="172191" y="4477"/>
                </a:cubicBezTo>
                <a:cubicBezTo>
                  <a:pt x="163195" y="3948"/>
                  <a:pt x="309245" y="1831"/>
                  <a:pt x="308716" y="1302"/>
                </a:cubicBezTo>
                <a:cubicBezTo>
                  <a:pt x="308187" y="773"/>
                  <a:pt x="213995" y="-1344"/>
                  <a:pt x="169016" y="1302"/>
                </a:cubicBezTo>
                <a:cubicBezTo>
                  <a:pt x="124037" y="3948"/>
                  <a:pt x="9208" y="2890"/>
                  <a:pt x="741" y="44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BE6F4E7-DBE6-FD1E-C928-249731854ED6}"/>
              </a:ext>
            </a:extLst>
          </p:cNvPr>
          <p:cNvSpPr/>
          <p:nvPr/>
        </p:nvSpPr>
        <p:spPr>
          <a:xfrm>
            <a:off x="4909817" y="3974165"/>
            <a:ext cx="87644" cy="454960"/>
          </a:xfrm>
          <a:custGeom>
            <a:avLst/>
            <a:gdLst>
              <a:gd name="connsiteX0" fmla="*/ 43183 w 87644"/>
              <a:gd name="connsiteY0" fmla="*/ 935 h 454960"/>
              <a:gd name="connsiteX1" fmla="*/ 17783 w 87644"/>
              <a:gd name="connsiteY1" fmla="*/ 270810 h 454960"/>
              <a:gd name="connsiteX2" fmla="*/ 46358 w 87644"/>
              <a:gd name="connsiteY2" fmla="*/ 118410 h 454960"/>
              <a:gd name="connsiteX3" fmla="*/ 8258 w 87644"/>
              <a:gd name="connsiteY3" fmla="*/ 391460 h 454960"/>
              <a:gd name="connsiteX4" fmla="*/ 87633 w 87644"/>
              <a:gd name="connsiteY4" fmla="*/ 454960 h 454960"/>
              <a:gd name="connsiteX5" fmla="*/ 1908 w 87644"/>
              <a:gd name="connsiteY5" fmla="*/ 391460 h 454960"/>
              <a:gd name="connsiteX6" fmla="*/ 27308 w 87644"/>
              <a:gd name="connsiteY6" fmla="*/ 258110 h 454960"/>
              <a:gd name="connsiteX7" fmla="*/ 17783 w 87644"/>
              <a:gd name="connsiteY7" fmla="*/ 296210 h 454960"/>
              <a:gd name="connsiteX8" fmla="*/ 40008 w 87644"/>
              <a:gd name="connsiteY8" fmla="*/ 121585 h 454960"/>
              <a:gd name="connsiteX9" fmla="*/ 17783 w 87644"/>
              <a:gd name="connsiteY9" fmla="*/ 178735 h 454960"/>
              <a:gd name="connsiteX10" fmla="*/ 43183 w 87644"/>
              <a:gd name="connsiteY10" fmla="*/ 935 h 45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644" h="454960">
                <a:moveTo>
                  <a:pt x="43183" y="935"/>
                </a:moveTo>
                <a:cubicBezTo>
                  <a:pt x="43183" y="16281"/>
                  <a:pt x="17254" y="251231"/>
                  <a:pt x="17783" y="270810"/>
                </a:cubicBezTo>
                <a:cubicBezTo>
                  <a:pt x="18312" y="290389"/>
                  <a:pt x="47946" y="98302"/>
                  <a:pt x="46358" y="118410"/>
                </a:cubicBezTo>
                <a:cubicBezTo>
                  <a:pt x="44771" y="138518"/>
                  <a:pt x="1379" y="335368"/>
                  <a:pt x="8258" y="391460"/>
                </a:cubicBezTo>
                <a:cubicBezTo>
                  <a:pt x="15137" y="447552"/>
                  <a:pt x="88691" y="454960"/>
                  <a:pt x="87633" y="454960"/>
                </a:cubicBezTo>
                <a:cubicBezTo>
                  <a:pt x="86575" y="454960"/>
                  <a:pt x="11962" y="424268"/>
                  <a:pt x="1908" y="391460"/>
                </a:cubicBezTo>
                <a:cubicBezTo>
                  <a:pt x="-8146" y="358652"/>
                  <a:pt x="24662" y="273985"/>
                  <a:pt x="27308" y="258110"/>
                </a:cubicBezTo>
                <a:cubicBezTo>
                  <a:pt x="29954" y="242235"/>
                  <a:pt x="15666" y="318964"/>
                  <a:pt x="17783" y="296210"/>
                </a:cubicBezTo>
                <a:cubicBezTo>
                  <a:pt x="19900" y="273456"/>
                  <a:pt x="40008" y="141164"/>
                  <a:pt x="40008" y="121585"/>
                </a:cubicBezTo>
                <a:cubicBezTo>
                  <a:pt x="40008" y="102006"/>
                  <a:pt x="14608" y="193552"/>
                  <a:pt x="17783" y="178735"/>
                </a:cubicBezTo>
                <a:cubicBezTo>
                  <a:pt x="20958" y="163918"/>
                  <a:pt x="43183" y="-14411"/>
                  <a:pt x="43183" y="9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57CC1E1-123A-4B67-4107-E60A4E21A486}"/>
              </a:ext>
            </a:extLst>
          </p:cNvPr>
          <p:cNvSpPr/>
          <p:nvPr/>
        </p:nvSpPr>
        <p:spPr>
          <a:xfrm>
            <a:off x="5200612" y="4117966"/>
            <a:ext cx="111334" cy="187334"/>
          </a:xfrm>
          <a:custGeom>
            <a:avLst/>
            <a:gdLst>
              <a:gd name="connsiteX0" fmla="*/ 41313 w 111334"/>
              <a:gd name="connsiteY0" fmla="*/ 9 h 187334"/>
              <a:gd name="connsiteX1" fmla="*/ 107988 w 111334"/>
              <a:gd name="connsiteY1" fmla="*/ 117484 h 187334"/>
              <a:gd name="connsiteX2" fmla="*/ 38 w 111334"/>
              <a:gd name="connsiteY2" fmla="*/ 187334 h 187334"/>
              <a:gd name="connsiteX3" fmla="*/ 95288 w 111334"/>
              <a:gd name="connsiteY3" fmla="*/ 117484 h 187334"/>
              <a:gd name="connsiteX4" fmla="*/ 69888 w 111334"/>
              <a:gd name="connsiteY4" fmla="*/ 139709 h 187334"/>
              <a:gd name="connsiteX5" fmla="*/ 111163 w 111334"/>
              <a:gd name="connsiteY5" fmla="*/ 123834 h 187334"/>
              <a:gd name="connsiteX6" fmla="*/ 41313 w 111334"/>
              <a:gd name="connsiteY6" fmla="*/ 9 h 18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34" h="187334">
                <a:moveTo>
                  <a:pt x="41313" y="9"/>
                </a:moveTo>
                <a:cubicBezTo>
                  <a:pt x="40784" y="-1049"/>
                  <a:pt x="114867" y="86263"/>
                  <a:pt x="107988" y="117484"/>
                </a:cubicBezTo>
                <a:cubicBezTo>
                  <a:pt x="101109" y="148705"/>
                  <a:pt x="2155" y="187334"/>
                  <a:pt x="38" y="187334"/>
                </a:cubicBezTo>
                <a:cubicBezTo>
                  <a:pt x="-2079" y="187334"/>
                  <a:pt x="83646" y="125422"/>
                  <a:pt x="95288" y="117484"/>
                </a:cubicBezTo>
                <a:cubicBezTo>
                  <a:pt x="106930" y="109547"/>
                  <a:pt x="67242" y="138651"/>
                  <a:pt x="69888" y="139709"/>
                </a:cubicBezTo>
                <a:cubicBezTo>
                  <a:pt x="72534" y="140767"/>
                  <a:pt x="114338" y="146059"/>
                  <a:pt x="111163" y="123834"/>
                </a:cubicBezTo>
                <a:cubicBezTo>
                  <a:pt x="107988" y="101609"/>
                  <a:pt x="41842" y="1067"/>
                  <a:pt x="41313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D44DC7F-AA78-6764-979A-6C169EE5BD1F}"/>
              </a:ext>
            </a:extLst>
          </p:cNvPr>
          <p:cNvSpPr/>
          <p:nvPr/>
        </p:nvSpPr>
        <p:spPr>
          <a:xfrm>
            <a:off x="4875070" y="4336518"/>
            <a:ext cx="84283" cy="191369"/>
          </a:xfrm>
          <a:custGeom>
            <a:avLst/>
            <a:gdLst>
              <a:gd name="connsiteX0" fmla="*/ 23955 w 84283"/>
              <a:gd name="connsiteY0" fmla="*/ 532 h 191369"/>
              <a:gd name="connsiteX1" fmla="*/ 14430 w 84283"/>
              <a:gd name="connsiteY1" fmla="*/ 86257 h 191369"/>
              <a:gd name="connsiteX2" fmla="*/ 27130 w 84283"/>
              <a:gd name="connsiteY2" fmla="*/ 127532 h 191369"/>
              <a:gd name="connsiteX3" fmla="*/ 1730 w 84283"/>
              <a:gd name="connsiteY3" fmla="*/ 105307 h 191369"/>
              <a:gd name="connsiteX4" fmla="*/ 84280 w 84283"/>
              <a:gd name="connsiteY4" fmla="*/ 191032 h 191369"/>
              <a:gd name="connsiteX5" fmla="*/ 4905 w 84283"/>
              <a:gd name="connsiteY5" fmla="*/ 130707 h 191369"/>
              <a:gd name="connsiteX6" fmla="*/ 23955 w 84283"/>
              <a:gd name="connsiteY6" fmla="*/ 532 h 19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83" h="191369">
                <a:moveTo>
                  <a:pt x="23955" y="532"/>
                </a:moveTo>
                <a:cubicBezTo>
                  <a:pt x="25542" y="-6876"/>
                  <a:pt x="13901" y="65090"/>
                  <a:pt x="14430" y="86257"/>
                </a:cubicBezTo>
                <a:cubicBezTo>
                  <a:pt x="14959" y="107424"/>
                  <a:pt x="29247" y="124357"/>
                  <a:pt x="27130" y="127532"/>
                </a:cubicBezTo>
                <a:cubicBezTo>
                  <a:pt x="25013" y="130707"/>
                  <a:pt x="-7795" y="94724"/>
                  <a:pt x="1730" y="105307"/>
                </a:cubicBezTo>
                <a:cubicBezTo>
                  <a:pt x="11255" y="115890"/>
                  <a:pt x="83751" y="186799"/>
                  <a:pt x="84280" y="191032"/>
                </a:cubicBezTo>
                <a:cubicBezTo>
                  <a:pt x="84809" y="195265"/>
                  <a:pt x="16017" y="158753"/>
                  <a:pt x="4905" y="130707"/>
                </a:cubicBezTo>
                <a:cubicBezTo>
                  <a:pt x="-6208" y="102661"/>
                  <a:pt x="22368" y="7940"/>
                  <a:pt x="23955" y="5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90B905F-A3AF-45BA-FEBA-63AA6BC6A756}"/>
              </a:ext>
            </a:extLst>
          </p:cNvPr>
          <p:cNvSpPr/>
          <p:nvPr/>
        </p:nvSpPr>
        <p:spPr>
          <a:xfrm>
            <a:off x="5097841" y="3980630"/>
            <a:ext cx="359984" cy="359610"/>
          </a:xfrm>
          <a:custGeom>
            <a:avLst/>
            <a:gdLst>
              <a:gd name="connsiteX0" fmla="*/ 1209 w 359984"/>
              <a:gd name="connsiteY0" fmla="*/ 820 h 359610"/>
              <a:gd name="connsiteX1" fmla="*/ 274259 w 359984"/>
              <a:gd name="connsiteY1" fmla="*/ 204020 h 359610"/>
              <a:gd name="connsiteX2" fmla="*/ 340934 w 359984"/>
              <a:gd name="connsiteY2" fmla="*/ 267520 h 359610"/>
              <a:gd name="connsiteX3" fmla="*/ 331409 w 359984"/>
              <a:gd name="connsiteY3" fmla="*/ 350070 h 359610"/>
              <a:gd name="connsiteX4" fmla="*/ 359984 w 359984"/>
              <a:gd name="connsiteY4" fmla="*/ 305620 h 359610"/>
              <a:gd name="connsiteX5" fmla="*/ 331409 w 359984"/>
              <a:gd name="connsiteY5" fmla="*/ 359595 h 359610"/>
              <a:gd name="connsiteX6" fmla="*/ 337759 w 359984"/>
              <a:gd name="connsiteY6" fmla="*/ 299270 h 359610"/>
              <a:gd name="connsiteX7" fmla="*/ 318709 w 359984"/>
              <a:gd name="connsiteY7" fmla="*/ 257995 h 359610"/>
              <a:gd name="connsiteX8" fmla="*/ 147259 w 359984"/>
              <a:gd name="connsiteY8" fmla="*/ 108770 h 359610"/>
              <a:gd name="connsiteX9" fmla="*/ 172659 w 359984"/>
              <a:gd name="connsiteY9" fmla="*/ 130995 h 359610"/>
              <a:gd name="connsiteX10" fmla="*/ 1209 w 359984"/>
              <a:gd name="connsiteY10" fmla="*/ 820 h 35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984" h="359610">
                <a:moveTo>
                  <a:pt x="1209" y="820"/>
                </a:moveTo>
                <a:cubicBezTo>
                  <a:pt x="18142" y="12991"/>
                  <a:pt x="217638" y="159570"/>
                  <a:pt x="274259" y="204020"/>
                </a:cubicBezTo>
                <a:cubicBezTo>
                  <a:pt x="330880" y="248470"/>
                  <a:pt x="331409" y="243178"/>
                  <a:pt x="340934" y="267520"/>
                </a:cubicBezTo>
                <a:cubicBezTo>
                  <a:pt x="350459" y="291862"/>
                  <a:pt x="328234" y="343720"/>
                  <a:pt x="331409" y="350070"/>
                </a:cubicBezTo>
                <a:cubicBezTo>
                  <a:pt x="334584" y="356420"/>
                  <a:pt x="359984" y="304033"/>
                  <a:pt x="359984" y="305620"/>
                </a:cubicBezTo>
                <a:cubicBezTo>
                  <a:pt x="359984" y="307207"/>
                  <a:pt x="335113" y="360653"/>
                  <a:pt x="331409" y="359595"/>
                </a:cubicBezTo>
                <a:cubicBezTo>
                  <a:pt x="327705" y="358537"/>
                  <a:pt x="339876" y="316203"/>
                  <a:pt x="337759" y="299270"/>
                </a:cubicBezTo>
                <a:cubicBezTo>
                  <a:pt x="335642" y="282337"/>
                  <a:pt x="350459" y="289745"/>
                  <a:pt x="318709" y="257995"/>
                </a:cubicBezTo>
                <a:cubicBezTo>
                  <a:pt x="286959" y="226245"/>
                  <a:pt x="171601" y="129937"/>
                  <a:pt x="147259" y="108770"/>
                </a:cubicBezTo>
                <a:cubicBezTo>
                  <a:pt x="122917" y="87603"/>
                  <a:pt x="194884" y="146341"/>
                  <a:pt x="172659" y="130995"/>
                </a:cubicBezTo>
                <a:cubicBezTo>
                  <a:pt x="150434" y="115649"/>
                  <a:pt x="-15724" y="-11351"/>
                  <a:pt x="1209" y="8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BA65C5E1-F818-2F70-2CB2-5A0D4734B134}"/>
              </a:ext>
            </a:extLst>
          </p:cNvPr>
          <p:cNvSpPr/>
          <p:nvPr/>
        </p:nvSpPr>
        <p:spPr>
          <a:xfrm>
            <a:off x="4993914" y="3977775"/>
            <a:ext cx="111755" cy="362450"/>
          </a:xfrm>
          <a:custGeom>
            <a:avLst/>
            <a:gdLst>
              <a:gd name="connsiteX0" fmla="*/ 6711 w 111755"/>
              <a:gd name="connsiteY0" fmla="*/ 500 h 362450"/>
              <a:gd name="connsiteX1" fmla="*/ 3536 w 111755"/>
              <a:gd name="connsiteY1" fmla="*/ 165600 h 362450"/>
              <a:gd name="connsiteX2" fmla="*/ 6711 w 111755"/>
              <a:gd name="connsiteY2" fmla="*/ 273550 h 362450"/>
              <a:gd name="connsiteX3" fmla="*/ 3536 w 111755"/>
              <a:gd name="connsiteY3" fmla="*/ 257675 h 362450"/>
              <a:gd name="connsiteX4" fmla="*/ 9886 w 111755"/>
              <a:gd name="connsiteY4" fmla="*/ 343400 h 362450"/>
              <a:gd name="connsiteX5" fmla="*/ 111486 w 111755"/>
              <a:gd name="connsiteY5" fmla="*/ 362450 h 362450"/>
              <a:gd name="connsiteX6" fmla="*/ 38461 w 111755"/>
              <a:gd name="connsiteY6" fmla="*/ 343400 h 362450"/>
              <a:gd name="connsiteX7" fmla="*/ 3536 w 111755"/>
              <a:gd name="connsiteY7" fmla="*/ 314825 h 362450"/>
              <a:gd name="connsiteX8" fmla="*/ 22586 w 111755"/>
              <a:gd name="connsiteY8" fmla="*/ 213225 h 362450"/>
              <a:gd name="connsiteX9" fmla="*/ 19411 w 111755"/>
              <a:gd name="connsiteY9" fmla="*/ 222750 h 362450"/>
              <a:gd name="connsiteX10" fmla="*/ 6711 w 111755"/>
              <a:gd name="connsiteY10" fmla="*/ 500 h 36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55" h="362450">
                <a:moveTo>
                  <a:pt x="6711" y="500"/>
                </a:moveTo>
                <a:cubicBezTo>
                  <a:pt x="4065" y="-9025"/>
                  <a:pt x="3536" y="120092"/>
                  <a:pt x="3536" y="165600"/>
                </a:cubicBezTo>
                <a:cubicBezTo>
                  <a:pt x="3536" y="211108"/>
                  <a:pt x="6711" y="273550"/>
                  <a:pt x="6711" y="273550"/>
                </a:cubicBezTo>
                <a:cubicBezTo>
                  <a:pt x="6711" y="288896"/>
                  <a:pt x="3007" y="246033"/>
                  <a:pt x="3536" y="257675"/>
                </a:cubicBezTo>
                <a:cubicBezTo>
                  <a:pt x="4065" y="269317"/>
                  <a:pt x="-8106" y="325938"/>
                  <a:pt x="9886" y="343400"/>
                </a:cubicBezTo>
                <a:cubicBezTo>
                  <a:pt x="27878" y="360862"/>
                  <a:pt x="106724" y="362450"/>
                  <a:pt x="111486" y="362450"/>
                </a:cubicBezTo>
                <a:cubicBezTo>
                  <a:pt x="116248" y="362450"/>
                  <a:pt x="56453" y="351338"/>
                  <a:pt x="38461" y="343400"/>
                </a:cubicBezTo>
                <a:cubicBezTo>
                  <a:pt x="20469" y="335463"/>
                  <a:pt x="6182" y="336521"/>
                  <a:pt x="3536" y="314825"/>
                </a:cubicBezTo>
                <a:cubicBezTo>
                  <a:pt x="890" y="293129"/>
                  <a:pt x="19940" y="228571"/>
                  <a:pt x="22586" y="213225"/>
                </a:cubicBezTo>
                <a:cubicBezTo>
                  <a:pt x="25232" y="197879"/>
                  <a:pt x="19411" y="255558"/>
                  <a:pt x="19411" y="222750"/>
                </a:cubicBezTo>
                <a:cubicBezTo>
                  <a:pt x="19411" y="189942"/>
                  <a:pt x="9357" y="10025"/>
                  <a:pt x="6711" y="5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7E525EF-D837-32DB-4F59-0D2B3AC0C255}"/>
              </a:ext>
            </a:extLst>
          </p:cNvPr>
          <p:cNvSpPr/>
          <p:nvPr/>
        </p:nvSpPr>
        <p:spPr>
          <a:xfrm>
            <a:off x="5231225" y="4294738"/>
            <a:ext cx="53237" cy="147576"/>
          </a:xfrm>
          <a:custGeom>
            <a:avLst/>
            <a:gdLst>
              <a:gd name="connsiteX0" fmla="*/ 1175 w 53237"/>
              <a:gd name="connsiteY0" fmla="*/ 147087 h 147576"/>
              <a:gd name="connsiteX1" fmla="*/ 51975 w 53237"/>
              <a:gd name="connsiteY1" fmla="*/ 4212 h 147576"/>
              <a:gd name="connsiteX2" fmla="*/ 36100 w 53237"/>
              <a:gd name="connsiteY2" fmla="*/ 39137 h 147576"/>
              <a:gd name="connsiteX3" fmla="*/ 17050 w 53237"/>
              <a:gd name="connsiteY3" fmla="*/ 51837 h 147576"/>
              <a:gd name="connsiteX4" fmla="*/ 1175 w 53237"/>
              <a:gd name="connsiteY4" fmla="*/ 147087 h 14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37" h="147576">
                <a:moveTo>
                  <a:pt x="1175" y="147087"/>
                </a:moveTo>
                <a:cubicBezTo>
                  <a:pt x="6996" y="139150"/>
                  <a:pt x="46154" y="22204"/>
                  <a:pt x="51975" y="4212"/>
                </a:cubicBezTo>
                <a:cubicBezTo>
                  <a:pt x="57796" y="-13780"/>
                  <a:pt x="41921" y="31200"/>
                  <a:pt x="36100" y="39137"/>
                </a:cubicBezTo>
                <a:cubicBezTo>
                  <a:pt x="30279" y="47074"/>
                  <a:pt x="21283" y="39666"/>
                  <a:pt x="17050" y="51837"/>
                </a:cubicBezTo>
                <a:cubicBezTo>
                  <a:pt x="12817" y="64008"/>
                  <a:pt x="-4646" y="155024"/>
                  <a:pt x="1175" y="1470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63F0B52-3023-7AFB-DBB9-C36F00295D05}"/>
              </a:ext>
            </a:extLst>
          </p:cNvPr>
          <p:cNvSpPr/>
          <p:nvPr/>
        </p:nvSpPr>
        <p:spPr>
          <a:xfrm>
            <a:off x="5045072" y="4388599"/>
            <a:ext cx="98443" cy="34269"/>
          </a:xfrm>
          <a:custGeom>
            <a:avLst/>
            <a:gdLst>
              <a:gd name="connsiteX0" fmla="*/ 3 w 98443"/>
              <a:gd name="connsiteY0" fmla="*/ 5601 h 34269"/>
              <a:gd name="connsiteX1" fmla="*/ 69853 w 98443"/>
              <a:gd name="connsiteY1" fmla="*/ 11951 h 34269"/>
              <a:gd name="connsiteX2" fmla="*/ 98428 w 98443"/>
              <a:gd name="connsiteY2" fmla="*/ 34176 h 34269"/>
              <a:gd name="connsiteX3" fmla="*/ 66678 w 98443"/>
              <a:gd name="connsiteY3" fmla="*/ 2426 h 34269"/>
              <a:gd name="connsiteX4" fmla="*/ 3 w 98443"/>
              <a:gd name="connsiteY4" fmla="*/ 5601 h 3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43" h="34269">
                <a:moveTo>
                  <a:pt x="3" y="5601"/>
                </a:moveTo>
                <a:cubicBezTo>
                  <a:pt x="532" y="7188"/>
                  <a:pt x="53449" y="7188"/>
                  <a:pt x="69853" y="11951"/>
                </a:cubicBezTo>
                <a:cubicBezTo>
                  <a:pt x="86257" y="16714"/>
                  <a:pt x="98957" y="35763"/>
                  <a:pt x="98428" y="34176"/>
                </a:cubicBezTo>
                <a:cubicBezTo>
                  <a:pt x="97899" y="32589"/>
                  <a:pt x="80436" y="8776"/>
                  <a:pt x="66678" y="2426"/>
                </a:cubicBezTo>
                <a:cubicBezTo>
                  <a:pt x="52920" y="-3924"/>
                  <a:pt x="-526" y="4014"/>
                  <a:pt x="3" y="56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2B26E6B0-14EB-0A9B-CE86-864B8876FFFE}"/>
              </a:ext>
            </a:extLst>
          </p:cNvPr>
          <p:cNvSpPr/>
          <p:nvPr/>
        </p:nvSpPr>
        <p:spPr>
          <a:xfrm>
            <a:off x="5254525" y="4339285"/>
            <a:ext cx="89144" cy="105715"/>
          </a:xfrm>
          <a:custGeom>
            <a:avLst/>
            <a:gdLst>
              <a:gd name="connsiteX0" fmla="*/ 100 w 89144"/>
              <a:gd name="connsiteY0" fmla="*/ 105715 h 105715"/>
              <a:gd name="connsiteX1" fmla="*/ 44550 w 89144"/>
              <a:gd name="connsiteY1" fmla="*/ 7290 h 105715"/>
              <a:gd name="connsiteX2" fmla="*/ 89000 w 89144"/>
              <a:gd name="connsiteY2" fmla="*/ 7290 h 105715"/>
              <a:gd name="connsiteX3" fmla="*/ 57250 w 89144"/>
              <a:gd name="connsiteY3" fmla="*/ 7290 h 105715"/>
              <a:gd name="connsiteX4" fmla="*/ 100 w 89144"/>
              <a:gd name="connsiteY4" fmla="*/ 105715 h 1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44" h="105715">
                <a:moveTo>
                  <a:pt x="100" y="105715"/>
                </a:moveTo>
                <a:cubicBezTo>
                  <a:pt x="-2017" y="105715"/>
                  <a:pt x="29733" y="23694"/>
                  <a:pt x="44550" y="7290"/>
                </a:cubicBezTo>
                <a:cubicBezTo>
                  <a:pt x="59367" y="-9114"/>
                  <a:pt x="89000" y="7290"/>
                  <a:pt x="89000" y="7290"/>
                </a:cubicBezTo>
                <a:cubicBezTo>
                  <a:pt x="91117" y="7290"/>
                  <a:pt x="69421" y="-3293"/>
                  <a:pt x="57250" y="7290"/>
                </a:cubicBezTo>
                <a:cubicBezTo>
                  <a:pt x="45079" y="17873"/>
                  <a:pt x="2217" y="105715"/>
                  <a:pt x="100" y="1057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434ED28-BB72-B8E0-8E4D-E92B5F634369}"/>
              </a:ext>
            </a:extLst>
          </p:cNvPr>
          <p:cNvSpPr/>
          <p:nvPr/>
        </p:nvSpPr>
        <p:spPr>
          <a:xfrm>
            <a:off x="5010139" y="4453940"/>
            <a:ext cx="158786" cy="42244"/>
          </a:xfrm>
          <a:custGeom>
            <a:avLst/>
            <a:gdLst>
              <a:gd name="connsiteX0" fmla="*/ 11 w 158786"/>
              <a:gd name="connsiteY0" fmla="*/ 585 h 42244"/>
              <a:gd name="connsiteX1" fmla="*/ 101611 w 158786"/>
              <a:gd name="connsiteY1" fmla="*/ 25985 h 42244"/>
              <a:gd name="connsiteX2" fmla="*/ 158761 w 158786"/>
              <a:gd name="connsiteY2" fmla="*/ 41860 h 42244"/>
              <a:gd name="connsiteX3" fmla="*/ 95261 w 158786"/>
              <a:gd name="connsiteY3" fmla="*/ 10110 h 42244"/>
              <a:gd name="connsiteX4" fmla="*/ 11 w 158786"/>
              <a:gd name="connsiteY4" fmla="*/ 585 h 4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86" h="42244">
                <a:moveTo>
                  <a:pt x="11" y="585"/>
                </a:moveTo>
                <a:cubicBezTo>
                  <a:pt x="1069" y="3231"/>
                  <a:pt x="75153" y="19106"/>
                  <a:pt x="101611" y="25985"/>
                </a:cubicBezTo>
                <a:cubicBezTo>
                  <a:pt x="128069" y="32864"/>
                  <a:pt x="159819" y="44506"/>
                  <a:pt x="158761" y="41860"/>
                </a:cubicBezTo>
                <a:cubicBezTo>
                  <a:pt x="157703" y="39214"/>
                  <a:pt x="120661" y="15402"/>
                  <a:pt x="95261" y="10110"/>
                </a:cubicBezTo>
                <a:cubicBezTo>
                  <a:pt x="69861" y="4818"/>
                  <a:pt x="-1047" y="-2061"/>
                  <a:pt x="11" y="5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25BA731-84BB-3E36-E489-D658AB85B721}"/>
              </a:ext>
            </a:extLst>
          </p:cNvPr>
          <p:cNvSpPr/>
          <p:nvPr/>
        </p:nvSpPr>
        <p:spPr>
          <a:xfrm>
            <a:off x="4924393" y="3384241"/>
            <a:ext cx="25702" cy="283327"/>
          </a:xfrm>
          <a:custGeom>
            <a:avLst/>
            <a:gdLst>
              <a:gd name="connsiteX0" fmla="*/ 25432 w 25702"/>
              <a:gd name="connsiteY0" fmla="*/ 309 h 283327"/>
              <a:gd name="connsiteX1" fmla="*/ 9557 w 25702"/>
              <a:gd name="connsiteY1" fmla="*/ 105084 h 283327"/>
              <a:gd name="connsiteX2" fmla="*/ 25432 w 25702"/>
              <a:gd name="connsiteY2" fmla="*/ 197159 h 283327"/>
              <a:gd name="connsiteX3" fmla="*/ 19082 w 25702"/>
              <a:gd name="connsiteY3" fmla="*/ 149534 h 283327"/>
              <a:gd name="connsiteX4" fmla="*/ 12732 w 25702"/>
              <a:gd name="connsiteY4" fmla="*/ 282884 h 283327"/>
              <a:gd name="connsiteX5" fmla="*/ 19082 w 25702"/>
              <a:gd name="connsiteY5" fmla="*/ 190809 h 283327"/>
              <a:gd name="connsiteX6" fmla="*/ 32 w 25702"/>
              <a:gd name="connsiteY6" fmla="*/ 140009 h 283327"/>
              <a:gd name="connsiteX7" fmla="*/ 25432 w 25702"/>
              <a:gd name="connsiteY7" fmla="*/ 309 h 28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02" h="283327">
                <a:moveTo>
                  <a:pt x="25432" y="309"/>
                </a:moveTo>
                <a:cubicBezTo>
                  <a:pt x="27020" y="-5512"/>
                  <a:pt x="9557" y="72276"/>
                  <a:pt x="9557" y="105084"/>
                </a:cubicBezTo>
                <a:cubicBezTo>
                  <a:pt x="9557" y="137892"/>
                  <a:pt x="23845" y="189751"/>
                  <a:pt x="25432" y="197159"/>
                </a:cubicBezTo>
                <a:cubicBezTo>
                  <a:pt x="27019" y="204567"/>
                  <a:pt x="21199" y="135247"/>
                  <a:pt x="19082" y="149534"/>
                </a:cubicBezTo>
                <a:cubicBezTo>
                  <a:pt x="16965" y="163822"/>
                  <a:pt x="12732" y="276005"/>
                  <a:pt x="12732" y="282884"/>
                </a:cubicBezTo>
                <a:cubicBezTo>
                  <a:pt x="12732" y="289763"/>
                  <a:pt x="21199" y="214622"/>
                  <a:pt x="19082" y="190809"/>
                </a:cubicBezTo>
                <a:cubicBezTo>
                  <a:pt x="16965" y="166996"/>
                  <a:pt x="1090" y="168584"/>
                  <a:pt x="32" y="140009"/>
                </a:cubicBezTo>
                <a:cubicBezTo>
                  <a:pt x="-1026" y="111434"/>
                  <a:pt x="23844" y="6130"/>
                  <a:pt x="25432" y="30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8D5492D-7FD2-3073-5426-2A5099DB3334}"/>
              </a:ext>
            </a:extLst>
          </p:cNvPr>
          <p:cNvSpPr/>
          <p:nvPr/>
        </p:nvSpPr>
        <p:spPr>
          <a:xfrm>
            <a:off x="4683106" y="3479695"/>
            <a:ext cx="133703" cy="174970"/>
          </a:xfrm>
          <a:custGeom>
            <a:avLst/>
            <a:gdLst>
              <a:gd name="connsiteX0" fmla="*/ 19 w 133703"/>
              <a:gd name="connsiteY0" fmla="*/ 105 h 174970"/>
              <a:gd name="connsiteX1" fmla="*/ 104794 w 133703"/>
              <a:gd name="connsiteY1" fmla="*/ 63605 h 174970"/>
              <a:gd name="connsiteX2" fmla="*/ 127019 w 133703"/>
              <a:gd name="connsiteY2" fmla="*/ 168380 h 174970"/>
              <a:gd name="connsiteX3" fmla="*/ 130194 w 133703"/>
              <a:gd name="connsiteY3" fmla="*/ 95355 h 174970"/>
              <a:gd name="connsiteX4" fmla="*/ 130194 w 133703"/>
              <a:gd name="connsiteY4" fmla="*/ 174730 h 174970"/>
              <a:gd name="connsiteX5" fmla="*/ 127019 w 133703"/>
              <a:gd name="connsiteY5" fmla="*/ 63605 h 174970"/>
              <a:gd name="connsiteX6" fmla="*/ 50819 w 133703"/>
              <a:gd name="connsiteY6" fmla="*/ 105 h 174970"/>
              <a:gd name="connsiteX7" fmla="*/ 95269 w 133703"/>
              <a:gd name="connsiteY7" fmla="*/ 47730 h 174970"/>
              <a:gd name="connsiteX8" fmla="*/ 19 w 133703"/>
              <a:gd name="connsiteY8" fmla="*/ 105 h 17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03" h="174970">
                <a:moveTo>
                  <a:pt x="19" y="105"/>
                </a:moveTo>
                <a:cubicBezTo>
                  <a:pt x="1607" y="2751"/>
                  <a:pt x="83627" y="35559"/>
                  <a:pt x="104794" y="63605"/>
                </a:cubicBezTo>
                <a:cubicBezTo>
                  <a:pt x="125961" y="91651"/>
                  <a:pt x="122786" y="163088"/>
                  <a:pt x="127019" y="168380"/>
                </a:cubicBezTo>
                <a:cubicBezTo>
                  <a:pt x="131252" y="173672"/>
                  <a:pt x="129665" y="94297"/>
                  <a:pt x="130194" y="95355"/>
                </a:cubicBezTo>
                <a:cubicBezTo>
                  <a:pt x="130723" y="96413"/>
                  <a:pt x="130723" y="180022"/>
                  <a:pt x="130194" y="174730"/>
                </a:cubicBezTo>
                <a:cubicBezTo>
                  <a:pt x="129665" y="169438"/>
                  <a:pt x="140248" y="92709"/>
                  <a:pt x="127019" y="63605"/>
                </a:cubicBezTo>
                <a:cubicBezTo>
                  <a:pt x="113790" y="34501"/>
                  <a:pt x="56111" y="2751"/>
                  <a:pt x="50819" y="105"/>
                </a:cubicBezTo>
                <a:cubicBezTo>
                  <a:pt x="45527" y="-2541"/>
                  <a:pt x="96327" y="45613"/>
                  <a:pt x="95269" y="47730"/>
                </a:cubicBezTo>
                <a:cubicBezTo>
                  <a:pt x="94211" y="49847"/>
                  <a:pt x="-1569" y="-2541"/>
                  <a:pt x="19" y="10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3E34A9B-8726-EFDE-1518-32A9068AE457}"/>
              </a:ext>
            </a:extLst>
          </p:cNvPr>
          <p:cNvSpPr/>
          <p:nvPr/>
        </p:nvSpPr>
        <p:spPr>
          <a:xfrm>
            <a:off x="4511364" y="3609487"/>
            <a:ext cx="161266" cy="156125"/>
          </a:xfrm>
          <a:custGeom>
            <a:avLst/>
            <a:gdLst>
              <a:gd name="connsiteX0" fmla="*/ 311 w 161266"/>
              <a:gd name="connsiteY0" fmla="*/ 488 h 156125"/>
              <a:gd name="connsiteX1" fmla="*/ 143186 w 161266"/>
              <a:gd name="connsiteY1" fmla="*/ 79863 h 156125"/>
              <a:gd name="connsiteX2" fmla="*/ 149536 w 161266"/>
              <a:gd name="connsiteY2" fmla="*/ 156063 h 156125"/>
              <a:gd name="connsiteX3" fmla="*/ 159061 w 161266"/>
              <a:gd name="connsiteY3" fmla="*/ 67163 h 156125"/>
              <a:gd name="connsiteX4" fmla="*/ 155886 w 161266"/>
              <a:gd name="connsiteY4" fmla="*/ 79863 h 156125"/>
              <a:gd name="connsiteX5" fmla="*/ 105086 w 161266"/>
              <a:gd name="connsiteY5" fmla="*/ 48113 h 156125"/>
              <a:gd name="connsiteX6" fmla="*/ 311 w 161266"/>
              <a:gd name="connsiteY6" fmla="*/ 488 h 15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266" h="156125">
                <a:moveTo>
                  <a:pt x="311" y="488"/>
                </a:moveTo>
                <a:cubicBezTo>
                  <a:pt x="6661" y="5780"/>
                  <a:pt x="118315" y="53934"/>
                  <a:pt x="143186" y="79863"/>
                </a:cubicBezTo>
                <a:cubicBezTo>
                  <a:pt x="168057" y="105792"/>
                  <a:pt x="146890" y="158180"/>
                  <a:pt x="149536" y="156063"/>
                </a:cubicBezTo>
                <a:cubicBezTo>
                  <a:pt x="152182" y="153946"/>
                  <a:pt x="158003" y="79863"/>
                  <a:pt x="159061" y="67163"/>
                </a:cubicBezTo>
                <a:cubicBezTo>
                  <a:pt x="160119" y="54463"/>
                  <a:pt x="164882" y="83038"/>
                  <a:pt x="155886" y="79863"/>
                </a:cubicBezTo>
                <a:cubicBezTo>
                  <a:pt x="146890" y="76688"/>
                  <a:pt x="123607" y="61871"/>
                  <a:pt x="105086" y="48113"/>
                </a:cubicBezTo>
                <a:cubicBezTo>
                  <a:pt x="86565" y="34355"/>
                  <a:pt x="-6039" y="-4804"/>
                  <a:pt x="311" y="4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7DF4079-90A4-BA93-4401-A717C2E902FA}"/>
              </a:ext>
            </a:extLst>
          </p:cNvPr>
          <p:cNvSpPr/>
          <p:nvPr/>
        </p:nvSpPr>
        <p:spPr>
          <a:xfrm>
            <a:off x="5069479" y="3419226"/>
            <a:ext cx="39244" cy="168636"/>
          </a:xfrm>
          <a:custGeom>
            <a:avLst/>
            <a:gdLst>
              <a:gd name="connsiteX0" fmla="*/ 39096 w 39244"/>
              <a:gd name="connsiteY0" fmla="*/ 249 h 168636"/>
              <a:gd name="connsiteX1" fmla="*/ 16871 w 39244"/>
              <a:gd name="connsiteY1" fmla="*/ 114549 h 168636"/>
              <a:gd name="connsiteX2" fmla="*/ 20046 w 39244"/>
              <a:gd name="connsiteY2" fmla="*/ 168524 h 168636"/>
              <a:gd name="connsiteX3" fmla="*/ 7346 w 39244"/>
              <a:gd name="connsiteY3" fmla="*/ 101849 h 168636"/>
              <a:gd name="connsiteX4" fmla="*/ 996 w 39244"/>
              <a:gd name="connsiteY4" fmla="*/ 66924 h 168636"/>
              <a:gd name="connsiteX5" fmla="*/ 4171 w 39244"/>
              <a:gd name="connsiteY5" fmla="*/ 82799 h 168636"/>
              <a:gd name="connsiteX6" fmla="*/ 39096 w 39244"/>
              <a:gd name="connsiteY6" fmla="*/ 249 h 16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4" h="168636">
                <a:moveTo>
                  <a:pt x="39096" y="249"/>
                </a:moveTo>
                <a:cubicBezTo>
                  <a:pt x="41213" y="5541"/>
                  <a:pt x="20046" y="86503"/>
                  <a:pt x="16871" y="114549"/>
                </a:cubicBezTo>
                <a:cubicBezTo>
                  <a:pt x="13696" y="142595"/>
                  <a:pt x="21634" y="170641"/>
                  <a:pt x="20046" y="168524"/>
                </a:cubicBezTo>
                <a:cubicBezTo>
                  <a:pt x="18458" y="166407"/>
                  <a:pt x="10521" y="118782"/>
                  <a:pt x="7346" y="101849"/>
                </a:cubicBezTo>
                <a:cubicBezTo>
                  <a:pt x="4171" y="84916"/>
                  <a:pt x="996" y="66924"/>
                  <a:pt x="996" y="66924"/>
                </a:cubicBezTo>
                <a:cubicBezTo>
                  <a:pt x="467" y="63749"/>
                  <a:pt x="-2179" y="90207"/>
                  <a:pt x="4171" y="82799"/>
                </a:cubicBezTo>
                <a:cubicBezTo>
                  <a:pt x="10521" y="75391"/>
                  <a:pt x="36979" y="-5043"/>
                  <a:pt x="39096" y="24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E808041-1DAD-C6EA-AD0F-F32F2C191072}"/>
              </a:ext>
            </a:extLst>
          </p:cNvPr>
          <p:cNvSpPr/>
          <p:nvPr/>
        </p:nvSpPr>
        <p:spPr>
          <a:xfrm>
            <a:off x="4619539" y="3101611"/>
            <a:ext cx="60461" cy="219525"/>
          </a:xfrm>
          <a:custGeom>
            <a:avLst/>
            <a:gdLst>
              <a:gd name="connsiteX0" fmla="*/ 60411 w 60461"/>
              <a:gd name="connsiteY0" fmla="*/ 364 h 219525"/>
              <a:gd name="connsiteX1" fmla="*/ 19136 w 60461"/>
              <a:gd name="connsiteY1" fmla="*/ 114664 h 219525"/>
              <a:gd name="connsiteX2" fmla="*/ 19136 w 60461"/>
              <a:gd name="connsiteY2" fmla="*/ 216264 h 219525"/>
              <a:gd name="connsiteX3" fmla="*/ 15961 w 60461"/>
              <a:gd name="connsiteY3" fmla="*/ 136889 h 219525"/>
              <a:gd name="connsiteX4" fmla="*/ 86 w 60461"/>
              <a:gd name="connsiteY4" fmla="*/ 219439 h 219525"/>
              <a:gd name="connsiteX5" fmla="*/ 9611 w 60461"/>
              <a:gd name="connsiteY5" fmla="*/ 117839 h 219525"/>
              <a:gd name="connsiteX6" fmla="*/ 9611 w 60461"/>
              <a:gd name="connsiteY6" fmla="*/ 79739 h 219525"/>
              <a:gd name="connsiteX7" fmla="*/ 60411 w 60461"/>
              <a:gd name="connsiteY7" fmla="*/ 364 h 21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61" h="219525">
                <a:moveTo>
                  <a:pt x="60411" y="364"/>
                </a:moveTo>
                <a:cubicBezTo>
                  <a:pt x="61999" y="6185"/>
                  <a:pt x="26015" y="78681"/>
                  <a:pt x="19136" y="114664"/>
                </a:cubicBezTo>
                <a:cubicBezTo>
                  <a:pt x="12257" y="150647"/>
                  <a:pt x="19665" y="212560"/>
                  <a:pt x="19136" y="216264"/>
                </a:cubicBezTo>
                <a:cubicBezTo>
                  <a:pt x="18607" y="219968"/>
                  <a:pt x="19136" y="136360"/>
                  <a:pt x="15961" y="136889"/>
                </a:cubicBezTo>
                <a:cubicBezTo>
                  <a:pt x="12786" y="137418"/>
                  <a:pt x="1144" y="222614"/>
                  <a:pt x="86" y="219439"/>
                </a:cubicBezTo>
                <a:cubicBezTo>
                  <a:pt x="-972" y="216264"/>
                  <a:pt x="8023" y="141122"/>
                  <a:pt x="9611" y="117839"/>
                </a:cubicBezTo>
                <a:cubicBezTo>
                  <a:pt x="11198" y="94556"/>
                  <a:pt x="-443" y="99318"/>
                  <a:pt x="9611" y="79739"/>
                </a:cubicBezTo>
                <a:cubicBezTo>
                  <a:pt x="19665" y="60160"/>
                  <a:pt x="58823" y="-5457"/>
                  <a:pt x="60411" y="36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F75E7592-9BDD-A72E-9888-8E2330BC8D1A}"/>
              </a:ext>
            </a:extLst>
          </p:cNvPr>
          <p:cNvSpPr/>
          <p:nvPr/>
        </p:nvSpPr>
        <p:spPr>
          <a:xfrm>
            <a:off x="4718044" y="3003199"/>
            <a:ext cx="295291" cy="247214"/>
          </a:xfrm>
          <a:custGeom>
            <a:avLst/>
            <a:gdLst>
              <a:gd name="connsiteX0" fmla="*/ 6 w 295291"/>
              <a:gd name="connsiteY0" fmla="*/ 351 h 247214"/>
              <a:gd name="connsiteX1" fmla="*/ 165106 w 295291"/>
              <a:gd name="connsiteY1" fmla="*/ 136876 h 247214"/>
              <a:gd name="connsiteX2" fmla="*/ 187331 w 295291"/>
              <a:gd name="connsiteY2" fmla="*/ 244826 h 247214"/>
              <a:gd name="connsiteX3" fmla="*/ 196856 w 295291"/>
              <a:gd name="connsiteY3" fmla="*/ 206726 h 247214"/>
              <a:gd name="connsiteX4" fmla="*/ 295281 w 295291"/>
              <a:gd name="connsiteY4" fmla="*/ 149576 h 247214"/>
              <a:gd name="connsiteX5" fmla="*/ 203206 w 295291"/>
              <a:gd name="connsiteY5" fmla="*/ 200376 h 247214"/>
              <a:gd name="connsiteX6" fmla="*/ 193681 w 295291"/>
              <a:gd name="connsiteY6" fmla="*/ 140051 h 247214"/>
              <a:gd name="connsiteX7" fmla="*/ 200031 w 295291"/>
              <a:gd name="connsiteY7" fmla="*/ 165451 h 247214"/>
              <a:gd name="connsiteX8" fmla="*/ 158756 w 295291"/>
              <a:gd name="connsiteY8" fmla="*/ 98776 h 247214"/>
              <a:gd name="connsiteX9" fmla="*/ 6 w 295291"/>
              <a:gd name="connsiteY9" fmla="*/ 351 h 24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291" h="247214">
                <a:moveTo>
                  <a:pt x="6" y="351"/>
                </a:moveTo>
                <a:cubicBezTo>
                  <a:pt x="1064" y="6701"/>
                  <a:pt x="133885" y="96130"/>
                  <a:pt x="165106" y="136876"/>
                </a:cubicBezTo>
                <a:cubicBezTo>
                  <a:pt x="196327" y="177622"/>
                  <a:pt x="182039" y="233184"/>
                  <a:pt x="187331" y="244826"/>
                </a:cubicBezTo>
                <a:cubicBezTo>
                  <a:pt x="192623" y="256468"/>
                  <a:pt x="178864" y="222601"/>
                  <a:pt x="196856" y="206726"/>
                </a:cubicBezTo>
                <a:cubicBezTo>
                  <a:pt x="214848" y="190851"/>
                  <a:pt x="294223" y="150634"/>
                  <a:pt x="295281" y="149576"/>
                </a:cubicBezTo>
                <a:cubicBezTo>
                  <a:pt x="296339" y="148518"/>
                  <a:pt x="220139" y="201964"/>
                  <a:pt x="203206" y="200376"/>
                </a:cubicBezTo>
                <a:cubicBezTo>
                  <a:pt x="186273" y="198789"/>
                  <a:pt x="194210" y="145872"/>
                  <a:pt x="193681" y="140051"/>
                </a:cubicBezTo>
                <a:cubicBezTo>
                  <a:pt x="193152" y="134230"/>
                  <a:pt x="205852" y="172330"/>
                  <a:pt x="200031" y="165451"/>
                </a:cubicBezTo>
                <a:cubicBezTo>
                  <a:pt x="194210" y="158572"/>
                  <a:pt x="188389" y="122059"/>
                  <a:pt x="158756" y="98776"/>
                </a:cubicBezTo>
                <a:cubicBezTo>
                  <a:pt x="129123" y="75493"/>
                  <a:pt x="-1052" y="-5999"/>
                  <a:pt x="6" y="351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BAA70E9-13DA-D33D-C996-7B76B1973698}"/>
              </a:ext>
            </a:extLst>
          </p:cNvPr>
          <p:cNvSpPr/>
          <p:nvPr/>
        </p:nvSpPr>
        <p:spPr>
          <a:xfrm>
            <a:off x="5055984" y="3647871"/>
            <a:ext cx="43107" cy="225883"/>
          </a:xfrm>
          <a:custGeom>
            <a:avLst/>
            <a:gdLst>
              <a:gd name="connsiteX0" fmla="*/ 43066 w 43107"/>
              <a:gd name="connsiteY0" fmla="*/ 204 h 225883"/>
              <a:gd name="connsiteX1" fmla="*/ 11316 w 43107"/>
              <a:gd name="connsiteY1" fmla="*/ 117679 h 225883"/>
              <a:gd name="connsiteX2" fmla="*/ 14491 w 43107"/>
              <a:gd name="connsiteY2" fmla="*/ 174829 h 225883"/>
              <a:gd name="connsiteX3" fmla="*/ 1791 w 43107"/>
              <a:gd name="connsiteY3" fmla="*/ 127204 h 225883"/>
              <a:gd name="connsiteX4" fmla="*/ 1791 w 43107"/>
              <a:gd name="connsiteY4" fmla="*/ 225629 h 225883"/>
              <a:gd name="connsiteX5" fmla="*/ 17666 w 43107"/>
              <a:gd name="connsiteY5" fmla="*/ 92279 h 225883"/>
              <a:gd name="connsiteX6" fmla="*/ 43066 w 43107"/>
              <a:gd name="connsiteY6" fmla="*/ 204 h 22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07" h="225883">
                <a:moveTo>
                  <a:pt x="43066" y="204"/>
                </a:moveTo>
                <a:cubicBezTo>
                  <a:pt x="42008" y="4437"/>
                  <a:pt x="16078" y="88575"/>
                  <a:pt x="11316" y="117679"/>
                </a:cubicBezTo>
                <a:cubicBezTo>
                  <a:pt x="6554" y="146783"/>
                  <a:pt x="16078" y="173242"/>
                  <a:pt x="14491" y="174829"/>
                </a:cubicBezTo>
                <a:cubicBezTo>
                  <a:pt x="12904" y="176416"/>
                  <a:pt x="3908" y="118737"/>
                  <a:pt x="1791" y="127204"/>
                </a:cubicBezTo>
                <a:cubicBezTo>
                  <a:pt x="-326" y="135671"/>
                  <a:pt x="-855" y="231450"/>
                  <a:pt x="1791" y="225629"/>
                </a:cubicBezTo>
                <a:cubicBezTo>
                  <a:pt x="4437" y="219808"/>
                  <a:pt x="10787" y="126146"/>
                  <a:pt x="17666" y="92279"/>
                </a:cubicBezTo>
                <a:cubicBezTo>
                  <a:pt x="24545" y="58412"/>
                  <a:pt x="44124" y="-4029"/>
                  <a:pt x="43066" y="2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39B47AE-1760-76F8-9EC8-9CDBF4F9893C}"/>
              </a:ext>
            </a:extLst>
          </p:cNvPr>
          <p:cNvSpPr/>
          <p:nvPr/>
        </p:nvSpPr>
        <p:spPr>
          <a:xfrm>
            <a:off x="4743346" y="3679821"/>
            <a:ext cx="152074" cy="203212"/>
          </a:xfrm>
          <a:custGeom>
            <a:avLst/>
            <a:gdLst>
              <a:gd name="connsiteX0" fmla="*/ 104 w 152074"/>
              <a:gd name="connsiteY0" fmla="*/ 4 h 203212"/>
              <a:gd name="connsiteX1" fmla="*/ 117579 w 152074"/>
              <a:gd name="connsiteY1" fmla="*/ 79379 h 203212"/>
              <a:gd name="connsiteX2" fmla="*/ 149329 w 152074"/>
              <a:gd name="connsiteY2" fmla="*/ 203204 h 203212"/>
              <a:gd name="connsiteX3" fmla="*/ 149329 w 152074"/>
              <a:gd name="connsiteY3" fmla="*/ 85729 h 203212"/>
              <a:gd name="connsiteX4" fmla="*/ 139804 w 152074"/>
              <a:gd name="connsiteY4" fmla="*/ 82554 h 203212"/>
              <a:gd name="connsiteX5" fmla="*/ 104 w 152074"/>
              <a:gd name="connsiteY5" fmla="*/ 4 h 2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074" h="203212">
                <a:moveTo>
                  <a:pt x="104" y="4"/>
                </a:moveTo>
                <a:cubicBezTo>
                  <a:pt x="-3600" y="-525"/>
                  <a:pt x="92708" y="45512"/>
                  <a:pt x="117579" y="79379"/>
                </a:cubicBezTo>
                <a:cubicBezTo>
                  <a:pt x="142450" y="113246"/>
                  <a:pt x="144038" y="202146"/>
                  <a:pt x="149329" y="203204"/>
                </a:cubicBezTo>
                <a:cubicBezTo>
                  <a:pt x="154620" y="204262"/>
                  <a:pt x="150917" y="105837"/>
                  <a:pt x="149329" y="85729"/>
                </a:cubicBezTo>
                <a:cubicBezTo>
                  <a:pt x="147742" y="65621"/>
                  <a:pt x="158325" y="96841"/>
                  <a:pt x="139804" y="82554"/>
                </a:cubicBezTo>
                <a:cubicBezTo>
                  <a:pt x="121283" y="68267"/>
                  <a:pt x="3808" y="533"/>
                  <a:pt x="104" y="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0525D40-5F81-AC75-43B8-398C97F365C8}"/>
              </a:ext>
            </a:extLst>
          </p:cNvPr>
          <p:cNvSpPr/>
          <p:nvPr/>
        </p:nvSpPr>
        <p:spPr>
          <a:xfrm>
            <a:off x="5022844" y="3463744"/>
            <a:ext cx="41762" cy="188440"/>
          </a:xfrm>
          <a:custGeom>
            <a:avLst/>
            <a:gdLst>
              <a:gd name="connsiteX0" fmla="*/ 6 w 41762"/>
              <a:gd name="connsiteY0" fmla="*/ 181 h 188440"/>
              <a:gd name="connsiteX1" fmla="*/ 34931 w 41762"/>
              <a:gd name="connsiteY1" fmla="*/ 76381 h 188440"/>
              <a:gd name="connsiteX2" fmla="*/ 19056 w 41762"/>
              <a:gd name="connsiteY2" fmla="*/ 187506 h 188440"/>
              <a:gd name="connsiteX3" fmla="*/ 31756 w 41762"/>
              <a:gd name="connsiteY3" fmla="*/ 130356 h 188440"/>
              <a:gd name="connsiteX4" fmla="*/ 41281 w 41762"/>
              <a:gd name="connsiteY4" fmla="*/ 143056 h 188440"/>
              <a:gd name="connsiteX5" fmla="*/ 38106 w 41762"/>
              <a:gd name="connsiteY5" fmla="*/ 57331 h 188440"/>
              <a:gd name="connsiteX6" fmla="*/ 6 w 41762"/>
              <a:gd name="connsiteY6" fmla="*/ 181 h 18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62" h="188440">
                <a:moveTo>
                  <a:pt x="6" y="181"/>
                </a:moveTo>
                <a:cubicBezTo>
                  <a:pt x="-523" y="3356"/>
                  <a:pt x="31756" y="45160"/>
                  <a:pt x="34931" y="76381"/>
                </a:cubicBezTo>
                <a:cubicBezTo>
                  <a:pt x="38106" y="107602"/>
                  <a:pt x="19585" y="178510"/>
                  <a:pt x="19056" y="187506"/>
                </a:cubicBezTo>
                <a:cubicBezTo>
                  <a:pt x="18527" y="196502"/>
                  <a:pt x="28052" y="137764"/>
                  <a:pt x="31756" y="130356"/>
                </a:cubicBezTo>
                <a:cubicBezTo>
                  <a:pt x="35460" y="122948"/>
                  <a:pt x="40223" y="155227"/>
                  <a:pt x="41281" y="143056"/>
                </a:cubicBezTo>
                <a:cubicBezTo>
                  <a:pt x="42339" y="130885"/>
                  <a:pt x="41810" y="78498"/>
                  <a:pt x="38106" y="57331"/>
                </a:cubicBezTo>
                <a:cubicBezTo>
                  <a:pt x="34402" y="36164"/>
                  <a:pt x="535" y="-2994"/>
                  <a:pt x="6" y="181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C0F98F60-6E0B-441F-1010-00D0D534DC2C}"/>
              </a:ext>
            </a:extLst>
          </p:cNvPr>
          <p:cNvSpPr/>
          <p:nvPr/>
        </p:nvSpPr>
        <p:spPr>
          <a:xfrm>
            <a:off x="4882397" y="4524359"/>
            <a:ext cx="251318" cy="38968"/>
          </a:xfrm>
          <a:custGeom>
            <a:avLst/>
            <a:gdLst>
              <a:gd name="connsiteX0" fmla="*/ 3928 w 251318"/>
              <a:gd name="connsiteY0" fmla="*/ 16 h 38968"/>
              <a:gd name="connsiteX1" fmla="*/ 245228 w 251318"/>
              <a:gd name="connsiteY1" fmla="*/ 15891 h 38968"/>
              <a:gd name="connsiteX2" fmla="*/ 181728 w 251318"/>
              <a:gd name="connsiteY2" fmla="*/ 22241 h 38968"/>
              <a:gd name="connsiteX3" fmla="*/ 213478 w 251318"/>
              <a:gd name="connsiteY3" fmla="*/ 38116 h 38968"/>
              <a:gd name="connsiteX4" fmla="*/ 153153 w 251318"/>
              <a:gd name="connsiteY4" fmla="*/ 34941 h 38968"/>
              <a:gd name="connsiteX5" fmla="*/ 99178 w 251318"/>
              <a:gd name="connsiteY5" fmla="*/ 19066 h 38968"/>
              <a:gd name="connsiteX6" fmla="*/ 3928 w 251318"/>
              <a:gd name="connsiteY6" fmla="*/ 16 h 3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318" h="38968">
                <a:moveTo>
                  <a:pt x="3928" y="16"/>
                </a:moveTo>
                <a:cubicBezTo>
                  <a:pt x="28270" y="-513"/>
                  <a:pt x="215595" y="12187"/>
                  <a:pt x="245228" y="15891"/>
                </a:cubicBezTo>
                <a:cubicBezTo>
                  <a:pt x="274861" y="19595"/>
                  <a:pt x="187020" y="18537"/>
                  <a:pt x="181728" y="22241"/>
                </a:cubicBezTo>
                <a:cubicBezTo>
                  <a:pt x="176436" y="25945"/>
                  <a:pt x="218240" y="35999"/>
                  <a:pt x="213478" y="38116"/>
                </a:cubicBezTo>
                <a:cubicBezTo>
                  <a:pt x="208716" y="40233"/>
                  <a:pt x="172203" y="38116"/>
                  <a:pt x="153153" y="34941"/>
                </a:cubicBezTo>
                <a:cubicBezTo>
                  <a:pt x="134103" y="31766"/>
                  <a:pt x="122990" y="25416"/>
                  <a:pt x="99178" y="19066"/>
                </a:cubicBezTo>
                <a:cubicBezTo>
                  <a:pt x="75366" y="12716"/>
                  <a:pt x="-20414" y="545"/>
                  <a:pt x="3928" y="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6831C8EC-85B2-2538-02D1-3E8FDACC7977}"/>
              </a:ext>
            </a:extLst>
          </p:cNvPr>
          <p:cNvSpPr/>
          <p:nvPr/>
        </p:nvSpPr>
        <p:spPr>
          <a:xfrm>
            <a:off x="5251362" y="4406794"/>
            <a:ext cx="108050" cy="168385"/>
          </a:xfrm>
          <a:custGeom>
            <a:avLst/>
            <a:gdLst>
              <a:gd name="connsiteX0" fmla="*/ 108038 w 108050"/>
              <a:gd name="connsiteY0" fmla="*/ 106 h 168385"/>
              <a:gd name="connsiteX1" fmla="*/ 25488 w 108050"/>
              <a:gd name="connsiteY1" fmla="*/ 92181 h 168385"/>
              <a:gd name="connsiteX2" fmla="*/ 88 w 108050"/>
              <a:gd name="connsiteY2" fmla="*/ 168381 h 168385"/>
              <a:gd name="connsiteX3" fmla="*/ 31838 w 108050"/>
              <a:gd name="connsiteY3" fmla="*/ 89006 h 168385"/>
              <a:gd name="connsiteX4" fmla="*/ 19138 w 108050"/>
              <a:gd name="connsiteY4" fmla="*/ 73131 h 168385"/>
              <a:gd name="connsiteX5" fmla="*/ 108038 w 108050"/>
              <a:gd name="connsiteY5" fmla="*/ 106 h 16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50" h="168385">
                <a:moveTo>
                  <a:pt x="108038" y="106"/>
                </a:moveTo>
                <a:cubicBezTo>
                  <a:pt x="109096" y="3281"/>
                  <a:pt x="43480" y="64135"/>
                  <a:pt x="25488" y="92181"/>
                </a:cubicBezTo>
                <a:cubicBezTo>
                  <a:pt x="7496" y="120227"/>
                  <a:pt x="-970" y="168910"/>
                  <a:pt x="88" y="168381"/>
                </a:cubicBezTo>
                <a:cubicBezTo>
                  <a:pt x="1146" y="167852"/>
                  <a:pt x="31838" y="89006"/>
                  <a:pt x="31838" y="89006"/>
                </a:cubicBezTo>
                <a:cubicBezTo>
                  <a:pt x="35013" y="73131"/>
                  <a:pt x="10142" y="80539"/>
                  <a:pt x="19138" y="73131"/>
                </a:cubicBezTo>
                <a:cubicBezTo>
                  <a:pt x="28134" y="65723"/>
                  <a:pt x="106980" y="-3069"/>
                  <a:pt x="108038" y="1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0C6DA6C8-DE87-C1D6-0B75-FAF243E87DC3}"/>
              </a:ext>
            </a:extLst>
          </p:cNvPr>
          <p:cNvSpPr/>
          <p:nvPr/>
        </p:nvSpPr>
        <p:spPr>
          <a:xfrm>
            <a:off x="4982675" y="4624353"/>
            <a:ext cx="243889" cy="228185"/>
          </a:xfrm>
          <a:custGeom>
            <a:avLst/>
            <a:gdLst>
              <a:gd name="connsiteX0" fmla="*/ 2075 w 243889"/>
              <a:gd name="connsiteY0" fmla="*/ 227047 h 228185"/>
              <a:gd name="connsiteX1" fmla="*/ 40175 w 243889"/>
              <a:gd name="connsiteY1" fmla="*/ 52422 h 228185"/>
              <a:gd name="connsiteX2" fmla="*/ 11600 w 243889"/>
              <a:gd name="connsiteY2" fmla="*/ 103222 h 228185"/>
              <a:gd name="connsiteX3" fmla="*/ 75100 w 243889"/>
              <a:gd name="connsiteY3" fmla="*/ 33372 h 228185"/>
              <a:gd name="connsiteX4" fmla="*/ 151300 w 243889"/>
              <a:gd name="connsiteY4" fmla="*/ 30197 h 228185"/>
              <a:gd name="connsiteX5" fmla="*/ 125900 w 243889"/>
              <a:gd name="connsiteY5" fmla="*/ 17497 h 228185"/>
              <a:gd name="connsiteX6" fmla="*/ 243375 w 243889"/>
              <a:gd name="connsiteY6" fmla="*/ 14322 h 228185"/>
              <a:gd name="connsiteX7" fmla="*/ 167175 w 243889"/>
              <a:gd name="connsiteY7" fmla="*/ 1622 h 228185"/>
              <a:gd name="connsiteX8" fmla="*/ 129075 w 243889"/>
              <a:gd name="connsiteY8" fmla="*/ 7972 h 228185"/>
              <a:gd name="connsiteX9" fmla="*/ 46525 w 243889"/>
              <a:gd name="connsiteY9" fmla="*/ 71472 h 228185"/>
              <a:gd name="connsiteX10" fmla="*/ 8425 w 243889"/>
              <a:gd name="connsiteY10" fmla="*/ 125447 h 228185"/>
              <a:gd name="connsiteX11" fmla="*/ 2075 w 243889"/>
              <a:gd name="connsiteY11" fmla="*/ 227047 h 22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89" h="228185">
                <a:moveTo>
                  <a:pt x="2075" y="227047"/>
                </a:moveTo>
                <a:cubicBezTo>
                  <a:pt x="7367" y="214876"/>
                  <a:pt x="38588" y="73059"/>
                  <a:pt x="40175" y="52422"/>
                </a:cubicBezTo>
                <a:cubicBezTo>
                  <a:pt x="41762" y="31785"/>
                  <a:pt x="5779" y="106397"/>
                  <a:pt x="11600" y="103222"/>
                </a:cubicBezTo>
                <a:cubicBezTo>
                  <a:pt x="17421" y="100047"/>
                  <a:pt x="51817" y="45543"/>
                  <a:pt x="75100" y="33372"/>
                </a:cubicBezTo>
                <a:cubicBezTo>
                  <a:pt x="98383" y="21201"/>
                  <a:pt x="142833" y="32843"/>
                  <a:pt x="151300" y="30197"/>
                </a:cubicBezTo>
                <a:cubicBezTo>
                  <a:pt x="159767" y="27551"/>
                  <a:pt x="110554" y="20143"/>
                  <a:pt x="125900" y="17497"/>
                </a:cubicBezTo>
                <a:cubicBezTo>
                  <a:pt x="141246" y="14851"/>
                  <a:pt x="236496" y="16968"/>
                  <a:pt x="243375" y="14322"/>
                </a:cubicBezTo>
                <a:cubicBezTo>
                  <a:pt x="250254" y="11676"/>
                  <a:pt x="186225" y="2680"/>
                  <a:pt x="167175" y="1622"/>
                </a:cubicBezTo>
                <a:cubicBezTo>
                  <a:pt x="148125" y="564"/>
                  <a:pt x="149183" y="-3670"/>
                  <a:pt x="129075" y="7972"/>
                </a:cubicBezTo>
                <a:cubicBezTo>
                  <a:pt x="108967" y="19614"/>
                  <a:pt x="66633" y="51893"/>
                  <a:pt x="46525" y="71472"/>
                </a:cubicBezTo>
                <a:cubicBezTo>
                  <a:pt x="26417" y="91051"/>
                  <a:pt x="14246" y="100576"/>
                  <a:pt x="8425" y="125447"/>
                </a:cubicBezTo>
                <a:cubicBezTo>
                  <a:pt x="2604" y="150318"/>
                  <a:pt x="-3217" y="239218"/>
                  <a:pt x="2075" y="2270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6DCB3AD-F081-EB67-EEE9-82E2731C5F28}"/>
              </a:ext>
            </a:extLst>
          </p:cNvPr>
          <p:cNvSpPr/>
          <p:nvPr/>
        </p:nvSpPr>
        <p:spPr>
          <a:xfrm>
            <a:off x="5251344" y="4510764"/>
            <a:ext cx="225678" cy="89892"/>
          </a:xfrm>
          <a:custGeom>
            <a:avLst/>
            <a:gdLst>
              <a:gd name="connsiteX0" fmla="*/ 106 w 225678"/>
              <a:gd name="connsiteY0" fmla="*/ 89811 h 89892"/>
              <a:gd name="connsiteX1" fmla="*/ 123931 w 225678"/>
              <a:gd name="connsiteY1" fmla="*/ 19961 h 89892"/>
              <a:gd name="connsiteX2" fmla="*/ 225531 w 225678"/>
              <a:gd name="connsiteY2" fmla="*/ 32661 h 89892"/>
              <a:gd name="connsiteX3" fmla="*/ 146156 w 225678"/>
              <a:gd name="connsiteY3" fmla="*/ 911 h 89892"/>
              <a:gd name="connsiteX4" fmla="*/ 130281 w 225678"/>
              <a:gd name="connsiteY4" fmla="*/ 10436 h 89892"/>
              <a:gd name="connsiteX5" fmla="*/ 82656 w 225678"/>
              <a:gd name="connsiteY5" fmla="*/ 29486 h 89892"/>
              <a:gd name="connsiteX6" fmla="*/ 101706 w 225678"/>
              <a:gd name="connsiteY6" fmla="*/ 4086 h 89892"/>
              <a:gd name="connsiteX7" fmla="*/ 106 w 225678"/>
              <a:gd name="connsiteY7" fmla="*/ 89811 h 8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678" h="89892">
                <a:moveTo>
                  <a:pt x="106" y="89811"/>
                </a:moveTo>
                <a:cubicBezTo>
                  <a:pt x="3810" y="92457"/>
                  <a:pt x="86360" y="29486"/>
                  <a:pt x="123931" y="19961"/>
                </a:cubicBezTo>
                <a:cubicBezTo>
                  <a:pt x="161502" y="10436"/>
                  <a:pt x="221827" y="35836"/>
                  <a:pt x="225531" y="32661"/>
                </a:cubicBezTo>
                <a:cubicBezTo>
                  <a:pt x="229235" y="29486"/>
                  <a:pt x="162031" y="4615"/>
                  <a:pt x="146156" y="911"/>
                </a:cubicBezTo>
                <a:cubicBezTo>
                  <a:pt x="130281" y="-2793"/>
                  <a:pt x="140864" y="5673"/>
                  <a:pt x="130281" y="10436"/>
                </a:cubicBezTo>
                <a:cubicBezTo>
                  <a:pt x="119698" y="15198"/>
                  <a:pt x="87418" y="30544"/>
                  <a:pt x="82656" y="29486"/>
                </a:cubicBezTo>
                <a:cubicBezTo>
                  <a:pt x="77894" y="28428"/>
                  <a:pt x="113348" y="911"/>
                  <a:pt x="101706" y="4086"/>
                </a:cubicBezTo>
                <a:cubicBezTo>
                  <a:pt x="90064" y="7261"/>
                  <a:pt x="-3598" y="87165"/>
                  <a:pt x="106" y="898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81D671F-42FC-0271-B45C-EA4EDF53EC0E}"/>
              </a:ext>
            </a:extLst>
          </p:cNvPr>
          <p:cNvSpPr/>
          <p:nvPr/>
        </p:nvSpPr>
        <p:spPr>
          <a:xfrm>
            <a:off x="5381118" y="4540078"/>
            <a:ext cx="360143" cy="65453"/>
          </a:xfrm>
          <a:custGeom>
            <a:avLst/>
            <a:gdLst>
              <a:gd name="connsiteX0" fmla="*/ 507 w 360143"/>
              <a:gd name="connsiteY0" fmla="*/ 28747 h 65453"/>
              <a:gd name="connsiteX1" fmla="*/ 117982 w 360143"/>
              <a:gd name="connsiteY1" fmla="*/ 16047 h 65453"/>
              <a:gd name="connsiteX2" fmla="*/ 229107 w 360143"/>
              <a:gd name="connsiteY2" fmla="*/ 35097 h 65453"/>
              <a:gd name="connsiteX3" fmla="*/ 238632 w 360143"/>
              <a:gd name="connsiteY3" fmla="*/ 63672 h 65453"/>
              <a:gd name="connsiteX4" fmla="*/ 359282 w 360143"/>
              <a:gd name="connsiteY4" fmla="*/ 60497 h 65453"/>
              <a:gd name="connsiteX5" fmla="*/ 286257 w 360143"/>
              <a:gd name="connsiteY5" fmla="*/ 44622 h 65453"/>
              <a:gd name="connsiteX6" fmla="*/ 165607 w 360143"/>
              <a:gd name="connsiteY6" fmla="*/ 172 h 65453"/>
              <a:gd name="connsiteX7" fmla="*/ 507 w 360143"/>
              <a:gd name="connsiteY7" fmla="*/ 28747 h 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143" h="65453">
                <a:moveTo>
                  <a:pt x="507" y="28747"/>
                </a:moveTo>
                <a:cubicBezTo>
                  <a:pt x="-7430" y="31393"/>
                  <a:pt x="79882" y="14989"/>
                  <a:pt x="117982" y="16047"/>
                </a:cubicBezTo>
                <a:cubicBezTo>
                  <a:pt x="156082" y="17105"/>
                  <a:pt x="208999" y="27160"/>
                  <a:pt x="229107" y="35097"/>
                </a:cubicBezTo>
                <a:cubicBezTo>
                  <a:pt x="249215" y="43034"/>
                  <a:pt x="216936" y="59439"/>
                  <a:pt x="238632" y="63672"/>
                </a:cubicBezTo>
                <a:cubicBezTo>
                  <a:pt x="260328" y="67905"/>
                  <a:pt x="351344" y="63672"/>
                  <a:pt x="359282" y="60497"/>
                </a:cubicBezTo>
                <a:cubicBezTo>
                  <a:pt x="367220" y="57322"/>
                  <a:pt x="318536" y="54676"/>
                  <a:pt x="286257" y="44622"/>
                </a:cubicBezTo>
                <a:cubicBezTo>
                  <a:pt x="253978" y="34568"/>
                  <a:pt x="205294" y="2818"/>
                  <a:pt x="165607" y="172"/>
                </a:cubicBezTo>
                <a:cubicBezTo>
                  <a:pt x="125920" y="-2474"/>
                  <a:pt x="8444" y="26101"/>
                  <a:pt x="507" y="287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BC9D8E46-23C9-2369-52BD-1FD4A32249C0}"/>
              </a:ext>
            </a:extLst>
          </p:cNvPr>
          <p:cNvSpPr/>
          <p:nvPr/>
        </p:nvSpPr>
        <p:spPr>
          <a:xfrm>
            <a:off x="5159269" y="4667198"/>
            <a:ext cx="127356" cy="44748"/>
          </a:xfrm>
          <a:custGeom>
            <a:avLst/>
            <a:gdLst>
              <a:gd name="connsiteX0" fmla="*/ 106 w 127356"/>
              <a:gd name="connsiteY0" fmla="*/ 52 h 44748"/>
              <a:gd name="connsiteX1" fmla="*/ 123931 w 127356"/>
              <a:gd name="connsiteY1" fmla="*/ 44502 h 44748"/>
              <a:gd name="connsiteX2" fmla="*/ 95356 w 127356"/>
              <a:gd name="connsiteY2" fmla="*/ 19102 h 44748"/>
              <a:gd name="connsiteX3" fmla="*/ 101706 w 127356"/>
              <a:gd name="connsiteY3" fmla="*/ 34977 h 44748"/>
              <a:gd name="connsiteX4" fmla="*/ 106 w 127356"/>
              <a:gd name="connsiteY4" fmla="*/ 52 h 4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56" h="44748">
                <a:moveTo>
                  <a:pt x="106" y="52"/>
                </a:moveTo>
                <a:cubicBezTo>
                  <a:pt x="3810" y="1639"/>
                  <a:pt x="108056" y="41327"/>
                  <a:pt x="123931" y="44502"/>
                </a:cubicBezTo>
                <a:cubicBezTo>
                  <a:pt x="139806" y="47677"/>
                  <a:pt x="95356" y="19102"/>
                  <a:pt x="95356" y="19102"/>
                </a:cubicBezTo>
                <a:cubicBezTo>
                  <a:pt x="91652" y="17515"/>
                  <a:pt x="112818" y="36564"/>
                  <a:pt x="101706" y="34977"/>
                </a:cubicBezTo>
                <a:cubicBezTo>
                  <a:pt x="90594" y="33390"/>
                  <a:pt x="-3598" y="-1535"/>
                  <a:pt x="106" y="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314C535-397F-80FA-8906-AC04B4E5F7D3}"/>
              </a:ext>
            </a:extLst>
          </p:cNvPr>
          <p:cNvSpPr/>
          <p:nvPr/>
        </p:nvSpPr>
        <p:spPr>
          <a:xfrm>
            <a:off x="5289381" y="4578269"/>
            <a:ext cx="105107" cy="100991"/>
          </a:xfrm>
          <a:custGeom>
            <a:avLst/>
            <a:gdLst>
              <a:gd name="connsiteX0" fmla="*/ 104944 w 105107"/>
              <a:gd name="connsiteY0" fmla="*/ 81 h 100991"/>
              <a:gd name="connsiteX1" fmla="*/ 85894 w 105107"/>
              <a:gd name="connsiteY1" fmla="*/ 54056 h 100991"/>
              <a:gd name="connsiteX2" fmla="*/ 92244 w 105107"/>
              <a:gd name="connsiteY2" fmla="*/ 98506 h 100991"/>
              <a:gd name="connsiteX3" fmla="*/ 169 w 105107"/>
              <a:gd name="connsiteY3" fmla="*/ 95331 h 100991"/>
              <a:gd name="connsiteX4" fmla="*/ 70019 w 105107"/>
              <a:gd name="connsiteY4" fmla="*/ 95331 h 100991"/>
              <a:gd name="connsiteX5" fmla="*/ 92244 w 105107"/>
              <a:gd name="connsiteY5" fmla="*/ 82631 h 100991"/>
              <a:gd name="connsiteX6" fmla="*/ 73194 w 105107"/>
              <a:gd name="connsiteY6" fmla="*/ 66756 h 100991"/>
              <a:gd name="connsiteX7" fmla="*/ 104944 w 105107"/>
              <a:gd name="connsiteY7" fmla="*/ 81 h 10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07" h="100991">
                <a:moveTo>
                  <a:pt x="104944" y="81"/>
                </a:moveTo>
                <a:cubicBezTo>
                  <a:pt x="107061" y="-2036"/>
                  <a:pt x="88011" y="37652"/>
                  <a:pt x="85894" y="54056"/>
                </a:cubicBezTo>
                <a:cubicBezTo>
                  <a:pt x="83777" y="70460"/>
                  <a:pt x="106532" y="91627"/>
                  <a:pt x="92244" y="98506"/>
                </a:cubicBezTo>
                <a:cubicBezTo>
                  <a:pt x="77956" y="105385"/>
                  <a:pt x="3873" y="95860"/>
                  <a:pt x="169" y="95331"/>
                </a:cubicBezTo>
                <a:cubicBezTo>
                  <a:pt x="-3535" y="94802"/>
                  <a:pt x="54673" y="97448"/>
                  <a:pt x="70019" y="95331"/>
                </a:cubicBezTo>
                <a:cubicBezTo>
                  <a:pt x="85365" y="93214"/>
                  <a:pt x="92244" y="82631"/>
                  <a:pt x="92244" y="82631"/>
                </a:cubicBezTo>
                <a:cubicBezTo>
                  <a:pt x="92773" y="77869"/>
                  <a:pt x="72665" y="77339"/>
                  <a:pt x="73194" y="66756"/>
                </a:cubicBezTo>
                <a:cubicBezTo>
                  <a:pt x="73723" y="56173"/>
                  <a:pt x="102827" y="2198"/>
                  <a:pt x="104944" y="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41236DF-17F4-6046-C20E-ADDBD07D45B9}"/>
              </a:ext>
            </a:extLst>
          </p:cNvPr>
          <p:cNvSpPr/>
          <p:nvPr/>
        </p:nvSpPr>
        <p:spPr>
          <a:xfrm>
            <a:off x="4997447" y="4707562"/>
            <a:ext cx="244875" cy="150411"/>
          </a:xfrm>
          <a:custGeom>
            <a:avLst/>
            <a:gdLst>
              <a:gd name="connsiteX0" fmla="*/ 3 w 244875"/>
              <a:gd name="connsiteY0" fmla="*/ 143838 h 150411"/>
              <a:gd name="connsiteX1" fmla="*/ 85728 w 244875"/>
              <a:gd name="connsiteY1" fmla="*/ 140663 h 150411"/>
              <a:gd name="connsiteX2" fmla="*/ 127003 w 244875"/>
              <a:gd name="connsiteY2" fmla="*/ 39063 h 150411"/>
              <a:gd name="connsiteX3" fmla="*/ 117478 w 244875"/>
              <a:gd name="connsiteY3" fmla="*/ 58113 h 150411"/>
              <a:gd name="connsiteX4" fmla="*/ 174628 w 244875"/>
              <a:gd name="connsiteY4" fmla="*/ 963 h 150411"/>
              <a:gd name="connsiteX5" fmla="*/ 206378 w 244875"/>
              <a:gd name="connsiteY5" fmla="*/ 23188 h 150411"/>
              <a:gd name="connsiteX6" fmla="*/ 244478 w 244875"/>
              <a:gd name="connsiteY6" fmla="*/ 35888 h 150411"/>
              <a:gd name="connsiteX7" fmla="*/ 180978 w 244875"/>
              <a:gd name="connsiteY7" fmla="*/ 4138 h 150411"/>
              <a:gd name="connsiteX8" fmla="*/ 114303 w 244875"/>
              <a:gd name="connsiteY8" fmla="*/ 54938 h 150411"/>
              <a:gd name="connsiteX9" fmla="*/ 95253 w 244875"/>
              <a:gd name="connsiteY9" fmla="*/ 89863 h 150411"/>
              <a:gd name="connsiteX10" fmla="*/ 88903 w 244875"/>
              <a:gd name="connsiteY10" fmla="*/ 118438 h 150411"/>
              <a:gd name="connsiteX11" fmla="*/ 3 w 244875"/>
              <a:gd name="connsiteY11" fmla="*/ 143838 h 15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875" h="150411">
                <a:moveTo>
                  <a:pt x="3" y="143838"/>
                </a:moveTo>
                <a:cubicBezTo>
                  <a:pt x="-526" y="147542"/>
                  <a:pt x="64561" y="158125"/>
                  <a:pt x="85728" y="140663"/>
                </a:cubicBezTo>
                <a:cubicBezTo>
                  <a:pt x="106895" y="123201"/>
                  <a:pt x="121711" y="52821"/>
                  <a:pt x="127003" y="39063"/>
                </a:cubicBezTo>
                <a:cubicBezTo>
                  <a:pt x="132295" y="25305"/>
                  <a:pt x="109541" y="64463"/>
                  <a:pt x="117478" y="58113"/>
                </a:cubicBezTo>
                <a:cubicBezTo>
                  <a:pt x="125415" y="51763"/>
                  <a:pt x="159811" y="6784"/>
                  <a:pt x="174628" y="963"/>
                </a:cubicBezTo>
                <a:cubicBezTo>
                  <a:pt x="189445" y="-4858"/>
                  <a:pt x="194736" y="17367"/>
                  <a:pt x="206378" y="23188"/>
                </a:cubicBezTo>
                <a:cubicBezTo>
                  <a:pt x="218020" y="29009"/>
                  <a:pt x="248711" y="39063"/>
                  <a:pt x="244478" y="35888"/>
                </a:cubicBezTo>
                <a:cubicBezTo>
                  <a:pt x="240245" y="32713"/>
                  <a:pt x="202674" y="963"/>
                  <a:pt x="180978" y="4138"/>
                </a:cubicBezTo>
                <a:cubicBezTo>
                  <a:pt x="159282" y="7313"/>
                  <a:pt x="128590" y="40651"/>
                  <a:pt x="114303" y="54938"/>
                </a:cubicBezTo>
                <a:cubicBezTo>
                  <a:pt x="100016" y="69225"/>
                  <a:pt x="99486" y="79280"/>
                  <a:pt x="95253" y="89863"/>
                </a:cubicBezTo>
                <a:cubicBezTo>
                  <a:pt x="91020" y="100446"/>
                  <a:pt x="101074" y="108913"/>
                  <a:pt x="88903" y="118438"/>
                </a:cubicBezTo>
                <a:cubicBezTo>
                  <a:pt x="76732" y="127963"/>
                  <a:pt x="532" y="140134"/>
                  <a:pt x="3" y="1438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2021016-B2D0-4831-B8D6-07BA5115A027}"/>
              </a:ext>
            </a:extLst>
          </p:cNvPr>
          <p:cNvSpPr/>
          <p:nvPr/>
        </p:nvSpPr>
        <p:spPr>
          <a:xfrm>
            <a:off x="5361708" y="4571939"/>
            <a:ext cx="337669" cy="121619"/>
          </a:xfrm>
          <a:custGeom>
            <a:avLst/>
            <a:gdLst>
              <a:gd name="connsiteX0" fmla="*/ 4042 w 337669"/>
              <a:gd name="connsiteY0" fmla="*/ 120711 h 121619"/>
              <a:gd name="connsiteX1" fmla="*/ 153267 w 337669"/>
              <a:gd name="connsiteY1" fmla="*/ 63561 h 121619"/>
              <a:gd name="connsiteX2" fmla="*/ 210417 w 337669"/>
              <a:gd name="connsiteY2" fmla="*/ 76261 h 121619"/>
              <a:gd name="connsiteX3" fmla="*/ 337417 w 337669"/>
              <a:gd name="connsiteY3" fmla="*/ 19111 h 121619"/>
              <a:gd name="connsiteX4" fmla="*/ 245342 w 337669"/>
              <a:gd name="connsiteY4" fmla="*/ 54036 h 121619"/>
              <a:gd name="connsiteX5" fmla="*/ 331067 w 337669"/>
              <a:gd name="connsiteY5" fmla="*/ 61 h 121619"/>
              <a:gd name="connsiteX6" fmla="*/ 207242 w 337669"/>
              <a:gd name="connsiteY6" fmla="*/ 66736 h 121619"/>
              <a:gd name="connsiteX7" fmla="*/ 165967 w 337669"/>
              <a:gd name="connsiteY7" fmla="*/ 47686 h 121619"/>
              <a:gd name="connsiteX8" fmla="*/ 51667 w 337669"/>
              <a:gd name="connsiteY8" fmla="*/ 95311 h 121619"/>
              <a:gd name="connsiteX9" fmla="*/ 4042 w 337669"/>
              <a:gd name="connsiteY9" fmla="*/ 120711 h 12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669" h="121619">
                <a:moveTo>
                  <a:pt x="4042" y="120711"/>
                </a:moveTo>
                <a:cubicBezTo>
                  <a:pt x="20975" y="115419"/>
                  <a:pt x="118871" y="70969"/>
                  <a:pt x="153267" y="63561"/>
                </a:cubicBezTo>
                <a:cubicBezTo>
                  <a:pt x="187663" y="56153"/>
                  <a:pt x="179725" y="83669"/>
                  <a:pt x="210417" y="76261"/>
                </a:cubicBezTo>
                <a:cubicBezTo>
                  <a:pt x="241109" y="68853"/>
                  <a:pt x="331596" y="22815"/>
                  <a:pt x="337417" y="19111"/>
                </a:cubicBezTo>
                <a:cubicBezTo>
                  <a:pt x="343238" y="15407"/>
                  <a:pt x="246400" y="57211"/>
                  <a:pt x="245342" y="54036"/>
                </a:cubicBezTo>
                <a:cubicBezTo>
                  <a:pt x="244284" y="50861"/>
                  <a:pt x="337417" y="-2056"/>
                  <a:pt x="331067" y="61"/>
                </a:cubicBezTo>
                <a:cubicBezTo>
                  <a:pt x="324717" y="2178"/>
                  <a:pt x="234758" y="58799"/>
                  <a:pt x="207242" y="66736"/>
                </a:cubicBezTo>
                <a:cubicBezTo>
                  <a:pt x="179726" y="74673"/>
                  <a:pt x="191896" y="42924"/>
                  <a:pt x="165967" y="47686"/>
                </a:cubicBezTo>
                <a:cubicBezTo>
                  <a:pt x="140038" y="52448"/>
                  <a:pt x="76009" y="83669"/>
                  <a:pt x="51667" y="95311"/>
                </a:cubicBezTo>
                <a:cubicBezTo>
                  <a:pt x="27325" y="106953"/>
                  <a:pt x="-12891" y="126003"/>
                  <a:pt x="4042" y="1207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06645F37-FF7C-7C33-2CAA-47147683C65D}"/>
              </a:ext>
            </a:extLst>
          </p:cNvPr>
          <p:cNvSpPr/>
          <p:nvPr/>
        </p:nvSpPr>
        <p:spPr>
          <a:xfrm>
            <a:off x="5060427" y="4873316"/>
            <a:ext cx="376715" cy="51439"/>
          </a:xfrm>
          <a:custGeom>
            <a:avLst/>
            <a:gdLst>
              <a:gd name="connsiteX0" fmla="*/ 523 w 376715"/>
              <a:gd name="connsiteY0" fmla="*/ 309 h 51439"/>
              <a:gd name="connsiteX1" fmla="*/ 235473 w 376715"/>
              <a:gd name="connsiteY1" fmla="*/ 28884 h 51439"/>
              <a:gd name="connsiteX2" fmla="*/ 194198 w 376715"/>
              <a:gd name="connsiteY2" fmla="*/ 9834 h 51439"/>
              <a:gd name="connsiteX3" fmla="*/ 375173 w 376715"/>
              <a:gd name="connsiteY3" fmla="*/ 32059 h 51439"/>
              <a:gd name="connsiteX4" fmla="*/ 286273 w 376715"/>
              <a:gd name="connsiteY4" fmla="*/ 28884 h 51439"/>
              <a:gd name="connsiteX5" fmla="*/ 79898 w 376715"/>
              <a:gd name="connsiteY5" fmla="*/ 22534 h 51439"/>
              <a:gd name="connsiteX6" fmla="*/ 168798 w 376715"/>
              <a:gd name="connsiteY6" fmla="*/ 51109 h 51439"/>
              <a:gd name="connsiteX7" fmla="*/ 523 w 376715"/>
              <a:gd name="connsiteY7" fmla="*/ 309 h 5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715" h="51439">
                <a:moveTo>
                  <a:pt x="523" y="309"/>
                </a:moveTo>
                <a:cubicBezTo>
                  <a:pt x="11635" y="-3395"/>
                  <a:pt x="203194" y="27297"/>
                  <a:pt x="235473" y="28884"/>
                </a:cubicBezTo>
                <a:cubicBezTo>
                  <a:pt x="267752" y="30471"/>
                  <a:pt x="170915" y="9305"/>
                  <a:pt x="194198" y="9834"/>
                </a:cubicBezTo>
                <a:cubicBezTo>
                  <a:pt x="217481" y="10363"/>
                  <a:pt x="359827" y="28884"/>
                  <a:pt x="375173" y="32059"/>
                </a:cubicBezTo>
                <a:cubicBezTo>
                  <a:pt x="390519" y="35234"/>
                  <a:pt x="286273" y="28884"/>
                  <a:pt x="286273" y="28884"/>
                </a:cubicBezTo>
                <a:cubicBezTo>
                  <a:pt x="237061" y="27297"/>
                  <a:pt x="99477" y="18830"/>
                  <a:pt x="79898" y="22534"/>
                </a:cubicBezTo>
                <a:cubicBezTo>
                  <a:pt x="60319" y="26238"/>
                  <a:pt x="178852" y="54813"/>
                  <a:pt x="168798" y="51109"/>
                </a:cubicBezTo>
                <a:cubicBezTo>
                  <a:pt x="158744" y="47405"/>
                  <a:pt x="-10589" y="4013"/>
                  <a:pt x="523" y="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4DFCAE8-E67C-3D1D-E55C-58A28CFB9AE6}"/>
              </a:ext>
            </a:extLst>
          </p:cNvPr>
          <p:cNvSpPr/>
          <p:nvPr/>
        </p:nvSpPr>
        <p:spPr>
          <a:xfrm>
            <a:off x="5408846" y="4641825"/>
            <a:ext cx="249160" cy="254298"/>
          </a:xfrm>
          <a:custGeom>
            <a:avLst/>
            <a:gdLst>
              <a:gd name="connsiteX0" fmla="*/ 249004 w 249160"/>
              <a:gd name="connsiteY0" fmla="*/ 25 h 254298"/>
              <a:gd name="connsiteX1" fmla="*/ 96604 w 249160"/>
              <a:gd name="connsiteY1" fmla="*/ 127025 h 254298"/>
              <a:gd name="connsiteX2" fmla="*/ 58504 w 249160"/>
              <a:gd name="connsiteY2" fmla="*/ 158775 h 254298"/>
              <a:gd name="connsiteX3" fmla="*/ 99779 w 249160"/>
              <a:gd name="connsiteY3" fmla="*/ 200050 h 254298"/>
              <a:gd name="connsiteX4" fmla="*/ 42629 w 249160"/>
              <a:gd name="connsiteY4" fmla="*/ 161950 h 254298"/>
              <a:gd name="connsiteX5" fmla="*/ 1354 w 249160"/>
              <a:gd name="connsiteY5" fmla="*/ 254025 h 254298"/>
              <a:gd name="connsiteX6" fmla="*/ 93429 w 249160"/>
              <a:gd name="connsiteY6" fmla="*/ 127025 h 254298"/>
              <a:gd name="connsiteX7" fmla="*/ 61679 w 249160"/>
              <a:gd name="connsiteY7" fmla="*/ 139725 h 254298"/>
              <a:gd name="connsiteX8" fmla="*/ 249004 w 249160"/>
              <a:gd name="connsiteY8" fmla="*/ 25 h 25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60" h="254298">
                <a:moveTo>
                  <a:pt x="249004" y="25"/>
                </a:moveTo>
                <a:cubicBezTo>
                  <a:pt x="254825" y="-2092"/>
                  <a:pt x="96604" y="127025"/>
                  <a:pt x="96604" y="127025"/>
                </a:cubicBezTo>
                <a:cubicBezTo>
                  <a:pt x="64854" y="153483"/>
                  <a:pt x="57975" y="146604"/>
                  <a:pt x="58504" y="158775"/>
                </a:cubicBezTo>
                <a:cubicBezTo>
                  <a:pt x="59033" y="170946"/>
                  <a:pt x="102425" y="199521"/>
                  <a:pt x="99779" y="200050"/>
                </a:cubicBezTo>
                <a:cubicBezTo>
                  <a:pt x="97133" y="200579"/>
                  <a:pt x="59033" y="152954"/>
                  <a:pt x="42629" y="161950"/>
                </a:cubicBezTo>
                <a:cubicBezTo>
                  <a:pt x="26225" y="170946"/>
                  <a:pt x="-7113" y="259846"/>
                  <a:pt x="1354" y="254025"/>
                </a:cubicBezTo>
                <a:cubicBezTo>
                  <a:pt x="9821" y="248204"/>
                  <a:pt x="83375" y="146075"/>
                  <a:pt x="93429" y="127025"/>
                </a:cubicBezTo>
                <a:cubicBezTo>
                  <a:pt x="103483" y="107975"/>
                  <a:pt x="37337" y="157717"/>
                  <a:pt x="61679" y="139725"/>
                </a:cubicBezTo>
                <a:cubicBezTo>
                  <a:pt x="86021" y="121733"/>
                  <a:pt x="243183" y="2142"/>
                  <a:pt x="249004" y="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7431F945-6597-78A8-03EF-FB0DD0334B28}"/>
              </a:ext>
            </a:extLst>
          </p:cNvPr>
          <p:cNvSpPr/>
          <p:nvPr/>
        </p:nvSpPr>
        <p:spPr>
          <a:xfrm>
            <a:off x="5184775" y="4778375"/>
            <a:ext cx="159024" cy="3674"/>
          </a:xfrm>
          <a:custGeom>
            <a:avLst/>
            <a:gdLst>
              <a:gd name="connsiteX0" fmla="*/ 0 w 159024"/>
              <a:gd name="connsiteY0" fmla="*/ 0 h 3674"/>
              <a:gd name="connsiteX1" fmla="*/ 158750 w 159024"/>
              <a:gd name="connsiteY1" fmla="*/ 3175 h 3674"/>
              <a:gd name="connsiteX2" fmla="*/ 0 w 159024"/>
              <a:gd name="connsiteY2" fmla="*/ 0 h 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24" h="3674">
                <a:moveTo>
                  <a:pt x="0" y="0"/>
                </a:moveTo>
                <a:cubicBezTo>
                  <a:pt x="0" y="0"/>
                  <a:pt x="150813" y="1058"/>
                  <a:pt x="158750" y="3175"/>
                </a:cubicBezTo>
                <a:cubicBezTo>
                  <a:pt x="166687" y="5292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9CDF06E-A549-958D-9FE7-84C7D8E04F56}"/>
              </a:ext>
            </a:extLst>
          </p:cNvPr>
          <p:cNvSpPr/>
          <p:nvPr/>
        </p:nvSpPr>
        <p:spPr>
          <a:xfrm>
            <a:off x="5181043" y="4686300"/>
            <a:ext cx="352982" cy="139708"/>
          </a:xfrm>
          <a:custGeom>
            <a:avLst/>
            <a:gdLst>
              <a:gd name="connsiteX0" fmla="*/ 557 w 352982"/>
              <a:gd name="connsiteY0" fmla="*/ 79375 h 139708"/>
              <a:gd name="connsiteX1" fmla="*/ 156132 w 352982"/>
              <a:gd name="connsiteY1" fmla="*/ 104775 h 139708"/>
              <a:gd name="connsiteX2" fmla="*/ 200582 w 352982"/>
              <a:gd name="connsiteY2" fmla="*/ 139700 h 139708"/>
              <a:gd name="connsiteX3" fmla="*/ 197407 w 352982"/>
              <a:gd name="connsiteY3" fmla="*/ 101600 h 139708"/>
              <a:gd name="connsiteX4" fmla="*/ 305357 w 352982"/>
              <a:gd name="connsiteY4" fmla="*/ 34925 h 139708"/>
              <a:gd name="connsiteX5" fmla="*/ 213282 w 352982"/>
              <a:gd name="connsiteY5" fmla="*/ 76200 h 139708"/>
              <a:gd name="connsiteX6" fmla="*/ 352982 w 352982"/>
              <a:gd name="connsiteY6" fmla="*/ 0 h 139708"/>
              <a:gd name="connsiteX7" fmla="*/ 213282 w 352982"/>
              <a:gd name="connsiteY7" fmla="*/ 76200 h 139708"/>
              <a:gd name="connsiteX8" fmla="*/ 156132 w 352982"/>
              <a:gd name="connsiteY8" fmla="*/ 104775 h 139708"/>
              <a:gd name="connsiteX9" fmla="*/ 105332 w 352982"/>
              <a:gd name="connsiteY9" fmla="*/ 111125 h 139708"/>
              <a:gd name="connsiteX10" fmla="*/ 557 w 352982"/>
              <a:gd name="connsiteY10" fmla="*/ 79375 h 13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982" h="139708">
                <a:moveTo>
                  <a:pt x="557" y="79375"/>
                </a:moveTo>
                <a:cubicBezTo>
                  <a:pt x="9024" y="78317"/>
                  <a:pt x="122794" y="94721"/>
                  <a:pt x="156132" y="104775"/>
                </a:cubicBezTo>
                <a:cubicBezTo>
                  <a:pt x="189470" y="114829"/>
                  <a:pt x="193703" y="140229"/>
                  <a:pt x="200582" y="139700"/>
                </a:cubicBezTo>
                <a:cubicBezTo>
                  <a:pt x="207461" y="139171"/>
                  <a:pt x="179945" y="119062"/>
                  <a:pt x="197407" y="101600"/>
                </a:cubicBezTo>
                <a:cubicBezTo>
                  <a:pt x="214869" y="84138"/>
                  <a:pt x="302711" y="39158"/>
                  <a:pt x="305357" y="34925"/>
                </a:cubicBezTo>
                <a:cubicBezTo>
                  <a:pt x="308003" y="30692"/>
                  <a:pt x="205345" y="82021"/>
                  <a:pt x="213282" y="76200"/>
                </a:cubicBezTo>
                <a:cubicBezTo>
                  <a:pt x="221219" y="70379"/>
                  <a:pt x="352982" y="0"/>
                  <a:pt x="352982" y="0"/>
                </a:cubicBezTo>
                <a:lnTo>
                  <a:pt x="213282" y="76200"/>
                </a:lnTo>
                <a:cubicBezTo>
                  <a:pt x="180474" y="93662"/>
                  <a:pt x="174124" y="98954"/>
                  <a:pt x="156132" y="104775"/>
                </a:cubicBezTo>
                <a:cubicBezTo>
                  <a:pt x="138140" y="110596"/>
                  <a:pt x="128086" y="113771"/>
                  <a:pt x="105332" y="111125"/>
                </a:cubicBezTo>
                <a:cubicBezTo>
                  <a:pt x="82578" y="108479"/>
                  <a:pt x="-7910" y="80433"/>
                  <a:pt x="557" y="793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DC940A1-F3BA-F89B-089C-6F2969536AF0}"/>
              </a:ext>
            </a:extLst>
          </p:cNvPr>
          <p:cNvSpPr/>
          <p:nvPr/>
        </p:nvSpPr>
        <p:spPr>
          <a:xfrm>
            <a:off x="5158315" y="3374815"/>
            <a:ext cx="96313" cy="305769"/>
          </a:xfrm>
          <a:custGeom>
            <a:avLst/>
            <a:gdLst>
              <a:gd name="connsiteX0" fmla="*/ 96310 w 96313"/>
              <a:gd name="connsiteY0" fmla="*/ 210 h 305769"/>
              <a:gd name="connsiteX1" fmla="*/ 29635 w 96313"/>
              <a:gd name="connsiteY1" fmla="*/ 158960 h 305769"/>
              <a:gd name="connsiteX2" fmla="*/ 35985 w 96313"/>
              <a:gd name="connsiteY2" fmla="*/ 117685 h 305769"/>
              <a:gd name="connsiteX3" fmla="*/ 1060 w 96313"/>
              <a:gd name="connsiteY3" fmla="*/ 301835 h 305769"/>
              <a:gd name="connsiteX4" fmla="*/ 10585 w 96313"/>
              <a:gd name="connsiteY4" fmla="*/ 231985 h 305769"/>
              <a:gd name="connsiteX5" fmla="*/ 26460 w 96313"/>
              <a:gd name="connsiteY5" fmla="*/ 95460 h 305769"/>
              <a:gd name="connsiteX6" fmla="*/ 32810 w 96313"/>
              <a:gd name="connsiteY6" fmla="*/ 124035 h 305769"/>
              <a:gd name="connsiteX7" fmla="*/ 96310 w 96313"/>
              <a:gd name="connsiteY7" fmla="*/ 210 h 30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313" h="305769">
                <a:moveTo>
                  <a:pt x="96310" y="210"/>
                </a:moveTo>
                <a:cubicBezTo>
                  <a:pt x="95781" y="6031"/>
                  <a:pt x="39689" y="139381"/>
                  <a:pt x="29635" y="158960"/>
                </a:cubicBezTo>
                <a:cubicBezTo>
                  <a:pt x="19581" y="178539"/>
                  <a:pt x="40747" y="93873"/>
                  <a:pt x="35985" y="117685"/>
                </a:cubicBezTo>
                <a:cubicBezTo>
                  <a:pt x="31223" y="141497"/>
                  <a:pt x="5293" y="282785"/>
                  <a:pt x="1060" y="301835"/>
                </a:cubicBezTo>
                <a:cubicBezTo>
                  <a:pt x="-3173" y="320885"/>
                  <a:pt x="6352" y="266381"/>
                  <a:pt x="10585" y="231985"/>
                </a:cubicBezTo>
                <a:cubicBezTo>
                  <a:pt x="14818" y="197589"/>
                  <a:pt x="22756" y="113452"/>
                  <a:pt x="26460" y="95460"/>
                </a:cubicBezTo>
                <a:cubicBezTo>
                  <a:pt x="30164" y="77468"/>
                  <a:pt x="22227" y="136735"/>
                  <a:pt x="32810" y="124035"/>
                </a:cubicBezTo>
                <a:cubicBezTo>
                  <a:pt x="43393" y="111335"/>
                  <a:pt x="96839" y="-5611"/>
                  <a:pt x="96310" y="2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4793A16A-7EBE-C805-670E-D16603532501}"/>
              </a:ext>
            </a:extLst>
          </p:cNvPr>
          <p:cNvSpPr/>
          <p:nvPr/>
        </p:nvSpPr>
        <p:spPr>
          <a:xfrm>
            <a:off x="4635498" y="3536944"/>
            <a:ext cx="127047" cy="171464"/>
          </a:xfrm>
          <a:custGeom>
            <a:avLst/>
            <a:gdLst>
              <a:gd name="connsiteX0" fmla="*/ 2 w 127047"/>
              <a:gd name="connsiteY0" fmla="*/ 6 h 171464"/>
              <a:gd name="connsiteX1" fmla="*/ 117477 w 127047"/>
              <a:gd name="connsiteY1" fmla="*/ 60331 h 171464"/>
              <a:gd name="connsiteX2" fmla="*/ 120652 w 127047"/>
              <a:gd name="connsiteY2" fmla="*/ 171456 h 171464"/>
              <a:gd name="connsiteX3" fmla="*/ 123827 w 127047"/>
              <a:gd name="connsiteY3" fmla="*/ 66681 h 171464"/>
              <a:gd name="connsiteX4" fmla="*/ 114302 w 127047"/>
              <a:gd name="connsiteY4" fmla="*/ 92081 h 171464"/>
              <a:gd name="connsiteX5" fmla="*/ 120652 w 127047"/>
              <a:gd name="connsiteY5" fmla="*/ 63506 h 171464"/>
              <a:gd name="connsiteX6" fmla="*/ 2 w 127047"/>
              <a:gd name="connsiteY6" fmla="*/ 6 h 17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047" h="171464">
                <a:moveTo>
                  <a:pt x="2" y="6"/>
                </a:moveTo>
                <a:cubicBezTo>
                  <a:pt x="-527" y="-523"/>
                  <a:pt x="97369" y="31756"/>
                  <a:pt x="117477" y="60331"/>
                </a:cubicBezTo>
                <a:cubicBezTo>
                  <a:pt x="137585" y="88906"/>
                  <a:pt x="119594" y="170398"/>
                  <a:pt x="120652" y="171456"/>
                </a:cubicBezTo>
                <a:cubicBezTo>
                  <a:pt x="121710" y="172514"/>
                  <a:pt x="124885" y="79910"/>
                  <a:pt x="123827" y="66681"/>
                </a:cubicBezTo>
                <a:cubicBezTo>
                  <a:pt x="122769" y="53452"/>
                  <a:pt x="114831" y="92610"/>
                  <a:pt x="114302" y="92081"/>
                </a:cubicBezTo>
                <a:cubicBezTo>
                  <a:pt x="113773" y="91552"/>
                  <a:pt x="137585" y="78323"/>
                  <a:pt x="120652" y="63506"/>
                </a:cubicBezTo>
                <a:cubicBezTo>
                  <a:pt x="103719" y="48689"/>
                  <a:pt x="531" y="535"/>
                  <a:pt x="2" y="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94EEF795-F58D-E99F-248D-24AE8F193837}"/>
              </a:ext>
            </a:extLst>
          </p:cNvPr>
          <p:cNvSpPr/>
          <p:nvPr/>
        </p:nvSpPr>
        <p:spPr>
          <a:xfrm>
            <a:off x="4330700" y="3618412"/>
            <a:ext cx="321418" cy="164447"/>
          </a:xfrm>
          <a:custGeom>
            <a:avLst/>
            <a:gdLst>
              <a:gd name="connsiteX0" fmla="*/ 0 w 321418"/>
              <a:gd name="connsiteY0" fmla="*/ 1088 h 164447"/>
              <a:gd name="connsiteX1" fmla="*/ 187325 w 321418"/>
              <a:gd name="connsiteY1" fmla="*/ 16963 h 164447"/>
              <a:gd name="connsiteX2" fmla="*/ 266700 w 321418"/>
              <a:gd name="connsiteY2" fmla="*/ 118563 h 164447"/>
              <a:gd name="connsiteX3" fmla="*/ 263525 w 321418"/>
              <a:gd name="connsiteY3" fmla="*/ 89988 h 164447"/>
              <a:gd name="connsiteX4" fmla="*/ 320675 w 321418"/>
              <a:gd name="connsiteY4" fmla="*/ 163013 h 164447"/>
              <a:gd name="connsiteX5" fmla="*/ 288925 w 321418"/>
              <a:gd name="connsiteY5" fmla="*/ 131263 h 164447"/>
              <a:gd name="connsiteX6" fmla="*/ 190500 w 321418"/>
              <a:gd name="connsiteY6" fmla="*/ 45538 h 164447"/>
              <a:gd name="connsiteX7" fmla="*/ 212725 w 321418"/>
              <a:gd name="connsiteY7" fmla="*/ 51888 h 164447"/>
              <a:gd name="connsiteX8" fmla="*/ 0 w 321418"/>
              <a:gd name="connsiteY8" fmla="*/ 1088 h 16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418" h="164447">
                <a:moveTo>
                  <a:pt x="0" y="1088"/>
                </a:moveTo>
                <a:cubicBezTo>
                  <a:pt x="71437" y="-764"/>
                  <a:pt x="142875" y="-2616"/>
                  <a:pt x="187325" y="16963"/>
                </a:cubicBezTo>
                <a:cubicBezTo>
                  <a:pt x="231775" y="36542"/>
                  <a:pt x="254000" y="106392"/>
                  <a:pt x="266700" y="118563"/>
                </a:cubicBezTo>
                <a:cubicBezTo>
                  <a:pt x="279400" y="130734"/>
                  <a:pt x="254529" y="82580"/>
                  <a:pt x="263525" y="89988"/>
                </a:cubicBezTo>
                <a:cubicBezTo>
                  <a:pt x="272521" y="97396"/>
                  <a:pt x="316442" y="156134"/>
                  <a:pt x="320675" y="163013"/>
                </a:cubicBezTo>
                <a:cubicBezTo>
                  <a:pt x="324908" y="169892"/>
                  <a:pt x="310621" y="150842"/>
                  <a:pt x="288925" y="131263"/>
                </a:cubicBezTo>
                <a:cubicBezTo>
                  <a:pt x="267229" y="111684"/>
                  <a:pt x="203200" y="58767"/>
                  <a:pt x="190500" y="45538"/>
                </a:cubicBezTo>
                <a:cubicBezTo>
                  <a:pt x="177800" y="32309"/>
                  <a:pt x="212725" y="51888"/>
                  <a:pt x="212725" y="51888"/>
                </a:cubicBezTo>
                <a:lnTo>
                  <a:pt x="0" y="1088"/>
                </a:ln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D934778-8F76-887B-A48F-A95000AEE2DC}"/>
              </a:ext>
            </a:extLst>
          </p:cNvPr>
          <p:cNvSpPr/>
          <p:nvPr/>
        </p:nvSpPr>
        <p:spPr>
          <a:xfrm>
            <a:off x="5222560" y="3585641"/>
            <a:ext cx="577686" cy="145102"/>
          </a:xfrm>
          <a:custGeom>
            <a:avLst/>
            <a:gdLst>
              <a:gd name="connsiteX0" fmla="*/ 315 w 577686"/>
              <a:gd name="connsiteY0" fmla="*/ 138634 h 145102"/>
              <a:gd name="connsiteX1" fmla="*/ 228915 w 577686"/>
              <a:gd name="connsiteY1" fmla="*/ 144984 h 145102"/>
              <a:gd name="connsiteX2" fmla="*/ 171765 w 577686"/>
              <a:gd name="connsiteY2" fmla="*/ 132284 h 145102"/>
              <a:gd name="connsiteX3" fmla="*/ 330515 w 577686"/>
              <a:gd name="connsiteY3" fmla="*/ 68784 h 145102"/>
              <a:gd name="connsiteX4" fmla="*/ 568640 w 577686"/>
              <a:gd name="connsiteY4" fmla="*/ 2109 h 145102"/>
              <a:gd name="connsiteX5" fmla="*/ 517840 w 577686"/>
              <a:gd name="connsiteY5" fmla="*/ 24334 h 145102"/>
              <a:gd name="connsiteX6" fmla="*/ 422590 w 577686"/>
              <a:gd name="connsiteY6" fmla="*/ 100534 h 145102"/>
              <a:gd name="connsiteX7" fmla="*/ 451165 w 577686"/>
              <a:gd name="connsiteY7" fmla="*/ 21159 h 145102"/>
              <a:gd name="connsiteX8" fmla="*/ 162240 w 577686"/>
              <a:gd name="connsiteY8" fmla="*/ 119584 h 145102"/>
              <a:gd name="connsiteX9" fmla="*/ 178115 w 577686"/>
              <a:gd name="connsiteY9" fmla="*/ 138634 h 145102"/>
              <a:gd name="connsiteX10" fmla="*/ 315 w 577686"/>
              <a:gd name="connsiteY10" fmla="*/ 138634 h 14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686" h="145102">
                <a:moveTo>
                  <a:pt x="315" y="138634"/>
                </a:moveTo>
                <a:cubicBezTo>
                  <a:pt x="8782" y="139692"/>
                  <a:pt x="200340" y="146042"/>
                  <a:pt x="228915" y="144984"/>
                </a:cubicBezTo>
                <a:cubicBezTo>
                  <a:pt x="257490" y="143926"/>
                  <a:pt x="154832" y="144984"/>
                  <a:pt x="171765" y="132284"/>
                </a:cubicBezTo>
                <a:cubicBezTo>
                  <a:pt x="188698" y="119584"/>
                  <a:pt x="264369" y="90480"/>
                  <a:pt x="330515" y="68784"/>
                </a:cubicBezTo>
                <a:cubicBezTo>
                  <a:pt x="396661" y="47088"/>
                  <a:pt x="537419" y="9517"/>
                  <a:pt x="568640" y="2109"/>
                </a:cubicBezTo>
                <a:cubicBezTo>
                  <a:pt x="599861" y="-5299"/>
                  <a:pt x="542182" y="7930"/>
                  <a:pt x="517840" y="24334"/>
                </a:cubicBezTo>
                <a:cubicBezTo>
                  <a:pt x="493498" y="40738"/>
                  <a:pt x="433702" y="101063"/>
                  <a:pt x="422590" y="100534"/>
                </a:cubicBezTo>
                <a:cubicBezTo>
                  <a:pt x="411478" y="100005"/>
                  <a:pt x="494557" y="17984"/>
                  <a:pt x="451165" y="21159"/>
                </a:cubicBezTo>
                <a:cubicBezTo>
                  <a:pt x="407773" y="24334"/>
                  <a:pt x="162240" y="119584"/>
                  <a:pt x="162240" y="119584"/>
                </a:cubicBezTo>
                <a:cubicBezTo>
                  <a:pt x="116732" y="139163"/>
                  <a:pt x="199811" y="135459"/>
                  <a:pt x="178115" y="138634"/>
                </a:cubicBezTo>
                <a:cubicBezTo>
                  <a:pt x="156419" y="141809"/>
                  <a:pt x="-8152" y="137576"/>
                  <a:pt x="315" y="1386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3505C494-19C2-B7C0-CAD4-D8230CF91E0D}"/>
              </a:ext>
            </a:extLst>
          </p:cNvPr>
          <p:cNvSpPr/>
          <p:nvPr/>
        </p:nvSpPr>
        <p:spPr>
          <a:xfrm>
            <a:off x="5197309" y="3697550"/>
            <a:ext cx="436134" cy="101833"/>
          </a:xfrm>
          <a:custGeom>
            <a:avLst/>
            <a:gdLst>
              <a:gd name="connsiteX0" fmla="*/ 25566 w 436134"/>
              <a:gd name="connsiteY0" fmla="*/ 4500 h 101833"/>
              <a:gd name="connsiteX1" fmla="*/ 98591 w 436134"/>
              <a:gd name="connsiteY1" fmla="*/ 58475 h 101833"/>
              <a:gd name="connsiteX2" fmla="*/ 166 w 436134"/>
              <a:gd name="connsiteY2" fmla="*/ 58475 h 101833"/>
              <a:gd name="connsiteX3" fmla="*/ 127166 w 436134"/>
              <a:gd name="connsiteY3" fmla="*/ 80700 h 101833"/>
              <a:gd name="connsiteX4" fmla="*/ 203366 w 436134"/>
              <a:gd name="connsiteY4" fmla="*/ 99750 h 101833"/>
              <a:gd name="connsiteX5" fmla="*/ 136691 w 436134"/>
              <a:gd name="connsiteY5" fmla="*/ 90225 h 101833"/>
              <a:gd name="connsiteX6" fmla="*/ 377991 w 436134"/>
              <a:gd name="connsiteY6" fmla="*/ 1325 h 101833"/>
              <a:gd name="connsiteX7" fmla="*/ 314491 w 436134"/>
              <a:gd name="connsiteY7" fmla="*/ 39425 h 101833"/>
              <a:gd name="connsiteX8" fmla="*/ 435141 w 436134"/>
              <a:gd name="connsiteY8" fmla="*/ 74350 h 101833"/>
              <a:gd name="connsiteX9" fmla="*/ 368466 w 436134"/>
              <a:gd name="connsiteY9" fmla="*/ 80700 h 101833"/>
              <a:gd name="connsiteX10" fmla="*/ 308141 w 436134"/>
              <a:gd name="connsiteY10" fmla="*/ 36250 h 101833"/>
              <a:gd name="connsiteX11" fmla="*/ 384341 w 436134"/>
              <a:gd name="connsiteY11" fmla="*/ 10850 h 101833"/>
              <a:gd name="connsiteX12" fmla="*/ 168441 w 436134"/>
              <a:gd name="connsiteY12" fmla="*/ 71175 h 101833"/>
              <a:gd name="connsiteX13" fmla="*/ 120816 w 436134"/>
              <a:gd name="connsiteY13" fmla="*/ 87050 h 101833"/>
              <a:gd name="connsiteX14" fmla="*/ 16041 w 436134"/>
              <a:gd name="connsiteY14" fmla="*/ 61650 h 101833"/>
              <a:gd name="connsiteX15" fmla="*/ 66841 w 436134"/>
              <a:gd name="connsiteY15" fmla="*/ 68000 h 101833"/>
              <a:gd name="connsiteX16" fmla="*/ 133516 w 436134"/>
              <a:gd name="connsiteY16" fmla="*/ 87050 h 101833"/>
              <a:gd name="connsiteX17" fmla="*/ 25566 w 436134"/>
              <a:gd name="connsiteY17" fmla="*/ 4500 h 10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6134" h="101833">
                <a:moveTo>
                  <a:pt x="25566" y="4500"/>
                </a:moveTo>
                <a:cubicBezTo>
                  <a:pt x="19745" y="-262"/>
                  <a:pt x="102824" y="49479"/>
                  <a:pt x="98591" y="58475"/>
                </a:cubicBezTo>
                <a:cubicBezTo>
                  <a:pt x="94358" y="67471"/>
                  <a:pt x="-4596" y="54771"/>
                  <a:pt x="166" y="58475"/>
                </a:cubicBezTo>
                <a:cubicBezTo>
                  <a:pt x="4928" y="62179"/>
                  <a:pt x="93299" y="73821"/>
                  <a:pt x="127166" y="80700"/>
                </a:cubicBezTo>
                <a:cubicBezTo>
                  <a:pt x="161033" y="87579"/>
                  <a:pt x="201779" y="98163"/>
                  <a:pt x="203366" y="99750"/>
                </a:cubicBezTo>
                <a:cubicBezTo>
                  <a:pt x="204953" y="101337"/>
                  <a:pt x="107587" y="106629"/>
                  <a:pt x="136691" y="90225"/>
                </a:cubicBezTo>
                <a:cubicBezTo>
                  <a:pt x="165795" y="73821"/>
                  <a:pt x="348358" y="9792"/>
                  <a:pt x="377991" y="1325"/>
                </a:cubicBezTo>
                <a:cubicBezTo>
                  <a:pt x="407624" y="-7142"/>
                  <a:pt x="304966" y="27254"/>
                  <a:pt x="314491" y="39425"/>
                </a:cubicBezTo>
                <a:cubicBezTo>
                  <a:pt x="324016" y="51596"/>
                  <a:pt x="426145" y="67471"/>
                  <a:pt x="435141" y="74350"/>
                </a:cubicBezTo>
                <a:cubicBezTo>
                  <a:pt x="444137" y="81229"/>
                  <a:pt x="389633" y="87050"/>
                  <a:pt x="368466" y="80700"/>
                </a:cubicBezTo>
                <a:cubicBezTo>
                  <a:pt x="347299" y="74350"/>
                  <a:pt x="305495" y="47892"/>
                  <a:pt x="308141" y="36250"/>
                </a:cubicBezTo>
                <a:cubicBezTo>
                  <a:pt x="310787" y="24608"/>
                  <a:pt x="407624" y="5029"/>
                  <a:pt x="384341" y="10850"/>
                </a:cubicBezTo>
                <a:cubicBezTo>
                  <a:pt x="361058" y="16671"/>
                  <a:pt x="212362" y="58475"/>
                  <a:pt x="168441" y="71175"/>
                </a:cubicBezTo>
                <a:cubicBezTo>
                  <a:pt x="124520" y="83875"/>
                  <a:pt x="146216" y="88638"/>
                  <a:pt x="120816" y="87050"/>
                </a:cubicBezTo>
                <a:cubicBezTo>
                  <a:pt x="95416" y="85463"/>
                  <a:pt x="25037" y="64825"/>
                  <a:pt x="16041" y="61650"/>
                </a:cubicBezTo>
                <a:cubicBezTo>
                  <a:pt x="7045" y="58475"/>
                  <a:pt x="47262" y="63767"/>
                  <a:pt x="66841" y="68000"/>
                </a:cubicBezTo>
                <a:cubicBezTo>
                  <a:pt x="86420" y="72233"/>
                  <a:pt x="137220" y="92871"/>
                  <a:pt x="133516" y="87050"/>
                </a:cubicBezTo>
                <a:cubicBezTo>
                  <a:pt x="129812" y="81229"/>
                  <a:pt x="31387" y="9262"/>
                  <a:pt x="25566" y="4500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58C08170-49AD-78B5-C005-E22123C9FD3B}"/>
              </a:ext>
            </a:extLst>
          </p:cNvPr>
          <p:cNvSpPr/>
          <p:nvPr/>
        </p:nvSpPr>
        <p:spPr>
          <a:xfrm>
            <a:off x="3936139" y="2519554"/>
            <a:ext cx="507250" cy="699239"/>
          </a:xfrm>
          <a:custGeom>
            <a:avLst/>
            <a:gdLst>
              <a:gd name="connsiteX0" fmla="*/ 506708 w 507250"/>
              <a:gd name="connsiteY0" fmla="*/ 1504 h 699239"/>
              <a:gd name="connsiteX1" fmla="*/ 150247 w 507250"/>
              <a:gd name="connsiteY1" fmla="*/ 295971 h 699239"/>
              <a:gd name="connsiteX2" fmla="*/ 181244 w 507250"/>
              <a:gd name="connsiteY2" fmla="*/ 239144 h 699239"/>
              <a:gd name="connsiteX3" fmla="*/ 430 w 507250"/>
              <a:gd name="connsiteY3" fmla="*/ 698927 h 699239"/>
              <a:gd name="connsiteX4" fmla="*/ 129583 w 507250"/>
              <a:gd name="connsiteY4" fmla="*/ 311470 h 699239"/>
              <a:gd name="connsiteX5" fmla="*/ 88254 w 507250"/>
              <a:gd name="connsiteY5" fmla="*/ 342466 h 699239"/>
              <a:gd name="connsiteX6" fmla="*/ 227739 w 507250"/>
              <a:gd name="connsiteY6" fmla="*/ 187483 h 699239"/>
              <a:gd name="connsiteX7" fmla="*/ 506708 w 507250"/>
              <a:gd name="connsiteY7" fmla="*/ 1504 h 6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250" h="699239">
                <a:moveTo>
                  <a:pt x="506708" y="1504"/>
                </a:moveTo>
                <a:cubicBezTo>
                  <a:pt x="493793" y="19585"/>
                  <a:pt x="204491" y="256364"/>
                  <a:pt x="150247" y="295971"/>
                </a:cubicBezTo>
                <a:cubicBezTo>
                  <a:pt x="96003" y="335578"/>
                  <a:pt x="206213" y="171985"/>
                  <a:pt x="181244" y="239144"/>
                </a:cubicBezTo>
                <a:cubicBezTo>
                  <a:pt x="156274" y="306303"/>
                  <a:pt x="9040" y="686873"/>
                  <a:pt x="430" y="698927"/>
                </a:cubicBezTo>
                <a:cubicBezTo>
                  <a:pt x="-8180" y="710981"/>
                  <a:pt x="114946" y="370880"/>
                  <a:pt x="129583" y="311470"/>
                </a:cubicBezTo>
                <a:cubicBezTo>
                  <a:pt x="144220" y="252060"/>
                  <a:pt x="71895" y="363130"/>
                  <a:pt x="88254" y="342466"/>
                </a:cubicBezTo>
                <a:cubicBezTo>
                  <a:pt x="104613" y="321802"/>
                  <a:pt x="157136" y="241727"/>
                  <a:pt x="227739" y="187483"/>
                </a:cubicBezTo>
                <a:cubicBezTo>
                  <a:pt x="298342" y="133239"/>
                  <a:pt x="519623" y="-16577"/>
                  <a:pt x="506708" y="15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A643F6D-7F91-3C46-B710-99B1C00E7005}"/>
              </a:ext>
            </a:extLst>
          </p:cNvPr>
          <p:cNvSpPr/>
          <p:nvPr/>
        </p:nvSpPr>
        <p:spPr>
          <a:xfrm>
            <a:off x="4995555" y="2459057"/>
            <a:ext cx="766405" cy="341388"/>
          </a:xfrm>
          <a:custGeom>
            <a:avLst/>
            <a:gdLst>
              <a:gd name="connsiteX0" fmla="*/ 65 w 766405"/>
              <a:gd name="connsiteY0" fmla="*/ 7 h 341388"/>
              <a:gd name="connsiteX1" fmla="*/ 330696 w 766405"/>
              <a:gd name="connsiteY1" fmla="*/ 113662 h 341388"/>
              <a:gd name="connsiteX2" fmla="*/ 764648 w 766405"/>
              <a:gd name="connsiteY2" fmla="*/ 340970 h 341388"/>
              <a:gd name="connsiteX3" fmla="*/ 485679 w 766405"/>
              <a:gd name="connsiteY3" fmla="*/ 170489 h 341388"/>
              <a:gd name="connsiteX4" fmla="*/ 537340 w 766405"/>
              <a:gd name="connsiteY4" fmla="*/ 185987 h 341388"/>
              <a:gd name="connsiteX5" fmla="*/ 356526 w 766405"/>
              <a:gd name="connsiteY5" fmla="*/ 108496 h 341388"/>
              <a:gd name="connsiteX6" fmla="*/ 65 w 766405"/>
              <a:gd name="connsiteY6" fmla="*/ 7 h 34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405" h="341388">
                <a:moveTo>
                  <a:pt x="65" y="7"/>
                </a:moveTo>
                <a:cubicBezTo>
                  <a:pt x="-4240" y="868"/>
                  <a:pt x="203266" y="56835"/>
                  <a:pt x="330696" y="113662"/>
                </a:cubicBezTo>
                <a:cubicBezTo>
                  <a:pt x="458127" y="170489"/>
                  <a:pt x="738818" y="331499"/>
                  <a:pt x="764648" y="340970"/>
                </a:cubicBezTo>
                <a:cubicBezTo>
                  <a:pt x="790479" y="350441"/>
                  <a:pt x="523564" y="196319"/>
                  <a:pt x="485679" y="170489"/>
                </a:cubicBezTo>
                <a:cubicBezTo>
                  <a:pt x="447794" y="144659"/>
                  <a:pt x="558865" y="196319"/>
                  <a:pt x="537340" y="185987"/>
                </a:cubicBezTo>
                <a:cubicBezTo>
                  <a:pt x="515815" y="175655"/>
                  <a:pt x="441767" y="139493"/>
                  <a:pt x="356526" y="108496"/>
                </a:cubicBezTo>
                <a:cubicBezTo>
                  <a:pt x="271285" y="77499"/>
                  <a:pt x="4370" y="-854"/>
                  <a:pt x="65" y="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BE8DAB5-7031-4EE0-527E-83D1DF21EAD9}"/>
              </a:ext>
            </a:extLst>
          </p:cNvPr>
          <p:cNvSpPr/>
          <p:nvPr/>
        </p:nvSpPr>
        <p:spPr>
          <a:xfrm>
            <a:off x="6171386" y="3615825"/>
            <a:ext cx="61140" cy="541991"/>
          </a:xfrm>
          <a:custGeom>
            <a:avLst/>
            <a:gdLst>
              <a:gd name="connsiteX0" fmla="*/ 31878 w 61140"/>
              <a:gd name="connsiteY0" fmla="*/ 356 h 541991"/>
              <a:gd name="connsiteX1" fmla="*/ 60553 w 61140"/>
              <a:gd name="connsiteY1" fmla="*/ 280730 h 541991"/>
              <a:gd name="connsiteX2" fmla="*/ 17 w 61140"/>
              <a:gd name="connsiteY2" fmla="*/ 541987 h 541991"/>
              <a:gd name="connsiteX3" fmla="*/ 54181 w 61140"/>
              <a:gd name="connsiteY3" fmla="*/ 274358 h 541991"/>
              <a:gd name="connsiteX4" fmla="*/ 44622 w 61140"/>
              <a:gd name="connsiteY4" fmla="*/ 312590 h 541991"/>
              <a:gd name="connsiteX5" fmla="*/ 50994 w 61140"/>
              <a:gd name="connsiteY5" fmla="*/ 223381 h 541991"/>
              <a:gd name="connsiteX6" fmla="*/ 31878 w 61140"/>
              <a:gd name="connsiteY6" fmla="*/ 356 h 5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140" h="541991">
                <a:moveTo>
                  <a:pt x="31878" y="356"/>
                </a:moveTo>
                <a:cubicBezTo>
                  <a:pt x="33471" y="9914"/>
                  <a:pt x="65863" y="190458"/>
                  <a:pt x="60553" y="280730"/>
                </a:cubicBezTo>
                <a:cubicBezTo>
                  <a:pt x="55243" y="371002"/>
                  <a:pt x="1079" y="543049"/>
                  <a:pt x="17" y="541987"/>
                </a:cubicBezTo>
                <a:cubicBezTo>
                  <a:pt x="-1045" y="540925"/>
                  <a:pt x="46747" y="312591"/>
                  <a:pt x="54181" y="274358"/>
                </a:cubicBezTo>
                <a:cubicBezTo>
                  <a:pt x="61615" y="236125"/>
                  <a:pt x="45153" y="321086"/>
                  <a:pt x="44622" y="312590"/>
                </a:cubicBezTo>
                <a:cubicBezTo>
                  <a:pt x="44091" y="304094"/>
                  <a:pt x="52587" y="270641"/>
                  <a:pt x="50994" y="223381"/>
                </a:cubicBezTo>
                <a:cubicBezTo>
                  <a:pt x="49401" y="176121"/>
                  <a:pt x="30285" y="-9202"/>
                  <a:pt x="31878" y="3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55D863F9-DFDA-D0C2-D6BD-34DF7E1F261F}"/>
              </a:ext>
            </a:extLst>
          </p:cNvPr>
          <p:cNvSpPr/>
          <p:nvPr/>
        </p:nvSpPr>
        <p:spPr>
          <a:xfrm>
            <a:off x="6206390" y="4348968"/>
            <a:ext cx="61195" cy="350481"/>
          </a:xfrm>
          <a:custGeom>
            <a:avLst/>
            <a:gdLst>
              <a:gd name="connsiteX0" fmla="*/ 60595 w 61195"/>
              <a:gd name="connsiteY0" fmla="*/ 8 h 350481"/>
              <a:gd name="connsiteX1" fmla="*/ 51037 w 61195"/>
              <a:gd name="connsiteY1" fmla="*/ 152939 h 350481"/>
              <a:gd name="connsiteX2" fmla="*/ 60 w 61195"/>
              <a:gd name="connsiteY2" fmla="*/ 350475 h 350481"/>
              <a:gd name="connsiteX3" fmla="*/ 41479 w 61195"/>
              <a:gd name="connsiteY3" fmla="*/ 159311 h 350481"/>
              <a:gd name="connsiteX4" fmla="*/ 60595 w 61195"/>
              <a:gd name="connsiteY4" fmla="*/ 8 h 35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95" h="350481">
                <a:moveTo>
                  <a:pt x="60595" y="8"/>
                </a:moveTo>
                <a:cubicBezTo>
                  <a:pt x="62188" y="-1054"/>
                  <a:pt x="61126" y="94528"/>
                  <a:pt x="51037" y="152939"/>
                </a:cubicBezTo>
                <a:cubicBezTo>
                  <a:pt x="40948" y="211350"/>
                  <a:pt x="1653" y="349413"/>
                  <a:pt x="60" y="350475"/>
                </a:cubicBezTo>
                <a:cubicBezTo>
                  <a:pt x="-1533" y="351537"/>
                  <a:pt x="28735" y="211881"/>
                  <a:pt x="41479" y="159311"/>
                </a:cubicBezTo>
                <a:cubicBezTo>
                  <a:pt x="54223" y="106741"/>
                  <a:pt x="59002" y="1070"/>
                  <a:pt x="60595" y="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5962FF4-3F5E-0FF5-00DA-0B3932905E9C}"/>
              </a:ext>
            </a:extLst>
          </p:cNvPr>
          <p:cNvSpPr/>
          <p:nvPr/>
        </p:nvSpPr>
        <p:spPr>
          <a:xfrm>
            <a:off x="5722167" y="4524156"/>
            <a:ext cx="97881" cy="108394"/>
          </a:xfrm>
          <a:custGeom>
            <a:avLst/>
            <a:gdLst>
              <a:gd name="connsiteX0" fmla="*/ 2 w 97881"/>
              <a:gd name="connsiteY0" fmla="*/ 53 h 108394"/>
              <a:gd name="connsiteX1" fmla="*/ 95584 w 97881"/>
              <a:gd name="connsiteY1" fmla="*/ 38286 h 108394"/>
              <a:gd name="connsiteX2" fmla="*/ 70095 w 97881"/>
              <a:gd name="connsiteY2" fmla="*/ 108379 h 108394"/>
              <a:gd name="connsiteX3" fmla="*/ 92397 w 97881"/>
              <a:gd name="connsiteY3" fmla="*/ 31914 h 108394"/>
              <a:gd name="connsiteX4" fmla="*/ 2 w 97881"/>
              <a:gd name="connsiteY4" fmla="*/ 53 h 10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81" h="108394">
                <a:moveTo>
                  <a:pt x="2" y="53"/>
                </a:moveTo>
                <a:cubicBezTo>
                  <a:pt x="533" y="1115"/>
                  <a:pt x="83902" y="20232"/>
                  <a:pt x="95584" y="38286"/>
                </a:cubicBezTo>
                <a:cubicBezTo>
                  <a:pt x="107266" y="56340"/>
                  <a:pt x="70626" y="109441"/>
                  <a:pt x="70095" y="108379"/>
                </a:cubicBezTo>
                <a:cubicBezTo>
                  <a:pt x="69564" y="107317"/>
                  <a:pt x="105141" y="49968"/>
                  <a:pt x="92397" y="31914"/>
                </a:cubicBezTo>
                <a:cubicBezTo>
                  <a:pt x="79653" y="13860"/>
                  <a:pt x="-529" y="-1009"/>
                  <a:pt x="2" y="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C31825D3-0C50-E079-C2EE-A0A3CB4C7099}"/>
              </a:ext>
            </a:extLst>
          </p:cNvPr>
          <p:cNvSpPr/>
          <p:nvPr/>
        </p:nvSpPr>
        <p:spPr>
          <a:xfrm>
            <a:off x="4823673" y="4756581"/>
            <a:ext cx="136776" cy="109280"/>
          </a:xfrm>
          <a:custGeom>
            <a:avLst/>
            <a:gdLst>
              <a:gd name="connsiteX0" fmla="*/ 26 w 136776"/>
              <a:gd name="connsiteY0" fmla="*/ 211 h 109280"/>
              <a:gd name="connsiteX1" fmla="*/ 25514 w 136776"/>
              <a:gd name="connsiteY1" fmla="*/ 60746 h 109280"/>
              <a:gd name="connsiteX2" fmla="*/ 133841 w 136776"/>
              <a:gd name="connsiteY2" fmla="*/ 108537 h 109280"/>
              <a:gd name="connsiteX3" fmla="*/ 98794 w 136776"/>
              <a:gd name="connsiteY3" fmla="*/ 89420 h 109280"/>
              <a:gd name="connsiteX4" fmla="*/ 22328 w 136776"/>
              <a:gd name="connsiteY4" fmla="*/ 83048 h 109280"/>
              <a:gd name="connsiteX5" fmla="*/ 26 w 136776"/>
              <a:gd name="connsiteY5" fmla="*/ 211 h 10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776" h="109280">
                <a:moveTo>
                  <a:pt x="26" y="211"/>
                </a:moveTo>
                <a:cubicBezTo>
                  <a:pt x="557" y="-3506"/>
                  <a:pt x="3212" y="42692"/>
                  <a:pt x="25514" y="60746"/>
                </a:cubicBezTo>
                <a:cubicBezTo>
                  <a:pt x="47816" y="78800"/>
                  <a:pt x="121628" y="103758"/>
                  <a:pt x="133841" y="108537"/>
                </a:cubicBezTo>
                <a:cubicBezTo>
                  <a:pt x="146054" y="113316"/>
                  <a:pt x="117379" y="93668"/>
                  <a:pt x="98794" y="89420"/>
                </a:cubicBezTo>
                <a:cubicBezTo>
                  <a:pt x="80209" y="85172"/>
                  <a:pt x="37727" y="92606"/>
                  <a:pt x="22328" y="83048"/>
                </a:cubicBezTo>
                <a:cubicBezTo>
                  <a:pt x="6929" y="73490"/>
                  <a:pt x="-505" y="3928"/>
                  <a:pt x="26" y="2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86DDF024-845C-87C8-D778-0DEEE49C08B6}"/>
              </a:ext>
            </a:extLst>
          </p:cNvPr>
          <p:cNvSpPr/>
          <p:nvPr/>
        </p:nvSpPr>
        <p:spPr>
          <a:xfrm>
            <a:off x="5470390" y="4705804"/>
            <a:ext cx="194547" cy="158660"/>
          </a:xfrm>
          <a:custGeom>
            <a:avLst/>
            <a:gdLst>
              <a:gd name="connsiteX0" fmla="*/ 194430 w 194547"/>
              <a:gd name="connsiteY0" fmla="*/ 11 h 158660"/>
              <a:gd name="connsiteX1" fmla="*/ 66987 w 194547"/>
              <a:gd name="connsiteY1" fmla="*/ 101965 h 158660"/>
              <a:gd name="connsiteX2" fmla="*/ 31940 w 194547"/>
              <a:gd name="connsiteY2" fmla="*/ 156128 h 158660"/>
              <a:gd name="connsiteX3" fmla="*/ 80 w 194547"/>
              <a:gd name="connsiteY3" fmla="*/ 149756 h 158660"/>
              <a:gd name="connsiteX4" fmla="*/ 41499 w 194547"/>
              <a:gd name="connsiteY4" fmla="*/ 149756 h 158660"/>
              <a:gd name="connsiteX5" fmla="*/ 89289 w 194547"/>
              <a:gd name="connsiteY5" fmla="*/ 95593 h 158660"/>
              <a:gd name="connsiteX6" fmla="*/ 194430 w 194547"/>
              <a:gd name="connsiteY6" fmla="*/ 11 h 15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547" h="158660">
                <a:moveTo>
                  <a:pt x="194430" y="11"/>
                </a:moveTo>
                <a:cubicBezTo>
                  <a:pt x="190713" y="1073"/>
                  <a:pt x="94069" y="75946"/>
                  <a:pt x="66987" y="101965"/>
                </a:cubicBezTo>
                <a:cubicBezTo>
                  <a:pt x="39905" y="127984"/>
                  <a:pt x="43091" y="148163"/>
                  <a:pt x="31940" y="156128"/>
                </a:cubicBezTo>
                <a:cubicBezTo>
                  <a:pt x="20789" y="164093"/>
                  <a:pt x="-1513" y="150818"/>
                  <a:pt x="80" y="149756"/>
                </a:cubicBezTo>
                <a:cubicBezTo>
                  <a:pt x="1673" y="148694"/>
                  <a:pt x="26631" y="158783"/>
                  <a:pt x="41499" y="149756"/>
                </a:cubicBezTo>
                <a:cubicBezTo>
                  <a:pt x="56367" y="140729"/>
                  <a:pt x="65925" y="116302"/>
                  <a:pt x="89289" y="95593"/>
                </a:cubicBezTo>
                <a:cubicBezTo>
                  <a:pt x="112653" y="74884"/>
                  <a:pt x="198147" y="-1051"/>
                  <a:pt x="194430" y="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FC96CE6-62F9-0B60-86B0-754801D3CE82}"/>
              </a:ext>
            </a:extLst>
          </p:cNvPr>
          <p:cNvSpPr/>
          <p:nvPr/>
        </p:nvSpPr>
        <p:spPr>
          <a:xfrm>
            <a:off x="5964140" y="4562364"/>
            <a:ext cx="443364" cy="686048"/>
          </a:xfrm>
          <a:custGeom>
            <a:avLst/>
            <a:gdLst>
              <a:gd name="connsiteX0" fmla="*/ 443032 w 443364"/>
              <a:gd name="connsiteY0" fmla="*/ 78 h 686048"/>
              <a:gd name="connsiteX1" fmla="*/ 232752 w 443364"/>
              <a:gd name="connsiteY1" fmla="*/ 356917 h 686048"/>
              <a:gd name="connsiteX2" fmla="*/ 321962 w 443364"/>
              <a:gd name="connsiteY2" fmla="*/ 248591 h 686048"/>
              <a:gd name="connsiteX3" fmla="*/ 146728 w 443364"/>
              <a:gd name="connsiteY3" fmla="*/ 477987 h 686048"/>
              <a:gd name="connsiteX4" fmla="*/ 169 w 443364"/>
              <a:gd name="connsiteY4" fmla="*/ 685081 h 686048"/>
              <a:gd name="connsiteX5" fmla="*/ 175403 w 443364"/>
              <a:gd name="connsiteY5" fmla="*/ 391964 h 686048"/>
              <a:gd name="connsiteX6" fmla="*/ 443032 w 443364"/>
              <a:gd name="connsiteY6" fmla="*/ 78 h 68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364" h="686048">
                <a:moveTo>
                  <a:pt x="443032" y="78"/>
                </a:moveTo>
                <a:cubicBezTo>
                  <a:pt x="452590" y="-5763"/>
                  <a:pt x="252930" y="315498"/>
                  <a:pt x="232752" y="356917"/>
                </a:cubicBezTo>
                <a:cubicBezTo>
                  <a:pt x="212574" y="398336"/>
                  <a:pt x="336299" y="228413"/>
                  <a:pt x="321962" y="248591"/>
                </a:cubicBezTo>
                <a:cubicBezTo>
                  <a:pt x="307625" y="268769"/>
                  <a:pt x="200360" y="405239"/>
                  <a:pt x="146728" y="477987"/>
                </a:cubicBezTo>
                <a:cubicBezTo>
                  <a:pt x="93096" y="550735"/>
                  <a:pt x="-4610" y="699418"/>
                  <a:pt x="169" y="685081"/>
                </a:cubicBezTo>
                <a:cubicBezTo>
                  <a:pt x="4948" y="670744"/>
                  <a:pt x="101592" y="502945"/>
                  <a:pt x="175403" y="391964"/>
                </a:cubicBezTo>
                <a:cubicBezTo>
                  <a:pt x="249213" y="280983"/>
                  <a:pt x="433474" y="5919"/>
                  <a:pt x="443032" y="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6EAC3E9E-CA3E-2CC3-A158-D3FF01D12974}"/>
              </a:ext>
            </a:extLst>
          </p:cNvPr>
          <p:cNvSpPr/>
          <p:nvPr/>
        </p:nvSpPr>
        <p:spPr>
          <a:xfrm>
            <a:off x="5009437" y="5226227"/>
            <a:ext cx="693650" cy="187180"/>
          </a:xfrm>
          <a:custGeom>
            <a:avLst/>
            <a:gdLst>
              <a:gd name="connsiteX0" fmla="*/ 11798 w 693650"/>
              <a:gd name="connsiteY0" fmla="*/ 5288 h 187180"/>
              <a:gd name="connsiteX1" fmla="*/ 50031 w 693650"/>
              <a:gd name="connsiteY1" fmla="*/ 40335 h 187180"/>
              <a:gd name="connsiteX2" fmla="*/ 167915 w 693650"/>
              <a:gd name="connsiteY2" fmla="*/ 142289 h 187180"/>
              <a:gd name="connsiteX3" fmla="*/ 483335 w 693650"/>
              <a:gd name="connsiteY3" fmla="*/ 183707 h 187180"/>
              <a:gd name="connsiteX4" fmla="*/ 394125 w 693650"/>
              <a:gd name="connsiteY4" fmla="*/ 180521 h 187180"/>
              <a:gd name="connsiteX5" fmla="*/ 693615 w 693650"/>
              <a:gd name="connsiteY5" fmla="*/ 145475 h 187180"/>
              <a:gd name="connsiteX6" fmla="*/ 413242 w 693650"/>
              <a:gd name="connsiteY6" fmla="*/ 155033 h 187180"/>
              <a:gd name="connsiteX7" fmla="*/ 250753 w 693650"/>
              <a:gd name="connsiteY7" fmla="*/ 145475 h 187180"/>
              <a:gd name="connsiteX8" fmla="*/ 11798 w 693650"/>
              <a:gd name="connsiteY8" fmla="*/ 5288 h 18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650" h="187180">
                <a:moveTo>
                  <a:pt x="11798" y="5288"/>
                </a:moveTo>
                <a:cubicBezTo>
                  <a:pt x="-21656" y="-12235"/>
                  <a:pt x="24012" y="17502"/>
                  <a:pt x="50031" y="40335"/>
                </a:cubicBezTo>
                <a:cubicBezTo>
                  <a:pt x="76050" y="63168"/>
                  <a:pt x="95698" y="118394"/>
                  <a:pt x="167915" y="142289"/>
                </a:cubicBezTo>
                <a:cubicBezTo>
                  <a:pt x="240132" y="166184"/>
                  <a:pt x="445633" y="177335"/>
                  <a:pt x="483335" y="183707"/>
                </a:cubicBezTo>
                <a:cubicBezTo>
                  <a:pt x="521037" y="190079"/>
                  <a:pt x="359078" y="186893"/>
                  <a:pt x="394125" y="180521"/>
                </a:cubicBezTo>
                <a:cubicBezTo>
                  <a:pt x="429172" y="174149"/>
                  <a:pt x="690429" y="149723"/>
                  <a:pt x="693615" y="145475"/>
                </a:cubicBezTo>
                <a:cubicBezTo>
                  <a:pt x="696801" y="141227"/>
                  <a:pt x="487052" y="155033"/>
                  <a:pt x="413242" y="155033"/>
                </a:cubicBezTo>
                <a:cubicBezTo>
                  <a:pt x="339432" y="155033"/>
                  <a:pt x="314474" y="167777"/>
                  <a:pt x="250753" y="145475"/>
                </a:cubicBezTo>
                <a:cubicBezTo>
                  <a:pt x="187032" y="123173"/>
                  <a:pt x="45252" y="22811"/>
                  <a:pt x="11798" y="52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A46221A5-D58E-F182-2C27-73C90141FA5C}"/>
              </a:ext>
            </a:extLst>
          </p:cNvPr>
          <p:cNvSpPr/>
          <p:nvPr/>
        </p:nvSpPr>
        <p:spPr>
          <a:xfrm>
            <a:off x="6024809" y="4323468"/>
            <a:ext cx="113161" cy="360057"/>
          </a:xfrm>
          <a:custGeom>
            <a:avLst/>
            <a:gdLst>
              <a:gd name="connsiteX0" fmla="*/ 60571 w 113161"/>
              <a:gd name="connsiteY0" fmla="*/ 19 h 360057"/>
              <a:gd name="connsiteX1" fmla="*/ 98804 w 113161"/>
              <a:gd name="connsiteY1" fmla="*/ 156136 h 360057"/>
              <a:gd name="connsiteX2" fmla="*/ 36 w 113161"/>
              <a:gd name="connsiteY2" fmla="*/ 360044 h 360057"/>
              <a:gd name="connsiteX3" fmla="*/ 111548 w 113161"/>
              <a:gd name="connsiteY3" fmla="*/ 165694 h 360057"/>
              <a:gd name="connsiteX4" fmla="*/ 60571 w 113161"/>
              <a:gd name="connsiteY4" fmla="*/ 19 h 36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61" h="360057">
                <a:moveTo>
                  <a:pt x="60571" y="19"/>
                </a:moveTo>
                <a:cubicBezTo>
                  <a:pt x="58447" y="-1574"/>
                  <a:pt x="108893" y="96132"/>
                  <a:pt x="98804" y="156136"/>
                </a:cubicBezTo>
                <a:cubicBezTo>
                  <a:pt x="88715" y="216140"/>
                  <a:pt x="-2088" y="358451"/>
                  <a:pt x="36" y="360044"/>
                </a:cubicBezTo>
                <a:cubicBezTo>
                  <a:pt x="2160" y="361637"/>
                  <a:pt x="99335" y="221981"/>
                  <a:pt x="111548" y="165694"/>
                </a:cubicBezTo>
                <a:cubicBezTo>
                  <a:pt x="123761" y="109407"/>
                  <a:pt x="62695" y="1612"/>
                  <a:pt x="60571" y="1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751A961-E2C6-E2DD-E867-6EB7B433EAD5}"/>
              </a:ext>
            </a:extLst>
          </p:cNvPr>
          <p:cNvSpPr/>
          <p:nvPr/>
        </p:nvSpPr>
        <p:spPr>
          <a:xfrm>
            <a:off x="4568174" y="4884158"/>
            <a:ext cx="301550" cy="233215"/>
          </a:xfrm>
          <a:custGeom>
            <a:avLst/>
            <a:gdLst>
              <a:gd name="connsiteX0" fmla="*/ 7012 w 301550"/>
              <a:gd name="connsiteY0" fmla="*/ 76 h 233215"/>
              <a:gd name="connsiteX1" fmla="*/ 29315 w 301550"/>
              <a:gd name="connsiteY1" fmla="*/ 102030 h 233215"/>
              <a:gd name="connsiteX2" fmla="*/ 300130 w 301550"/>
              <a:gd name="connsiteY2" fmla="*/ 232659 h 233215"/>
              <a:gd name="connsiteX3" fmla="*/ 131269 w 301550"/>
              <a:gd name="connsiteY3" fmla="*/ 146635 h 233215"/>
              <a:gd name="connsiteX4" fmla="*/ 26128 w 301550"/>
              <a:gd name="connsiteY4" fmla="*/ 86100 h 233215"/>
              <a:gd name="connsiteX5" fmla="*/ 7012 w 301550"/>
              <a:gd name="connsiteY5" fmla="*/ 76 h 23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550" h="233215">
                <a:moveTo>
                  <a:pt x="7012" y="76"/>
                </a:moveTo>
                <a:cubicBezTo>
                  <a:pt x="7543" y="2731"/>
                  <a:pt x="-19538" y="63266"/>
                  <a:pt x="29315" y="102030"/>
                </a:cubicBezTo>
                <a:cubicBezTo>
                  <a:pt x="78168" y="140794"/>
                  <a:pt x="283138" y="225225"/>
                  <a:pt x="300130" y="232659"/>
                </a:cubicBezTo>
                <a:cubicBezTo>
                  <a:pt x="317122" y="240093"/>
                  <a:pt x="176936" y="171061"/>
                  <a:pt x="131269" y="146635"/>
                </a:cubicBezTo>
                <a:cubicBezTo>
                  <a:pt x="85602" y="122209"/>
                  <a:pt x="45776" y="107340"/>
                  <a:pt x="26128" y="86100"/>
                </a:cubicBezTo>
                <a:cubicBezTo>
                  <a:pt x="6480" y="64860"/>
                  <a:pt x="6481" y="-2579"/>
                  <a:pt x="7012" y="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C9CDFB36-73ED-23D3-3FDD-55D3936A65E0}"/>
              </a:ext>
            </a:extLst>
          </p:cNvPr>
          <p:cNvSpPr/>
          <p:nvPr/>
        </p:nvSpPr>
        <p:spPr>
          <a:xfrm>
            <a:off x="6240079" y="3305364"/>
            <a:ext cx="189695" cy="1273157"/>
          </a:xfrm>
          <a:custGeom>
            <a:avLst/>
            <a:gdLst>
              <a:gd name="connsiteX0" fmla="*/ 1971 w 189695"/>
              <a:gd name="connsiteY0" fmla="*/ 2986 h 1273157"/>
              <a:gd name="connsiteX1" fmla="*/ 87696 w 189695"/>
              <a:gd name="connsiteY1" fmla="*/ 444311 h 1273157"/>
              <a:gd name="connsiteX2" fmla="*/ 78171 w 189695"/>
              <a:gd name="connsiteY2" fmla="*/ 301436 h 1273157"/>
              <a:gd name="connsiteX3" fmla="*/ 78171 w 189695"/>
              <a:gd name="connsiteY3" fmla="*/ 361761 h 1273157"/>
              <a:gd name="connsiteX4" fmla="*/ 132146 w 189695"/>
              <a:gd name="connsiteY4" fmla="*/ 768161 h 1273157"/>
              <a:gd name="connsiteX5" fmla="*/ 132146 w 189695"/>
              <a:gd name="connsiteY5" fmla="*/ 714186 h 1273157"/>
              <a:gd name="connsiteX6" fmla="*/ 189296 w 189695"/>
              <a:gd name="connsiteY6" fmla="*/ 1193611 h 1273157"/>
              <a:gd name="connsiteX7" fmla="*/ 157546 w 189695"/>
              <a:gd name="connsiteY7" fmla="*/ 1076136 h 1273157"/>
              <a:gd name="connsiteX8" fmla="*/ 157546 w 189695"/>
              <a:gd name="connsiteY8" fmla="*/ 1152336 h 1273157"/>
              <a:gd name="connsiteX9" fmla="*/ 138496 w 189695"/>
              <a:gd name="connsiteY9" fmla="*/ 1272986 h 1273157"/>
              <a:gd name="connsiteX10" fmla="*/ 167071 w 189695"/>
              <a:gd name="connsiteY10" fmla="*/ 1174561 h 1273157"/>
              <a:gd name="connsiteX11" fmla="*/ 160721 w 189695"/>
              <a:gd name="connsiteY11" fmla="*/ 1003111 h 1273157"/>
              <a:gd name="connsiteX12" fmla="*/ 157546 w 189695"/>
              <a:gd name="connsiteY12" fmla="*/ 1006286 h 1273157"/>
              <a:gd name="connsiteX13" fmla="*/ 68646 w 189695"/>
              <a:gd name="connsiteY13" fmla="*/ 418911 h 1273157"/>
              <a:gd name="connsiteX14" fmla="*/ 71821 w 189695"/>
              <a:gd name="connsiteY14" fmla="*/ 466536 h 1273157"/>
              <a:gd name="connsiteX15" fmla="*/ 30546 w 189695"/>
              <a:gd name="connsiteY15" fmla="*/ 260161 h 1273157"/>
              <a:gd name="connsiteX16" fmla="*/ 1971 w 189695"/>
              <a:gd name="connsiteY16" fmla="*/ 2986 h 12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9695" h="1273157">
                <a:moveTo>
                  <a:pt x="1971" y="2986"/>
                </a:moveTo>
                <a:cubicBezTo>
                  <a:pt x="11496" y="33678"/>
                  <a:pt x="74996" y="394569"/>
                  <a:pt x="87696" y="444311"/>
                </a:cubicBezTo>
                <a:cubicBezTo>
                  <a:pt x="100396" y="494053"/>
                  <a:pt x="79758" y="315194"/>
                  <a:pt x="78171" y="301436"/>
                </a:cubicBezTo>
                <a:cubicBezTo>
                  <a:pt x="76584" y="287678"/>
                  <a:pt x="69175" y="283974"/>
                  <a:pt x="78171" y="361761"/>
                </a:cubicBezTo>
                <a:cubicBezTo>
                  <a:pt x="87167" y="439549"/>
                  <a:pt x="123150" y="709424"/>
                  <a:pt x="132146" y="768161"/>
                </a:cubicBezTo>
                <a:cubicBezTo>
                  <a:pt x="141142" y="826898"/>
                  <a:pt x="122621" y="643278"/>
                  <a:pt x="132146" y="714186"/>
                </a:cubicBezTo>
                <a:cubicBezTo>
                  <a:pt x="141671" y="785094"/>
                  <a:pt x="185063" y="1133286"/>
                  <a:pt x="189296" y="1193611"/>
                </a:cubicBezTo>
                <a:cubicBezTo>
                  <a:pt x="193529" y="1253936"/>
                  <a:pt x="162838" y="1083015"/>
                  <a:pt x="157546" y="1076136"/>
                </a:cubicBezTo>
                <a:cubicBezTo>
                  <a:pt x="152254" y="1069257"/>
                  <a:pt x="160721" y="1119528"/>
                  <a:pt x="157546" y="1152336"/>
                </a:cubicBezTo>
                <a:cubicBezTo>
                  <a:pt x="154371" y="1185144"/>
                  <a:pt x="136909" y="1269282"/>
                  <a:pt x="138496" y="1272986"/>
                </a:cubicBezTo>
                <a:cubicBezTo>
                  <a:pt x="140083" y="1276690"/>
                  <a:pt x="163367" y="1219540"/>
                  <a:pt x="167071" y="1174561"/>
                </a:cubicBezTo>
                <a:cubicBezTo>
                  <a:pt x="170775" y="1129582"/>
                  <a:pt x="162308" y="1031157"/>
                  <a:pt x="160721" y="1003111"/>
                </a:cubicBezTo>
                <a:cubicBezTo>
                  <a:pt x="159134" y="975065"/>
                  <a:pt x="172892" y="1103653"/>
                  <a:pt x="157546" y="1006286"/>
                </a:cubicBezTo>
                <a:cubicBezTo>
                  <a:pt x="142200" y="908919"/>
                  <a:pt x="82934" y="508869"/>
                  <a:pt x="68646" y="418911"/>
                </a:cubicBezTo>
                <a:cubicBezTo>
                  <a:pt x="54358" y="328953"/>
                  <a:pt x="78171" y="492994"/>
                  <a:pt x="71821" y="466536"/>
                </a:cubicBezTo>
                <a:cubicBezTo>
                  <a:pt x="65471" y="440078"/>
                  <a:pt x="41129" y="333715"/>
                  <a:pt x="30546" y="260161"/>
                </a:cubicBezTo>
                <a:cubicBezTo>
                  <a:pt x="19963" y="186607"/>
                  <a:pt x="-7554" y="-27706"/>
                  <a:pt x="1971" y="29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6DDD0FE-051C-41C9-BA13-248D794272A0}"/>
              </a:ext>
            </a:extLst>
          </p:cNvPr>
          <p:cNvSpPr/>
          <p:nvPr/>
        </p:nvSpPr>
        <p:spPr>
          <a:xfrm>
            <a:off x="6218762" y="2980827"/>
            <a:ext cx="283638" cy="269243"/>
          </a:xfrm>
          <a:custGeom>
            <a:avLst/>
            <a:gdLst>
              <a:gd name="connsiteX0" fmla="*/ 4238 w 283638"/>
              <a:gd name="connsiteY0" fmla="*/ 267198 h 269243"/>
              <a:gd name="connsiteX1" fmla="*/ 105838 w 283638"/>
              <a:gd name="connsiteY1" fmla="*/ 114798 h 269243"/>
              <a:gd name="connsiteX2" fmla="*/ 169338 w 283638"/>
              <a:gd name="connsiteY2" fmla="*/ 29073 h 269243"/>
              <a:gd name="connsiteX3" fmla="*/ 140763 w 283638"/>
              <a:gd name="connsiteY3" fmla="*/ 86223 h 269243"/>
              <a:gd name="connsiteX4" fmla="*/ 245538 w 283638"/>
              <a:gd name="connsiteY4" fmla="*/ 16373 h 269243"/>
              <a:gd name="connsiteX5" fmla="*/ 283638 w 283638"/>
              <a:gd name="connsiteY5" fmla="*/ 29073 h 269243"/>
              <a:gd name="connsiteX6" fmla="*/ 245538 w 283638"/>
              <a:gd name="connsiteY6" fmla="*/ 22723 h 269243"/>
              <a:gd name="connsiteX7" fmla="*/ 159813 w 283638"/>
              <a:gd name="connsiteY7" fmla="*/ 498 h 269243"/>
              <a:gd name="connsiteX8" fmla="*/ 185213 w 283638"/>
              <a:gd name="connsiteY8" fmla="*/ 16373 h 269243"/>
              <a:gd name="connsiteX9" fmla="*/ 112188 w 283638"/>
              <a:gd name="connsiteY9" fmla="*/ 108448 h 269243"/>
              <a:gd name="connsiteX10" fmla="*/ 26463 w 283638"/>
              <a:gd name="connsiteY10" fmla="*/ 197348 h 269243"/>
              <a:gd name="connsiteX11" fmla="*/ 4238 w 283638"/>
              <a:gd name="connsiteY11" fmla="*/ 267198 h 26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638" h="269243">
                <a:moveTo>
                  <a:pt x="4238" y="267198"/>
                </a:moveTo>
                <a:cubicBezTo>
                  <a:pt x="17467" y="253440"/>
                  <a:pt x="78321" y="154486"/>
                  <a:pt x="105838" y="114798"/>
                </a:cubicBezTo>
                <a:cubicBezTo>
                  <a:pt x="133355" y="75110"/>
                  <a:pt x="163517" y="33835"/>
                  <a:pt x="169338" y="29073"/>
                </a:cubicBezTo>
                <a:cubicBezTo>
                  <a:pt x="175159" y="24311"/>
                  <a:pt x="128063" y="88340"/>
                  <a:pt x="140763" y="86223"/>
                </a:cubicBezTo>
                <a:cubicBezTo>
                  <a:pt x="153463" y="84106"/>
                  <a:pt x="221726" y="25898"/>
                  <a:pt x="245538" y="16373"/>
                </a:cubicBezTo>
                <a:cubicBezTo>
                  <a:pt x="269351" y="6848"/>
                  <a:pt x="283638" y="28015"/>
                  <a:pt x="283638" y="29073"/>
                </a:cubicBezTo>
                <a:cubicBezTo>
                  <a:pt x="283638" y="30131"/>
                  <a:pt x="266175" y="27485"/>
                  <a:pt x="245538" y="22723"/>
                </a:cubicBezTo>
                <a:cubicBezTo>
                  <a:pt x="224901" y="17961"/>
                  <a:pt x="169867" y="1556"/>
                  <a:pt x="159813" y="498"/>
                </a:cubicBezTo>
                <a:cubicBezTo>
                  <a:pt x="149759" y="-560"/>
                  <a:pt x="193151" y="-1619"/>
                  <a:pt x="185213" y="16373"/>
                </a:cubicBezTo>
                <a:cubicBezTo>
                  <a:pt x="177276" y="34365"/>
                  <a:pt x="138646" y="78286"/>
                  <a:pt x="112188" y="108448"/>
                </a:cubicBezTo>
                <a:cubicBezTo>
                  <a:pt x="85730" y="138610"/>
                  <a:pt x="41280" y="173006"/>
                  <a:pt x="26463" y="197348"/>
                </a:cubicBezTo>
                <a:cubicBezTo>
                  <a:pt x="11646" y="221690"/>
                  <a:pt x="-8991" y="280956"/>
                  <a:pt x="4238" y="2671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6B736153-0BE4-D6C8-C992-2857A7DE7AE9}"/>
              </a:ext>
            </a:extLst>
          </p:cNvPr>
          <p:cNvSpPr/>
          <p:nvPr/>
        </p:nvSpPr>
        <p:spPr>
          <a:xfrm>
            <a:off x="6542600" y="3038156"/>
            <a:ext cx="145949" cy="945622"/>
          </a:xfrm>
          <a:custGeom>
            <a:avLst/>
            <a:gdLst>
              <a:gd name="connsiteX0" fmla="*/ 7425 w 145949"/>
              <a:gd name="connsiteY0" fmla="*/ 319 h 945622"/>
              <a:gd name="connsiteX1" fmla="*/ 96325 w 145949"/>
              <a:gd name="connsiteY1" fmla="*/ 330519 h 945622"/>
              <a:gd name="connsiteX2" fmla="*/ 99500 w 145949"/>
              <a:gd name="connsiteY2" fmla="*/ 276544 h 945622"/>
              <a:gd name="connsiteX3" fmla="*/ 140775 w 145949"/>
              <a:gd name="connsiteY3" fmla="*/ 505144 h 945622"/>
              <a:gd name="connsiteX4" fmla="*/ 112200 w 145949"/>
              <a:gd name="connsiteY4" fmla="*/ 638494 h 945622"/>
              <a:gd name="connsiteX5" fmla="*/ 121725 w 145949"/>
              <a:gd name="connsiteY5" fmla="*/ 619444 h 945622"/>
              <a:gd name="connsiteX6" fmla="*/ 64575 w 145949"/>
              <a:gd name="connsiteY6" fmla="*/ 819469 h 945622"/>
              <a:gd name="connsiteX7" fmla="*/ 1075 w 145949"/>
              <a:gd name="connsiteY7" fmla="*/ 943294 h 945622"/>
              <a:gd name="connsiteX8" fmla="*/ 32825 w 145949"/>
              <a:gd name="connsiteY8" fmla="*/ 879794 h 945622"/>
              <a:gd name="connsiteX9" fmla="*/ 134425 w 145949"/>
              <a:gd name="connsiteY9" fmla="*/ 638494 h 945622"/>
              <a:gd name="connsiteX10" fmla="*/ 137600 w 145949"/>
              <a:gd name="connsiteY10" fmla="*/ 648019 h 945622"/>
              <a:gd name="connsiteX11" fmla="*/ 80450 w 145949"/>
              <a:gd name="connsiteY11" fmla="*/ 276544 h 945622"/>
              <a:gd name="connsiteX12" fmla="*/ 7425 w 145949"/>
              <a:gd name="connsiteY12" fmla="*/ 319 h 94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949" h="945622">
                <a:moveTo>
                  <a:pt x="7425" y="319"/>
                </a:moveTo>
                <a:cubicBezTo>
                  <a:pt x="10071" y="9315"/>
                  <a:pt x="80979" y="284481"/>
                  <a:pt x="96325" y="330519"/>
                </a:cubicBezTo>
                <a:cubicBezTo>
                  <a:pt x="111671" y="376557"/>
                  <a:pt x="92092" y="247440"/>
                  <a:pt x="99500" y="276544"/>
                </a:cubicBezTo>
                <a:cubicBezTo>
                  <a:pt x="106908" y="305648"/>
                  <a:pt x="138658" y="444819"/>
                  <a:pt x="140775" y="505144"/>
                </a:cubicBezTo>
                <a:cubicBezTo>
                  <a:pt x="142892" y="565469"/>
                  <a:pt x="112200" y="638494"/>
                  <a:pt x="112200" y="638494"/>
                </a:cubicBezTo>
                <a:cubicBezTo>
                  <a:pt x="109025" y="657544"/>
                  <a:pt x="129663" y="589281"/>
                  <a:pt x="121725" y="619444"/>
                </a:cubicBezTo>
                <a:cubicBezTo>
                  <a:pt x="113787" y="649607"/>
                  <a:pt x="84683" y="765494"/>
                  <a:pt x="64575" y="819469"/>
                </a:cubicBezTo>
                <a:cubicBezTo>
                  <a:pt x="44467" y="873444"/>
                  <a:pt x="6367" y="933240"/>
                  <a:pt x="1075" y="943294"/>
                </a:cubicBezTo>
                <a:cubicBezTo>
                  <a:pt x="-4217" y="953348"/>
                  <a:pt x="10600" y="930594"/>
                  <a:pt x="32825" y="879794"/>
                </a:cubicBezTo>
                <a:cubicBezTo>
                  <a:pt x="55050" y="828994"/>
                  <a:pt x="134425" y="638494"/>
                  <a:pt x="134425" y="638494"/>
                </a:cubicBezTo>
                <a:cubicBezTo>
                  <a:pt x="151887" y="599865"/>
                  <a:pt x="146596" y="708344"/>
                  <a:pt x="137600" y="648019"/>
                </a:cubicBezTo>
                <a:cubicBezTo>
                  <a:pt x="128604" y="587694"/>
                  <a:pt x="98442" y="378673"/>
                  <a:pt x="80450" y="276544"/>
                </a:cubicBezTo>
                <a:cubicBezTo>
                  <a:pt x="62458" y="174415"/>
                  <a:pt x="4779" y="-8677"/>
                  <a:pt x="7425" y="3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0DBF9A7-904C-9244-3B8B-198550D88AC6}"/>
              </a:ext>
            </a:extLst>
          </p:cNvPr>
          <p:cNvSpPr/>
          <p:nvPr/>
        </p:nvSpPr>
        <p:spPr>
          <a:xfrm>
            <a:off x="6359145" y="3045455"/>
            <a:ext cx="289748" cy="345839"/>
          </a:xfrm>
          <a:custGeom>
            <a:avLst/>
            <a:gdLst>
              <a:gd name="connsiteX0" fmla="*/ 380 w 289748"/>
              <a:gd name="connsiteY0" fmla="*/ 62870 h 345839"/>
              <a:gd name="connsiteX1" fmla="*/ 114680 w 289748"/>
              <a:gd name="connsiteY1" fmla="*/ 12070 h 345839"/>
              <a:gd name="connsiteX2" fmla="*/ 197230 w 289748"/>
              <a:gd name="connsiteY2" fmla="*/ 110495 h 345839"/>
              <a:gd name="connsiteX3" fmla="*/ 197230 w 289748"/>
              <a:gd name="connsiteY3" fmla="*/ 66045 h 345839"/>
              <a:gd name="connsiteX4" fmla="*/ 289305 w 289748"/>
              <a:gd name="connsiteY4" fmla="*/ 342270 h 345839"/>
              <a:gd name="connsiteX5" fmla="*/ 228980 w 289748"/>
              <a:gd name="connsiteY5" fmla="*/ 208920 h 345839"/>
              <a:gd name="connsiteX6" fmla="*/ 155955 w 289748"/>
              <a:gd name="connsiteY6" fmla="*/ 5720 h 345839"/>
              <a:gd name="connsiteX7" fmla="*/ 380 w 289748"/>
              <a:gd name="connsiteY7" fmla="*/ 62870 h 3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748" h="345839">
                <a:moveTo>
                  <a:pt x="380" y="62870"/>
                </a:moveTo>
                <a:cubicBezTo>
                  <a:pt x="-6499" y="63928"/>
                  <a:pt x="81872" y="4133"/>
                  <a:pt x="114680" y="12070"/>
                </a:cubicBezTo>
                <a:cubicBezTo>
                  <a:pt x="147488" y="20007"/>
                  <a:pt x="183472" y="101499"/>
                  <a:pt x="197230" y="110495"/>
                </a:cubicBezTo>
                <a:cubicBezTo>
                  <a:pt x="210988" y="119491"/>
                  <a:pt x="181884" y="27416"/>
                  <a:pt x="197230" y="66045"/>
                </a:cubicBezTo>
                <a:cubicBezTo>
                  <a:pt x="212576" y="104674"/>
                  <a:pt x="284013" y="318457"/>
                  <a:pt x="289305" y="342270"/>
                </a:cubicBezTo>
                <a:cubicBezTo>
                  <a:pt x="294597" y="366083"/>
                  <a:pt x="251205" y="265012"/>
                  <a:pt x="228980" y="208920"/>
                </a:cubicBezTo>
                <a:cubicBezTo>
                  <a:pt x="206755" y="152828"/>
                  <a:pt x="192467" y="33766"/>
                  <a:pt x="155955" y="5720"/>
                </a:cubicBezTo>
                <a:cubicBezTo>
                  <a:pt x="119443" y="-22326"/>
                  <a:pt x="7259" y="61812"/>
                  <a:pt x="380" y="628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C8B1B1F-8FFB-05C0-2B34-5F506D228F1F}"/>
              </a:ext>
            </a:extLst>
          </p:cNvPr>
          <p:cNvSpPr/>
          <p:nvPr/>
        </p:nvSpPr>
        <p:spPr>
          <a:xfrm>
            <a:off x="6454155" y="3154566"/>
            <a:ext cx="172431" cy="602659"/>
          </a:xfrm>
          <a:custGeom>
            <a:avLst/>
            <a:gdLst>
              <a:gd name="connsiteX0" fmla="*/ 620 w 172431"/>
              <a:gd name="connsiteY0" fmla="*/ 1384 h 602659"/>
              <a:gd name="connsiteX1" fmla="*/ 149845 w 172431"/>
              <a:gd name="connsiteY1" fmla="*/ 274434 h 602659"/>
              <a:gd name="connsiteX2" fmla="*/ 124445 w 172431"/>
              <a:gd name="connsiteY2" fmla="*/ 233159 h 602659"/>
              <a:gd name="connsiteX3" fmla="*/ 172070 w 172431"/>
              <a:gd name="connsiteY3" fmla="*/ 341109 h 602659"/>
              <a:gd name="connsiteX4" fmla="*/ 146670 w 172431"/>
              <a:gd name="connsiteY4" fmla="*/ 452234 h 602659"/>
              <a:gd name="connsiteX5" fmla="*/ 153020 w 172431"/>
              <a:gd name="connsiteY5" fmla="*/ 601459 h 602659"/>
              <a:gd name="connsiteX6" fmla="*/ 133970 w 172431"/>
              <a:gd name="connsiteY6" fmla="*/ 515734 h 602659"/>
              <a:gd name="connsiteX7" fmla="*/ 146670 w 172431"/>
              <a:gd name="connsiteY7" fmla="*/ 395084 h 602659"/>
              <a:gd name="connsiteX8" fmla="*/ 146670 w 172431"/>
              <a:gd name="connsiteY8" fmla="*/ 255384 h 602659"/>
              <a:gd name="connsiteX9" fmla="*/ 127620 w 172431"/>
              <a:gd name="connsiteY9" fmla="*/ 179184 h 602659"/>
              <a:gd name="connsiteX10" fmla="*/ 92695 w 172431"/>
              <a:gd name="connsiteY10" fmla="*/ 144259 h 602659"/>
              <a:gd name="connsiteX11" fmla="*/ 95870 w 172431"/>
              <a:gd name="connsiteY11" fmla="*/ 166484 h 602659"/>
              <a:gd name="connsiteX12" fmla="*/ 620 w 172431"/>
              <a:gd name="connsiteY12" fmla="*/ 1384 h 6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431" h="602659">
                <a:moveTo>
                  <a:pt x="620" y="1384"/>
                </a:moveTo>
                <a:cubicBezTo>
                  <a:pt x="9616" y="19376"/>
                  <a:pt x="129207" y="235805"/>
                  <a:pt x="149845" y="274434"/>
                </a:cubicBezTo>
                <a:cubicBezTo>
                  <a:pt x="170483" y="313063"/>
                  <a:pt x="120741" y="222047"/>
                  <a:pt x="124445" y="233159"/>
                </a:cubicBezTo>
                <a:cubicBezTo>
                  <a:pt x="128149" y="244271"/>
                  <a:pt x="168366" y="304597"/>
                  <a:pt x="172070" y="341109"/>
                </a:cubicBezTo>
                <a:cubicBezTo>
                  <a:pt x="175774" y="377621"/>
                  <a:pt x="149845" y="408842"/>
                  <a:pt x="146670" y="452234"/>
                </a:cubicBezTo>
                <a:cubicBezTo>
                  <a:pt x="143495" y="495626"/>
                  <a:pt x="155137" y="590876"/>
                  <a:pt x="153020" y="601459"/>
                </a:cubicBezTo>
                <a:cubicBezTo>
                  <a:pt x="150903" y="612042"/>
                  <a:pt x="135028" y="550130"/>
                  <a:pt x="133970" y="515734"/>
                </a:cubicBezTo>
                <a:cubicBezTo>
                  <a:pt x="132912" y="481338"/>
                  <a:pt x="144553" y="438476"/>
                  <a:pt x="146670" y="395084"/>
                </a:cubicBezTo>
                <a:cubicBezTo>
                  <a:pt x="148787" y="351692"/>
                  <a:pt x="149845" y="291367"/>
                  <a:pt x="146670" y="255384"/>
                </a:cubicBezTo>
                <a:cubicBezTo>
                  <a:pt x="143495" y="219401"/>
                  <a:pt x="136616" y="197705"/>
                  <a:pt x="127620" y="179184"/>
                </a:cubicBezTo>
                <a:cubicBezTo>
                  <a:pt x="118624" y="160663"/>
                  <a:pt x="97987" y="146376"/>
                  <a:pt x="92695" y="144259"/>
                </a:cubicBezTo>
                <a:cubicBezTo>
                  <a:pt x="87403" y="142142"/>
                  <a:pt x="108570" y="186592"/>
                  <a:pt x="95870" y="166484"/>
                </a:cubicBezTo>
                <a:cubicBezTo>
                  <a:pt x="83170" y="146376"/>
                  <a:pt x="-8376" y="-16608"/>
                  <a:pt x="620" y="13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320FF0C-BBF8-08E5-E6C2-403A0F2A8CBC}"/>
              </a:ext>
            </a:extLst>
          </p:cNvPr>
          <p:cNvSpPr/>
          <p:nvPr/>
        </p:nvSpPr>
        <p:spPr>
          <a:xfrm>
            <a:off x="6374878" y="3346450"/>
            <a:ext cx="227548" cy="376261"/>
          </a:xfrm>
          <a:custGeom>
            <a:avLst/>
            <a:gdLst>
              <a:gd name="connsiteX0" fmla="*/ 522 w 227548"/>
              <a:gd name="connsiteY0" fmla="*/ 9525 h 376261"/>
              <a:gd name="connsiteX1" fmla="*/ 162447 w 227548"/>
              <a:gd name="connsiteY1" fmla="*/ 60325 h 376261"/>
              <a:gd name="connsiteX2" fmla="*/ 133872 w 227548"/>
              <a:gd name="connsiteY2" fmla="*/ 38100 h 376261"/>
              <a:gd name="connsiteX3" fmla="*/ 216422 w 227548"/>
              <a:gd name="connsiteY3" fmla="*/ 69850 h 376261"/>
              <a:gd name="connsiteX4" fmla="*/ 216422 w 227548"/>
              <a:gd name="connsiteY4" fmla="*/ 174625 h 376261"/>
              <a:gd name="connsiteX5" fmla="*/ 121172 w 227548"/>
              <a:gd name="connsiteY5" fmla="*/ 279400 h 376261"/>
              <a:gd name="connsiteX6" fmla="*/ 121172 w 227548"/>
              <a:gd name="connsiteY6" fmla="*/ 349250 h 376261"/>
              <a:gd name="connsiteX7" fmla="*/ 64022 w 227548"/>
              <a:gd name="connsiteY7" fmla="*/ 374650 h 376261"/>
              <a:gd name="connsiteX8" fmla="*/ 152922 w 227548"/>
              <a:gd name="connsiteY8" fmla="*/ 307975 h 376261"/>
              <a:gd name="connsiteX9" fmla="*/ 216422 w 227548"/>
              <a:gd name="connsiteY9" fmla="*/ 228600 h 376261"/>
              <a:gd name="connsiteX10" fmla="*/ 216422 w 227548"/>
              <a:gd name="connsiteY10" fmla="*/ 111125 h 376261"/>
              <a:gd name="connsiteX11" fmla="*/ 130697 w 227548"/>
              <a:gd name="connsiteY11" fmla="*/ 28575 h 376261"/>
              <a:gd name="connsiteX12" fmla="*/ 70372 w 227548"/>
              <a:gd name="connsiteY12" fmla="*/ 0 h 376261"/>
              <a:gd name="connsiteX13" fmla="*/ 108472 w 227548"/>
              <a:gd name="connsiteY13" fmla="*/ 28575 h 376261"/>
              <a:gd name="connsiteX14" fmla="*/ 522 w 227548"/>
              <a:gd name="connsiteY14" fmla="*/ 9525 h 37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7548" h="376261">
                <a:moveTo>
                  <a:pt x="522" y="9525"/>
                </a:moveTo>
                <a:cubicBezTo>
                  <a:pt x="9518" y="14817"/>
                  <a:pt x="140222" y="55563"/>
                  <a:pt x="162447" y="60325"/>
                </a:cubicBezTo>
                <a:cubicBezTo>
                  <a:pt x="184672" y="65088"/>
                  <a:pt x="124876" y="36513"/>
                  <a:pt x="133872" y="38100"/>
                </a:cubicBezTo>
                <a:cubicBezTo>
                  <a:pt x="142868" y="39687"/>
                  <a:pt x="202664" y="47096"/>
                  <a:pt x="216422" y="69850"/>
                </a:cubicBezTo>
                <a:cubicBezTo>
                  <a:pt x="230180" y="92604"/>
                  <a:pt x="232297" y="139700"/>
                  <a:pt x="216422" y="174625"/>
                </a:cubicBezTo>
                <a:cubicBezTo>
                  <a:pt x="200547" y="209550"/>
                  <a:pt x="137047" y="250296"/>
                  <a:pt x="121172" y="279400"/>
                </a:cubicBezTo>
                <a:cubicBezTo>
                  <a:pt x="105297" y="308504"/>
                  <a:pt x="130697" y="333375"/>
                  <a:pt x="121172" y="349250"/>
                </a:cubicBezTo>
                <a:cubicBezTo>
                  <a:pt x="111647" y="365125"/>
                  <a:pt x="58730" y="381529"/>
                  <a:pt x="64022" y="374650"/>
                </a:cubicBezTo>
                <a:cubicBezTo>
                  <a:pt x="69314" y="367771"/>
                  <a:pt x="127522" y="332317"/>
                  <a:pt x="152922" y="307975"/>
                </a:cubicBezTo>
                <a:cubicBezTo>
                  <a:pt x="178322" y="283633"/>
                  <a:pt x="205839" y="261408"/>
                  <a:pt x="216422" y="228600"/>
                </a:cubicBezTo>
                <a:cubicBezTo>
                  <a:pt x="227005" y="195792"/>
                  <a:pt x="230709" y="144462"/>
                  <a:pt x="216422" y="111125"/>
                </a:cubicBezTo>
                <a:cubicBezTo>
                  <a:pt x="202135" y="77788"/>
                  <a:pt x="155039" y="47096"/>
                  <a:pt x="130697" y="28575"/>
                </a:cubicBezTo>
                <a:cubicBezTo>
                  <a:pt x="106355" y="10054"/>
                  <a:pt x="74076" y="0"/>
                  <a:pt x="70372" y="0"/>
                </a:cubicBezTo>
                <a:cubicBezTo>
                  <a:pt x="66668" y="0"/>
                  <a:pt x="115351" y="26988"/>
                  <a:pt x="108472" y="28575"/>
                </a:cubicBezTo>
                <a:cubicBezTo>
                  <a:pt x="101593" y="30162"/>
                  <a:pt x="-8474" y="4233"/>
                  <a:pt x="522" y="95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EB5FE3E7-2017-D91A-3159-99C19751E1FE}"/>
              </a:ext>
            </a:extLst>
          </p:cNvPr>
          <p:cNvSpPr/>
          <p:nvPr/>
        </p:nvSpPr>
        <p:spPr>
          <a:xfrm>
            <a:off x="6296023" y="3185105"/>
            <a:ext cx="108034" cy="751820"/>
          </a:xfrm>
          <a:custGeom>
            <a:avLst/>
            <a:gdLst>
              <a:gd name="connsiteX0" fmla="*/ 76202 w 108034"/>
              <a:gd name="connsiteY0" fmla="*/ 2595 h 751820"/>
              <a:gd name="connsiteX1" fmla="*/ 22227 w 108034"/>
              <a:gd name="connsiteY1" fmla="*/ 81970 h 751820"/>
              <a:gd name="connsiteX2" fmla="*/ 19052 w 108034"/>
              <a:gd name="connsiteY2" fmla="*/ 234370 h 751820"/>
              <a:gd name="connsiteX3" fmla="*/ 15877 w 108034"/>
              <a:gd name="connsiteY3" fmla="*/ 189920 h 751820"/>
              <a:gd name="connsiteX4" fmla="*/ 76202 w 108034"/>
              <a:gd name="connsiteY4" fmla="*/ 345495 h 751820"/>
              <a:gd name="connsiteX5" fmla="*/ 76202 w 108034"/>
              <a:gd name="connsiteY5" fmla="*/ 469320 h 751820"/>
              <a:gd name="connsiteX6" fmla="*/ 73027 w 108034"/>
              <a:gd name="connsiteY6" fmla="*/ 443920 h 751820"/>
              <a:gd name="connsiteX7" fmla="*/ 73027 w 108034"/>
              <a:gd name="connsiteY7" fmla="*/ 545520 h 751820"/>
              <a:gd name="connsiteX8" fmla="*/ 107952 w 108034"/>
              <a:gd name="connsiteY8" fmla="*/ 748720 h 751820"/>
              <a:gd name="connsiteX9" fmla="*/ 82552 w 108034"/>
              <a:gd name="connsiteY9" fmla="*/ 647120 h 751820"/>
              <a:gd name="connsiteX10" fmla="*/ 76202 w 108034"/>
              <a:gd name="connsiteY10" fmla="*/ 367720 h 751820"/>
              <a:gd name="connsiteX11" fmla="*/ 2 w 108034"/>
              <a:gd name="connsiteY11" fmla="*/ 174045 h 751820"/>
              <a:gd name="connsiteX12" fmla="*/ 76202 w 108034"/>
              <a:gd name="connsiteY12" fmla="*/ 2595 h 75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34" h="751820">
                <a:moveTo>
                  <a:pt x="76202" y="2595"/>
                </a:moveTo>
                <a:cubicBezTo>
                  <a:pt x="79906" y="-12751"/>
                  <a:pt x="31752" y="43341"/>
                  <a:pt x="22227" y="81970"/>
                </a:cubicBezTo>
                <a:cubicBezTo>
                  <a:pt x="12702" y="120599"/>
                  <a:pt x="20110" y="216379"/>
                  <a:pt x="19052" y="234370"/>
                </a:cubicBezTo>
                <a:cubicBezTo>
                  <a:pt x="17994" y="252361"/>
                  <a:pt x="6352" y="171399"/>
                  <a:pt x="15877" y="189920"/>
                </a:cubicBezTo>
                <a:cubicBezTo>
                  <a:pt x="25402" y="208441"/>
                  <a:pt x="66148" y="298928"/>
                  <a:pt x="76202" y="345495"/>
                </a:cubicBezTo>
                <a:cubicBezTo>
                  <a:pt x="86256" y="392062"/>
                  <a:pt x="76731" y="452916"/>
                  <a:pt x="76202" y="469320"/>
                </a:cubicBezTo>
                <a:cubicBezTo>
                  <a:pt x="75673" y="485724"/>
                  <a:pt x="73556" y="431220"/>
                  <a:pt x="73027" y="443920"/>
                </a:cubicBezTo>
                <a:cubicBezTo>
                  <a:pt x="72498" y="456620"/>
                  <a:pt x="67206" y="494720"/>
                  <a:pt x="73027" y="545520"/>
                </a:cubicBezTo>
                <a:cubicBezTo>
                  <a:pt x="78848" y="596320"/>
                  <a:pt x="106365" y="731787"/>
                  <a:pt x="107952" y="748720"/>
                </a:cubicBezTo>
                <a:cubicBezTo>
                  <a:pt x="109540" y="765653"/>
                  <a:pt x="87844" y="710620"/>
                  <a:pt x="82552" y="647120"/>
                </a:cubicBezTo>
                <a:cubicBezTo>
                  <a:pt x="77260" y="583620"/>
                  <a:pt x="89960" y="446566"/>
                  <a:pt x="76202" y="367720"/>
                </a:cubicBezTo>
                <a:cubicBezTo>
                  <a:pt x="62444" y="288874"/>
                  <a:pt x="531" y="231195"/>
                  <a:pt x="2" y="174045"/>
                </a:cubicBezTo>
                <a:cubicBezTo>
                  <a:pt x="-527" y="116895"/>
                  <a:pt x="72498" y="17941"/>
                  <a:pt x="76202" y="25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EDF6CC4-53EB-B4A2-E03E-3ED0765FE6C8}"/>
              </a:ext>
            </a:extLst>
          </p:cNvPr>
          <p:cNvSpPr/>
          <p:nvPr/>
        </p:nvSpPr>
        <p:spPr>
          <a:xfrm>
            <a:off x="6407076" y="3018843"/>
            <a:ext cx="98527" cy="130761"/>
          </a:xfrm>
          <a:custGeom>
            <a:avLst/>
            <a:gdLst>
              <a:gd name="connsiteX0" fmla="*/ 98499 w 98527"/>
              <a:gd name="connsiteY0" fmla="*/ 582 h 130761"/>
              <a:gd name="connsiteX1" fmla="*/ 15949 w 98527"/>
              <a:gd name="connsiteY1" fmla="*/ 67257 h 130761"/>
              <a:gd name="connsiteX2" fmla="*/ 74 w 98527"/>
              <a:gd name="connsiteY2" fmla="*/ 130757 h 130761"/>
              <a:gd name="connsiteX3" fmla="*/ 9599 w 98527"/>
              <a:gd name="connsiteY3" fmla="*/ 64082 h 130761"/>
              <a:gd name="connsiteX4" fmla="*/ 9599 w 98527"/>
              <a:gd name="connsiteY4" fmla="*/ 64082 h 130761"/>
              <a:gd name="connsiteX5" fmla="*/ 25474 w 98527"/>
              <a:gd name="connsiteY5" fmla="*/ 35507 h 130761"/>
              <a:gd name="connsiteX6" fmla="*/ 98499 w 98527"/>
              <a:gd name="connsiteY6" fmla="*/ 582 h 13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527" h="130761">
                <a:moveTo>
                  <a:pt x="98499" y="582"/>
                </a:moveTo>
                <a:cubicBezTo>
                  <a:pt x="96912" y="5874"/>
                  <a:pt x="32353" y="45561"/>
                  <a:pt x="15949" y="67257"/>
                </a:cubicBezTo>
                <a:cubicBezTo>
                  <a:pt x="-455" y="88953"/>
                  <a:pt x="1132" y="131286"/>
                  <a:pt x="74" y="130757"/>
                </a:cubicBezTo>
                <a:cubicBezTo>
                  <a:pt x="-984" y="130228"/>
                  <a:pt x="9599" y="64082"/>
                  <a:pt x="9599" y="64082"/>
                </a:cubicBezTo>
                <a:lnTo>
                  <a:pt x="9599" y="64082"/>
                </a:lnTo>
                <a:cubicBezTo>
                  <a:pt x="12245" y="59320"/>
                  <a:pt x="15949" y="43444"/>
                  <a:pt x="25474" y="35507"/>
                </a:cubicBezTo>
                <a:cubicBezTo>
                  <a:pt x="34999" y="27570"/>
                  <a:pt x="100086" y="-4710"/>
                  <a:pt x="98499" y="5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CD92534A-8760-9600-C780-ADE93B43EE72}"/>
              </a:ext>
            </a:extLst>
          </p:cNvPr>
          <p:cNvSpPr/>
          <p:nvPr/>
        </p:nvSpPr>
        <p:spPr>
          <a:xfrm>
            <a:off x="4448384" y="4961297"/>
            <a:ext cx="959694" cy="497778"/>
          </a:xfrm>
          <a:custGeom>
            <a:avLst/>
            <a:gdLst>
              <a:gd name="connsiteX0" fmla="*/ 4499 w 959694"/>
              <a:gd name="connsiteY0" fmla="*/ 3089 h 497778"/>
              <a:gd name="connsiteX1" fmla="*/ 242733 w 959694"/>
              <a:gd name="connsiteY1" fmla="*/ 237820 h 497778"/>
              <a:gd name="connsiteX2" fmla="*/ 207699 w 959694"/>
              <a:gd name="connsiteY2" fmla="*/ 188772 h 497778"/>
              <a:gd name="connsiteX3" fmla="*/ 354844 w 959694"/>
              <a:gd name="connsiteY3" fmla="*/ 311393 h 497778"/>
              <a:gd name="connsiteX4" fmla="*/ 326816 w 959694"/>
              <a:gd name="connsiteY4" fmla="*/ 269351 h 497778"/>
              <a:gd name="connsiteX5" fmla="*/ 501988 w 959694"/>
              <a:gd name="connsiteY5" fmla="*/ 363944 h 497778"/>
              <a:gd name="connsiteX6" fmla="*/ 600085 w 959694"/>
              <a:gd name="connsiteY6" fmla="*/ 427006 h 497778"/>
              <a:gd name="connsiteX7" fmla="*/ 953933 w 959694"/>
              <a:gd name="connsiteY7" fmla="*/ 490069 h 497778"/>
              <a:gd name="connsiteX8" fmla="*/ 789271 w 959694"/>
              <a:gd name="connsiteY8" fmla="*/ 479558 h 497778"/>
              <a:gd name="connsiteX9" fmla="*/ 400388 w 959694"/>
              <a:gd name="connsiteY9" fmla="*/ 335917 h 497778"/>
              <a:gd name="connsiteX10" fmla="*/ 421409 w 959694"/>
              <a:gd name="connsiteY10" fmla="*/ 335917 h 497778"/>
              <a:gd name="connsiteX11" fmla="*/ 183175 w 959694"/>
              <a:gd name="connsiteY11" fmla="*/ 164248 h 497778"/>
              <a:gd name="connsiteX12" fmla="*/ 92085 w 959694"/>
              <a:gd name="connsiteY12" fmla="*/ 104689 h 497778"/>
              <a:gd name="connsiteX13" fmla="*/ 4499 w 959694"/>
              <a:gd name="connsiteY13" fmla="*/ 3089 h 49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9694" h="497778">
                <a:moveTo>
                  <a:pt x="4499" y="3089"/>
                </a:moveTo>
                <a:cubicBezTo>
                  <a:pt x="29607" y="25278"/>
                  <a:pt x="208866" y="206873"/>
                  <a:pt x="242733" y="237820"/>
                </a:cubicBezTo>
                <a:cubicBezTo>
                  <a:pt x="276600" y="268767"/>
                  <a:pt x="189014" y="176510"/>
                  <a:pt x="207699" y="188772"/>
                </a:cubicBezTo>
                <a:cubicBezTo>
                  <a:pt x="226384" y="201034"/>
                  <a:pt x="334991" y="297963"/>
                  <a:pt x="354844" y="311393"/>
                </a:cubicBezTo>
                <a:cubicBezTo>
                  <a:pt x="374697" y="324823"/>
                  <a:pt x="302292" y="260593"/>
                  <a:pt x="326816" y="269351"/>
                </a:cubicBezTo>
                <a:cubicBezTo>
                  <a:pt x="351340" y="278109"/>
                  <a:pt x="456443" y="337668"/>
                  <a:pt x="501988" y="363944"/>
                </a:cubicBezTo>
                <a:cubicBezTo>
                  <a:pt x="547533" y="390220"/>
                  <a:pt x="524761" y="405985"/>
                  <a:pt x="600085" y="427006"/>
                </a:cubicBezTo>
                <a:cubicBezTo>
                  <a:pt x="675409" y="448027"/>
                  <a:pt x="922402" y="481310"/>
                  <a:pt x="953933" y="490069"/>
                </a:cubicBezTo>
                <a:cubicBezTo>
                  <a:pt x="985464" y="498828"/>
                  <a:pt x="881528" y="505250"/>
                  <a:pt x="789271" y="479558"/>
                </a:cubicBezTo>
                <a:cubicBezTo>
                  <a:pt x="697014" y="453866"/>
                  <a:pt x="461698" y="359857"/>
                  <a:pt x="400388" y="335917"/>
                </a:cubicBezTo>
                <a:cubicBezTo>
                  <a:pt x="339078" y="311977"/>
                  <a:pt x="457611" y="364528"/>
                  <a:pt x="421409" y="335917"/>
                </a:cubicBezTo>
                <a:cubicBezTo>
                  <a:pt x="385207" y="307306"/>
                  <a:pt x="238062" y="202786"/>
                  <a:pt x="183175" y="164248"/>
                </a:cubicBezTo>
                <a:cubicBezTo>
                  <a:pt x="128288" y="125710"/>
                  <a:pt x="117777" y="124542"/>
                  <a:pt x="92085" y="104689"/>
                </a:cubicBezTo>
                <a:cubicBezTo>
                  <a:pt x="66393" y="84836"/>
                  <a:pt x="-20609" y="-19100"/>
                  <a:pt x="4499" y="30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D0516309-DAC4-F752-1682-CA56A5EDEE04}"/>
              </a:ext>
            </a:extLst>
          </p:cNvPr>
          <p:cNvSpPr/>
          <p:nvPr/>
        </p:nvSpPr>
        <p:spPr>
          <a:xfrm>
            <a:off x="4168563" y="4540151"/>
            <a:ext cx="238991" cy="390999"/>
          </a:xfrm>
          <a:custGeom>
            <a:avLst/>
            <a:gdLst>
              <a:gd name="connsiteX0" fmla="*/ 212 w 238991"/>
              <a:gd name="connsiteY0" fmla="*/ 99 h 390999"/>
              <a:gd name="connsiteX1" fmla="*/ 133562 w 238991"/>
              <a:gd name="connsiteY1" fmla="*/ 171549 h 390999"/>
              <a:gd name="connsiteX2" fmla="*/ 238337 w 238991"/>
              <a:gd name="connsiteY2" fmla="*/ 390624 h 390999"/>
              <a:gd name="connsiteX3" fmla="*/ 178012 w 238991"/>
              <a:gd name="connsiteY3" fmla="*/ 225524 h 390999"/>
              <a:gd name="connsiteX4" fmla="*/ 178012 w 238991"/>
              <a:gd name="connsiteY4" fmla="*/ 279499 h 390999"/>
              <a:gd name="connsiteX5" fmla="*/ 82762 w 238991"/>
              <a:gd name="connsiteY5" fmla="*/ 120749 h 390999"/>
              <a:gd name="connsiteX6" fmla="*/ 101812 w 238991"/>
              <a:gd name="connsiteY6" fmla="*/ 146149 h 390999"/>
              <a:gd name="connsiteX7" fmla="*/ 212 w 238991"/>
              <a:gd name="connsiteY7" fmla="*/ 99 h 39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91" h="390999">
                <a:moveTo>
                  <a:pt x="212" y="99"/>
                </a:moveTo>
                <a:cubicBezTo>
                  <a:pt x="5504" y="4332"/>
                  <a:pt x="93875" y="106462"/>
                  <a:pt x="133562" y="171549"/>
                </a:cubicBezTo>
                <a:cubicBezTo>
                  <a:pt x="173249" y="236636"/>
                  <a:pt x="230929" y="381628"/>
                  <a:pt x="238337" y="390624"/>
                </a:cubicBezTo>
                <a:cubicBezTo>
                  <a:pt x="245745" y="399620"/>
                  <a:pt x="188066" y="244045"/>
                  <a:pt x="178012" y="225524"/>
                </a:cubicBezTo>
                <a:cubicBezTo>
                  <a:pt x="167958" y="207003"/>
                  <a:pt x="193887" y="296961"/>
                  <a:pt x="178012" y="279499"/>
                </a:cubicBezTo>
                <a:cubicBezTo>
                  <a:pt x="162137" y="262037"/>
                  <a:pt x="95462" y="142974"/>
                  <a:pt x="82762" y="120749"/>
                </a:cubicBezTo>
                <a:cubicBezTo>
                  <a:pt x="70062" y="98524"/>
                  <a:pt x="113454" y="164141"/>
                  <a:pt x="101812" y="146149"/>
                </a:cubicBezTo>
                <a:cubicBezTo>
                  <a:pt x="90170" y="128157"/>
                  <a:pt x="-5080" y="-4134"/>
                  <a:pt x="212" y="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03381013-B8AA-C951-CED5-85710DFAD439}"/>
              </a:ext>
            </a:extLst>
          </p:cNvPr>
          <p:cNvSpPr/>
          <p:nvPr/>
        </p:nvSpPr>
        <p:spPr>
          <a:xfrm>
            <a:off x="3952466" y="3895708"/>
            <a:ext cx="216310" cy="638274"/>
          </a:xfrm>
          <a:custGeom>
            <a:avLst/>
            <a:gdLst>
              <a:gd name="connsiteX0" fmla="*/ 3584 w 216310"/>
              <a:gd name="connsiteY0" fmla="*/ 17 h 638274"/>
              <a:gd name="connsiteX1" fmla="*/ 3584 w 216310"/>
              <a:gd name="connsiteY1" fmla="*/ 244492 h 638274"/>
              <a:gd name="connsiteX2" fmla="*/ 44859 w 216310"/>
              <a:gd name="connsiteY2" fmla="*/ 342917 h 638274"/>
              <a:gd name="connsiteX3" fmla="*/ 35334 w 216310"/>
              <a:gd name="connsiteY3" fmla="*/ 317517 h 638274"/>
              <a:gd name="connsiteX4" fmla="*/ 216309 w 216310"/>
              <a:gd name="connsiteY4" fmla="*/ 638192 h 638274"/>
              <a:gd name="connsiteX5" fmla="*/ 38509 w 216310"/>
              <a:gd name="connsiteY5" fmla="*/ 349267 h 638274"/>
              <a:gd name="connsiteX6" fmla="*/ 54384 w 216310"/>
              <a:gd name="connsiteY6" fmla="*/ 381017 h 638274"/>
              <a:gd name="connsiteX7" fmla="*/ 16284 w 216310"/>
              <a:gd name="connsiteY7" fmla="*/ 257192 h 638274"/>
              <a:gd name="connsiteX8" fmla="*/ 3584 w 216310"/>
              <a:gd name="connsiteY8" fmla="*/ 17 h 6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10" h="638274">
                <a:moveTo>
                  <a:pt x="3584" y="17"/>
                </a:moveTo>
                <a:cubicBezTo>
                  <a:pt x="1467" y="-2100"/>
                  <a:pt x="-3295" y="187342"/>
                  <a:pt x="3584" y="244492"/>
                </a:cubicBezTo>
                <a:cubicBezTo>
                  <a:pt x="10463" y="301642"/>
                  <a:pt x="39567" y="330746"/>
                  <a:pt x="44859" y="342917"/>
                </a:cubicBezTo>
                <a:cubicBezTo>
                  <a:pt x="50151" y="355088"/>
                  <a:pt x="6759" y="268305"/>
                  <a:pt x="35334" y="317517"/>
                </a:cubicBezTo>
                <a:cubicBezTo>
                  <a:pt x="63909" y="366730"/>
                  <a:pt x="215780" y="632900"/>
                  <a:pt x="216309" y="638192"/>
                </a:cubicBezTo>
                <a:cubicBezTo>
                  <a:pt x="216838" y="643484"/>
                  <a:pt x="65496" y="392129"/>
                  <a:pt x="38509" y="349267"/>
                </a:cubicBezTo>
                <a:cubicBezTo>
                  <a:pt x="11522" y="306405"/>
                  <a:pt x="58088" y="396363"/>
                  <a:pt x="54384" y="381017"/>
                </a:cubicBezTo>
                <a:cubicBezTo>
                  <a:pt x="50680" y="365671"/>
                  <a:pt x="23163" y="314342"/>
                  <a:pt x="16284" y="257192"/>
                </a:cubicBezTo>
                <a:cubicBezTo>
                  <a:pt x="9405" y="200042"/>
                  <a:pt x="5701" y="2134"/>
                  <a:pt x="3584" y="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A3D623F-69AC-4620-3977-E0BF87E96686}"/>
              </a:ext>
            </a:extLst>
          </p:cNvPr>
          <p:cNvSpPr/>
          <p:nvPr/>
        </p:nvSpPr>
        <p:spPr>
          <a:xfrm>
            <a:off x="3810744" y="3241072"/>
            <a:ext cx="117107" cy="711348"/>
          </a:xfrm>
          <a:custGeom>
            <a:avLst/>
            <a:gdLst>
              <a:gd name="connsiteX0" fmla="*/ 72281 w 117107"/>
              <a:gd name="connsiteY0" fmla="*/ 603 h 711348"/>
              <a:gd name="connsiteX1" fmla="*/ 8781 w 117107"/>
              <a:gd name="connsiteY1" fmla="*/ 251428 h 711348"/>
              <a:gd name="connsiteX2" fmla="*/ 5606 w 117107"/>
              <a:gd name="connsiteY2" fmla="*/ 203803 h 711348"/>
              <a:gd name="connsiteX3" fmla="*/ 56406 w 117107"/>
              <a:gd name="connsiteY3" fmla="*/ 441928 h 711348"/>
              <a:gd name="connsiteX4" fmla="*/ 40531 w 117107"/>
              <a:gd name="connsiteY4" fmla="*/ 346678 h 711348"/>
              <a:gd name="connsiteX5" fmla="*/ 113556 w 117107"/>
              <a:gd name="connsiteY5" fmla="*/ 699103 h 711348"/>
              <a:gd name="connsiteX6" fmla="*/ 97681 w 117107"/>
              <a:gd name="connsiteY6" fmla="*/ 597503 h 711348"/>
              <a:gd name="connsiteX7" fmla="*/ 27831 w 117107"/>
              <a:gd name="connsiteY7" fmla="*/ 276828 h 711348"/>
              <a:gd name="connsiteX8" fmla="*/ 46881 w 117107"/>
              <a:gd name="connsiteY8" fmla="*/ 337153 h 711348"/>
              <a:gd name="connsiteX9" fmla="*/ 50056 w 117107"/>
              <a:gd name="connsiteY9" fmla="*/ 219678 h 711348"/>
              <a:gd name="connsiteX10" fmla="*/ 40531 w 117107"/>
              <a:gd name="connsiteY10" fmla="*/ 181578 h 711348"/>
              <a:gd name="connsiteX11" fmla="*/ 72281 w 117107"/>
              <a:gd name="connsiteY11" fmla="*/ 603 h 7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107" h="711348">
                <a:moveTo>
                  <a:pt x="72281" y="603"/>
                </a:moveTo>
                <a:cubicBezTo>
                  <a:pt x="66989" y="12245"/>
                  <a:pt x="19893" y="217561"/>
                  <a:pt x="8781" y="251428"/>
                </a:cubicBezTo>
                <a:cubicBezTo>
                  <a:pt x="-2332" y="285295"/>
                  <a:pt x="-2331" y="172053"/>
                  <a:pt x="5606" y="203803"/>
                </a:cubicBezTo>
                <a:cubicBezTo>
                  <a:pt x="13543" y="235553"/>
                  <a:pt x="50585" y="418115"/>
                  <a:pt x="56406" y="441928"/>
                </a:cubicBezTo>
                <a:cubicBezTo>
                  <a:pt x="62227" y="465741"/>
                  <a:pt x="31006" y="303816"/>
                  <a:pt x="40531" y="346678"/>
                </a:cubicBezTo>
                <a:cubicBezTo>
                  <a:pt x="50056" y="389540"/>
                  <a:pt x="104031" y="657299"/>
                  <a:pt x="113556" y="699103"/>
                </a:cubicBezTo>
                <a:cubicBezTo>
                  <a:pt x="123081" y="740907"/>
                  <a:pt x="111969" y="667882"/>
                  <a:pt x="97681" y="597503"/>
                </a:cubicBezTo>
                <a:cubicBezTo>
                  <a:pt x="83394" y="527124"/>
                  <a:pt x="36298" y="320220"/>
                  <a:pt x="27831" y="276828"/>
                </a:cubicBezTo>
                <a:cubicBezTo>
                  <a:pt x="19364" y="233436"/>
                  <a:pt x="43177" y="346678"/>
                  <a:pt x="46881" y="337153"/>
                </a:cubicBezTo>
                <a:cubicBezTo>
                  <a:pt x="50585" y="327628"/>
                  <a:pt x="51114" y="245607"/>
                  <a:pt x="50056" y="219678"/>
                </a:cubicBezTo>
                <a:cubicBezTo>
                  <a:pt x="48998" y="193749"/>
                  <a:pt x="36827" y="213857"/>
                  <a:pt x="40531" y="181578"/>
                </a:cubicBezTo>
                <a:cubicBezTo>
                  <a:pt x="44235" y="149299"/>
                  <a:pt x="77573" y="-11039"/>
                  <a:pt x="72281" y="6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292010A-39F2-1AEA-7FF8-09C98888386A}"/>
              </a:ext>
            </a:extLst>
          </p:cNvPr>
          <p:cNvSpPr/>
          <p:nvPr/>
        </p:nvSpPr>
        <p:spPr>
          <a:xfrm>
            <a:off x="3936953" y="4111510"/>
            <a:ext cx="356823" cy="679645"/>
          </a:xfrm>
          <a:custGeom>
            <a:avLst/>
            <a:gdLst>
              <a:gd name="connsiteX0" fmla="*/ 47 w 356823"/>
              <a:gd name="connsiteY0" fmla="*/ 115 h 679645"/>
              <a:gd name="connsiteX1" fmla="*/ 28622 w 356823"/>
              <a:gd name="connsiteY1" fmla="*/ 276340 h 679645"/>
              <a:gd name="connsiteX2" fmla="*/ 76247 w 356823"/>
              <a:gd name="connsiteY2" fmla="*/ 466840 h 679645"/>
              <a:gd name="connsiteX3" fmla="*/ 76247 w 356823"/>
              <a:gd name="connsiteY3" fmla="*/ 419215 h 679645"/>
              <a:gd name="connsiteX4" fmla="*/ 139747 w 356823"/>
              <a:gd name="connsiteY4" fmla="*/ 520815 h 679645"/>
              <a:gd name="connsiteX5" fmla="*/ 184197 w 356823"/>
              <a:gd name="connsiteY5" fmla="*/ 565265 h 679645"/>
              <a:gd name="connsiteX6" fmla="*/ 203247 w 356823"/>
              <a:gd name="connsiteY6" fmla="*/ 622415 h 679645"/>
              <a:gd name="connsiteX7" fmla="*/ 187372 w 356823"/>
              <a:gd name="connsiteY7" fmla="*/ 628765 h 679645"/>
              <a:gd name="connsiteX8" fmla="*/ 355647 w 356823"/>
              <a:gd name="connsiteY8" fmla="*/ 679565 h 679645"/>
              <a:gd name="connsiteX9" fmla="*/ 257222 w 356823"/>
              <a:gd name="connsiteY9" fmla="*/ 638290 h 679645"/>
              <a:gd name="connsiteX10" fmla="*/ 161972 w 356823"/>
              <a:gd name="connsiteY10" fmla="*/ 555740 h 679645"/>
              <a:gd name="connsiteX11" fmla="*/ 82597 w 356823"/>
              <a:gd name="connsiteY11" fmla="*/ 425565 h 679645"/>
              <a:gd name="connsiteX12" fmla="*/ 98472 w 356823"/>
              <a:gd name="connsiteY12" fmla="*/ 457315 h 679645"/>
              <a:gd name="connsiteX13" fmla="*/ 63547 w 356823"/>
              <a:gd name="connsiteY13" fmla="*/ 336665 h 679645"/>
              <a:gd name="connsiteX14" fmla="*/ 22272 w 356823"/>
              <a:gd name="connsiteY14" fmla="*/ 228715 h 679645"/>
              <a:gd name="connsiteX15" fmla="*/ 34972 w 356823"/>
              <a:gd name="connsiteY15" fmla="*/ 241415 h 679645"/>
              <a:gd name="connsiteX16" fmla="*/ 47 w 356823"/>
              <a:gd name="connsiteY16" fmla="*/ 115 h 6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6823" h="679645">
                <a:moveTo>
                  <a:pt x="47" y="115"/>
                </a:moveTo>
                <a:cubicBezTo>
                  <a:pt x="-1011" y="5936"/>
                  <a:pt x="15922" y="198553"/>
                  <a:pt x="28622" y="276340"/>
                </a:cubicBezTo>
                <a:cubicBezTo>
                  <a:pt x="41322" y="354128"/>
                  <a:pt x="68310" y="443028"/>
                  <a:pt x="76247" y="466840"/>
                </a:cubicBezTo>
                <a:cubicBezTo>
                  <a:pt x="84185" y="490653"/>
                  <a:pt x="65664" y="410219"/>
                  <a:pt x="76247" y="419215"/>
                </a:cubicBezTo>
                <a:cubicBezTo>
                  <a:pt x="86830" y="428211"/>
                  <a:pt x="121755" y="496473"/>
                  <a:pt x="139747" y="520815"/>
                </a:cubicBezTo>
                <a:cubicBezTo>
                  <a:pt x="157739" y="545157"/>
                  <a:pt x="173614" y="548332"/>
                  <a:pt x="184197" y="565265"/>
                </a:cubicBezTo>
                <a:cubicBezTo>
                  <a:pt x="194780" y="582198"/>
                  <a:pt x="203247" y="622415"/>
                  <a:pt x="203247" y="622415"/>
                </a:cubicBezTo>
                <a:cubicBezTo>
                  <a:pt x="203776" y="632998"/>
                  <a:pt x="161972" y="619240"/>
                  <a:pt x="187372" y="628765"/>
                </a:cubicBezTo>
                <a:cubicBezTo>
                  <a:pt x="212772" y="638290"/>
                  <a:pt x="344005" y="677978"/>
                  <a:pt x="355647" y="679565"/>
                </a:cubicBezTo>
                <a:cubicBezTo>
                  <a:pt x="367289" y="681152"/>
                  <a:pt x="289501" y="658928"/>
                  <a:pt x="257222" y="638290"/>
                </a:cubicBezTo>
                <a:cubicBezTo>
                  <a:pt x="224943" y="617653"/>
                  <a:pt x="191076" y="591194"/>
                  <a:pt x="161972" y="555740"/>
                </a:cubicBezTo>
                <a:cubicBezTo>
                  <a:pt x="132868" y="520286"/>
                  <a:pt x="93180" y="441969"/>
                  <a:pt x="82597" y="425565"/>
                </a:cubicBezTo>
                <a:cubicBezTo>
                  <a:pt x="72014" y="409161"/>
                  <a:pt x="101647" y="472132"/>
                  <a:pt x="98472" y="457315"/>
                </a:cubicBezTo>
                <a:cubicBezTo>
                  <a:pt x="95297" y="442498"/>
                  <a:pt x="76247" y="374765"/>
                  <a:pt x="63547" y="336665"/>
                </a:cubicBezTo>
                <a:cubicBezTo>
                  <a:pt x="50847" y="298565"/>
                  <a:pt x="27034" y="244590"/>
                  <a:pt x="22272" y="228715"/>
                </a:cubicBezTo>
                <a:cubicBezTo>
                  <a:pt x="17510" y="212840"/>
                  <a:pt x="36030" y="273165"/>
                  <a:pt x="34972" y="241415"/>
                </a:cubicBezTo>
                <a:cubicBezTo>
                  <a:pt x="33914" y="209665"/>
                  <a:pt x="1105" y="-5706"/>
                  <a:pt x="47" y="1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A27FBD9-0411-3426-4B10-64A3CE94282D}"/>
              </a:ext>
            </a:extLst>
          </p:cNvPr>
          <p:cNvSpPr/>
          <p:nvPr/>
        </p:nvSpPr>
        <p:spPr>
          <a:xfrm>
            <a:off x="4990573" y="3619452"/>
            <a:ext cx="57717" cy="297597"/>
          </a:xfrm>
          <a:custGeom>
            <a:avLst/>
            <a:gdLst>
              <a:gd name="connsiteX0" fmla="*/ 16402 w 57717"/>
              <a:gd name="connsiteY0" fmla="*/ 48 h 297597"/>
              <a:gd name="connsiteX1" fmla="*/ 22752 w 57717"/>
              <a:gd name="connsiteY1" fmla="*/ 155623 h 297597"/>
              <a:gd name="connsiteX2" fmla="*/ 57677 w 57717"/>
              <a:gd name="connsiteY2" fmla="*/ 295323 h 297597"/>
              <a:gd name="connsiteX3" fmla="*/ 29102 w 57717"/>
              <a:gd name="connsiteY3" fmla="*/ 238173 h 297597"/>
              <a:gd name="connsiteX4" fmla="*/ 527 w 57717"/>
              <a:gd name="connsiteY4" fmla="*/ 184198 h 297597"/>
              <a:gd name="connsiteX5" fmla="*/ 10052 w 57717"/>
              <a:gd name="connsiteY5" fmla="*/ 212773 h 297597"/>
              <a:gd name="connsiteX6" fmla="*/ 3702 w 57717"/>
              <a:gd name="connsiteY6" fmla="*/ 139748 h 297597"/>
              <a:gd name="connsiteX7" fmla="*/ 16402 w 57717"/>
              <a:gd name="connsiteY7" fmla="*/ 48 h 29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17" h="297597">
                <a:moveTo>
                  <a:pt x="16402" y="48"/>
                </a:moveTo>
                <a:cubicBezTo>
                  <a:pt x="19577" y="2694"/>
                  <a:pt x="15873" y="106411"/>
                  <a:pt x="22752" y="155623"/>
                </a:cubicBezTo>
                <a:cubicBezTo>
                  <a:pt x="29631" y="204835"/>
                  <a:pt x="56619" y="281565"/>
                  <a:pt x="57677" y="295323"/>
                </a:cubicBezTo>
                <a:cubicBezTo>
                  <a:pt x="58735" y="309081"/>
                  <a:pt x="38627" y="256694"/>
                  <a:pt x="29102" y="238173"/>
                </a:cubicBezTo>
                <a:cubicBezTo>
                  <a:pt x="19577" y="219652"/>
                  <a:pt x="3702" y="188431"/>
                  <a:pt x="527" y="184198"/>
                </a:cubicBezTo>
                <a:cubicBezTo>
                  <a:pt x="-2648" y="179965"/>
                  <a:pt x="9523" y="220181"/>
                  <a:pt x="10052" y="212773"/>
                </a:cubicBezTo>
                <a:cubicBezTo>
                  <a:pt x="10581" y="205365"/>
                  <a:pt x="2114" y="174673"/>
                  <a:pt x="3702" y="139748"/>
                </a:cubicBezTo>
                <a:cubicBezTo>
                  <a:pt x="5290" y="104823"/>
                  <a:pt x="13227" y="-2598"/>
                  <a:pt x="16402" y="4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E8B79A91-CECB-A0AE-D3A0-F30E194E7A74}"/>
              </a:ext>
            </a:extLst>
          </p:cNvPr>
          <p:cNvSpPr/>
          <p:nvPr/>
        </p:nvSpPr>
        <p:spPr>
          <a:xfrm>
            <a:off x="5022817" y="4946315"/>
            <a:ext cx="298573" cy="172910"/>
          </a:xfrm>
          <a:custGeom>
            <a:avLst/>
            <a:gdLst>
              <a:gd name="connsiteX0" fmla="*/ 33 w 298573"/>
              <a:gd name="connsiteY0" fmla="*/ 335 h 172910"/>
              <a:gd name="connsiteX1" fmla="*/ 114333 w 298573"/>
              <a:gd name="connsiteY1" fmla="*/ 108285 h 172910"/>
              <a:gd name="connsiteX2" fmla="*/ 104808 w 298573"/>
              <a:gd name="connsiteY2" fmla="*/ 82885 h 172910"/>
              <a:gd name="connsiteX3" fmla="*/ 241333 w 298573"/>
              <a:gd name="connsiteY3" fmla="*/ 89235 h 172910"/>
              <a:gd name="connsiteX4" fmla="*/ 161958 w 298573"/>
              <a:gd name="connsiteY4" fmla="*/ 95585 h 172910"/>
              <a:gd name="connsiteX5" fmla="*/ 228633 w 298573"/>
              <a:gd name="connsiteY5" fmla="*/ 136860 h 172910"/>
              <a:gd name="connsiteX6" fmla="*/ 168308 w 298573"/>
              <a:gd name="connsiteY6" fmla="*/ 133685 h 172910"/>
              <a:gd name="connsiteX7" fmla="*/ 298483 w 298573"/>
              <a:gd name="connsiteY7" fmla="*/ 171785 h 172910"/>
              <a:gd name="connsiteX8" fmla="*/ 187358 w 298573"/>
              <a:gd name="connsiteY8" fmla="*/ 159085 h 172910"/>
              <a:gd name="connsiteX9" fmla="*/ 98458 w 298573"/>
              <a:gd name="connsiteY9" fmla="*/ 120985 h 172910"/>
              <a:gd name="connsiteX10" fmla="*/ 127033 w 298573"/>
              <a:gd name="connsiteY10" fmla="*/ 149560 h 172910"/>
              <a:gd name="connsiteX11" fmla="*/ 33 w 298573"/>
              <a:gd name="connsiteY11" fmla="*/ 335 h 17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8573" h="172910">
                <a:moveTo>
                  <a:pt x="33" y="335"/>
                </a:moveTo>
                <a:cubicBezTo>
                  <a:pt x="-2084" y="-6544"/>
                  <a:pt x="96871" y="94527"/>
                  <a:pt x="114333" y="108285"/>
                </a:cubicBezTo>
                <a:cubicBezTo>
                  <a:pt x="131795" y="122043"/>
                  <a:pt x="83641" y="86060"/>
                  <a:pt x="104808" y="82885"/>
                </a:cubicBezTo>
                <a:cubicBezTo>
                  <a:pt x="125975" y="79710"/>
                  <a:pt x="231808" y="87118"/>
                  <a:pt x="241333" y="89235"/>
                </a:cubicBezTo>
                <a:cubicBezTo>
                  <a:pt x="250858" y="91352"/>
                  <a:pt x="164075" y="87648"/>
                  <a:pt x="161958" y="95585"/>
                </a:cubicBezTo>
                <a:cubicBezTo>
                  <a:pt x="159841" y="103522"/>
                  <a:pt x="227575" y="130510"/>
                  <a:pt x="228633" y="136860"/>
                </a:cubicBezTo>
                <a:cubicBezTo>
                  <a:pt x="229691" y="143210"/>
                  <a:pt x="156666" y="127864"/>
                  <a:pt x="168308" y="133685"/>
                </a:cubicBezTo>
                <a:cubicBezTo>
                  <a:pt x="179950" y="139506"/>
                  <a:pt x="295308" y="167552"/>
                  <a:pt x="298483" y="171785"/>
                </a:cubicBezTo>
                <a:cubicBezTo>
                  <a:pt x="301658" y="176018"/>
                  <a:pt x="220695" y="167552"/>
                  <a:pt x="187358" y="159085"/>
                </a:cubicBezTo>
                <a:cubicBezTo>
                  <a:pt x="154021" y="150618"/>
                  <a:pt x="108512" y="122572"/>
                  <a:pt x="98458" y="120985"/>
                </a:cubicBezTo>
                <a:cubicBezTo>
                  <a:pt x="88404" y="119398"/>
                  <a:pt x="141320" y="166493"/>
                  <a:pt x="127033" y="149560"/>
                </a:cubicBezTo>
                <a:cubicBezTo>
                  <a:pt x="112746" y="132627"/>
                  <a:pt x="2150" y="7214"/>
                  <a:pt x="33" y="335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B306E24F-78CE-3C7B-F548-D6CA609514AC}"/>
              </a:ext>
            </a:extLst>
          </p:cNvPr>
          <p:cNvSpPr/>
          <p:nvPr/>
        </p:nvSpPr>
        <p:spPr>
          <a:xfrm>
            <a:off x="5441406" y="5086321"/>
            <a:ext cx="92970" cy="178902"/>
          </a:xfrm>
          <a:custGeom>
            <a:avLst/>
            <a:gdLst>
              <a:gd name="connsiteX0" fmla="*/ 35469 w 92970"/>
              <a:gd name="connsiteY0" fmla="*/ 29 h 178902"/>
              <a:gd name="connsiteX1" fmla="*/ 32294 w 92970"/>
              <a:gd name="connsiteY1" fmla="*/ 92104 h 178902"/>
              <a:gd name="connsiteX2" fmla="*/ 92619 w 92970"/>
              <a:gd name="connsiteY2" fmla="*/ 177829 h 178902"/>
              <a:gd name="connsiteX3" fmla="*/ 54519 w 92970"/>
              <a:gd name="connsiteY3" fmla="*/ 136554 h 178902"/>
              <a:gd name="connsiteX4" fmla="*/ 544 w 92970"/>
              <a:gd name="connsiteY4" fmla="*/ 82579 h 178902"/>
              <a:gd name="connsiteX5" fmla="*/ 35469 w 92970"/>
              <a:gd name="connsiteY5" fmla="*/ 29 h 17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70" h="178902">
                <a:moveTo>
                  <a:pt x="35469" y="29"/>
                </a:moveTo>
                <a:cubicBezTo>
                  <a:pt x="40761" y="1616"/>
                  <a:pt x="22769" y="62471"/>
                  <a:pt x="32294" y="92104"/>
                </a:cubicBezTo>
                <a:cubicBezTo>
                  <a:pt x="41819" y="121737"/>
                  <a:pt x="88915" y="170421"/>
                  <a:pt x="92619" y="177829"/>
                </a:cubicBezTo>
                <a:cubicBezTo>
                  <a:pt x="96323" y="185237"/>
                  <a:pt x="69865" y="152429"/>
                  <a:pt x="54519" y="136554"/>
                </a:cubicBezTo>
                <a:cubicBezTo>
                  <a:pt x="39173" y="120679"/>
                  <a:pt x="5836" y="103216"/>
                  <a:pt x="544" y="82579"/>
                </a:cubicBezTo>
                <a:cubicBezTo>
                  <a:pt x="-4748" y="61942"/>
                  <a:pt x="30177" y="-1558"/>
                  <a:pt x="35469" y="29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9D30CA3-B961-EC80-ED0E-92A0D1843698}"/>
              </a:ext>
            </a:extLst>
          </p:cNvPr>
          <p:cNvSpPr/>
          <p:nvPr/>
        </p:nvSpPr>
        <p:spPr>
          <a:xfrm>
            <a:off x="5647551" y="5156191"/>
            <a:ext cx="396343" cy="108017"/>
          </a:xfrm>
          <a:custGeom>
            <a:avLst/>
            <a:gdLst>
              <a:gd name="connsiteX0" fmla="*/ 3949 w 396343"/>
              <a:gd name="connsiteY0" fmla="*/ 107959 h 108017"/>
              <a:gd name="connsiteX1" fmla="*/ 61099 w 396343"/>
              <a:gd name="connsiteY1" fmla="*/ 41284 h 108017"/>
              <a:gd name="connsiteX2" fmla="*/ 391299 w 396343"/>
              <a:gd name="connsiteY2" fmla="*/ 31759 h 108017"/>
              <a:gd name="connsiteX3" fmla="*/ 254774 w 396343"/>
              <a:gd name="connsiteY3" fmla="*/ 25409 h 108017"/>
              <a:gd name="connsiteX4" fmla="*/ 169049 w 396343"/>
              <a:gd name="connsiteY4" fmla="*/ 9 h 108017"/>
              <a:gd name="connsiteX5" fmla="*/ 115074 w 396343"/>
              <a:gd name="connsiteY5" fmla="*/ 28584 h 108017"/>
              <a:gd name="connsiteX6" fmla="*/ 3949 w 396343"/>
              <a:gd name="connsiteY6" fmla="*/ 107959 h 10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343" h="108017">
                <a:moveTo>
                  <a:pt x="3949" y="107959"/>
                </a:moveTo>
                <a:cubicBezTo>
                  <a:pt x="-5047" y="110076"/>
                  <a:pt x="-3459" y="53984"/>
                  <a:pt x="61099" y="41284"/>
                </a:cubicBezTo>
                <a:cubicBezTo>
                  <a:pt x="125657" y="28584"/>
                  <a:pt x="359020" y="34405"/>
                  <a:pt x="391299" y="31759"/>
                </a:cubicBezTo>
                <a:cubicBezTo>
                  <a:pt x="423578" y="29113"/>
                  <a:pt x="291816" y="30701"/>
                  <a:pt x="254774" y="25409"/>
                </a:cubicBezTo>
                <a:cubicBezTo>
                  <a:pt x="217732" y="20117"/>
                  <a:pt x="192332" y="-520"/>
                  <a:pt x="169049" y="9"/>
                </a:cubicBezTo>
                <a:cubicBezTo>
                  <a:pt x="145766" y="538"/>
                  <a:pt x="141003" y="15355"/>
                  <a:pt x="115074" y="28584"/>
                </a:cubicBezTo>
                <a:cubicBezTo>
                  <a:pt x="89145" y="41813"/>
                  <a:pt x="12945" y="105842"/>
                  <a:pt x="3949" y="10795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14D85028-C6F4-C7C4-FB49-A55ADA14AC7F}"/>
              </a:ext>
            </a:extLst>
          </p:cNvPr>
          <p:cNvSpPr/>
          <p:nvPr/>
        </p:nvSpPr>
        <p:spPr>
          <a:xfrm>
            <a:off x="5676816" y="4987618"/>
            <a:ext cx="224428" cy="75009"/>
          </a:xfrm>
          <a:custGeom>
            <a:avLst/>
            <a:gdLst>
              <a:gd name="connsiteX0" fmla="*/ 84 w 224428"/>
              <a:gd name="connsiteY0" fmla="*/ 307 h 75009"/>
              <a:gd name="connsiteX1" fmla="*/ 73109 w 224428"/>
              <a:gd name="connsiteY1" fmla="*/ 47932 h 75009"/>
              <a:gd name="connsiteX2" fmla="*/ 222334 w 224428"/>
              <a:gd name="connsiteY2" fmla="*/ 66982 h 75009"/>
              <a:gd name="connsiteX3" fmla="*/ 155659 w 224428"/>
              <a:gd name="connsiteY3" fmla="*/ 66982 h 75009"/>
              <a:gd name="connsiteX4" fmla="*/ 85809 w 224428"/>
              <a:gd name="connsiteY4" fmla="*/ 73332 h 75009"/>
              <a:gd name="connsiteX5" fmla="*/ 84 w 224428"/>
              <a:gd name="connsiteY5" fmla="*/ 307 h 7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428" h="75009">
                <a:moveTo>
                  <a:pt x="84" y="307"/>
                </a:moveTo>
                <a:cubicBezTo>
                  <a:pt x="-2033" y="-3926"/>
                  <a:pt x="36067" y="36820"/>
                  <a:pt x="73109" y="47932"/>
                </a:cubicBezTo>
                <a:cubicBezTo>
                  <a:pt x="110151" y="59044"/>
                  <a:pt x="208576" y="63807"/>
                  <a:pt x="222334" y="66982"/>
                </a:cubicBezTo>
                <a:cubicBezTo>
                  <a:pt x="236092" y="70157"/>
                  <a:pt x="178413" y="65924"/>
                  <a:pt x="155659" y="66982"/>
                </a:cubicBezTo>
                <a:cubicBezTo>
                  <a:pt x="132905" y="68040"/>
                  <a:pt x="109622" y="79153"/>
                  <a:pt x="85809" y="73332"/>
                </a:cubicBezTo>
                <a:cubicBezTo>
                  <a:pt x="61996" y="67511"/>
                  <a:pt x="2201" y="4540"/>
                  <a:pt x="84" y="3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03A84BD-AE9E-DEFF-5E8B-3373C65DC7A0}"/>
              </a:ext>
            </a:extLst>
          </p:cNvPr>
          <p:cNvSpPr/>
          <p:nvPr/>
        </p:nvSpPr>
        <p:spPr>
          <a:xfrm>
            <a:off x="5863998" y="4416267"/>
            <a:ext cx="139882" cy="187340"/>
          </a:xfrm>
          <a:custGeom>
            <a:avLst/>
            <a:gdLst>
              <a:gd name="connsiteX0" fmla="*/ 3402 w 139882"/>
              <a:gd name="connsiteY0" fmla="*/ 158 h 187340"/>
              <a:gd name="connsiteX1" fmla="*/ 12927 w 139882"/>
              <a:gd name="connsiteY1" fmla="*/ 108108 h 187340"/>
              <a:gd name="connsiteX2" fmla="*/ 133577 w 139882"/>
              <a:gd name="connsiteY2" fmla="*/ 184308 h 187340"/>
              <a:gd name="connsiteX3" fmla="*/ 111352 w 139882"/>
              <a:gd name="connsiteY3" fmla="*/ 168433 h 187340"/>
              <a:gd name="connsiteX4" fmla="*/ 12927 w 139882"/>
              <a:gd name="connsiteY4" fmla="*/ 133508 h 187340"/>
              <a:gd name="connsiteX5" fmla="*/ 3402 w 139882"/>
              <a:gd name="connsiteY5" fmla="*/ 158 h 18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82" h="187340">
                <a:moveTo>
                  <a:pt x="3402" y="158"/>
                </a:moveTo>
                <a:cubicBezTo>
                  <a:pt x="3402" y="-4075"/>
                  <a:pt x="-8769" y="77416"/>
                  <a:pt x="12927" y="108108"/>
                </a:cubicBezTo>
                <a:cubicBezTo>
                  <a:pt x="34623" y="138800"/>
                  <a:pt x="117173" y="174254"/>
                  <a:pt x="133577" y="184308"/>
                </a:cubicBezTo>
                <a:cubicBezTo>
                  <a:pt x="149981" y="194362"/>
                  <a:pt x="131460" y="176900"/>
                  <a:pt x="111352" y="168433"/>
                </a:cubicBezTo>
                <a:cubicBezTo>
                  <a:pt x="91244" y="159966"/>
                  <a:pt x="30390" y="156262"/>
                  <a:pt x="12927" y="133508"/>
                </a:cubicBezTo>
                <a:cubicBezTo>
                  <a:pt x="-4536" y="110754"/>
                  <a:pt x="3402" y="4391"/>
                  <a:pt x="3402" y="158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9829044-E6CD-638E-95FE-964D7709C669}"/>
              </a:ext>
            </a:extLst>
          </p:cNvPr>
          <p:cNvSpPr/>
          <p:nvPr/>
        </p:nvSpPr>
        <p:spPr>
          <a:xfrm>
            <a:off x="5848231" y="4697070"/>
            <a:ext cx="168562" cy="103541"/>
          </a:xfrm>
          <a:custGeom>
            <a:avLst/>
            <a:gdLst>
              <a:gd name="connsiteX0" fmla="*/ 119 w 168562"/>
              <a:gd name="connsiteY0" fmla="*/ 5105 h 103541"/>
              <a:gd name="connsiteX1" fmla="*/ 85844 w 168562"/>
              <a:gd name="connsiteY1" fmla="*/ 14630 h 103541"/>
              <a:gd name="connsiteX2" fmla="*/ 168394 w 168562"/>
              <a:gd name="connsiteY2" fmla="*/ 103530 h 103541"/>
              <a:gd name="connsiteX3" fmla="*/ 104894 w 168562"/>
              <a:gd name="connsiteY3" fmla="*/ 8280 h 103541"/>
              <a:gd name="connsiteX4" fmla="*/ 119 w 168562"/>
              <a:gd name="connsiteY4" fmla="*/ 5105 h 10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62" h="103541">
                <a:moveTo>
                  <a:pt x="119" y="5105"/>
                </a:moveTo>
                <a:cubicBezTo>
                  <a:pt x="-3056" y="6163"/>
                  <a:pt x="57798" y="-1774"/>
                  <a:pt x="85844" y="14630"/>
                </a:cubicBezTo>
                <a:cubicBezTo>
                  <a:pt x="113890" y="31034"/>
                  <a:pt x="165219" y="104588"/>
                  <a:pt x="168394" y="103530"/>
                </a:cubicBezTo>
                <a:cubicBezTo>
                  <a:pt x="171569" y="102472"/>
                  <a:pt x="129236" y="24155"/>
                  <a:pt x="104894" y="8280"/>
                </a:cubicBezTo>
                <a:cubicBezTo>
                  <a:pt x="80552" y="-7595"/>
                  <a:pt x="3294" y="4047"/>
                  <a:pt x="119" y="5105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CB7F293-AD85-4B8C-F78E-B634D6A213B5}"/>
              </a:ext>
            </a:extLst>
          </p:cNvPr>
          <p:cNvSpPr/>
          <p:nvPr/>
        </p:nvSpPr>
        <p:spPr>
          <a:xfrm>
            <a:off x="5873713" y="4829164"/>
            <a:ext cx="112062" cy="244495"/>
          </a:xfrm>
          <a:custGeom>
            <a:avLst/>
            <a:gdLst>
              <a:gd name="connsiteX0" fmla="*/ 37 w 112062"/>
              <a:gd name="connsiteY0" fmla="*/ 11 h 244495"/>
              <a:gd name="connsiteX1" fmla="*/ 98462 w 112062"/>
              <a:gd name="connsiteY1" fmla="*/ 111136 h 244495"/>
              <a:gd name="connsiteX2" fmla="*/ 69887 w 112062"/>
              <a:gd name="connsiteY2" fmla="*/ 244486 h 244495"/>
              <a:gd name="connsiteX3" fmla="*/ 111162 w 112062"/>
              <a:gd name="connsiteY3" fmla="*/ 117486 h 244495"/>
              <a:gd name="connsiteX4" fmla="*/ 37 w 112062"/>
              <a:gd name="connsiteY4" fmla="*/ 11 h 24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62" h="244495">
                <a:moveTo>
                  <a:pt x="37" y="11"/>
                </a:moveTo>
                <a:cubicBezTo>
                  <a:pt x="-2080" y="-1047"/>
                  <a:pt x="86820" y="70390"/>
                  <a:pt x="98462" y="111136"/>
                </a:cubicBezTo>
                <a:cubicBezTo>
                  <a:pt x="110104" y="151882"/>
                  <a:pt x="67770" y="243428"/>
                  <a:pt x="69887" y="244486"/>
                </a:cubicBezTo>
                <a:cubicBezTo>
                  <a:pt x="72004" y="245544"/>
                  <a:pt x="119099" y="158232"/>
                  <a:pt x="111162" y="117486"/>
                </a:cubicBezTo>
                <a:cubicBezTo>
                  <a:pt x="103225" y="76740"/>
                  <a:pt x="2154" y="1069"/>
                  <a:pt x="37" y="11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B34C06E0-C1EC-99CD-FD8E-A41C78750062}"/>
              </a:ext>
            </a:extLst>
          </p:cNvPr>
          <p:cNvSpPr/>
          <p:nvPr/>
        </p:nvSpPr>
        <p:spPr>
          <a:xfrm>
            <a:off x="5730545" y="3313071"/>
            <a:ext cx="223219" cy="100269"/>
          </a:xfrm>
          <a:custGeom>
            <a:avLst/>
            <a:gdLst>
              <a:gd name="connsiteX0" fmla="*/ 330 w 223219"/>
              <a:gd name="connsiteY0" fmla="*/ 100054 h 100269"/>
              <a:gd name="connsiteX1" fmla="*/ 117805 w 223219"/>
              <a:gd name="connsiteY1" fmla="*/ 30204 h 100269"/>
              <a:gd name="connsiteX2" fmla="*/ 222580 w 223219"/>
              <a:gd name="connsiteY2" fmla="*/ 11154 h 100269"/>
              <a:gd name="connsiteX3" fmla="*/ 155905 w 223219"/>
              <a:gd name="connsiteY3" fmla="*/ 4804 h 100269"/>
              <a:gd name="connsiteX4" fmla="*/ 330 w 223219"/>
              <a:gd name="connsiteY4" fmla="*/ 100054 h 10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19" h="100269">
                <a:moveTo>
                  <a:pt x="330" y="100054"/>
                </a:moveTo>
                <a:cubicBezTo>
                  <a:pt x="-6020" y="104287"/>
                  <a:pt x="80763" y="45021"/>
                  <a:pt x="117805" y="30204"/>
                </a:cubicBezTo>
                <a:cubicBezTo>
                  <a:pt x="154847" y="15387"/>
                  <a:pt x="216230" y="15387"/>
                  <a:pt x="222580" y="11154"/>
                </a:cubicBezTo>
                <a:cubicBezTo>
                  <a:pt x="228930" y="6921"/>
                  <a:pt x="186597" y="-7367"/>
                  <a:pt x="155905" y="4804"/>
                </a:cubicBezTo>
                <a:cubicBezTo>
                  <a:pt x="125213" y="16975"/>
                  <a:pt x="6680" y="95821"/>
                  <a:pt x="330" y="1000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2F290422-9785-1BF1-3B26-7398B56ED714}"/>
              </a:ext>
            </a:extLst>
          </p:cNvPr>
          <p:cNvSpPr/>
          <p:nvPr/>
        </p:nvSpPr>
        <p:spPr>
          <a:xfrm>
            <a:off x="4088556" y="3755719"/>
            <a:ext cx="197703" cy="256174"/>
          </a:xfrm>
          <a:custGeom>
            <a:avLst/>
            <a:gdLst>
              <a:gd name="connsiteX0" fmla="*/ 197694 w 197703"/>
              <a:gd name="connsiteY0" fmla="*/ 306 h 256174"/>
              <a:gd name="connsiteX1" fmla="*/ 86569 w 197703"/>
              <a:gd name="connsiteY1" fmla="*/ 76506 h 256174"/>
              <a:gd name="connsiteX2" fmla="*/ 26244 w 197703"/>
              <a:gd name="connsiteY2" fmla="*/ 98731 h 256174"/>
              <a:gd name="connsiteX3" fmla="*/ 70694 w 197703"/>
              <a:gd name="connsiteY3" fmla="*/ 86031 h 256174"/>
              <a:gd name="connsiteX4" fmla="*/ 45294 w 197703"/>
              <a:gd name="connsiteY4" fmla="*/ 120956 h 256174"/>
              <a:gd name="connsiteX5" fmla="*/ 26244 w 197703"/>
              <a:gd name="connsiteY5" fmla="*/ 149531 h 256174"/>
              <a:gd name="connsiteX6" fmla="*/ 844 w 197703"/>
              <a:gd name="connsiteY6" fmla="*/ 254306 h 256174"/>
              <a:gd name="connsiteX7" fmla="*/ 13544 w 197703"/>
              <a:gd name="connsiteY7" fmla="*/ 206681 h 256174"/>
              <a:gd name="connsiteX8" fmla="*/ 83394 w 197703"/>
              <a:gd name="connsiteY8" fmla="*/ 82856 h 256174"/>
              <a:gd name="connsiteX9" fmla="*/ 51644 w 197703"/>
              <a:gd name="connsiteY9" fmla="*/ 101906 h 256174"/>
              <a:gd name="connsiteX10" fmla="*/ 92919 w 197703"/>
              <a:gd name="connsiteY10" fmla="*/ 51106 h 256174"/>
              <a:gd name="connsiteX11" fmla="*/ 197694 w 197703"/>
              <a:gd name="connsiteY11" fmla="*/ 306 h 25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703" h="256174">
                <a:moveTo>
                  <a:pt x="197694" y="306"/>
                </a:moveTo>
                <a:cubicBezTo>
                  <a:pt x="196636" y="4539"/>
                  <a:pt x="115144" y="60102"/>
                  <a:pt x="86569" y="76506"/>
                </a:cubicBezTo>
                <a:cubicBezTo>
                  <a:pt x="57994" y="92910"/>
                  <a:pt x="28890" y="97144"/>
                  <a:pt x="26244" y="98731"/>
                </a:cubicBezTo>
                <a:cubicBezTo>
                  <a:pt x="23598" y="100319"/>
                  <a:pt x="67519" y="82327"/>
                  <a:pt x="70694" y="86031"/>
                </a:cubicBezTo>
                <a:cubicBezTo>
                  <a:pt x="73869" y="89735"/>
                  <a:pt x="52702" y="110373"/>
                  <a:pt x="45294" y="120956"/>
                </a:cubicBezTo>
                <a:cubicBezTo>
                  <a:pt x="37886" y="131539"/>
                  <a:pt x="33652" y="127306"/>
                  <a:pt x="26244" y="149531"/>
                </a:cubicBezTo>
                <a:cubicBezTo>
                  <a:pt x="18836" y="171756"/>
                  <a:pt x="2961" y="244781"/>
                  <a:pt x="844" y="254306"/>
                </a:cubicBezTo>
                <a:cubicBezTo>
                  <a:pt x="-1273" y="263831"/>
                  <a:pt x="-214" y="235256"/>
                  <a:pt x="13544" y="206681"/>
                </a:cubicBezTo>
                <a:cubicBezTo>
                  <a:pt x="27302" y="178106"/>
                  <a:pt x="77044" y="100318"/>
                  <a:pt x="83394" y="82856"/>
                </a:cubicBezTo>
                <a:cubicBezTo>
                  <a:pt x="89744" y="65394"/>
                  <a:pt x="50057" y="107198"/>
                  <a:pt x="51644" y="101906"/>
                </a:cubicBezTo>
                <a:cubicBezTo>
                  <a:pt x="53231" y="96614"/>
                  <a:pt x="72282" y="65393"/>
                  <a:pt x="92919" y="51106"/>
                </a:cubicBezTo>
                <a:cubicBezTo>
                  <a:pt x="113556" y="36819"/>
                  <a:pt x="198752" y="-3927"/>
                  <a:pt x="197694" y="3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3D5A893-30A2-FE46-7467-E13FD6A9B33B}"/>
              </a:ext>
            </a:extLst>
          </p:cNvPr>
          <p:cNvSpPr/>
          <p:nvPr/>
        </p:nvSpPr>
        <p:spPr>
          <a:xfrm>
            <a:off x="3829177" y="2256895"/>
            <a:ext cx="1005265" cy="1269097"/>
          </a:xfrm>
          <a:custGeom>
            <a:avLst/>
            <a:gdLst>
              <a:gd name="connsiteX0" fmla="*/ 1003173 w 1005265"/>
              <a:gd name="connsiteY0" fmla="*/ 35455 h 1269097"/>
              <a:gd name="connsiteX1" fmla="*/ 399923 w 1005265"/>
              <a:gd name="connsiteY1" fmla="*/ 372005 h 1269097"/>
              <a:gd name="connsiteX2" fmla="*/ 495173 w 1005265"/>
              <a:gd name="connsiteY2" fmla="*/ 318030 h 1269097"/>
              <a:gd name="connsiteX3" fmla="*/ 304673 w 1005265"/>
              <a:gd name="connsiteY3" fmla="*/ 546630 h 1269097"/>
              <a:gd name="connsiteX4" fmla="*/ 364998 w 1005265"/>
              <a:gd name="connsiteY4" fmla="*/ 495830 h 1269097"/>
              <a:gd name="connsiteX5" fmla="*/ 187198 w 1005265"/>
              <a:gd name="connsiteY5" fmla="*/ 775230 h 1269097"/>
              <a:gd name="connsiteX6" fmla="*/ 209423 w 1005265"/>
              <a:gd name="connsiteY6" fmla="*/ 711730 h 1269097"/>
              <a:gd name="connsiteX7" fmla="*/ 101473 w 1005265"/>
              <a:gd name="connsiteY7" fmla="*/ 1184805 h 1269097"/>
              <a:gd name="connsiteX8" fmla="*/ 104648 w 1005265"/>
              <a:gd name="connsiteY8" fmla="*/ 1070505 h 1269097"/>
              <a:gd name="connsiteX9" fmla="*/ 76073 w 1005265"/>
              <a:gd name="connsiteY9" fmla="*/ 886355 h 1269097"/>
              <a:gd name="connsiteX10" fmla="*/ 6223 w 1005265"/>
              <a:gd name="connsiteY10" fmla="*/ 1261005 h 1269097"/>
              <a:gd name="connsiteX11" fmla="*/ 22098 w 1005265"/>
              <a:gd name="connsiteY11" fmla="*/ 1080030 h 1269097"/>
              <a:gd name="connsiteX12" fmla="*/ 171323 w 1005265"/>
              <a:gd name="connsiteY12" fmla="*/ 372005 h 1269097"/>
              <a:gd name="connsiteX13" fmla="*/ 161798 w 1005265"/>
              <a:gd name="connsiteY13" fmla="*/ 419630 h 1269097"/>
              <a:gd name="connsiteX14" fmla="*/ 565023 w 1005265"/>
              <a:gd name="connsiteY14" fmla="*/ 76730 h 1269097"/>
              <a:gd name="connsiteX15" fmla="*/ 441198 w 1005265"/>
              <a:gd name="connsiteY15" fmla="*/ 108480 h 1269097"/>
              <a:gd name="connsiteX16" fmla="*/ 787273 w 1005265"/>
              <a:gd name="connsiteY16" fmla="*/ 29105 h 1269097"/>
              <a:gd name="connsiteX17" fmla="*/ 606298 w 1005265"/>
              <a:gd name="connsiteY17" fmla="*/ 10055 h 1269097"/>
              <a:gd name="connsiteX18" fmla="*/ 1003173 w 1005265"/>
              <a:gd name="connsiteY18" fmla="*/ 35455 h 126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5265" h="1269097">
                <a:moveTo>
                  <a:pt x="1003173" y="35455"/>
                </a:moveTo>
                <a:cubicBezTo>
                  <a:pt x="968777" y="95780"/>
                  <a:pt x="484590" y="324909"/>
                  <a:pt x="399923" y="372005"/>
                </a:cubicBezTo>
                <a:cubicBezTo>
                  <a:pt x="315256" y="419101"/>
                  <a:pt x="511048" y="288926"/>
                  <a:pt x="495173" y="318030"/>
                </a:cubicBezTo>
                <a:cubicBezTo>
                  <a:pt x="479298" y="347134"/>
                  <a:pt x="326369" y="516997"/>
                  <a:pt x="304673" y="546630"/>
                </a:cubicBezTo>
                <a:cubicBezTo>
                  <a:pt x="282977" y="576263"/>
                  <a:pt x="384577" y="457730"/>
                  <a:pt x="364998" y="495830"/>
                </a:cubicBezTo>
                <a:cubicBezTo>
                  <a:pt x="345419" y="533930"/>
                  <a:pt x="213127" y="739247"/>
                  <a:pt x="187198" y="775230"/>
                </a:cubicBezTo>
                <a:cubicBezTo>
                  <a:pt x="161269" y="811213"/>
                  <a:pt x="223710" y="643468"/>
                  <a:pt x="209423" y="711730"/>
                </a:cubicBezTo>
                <a:cubicBezTo>
                  <a:pt x="195136" y="779992"/>
                  <a:pt x="118935" y="1125009"/>
                  <a:pt x="101473" y="1184805"/>
                </a:cubicBezTo>
                <a:cubicBezTo>
                  <a:pt x="84011" y="1244601"/>
                  <a:pt x="108881" y="1120247"/>
                  <a:pt x="104648" y="1070505"/>
                </a:cubicBezTo>
                <a:cubicBezTo>
                  <a:pt x="100415" y="1020763"/>
                  <a:pt x="92477" y="854605"/>
                  <a:pt x="76073" y="886355"/>
                </a:cubicBezTo>
                <a:cubicBezTo>
                  <a:pt x="59669" y="918105"/>
                  <a:pt x="15219" y="1228726"/>
                  <a:pt x="6223" y="1261005"/>
                </a:cubicBezTo>
                <a:cubicBezTo>
                  <a:pt x="-2773" y="1293284"/>
                  <a:pt x="-5419" y="1228197"/>
                  <a:pt x="22098" y="1080030"/>
                </a:cubicBezTo>
                <a:cubicBezTo>
                  <a:pt x="49615" y="931863"/>
                  <a:pt x="148040" y="482072"/>
                  <a:pt x="171323" y="372005"/>
                </a:cubicBezTo>
                <a:cubicBezTo>
                  <a:pt x="194606" y="261938"/>
                  <a:pt x="96181" y="468843"/>
                  <a:pt x="161798" y="419630"/>
                </a:cubicBezTo>
                <a:cubicBezTo>
                  <a:pt x="227415" y="370418"/>
                  <a:pt x="518456" y="128588"/>
                  <a:pt x="565023" y="76730"/>
                </a:cubicBezTo>
                <a:cubicBezTo>
                  <a:pt x="611590" y="24872"/>
                  <a:pt x="404156" y="116418"/>
                  <a:pt x="441198" y="108480"/>
                </a:cubicBezTo>
                <a:cubicBezTo>
                  <a:pt x="478240" y="100543"/>
                  <a:pt x="759756" y="45509"/>
                  <a:pt x="787273" y="29105"/>
                </a:cubicBezTo>
                <a:cubicBezTo>
                  <a:pt x="814790" y="12701"/>
                  <a:pt x="575606" y="10055"/>
                  <a:pt x="606298" y="10055"/>
                </a:cubicBezTo>
                <a:cubicBezTo>
                  <a:pt x="636990" y="10055"/>
                  <a:pt x="1037569" y="-24870"/>
                  <a:pt x="1003173" y="35455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016518D-5220-E60B-D3EE-E2C3B0B8A965}"/>
              </a:ext>
            </a:extLst>
          </p:cNvPr>
          <p:cNvSpPr/>
          <p:nvPr/>
        </p:nvSpPr>
        <p:spPr>
          <a:xfrm>
            <a:off x="4859318" y="2162175"/>
            <a:ext cx="1296419" cy="945287"/>
          </a:xfrm>
          <a:custGeom>
            <a:avLst/>
            <a:gdLst>
              <a:gd name="connsiteX0" fmla="*/ 42882 w 1296419"/>
              <a:gd name="connsiteY0" fmla="*/ 0 h 945287"/>
              <a:gd name="connsiteX1" fmla="*/ 846157 w 1296419"/>
              <a:gd name="connsiteY1" fmla="*/ 520700 h 945287"/>
              <a:gd name="connsiteX2" fmla="*/ 747732 w 1296419"/>
              <a:gd name="connsiteY2" fmla="*/ 425450 h 945287"/>
              <a:gd name="connsiteX3" fmla="*/ 1157307 w 1296419"/>
              <a:gd name="connsiteY3" fmla="*/ 711200 h 945287"/>
              <a:gd name="connsiteX4" fmla="*/ 1144607 w 1296419"/>
              <a:gd name="connsiteY4" fmla="*/ 663575 h 945287"/>
              <a:gd name="connsiteX5" fmla="*/ 1287482 w 1296419"/>
              <a:gd name="connsiteY5" fmla="*/ 936625 h 945287"/>
              <a:gd name="connsiteX6" fmla="*/ 1246207 w 1296419"/>
              <a:gd name="connsiteY6" fmla="*/ 844550 h 945287"/>
              <a:gd name="connsiteX7" fmla="*/ 960457 w 1296419"/>
              <a:gd name="connsiteY7" fmla="*/ 520700 h 945287"/>
              <a:gd name="connsiteX8" fmla="*/ 985857 w 1296419"/>
              <a:gd name="connsiteY8" fmla="*/ 612775 h 945287"/>
              <a:gd name="connsiteX9" fmla="*/ 312757 w 1296419"/>
              <a:gd name="connsiteY9" fmla="*/ 314325 h 945287"/>
              <a:gd name="connsiteX10" fmla="*/ 531832 w 1296419"/>
              <a:gd name="connsiteY10" fmla="*/ 450850 h 945287"/>
              <a:gd name="connsiteX11" fmla="*/ 141307 w 1296419"/>
              <a:gd name="connsiteY11" fmla="*/ 254000 h 945287"/>
              <a:gd name="connsiteX12" fmla="*/ 1607 w 1296419"/>
              <a:gd name="connsiteY12" fmla="*/ 104775 h 945287"/>
              <a:gd name="connsiteX13" fmla="*/ 217507 w 1296419"/>
              <a:gd name="connsiteY13" fmla="*/ 279400 h 945287"/>
              <a:gd name="connsiteX14" fmla="*/ 169882 w 1296419"/>
              <a:gd name="connsiteY14" fmla="*/ 196850 h 945287"/>
              <a:gd name="connsiteX15" fmla="*/ 42882 w 1296419"/>
              <a:gd name="connsiteY15" fmla="*/ 0 h 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6419" h="945287">
                <a:moveTo>
                  <a:pt x="42882" y="0"/>
                </a:moveTo>
                <a:lnTo>
                  <a:pt x="846157" y="520700"/>
                </a:lnTo>
                <a:cubicBezTo>
                  <a:pt x="963632" y="591608"/>
                  <a:pt x="695874" y="393700"/>
                  <a:pt x="747732" y="425450"/>
                </a:cubicBezTo>
                <a:cubicBezTo>
                  <a:pt x="799590" y="457200"/>
                  <a:pt x="1091161" y="671513"/>
                  <a:pt x="1157307" y="711200"/>
                </a:cubicBezTo>
                <a:cubicBezTo>
                  <a:pt x="1223453" y="750888"/>
                  <a:pt x="1122911" y="626004"/>
                  <a:pt x="1144607" y="663575"/>
                </a:cubicBezTo>
                <a:cubicBezTo>
                  <a:pt x="1166303" y="701146"/>
                  <a:pt x="1270549" y="906463"/>
                  <a:pt x="1287482" y="936625"/>
                </a:cubicBezTo>
                <a:cubicBezTo>
                  <a:pt x="1304415" y="966787"/>
                  <a:pt x="1300711" y="913871"/>
                  <a:pt x="1246207" y="844550"/>
                </a:cubicBezTo>
                <a:cubicBezTo>
                  <a:pt x="1191703" y="775229"/>
                  <a:pt x="1003849" y="559329"/>
                  <a:pt x="960457" y="520700"/>
                </a:cubicBezTo>
                <a:cubicBezTo>
                  <a:pt x="917065" y="482071"/>
                  <a:pt x="1093807" y="647171"/>
                  <a:pt x="985857" y="612775"/>
                </a:cubicBezTo>
                <a:cubicBezTo>
                  <a:pt x="877907" y="578379"/>
                  <a:pt x="388428" y="341313"/>
                  <a:pt x="312757" y="314325"/>
                </a:cubicBezTo>
                <a:cubicBezTo>
                  <a:pt x="237086" y="287338"/>
                  <a:pt x="560407" y="460904"/>
                  <a:pt x="531832" y="450850"/>
                </a:cubicBezTo>
                <a:cubicBezTo>
                  <a:pt x="503257" y="440796"/>
                  <a:pt x="229678" y="311679"/>
                  <a:pt x="141307" y="254000"/>
                </a:cubicBezTo>
                <a:cubicBezTo>
                  <a:pt x="52936" y="196321"/>
                  <a:pt x="-11093" y="100542"/>
                  <a:pt x="1607" y="104775"/>
                </a:cubicBezTo>
                <a:cubicBezTo>
                  <a:pt x="14307" y="109008"/>
                  <a:pt x="189461" y="264054"/>
                  <a:pt x="217507" y="279400"/>
                </a:cubicBezTo>
                <a:cubicBezTo>
                  <a:pt x="245553" y="294746"/>
                  <a:pt x="169882" y="196850"/>
                  <a:pt x="169882" y="196850"/>
                </a:cubicBezTo>
                <a:lnTo>
                  <a:pt x="42882" y="0"/>
                </a:ln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3A9AF80D-F1F8-9608-0D0F-90A75A2A6E60}"/>
              </a:ext>
            </a:extLst>
          </p:cNvPr>
          <p:cNvSpPr/>
          <p:nvPr/>
        </p:nvSpPr>
        <p:spPr>
          <a:xfrm>
            <a:off x="5870189" y="2738662"/>
            <a:ext cx="599736" cy="1838970"/>
          </a:xfrm>
          <a:custGeom>
            <a:avLst/>
            <a:gdLst>
              <a:gd name="connsiteX0" fmla="*/ 187711 w 599736"/>
              <a:gd name="connsiteY0" fmla="*/ 99788 h 1838970"/>
              <a:gd name="connsiteX1" fmla="*/ 368686 w 599736"/>
              <a:gd name="connsiteY1" fmla="*/ 496663 h 1838970"/>
              <a:gd name="connsiteX2" fmla="*/ 359161 w 599736"/>
              <a:gd name="connsiteY2" fmla="*/ 433163 h 1838970"/>
              <a:gd name="connsiteX3" fmla="*/ 502036 w 599736"/>
              <a:gd name="connsiteY3" fmla="*/ 823688 h 1838970"/>
              <a:gd name="connsiteX4" fmla="*/ 492511 w 599736"/>
              <a:gd name="connsiteY4" fmla="*/ 845913 h 1838970"/>
              <a:gd name="connsiteX5" fmla="*/ 527436 w 599736"/>
              <a:gd name="connsiteY5" fmla="*/ 1382488 h 1838970"/>
              <a:gd name="connsiteX6" fmla="*/ 587761 w 599736"/>
              <a:gd name="connsiteY6" fmla="*/ 1766663 h 1838970"/>
              <a:gd name="connsiteX7" fmla="*/ 571886 w 599736"/>
              <a:gd name="connsiteY7" fmla="*/ 1725388 h 1838970"/>
              <a:gd name="connsiteX8" fmla="*/ 314711 w 599736"/>
              <a:gd name="connsiteY8" fmla="*/ 636363 h 1838970"/>
              <a:gd name="connsiteX9" fmla="*/ 336936 w 599736"/>
              <a:gd name="connsiteY9" fmla="*/ 845913 h 1838970"/>
              <a:gd name="connsiteX10" fmla="*/ 206761 w 599736"/>
              <a:gd name="connsiteY10" fmla="*/ 468088 h 1838970"/>
              <a:gd name="connsiteX11" fmla="*/ 13086 w 599736"/>
              <a:gd name="connsiteY11" fmla="*/ 61688 h 1838970"/>
              <a:gd name="connsiteX12" fmla="*/ 111511 w 599736"/>
              <a:gd name="connsiteY12" fmla="*/ 217263 h 1838970"/>
              <a:gd name="connsiteX13" fmla="*/ 386 w 599736"/>
              <a:gd name="connsiteY13" fmla="*/ 4538 h 1838970"/>
              <a:gd name="connsiteX14" fmla="*/ 187711 w 599736"/>
              <a:gd name="connsiteY14" fmla="*/ 99788 h 183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9736" h="1838970">
                <a:moveTo>
                  <a:pt x="187711" y="99788"/>
                </a:moveTo>
                <a:cubicBezTo>
                  <a:pt x="249094" y="181809"/>
                  <a:pt x="340111" y="441101"/>
                  <a:pt x="368686" y="496663"/>
                </a:cubicBezTo>
                <a:cubicBezTo>
                  <a:pt x="397261" y="552226"/>
                  <a:pt x="336936" y="378659"/>
                  <a:pt x="359161" y="433163"/>
                </a:cubicBezTo>
                <a:cubicBezTo>
                  <a:pt x="381386" y="487667"/>
                  <a:pt x="479811" y="754897"/>
                  <a:pt x="502036" y="823688"/>
                </a:cubicBezTo>
                <a:cubicBezTo>
                  <a:pt x="524261" y="892479"/>
                  <a:pt x="488278" y="752780"/>
                  <a:pt x="492511" y="845913"/>
                </a:cubicBezTo>
                <a:cubicBezTo>
                  <a:pt x="496744" y="939046"/>
                  <a:pt x="511561" y="1229030"/>
                  <a:pt x="527436" y="1382488"/>
                </a:cubicBezTo>
                <a:cubicBezTo>
                  <a:pt x="543311" y="1535946"/>
                  <a:pt x="580353" y="1709513"/>
                  <a:pt x="587761" y="1766663"/>
                </a:cubicBezTo>
                <a:cubicBezTo>
                  <a:pt x="595169" y="1823813"/>
                  <a:pt x="617394" y="1913771"/>
                  <a:pt x="571886" y="1725388"/>
                </a:cubicBezTo>
                <a:cubicBezTo>
                  <a:pt x="526378" y="1537005"/>
                  <a:pt x="353869" y="782942"/>
                  <a:pt x="314711" y="636363"/>
                </a:cubicBezTo>
                <a:cubicBezTo>
                  <a:pt x="275553" y="489784"/>
                  <a:pt x="354928" y="873959"/>
                  <a:pt x="336936" y="845913"/>
                </a:cubicBezTo>
                <a:cubicBezTo>
                  <a:pt x="318944" y="817867"/>
                  <a:pt x="260736" y="598792"/>
                  <a:pt x="206761" y="468088"/>
                </a:cubicBezTo>
                <a:cubicBezTo>
                  <a:pt x="152786" y="337384"/>
                  <a:pt x="28961" y="103492"/>
                  <a:pt x="13086" y="61688"/>
                </a:cubicBezTo>
                <a:cubicBezTo>
                  <a:pt x="-2789" y="19884"/>
                  <a:pt x="113628" y="226788"/>
                  <a:pt x="111511" y="217263"/>
                </a:cubicBezTo>
                <a:cubicBezTo>
                  <a:pt x="109394" y="207738"/>
                  <a:pt x="-7551" y="21471"/>
                  <a:pt x="386" y="4538"/>
                </a:cubicBezTo>
                <a:cubicBezTo>
                  <a:pt x="8323" y="-12395"/>
                  <a:pt x="126328" y="17767"/>
                  <a:pt x="187711" y="9978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5F91FAE0-EE85-E68C-AAA6-B981E0214AD0}"/>
              </a:ext>
            </a:extLst>
          </p:cNvPr>
          <p:cNvSpPr/>
          <p:nvPr/>
        </p:nvSpPr>
        <p:spPr>
          <a:xfrm>
            <a:off x="5945238" y="4514850"/>
            <a:ext cx="509537" cy="779565"/>
          </a:xfrm>
          <a:custGeom>
            <a:avLst/>
            <a:gdLst>
              <a:gd name="connsiteX0" fmla="*/ 509537 w 509537"/>
              <a:gd name="connsiteY0" fmla="*/ 0 h 779565"/>
              <a:gd name="connsiteX1" fmla="*/ 236487 w 509537"/>
              <a:gd name="connsiteY1" fmla="*/ 492125 h 779565"/>
              <a:gd name="connsiteX2" fmla="*/ 261887 w 509537"/>
              <a:gd name="connsiteY2" fmla="*/ 476250 h 779565"/>
              <a:gd name="connsiteX3" fmla="*/ 23762 w 509537"/>
              <a:gd name="connsiteY3" fmla="*/ 758825 h 779565"/>
              <a:gd name="connsiteX4" fmla="*/ 49162 w 509537"/>
              <a:gd name="connsiteY4" fmla="*/ 720725 h 779565"/>
              <a:gd name="connsiteX5" fmla="*/ 172987 w 509537"/>
              <a:gd name="connsiteY5" fmla="*/ 422275 h 779565"/>
              <a:gd name="connsiteX6" fmla="*/ 1537 w 509537"/>
              <a:gd name="connsiteY6" fmla="*/ 638175 h 779565"/>
              <a:gd name="connsiteX7" fmla="*/ 293637 w 509537"/>
              <a:gd name="connsiteY7" fmla="*/ 161925 h 779565"/>
              <a:gd name="connsiteX8" fmla="*/ 176162 w 509537"/>
              <a:gd name="connsiteY8" fmla="*/ 320675 h 779565"/>
              <a:gd name="connsiteX9" fmla="*/ 344437 w 509537"/>
              <a:gd name="connsiteY9" fmla="*/ 161925 h 779565"/>
              <a:gd name="connsiteX10" fmla="*/ 261887 w 509537"/>
              <a:gd name="connsiteY10" fmla="*/ 215900 h 779565"/>
              <a:gd name="connsiteX11" fmla="*/ 401587 w 509537"/>
              <a:gd name="connsiteY11" fmla="*/ 53975 h 779565"/>
              <a:gd name="connsiteX12" fmla="*/ 338087 w 509537"/>
              <a:gd name="connsiteY12" fmla="*/ 73025 h 779565"/>
              <a:gd name="connsiteX13" fmla="*/ 509537 w 509537"/>
              <a:gd name="connsiteY13" fmla="*/ 0 h 77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9537" h="779565">
                <a:moveTo>
                  <a:pt x="509537" y="0"/>
                </a:moveTo>
                <a:cubicBezTo>
                  <a:pt x="393649" y="206375"/>
                  <a:pt x="277762" y="412750"/>
                  <a:pt x="236487" y="492125"/>
                </a:cubicBezTo>
                <a:cubicBezTo>
                  <a:pt x="195212" y="571500"/>
                  <a:pt x="297341" y="431800"/>
                  <a:pt x="261887" y="476250"/>
                </a:cubicBezTo>
                <a:cubicBezTo>
                  <a:pt x="226433" y="520700"/>
                  <a:pt x="59216" y="718079"/>
                  <a:pt x="23762" y="758825"/>
                </a:cubicBezTo>
                <a:cubicBezTo>
                  <a:pt x="-11692" y="799571"/>
                  <a:pt x="24291" y="776817"/>
                  <a:pt x="49162" y="720725"/>
                </a:cubicBezTo>
                <a:cubicBezTo>
                  <a:pt x="74033" y="664633"/>
                  <a:pt x="180924" y="436033"/>
                  <a:pt x="172987" y="422275"/>
                </a:cubicBezTo>
                <a:cubicBezTo>
                  <a:pt x="165049" y="408517"/>
                  <a:pt x="-18571" y="681567"/>
                  <a:pt x="1537" y="638175"/>
                </a:cubicBezTo>
                <a:cubicBezTo>
                  <a:pt x="21645" y="594783"/>
                  <a:pt x="264533" y="214842"/>
                  <a:pt x="293637" y="161925"/>
                </a:cubicBezTo>
                <a:cubicBezTo>
                  <a:pt x="322741" y="109008"/>
                  <a:pt x="167695" y="320675"/>
                  <a:pt x="176162" y="320675"/>
                </a:cubicBezTo>
                <a:cubicBezTo>
                  <a:pt x="184629" y="320675"/>
                  <a:pt x="330150" y="179387"/>
                  <a:pt x="344437" y="161925"/>
                </a:cubicBezTo>
                <a:cubicBezTo>
                  <a:pt x="358724" y="144463"/>
                  <a:pt x="252362" y="233892"/>
                  <a:pt x="261887" y="215900"/>
                </a:cubicBezTo>
                <a:cubicBezTo>
                  <a:pt x="271412" y="197908"/>
                  <a:pt x="388887" y="77788"/>
                  <a:pt x="401587" y="53975"/>
                </a:cubicBezTo>
                <a:cubicBezTo>
                  <a:pt x="414287" y="30163"/>
                  <a:pt x="338087" y="73025"/>
                  <a:pt x="338087" y="73025"/>
                </a:cubicBezTo>
                <a:lnTo>
                  <a:pt x="509537" y="0"/>
                </a:ln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5152C289-F7FA-DA8D-6CDD-0B59AFDB931A}"/>
              </a:ext>
            </a:extLst>
          </p:cNvPr>
          <p:cNvSpPr/>
          <p:nvPr/>
        </p:nvSpPr>
        <p:spPr>
          <a:xfrm>
            <a:off x="5332024" y="4724599"/>
            <a:ext cx="955730" cy="774605"/>
          </a:xfrm>
          <a:custGeom>
            <a:avLst/>
            <a:gdLst>
              <a:gd name="connsiteX0" fmla="*/ 786201 w 955730"/>
              <a:gd name="connsiteY0" fmla="*/ 218876 h 774605"/>
              <a:gd name="connsiteX1" fmla="*/ 576651 w 955730"/>
              <a:gd name="connsiteY1" fmla="*/ 495101 h 774605"/>
              <a:gd name="connsiteX2" fmla="*/ 392501 w 955730"/>
              <a:gd name="connsiteY2" fmla="*/ 568126 h 774605"/>
              <a:gd name="connsiteX3" fmla="*/ 516326 w 955730"/>
              <a:gd name="connsiteY3" fmla="*/ 564951 h 774605"/>
              <a:gd name="connsiteX4" fmla="*/ 11501 w 955730"/>
              <a:gd name="connsiteY4" fmla="*/ 533201 h 774605"/>
              <a:gd name="connsiteX5" fmla="*/ 173426 w 955730"/>
              <a:gd name="connsiteY5" fmla="*/ 552251 h 774605"/>
              <a:gd name="connsiteX6" fmla="*/ 294076 w 955730"/>
              <a:gd name="connsiteY6" fmla="*/ 647501 h 774605"/>
              <a:gd name="connsiteX7" fmla="*/ 94051 w 955730"/>
              <a:gd name="connsiteY7" fmla="*/ 726876 h 774605"/>
              <a:gd name="connsiteX8" fmla="*/ 49601 w 955730"/>
              <a:gd name="connsiteY8" fmla="*/ 749101 h 774605"/>
              <a:gd name="connsiteX9" fmla="*/ 468701 w 955730"/>
              <a:gd name="connsiteY9" fmla="*/ 631626 h 774605"/>
              <a:gd name="connsiteX10" fmla="*/ 598876 w 955730"/>
              <a:gd name="connsiteY10" fmla="*/ 577651 h 774605"/>
              <a:gd name="connsiteX11" fmla="*/ 122626 w 955730"/>
              <a:gd name="connsiteY11" fmla="*/ 774501 h 774605"/>
              <a:gd name="connsiteX12" fmla="*/ 560776 w 955730"/>
              <a:gd name="connsiteY12" fmla="*/ 603051 h 774605"/>
              <a:gd name="connsiteX13" fmla="*/ 754451 w 955730"/>
              <a:gd name="connsiteY13" fmla="*/ 472876 h 774605"/>
              <a:gd name="connsiteX14" fmla="*/ 608401 w 955730"/>
              <a:gd name="connsiteY14" fmla="*/ 536376 h 774605"/>
              <a:gd name="connsiteX15" fmla="*/ 700476 w 955730"/>
              <a:gd name="connsiteY15" fmla="*/ 450651 h 774605"/>
              <a:gd name="connsiteX16" fmla="*/ 954476 w 955730"/>
              <a:gd name="connsiteY16" fmla="*/ 6151 h 774605"/>
              <a:gd name="connsiteX17" fmla="*/ 786201 w 955730"/>
              <a:gd name="connsiteY17" fmla="*/ 218876 h 77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5730" h="774605">
                <a:moveTo>
                  <a:pt x="786201" y="218876"/>
                </a:moveTo>
                <a:cubicBezTo>
                  <a:pt x="723230" y="300368"/>
                  <a:pt x="642268" y="436893"/>
                  <a:pt x="576651" y="495101"/>
                </a:cubicBezTo>
                <a:cubicBezTo>
                  <a:pt x="511034" y="553309"/>
                  <a:pt x="402555" y="556484"/>
                  <a:pt x="392501" y="568126"/>
                </a:cubicBezTo>
                <a:cubicBezTo>
                  <a:pt x="382447" y="579768"/>
                  <a:pt x="579826" y="570772"/>
                  <a:pt x="516326" y="564951"/>
                </a:cubicBezTo>
                <a:cubicBezTo>
                  <a:pt x="452826" y="559130"/>
                  <a:pt x="68651" y="535318"/>
                  <a:pt x="11501" y="533201"/>
                </a:cubicBezTo>
                <a:cubicBezTo>
                  <a:pt x="-45649" y="531084"/>
                  <a:pt x="126330" y="533201"/>
                  <a:pt x="173426" y="552251"/>
                </a:cubicBezTo>
                <a:cubicBezTo>
                  <a:pt x="220522" y="571301"/>
                  <a:pt x="307305" y="618397"/>
                  <a:pt x="294076" y="647501"/>
                </a:cubicBezTo>
                <a:cubicBezTo>
                  <a:pt x="280847" y="676605"/>
                  <a:pt x="134797" y="709943"/>
                  <a:pt x="94051" y="726876"/>
                </a:cubicBezTo>
                <a:cubicBezTo>
                  <a:pt x="53305" y="743809"/>
                  <a:pt x="-12841" y="764976"/>
                  <a:pt x="49601" y="749101"/>
                </a:cubicBezTo>
                <a:cubicBezTo>
                  <a:pt x="112043" y="733226"/>
                  <a:pt x="377155" y="660201"/>
                  <a:pt x="468701" y="631626"/>
                </a:cubicBezTo>
                <a:cubicBezTo>
                  <a:pt x="560247" y="603051"/>
                  <a:pt x="598876" y="577651"/>
                  <a:pt x="598876" y="577651"/>
                </a:cubicBezTo>
                <a:lnTo>
                  <a:pt x="122626" y="774501"/>
                </a:lnTo>
                <a:cubicBezTo>
                  <a:pt x="116276" y="778734"/>
                  <a:pt x="455472" y="653322"/>
                  <a:pt x="560776" y="603051"/>
                </a:cubicBezTo>
                <a:cubicBezTo>
                  <a:pt x="666080" y="552780"/>
                  <a:pt x="746513" y="483989"/>
                  <a:pt x="754451" y="472876"/>
                </a:cubicBezTo>
                <a:cubicBezTo>
                  <a:pt x="762388" y="461764"/>
                  <a:pt x="617397" y="540080"/>
                  <a:pt x="608401" y="536376"/>
                </a:cubicBezTo>
                <a:cubicBezTo>
                  <a:pt x="599405" y="532672"/>
                  <a:pt x="642797" y="539022"/>
                  <a:pt x="700476" y="450651"/>
                </a:cubicBezTo>
                <a:cubicBezTo>
                  <a:pt x="758155" y="362280"/>
                  <a:pt x="939659" y="46897"/>
                  <a:pt x="954476" y="6151"/>
                </a:cubicBezTo>
                <a:cubicBezTo>
                  <a:pt x="969293" y="-34595"/>
                  <a:pt x="849172" y="137384"/>
                  <a:pt x="786201" y="218876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78583F72-3A5B-BDF7-15E0-DB4D2C61F828}"/>
              </a:ext>
            </a:extLst>
          </p:cNvPr>
          <p:cNvSpPr/>
          <p:nvPr/>
        </p:nvSpPr>
        <p:spPr>
          <a:xfrm>
            <a:off x="4422400" y="4952403"/>
            <a:ext cx="1038795" cy="531299"/>
          </a:xfrm>
          <a:custGeom>
            <a:avLst/>
            <a:gdLst>
              <a:gd name="connsiteX0" fmla="*/ 92450 w 1038795"/>
              <a:gd name="connsiteY0" fmla="*/ 597 h 531299"/>
              <a:gd name="connsiteX1" fmla="*/ 578225 w 1038795"/>
              <a:gd name="connsiteY1" fmla="*/ 222847 h 531299"/>
              <a:gd name="connsiteX2" fmla="*/ 559175 w 1038795"/>
              <a:gd name="connsiteY2" fmla="*/ 168872 h 531299"/>
              <a:gd name="connsiteX3" fmla="*/ 775075 w 1038795"/>
              <a:gd name="connsiteY3" fmla="*/ 362547 h 531299"/>
              <a:gd name="connsiteX4" fmla="*/ 1006850 w 1038795"/>
              <a:gd name="connsiteY4" fmla="*/ 492722 h 531299"/>
              <a:gd name="connsiteX5" fmla="*/ 889375 w 1038795"/>
              <a:gd name="connsiteY5" fmla="*/ 467322 h 531299"/>
              <a:gd name="connsiteX6" fmla="*/ 1038600 w 1038795"/>
              <a:gd name="connsiteY6" fmla="*/ 530822 h 531299"/>
              <a:gd name="connsiteX7" fmla="*/ 851275 w 1038795"/>
              <a:gd name="connsiteY7" fmla="*/ 495897 h 531299"/>
              <a:gd name="connsiteX8" fmla="*/ 508375 w 1038795"/>
              <a:gd name="connsiteY8" fmla="*/ 486372 h 531299"/>
              <a:gd name="connsiteX9" fmla="*/ 600450 w 1038795"/>
              <a:gd name="connsiteY9" fmla="*/ 505422 h 531299"/>
              <a:gd name="connsiteX10" fmla="*/ 219450 w 1038795"/>
              <a:gd name="connsiteY10" fmla="*/ 245072 h 531299"/>
              <a:gd name="connsiteX11" fmla="*/ 375 w 1038795"/>
              <a:gd name="connsiteY11" fmla="*/ 51397 h 531299"/>
              <a:gd name="connsiteX12" fmla="*/ 165475 w 1038795"/>
              <a:gd name="connsiteY12" fmla="*/ 152997 h 531299"/>
              <a:gd name="connsiteX13" fmla="*/ 92450 w 1038795"/>
              <a:gd name="connsiteY13" fmla="*/ 597 h 53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8795" h="531299">
                <a:moveTo>
                  <a:pt x="92450" y="597"/>
                </a:moveTo>
                <a:cubicBezTo>
                  <a:pt x="161242" y="12239"/>
                  <a:pt x="500438" y="194801"/>
                  <a:pt x="578225" y="222847"/>
                </a:cubicBezTo>
                <a:cubicBezTo>
                  <a:pt x="656012" y="250893"/>
                  <a:pt x="526367" y="145589"/>
                  <a:pt x="559175" y="168872"/>
                </a:cubicBezTo>
                <a:cubicBezTo>
                  <a:pt x="591983" y="192155"/>
                  <a:pt x="700463" y="308572"/>
                  <a:pt x="775075" y="362547"/>
                </a:cubicBezTo>
                <a:cubicBezTo>
                  <a:pt x="849687" y="416522"/>
                  <a:pt x="987800" y="475260"/>
                  <a:pt x="1006850" y="492722"/>
                </a:cubicBezTo>
                <a:cubicBezTo>
                  <a:pt x="1025900" y="510184"/>
                  <a:pt x="884083" y="460972"/>
                  <a:pt x="889375" y="467322"/>
                </a:cubicBezTo>
                <a:cubicBezTo>
                  <a:pt x="894667" y="473672"/>
                  <a:pt x="1044950" y="526060"/>
                  <a:pt x="1038600" y="530822"/>
                </a:cubicBezTo>
                <a:cubicBezTo>
                  <a:pt x="1032250" y="535584"/>
                  <a:pt x="939646" y="503305"/>
                  <a:pt x="851275" y="495897"/>
                </a:cubicBezTo>
                <a:cubicBezTo>
                  <a:pt x="762904" y="488489"/>
                  <a:pt x="550179" y="484785"/>
                  <a:pt x="508375" y="486372"/>
                </a:cubicBezTo>
                <a:cubicBezTo>
                  <a:pt x="466571" y="487959"/>
                  <a:pt x="648604" y="545639"/>
                  <a:pt x="600450" y="505422"/>
                </a:cubicBezTo>
                <a:cubicBezTo>
                  <a:pt x="552296" y="465205"/>
                  <a:pt x="319463" y="320743"/>
                  <a:pt x="219450" y="245072"/>
                </a:cubicBezTo>
                <a:cubicBezTo>
                  <a:pt x="119438" y="169401"/>
                  <a:pt x="9371" y="66743"/>
                  <a:pt x="375" y="51397"/>
                </a:cubicBezTo>
                <a:cubicBezTo>
                  <a:pt x="-8621" y="36051"/>
                  <a:pt x="146954" y="154584"/>
                  <a:pt x="165475" y="152997"/>
                </a:cubicBezTo>
                <a:cubicBezTo>
                  <a:pt x="183996" y="151410"/>
                  <a:pt x="23658" y="-11045"/>
                  <a:pt x="92450" y="5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5A90001-5254-F0FB-84B6-63A47AB75D31}"/>
              </a:ext>
            </a:extLst>
          </p:cNvPr>
          <p:cNvSpPr/>
          <p:nvPr/>
        </p:nvSpPr>
        <p:spPr>
          <a:xfrm>
            <a:off x="4087789" y="4442470"/>
            <a:ext cx="515845" cy="647055"/>
          </a:xfrm>
          <a:custGeom>
            <a:avLst/>
            <a:gdLst>
              <a:gd name="connsiteX0" fmla="*/ 106386 w 515845"/>
              <a:gd name="connsiteY0" fmla="*/ 72380 h 647055"/>
              <a:gd name="connsiteX1" fmla="*/ 373086 w 515845"/>
              <a:gd name="connsiteY1" fmla="*/ 304155 h 647055"/>
              <a:gd name="connsiteX2" fmla="*/ 350861 w 515845"/>
              <a:gd name="connsiteY2" fmla="*/ 266055 h 647055"/>
              <a:gd name="connsiteX3" fmla="*/ 439761 w 515845"/>
              <a:gd name="connsiteY3" fmla="*/ 361305 h 647055"/>
              <a:gd name="connsiteX4" fmla="*/ 512786 w 515845"/>
              <a:gd name="connsiteY4" fmla="*/ 602605 h 647055"/>
              <a:gd name="connsiteX5" fmla="*/ 484211 w 515845"/>
              <a:gd name="connsiteY5" fmla="*/ 561330 h 647055"/>
              <a:gd name="connsiteX6" fmla="*/ 325461 w 515845"/>
              <a:gd name="connsiteY6" fmla="*/ 450205 h 647055"/>
              <a:gd name="connsiteX7" fmla="*/ 471511 w 515845"/>
              <a:gd name="connsiteY7" fmla="*/ 647055 h 647055"/>
              <a:gd name="connsiteX8" fmla="*/ 4786 w 515845"/>
              <a:gd name="connsiteY8" fmla="*/ 8880 h 647055"/>
              <a:gd name="connsiteX9" fmla="*/ 223861 w 515845"/>
              <a:gd name="connsiteY9" fmla="*/ 262880 h 647055"/>
              <a:gd name="connsiteX10" fmla="*/ 106386 w 515845"/>
              <a:gd name="connsiteY10" fmla="*/ 72380 h 64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5845" h="647055">
                <a:moveTo>
                  <a:pt x="106386" y="72380"/>
                </a:moveTo>
                <a:cubicBezTo>
                  <a:pt x="131257" y="79259"/>
                  <a:pt x="332340" y="271876"/>
                  <a:pt x="373086" y="304155"/>
                </a:cubicBezTo>
                <a:cubicBezTo>
                  <a:pt x="413832" y="336434"/>
                  <a:pt x="339749" y="256530"/>
                  <a:pt x="350861" y="266055"/>
                </a:cubicBezTo>
                <a:cubicBezTo>
                  <a:pt x="361974" y="275580"/>
                  <a:pt x="412773" y="305213"/>
                  <a:pt x="439761" y="361305"/>
                </a:cubicBezTo>
                <a:cubicBezTo>
                  <a:pt x="466749" y="417397"/>
                  <a:pt x="505378" y="569268"/>
                  <a:pt x="512786" y="602605"/>
                </a:cubicBezTo>
                <a:cubicBezTo>
                  <a:pt x="520194" y="635942"/>
                  <a:pt x="515432" y="586730"/>
                  <a:pt x="484211" y="561330"/>
                </a:cubicBezTo>
                <a:cubicBezTo>
                  <a:pt x="452990" y="535930"/>
                  <a:pt x="327578" y="435918"/>
                  <a:pt x="325461" y="450205"/>
                </a:cubicBezTo>
                <a:cubicBezTo>
                  <a:pt x="323344" y="464493"/>
                  <a:pt x="471511" y="647055"/>
                  <a:pt x="471511" y="647055"/>
                </a:cubicBezTo>
                <a:cubicBezTo>
                  <a:pt x="418065" y="573501"/>
                  <a:pt x="46061" y="72909"/>
                  <a:pt x="4786" y="8880"/>
                </a:cubicBezTo>
                <a:cubicBezTo>
                  <a:pt x="-36489" y="-55149"/>
                  <a:pt x="202165" y="247534"/>
                  <a:pt x="223861" y="262880"/>
                </a:cubicBezTo>
                <a:cubicBezTo>
                  <a:pt x="245557" y="278226"/>
                  <a:pt x="81515" y="65501"/>
                  <a:pt x="106386" y="7238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32B14C06-7E07-C159-647E-8B000FA88881}"/>
              </a:ext>
            </a:extLst>
          </p:cNvPr>
          <p:cNvSpPr/>
          <p:nvPr/>
        </p:nvSpPr>
        <p:spPr>
          <a:xfrm>
            <a:off x="3920273" y="3662360"/>
            <a:ext cx="560699" cy="1248839"/>
          </a:xfrm>
          <a:custGeom>
            <a:avLst/>
            <a:gdLst>
              <a:gd name="connsiteX0" fmla="*/ 86577 w 560699"/>
              <a:gd name="connsiteY0" fmla="*/ 96840 h 1248839"/>
              <a:gd name="connsiteX1" fmla="*/ 89752 w 560699"/>
              <a:gd name="connsiteY1" fmla="*/ 496890 h 1248839"/>
              <a:gd name="connsiteX2" fmla="*/ 105627 w 560699"/>
              <a:gd name="connsiteY2" fmla="*/ 455615 h 1248839"/>
              <a:gd name="connsiteX3" fmla="*/ 264377 w 560699"/>
              <a:gd name="connsiteY3" fmla="*/ 842965 h 1248839"/>
              <a:gd name="connsiteX4" fmla="*/ 264377 w 560699"/>
              <a:gd name="connsiteY4" fmla="*/ 811215 h 1248839"/>
              <a:gd name="connsiteX5" fmla="*/ 543777 w 560699"/>
              <a:gd name="connsiteY5" fmla="*/ 1227140 h 1248839"/>
              <a:gd name="connsiteX6" fmla="*/ 489802 w 560699"/>
              <a:gd name="connsiteY6" fmla="*/ 1138240 h 1248839"/>
              <a:gd name="connsiteX7" fmla="*/ 162777 w 560699"/>
              <a:gd name="connsiteY7" fmla="*/ 696915 h 1248839"/>
              <a:gd name="connsiteX8" fmla="*/ 7202 w 560699"/>
              <a:gd name="connsiteY8" fmla="*/ 382590 h 1248839"/>
              <a:gd name="connsiteX9" fmla="*/ 26252 w 560699"/>
              <a:gd name="connsiteY9" fmla="*/ 461965 h 1248839"/>
              <a:gd name="connsiteX10" fmla="*/ 29427 w 560699"/>
              <a:gd name="connsiteY10" fmla="*/ 1590 h 1248839"/>
              <a:gd name="connsiteX11" fmla="*/ 54827 w 560699"/>
              <a:gd name="connsiteY11" fmla="*/ 303215 h 1248839"/>
              <a:gd name="connsiteX12" fmla="*/ 86577 w 560699"/>
              <a:gd name="connsiteY12" fmla="*/ 96840 h 124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0699" h="1248839">
                <a:moveTo>
                  <a:pt x="86577" y="96840"/>
                </a:moveTo>
                <a:cubicBezTo>
                  <a:pt x="92398" y="129119"/>
                  <a:pt x="86577" y="437094"/>
                  <a:pt x="89752" y="496890"/>
                </a:cubicBezTo>
                <a:cubicBezTo>
                  <a:pt x="92927" y="556686"/>
                  <a:pt x="76523" y="397936"/>
                  <a:pt x="105627" y="455615"/>
                </a:cubicBezTo>
                <a:cubicBezTo>
                  <a:pt x="134731" y="513294"/>
                  <a:pt x="237919" y="783698"/>
                  <a:pt x="264377" y="842965"/>
                </a:cubicBezTo>
                <a:cubicBezTo>
                  <a:pt x="290835" y="902232"/>
                  <a:pt x="217810" y="747186"/>
                  <a:pt x="264377" y="811215"/>
                </a:cubicBezTo>
                <a:cubicBezTo>
                  <a:pt x="310944" y="875244"/>
                  <a:pt x="506206" y="1172636"/>
                  <a:pt x="543777" y="1227140"/>
                </a:cubicBezTo>
                <a:cubicBezTo>
                  <a:pt x="581348" y="1281644"/>
                  <a:pt x="553302" y="1226611"/>
                  <a:pt x="489802" y="1138240"/>
                </a:cubicBezTo>
                <a:cubicBezTo>
                  <a:pt x="426302" y="1049869"/>
                  <a:pt x="243210" y="822857"/>
                  <a:pt x="162777" y="696915"/>
                </a:cubicBezTo>
                <a:cubicBezTo>
                  <a:pt x="82344" y="570973"/>
                  <a:pt x="29956" y="421748"/>
                  <a:pt x="7202" y="382590"/>
                </a:cubicBezTo>
                <a:cubicBezTo>
                  <a:pt x="-15552" y="343432"/>
                  <a:pt x="22548" y="525465"/>
                  <a:pt x="26252" y="461965"/>
                </a:cubicBezTo>
                <a:cubicBezTo>
                  <a:pt x="29956" y="398465"/>
                  <a:pt x="24665" y="28048"/>
                  <a:pt x="29427" y="1590"/>
                </a:cubicBezTo>
                <a:cubicBezTo>
                  <a:pt x="34189" y="-24868"/>
                  <a:pt x="42127" y="287340"/>
                  <a:pt x="54827" y="303215"/>
                </a:cubicBezTo>
                <a:cubicBezTo>
                  <a:pt x="67527" y="319090"/>
                  <a:pt x="80756" y="64561"/>
                  <a:pt x="86577" y="96840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8567E521-DC05-E9D5-4079-FB1354B7F5A3}"/>
              </a:ext>
            </a:extLst>
          </p:cNvPr>
          <p:cNvSpPr/>
          <p:nvPr/>
        </p:nvSpPr>
        <p:spPr>
          <a:xfrm>
            <a:off x="4942894" y="3208880"/>
            <a:ext cx="735342" cy="442104"/>
          </a:xfrm>
          <a:custGeom>
            <a:avLst/>
            <a:gdLst>
              <a:gd name="connsiteX0" fmla="*/ 222141 w 735342"/>
              <a:gd name="connsiteY0" fmla="*/ 442094 h 442104"/>
              <a:gd name="connsiteX1" fmla="*/ 182384 w 735342"/>
              <a:gd name="connsiteY1" fmla="*/ 329450 h 442104"/>
              <a:gd name="connsiteX2" fmla="*/ 139315 w 735342"/>
              <a:gd name="connsiteY2" fmla="*/ 266503 h 442104"/>
              <a:gd name="connsiteX3" fmla="*/ 167 w 735342"/>
              <a:gd name="connsiteY3" fmla="*/ 203555 h 442104"/>
              <a:gd name="connsiteX4" fmla="*/ 109497 w 735342"/>
              <a:gd name="connsiteY4" fmla="*/ 230059 h 442104"/>
              <a:gd name="connsiteX5" fmla="*/ 43236 w 735342"/>
              <a:gd name="connsiteY5" fmla="*/ 153859 h 442104"/>
              <a:gd name="connsiteX6" fmla="*/ 129376 w 735342"/>
              <a:gd name="connsiteY6" fmla="*/ 183677 h 442104"/>
              <a:gd name="connsiteX7" fmla="*/ 136002 w 735342"/>
              <a:gd name="connsiteY7" fmla="*/ 163798 h 442104"/>
              <a:gd name="connsiteX8" fmla="*/ 331471 w 735342"/>
              <a:gd name="connsiteY8" fmla="*/ 21337 h 442104"/>
              <a:gd name="connsiteX9" fmla="*/ 351349 w 735342"/>
              <a:gd name="connsiteY9" fmla="*/ 27963 h 442104"/>
              <a:gd name="connsiteX10" fmla="*/ 719097 w 735342"/>
              <a:gd name="connsiteY10" fmla="*/ 4772 h 442104"/>
              <a:gd name="connsiteX11" fmla="*/ 649523 w 735342"/>
              <a:gd name="connsiteY11" fmla="*/ 14711 h 442104"/>
              <a:gd name="connsiteX12" fmla="*/ 460680 w 735342"/>
              <a:gd name="connsiteY12" fmla="*/ 147233 h 442104"/>
              <a:gd name="connsiteX13" fmla="*/ 599828 w 735342"/>
              <a:gd name="connsiteY13" fmla="*/ 74346 h 442104"/>
              <a:gd name="connsiteX14" fmla="*/ 367915 w 735342"/>
              <a:gd name="connsiteY14" fmla="*/ 259877 h 442104"/>
              <a:gd name="connsiteX15" fmla="*/ 599828 w 735342"/>
              <a:gd name="connsiteY15" fmla="*/ 147233 h 442104"/>
              <a:gd name="connsiteX16" fmla="*/ 321532 w 735342"/>
              <a:gd name="connsiteY16" fmla="*/ 326137 h 442104"/>
              <a:gd name="connsiteX17" fmla="*/ 331471 w 735342"/>
              <a:gd name="connsiteY17" fmla="*/ 412277 h 442104"/>
              <a:gd name="connsiteX18" fmla="*/ 285089 w 735342"/>
              <a:gd name="connsiteY18" fmla="*/ 326137 h 442104"/>
              <a:gd name="connsiteX19" fmla="*/ 357976 w 735342"/>
              <a:gd name="connsiteY19" fmla="*/ 263190 h 442104"/>
              <a:gd name="connsiteX20" fmla="*/ 261897 w 735342"/>
              <a:gd name="connsiteY20" fmla="*/ 339390 h 442104"/>
              <a:gd name="connsiteX21" fmla="*/ 318219 w 735342"/>
              <a:gd name="connsiteY21" fmla="*/ 405650 h 442104"/>
              <a:gd name="connsiteX22" fmla="*/ 268523 w 735342"/>
              <a:gd name="connsiteY22" fmla="*/ 408963 h 442104"/>
              <a:gd name="connsiteX23" fmla="*/ 212202 w 735342"/>
              <a:gd name="connsiteY23" fmla="*/ 322824 h 442104"/>
              <a:gd name="connsiteX24" fmla="*/ 222141 w 735342"/>
              <a:gd name="connsiteY24" fmla="*/ 442094 h 44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5342" h="442104">
                <a:moveTo>
                  <a:pt x="222141" y="442094"/>
                </a:moveTo>
                <a:cubicBezTo>
                  <a:pt x="217171" y="443198"/>
                  <a:pt x="196188" y="358715"/>
                  <a:pt x="182384" y="329450"/>
                </a:cubicBezTo>
                <a:cubicBezTo>
                  <a:pt x="168580" y="300185"/>
                  <a:pt x="169684" y="287485"/>
                  <a:pt x="139315" y="266503"/>
                </a:cubicBezTo>
                <a:cubicBezTo>
                  <a:pt x="108945" y="245520"/>
                  <a:pt x="5137" y="209629"/>
                  <a:pt x="167" y="203555"/>
                </a:cubicBezTo>
                <a:cubicBezTo>
                  <a:pt x="-4803" y="197481"/>
                  <a:pt x="102319" y="238342"/>
                  <a:pt x="109497" y="230059"/>
                </a:cubicBezTo>
                <a:cubicBezTo>
                  <a:pt x="116675" y="221776"/>
                  <a:pt x="39923" y="161589"/>
                  <a:pt x="43236" y="153859"/>
                </a:cubicBezTo>
                <a:cubicBezTo>
                  <a:pt x="46549" y="146129"/>
                  <a:pt x="129376" y="183677"/>
                  <a:pt x="129376" y="183677"/>
                </a:cubicBezTo>
                <a:cubicBezTo>
                  <a:pt x="144837" y="185333"/>
                  <a:pt x="102319" y="190855"/>
                  <a:pt x="136002" y="163798"/>
                </a:cubicBezTo>
                <a:cubicBezTo>
                  <a:pt x="169685" y="136741"/>
                  <a:pt x="295580" y="43976"/>
                  <a:pt x="331471" y="21337"/>
                </a:cubicBezTo>
                <a:cubicBezTo>
                  <a:pt x="367362" y="-1302"/>
                  <a:pt x="286745" y="30724"/>
                  <a:pt x="351349" y="27963"/>
                </a:cubicBezTo>
                <a:cubicBezTo>
                  <a:pt x="415953" y="25202"/>
                  <a:pt x="669401" y="6981"/>
                  <a:pt x="719097" y="4772"/>
                </a:cubicBezTo>
                <a:cubicBezTo>
                  <a:pt x="768793" y="2563"/>
                  <a:pt x="692593" y="-9033"/>
                  <a:pt x="649523" y="14711"/>
                </a:cubicBezTo>
                <a:cubicBezTo>
                  <a:pt x="606454" y="38454"/>
                  <a:pt x="468962" y="137294"/>
                  <a:pt x="460680" y="147233"/>
                </a:cubicBezTo>
                <a:cubicBezTo>
                  <a:pt x="452398" y="157172"/>
                  <a:pt x="615289" y="55572"/>
                  <a:pt x="599828" y="74346"/>
                </a:cubicBezTo>
                <a:cubicBezTo>
                  <a:pt x="584367" y="93120"/>
                  <a:pt x="367915" y="247729"/>
                  <a:pt x="367915" y="259877"/>
                </a:cubicBezTo>
                <a:cubicBezTo>
                  <a:pt x="367915" y="272025"/>
                  <a:pt x="607558" y="136190"/>
                  <a:pt x="599828" y="147233"/>
                </a:cubicBezTo>
                <a:cubicBezTo>
                  <a:pt x="592098" y="158276"/>
                  <a:pt x="366258" y="281963"/>
                  <a:pt x="321532" y="326137"/>
                </a:cubicBezTo>
                <a:cubicBezTo>
                  <a:pt x="276806" y="370311"/>
                  <a:pt x="337545" y="412277"/>
                  <a:pt x="331471" y="412277"/>
                </a:cubicBezTo>
                <a:cubicBezTo>
                  <a:pt x="325397" y="412277"/>
                  <a:pt x="280672" y="350985"/>
                  <a:pt x="285089" y="326137"/>
                </a:cubicBezTo>
                <a:cubicBezTo>
                  <a:pt x="289506" y="301289"/>
                  <a:pt x="361841" y="260981"/>
                  <a:pt x="357976" y="263190"/>
                </a:cubicBezTo>
                <a:cubicBezTo>
                  <a:pt x="354111" y="265399"/>
                  <a:pt x="268523" y="315647"/>
                  <a:pt x="261897" y="339390"/>
                </a:cubicBezTo>
                <a:cubicBezTo>
                  <a:pt x="255271" y="363133"/>
                  <a:pt x="317115" y="394055"/>
                  <a:pt x="318219" y="405650"/>
                </a:cubicBezTo>
                <a:cubicBezTo>
                  <a:pt x="319323" y="417245"/>
                  <a:pt x="286192" y="422767"/>
                  <a:pt x="268523" y="408963"/>
                </a:cubicBezTo>
                <a:cubicBezTo>
                  <a:pt x="250854" y="395159"/>
                  <a:pt x="217171" y="321167"/>
                  <a:pt x="212202" y="322824"/>
                </a:cubicBezTo>
                <a:cubicBezTo>
                  <a:pt x="207233" y="324481"/>
                  <a:pt x="227111" y="440990"/>
                  <a:pt x="222141" y="44209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80052AD2-8C47-602C-0312-B232CEECD1B6}"/>
              </a:ext>
            </a:extLst>
          </p:cNvPr>
          <p:cNvSpPr/>
          <p:nvPr/>
        </p:nvSpPr>
        <p:spPr>
          <a:xfrm>
            <a:off x="5320575" y="3236750"/>
            <a:ext cx="642574" cy="232032"/>
          </a:xfrm>
          <a:custGeom>
            <a:avLst/>
            <a:gdLst>
              <a:gd name="connsiteX0" fmla="*/ 116129 w 642574"/>
              <a:gd name="connsiteY0" fmla="*/ 43163 h 232032"/>
              <a:gd name="connsiteX1" fmla="*/ 357982 w 642574"/>
              <a:gd name="connsiteY1" fmla="*/ 59728 h 232032"/>
              <a:gd name="connsiteX2" fmla="*/ 636277 w 642574"/>
              <a:gd name="connsiteY2" fmla="*/ 93 h 232032"/>
              <a:gd name="connsiteX3" fmla="*/ 540199 w 642574"/>
              <a:gd name="connsiteY3" fmla="*/ 49789 h 232032"/>
              <a:gd name="connsiteX4" fmla="*/ 401051 w 642574"/>
              <a:gd name="connsiteY4" fmla="*/ 185624 h 232032"/>
              <a:gd name="connsiteX5" fmla="*/ 536886 w 642574"/>
              <a:gd name="connsiteY5" fmla="*/ 132615 h 232032"/>
              <a:gd name="connsiteX6" fmla="*/ 381173 w 642574"/>
              <a:gd name="connsiteY6" fmla="*/ 232007 h 232032"/>
              <a:gd name="connsiteX7" fmla="*/ 493816 w 642574"/>
              <a:gd name="connsiteY7" fmla="*/ 142554 h 232032"/>
              <a:gd name="connsiteX8" fmla="*/ 321538 w 642574"/>
              <a:gd name="connsiteY8" fmla="*/ 162433 h 232032"/>
              <a:gd name="connsiteX9" fmla="*/ 46555 w 642574"/>
              <a:gd name="connsiteY9" fmla="*/ 169059 h 232032"/>
              <a:gd name="connsiteX10" fmla="*/ 218834 w 642574"/>
              <a:gd name="connsiteY10" fmla="*/ 162433 h 232032"/>
              <a:gd name="connsiteX11" fmla="*/ 159199 w 642574"/>
              <a:gd name="connsiteY11" fmla="*/ 112737 h 232032"/>
              <a:gd name="connsiteX12" fmla="*/ 173 w 642574"/>
              <a:gd name="connsiteY12" fmla="*/ 82920 h 232032"/>
              <a:gd name="connsiteX13" fmla="*/ 192329 w 642574"/>
              <a:gd name="connsiteY13" fmla="*/ 92859 h 232032"/>
              <a:gd name="connsiteX14" fmla="*/ 116129 w 642574"/>
              <a:gd name="connsiteY14" fmla="*/ 43163 h 23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2574" h="232032">
                <a:moveTo>
                  <a:pt x="116129" y="43163"/>
                </a:moveTo>
                <a:cubicBezTo>
                  <a:pt x="143738" y="37641"/>
                  <a:pt x="271291" y="66906"/>
                  <a:pt x="357982" y="59728"/>
                </a:cubicBezTo>
                <a:cubicBezTo>
                  <a:pt x="444673" y="52550"/>
                  <a:pt x="605908" y="1749"/>
                  <a:pt x="636277" y="93"/>
                </a:cubicBezTo>
                <a:cubicBezTo>
                  <a:pt x="666646" y="-1563"/>
                  <a:pt x="579403" y="18867"/>
                  <a:pt x="540199" y="49789"/>
                </a:cubicBezTo>
                <a:cubicBezTo>
                  <a:pt x="500995" y="80711"/>
                  <a:pt x="401603" y="171820"/>
                  <a:pt x="401051" y="185624"/>
                </a:cubicBezTo>
                <a:cubicBezTo>
                  <a:pt x="400499" y="199428"/>
                  <a:pt x="540199" y="124885"/>
                  <a:pt x="536886" y="132615"/>
                </a:cubicBezTo>
                <a:cubicBezTo>
                  <a:pt x="533573" y="140345"/>
                  <a:pt x="388351" y="230351"/>
                  <a:pt x="381173" y="232007"/>
                </a:cubicBezTo>
                <a:cubicBezTo>
                  <a:pt x="373995" y="233663"/>
                  <a:pt x="503755" y="154150"/>
                  <a:pt x="493816" y="142554"/>
                </a:cubicBezTo>
                <a:cubicBezTo>
                  <a:pt x="483877" y="130958"/>
                  <a:pt x="396081" y="158016"/>
                  <a:pt x="321538" y="162433"/>
                </a:cubicBezTo>
                <a:cubicBezTo>
                  <a:pt x="246995" y="166850"/>
                  <a:pt x="63672" y="169059"/>
                  <a:pt x="46555" y="169059"/>
                </a:cubicBezTo>
                <a:cubicBezTo>
                  <a:pt x="29438" y="169059"/>
                  <a:pt x="200060" y="171820"/>
                  <a:pt x="218834" y="162433"/>
                </a:cubicBezTo>
                <a:cubicBezTo>
                  <a:pt x="237608" y="153046"/>
                  <a:pt x="195642" y="125989"/>
                  <a:pt x="159199" y="112737"/>
                </a:cubicBezTo>
                <a:cubicBezTo>
                  <a:pt x="122756" y="99485"/>
                  <a:pt x="-5349" y="86233"/>
                  <a:pt x="173" y="82920"/>
                </a:cubicBezTo>
                <a:cubicBezTo>
                  <a:pt x="5695" y="79607"/>
                  <a:pt x="167481" y="96724"/>
                  <a:pt x="192329" y="92859"/>
                </a:cubicBezTo>
                <a:cubicBezTo>
                  <a:pt x="217177" y="88994"/>
                  <a:pt x="88520" y="48685"/>
                  <a:pt x="116129" y="4316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3E22DC9-2E84-3378-55FC-56CC860251E6}"/>
              </a:ext>
            </a:extLst>
          </p:cNvPr>
          <p:cNvSpPr/>
          <p:nvPr/>
        </p:nvSpPr>
        <p:spPr>
          <a:xfrm>
            <a:off x="4167228" y="3546809"/>
            <a:ext cx="689706" cy="299644"/>
          </a:xfrm>
          <a:custGeom>
            <a:avLst/>
            <a:gdLst>
              <a:gd name="connsiteX0" fmla="*/ 123163 w 689706"/>
              <a:gd name="connsiteY0" fmla="*/ 8087 h 299644"/>
              <a:gd name="connsiteX1" fmla="*/ 431276 w 689706"/>
              <a:gd name="connsiteY1" fmla="*/ 8087 h 299644"/>
              <a:gd name="connsiteX2" fmla="*/ 593615 w 689706"/>
              <a:gd name="connsiteY2" fmla="*/ 77661 h 299644"/>
              <a:gd name="connsiteX3" fmla="*/ 603555 w 689706"/>
              <a:gd name="connsiteY3" fmla="*/ 44530 h 299644"/>
              <a:gd name="connsiteX4" fmla="*/ 606868 w 689706"/>
              <a:gd name="connsiteY4" fmla="*/ 153861 h 299644"/>
              <a:gd name="connsiteX5" fmla="*/ 593615 w 689706"/>
              <a:gd name="connsiteY5" fmla="*/ 190304 h 299644"/>
              <a:gd name="connsiteX6" fmla="*/ 484285 w 689706"/>
              <a:gd name="connsiteY6" fmla="*/ 299634 h 299644"/>
              <a:gd name="connsiteX7" fmla="*/ 689694 w 689706"/>
              <a:gd name="connsiteY7" fmla="*/ 183678 h 299644"/>
              <a:gd name="connsiteX8" fmla="*/ 494224 w 689706"/>
              <a:gd name="connsiteY8" fmla="*/ 286382 h 299644"/>
              <a:gd name="connsiteX9" fmla="*/ 497537 w 689706"/>
              <a:gd name="connsiteY9" fmla="*/ 203556 h 299644"/>
              <a:gd name="connsiteX10" fmla="*/ 365015 w 689706"/>
              <a:gd name="connsiteY10" fmla="*/ 114104 h 299644"/>
              <a:gd name="connsiteX11" fmla="*/ 461094 w 689706"/>
              <a:gd name="connsiteY11" fmla="*/ 183678 h 299644"/>
              <a:gd name="connsiteX12" fmla="*/ 318633 w 689706"/>
              <a:gd name="connsiteY12" fmla="*/ 94226 h 299644"/>
              <a:gd name="connsiteX13" fmla="*/ 581 w 689706"/>
              <a:gd name="connsiteY13" fmla="*/ 71034 h 299644"/>
              <a:gd name="connsiteX14" fmla="*/ 404772 w 689706"/>
              <a:gd name="connsiteY14" fmla="*/ 67721 h 299644"/>
              <a:gd name="connsiteX15" fmla="*/ 123163 w 689706"/>
              <a:gd name="connsiteY15" fmla="*/ 8087 h 29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9706" h="299644">
                <a:moveTo>
                  <a:pt x="123163" y="8087"/>
                </a:moveTo>
                <a:cubicBezTo>
                  <a:pt x="127580" y="-1852"/>
                  <a:pt x="352867" y="-3509"/>
                  <a:pt x="431276" y="8087"/>
                </a:cubicBezTo>
                <a:cubicBezTo>
                  <a:pt x="509685" y="19683"/>
                  <a:pt x="564902" y="71587"/>
                  <a:pt x="593615" y="77661"/>
                </a:cubicBezTo>
                <a:cubicBezTo>
                  <a:pt x="622328" y="83735"/>
                  <a:pt x="601346" y="31830"/>
                  <a:pt x="603555" y="44530"/>
                </a:cubicBezTo>
                <a:cubicBezTo>
                  <a:pt x="605764" y="57230"/>
                  <a:pt x="608525" y="129565"/>
                  <a:pt x="606868" y="153861"/>
                </a:cubicBezTo>
                <a:cubicBezTo>
                  <a:pt x="605211" y="178157"/>
                  <a:pt x="614046" y="166009"/>
                  <a:pt x="593615" y="190304"/>
                </a:cubicBezTo>
                <a:cubicBezTo>
                  <a:pt x="573185" y="214600"/>
                  <a:pt x="468272" y="300738"/>
                  <a:pt x="484285" y="299634"/>
                </a:cubicBezTo>
                <a:cubicBezTo>
                  <a:pt x="500298" y="298530"/>
                  <a:pt x="688038" y="185887"/>
                  <a:pt x="689694" y="183678"/>
                </a:cubicBezTo>
                <a:cubicBezTo>
                  <a:pt x="691350" y="181469"/>
                  <a:pt x="526250" y="283069"/>
                  <a:pt x="494224" y="286382"/>
                </a:cubicBezTo>
                <a:cubicBezTo>
                  <a:pt x="462198" y="289695"/>
                  <a:pt x="519072" y="232269"/>
                  <a:pt x="497537" y="203556"/>
                </a:cubicBezTo>
                <a:cubicBezTo>
                  <a:pt x="476002" y="174843"/>
                  <a:pt x="371089" y="117417"/>
                  <a:pt x="365015" y="114104"/>
                </a:cubicBezTo>
                <a:cubicBezTo>
                  <a:pt x="358941" y="110791"/>
                  <a:pt x="468824" y="186991"/>
                  <a:pt x="461094" y="183678"/>
                </a:cubicBezTo>
                <a:cubicBezTo>
                  <a:pt x="453364" y="180365"/>
                  <a:pt x="395385" y="113000"/>
                  <a:pt x="318633" y="94226"/>
                </a:cubicBezTo>
                <a:cubicBezTo>
                  <a:pt x="241881" y="75452"/>
                  <a:pt x="-13775" y="75451"/>
                  <a:pt x="581" y="71034"/>
                </a:cubicBezTo>
                <a:cubicBezTo>
                  <a:pt x="14937" y="66617"/>
                  <a:pt x="377716" y="75451"/>
                  <a:pt x="404772" y="67721"/>
                </a:cubicBezTo>
                <a:cubicBezTo>
                  <a:pt x="431829" y="59991"/>
                  <a:pt x="118746" y="18026"/>
                  <a:pt x="123163" y="808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79B31D1-F665-0ACF-3399-2B49BEFF98C8}"/>
              </a:ext>
            </a:extLst>
          </p:cNvPr>
          <p:cNvSpPr/>
          <p:nvPr/>
        </p:nvSpPr>
        <p:spPr>
          <a:xfrm>
            <a:off x="4053628" y="3690677"/>
            <a:ext cx="442181" cy="344617"/>
          </a:xfrm>
          <a:custGeom>
            <a:avLst/>
            <a:gdLst>
              <a:gd name="connsiteX0" fmla="*/ 240076 w 442181"/>
              <a:gd name="connsiteY0" fmla="*/ 53 h 344617"/>
              <a:gd name="connsiteX1" fmla="*/ 107555 w 442181"/>
              <a:gd name="connsiteY1" fmla="*/ 116010 h 344617"/>
              <a:gd name="connsiteX2" fmla="*/ 1537 w 442181"/>
              <a:gd name="connsiteY2" fmla="*/ 202149 h 344617"/>
              <a:gd name="connsiteX3" fmla="*/ 44607 w 442181"/>
              <a:gd name="connsiteY3" fmla="*/ 195523 h 344617"/>
              <a:gd name="connsiteX4" fmla="*/ 44607 w 442181"/>
              <a:gd name="connsiteY4" fmla="*/ 301540 h 344617"/>
              <a:gd name="connsiteX5" fmla="*/ 127433 w 442181"/>
              <a:gd name="connsiteY5" fmla="*/ 222027 h 344617"/>
              <a:gd name="connsiteX6" fmla="*/ 47920 w 442181"/>
              <a:gd name="connsiteY6" fmla="*/ 344610 h 344617"/>
              <a:gd name="connsiteX7" fmla="*/ 197007 w 442181"/>
              <a:gd name="connsiteY7" fmla="*/ 215401 h 344617"/>
              <a:gd name="connsiteX8" fmla="*/ 349407 w 442181"/>
              <a:gd name="connsiteY8" fmla="*/ 142514 h 344617"/>
              <a:gd name="connsiteX9" fmla="*/ 180442 w 442181"/>
              <a:gd name="connsiteY9" fmla="*/ 162393 h 344617"/>
              <a:gd name="connsiteX10" fmla="*/ 442172 w 442181"/>
              <a:gd name="connsiteY10" fmla="*/ 9993 h 344617"/>
              <a:gd name="connsiteX11" fmla="*/ 190381 w 442181"/>
              <a:gd name="connsiteY11" fmla="*/ 99445 h 344617"/>
              <a:gd name="connsiteX12" fmla="*/ 240076 w 442181"/>
              <a:gd name="connsiteY12" fmla="*/ 53 h 34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181" h="344617">
                <a:moveTo>
                  <a:pt x="240076" y="53"/>
                </a:moveTo>
                <a:cubicBezTo>
                  <a:pt x="226272" y="2814"/>
                  <a:pt x="147311" y="82327"/>
                  <a:pt x="107555" y="116010"/>
                </a:cubicBezTo>
                <a:cubicBezTo>
                  <a:pt x="67798" y="149693"/>
                  <a:pt x="12028" y="188897"/>
                  <a:pt x="1537" y="202149"/>
                </a:cubicBezTo>
                <a:cubicBezTo>
                  <a:pt x="-8954" y="215401"/>
                  <a:pt x="37429" y="178958"/>
                  <a:pt x="44607" y="195523"/>
                </a:cubicBezTo>
                <a:cubicBezTo>
                  <a:pt x="51785" y="212088"/>
                  <a:pt x="30803" y="297123"/>
                  <a:pt x="44607" y="301540"/>
                </a:cubicBezTo>
                <a:cubicBezTo>
                  <a:pt x="58411" y="305957"/>
                  <a:pt x="126881" y="214849"/>
                  <a:pt x="127433" y="222027"/>
                </a:cubicBezTo>
                <a:cubicBezTo>
                  <a:pt x="127985" y="229205"/>
                  <a:pt x="36324" y="345714"/>
                  <a:pt x="47920" y="344610"/>
                </a:cubicBezTo>
                <a:cubicBezTo>
                  <a:pt x="59516" y="343506"/>
                  <a:pt x="146759" y="249084"/>
                  <a:pt x="197007" y="215401"/>
                </a:cubicBezTo>
                <a:cubicBezTo>
                  <a:pt x="247255" y="181718"/>
                  <a:pt x="352168" y="151349"/>
                  <a:pt x="349407" y="142514"/>
                </a:cubicBezTo>
                <a:cubicBezTo>
                  <a:pt x="346646" y="133679"/>
                  <a:pt x="164981" y="184480"/>
                  <a:pt x="180442" y="162393"/>
                </a:cubicBezTo>
                <a:cubicBezTo>
                  <a:pt x="195903" y="140306"/>
                  <a:pt x="440515" y="20484"/>
                  <a:pt x="442172" y="9993"/>
                </a:cubicBezTo>
                <a:cubicBezTo>
                  <a:pt x="443829" y="-498"/>
                  <a:pt x="225720" y="95580"/>
                  <a:pt x="190381" y="99445"/>
                </a:cubicBezTo>
                <a:cubicBezTo>
                  <a:pt x="155042" y="103310"/>
                  <a:pt x="253880" y="-2708"/>
                  <a:pt x="240076" y="53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652092C-0A6C-ED0F-3581-662EB48E47AC}"/>
              </a:ext>
            </a:extLst>
          </p:cNvPr>
          <p:cNvSpPr/>
          <p:nvPr/>
        </p:nvSpPr>
        <p:spPr>
          <a:xfrm>
            <a:off x="4850280" y="3667034"/>
            <a:ext cx="142289" cy="816656"/>
          </a:xfrm>
          <a:custGeom>
            <a:avLst/>
            <a:gdLst>
              <a:gd name="connsiteX0" fmla="*/ 9955 w 142289"/>
              <a:gd name="connsiteY0" fmla="*/ 3818 h 816656"/>
              <a:gd name="connsiteX1" fmla="*/ 132537 w 142289"/>
              <a:gd name="connsiteY1" fmla="*/ 248983 h 816656"/>
              <a:gd name="connsiteX2" fmla="*/ 125911 w 142289"/>
              <a:gd name="connsiteY2" fmla="*/ 248983 h 816656"/>
              <a:gd name="connsiteX3" fmla="*/ 56337 w 142289"/>
              <a:gd name="connsiteY3" fmla="*/ 576975 h 816656"/>
              <a:gd name="connsiteX4" fmla="*/ 13268 w 142289"/>
              <a:gd name="connsiteY4" fmla="*/ 805575 h 816656"/>
              <a:gd name="connsiteX5" fmla="*/ 23207 w 142289"/>
              <a:gd name="connsiteY5" fmla="*/ 739314 h 816656"/>
              <a:gd name="connsiteX6" fmla="*/ 16 w 142289"/>
              <a:gd name="connsiteY6" fmla="*/ 381505 h 816656"/>
              <a:gd name="connsiteX7" fmla="*/ 19894 w 142289"/>
              <a:gd name="connsiteY7" fmla="*/ 447766 h 816656"/>
              <a:gd name="connsiteX8" fmla="*/ 39772 w 142289"/>
              <a:gd name="connsiteY8" fmla="*/ 298679 h 816656"/>
              <a:gd name="connsiteX9" fmla="*/ 53024 w 142289"/>
              <a:gd name="connsiteY9" fmla="*/ 325183 h 816656"/>
              <a:gd name="connsiteX10" fmla="*/ 46398 w 142289"/>
              <a:gd name="connsiteY10" fmla="*/ 113149 h 816656"/>
              <a:gd name="connsiteX11" fmla="*/ 9955 w 142289"/>
              <a:gd name="connsiteY11" fmla="*/ 3818 h 81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289" h="816656">
                <a:moveTo>
                  <a:pt x="9955" y="3818"/>
                </a:moveTo>
                <a:cubicBezTo>
                  <a:pt x="24312" y="26457"/>
                  <a:pt x="132537" y="248983"/>
                  <a:pt x="132537" y="248983"/>
                </a:cubicBezTo>
                <a:cubicBezTo>
                  <a:pt x="151863" y="289844"/>
                  <a:pt x="138611" y="194318"/>
                  <a:pt x="125911" y="248983"/>
                </a:cubicBezTo>
                <a:cubicBezTo>
                  <a:pt x="113211" y="303648"/>
                  <a:pt x="75111" y="484210"/>
                  <a:pt x="56337" y="576975"/>
                </a:cubicBezTo>
                <a:cubicBezTo>
                  <a:pt x="37563" y="669740"/>
                  <a:pt x="18790" y="778519"/>
                  <a:pt x="13268" y="805575"/>
                </a:cubicBezTo>
                <a:cubicBezTo>
                  <a:pt x="7746" y="832631"/>
                  <a:pt x="25416" y="809992"/>
                  <a:pt x="23207" y="739314"/>
                </a:cubicBezTo>
                <a:cubicBezTo>
                  <a:pt x="20998" y="668636"/>
                  <a:pt x="568" y="430096"/>
                  <a:pt x="16" y="381505"/>
                </a:cubicBezTo>
                <a:cubicBezTo>
                  <a:pt x="-536" y="332914"/>
                  <a:pt x="13268" y="461570"/>
                  <a:pt x="19894" y="447766"/>
                </a:cubicBezTo>
                <a:cubicBezTo>
                  <a:pt x="26520" y="433962"/>
                  <a:pt x="34250" y="319109"/>
                  <a:pt x="39772" y="298679"/>
                </a:cubicBezTo>
                <a:cubicBezTo>
                  <a:pt x="45294" y="278249"/>
                  <a:pt x="51920" y="356105"/>
                  <a:pt x="53024" y="325183"/>
                </a:cubicBezTo>
                <a:cubicBezTo>
                  <a:pt x="54128" y="294261"/>
                  <a:pt x="52472" y="161740"/>
                  <a:pt x="46398" y="113149"/>
                </a:cubicBezTo>
                <a:cubicBezTo>
                  <a:pt x="40324" y="64558"/>
                  <a:pt x="-4402" y="-18821"/>
                  <a:pt x="9955" y="381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38E3D907-5B57-92D6-1A40-1F7F26FB3523}"/>
              </a:ext>
            </a:extLst>
          </p:cNvPr>
          <p:cNvSpPr/>
          <p:nvPr/>
        </p:nvSpPr>
        <p:spPr>
          <a:xfrm>
            <a:off x="5061956" y="3746029"/>
            <a:ext cx="438348" cy="756827"/>
          </a:xfrm>
          <a:custGeom>
            <a:avLst/>
            <a:gdLst>
              <a:gd name="connsiteX0" fmla="*/ 3687 w 438348"/>
              <a:gd name="connsiteY0" fmla="*/ 7649 h 756827"/>
              <a:gd name="connsiteX1" fmla="*/ 69948 w 438348"/>
              <a:gd name="connsiteY1" fmla="*/ 213058 h 756827"/>
              <a:gd name="connsiteX2" fmla="*/ 368122 w 438348"/>
              <a:gd name="connsiteY2" fmla="*/ 405214 h 756827"/>
              <a:gd name="connsiteX3" fmla="*/ 364809 w 438348"/>
              <a:gd name="connsiteY3" fmla="*/ 395275 h 756827"/>
              <a:gd name="connsiteX4" fmla="*/ 437696 w 438348"/>
              <a:gd name="connsiteY4" fmla="*/ 504606 h 756827"/>
              <a:gd name="connsiteX5" fmla="*/ 397940 w 438348"/>
              <a:gd name="connsiteY5" fmla="*/ 660319 h 756827"/>
              <a:gd name="connsiteX6" fmla="*/ 351557 w 438348"/>
              <a:gd name="connsiteY6" fmla="*/ 696762 h 756827"/>
              <a:gd name="connsiteX7" fmla="*/ 315114 w 438348"/>
              <a:gd name="connsiteY7" fmla="*/ 756397 h 756827"/>
              <a:gd name="connsiteX8" fmla="*/ 388001 w 438348"/>
              <a:gd name="connsiteY8" fmla="*/ 663632 h 756827"/>
              <a:gd name="connsiteX9" fmla="*/ 397940 w 438348"/>
              <a:gd name="connsiteY9" fmla="*/ 620562 h 756827"/>
              <a:gd name="connsiteX10" fmla="*/ 341618 w 438348"/>
              <a:gd name="connsiteY10" fmla="*/ 683510 h 756827"/>
              <a:gd name="connsiteX11" fmla="*/ 388001 w 438348"/>
              <a:gd name="connsiteY11" fmla="*/ 610623 h 756827"/>
              <a:gd name="connsiteX12" fmla="*/ 401253 w 438348"/>
              <a:gd name="connsiteY12" fmla="*/ 531110 h 756827"/>
              <a:gd name="connsiteX13" fmla="*/ 268731 w 438348"/>
              <a:gd name="connsiteY13" fmla="*/ 401901 h 756827"/>
              <a:gd name="connsiteX14" fmla="*/ 338305 w 438348"/>
              <a:gd name="connsiteY14" fmla="*/ 451597 h 756827"/>
              <a:gd name="connsiteX15" fmla="*/ 139522 w 438348"/>
              <a:gd name="connsiteY15" fmla="*/ 338954 h 756827"/>
              <a:gd name="connsiteX16" fmla="*/ 374 w 438348"/>
              <a:gd name="connsiteY16" fmla="*/ 242875 h 756827"/>
              <a:gd name="connsiteX17" fmla="*/ 96453 w 438348"/>
              <a:gd name="connsiteY17" fmla="*/ 269380 h 756827"/>
              <a:gd name="connsiteX18" fmla="*/ 30192 w 438348"/>
              <a:gd name="connsiteY18" fmla="*/ 229623 h 756827"/>
              <a:gd name="connsiteX19" fmla="*/ 10314 w 438348"/>
              <a:gd name="connsiteY19" fmla="*/ 60658 h 756827"/>
              <a:gd name="connsiteX20" fmla="*/ 3687 w 438348"/>
              <a:gd name="connsiteY20" fmla="*/ 7649 h 75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8348" h="756827">
                <a:moveTo>
                  <a:pt x="3687" y="7649"/>
                </a:moveTo>
                <a:cubicBezTo>
                  <a:pt x="13626" y="33049"/>
                  <a:pt x="9209" y="146797"/>
                  <a:pt x="69948" y="213058"/>
                </a:cubicBezTo>
                <a:cubicBezTo>
                  <a:pt x="130687" y="279319"/>
                  <a:pt x="368122" y="405214"/>
                  <a:pt x="368122" y="405214"/>
                </a:cubicBezTo>
                <a:cubicBezTo>
                  <a:pt x="417266" y="435584"/>
                  <a:pt x="353213" y="378710"/>
                  <a:pt x="364809" y="395275"/>
                </a:cubicBezTo>
                <a:cubicBezTo>
                  <a:pt x="376405" y="411840"/>
                  <a:pt x="432174" y="460432"/>
                  <a:pt x="437696" y="504606"/>
                </a:cubicBezTo>
                <a:cubicBezTo>
                  <a:pt x="443218" y="548780"/>
                  <a:pt x="412296" y="628293"/>
                  <a:pt x="397940" y="660319"/>
                </a:cubicBezTo>
                <a:cubicBezTo>
                  <a:pt x="383584" y="692345"/>
                  <a:pt x="365361" y="680749"/>
                  <a:pt x="351557" y="696762"/>
                </a:cubicBezTo>
                <a:cubicBezTo>
                  <a:pt x="337753" y="712775"/>
                  <a:pt x="309040" y="761919"/>
                  <a:pt x="315114" y="756397"/>
                </a:cubicBezTo>
                <a:cubicBezTo>
                  <a:pt x="321188" y="750875"/>
                  <a:pt x="374197" y="686271"/>
                  <a:pt x="388001" y="663632"/>
                </a:cubicBezTo>
                <a:cubicBezTo>
                  <a:pt x="401805" y="640993"/>
                  <a:pt x="405670" y="617249"/>
                  <a:pt x="397940" y="620562"/>
                </a:cubicBezTo>
                <a:cubicBezTo>
                  <a:pt x="390210" y="623875"/>
                  <a:pt x="343274" y="685166"/>
                  <a:pt x="341618" y="683510"/>
                </a:cubicBezTo>
                <a:cubicBezTo>
                  <a:pt x="339962" y="681854"/>
                  <a:pt x="378062" y="636023"/>
                  <a:pt x="388001" y="610623"/>
                </a:cubicBezTo>
                <a:cubicBezTo>
                  <a:pt x="397940" y="585223"/>
                  <a:pt x="421131" y="565897"/>
                  <a:pt x="401253" y="531110"/>
                </a:cubicBezTo>
                <a:cubicBezTo>
                  <a:pt x="381375" y="496323"/>
                  <a:pt x="279222" y="415153"/>
                  <a:pt x="268731" y="401901"/>
                </a:cubicBezTo>
                <a:cubicBezTo>
                  <a:pt x="258240" y="388649"/>
                  <a:pt x="359840" y="462088"/>
                  <a:pt x="338305" y="451597"/>
                </a:cubicBezTo>
                <a:cubicBezTo>
                  <a:pt x="316770" y="441106"/>
                  <a:pt x="195844" y="373741"/>
                  <a:pt x="139522" y="338954"/>
                </a:cubicBezTo>
                <a:cubicBezTo>
                  <a:pt x="83200" y="304167"/>
                  <a:pt x="7552" y="254471"/>
                  <a:pt x="374" y="242875"/>
                </a:cubicBezTo>
                <a:cubicBezTo>
                  <a:pt x="-6804" y="231279"/>
                  <a:pt x="91483" y="271589"/>
                  <a:pt x="96453" y="269380"/>
                </a:cubicBezTo>
                <a:cubicBezTo>
                  <a:pt x="101423" y="267171"/>
                  <a:pt x="44549" y="264410"/>
                  <a:pt x="30192" y="229623"/>
                </a:cubicBezTo>
                <a:cubicBezTo>
                  <a:pt x="15835" y="194836"/>
                  <a:pt x="13627" y="95997"/>
                  <a:pt x="10314" y="60658"/>
                </a:cubicBezTo>
                <a:cubicBezTo>
                  <a:pt x="7001" y="25319"/>
                  <a:pt x="-6252" y="-17751"/>
                  <a:pt x="3687" y="764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FAA3643-4B59-2E49-C845-C21F53B72956}"/>
              </a:ext>
            </a:extLst>
          </p:cNvPr>
          <p:cNvSpPr/>
          <p:nvPr/>
        </p:nvSpPr>
        <p:spPr>
          <a:xfrm>
            <a:off x="4999353" y="4448771"/>
            <a:ext cx="278899" cy="73546"/>
          </a:xfrm>
          <a:custGeom>
            <a:avLst/>
            <a:gdLst>
              <a:gd name="connsiteX0" fmla="*/ 30 w 278899"/>
              <a:gd name="connsiteY0" fmla="*/ 646 h 73546"/>
              <a:gd name="connsiteX1" fmla="*/ 139177 w 278899"/>
              <a:gd name="connsiteY1" fmla="*/ 33777 h 73546"/>
              <a:gd name="connsiteX2" fmla="*/ 278325 w 278899"/>
              <a:gd name="connsiteY2" fmla="*/ 43716 h 73546"/>
              <a:gd name="connsiteX3" fmla="*/ 185560 w 278899"/>
              <a:gd name="connsiteY3" fmla="*/ 53655 h 73546"/>
              <a:gd name="connsiteX4" fmla="*/ 109360 w 278899"/>
              <a:gd name="connsiteY4" fmla="*/ 73533 h 73546"/>
              <a:gd name="connsiteX5" fmla="*/ 59664 w 278899"/>
              <a:gd name="connsiteY5" fmla="*/ 56968 h 73546"/>
              <a:gd name="connsiteX6" fmla="*/ 125925 w 278899"/>
              <a:gd name="connsiteY6" fmla="*/ 66907 h 73546"/>
              <a:gd name="connsiteX7" fmla="*/ 30 w 278899"/>
              <a:gd name="connsiteY7" fmla="*/ 646 h 7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899" h="73546">
                <a:moveTo>
                  <a:pt x="30" y="646"/>
                </a:moveTo>
                <a:cubicBezTo>
                  <a:pt x="2239" y="-4876"/>
                  <a:pt x="92795" y="26599"/>
                  <a:pt x="139177" y="33777"/>
                </a:cubicBezTo>
                <a:cubicBezTo>
                  <a:pt x="185559" y="40955"/>
                  <a:pt x="270595" y="40403"/>
                  <a:pt x="278325" y="43716"/>
                </a:cubicBezTo>
                <a:cubicBezTo>
                  <a:pt x="286055" y="47029"/>
                  <a:pt x="213721" y="48686"/>
                  <a:pt x="185560" y="53655"/>
                </a:cubicBezTo>
                <a:cubicBezTo>
                  <a:pt x="157399" y="58624"/>
                  <a:pt x="130343" y="72981"/>
                  <a:pt x="109360" y="73533"/>
                </a:cubicBezTo>
                <a:cubicBezTo>
                  <a:pt x="88377" y="74085"/>
                  <a:pt x="56903" y="58072"/>
                  <a:pt x="59664" y="56968"/>
                </a:cubicBezTo>
                <a:cubicBezTo>
                  <a:pt x="62425" y="55864"/>
                  <a:pt x="136416" y="69668"/>
                  <a:pt x="125925" y="66907"/>
                </a:cubicBezTo>
                <a:cubicBezTo>
                  <a:pt x="115434" y="64146"/>
                  <a:pt x="-2179" y="6168"/>
                  <a:pt x="30" y="646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E263990D-038E-B37B-90CE-5405F78EB189}"/>
              </a:ext>
            </a:extLst>
          </p:cNvPr>
          <p:cNvSpPr/>
          <p:nvPr/>
        </p:nvSpPr>
        <p:spPr>
          <a:xfrm>
            <a:off x="5121439" y="4336191"/>
            <a:ext cx="304066" cy="244369"/>
          </a:xfrm>
          <a:custGeom>
            <a:avLst/>
            <a:gdLst>
              <a:gd name="connsiteX0" fmla="*/ 99918 w 304066"/>
              <a:gd name="connsiteY0" fmla="*/ 162922 h 244369"/>
              <a:gd name="connsiteX1" fmla="*/ 166178 w 304066"/>
              <a:gd name="connsiteY1" fmla="*/ 37026 h 244369"/>
              <a:gd name="connsiteX2" fmla="*/ 172804 w 304066"/>
              <a:gd name="connsiteY2" fmla="*/ 583 h 244369"/>
              <a:gd name="connsiteX3" fmla="*/ 146300 w 304066"/>
              <a:gd name="connsiteY3" fmla="*/ 13835 h 244369"/>
              <a:gd name="connsiteX4" fmla="*/ 298700 w 304066"/>
              <a:gd name="connsiteY4" fmla="*/ 3896 h 244369"/>
              <a:gd name="connsiteX5" fmla="*/ 265570 w 304066"/>
              <a:gd name="connsiteY5" fmla="*/ 23774 h 244369"/>
              <a:gd name="connsiteX6" fmla="*/ 225813 w 304066"/>
              <a:gd name="connsiteY6" fmla="*/ 50279 h 244369"/>
              <a:gd name="connsiteX7" fmla="*/ 109857 w 304066"/>
              <a:gd name="connsiteY7" fmla="*/ 235809 h 244369"/>
              <a:gd name="connsiteX8" fmla="*/ 116483 w 304066"/>
              <a:gd name="connsiteY8" fmla="*/ 212618 h 244369"/>
              <a:gd name="connsiteX9" fmla="*/ 526 w 304066"/>
              <a:gd name="connsiteY9" fmla="*/ 205992 h 244369"/>
              <a:gd name="connsiteX10" fmla="*/ 99918 w 304066"/>
              <a:gd name="connsiteY10" fmla="*/ 162922 h 24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066" h="244369">
                <a:moveTo>
                  <a:pt x="99918" y="162922"/>
                </a:moveTo>
                <a:cubicBezTo>
                  <a:pt x="127527" y="134761"/>
                  <a:pt x="154030" y="64083"/>
                  <a:pt x="166178" y="37026"/>
                </a:cubicBezTo>
                <a:cubicBezTo>
                  <a:pt x="178326" y="9969"/>
                  <a:pt x="176117" y="4448"/>
                  <a:pt x="172804" y="583"/>
                </a:cubicBezTo>
                <a:cubicBezTo>
                  <a:pt x="169491" y="-3282"/>
                  <a:pt x="125317" y="13283"/>
                  <a:pt x="146300" y="13835"/>
                </a:cubicBezTo>
                <a:cubicBezTo>
                  <a:pt x="167283" y="14387"/>
                  <a:pt x="278822" y="2240"/>
                  <a:pt x="298700" y="3896"/>
                </a:cubicBezTo>
                <a:cubicBezTo>
                  <a:pt x="318578" y="5552"/>
                  <a:pt x="277718" y="16044"/>
                  <a:pt x="265570" y="23774"/>
                </a:cubicBezTo>
                <a:cubicBezTo>
                  <a:pt x="253422" y="31504"/>
                  <a:pt x="251765" y="14940"/>
                  <a:pt x="225813" y="50279"/>
                </a:cubicBezTo>
                <a:cubicBezTo>
                  <a:pt x="199861" y="85618"/>
                  <a:pt x="128079" y="208753"/>
                  <a:pt x="109857" y="235809"/>
                </a:cubicBezTo>
                <a:cubicBezTo>
                  <a:pt x="91635" y="262865"/>
                  <a:pt x="134705" y="217588"/>
                  <a:pt x="116483" y="212618"/>
                </a:cubicBezTo>
                <a:cubicBezTo>
                  <a:pt x="98261" y="207649"/>
                  <a:pt x="8256" y="208753"/>
                  <a:pt x="526" y="205992"/>
                </a:cubicBezTo>
                <a:cubicBezTo>
                  <a:pt x="-7204" y="203231"/>
                  <a:pt x="72309" y="191083"/>
                  <a:pt x="99918" y="162922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C308B05F-E3A1-C91E-6D5C-8B12BEE67F00}"/>
              </a:ext>
            </a:extLst>
          </p:cNvPr>
          <p:cNvSpPr/>
          <p:nvPr/>
        </p:nvSpPr>
        <p:spPr>
          <a:xfrm>
            <a:off x="4955150" y="4568384"/>
            <a:ext cx="147551" cy="175918"/>
          </a:xfrm>
          <a:custGeom>
            <a:avLst/>
            <a:gdLst>
              <a:gd name="connsiteX0" fmla="*/ 146937 w 147551"/>
              <a:gd name="connsiteY0" fmla="*/ 303 h 175918"/>
              <a:gd name="connsiteX1" fmla="*/ 54172 w 147551"/>
              <a:gd name="connsiteY1" fmla="*/ 69877 h 175918"/>
              <a:gd name="connsiteX2" fmla="*/ 7789 w 147551"/>
              <a:gd name="connsiteY2" fmla="*/ 175894 h 175918"/>
              <a:gd name="connsiteX3" fmla="*/ 27667 w 147551"/>
              <a:gd name="connsiteY3" fmla="*/ 79816 h 175918"/>
              <a:gd name="connsiteX4" fmla="*/ 4476 w 147551"/>
              <a:gd name="connsiteY4" fmla="*/ 96381 h 175918"/>
              <a:gd name="connsiteX5" fmla="*/ 146937 w 147551"/>
              <a:gd name="connsiteY5" fmla="*/ 303 h 17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51" h="175918">
                <a:moveTo>
                  <a:pt x="146937" y="303"/>
                </a:moveTo>
                <a:cubicBezTo>
                  <a:pt x="155220" y="-4114"/>
                  <a:pt x="77363" y="40612"/>
                  <a:pt x="54172" y="69877"/>
                </a:cubicBezTo>
                <a:cubicBezTo>
                  <a:pt x="30981" y="99142"/>
                  <a:pt x="12206" y="174238"/>
                  <a:pt x="7789" y="175894"/>
                </a:cubicBezTo>
                <a:cubicBezTo>
                  <a:pt x="3372" y="177550"/>
                  <a:pt x="28219" y="93068"/>
                  <a:pt x="27667" y="79816"/>
                </a:cubicBezTo>
                <a:cubicBezTo>
                  <a:pt x="27115" y="66564"/>
                  <a:pt x="-13194" y="107424"/>
                  <a:pt x="4476" y="96381"/>
                </a:cubicBezTo>
                <a:cubicBezTo>
                  <a:pt x="22146" y="85338"/>
                  <a:pt x="138654" y="4720"/>
                  <a:pt x="146937" y="3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4863716A-5A47-88FB-BBCB-C4856B868A3F}"/>
              </a:ext>
            </a:extLst>
          </p:cNvPr>
          <p:cNvSpPr/>
          <p:nvPr/>
        </p:nvSpPr>
        <p:spPr>
          <a:xfrm>
            <a:off x="4981643" y="4734705"/>
            <a:ext cx="684621" cy="278080"/>
          </a:xfrm>
          <a:custGeom>
            <a:avLst/>
            <a:gdLst>
              <a:gd name="connsiteX0" fmla="*/ 1174 w 684621"/>
              <a:gd name="connsiteY0" fmla="*/ 152034 h 278080"/>
              <a:gd name="connsiteX1" fmla="*/ 368922 w 684621"/>
              <a:gd name="connsiteY1" fmla="*/ 175225 h 278080"/>
              <a:gd name="connsiteX2" fmla="*/ 289409 w 684621"/>
              <a:gd name="connsiteY2" fmla="*/ 191791 h 278080"/>
              <a:gd name="connsiteX3" fmla="*/ 421931 w 684621"/>
              <a:gd name="connsiteY3" fmla="*/ 155347 h 278080"/>
              <a:gd name="connsiteX4" fmla="*/ 561079 w 684621"/>
              <a:gd name="connsiteY4" fmla="*/ 89086 h 278080"/>
              <a:gd name="connsiteX5" fmla="*/ 544514 w 684621"/>
              <a:gd name="connsiteY5" fmla="*/ 102338 h 278080"/>
              <a:gd name="connsiteX6" fmla="*/ 680348 w 684621"/>
              <a:gd name="connsiteY6" fmla="*/ 2947 h 278080"/>
              <a:gd name="connsiteX7" fmla="*/ 650531 w 684621"/>
              <a:gd name="connsiteY7" fmla="*/ 39391 h 278080"/>
              <a:gd name="connsiteX8" fmla="*/ 650531 w 684621"/>
              <a:gd name="connsiteY8" fmla="*/ 171912 h 278080"/>
              <a:gd name="connsiteX9" fmla="*/ 637279 w 684621"/>
              <a:gd name="connsiteY9" fmla="*/ 138782 h 278080"/>
              <a:gd name="connsiteX10" fmla="*/ 392114 w 684621"/>
              <a:gd name="connsiteY10" fmla="*/ 221608 h 278080"/>
              <a:gd name="connsiteX11" fmla="*/ 339105 w 684621"/>
              <a:gd name="connsiteY11" fmla="*/ 277930 h 278080"/>
              <a:gd name="connsiteX12" fmla="*/ 411992 w 684621"/>
              <a:gd name="connsiteY12" fmla="*/ 205043 h 278080"/>
              <a:gd name="connsiteX13" fmla="*/ 269531 w 684621"/>
              <a:gd name="connsiteY13" fmla="*/ 251425 h 278080"/>
              <a:gd name="connsiteX14" fmla="*/ 332479 w 684621"/>
              <a:gd name="connsiteY14" fmla="*/ 264678 h 278080"/>
              <a:gd name="connsiteX15" fmla="*/ 216522 w 684621"/>
              <a:gd name="connsiteY15" fmla="*/ 234860 h 278080"/>
              <a:gd name="connsiteX16" fmla="*/ 249653 w 684621"/>
              <a:gd name="connsiteY16" fmla="*/ 234860 h 278080"/>
              <a:gd name="connsiteX17" fmla="*/ 1174 w 684621"/>
              <a:gd name="connsiteY17" fmla="*/ 152034 h 27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4621" h="278080">
                <a:moveTo>
                  <a:pt x="1174" y="152034"/>
                </a:moveTo>
                <a:cubicBezTo>
                  <a:pt x="21052" y="142095"/>
                  <a:pt x="320883" y="168599"/>
                  <a:pt x="368922" y="175225"/>
                </a:cubicBezTo>
                <a:cubicBezTo>
                  <a:pt x="416961" y="181851"/>
                  <a:pt x="280574" y="195104"/>
                  <a:pt x="289409" y="191791"/>
                </a:cubicBezTo>
                <a:cubicBezTo>
                  <a:pt x="298244" y="188478"/>
                  <a:pt x="376653" y="172465"/>
                  <a:pt x="421931" y="155347"/>
                </a:cubicBezTo>
                <a:cubicBezTo>
                  <a:pt x="467209" y="138229"/>
                  <a:pt x="540649" y="97921"/>
                  <a:pt x="561079" y="89086"/>
                </a:cubicBezTo>
                <a:cubicBezTo>
                  <a:pt x="581509" y="80251"/>
                  <a:pt x="544514" y="102338"/>
                  <a:pt x="544514" y="102338"/>
                </a:cubicBezTo>
                <a:cubicBezTo>
                  <a:pt x="564392" y="87982"/>
                  <a:pt x="662679" y="13438"/>
                  <a:pt x="680348" y="2947"/>
                </a:cubicBezTo>
                <a:cubicBezTo>
                  <a:pt x="698017" y="-7544"/>
                  <a:pt x="655500" y="11230"/>
                  <a:pt x="650531" y="39391"/>
                </a:cubicBezTo>
                <a:cubicBezTo>
                  <a:pt x="645562" y="67552"/>
                  <a:pt x="652740" y="155347"/>
                  <a:pt x="650531" y="171912"/>
                </a:cubicBezTo>
                <a:cubicBezTo>
                  <a:pt x="648322" y="188477"/>
                  <a:pt x="680349" y="130499"/>
                  <a:pt x="637279" y="138782"/>
                </a:cubicBezTo>
                <a:cubicBezTo>
                  <a:pt x="594209" y="147065"/>
                  <a:pt x="441810" y="198417"/>
                  <a:pt x="392114" y="221608"/>
                </a:cubicBezTo>
                <a:cubicBezTo>
                  <a:pt x="342418" y="244799"/>
                  <a:pt x="335792" y="280691"/>
                  <a:pt x="339105" y="277930"/>
                </a:cubicBezTo>
                <a:cubicBezTo>
                  <a:pt x="342418" y="275169"/>
                  <a:pt x="423588" y="209460"/>
                  <a:pt x="411992" y="205043"/>
                </a:cubicBezTo>
                <a:cubicBezTo>
                  <a:pt x="400396" y="200626"/>
                  <a:pt x="282783" y="241486"/>
                  <a:pt x="269531" y="251425"/>
                </a:cubicBezTo>
                <a:cubicBezTo>
                  <a:pt x="256279" y="261364"/>
                  <a:pt x="341314" y="267439"/>
                  <a:pt x="332479" y="264678"/>
                </a:cubicBezTo>
                <a:cubicBezTo>
                  <a:pt x="323644" y="261917"/>
                  <a:pt x="230326" y="239830"/>
                  <a:pt x="216522" y="234860"/>
                </a:cubicBezTo>
                <a:cubicBezTo>
                  <a:pt x="202718" y="229890"/>
                  <a:pt x="279470" y="245351"/>
                  <a:pt x="249653" y="234860"/>
                </a:cubicBezTo>
                <a:cubicBezTo>
                  <a:pt x="219836" y="224369"/>
                  <a:pt x="-18704" y="161973"/>
                  <a:pt x="1174" y="15203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0528D17-11BB-4474-8D84-45E8AC8D180B}"/>
              </a:ext>
            </a:extLst>
          </p:cNvPr>
          <p:cNvSpPr/>
          <p:nvPr/>
        </p:nvSpPr>
        <p:spPr>
          <a:xfrm>
            <a:off x="3812006" y="2219169"/>
            <a:ext cx="845754" cy="1232703"/>
          </a:xfrm>
          <a:custGeom>
            <a:avLst/>
            <a:gdLst>
              <a:gd name="connsiteX0" fmla="*/ 845719 w 845754"/>
              <a:gd name="connsiteY0" fmla="*/ 156 h 1232703"/>
              <a:gd name="connsiteX1" fmla="*/ 417094 w 845754"/>
              <a:gd name="connsiteY1" fmla="*/ 339881 h 1232703"/>
              <a:gd name="connsiteX2" fmla="*/ 493294 w 845754"/>
              <a:gd name="connsiteY2" fmla="*/ 292256 h 1232703"/>
              <a:gd name="connsiteX3" fmla="*/ 293269 w 845754"/>
              <a:gd name="connsiteY3" fmla="*/ 435131 h 1232703"/>
              <a:gd name="connsiteX4" fmla="*/ 159919 w 845754"/>
              <a:gd name="connsiteY4" fmla="*/ 628806 h 1232703"/>
              <a:gd name="connsiteX5" fmla="*/ 191669 w 845754"/>
              <a:gd name="connsiteY5" fmla="*/ 584356 h 1232703"/>
              <a:gd name="connsiteX6" fmla="*/ 64669 w 845754"/>
              <a:gd name="connsiteY6" fmla="*/ 793906 h 1232703"/>
              <a:gd name="connsiteX7" fmla="*/ 13869 w 845754"/>
              <a:gd name="connsiteY7" fmla="*/ 962181 h 1232703"/>
              <a:gd name="connsiteX8" fmla="*/ 39269 w 845754"/>
              <a:gd name="connsiteY8" fmla="*/ 876456 h 1232703"/>
              <a:gd name="connsiteX9" fmla="*/ 1169 w 845754"/>
              <a:gd name="connsiteY9" fmla="*/ 1213006 h 1232703"/>
              <a:gd name="connsiteX10" fmla="*/ 10694 w 845754"/>
              <a:gd name="connsiteY10" fmla="*/ 1155856 h 1232703"/>
              <a:gd name="connsiteX11" fmla="*/ 20219 w 845754"/>
              <a:gd name="connsiteY11" fmla="*/ 847881 h 1232703"/>
              <a:gd name="connsiteX12" fmla="*/ 248819 w 845754"/>
              <a:gd name="connsiteY12" fmla="*/ 463706 h 1232703"/>
              <a:gd name="connsiteX13" fmla="*/ 198019 w 845754"/>
              <a:gd name="connsiteY13" fmla="*/ 498631 h 1232703"/>
              <a:gd name="connsiteX14" fmla="*/ 429794 w 845754"/>
              <a:gd name="connsiteY14" fmla="*/ 285906 h 1232703"/>
              <a:gd name="connsiteX15" fmla="*/ 391694 w 845754"/>
              <a:gd name="connsiteY15" fmla="*/ 295431 h 1232703"/>
              <a:gd name="connsiteX16" fmla="*/ 845719 w 845754"/>
              <a:gd name="connsiteY16" fmla="*/ 156 h 123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5754" h="1232703">
                <a:moveTo>
                  <a:pt x="845719" y="156"/>
                </a:moveTo>
                <a:cubicBezTo>
                  <a:pt x="849952" y="7564"/>
                  <a:pt x="475832" y="291198"/>
                  <a:pt x="417094" y="339881"/>
                </a:cubicBezTo>
                <a:cubicBezTo>
                  <a:pt x="358356" y="388564"/>
                  <a:pt x="513931" y="276381"/>
                  <a:pt x="493294" y="292256"/>
                </a:cubicBezTo>
                <a:cubicBezTo>
                  <a:pt x="472656" y="308131"/>
                  <a:pt x="348831" y="379039"/>
                  <a:pt x="293269" y="435131"/>
                </a:cubicBezTo>
                <a:cubicBezTo>
                  <a:pt x="237707" y="491223"/>
                  <a:pt x="176852" y="603935"/>
                  <a:pt x="159919" y="628806"/>
                </a:cubicBezTo>
                <a:cubicBezTo>
                  <a:pt x="142986" y="653677"/>
                  <a:pt x="207544" y="556839"/>
                  <a:pt x="191669" y="584356"/>
                </a:cubicBezTo>
                <a:cubicBezTo>
                  <a:pt x="175794" y="611873"/>
                  <a:pt x="94302" y="730935"/>
                  <a:pt x="64669" y="793906"/>
                </a:cubicBezTo>
                <a:cubicBezTo>
                  <a:pt x="35036" y="856877"/>
                  <a:pt x="18102" y="948423"/>
                  <a:pt x="13869" y="962181"/>
                </a:cubicBezTo>
                <a:cubicBezTo>
                  <a:pt x="9636" y="975939"/>
                  <a:pt x="41386" y="834652"/>
                  <a:pt x="39269" y="876456"/>
                </a:cubicBezTo>
                <a:cubicBezTo>
                  <a:pt x="37152" y="918260"/>
                  <a:pt x="5931" y="1166439"/>
                  <a:pt x="1169" y="1213006"/>
                </a:cubicBezTo>
                <a:cubicBezTo>
                  <a:pt x="-3593" y="1259573"/>
                  <a:pt x="7519" y="1216710"/>
                  <a:pt x="10694" y="1155856"/>
                </a:cubicBezTo>
                <a:cubicBezTo>
                  <a:pt x="13869" y="1095002"/>
                  <a:pt x="-19469" y="963239"/>
                  <a:pt x="20219" y="847881"/>
                </a:cubicBezTo>
                <a:cubicBezTo>
                  <a:pt x="59906" y="732523"/>
                  <a:pt x="219186" y="521914"/>
                  <a:pt x="248819" y="463706"/>
                </a:cubicBezTo>
                <a:cubicBezTo>
                  <a:pt x="278452" y="405498"/>
                  <a:pt x="167856" y="528264"/>
                  <a:pt x="198019" y="498631"/>
                </a:cubicBezTo>
                <a:cubicBezTo>
                  <a:pt x="228181" y="468998"/>
                  <a:pt x="397515" y="319773"/>
                  <a:pt x="429794" y="285906"/>
                </a:cubicBezTo>
                <a:cubicBezTo>
                  <a:pt x="462073" y="252039"/>
                  <a:pt x="327136" y="339881"/>
                  <a:pt x="391694" y="295431"/>
                </a:cubicBezTo>
                <a:cubicBezTo>
                  <a:pt x="456252" y="250981"/>
                  <a:pt x="841486" y="-7252"/>
                  <a:pt x="845719" y="1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8397DBC2-40C7-5E62-EB99-9F8130007845}"/>
              </a:ext>
            </a:extLst>
          </p:cNvPr>
          <p:cNvSpPr/>
          <p:nvPr/>
        </p:nvSpPr>
        <p:spPr>
          <a:xfrm>
            <a:off x="3800384" y="2286000"/>
            <a:ext cx="657316" cy="937264"/>
          </a:xfrm>
          <a:custGeom>
            <a:avLst/>
            <a:gdLst>
              <a:gd name="connsiteX0" fmla="*/ 657316 w 657316"/>
              <a:gd name="connsiteY0" fmla="*/ 0 h 937264"/>
              <a:gd name="connsiteX1" fmla="*/ 209641 w 657316"/>
              <a:gd name="connsiteY1" fmla="*/ 327025 h 937264"/>
              <a:gd name="connsiteX2" fmla="*/ 257266 w 657316"/>
              <a:gd name="connsiteY2" fmla="*/ 307975 h 937264"/>
              <a:gd name="connsiteX3" fmla="*/ 92166 w 657316"/>
              <a:gd name="connsiteY3" fmla="*/ 533400 h 937264"/>
              <a:gd name="connsiteX4" fmla="*/ 9616 w 657316"/>
              <a:gd name="connsiteY4" fmla="*/ 908050 h 937264"/>
              <a:gd name="connsiteX5" fmla="*/ 22316 w 657316"/>
              <a:gd name="connsiteY5" fmla="*/ 844550 h 937264"/>
              <a:gd name="connsiteX6" fmla="*/ 193766 w 657316"/>
              <a:gd name="connsiteY6" fmla="*/ 304800 h 937264"/>
              <a:gd name="connsiteX7" fmla="*/ 177891 w 657316"/>
              <a:gd name="connsiteY7" fmla="*/ 327025 h 937264"/>
              <a:gd name="connsiteX8" fmla="*/ 355691 w 657316"/>
              <a:gd name="connsiteY8" fmla="*/ 209550 h 937264"/>
              <a:gd name="connsiteX9" fmla="*/ 657316 w 657316"/>
              <a:gd name="connsiteY9" fmla="*/ 0 h 93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316" h="937264">
                <a:moveTo>
                  <a:pt x="657316" y="0"/>
                </a:moveTo>
                <a:lnTo>
                  <a:pt x="209641" y="327025"/>
                </a:lnTo>
                <a:cubicBezTo>
                  <a:pt x="142966" y="378354"/>
                  <a:pt x="276845" y="273579"/>
                  <a:pt x="257266" y="307975"/>
                </a:cubicBezTo>
                <a:cubicBezTo>
                  <a:pt x="237687" y="342371"/>
                  <a:pt x="133441" y="433388"/>
                  <a:pt x="92166" y="533400"/>
                </a:cubicBezTo>
                <a:cubicBezTo>
                  <a:pt x="50891" y="633413"/>
                  <a:pt x="21258" y="856192"/>
                  <a:pt x="9616" y="908050"/>
                </a:cubicBezTo>
                <a:cubicBezTo>
                  <a:pt x="-2026" y="959908"/>
                  <a:pt x="-8376" y="945092"/>
                  <a:pt x="22316" y="844550"/>
                </a:cubicBezTo>
                <a:cubicBezTo>
                  <a:pt x="53008" y="744008"/>
                  <a:pt x="167837" y="391054"/>
                  <a:pt x="193766" y="304800"/>
                </a:cubicBezTo>
                <a:cubicBezTo>
                  <a:pt x="219695" y="218546"/>
                  <a:pt x="150903" y="342900"/>
                  <a:pt x="177891" y="327025"/>
                </a:cubicBezTo>
                <a:cubicBezTo>
                  <a:pt x="204878" y="311150"/>
                  <a:pt x="355691" y="209550"/>
                  <a:pt x="355691" y="209550"/>
                </a:cubicBezTo>
                <a:lnTo>
                  <a:pt x="65731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B14DE82-5F66-2F5E-5984-C5933667BF27}"/>
              </a:ext>
            </a:extLst>
          </p:cNvPr>
          <p:cNvSpPr/>
          <p:nvPr/>
        </p:nvSpPr>
        <p:spPr>
          <a:xfrm>
            <a:off x="3736601" y="2460500"/>
            <a:ext cx="276600" cy="1103408"/>
          </a:xfrm>
          <a:custGeom>
            <a:avLst/>
            <a:gdLst>
              <a:gd name="connsiteX0" fmla="*/ 276599 w 276600"/>
              <a:gd name="connsiteY0" fmla="*/ 125 h 1103408"/>
              <a:gd name="connsiteX1" fmla="*/ 63874 w 276600"/>
              <a:gd name="connsiteY1" fmla="*/ 416050 h 1103408"/>
              <a:gd name="connsiteX2" fmla="*/ 86099 w 276600"/>
              <a:gd name="connsiteY2" fmla="*/ 384300 h 1103408"/>
              <a:gd name="connsiteX3" fmla="*/ 16249 w 276600"/>
              <a:gd name="connsiteY3" fmla="*/ 714500 h 1103408"/>
              <a:gd name="connsiteX4" fmla="*/ 67049 w 276600"/>
              <a:gd name="connsiteY4" fmla="*/ 1085975 h 1103408"/>
              <a:gd name="connsiteX5" fmla="*/ 51174 w 276600"/>
              <a:gd name="connsiteY5" fmla="*/ 990725 h 1103408"/>
              <a:gd name="connsiteX6" fmla="*/ 3549 w 276600"/>
              <a:gd name="connsiteY6" fmla="*/ 536700 h 1103408"/>
              <a:gd name="connsiteX7" fmla="*/ 13074 w 276600"/>
              <a:gd name="connsiteY7" fmla="*/ 546225 h 1103408"/>
              <a:gd name="connsiteX8" fmla="*/ 89274 w 276600"/>
              <a:gd name="connsiteY8" fmla="*/ 365250 h 1103408"/>
              <a:gd name="connsiteX9" fmla="*/ 67049 w 276600"/>
              <a:gd name="connsiteY9" fmla="*/ 371600 h 1103408"/>
              <a:gd name="connsiteX10" fmla="*/ 276599 w 276600"/>
              <a:gd name="connsiteY10" fmla="*/ 125 h 1103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600" h="1103408">
                <a:moveTo>
                  <a:pt x="276599" y="125"/>
                </a:moveTo>
                <a:cubicBezTo>
                  <a:pt x="276070" y="7533"/>
                  <a:pt x="95624" y="352021"/>
                  <a:pt x="63874" y="416050"/>
                </a:cubicBezTo>
                <a:cubicBezTo>
                  <a:pt x="32124" y="480079"/>
                  <a:pt x="94037" y="334558"/>
                  <a:pt x="86099" y="384300"/>
                </a:cubicBezTo>
                <a:cubicBezTo>
                  <a:pt x="78161" y="434042"/>
                  <a:pt x="19424" y="597554"/>
                  <a:pt x="16249" y="714500"/>
                </a:cubicBezTo>
                <a:cubicBezTo>
                  <a:pt x="13074" y="831446"/>
                  <a:pt x="61228" y="1039938"/>
                  <a:pt x="67049" y="1085975"/>
                </a:cubicBezTo>
                <a:cubicBezTo>
                  <a:pt x="72870" y="1132012"/>
                  <a:pt x="61757" y="1082271"/>
                  <a:pt x="51174" y="990725"/>
                </a:cubicBezTo>
                <a:cubicBezTo>
                  <a:pt x="40591" y="899179"/>
                  <a:pt x="9899" y="610783"/>
                  <a:pt x="3549" y="536700"/>
                </a:cubicBezTo>
                <a:cubicBezTo>
                  <a:pt x="-2801" y="462617"/>
                  <a:pt x="-1213" y="574800"/>
                  <a:pt x="13074" y="546225"/>
                </a:cubicBezTo>
                <a:cubicBezTo>
                  <a:pt x="27361" y="517650"/>
                  <a:pt x="80278" y="394354"/>
                  <a:pt x="89274" y="365250"/>
                </a:cubicBezTo>
                <a:cubicBezTo>
                  <a:pt x="98270" y="336146"/>
                  <a:pt x="36357" y="427692"/>
                  <a:pt x="67049" y="371600"/>
                </a:cubicBezTo>
                <a:cubicBezTo>
                  <a:pt x="97741" y="315508"/>
                  <a:pt x="277128" y="-7283"/>
                  <a:pt x="276599" y="1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8996BC6-A22F-2AD2-9147-57406AECEFAC}"/>
              </a:ext>
            </a:extLst>
          </p:cNvPr>
          <p:cNvSpPr/>
          <p:nvPr/>
        </p:nvSpPr>
        <p:spPr>
          <a:xfrm>
            <a:off x="3634016" y="2594457"/>
            <a:ext cx="224893" cy="743412"/>
          </a:xfrm>
          <a:custGeom>
            <a:avLst/>
            <a:gdLst>
              <a:gd name="connsiteX0" fmla="*/ 223609 w 224893"/>
              <a:gd name="connsiteY0" fmla="*/ 5868 h 743412"/>
              <a:gd name="connsiteX1" fmla="*/ 20409 w 224893"/>
              <a:gd name="connsiteY1" fmla="*/ 434493 h 743412"/>
              <a:gd name="connsiteX2" fmla="*/ 10884 w 224893"/>
              <a:gd name="connsiteY2" fmla="*/ 736118 h 743412"/>
              <a:gd name="connsiteX3" fmla="*/ 1359 w 224893"/>
              <a:gd name="connsiteY3" fmla="*/ 624993 h 743412"/>
              <a:gd name="connsiteX4" fmla="*/ 42634 w 224893"/>
              <a:gd name="connsiteY4" fmla="*/ 348768 h 743412"/>
              <a:gd name="connsiteX5" fmla="*/ 17234 w 224893"/>
              <a:gd name="connsiteY5" fmla="*/ 415443 h 743412"/>
              <a:gd name="connsiteX6" fmla="*/ 102959 w 224893"/>
              <a:gd name="connsiteY6" fmla="*/ 199543 h 743412"/>
              <a:gd name="connsiteX7" fmla="*/ 223609 w 224893"/>
              <a:gd name="connsiteY7" fmla="*/ 5868 h 74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893" h="743412">
                <a:moveTo>
                  <a:pt x="223609" y="5868"/>
                </a:moveTo>
                <a:cubicBezTo>
                  <a:pt x="209851" y="45026"/>
                  <a:pt x="55863" y="312785"/>
                  <a:pt x="20409" y="434493"/>
                </a:cubicBezTo>
                <a:cubicBezTo>
                  <a:pt x="-15045" y="556201"/>
                  <a:pt x="14059" y="704368"/>
                  <a:pt x="10884" y="736118"/>
                </a:cubicBezTo>
                <a:cubicBezTo>
                  <a:pt x="7709" y="767868"/>
                  <a:pt x="-3933" y="689551"/>
                  <a:pt x="1359" y="624993"/>
                </a:cubicBezTo>
                <a:cubicBezTo>
                  <a:pt x="6651" y="560435"/>
                  <a:pt x="39988" y="383693"/>
                  <a:pt x="42634" y="348768"/>
                </a:cubicBezTo>
                <a:cubicBezTo>
                  <a:pt x="45280" y="313843"/>
                  <a:pt x="7180" y="440314"/>
                  <a:pt x="17234" y="415443"/>
                </a:cubicBezTo>
                <a:cubicBezTo>
                  <a:pt x="27288" y="390572"/>
                  <a:pt x="69092" y="265160"/>
                  <a:pt x="102959" y="199543"/>
                </a:cubicBezTo>
                <a:cubicBezTo>
                  <a:pt x="136826" y="133926"/>
                  <a:pt x="237367" y="-33290"/>
                  <a:pt x="223609" y="58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661EC30-3E0B-CF51-CA18-A3BA48C7684F}"/>
              </a:ext>
            </a:extLst>
          </p:cNvPr>
          <p:cNvSpPr/>
          <p:nvPr/>
        </p:nvSpPr>
        <p:spPr>
          <a:xfrm>
            <a:off x="3686166" y="2919997"/>
            <a:ext cx="274684" cy="1179729"/>
          </a:xfrm>
          <a:custGeom>
            <a:avLst/>
            <a:gdLst>
              <a:gd name="connsiteX0" fmla="*/ 53984 w 274684"/>
              <a:gd name="connsiteY0" fmla="*/ 1003 h 1179729"/>
              <a:gd name="connsiteX1" fmla="*/ 34934 w 274684"/>
              <a:gd name="connsiteY1" fmla="*/ 267703 h 1179729"/>
              <a:gd name="connsiteX2" fmla="*/ 34934 w 274684"/>
              <a:gd name="connsiteY2" fmla="*/ 639178 h 1179729"/>
              <a:gd name="connsiteX3" fmla="*/ 34934 w 274684"/>
              <a:gd name="connsiteY3" fmla="*/ 616953 h 1179729"/>
              <a:gd name="connsiteX4" fmla="*/ 9 w 274684"/>
              <a:gd name="connsiteY4" fmla="*/ 804278 h 1179729"/>
              <a:gd name="connsiteX5" fmla="*/ 31759 w 274684"/>
              <a:gd name="connsiteY5" fmla="*/ 642353 h 1179729"/>
              <a:gd name="connsiteX6" fmla="*/ 60334 w 274684"/>
              <a:gd name="connsiteY6" fmla="*/ 804278 h 1179729"/>
              <a:gd name="connsiteX7" fmla="*/ 165109 w 274684"/>
              <a:gd name="connsiteY7" fmla="*/ 988428 h 1179729"/>
              <a:gd name="connsiteX8" fmla="*/ 269884 w 274684"/>
              <a:gd name="connsiteY8" fmla="*/ 1172578 h 1179729"/>
              <a:gd name="connsiteX9" fmla="*/ 238134 w 274684"/>
              <a:gd name="connsiteY9" fmla="*/ 1105903 h 1179729"/>
              <a:gd name="connsiteX10" fmla="*/ 73034 w 274684"/>
              <a:gd name="connsiteY10" fmla="*/ 775703 h 1179729"/>
              <a:gd name="connsiteX11" fmla="*/ 53984 w 274684"/>
              <a:gd name="connsiteY11" fmla="*/ 537578 h 1179729"/>
              <a:gd name="connsiteX12" fmla="*/ 50809 w 274684"/>
              <a:gd name="connsiteY12" fmla="*/ 569328 h 1179729"/>
              <a:gd name="connsiteX13" fmla="*/ 50809 w 274684"/>
              <a:gd name="connsiteY13" fmla="*/ 362953 h 1179729"/>
              <a:gd name="connsiteX14" fmla="*/ 53984 w 274684"/>
              <a:gd name="connsiteY14" fmla="*/ 1003 h 117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4684" h="1179729">
                <a:moveTo>
                  <a:pt x="53984" y="1003"/>
                </a:moveTo>
                <a:cubicBezTo>
                  <a:pt x="51338" y="-14872"/>
                  <a:pt x="38109" y="161341"/>
                  <a:pt x="34934" y="267703"/>
                </a:cubicBezTo>
                <a:cubicBezTo>
                  <a:pt x="31759" y="374065"/>
                  <a:pt x="34934" y="639178"/>
                  <a:pt x="34934" y="639178"/>
                </a:cubicBezTo>
                <a:cubicBezTo>
                  <a:pt x="34934" y="697386"/>
                  <a:pt x="40755" y="589436"/>
                  <a:pt x="34934" y="616953"/>
                </a:cubicBezTo>
                <a:cubicBezTo>
                  <a:pt x="29113" y="644470"/>
                  <a:pt x="538" y="800045"/>
                  <a:pt x="9" y="804278"/>
                </a:cubicBezTo>
                <a:cubicBezTo>
                  <a:pt x="-520" y="808511"/>
                  <a:pt x="21705" y="642353"/>
                  <a:pt x="31759" y="642353"/>
                </a:cubicBezTo>
                <a:cubicBezTo>
                  <a:pt x="41813" y="642353"/>
                  <a:pt x="38109" y="746599"/>
                  <a:pt x="60334" y="804278"/>
                </a:cubicBezTo>
                <a:cubicBezTo>
                  <a:pt x="82559" y="861957"/>
                  <a:pt x="165109" y="988428"/>
                  <a:pt x="165109" y="988428"/>
                </a:cubicBezTo>
                <a:cubicBezTo>
                  <a:pt x="200034" y="1049811"/>
                  <a:pt x="257713" y="1152999"/>
                  <a:pt x="269884" y="1172578"/>
                </a:cubicBezTo>
                <a:cubicBezTo>
                  <a:pt x="282055" y="1192157"/>
                  <a:pt x="270942" y="1172049"/>
                  <a:pt x="238134" y="1105903"/>
                </a:cubicBezTo>
                <a:cubicBezTo>
                  <a:pt x="205326" y="1039757"/>
                  <a:pt x="103726" y="870424"/>
                  <a:pt x="73034" y="775703"/>
                </a:cubicBezTo>
                <a:cubicBezTo>
                  <a:pt x="42342" y="680982"/>
                  <a:pt x="57688" y="571974"/>
                  <a:pt x="53984" y="537578"/>
                </a:cubicBezTo>
                <a:cubicBezTo>
                  <a:pt x="50280" y="503182"/>
                  <a:pt x="51338" y="598432"/>
                  <a:pt x="50809" y="569328"/>
                </a:cubicBezTo>
                <a:cubicBezTo>
                  <a:pt x="50280" y="540224"/>
                  <a:pt x="52926" y="453440"/>
                  <a:pt x="50809" y="362953"/>
                </a:cubicBezTo>
                <a:cubicBezTo>
                  <a:pt x="48692" y="272466"/>
                  <a:pt x="56630" y="16878"/>
                  <a:pt x="53984" y="10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C2B27E2F-294F-FA2F-7DB2-89A4BD0B89EF}"/>
              </a:ext>
            </a:extLst>
          </p:cNvPr>
          <p:cNvSpPr/>
          <p:nvPr/>
        </p:nvSpPr>
        <p:spPr>
          <a:xfrm>
            <a:off x="3393280" y="2372635"/>
            <a:ext cx="914974" cy="123128"/>
          </a:xfrm>
          <a:custGeom>
            <a:avLst/>
            <a:gdLst>
              <a:gd name="connsiteX0" fmla="*/ 912020 w 914974"/>
              <a:gd name="connsiteY0" fmla="*/ 11790 h 123128"/>
              <a:gd name="connsiteX1" fmla="*/ 721520 w 914974"/>
              <a:gd name="connsiteY1" fmla="*/ 18140 h 123128"/>
              <a:gd name="connsiteX2" fmla="*/ 448470 w 914974"/>
              <a:gd name="connsiteY2" fmla="*/ 34015 h 123128"/>
              <a:gd name="connsiteX3" fmla="*/ 795 w 914974"/>
              <a:gd name="connsiteY3" fmla="*/ 122915 h 123128"/>
              <a:gd name="connsiteX4" fmla="*/ 565945 w 914974"/>
              <a:gd name="connsiteY4" fmla="*/ 5440 h 123128"/>
              <a:gd name="connsiteX5" fmla="*/ 381795 w 914974"/>
              <a:gd name="connsiteY5" fmla="*/ 18140 h 123128"/>
              <a:gd name="connsiteX6" fmla="*/ 572295 w 914974"/>
              <a:gd name="connsiteY6" fmla="*/ 5440 h 123128"/>
              <a:gd name="connsiteX7" fmla="*/ 912020 w 914974"/>
              <a:gd name="connsiteY7" fmla="*/ 11790 h 12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974" h="123128">
                <a:moveTo>
                  <a:pt x="912020" y="11790"/>
                </a:moveTo>
                <a:cubicBezTo>
                  <a:pt x="936891" y="13907"/>
                  <a:pt x="798778" y="14436"/>
                  <a:pt x="721520" y="18140"/>
                </a:cubicBezTo>
                <a:cubicBezTo>
                  <a:pt x="644262" y="21844"/>
                  <a:pt x="568591" y="16552"/>
                  <a:pt x="448470" y="34015"/>
                </a:cubicBezTo>
                <a:cubicBezTo>
                  <a:pt x="328349" y="51478"/>
                  <a:pt x="-18784" y="127677"/>
                  <a:pt x="795" y="122915"/>
                </a:cubicBezTo>
                <a:cubicBezTo>
                  <a:pt x="20374" y="118153"/>
                  <a:pt x="502445" y="22902"/>
                  <a:pt x="565945" y="5440"/>
                </a:cubicBezTo>
                <a:cubicBezTo>
                  <a:pt x="629445" y="-12022"/>
                  <a:pt x="380737" y="18140"/>
                  <a:pt x="381795" y="18140"/>
                </a:cubicBezTo>
                <a:cubicBezTo>
                  <a:pt x="382853" y="18140"/>
                  <a:pt x="489745" y="4911"/>
                  <a:pt x="572295" y="5440"/>
                </a:cubicBezTo>
                <a:cubicBezTo>
                  <a:pt x="654845" y="5969"/>
                  <a:pt x="887149" y="9673"/>
                  <a:pt x="912020" y="117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FBD70149-58E1-564E-2E19-3574728C15EB}"/>
              </a:ext>
            </a:extLst>
          </p:cNvPr>
          <p:cNvSpPr/>
          <p:nvPr/>
        </p:nvSpPr>
        <p:spPr>
          <a:xfrm>
            <a:off x="3502022" y="1985582"/>
            <a:ext cx="975763" cy="363992"/>
          </a:xfrm>
          <a:custGeom>
            <a:avLst/>
            <a:gdLst>
              <a:gd name="connsiteX0" fmla="*/ 974728 w 975763"/>
              <a:gd name="connsiteY0" fmla="*/ 1968 h 363992"/>
              <a:gd name="connsiteX1" fmla="*/ 736603 w 975763"/>
              <a:gd name="connsiteY1" fmla="*/ 90868 h 363992"/>
              <a:gd name="connsiteX2" fmla="*/ 406403 w 975763"/>
              <a:gd name="connsiteY2" fmla="*/ 278193 h 363992"/>
              <a:gd name="connsiteX3" fmla="*/ 692153 w 975763"/>
              <a:gd name="connsiteY3" fmla="*/ 97218 h 363992"/>
              <a:gd name="connsiteX4" fmla="*/ 431803 w 975763"/>
              <a:gd name="connsiteY4" fmla="*/ 240093 h 363992"/>
              <a:gd name="connsiteX5" fmla="*/ 320678 w 975763"/>
              <a:gd name="connsiteY5" fmla="*/ 294068 h 363992"/>
              <a:gd name="connsiteX6" fmla="*/ 3 w 975763"/>
              <a:gd name="connsiteY6" fmla="*/ 363918 h 363992"/>
              <a:gd name="connsiteX7" fmla="*/ 327028 w 975763"/>
              <a:gd name="connsiteY7" fmla="*/ 306768 h 363992"/>
              <a:gd name="connsiteX8" fmla="*/ 504828 w 975763"/>
              <a:gd name="connsiteY8" fmla="*/ 268668 h 363992"/>
              <a:gd name="connsiteX9" fmla="*/ 473078 w 975763"/>
              <a:gd name="connsiteY9" fmla="*/ 271843 h 363992"/>
              <a:gd name="connsiteX10" fmla="*/ 644528 w 975763"/>
              <a:gd name="connsiteY10" fmla="*/ 170243 h 363992"/>
              <a:gd name="connsiteX11" fmla="*/ 974728 w 975763"/>
              <a:gd name="connsiteY11" fmla="*/ 1968 h 36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5763" h="363992">
                <a:moveTo>
                  <a:pt x="974728" y="1968"/>
                </a:moveTo>
                <a:cubicBezTo>
                  <a:pt x="990074" y="-11261"/>
                  <a:pt x="831324" y="44831"/>
                  <a:pt x="736603" y="90868"/>
                </a:cubicBezTo>
                <a:cubicBezTo>
                  <a:pt x="641882" y="136905"/>
                  <a:pt x="413811" y="277135"/>
                  <a:pt x="406403" y="278193"/>
                </a:cubicBezTo>
                <a:cubicBezTo>
                  <a:pt x="398995" y="279251"/>
                  <a:pt x="687920" y="103568"/>
                  <a:pt x="692153" y="97218"/>
                </a:cubicBezTo>
                <a:cubicBezTo>
                  <a:pt x="696386" y="90868"/>
                  <a:pt x="493715" y="207285"/>
                  <a:pt x="431803" y="240093"/>
                </a:cubicBezTo>
                <a:cubicBezTo>
                  <a:pt x="369891" y="272901"/>
                  <a:pt x="392645" y="273431"/>
                  <a:pt x="320678" y="294068"/>
                </a:cubicBezTo>
                <a:cubicBezTo>
                  <a:pt x="248711" y="314705"/>
                  <a:pt x="-1055" y="361801"/>
                  <a:pt x="3" y="363918"/>
                </a:cubicBezTo>
                <a:cubicBezTo>
                  <a:pt x="1061" y="366035"/>
                  <a:pt x="242891" y="322643"/>
                  <a:pt x="327028" y="306768"/>
                </a:cubicBezTo>
                <a:cubicBezTo>
                  <a:pt x="411165" y="290893"/>
                  <a:pt x="480486" y="274489"/>
                  <a:pt x="504828" y="268668"/>
                </a:cubicBezTo>
                <a:cubicBezTo>
                  <a:pt x="529170" y="262847"/>
                  <a:pt x="449795" y="288247"/>
                  <a:pt x="473078" y="271843"/>
                </a:cubicBezTo>
                <a:cubicBezTo>
                  <a:pt x="496361" y="255439"/>
                  <a:pt x="568328" y="213106"/>
                  <a:pt x="644528" y="170243"/>
                </a:cubicBezTo>
                <a:cubicBezTo>
                  <a:pt x="720728" y="127381"/>
                  <a:pt x="959382" y="15197"/>
                  <a:pt x="974728" y="19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57973E1-928F-7576-CFA1-416B0DB7FC90}"/>
              </a:ext>
            </a:extLst>
          </p:cNvPr>
          <p:cNvSpPr/>
          <p:nvPr/>
        </p:nvSpPr>
        <p:spPr>
          <a:xfrm>
            <a:off x="3531202" y="2212975"/>
            <a:ext cx="1088423" cy="190872"/>
          </a:xfrm>
          <a:custGeom>
            <a:avLst/>
            <a:gdLst>
              <a:gd name="connsiteX0" fmla="*/ 1088423 w 1088423"/>
              <a:gd name="connsiteY0" fmla="*/ 0 h 190872"/>
              <a:gd name="connsiteX1" fmla="*/ 615348 w 1088423"/>
              <a:gd name="connsiteY1" fmla="*/ 85725 h 190872"/>
              <a:gd name="connsiteX2" fmla="*/ 2573 w 1088423"/>
              <a:gd name="connsiteY2" fmla="*/ 190500 h 190872"/>
              <a:gd name="connsiteX3" fmla="*/ 405798 w 1088423"/>
              <a:gd name="connsiteY3" fmla="*/ 117475 h 190872"/>
              <a:gd name="connsiteX4" fmla="*/ 650273 w 1088423"/>
              <a:gd name="connsiteY4" fmla="*/ 34925 h 190872"/>
              <a:gd name="connsiteX5" fmla="*/ 555023 w 1088423"/>
              <a:gd name="connsiteY5" fmla="*/ 50800 h 190872"/>
              <a:gd name="connsiteX6" fmla="*/ 691548 w 1088423"/>
              <a:gd name="connsiteY6" fmla="*/ 50800 h 190872"/>
              <a:gd name="connsiteX7" fmla="*/ 1088423 w 1088423"/>
              <a:gd name="connsiteY7" fmla="*/ 0 h 19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423" h="190872">
                <a:moveTo>
                  <a:pt x="1088423" y="0"/>
                </a:moveTo>
                <a:lnTo>
                  <a:pt x="615348" y="85725"/>
                </a:lnTo>
                <a:lnTo>
                  <a:pt x="2573" y="190500"/>
                </a:lnTo>
                <a:cubicBezTo>
                  <a:pt x="-32352" y="195792"/>
                  <a:pt x="297848" y="143404"/>
                  <a:pt x="405798" y="117475"/>
                </a:cubicBezTo>
                <a:cubicBezTo>
                  <a:pt x="513748" y="91546"/>
                  <a:pt x="625402" y="46037"/>
                  <a:pt x="650273" y="34925"/>
                </a:cubicBezTo>
                <a:cubicBezTo>
                  <a:pt x="675144" y="23813"/>
                  <a:pt x="548144" y="48154"/>
                  <a:pt x="555023" y="50800"/>
                </a:cubicBezTo>
                <a:cubicBezTo>
                  <a:pt x="561902" y="53446"/>
                  <a:pt x="603706" y="57679"/>
                  <a:pt x="691548" y="50800"/>
                </a:cubicBezTo>
                <a:cubicBezTo>
                  <a:pt x="779390" y="43921"/>
                  <a:pt x="930731" y="26723"/>
                  <a:pt x="108842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2FB7319-FEFC-B902-1BB5-D6EED4F82F60}"/>
              </a:ext>
            </a:extLst>
          </p:cNvPr>
          <p:cNvSpPr/>
          <p:nvPr/>
        </p:nvSpPr>
        <p:spPr>
          <a:xfrm>
            <a:off x="3917417" y="2060374"/>
            <a:ext cx="857784" cy="108212"/>
          </a:xfrm>
          <a:custGeom>
            <a:avLst/>
            <a:gdLst>
              <a:gd name="connsiteX0" fmla="*/ 857783 w 857784"/>
              <a:gd name="connsiteY0" fmla="*/ 108151 h 108212"/>
              <a:gd name="connsiteX1" fmla="*/ 568858 w 857784"/>
              <a:gd name="connsiteY1" fmla="*/ 41476 h 108212"/>
              <a:gd name="connsiteX2" fmla="*/ 251358 w 857784"/>
              <a:gd name="connsiteY2" fmla="*/ 12901 h 108212"/>
              <a:gd name="connsiteX3" fmla="*/ 533 w 857784"/>
              <a:gd name="connsiteY3" fmla="*/ 76401 h 108212"/>
              <a:gd name="connsiteX4" fmla="*/ 187858 w 857784"/>
              <a:gd name="connsiteY4" fmla="*/ 19251 h 108212"/>
              <a:gd name="connsiteX5" fmla="*/ 289458 w 857784"/>
              <a:gd name="connsiteY5" fmla="*/ 201 h 108212"/>
              <a:gd name="connsiteX6" fmla="*/ 565683 w 857784"/>
              <a:gd name="connsiteY6" fmla="*/ 28776 h 108212"/>
              <a:gd name="connsiteX7" fmla="*/ 857783 w 857784"/>
              <a:gd name="connsiteY7" fmla="*/ 108151 h 10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784" h="108212">
                <a:moveTo>
                  <a:pt x="857783" y="108151"/>
                </a:moveTo>
                <a:cubicBezTo>
                  <a:pt x="858312" y="110268"/>
                  <a:pt x="669929" y="57351"/>
                  <a:pt x="568858" y="41476"/>
                </a:cubicBezTo>
                <a:cubicBezTo>
                  <a:pt x="467787" y="25601"/>
                  <a:pt x="346079" y="7080"/>
                  <a:pt x="251358" y="12901"/>
                </a:cubicBezTo>
                <a:cubicBezTo>
                  <a:pt x="156637" y="18722"/>
                  <a:pt x="11116" y="75343"/>
                  <a:pt x="533" y="76401"/>
                </a:cubicBezTo>
                <a:cubicBezTo>
                  <a:pt x="-10050" y="77459"/>
                  <a:pt x="139704" y="31951"/>
                  <a:pt x="187858" y="19251"/>
                </a:cubicBezTo>
                <a:cubicBezTo>
                  <a:pt x="236012" y="6551"/>
                  <a:pt x="226487" y="-1386"/>
                  <a:pt x="289458" y="201"/>
                </a:cubicBezTo>
                <a:cubicBezTo>
                  <a:pt x="352429" y="1788"/>
                  <a:pt x="472020" y="10784"/>
                  <a:pt x="565683" y="28776"/>
                </a:cubicBezTo>
                <a:cubicBezTo>
                  <a:pt x="659345" y="46768"/>
                  <a:pt x="857254" y="106034"/>
                  <a:pt x="857783" y="1081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F2FC8991-C7E9-9740-5743-74F3B44E3321}"/>
              </a:ext>
            </a:extLst>
          </p:cNvPr>
          <p:cNvSpPr/>
          <p:nvPr/>
        </p:nvSpPr>
        <p:spPr>
          <a:xfrm>
            <a:off x="4234229" y="1860258"/>
            <a:ext cx="761365" cy="209672"/>
          </a:xfrm>
          <a:custGeom>
            <a:avLst/>
            <a:gdLst>
              <a:gd name="connsiteX0" fmla="*/ 750521 w 761365"/>
              <a:gd name="connsiteY0" fmla="*/ 203492 h 209672"/>
              <a:gd name="connsiteX1" fmla="*/ 582246 w 761365"/>
              <a:gd name="connsiteY1" fmla="*/ 12992 h 209672"/>
              <a:gd name="connsiteX2" fmla="*/ 10746 w 761365"/>
              <a:gd name="connsiteY2" fmla="*/ 16167 h 209672"/>
              <a:gd name="connsiteX3" fmla="*/ 232996 w 761365"/>
              <a:gd name="connsiteY3" fmla="*/ 9817 h 209672"/>
              <a:gd name="connsiteX4" fmla="*/ 534621 w 761365"/>
              <a:gd name="connsiteY4" fmla="*/ 44742 h 209672"/>
              <a:gd name="connsiteX5" fmla="*/ 474296 w 761365"/>
              <a:gd name="connsiteY5" fmla="*/ 32042 h 209672"/>
              <a:gd name="connsiteX6" fmla="*/ 556846 w 761365"/>
              <a:gd name="connsiteY6" fmla="*/ 25692 h 209672"/>
              <a:gd name="connsiteX7" fmla="*/ 725121 w 761365"/>
              <a:gd name="connsiteY7" fmla="*/ 152692 h 209672"/>
              <a:gd name="connsiteX8" fmla="*/ 750521 w 761365"/>
              <a:gd name="connsiteY8" fmla="*/ 203492 h 20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365" h="209672">
                <a:moveTo>
                  <a:pt x="750521" y="203492"/>
                </a:moveTo>
                <a:cubicBezTo>
                  <a:pt x="726708" y="180209"/>
                  <a:pt x="705542" y="44213"/>
                  <a:pt x="582246" y="12992"/>
                </a:cubicBezTo>
                <a:cubicBezTo>
                  <a:pt x="458950" y="-18229"/>
                  <a:pt x="68954" y="16696"/>
                  <a:pt x="10746" y="16167"/>
                </a:cubicBezTo>
                <a:cubicBezTo>
                  <a:pt x="-47462" y="15638"/>
                  <a:pt x="145684" y="5055"/>
                  <a:pt x="232996" y="9817"/>
                </a:cubicBezTo>
                <a:cubicBezTo>
                  <a:pt x="320308" y="14579"/>
                  <a:pt x="494404" y="41038"/>
                  <a:pt x="534621" y="44742"/>
                </a:cubicBezTo>
                <a:cubicBezTo>
                  <a:pt x="574838" y="48446"/>
                  <a:pt x="470592" y="35217"/>
                  <a:pt x="474296" y="32042"/>
                </a:cubicBezTo>
                <a:cubicBezTo>
                  <a:pt x="478000" y="28867"/>
                  <a:pt x="515042" y="5584"/>
                  <a:pt x="556846" y="25692"/>
                </a:cubicBezTo>
                <a:cubicBezTo>
                  <a:pt x="598650" y="45800"/>
                  <a:pt x="694429" y="126763"/>
                  <a:pt x="725121" y="152692"/>
                </a:cubicBezTo>
                <a:cubicBezTo>
                  <a:pt x="755813" y="178621"/>
                  <a:pt x="774334" y="226775"/>
                  <a:pt x="750521" y="2034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78DB3903-ECF1-195A-3DCD-1A05D1F4C758}"/>
              </a:ext>
            </a:extLst>
          </p:cNvPr>
          <p:cNvSpPr/>
          <p:nvPr/>
        </p:nvSpPr>
        <p:spPr>
          <a:xfrm>
            <a:off x="4100656" y="1918285"/>
            <a:ext cx="621744" cy="247276"/>
          </a:xfrm>
          <a:custGeom>
            <a:avLst/>
            <a:gdLst>
              <a:gd name="connsiteX0" fmla="*/ 10969 w 621744"/>
              <a:gd name="connsiteY0" fmla="*/ 47040 h 247276"/>
              <a:gd name="connsiteX1" fmla="*/ 493569 w 621744"/>
              <a:gd name="connsiteY1" fmla="*/ 43865 h 247276"/>
              <a:gd name="connsiteX2" fmla="*/ 541194 w 621744"/>
              <a:gd name="connsiteY2" fmla="*/ 47040 h 247276"/>
              <a:gd name="connsiteX3" fmla="*/ 499919 w 621744"/>
              <a:gd name="connsiteY3" fmla="*/ 47040 h 247276"/>
              <a:gd name="connsiteX4" fmla="*/ 569769 w 621744"/>
              <a:gd name="connsiteY4" fmla="*/ 78790 h 247276"/>
              <a:gd name="connsiteX5" fmla="*/ 620569 w 621744"/>
              <a:gd name="connsiteY5" fmla="*/ 240715 h 247276"/>
              <a:gd name="connsiteX6" fmla="*/ 604694 w 621744"/>
              <a:gd name="connsiteY6" fmla="*/ 199440 h 247276"/>
              <a:gd name="connsiteX7" fmla="*/ 595169 w 621744"/>
              <a:gd name="connsiteY7" fmla="*/ 50215 h 247276"/>
              <a:gd name="connsiteX8" fmla="*/ 382444 w 621744"/>
              <a:gd name="connsiteY8" fmla="*/ 24815 h 247276"/>
              <a:gd name="connsiteX9" fmla="*/ 258619 w 621744"/>
              <a:gd name="connsiteY9" fmla="*/ 5765 h 247276"/>
              <a:gd name="connsiteX10" fmla="*/ 357044 w 621744"/>
              <a:gd name="connsiteY10" fmla="*/ 2590 h 247276"/>
              <a:gd name="connsiteX11" fmla="*/ 172894 w 621744"/>
              <a:gd name="connsiteY11" fmla="*/ 40690 h 247276"/>
              <a:gd name="connsiteX12" fmla="*/ 10969 w 621744"/>
              <a:gd name="connsiteY12" fmla="*/ 47040 h 24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744" h="247276">
                <a:moveTo>
                  <a:pt x="10969" y="47040"/>
                </a:moveTo>
                <a:lnTo>
                  <a:pt x="493569" y="43865"/>
                </a:lnTo>
                <a:cubicBezTo>
                  <a:pt x="581940" y="43865"/>
                  <a:pt x="540136" y="46511"/>
                  <a:pt x="541194" y="47040"/>
                </a:cubicBezTo>
                <a:cubicBezTo>
                  <a:pt x="542252" y="47569"/>
                  <a:pt x="495157" y="41748"/>
                  <a:pt x="499919" y="47040"/>
                </a:cubicBezTo>
                <a:cubicBezTo>
                  <a:pt x="504682" y="52332"/>
                  <a:pt x="549661" y="46511"/>
                  <a:pt x="569769" y="78790"/>
                </a:cubicBezTo>
                <a:cubicBezTo>
                  <a:pt x="589877" y="111069"/>
                  <a:pt x="614748" y="220607"/>
                  <a:pt x="620569" y="240715"/>
                </a:cubicBezTo>
                <a:cubicBezTo>
                  <a:pt x="626390" y="260823"/>
                  <a:pt x="608927" y="231190"/>
                  <a:pt x="604694" y="199440"/>
                </a:cubicBezTo>
                <a:cubicBezTo>
                  <a:pt x="600461" y="167690"/>
                  <a:pt x="632211" y="79319"/>
                  <a:pt x="595169" y="50215"/>
                </a:cubicBezTo>
                <a:cubicBezTo>
                  <a:pt x="558127" y="21111"/>
                  <a:pt x="438536" y="32223"/>
                  <a:pt x="382444" y="24815"/>
                </a:cubicBezTo>
                <a:cubicBezTo>
                  <a:pt x="326352" y="17407"/>
                  <a:pt x="262852" y="9469"/>
                  <a:pt x="258619" y="5765"/>
                </a:cubicBezTo>
                <a:cubicBezTo>
                  <a:pt x="254386" y="2061"/>
                  <a:pt x="371331" y="-3231"/>
                  <a:pt x="357044" y="2590"/>
                </a:cubicBezTo>
                <a:cubicBezTo>
                  <a:pt x="342757" y="8411"/>
                  <a:pt x="232161" y="34340"/>
                  <a:pt x="172894" y="40690"/>
                </a:cubicBezTo>
                <a:cubicBezTo>
                  <a:pt x="113627" y="47040"/>
                  <a:pt x="-42477" y="46511"/>
                  <a:pt x="10969" y="470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6E94E54-575E-B9F3-FCD6-1160FA4EA438}"/>
              </a:ext>
            </a:extLst>
          </p:cNvPr>
          <p:cNvSpPr/>
          <p:nvPr/>
        </p:nvSpPr>
        <p:spPr>
          <a:xfrm>
            <a:off x="4656727" y="1823604"/>
            <a:ext cx="617501" cy="180422"/>
          </a:xfrm>
          <a:custGeom>
            <a:avLst/>
            <a:gdLst>
              <a:gd name="connsiteX0" fmla="*/ 616948 w 617501"/>
              <a:gd name="connsiteY0" fmla="*/ 179821 h 180422"/>
              <a:gd name="connsiteX1" fmla="*/ 508998 w 617501"/>
              <a:gd name="connsiteY1" fmla="*/ 55996 h 180422"/>
              <a:gd name="connsiteX2" fmla="*/ 10523 w 617501"/>
              <a:gd name="connsiteY2" fmla="*/ 2021 h 180422"/>
              <a:gd name="connsiteX3" fmla="*/ 194673 w 617501"/>
              <a:gd name="connsiteY3" fmla="*/ 17896 h 180422"/>
              <a:gd name="connsiteX4" fmla="*/ 493123 w 617501"/>
              <a:gd name="connsiteY4" fmla="*/ 78221 h 180422"/>
              <a:gd name="connsiteX5" fmla="*/ 394698 w 617501"/>
              <a:gd name="connsiteY5" fmla="*/ 94096 h 180422"/>
              <a:gd name="connsiteX6" fmla="*/ 515348 w 617501"/>
              <a:gd name="connsiteY6" fmla="*/ 97271 h 180422"/>
              <a:gd name="connsiteX7" fmla="*/ 550273 w 617501"/>
              <a:gd name="connsiteY7" fmla="*/ 103621 h 180422"/>
              <a:gd name="connsiteX8" fmla="*/ 616948 w 617501"/>
              <a:gd name="connsiteY8" fmla="*/ 179821 h 1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7501" h="180422">
                <a:moveTo>
                  <a:pt x="616948" y="179821"/>
                </a:moveTo>
                <a:cubicBezTo>
                  <a:pt x="610069" y="171883"/>
                  <a:pt x="610069" y="85629"/>
                  <a:pt x="508998" y="55996"/>
                </a:cubicBezTo>
                <a:cubicBezTo>
                  <a:pt x="407927" y="26363"/>
                  <a:pt x="62910" y="8371"/>
                  <a:pt x="10523" y="2021"/>
                </a:cubicBezTo>
                <a:cubicBezTo>
                  <a:pt x="-41864" y="-4329"/>
                  <a:pt x="114240" y="5196"/>
                  <a:pt x="194673" y="17896"/>
                </a:cubicBezTo>
                <a:cubicBezTo>
                  <a:pt x="275106" y="30596"/>
                  <a:pt x="459785" y="65521"/>
                  <a:pt x="493123" y="78221"/>
                </a:cubicBezTo>
                <a:cubicBezTo>
                  <a:pt x="526460" y="90921"/>
                  <a:pt x="390994" y="90921"/>
                  <a:pt x="394698" y="94096"/>
                </a:cubicBezTo>
                <a:cubicBezTo>
                  <a:pt x="398402" y="97271"/>
                  <a:pt x="489419" y="95683"/>
                  <a:pt x="515348" y="97271"/>
                </a:cubicBezTo>
                <a:cubicBezTo>
                  <a:pt x="541277" y="98858"/>
                  <a:pt x="535985" y="92508"/>
                  <a:pt x="550273" y="103621"/>
                </a:cubicBezTo>
                <a:cubicBezTo>
                  <a:pt x="564560" y="114733"/>
                  <a:pt x="623827" y="187759"/>
                  <a:pt x="616948" y="1798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1DF0BB7-7C99-BAFA-F4D9-5771C9DE8865}"/>
              </a:ext>
            </a:extLst>
          </p:cNvPr>
          <p:cNvSpPr/>
          <p:nvPr/>
        </p:nvSpPr>
        <p:spPr>
          <a:xfrm>
            <a:off x="4695825" y="2238375"/>
            <a:ext cx="1339207" cy="567334"/>
          </a:xfrm>
          <a:custGeom>
            <a:avLst/>
            <a:gdLst>
              <a:gd name="connsiteX0" fmla="*/ 0 w 1339207"/>
              <a:gd name="connsiteY0" fmla="*/ 0 h 567334"/>
              <a:gd name="connsiteX1" fmla="*/ 457200 w 1339207"/>
              <a:gd name="connsiteY1" fmla="*/ 104775 h 567334"/>
              <a:gd name="connsiteX2" fmla="*/ 390525 w 1339207"/>
              <a:gd name="connsiteY2" fmla="*/ 79375 h 567334"/>
              <a:gd name="connsiteX3" fmla="*/ 600075 w 1339207"/>
              <a:gd name="connsiteY3" fmla="*/ 146050 h 567334"/>
              <a:gd name="connsiteX4" fmla="*/ 920750 w 1339207"/>
              <a:gd name="connsiteY4" fmla="*/ 355600 h 567334"/>
              <a:gd name="connsiteX5" fmla="*/ 863600 w 1339207"/>
              <a:gd name="connsiteY5" fmla="*/ 304800 h 567334"/>
              <a:gd name="connsiteX6" fmla="*/ 1314450 w 1339207"/>
              <a:gd name="connsiteY6" fmla="*/ 546100 h 567334"/>
              <a:gd name="connsiteX7" fmla="*/ 1200150 w 1339207"/>
              <a:gd name="connsiteY7" fmla="*/ 501650 h 567334"/>
              <a:gd name="connsiteX8" fmla="*/ 530225 w 1339207"/>
              <a:gd name="connsiteY8" fmla="*/ 73025 h 567334"/>
              <a:gd name="connsiteX9" fmla="*/ 542925 w 1339207"/>
              <a:gd name="connsiteY9" fmla="*/ 92075 h 567334"/>
              <a:gd name="connsiteX10" fmla="*/ 412750 w 1339207"/>
              <a:gd name="connsiteY10" fmla="*/ 79375 h 567334"/>
              <a:gd name="connsiteX11" fmla="*/ 0 w 1339207"/>
              <a:gd name="connsiteY11" fmla="*/ 0 h 56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9207" h="567334">
                <a:moveTo>
                  <a:pt x="0" y="0"/>
                </a:moveTo>
                <a:cubicBezTo>
                  <a:pt x="7408" y="4233"/>
                  <a:pt x="392113" y="91546"/>
                  <a:pt x="457200" y="104775"/>
                </a:cubicBezTo>
                <a:cubicBezTo>
                  <a:pt x="522288" y="118004"/>
                  <a:pt x="366713" y="72496"/>
                  <a:pt x="390525" y="79375"/>
                </a:cubicBezTo>
                <a:cubicBezTo>
                  <a:pt x="414337" y="86254"/>
                  <a:pt x="511704" y="100012"/>
                  <a:pt x="600075" y="146050"/>
                </a:cubicBezTo>
                <a:cubicBezTo>
                  <a:pt x="688446" y="192088"/>
                  <a:pt x="876829" y="329142"/>
                  <a:pt x="920750" y="355600"/>
                </a:cubicBezTo>
                <a:cubicBezTo>
                  <a:pt x="964671" y="382058"/>
                  <a:pt x="797983" y="273050"/>
                  <a:pt x="863600" y="304800"/>
                </a:cubicBezTo>
                <a:cubicBezTo>
                  <a:pt x="929217" y="336550"/>
                  <a:pt x="1258358" y="513292"/>
                  <a:pt x="1314450" y="546100"/>
                </a:cubicBezTo>
                <a:cubicBezTo>
                  <a:pt x="1370542" y="578908"/>
                  <a:pt x="1330854" y="580496"/>
                  <a:pt x="1200150" y="501650"/>
                </a:cubicBezTo>
                <a:cubicBezTo>
                  <a:pt x="1069446" y="422804"/>
                  <a:pt x="530225" y="73025"/>
                  <a:pt x="530225" y="73025"/>
                </a:cubicBezTo>
                <a:cubicBezTo>
                  <a:pt x="420688" y="4763"/>
                  <a:pt x="562504" y="91017"/>
                  <a:pt x="542925" y="92075"/>
                </a:cubicBezTo>
                <a:cubicBezTo>
                  <a:pt x="523346" y="93133"/>
                  <a:pt x="500062" y="96837"/>
                  <a:pt x="412750" y="793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E0515AE5-4DA6-1936-0953-C27202EDD531}"/>
              </a:ext>
            </a:extLst>
          </p:cNvPr>
          <p:cNvSpPr/>
          <p:nvPr/>
        </p:nvSpPr>
        <p:spPr>
          <a:xfrm>
            <a:off x="4893719" y="2084879"/>
            <a:ext cx="1372850" cy="822277"/>
          </a:xfrm>
          <a:custGeom>
            <a:avLst/>
            <a:gdLst>
              <a:gd name="connsiteX0" fmla="*/ 5306 w 1372850"/>
              <a:gd name="connsiteY0" fmla="*/ 4271 h 822277"/>
              <a:gd name="connsiteX1" fmla="*/ 738731 w 1372850"/>
              <a:gd name="connsiteY1" fmla="*/ 350346 h 822277"/>
              <a:gd name="connsiteX2" fmla="*/ 716506 w 1372850"/>
              <a:gd name="connsiteY2" fmla="*/ 334471 h 822277"/>
              <a:gd name="connsiteX3" fmla="*/ 1167356 w 1372850"/>
              <a:gd name="connsiteY3" fmla="*/ 645621 h 822277"/>
              <a:gd name="connsiteX4" fmla="*/ 1354681 w 1372850"/>
              <a:gd name="connsiteY4" fmla="*/ 810721 h 822277"/>
              <a:gd name="connsiteX5" fmla="*/ 1310231 w 1372850"/>
              <a:gd name="connsiteY5" fmla="*/ 769446 h 822277"/>
              <a:gd name="connsiteX6" fmla="*/ 865731 w 1372850"/>
              <a:gd name="connsiteY6" fmla="*/ 458296 h 822277"/>
              <a:gd name="connsiteX7" fmla="*/ 894306 w 1372850"/>
              <a:gd name="connsiteY7" fmla="*/ 458296 h 822277"/>
              <a:gd name="connsiteX8" fmla="*/ 430756 w 1372850"/>
              <a:gd name="connsiteY8" fmla="*/ 175721 h 822277"/>
              <a:gd name="connsiteX9" fmla="*/ 5306 w 1372850"/>
              <a:gd name="connsiteY9" fmla="*/ 4271 h 82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2850" h="822277">
                <a:moveTo>
                  <a:pt x="5306" y="4271"/>
                </a:moveTo>
                <a:cubicBezTo>
                  <a:pt x="56635" y="33375"/>
                  <a:pt x="620198" y="295313"/>
                  <a:pt x="738731" y="350346"/>
                </a:cubicBezTo>
                <a:cubicBezTo>
                  <a:pt x="857264" y="405379"/>
                  <a:pt x="716506" y="334471"/>
                  <a:pt x="716506" y="334471"/>
                </a:cubicBezTo>
                <a:cubicBezTo>
                  <a:pt x="787944" y="383684"/>
                  <a:pt x="1060994" y="566246"/>
                  <a:pt x="1167356" y="645621"/>
                </a:cubicBezTo>
                <a:cubicBezTo>
                  <a:pt x="1273719" y="724996"/>
                  <a:pt x="1330869" y="790084"/>
                  <a:pt x="1354681" y="810721"/>
                </a:cubicBezTo>
                <a:cubicBezTo>
                  <a:pt x="1378493" y="831358"/>
                  <a:pt x="1391723" y="828183"/>
                  <a:pt x="1310231" y="769446"/>
                </a:cubicBezTo>
                <a:cubicBezTo>
                  <a:pt x="1228739" y="710709"/>
                  <a:pt x="935052" y="510154"/>
                  <a:pt x="865731" y="458296"/>
                </a:cubicBezTo>
                <a:cubicBezTo>
                  <a:pt x="796410" y="406438"/>
                  <a:pt x="966802" y="505392"/>
                  <a:pt x="894306" y="458296"/>
                </a:cubicBezTo>
                <a:cubicBezTo>
                  <a:pt x="821810" y="411200"/>
                  <a:pt x="573102" y="249804"/>
                  <a:pt x="430756" y="175721"/>
                </a:cubicBezTo>
                <a:cubicBezTo>
                  <a:pt x="288410" y="101638"/>
                  <a:pt x="-46023" y="-24833"/>
                  <a:pt x="5306" y="42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9CE7C851-3271-5F31-B6E0-2C3FD62012AA}"/>
              </a:ext>
            </a:extLst>
          </p:cNvPr>
          <p:cNvSpPr/>
          <p:nvPr/>
        </p:nvSpPr>
        <p:spPr>
          <a:xfrm>
            <a:off x="5005349" y="2066925"/>
            <a:ext cx="1200157" cy="684787"/>
          </a:xfrm>
          <a:custGeom>
            <a:avLst/>
            <a:gdLst>
              <a:gd name="connsiteX0" fmla="*/ 1626 w 1200157"/>
              <a:gd name="connsiteY0" fmla="*/ 0 h 684787"/>
              <a:gd name="connsiteX1" fmla="*/ 544551 w 1200157"/>
              <a:gd name="connsiteY1" fmla="*/ 63500 h 684787"/>
              <a:gd name="connsiteX2" fmla="*/ 512801 w 1200157"/>
              <a:gd name="connsiteY2" fmla="*/ 92075 h 684787"/>
              <a:gd name="connsiteX3" fmla="*/ 970001 w 1200157"/>
              <a:gd name="connsiteY3" fmla="*/ 460375 h 684787"/>
              <a:gd name="connsiteX4" fmla="*/ 1195426 w 1200157"/>
              <a:gd name="connsiteY4" fmla="*/ 679450 h 684787"/>
              <a:gd name="connsiteX5" fmla="*/ 1128751 w 1200157"/>
              <a:gd name="connsiteY5" fmla="*/ 622300 h 684787"/>
              <a:gd name="connsiteX6" fmla="*/ 462001 w 1200157"/>
              <a:gd name="connsiteY6" fmla="*/ 69850 h 684787"/>
              <a:gd name="connsiteX7" fmla="*/ 379451 w 1200157"/>
              <a:gd name="connsiteY7" fmla="*/ 63500 h 684787"/>
              <a:gd name="connsiteX8" fmla="*/ 1626 w 1200157"/>
              <a:gd name="connsiteY8" fmla="*/ 0 h 68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157" h="684787">
                <a:moveTo>
                  <a:pt x="1626" y="0"/>
                </a:moveTo>
                <a:cubicBezTo>
                  <a:pt x="29143" y="0"/>
                  <a:pt x="459355" y="48154"/>
                  <a:pt x="544551" y="63500"/>
                </a:cubicBezTo>
                <a:cubicBezTo>
                  <a:pt x="629747" y="78846"/>
                  <a:pt x="441893" y="25929"/>
                  <a:pt x="512801" y="92075"/>
                </a:cubicBezTo>
                <a:cubicBezTo>
                  <a:pt x="583709" y="158221"/>
                  <a:pt x="856230" y="362479"/>
                  <a:pt x="970001" y="460375"/>
                </a:cubicBezTo>
                <a:cubicBezTo>
                  <a:pt x="1083772" y="558271"/>
                  <a:pt x="1168968" y="652462"/>
                  <a:pt x="1195426" y="679450"/>
                </a:cubicBezTo>
                <a:cubicBezTo>
                  <a:pt x="1221884" y="706438"/>
                  <a:pt x="1128751" y="622300"/>
                  <a:pt x="1128751" y="622300"/>
                </a:cubicBezTo>
                <a:cubicBezTo>
                  <a:pt x="1006514" y="520700"/>
                  <a:pt x="586884" y="162983"/>
                  <a:pt x="462001" y="69850"/>
                </a:cubicBezTo>
                <a:cubicBezTo>
                  <a:pt x="337118" y="-23283"/>
                  <a:pt x="455122" y="74612"/>
                  <a:pt x="379451" y="63500"/>
                </a:cubicBezTo>
                <a:cubicBezTo>
                  <a:pt x="303780" y="52388"/>
                  <a:pt x="-25891" y="0"/>
                  <a:pt x="1626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4891D0B7-80A1-5943-4278-3E5ADA8DDADA}"/>
              </a:ext>
            </a:extLst>
          </p:cNvPr>
          <p:cNvSpPr/>
          <p:nvPr/>
        </p:nvSpPr>
        <p:spPr>
          <a:xfrm>
            <a:off x="5162544" y="1914065"/>
            <a:ext cx="711159" cy="427196"/>
          </a:xfrm>
          <a:custGeom>
            <a:avLst/>
            <a:gdLst>
              <a:gd name="connsiteX0" fmla="*/ 6 w 711159"/>
              <a:gd name="connsiteY0" fmla="*/ 57610 h 427196"/>
              <a:gd name="connsiteX1" fmla="*/ 361956 w 711159"/>
              <a:gd name="connsiteY1" fmla="*/ 460 h 427196"/>
              <a:gd name="connsiteX2" fmla="*/ 542931 w 711159"/>
              <a:gd name="connsiteY2" fmla="*/ 95710 h 427196"/>
              <a:gd name="connsiteX3" fmla="*/ 527056 w 711159"/>
              <a:gd name="connsiteY3" fmla="*/ 83010 h 427196"/>
              <a:gd name="connsiteX4" fmla="*/ 650881 w 711159"/>
              <a:gd name="connsiteY4" fmla="*/ 194135 h 427196"/>
              <a:gd name="connsiteX5" fmla="*/ 708031 w 711159"/>
              <a:gd name="connsiteY5" fmla="*/ 422735 h 427196"/>
              <a:gd name="connsiteX6" fmla="*/ 695331 w 711159"/>
              <a:gd name="connsiteY6" fmla="*/ 333835 h 427196"/>
              <a:gd name="connsiteX7" fmla="*/ 625481 w 711159"/>
              <a:gd name="connsiteY7" fmla="*/ 190960 h 427196"/>
              <a:gd name="connsiteX8" fmla="*/ 654056 w 711159"/>
              <a:gd name="connsiteY8" fmla="*/ 229060 h 427196"/>
              <a:gd name="connsiteX9" fmla="*/ 412756 w 711159"/>
              <a:gd name="connsiteY9" fmla="*/ 32210 h 427196"/>
              <a:gd name="connsiteX10" fmla="*/ 371481 w 711159"/>
              <a:gd name="connsiteY10" fmla="*/ 13160 h 427196"/>
              <a:gd name="connsiteX11" fmla="*/ 6 w 711159"/>
              <a:gd name="connsiteY11" fmla="*/ 57610 h 42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1159" h="427196">
                <a:moveTo>
                  <a:pt x="6" y="57610"/>
                </a:moveTo>
                <a:cubicBezTo>
                  <a:pt x="-1582" y="55493"/>
                  <a:pt x="271469" y="-5890"/>
                  <a:pt x="361956" y="460"/>
                </a:cubicBezTo>
                <a:cubicBezTo>
                  <a:pt x="452443" y="6810"/>
                  <a:pt x="515414" y="81952"/>
                  <a:pt x="542931" y="95710"/>
                </a:cubicBezTo>
                <a:cubicBezTo>
                  <a:pt x="570448" y="109468"/>
                  <a:pt x="509064" y="66606"/>
                  <a:pt x="527056" y="83010"/>
                </a:cubicBezTo>
                <a:cubicBezTo>
                  <a:pt x="545048" y="99414"/>
                  <a:pt x="620719" y="137514"/>
                  <a:pt x="650881" y="194135"/>
                </a:cubicBezTo>
                <a:cubicBezTo>
                  <a:pt x="681043" y="250756"/>
                  <a:pt x="700623" y="399452"/>
                  <a:pt x="708031" y="422735"/>
                </a:cubicBezTo>
                <a:cubicBezTo>
                  <a:pt x="715439" y="446018"/>
                  <a:pt x="709089" y="372464"/>
                  <a:pt x="695331" y="333835"/>
                </a:cubicBezTo>
                <a:cubicBezTo>
                  <a:pt x="681573" y="295206"/>
                  <a:pt x="632360" y="208422"/>
                  <a:pt x="625481" y="190960"/>
                </a:cubicBezTo>
                <a:cubicBezTo>
                  <a:pt x="618602" y="173498"/>
                  <a:pt x="689510" y="255518"/>
                  <a:pt x="654056" y="229060"/>
                </a:cubicBezTo>
                <a:cubicBezTo>
                  <a:pt x="618602" y="202602"/>
                  <a:pt x="459852" y="68193"/>
                  <a:pt x="412756" y="32210"/>
                </a:cubicBezTo>
                <a:cubicBezTo>
                  <a:pt x="365660" y="-3773"/>
                  <a:pt x="442389" y="7339"/>
                  <a:pt x="371481" y="13160"/>
                </a:cubicBezTo>
                <a:cubicBezTo>
                  <a:pt x="300573" y="18981"/>
                  <a:pt x="1594" y="59727"/>
                  <a:pt x="6" y="576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3E3ACCC8-7222-7332-07BF-7C6238A6910C}"/>
              </a:ext>
            </a:extLst>
          </p:cNvPr>
          <p:cNvSpPr/>
          <p:nvPr/>
        </p:nvSpPr>
        <p:spPr>
          <a:xfrm>
            <a:off x="5621485" y="2059955"/>
            <a:ext cx="456850" cy="522191"/>
          </a:xfrm>
          <a:custGeom>
            <a:avLst/>
            <a:gdLst>
              <a:gd name="connsiteX0" fmla="*/ 17315 w 456850"/>
              <a:gd name="connsiteY0" fmla="*/ 13320 h 522191"/>
              <a:gd name="connsiteX1" fmla="*/ 334815 w 456850"/>
              <a:gd name="connsiteY1" fmla="*/ 178420 h 522191"/>
              <a:gd name="connsiteX2" fmla="*/ 452290 w 456850"/>
              <a:gd name="connsiteY2" fmla="*/ 514970 h 522191"/>
              <a:gd name="connsiteX3" fmla="*/ 420540 w 456850"/>
              <a:gd name="connsiteY3" fmla="*/ 391145 h 522191"/>
              <a:gd name="connsiteX4" fmla="*/ 306240 w 456850"/>
              <a:gd name="connsiteY4" fmla="*/ 181595 h 522191"/>
              <a:gd name="connsiteX5" fmla="*/ 341165 w 456850"/>
              <a:gd name="connsiteY5" fmla="*/ 210170 h 522191"/>
              <a:gd name="connsiteX6" fmla="*/ 71290 w 456850"/>
              <a:gd name="connsiteY6" fmla="*/ 32370 h 522191"/>
              <a:gd name="connsiteX7" fmla="*/ 17315 w 456850"/>
              <a:gd name="connsiteY7" fmla="*/ 13320 h 52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850" h="522191">
                <a:moveTo>
                  <a:pt x="17315" y="13320"/>
                </a:moveTo>
                <a:cubicBezTo>
                  <a:pt x="61236" y="37662"/>
                  <a:pt x="262319" y="94812"/>
                  <a:pt x="334815" y="178420"/>
                </a:cubicBezTo>
                <a:cubicBezTo>
                  <a:pt x="407311" y="262028"/>
                  <a:pt x="438003" y="479516"/>
                  <a:pt x="452290" y="514970"/>
                </a:cubicBezTo>
                <a:cubicBezTo>
                  <a:pt x="466578" y="550424"/>
                  <a:pt x="444882" y="446707"/>
                  <a:pt x="420540" y="391145"/>
                </a:cubicBezTo>
                <a:cubicBezTo>
                  <a:pt x="396198" y="335583"/>
                  <a:pt x="319469" y="211757"/>
                  <a:pt x="306240" y="181595"/>
                </a:cubicBezTo>
                <a:cubicBezTo>
                  <a:pt x="293011" y="151433"/>
                  <a:pt x="380323" y="235041"/>
                  <a:pt x="341165" y="210170"/>
                </a:cubicBezTo>
                <a:cubicBezTo>
                  <a:pt x="302007" y="185299"/>
                  <a:pt x="121561" y="65178"/>
                  <a:pt x="71290" y="32370"/>
                </a:cubicBezTo>
                <a:cubicBezTo>
                  <a:pt x="21019" y="-438"/>
                  <a:pt x="-26606" y="-11022"/>
                  <a:pt x="17315" y="133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474B88E-E96B-235B-6EDD-F9CBFE9538DA}"/>
              </a:ext>
            </a:extLst>
          </p:cNvPr>
          <p:cNvSpPr/>
          <p:nvPr/>
        </p:nvSpPr>
        <p:spPr>
          <a:xfrm>
            <a:off x="5972172" y="2463443"/>
            <a:ext cx="339705" cy="1066958"/>
          </a:xfrm>
          <a:custGeom>
            <a:avLst/>
            <a:gdLst>
              <a:gd name="connsiteX0" fmla="*/ 12703 w 339705"/>
              <a:gd name="connsiteY0" fmla="*/ 357 h 1066958"/>
              <a:gd name="connsiteX1" fmla="*/ 12703 w 339705"/>
              <a:gd name="connsiteY1" fmla="*/ 206732 h 1066958"/>
              <a:gd name="connsiteX2" fmla="*/ 180978 w 339705"/>
              <a:gd name="connsiteY2" fmla="*/ 476607 h 1066958"/>
              <a:gd name="connsiteX3" fmla="*/ 117478 w 339705"/>
              <a:gd name="connsiteY3" fmla="*/ 419457 h 1066958"/>
              <a:gd name="connsiteX4" fmla="*/ 254003 w 339705"/>
              <a:gd name="connsiteY4" fmla="*/ 708382 h 1066958"/>
              <a:gd name="connsiteX5" fmla="*/ 336553 w 339705"/>
              <a:gd name="connsiteY5" fmla="*/ 1060807 h 1066958"/>
              <a:gd name="connsiteX6" fmla="*/ 304803 w 339705"/>
              <a:gd name="connsiteY6" fmla="*/ 895707 h 1066958"/>
              <a:gd name="connsiteX7" fmla="*/ 142878 w 339705"/>
              <a:gd name="connsiteY7" fmla="*/ 438507 h 1066958"/>
              <a:gd name="connsiteX8" fmla="*/ 60328 w 339705"/>
              <a:gd name="connsiteY8" fmla="*/ 286107 h 1066958"/>
              <a:gd name="connsiteX9" fmla="*/ 15878 w 339705"/>
              <a:gd name="connsiteY9" fmla="*/ 136882 h 1066958"/>
              <a:gd name="connsiteX10" fmla="*/ 19053 w 339705"/>
              <a:gd name="connsiteY10" fmla="*/ 155932 h 1066958"/>
              <a:gd name="connsiteX11" fmla="*/ 12703 w 339705"/>
              <a:gd name="connsiteY11" fmla="*/ 357 h 106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9705" h="1066958">
                <a:moveTo>
                  <a:pt x="12703" y="357"/>
                </a:moveTo>
                <a:cubicBezTo>
                  <a:pt x="11645" y="8824"/>
                  <a:pt x="-15343" y="127357"/>
                  <a:pt x="12703" y="206732"/>
                </a:cubicBezTo>
                <a:cubicBezTo>
                  <a:pt x="40749" y="286107"/>
                  <a:pt x="163516" y="441153"/>
                  <a:pt x="180978" y="476607"/>
                </a:cubicBezTo>
                <a:cubicBezTo>
                  <a:pt x="198440" y="512061"/>
                  <a:pt x="105307" y="380828"/>
                  <a:pt x="117478" y="419457"/>
                </a:cubicBezTo>
                <a:cubicBezTo>
                  <a:pt x="129649" y="458086"/>
                  <a:pt x="217490" y="601490"/>
                  <a:pt x="254003" y="708382"/>
                </a:cubicBezTo>
                <a:cubicBezTo>
                  <a:pt x="290516" y="815274"/>
                  <a:pt x="328086" y="1029586"/>
                  <a:pt x="336553" y="1060807"/>
                </a:cubicBezTo>
                <a:cubicBezTo>
                  <a:pt x="345020" y="1092028"/>
                  <a:pt x="337082" y="999424"/>
                  <a:pt x="304803" y="895707"/>
                </a:cubicBezTo>
                <a:cubicBezTo>
                  <a:pt x="272524" y="791990"/>
                  <a:pt x="183624" y="540107"/>
                  <a:pt x="142878" y="438507"/>
                </a:cubicBezTo>
                <a:cubicBezTo>
                  <a:pt x="102132" y="336907"/>
                  <a:pt x="81495" y="336378"/>
                  <a:pt x="60328" y="286107"/>
                </a:cubicBezTo>
                <a:cubicBezTo>
                  <a:pt x="39161" y="235836"/>
                  <a:pt x="22757" y="158578"/>
                  <a:pt x="15878" y="136882"/>
                </a:cubicBezTo>
                <a:cubicBezTo>
                  <a:pt x="8999" y="115186"/>
                  <a:pt x="19053" y="175511"/>
                  <a:pt x="19053" y="155932"/>
                </a:cubicBezTo>
                <a:cubicBezTo>
                  <a:pt x="19053" y="136353"/>
                  <a:pt x="13761" y="-8110"/>
                  <a:pt x="12703" y="3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C56DEE2B-0369-2EBC-304A-B8BA79037E70}"/>
              </a:ext>
            </a:extLst>
          </p:cNvPr>
          <p:cNvSpPr/>
          <p:nvPr/>
        </p:nvSpPr>
        <p:spPr>
          <a:xfrm>
            <a:off x="5968847" y="2505050"/>
            <a:ext cx="378336" cy="645221"/>
          </a:xfrm>
          <a:custGeom>
            <a:avLst/>
            <a:gdLst>
              <a:gd name="connsiteX0" fmla="*/ 153 w 378336"/>
              <a:gd name="connsiteY0" fmla="*/ 25 h 645221"/>
              <a:gd name="connsiteX1" fmla="*/ 260503 w 378336"/>
              <a:gd name="connsiteY1" fmla="*/ 171475 h 645221"/>
              <a:gd name="connsiteX2" fmla="*/ 222403 w 378336"/>
              <a:gd name="connsiteY2" fmla="*/ 177825 h 645221"/>
              <a:gd name="connsiteX3" fmla="*/ 254153 w 378336"/>
              <a:gd name="connsiteY3" fmla="*/ 352450 h 645221"/>
              <a:gd name="connsiteX4" fmla="*/ 250978 w 378336"/>
              <a:gd name="connsiteY4" fmla="*/ 308000 h 645221"/>
              <a:gd name="connsiteX5" fmla="*/ 317653 w 378336"/>
              <a:gd name="connsiteY5" fmla="*/ 390550 h 645221"/>
              <a:gd name="connsiteX6" fmla="*/ 377978 w 378336"/>
              <a:gd name="connsiteY6" fmla="*/ 479450 h 645221"/>
              <a:gd name="connsiteX7" fmla="*/ 289078 w 378336"/>
              <a:gd name="connsiteY7" fmla="*/ 377850 h 645221"/>
              <a:gd name="connsiteX8" fmla="*/ 292253 w 378336"/>
              <a:gd name="connsiteY8" fmla="*/ 406425 h 645221"/>
              <a:gd name="connsiteX9" fmla="*/ 311303 w 378336"/>
              <a:gd name="connsiteY9" fmla="*/ 539775 h 645221"/>
              <a:gd name="connsiteX10" fmla="*/ 285903 w 378336"/>
              <a:gd name="connsiteY10" fmla="*/ 644550 h 645221"/>
              <a:gd name="connsiteX11" fmla="*/ 289078 w 378336"/>
              <a:gd name="connsiteY11" fmla="*/ 562000 h 645221"/>
              <a:gd name="connsiteX12" fmla="*/ 225578 w 378336"/>
              <a:gd name="connsiteY12" fmla="*/ 184175 h 645221"/>
              <a:gd name="connsiteX13" fmla="*/ 231928 w 378336"/>
              <a:gd name="connsiteY13" fmla="*/ 193700 h 645221"/>
              <a:gd name="connsiteX14" fmla="*/ 222403 w 378336"/>
              <a:gd name="connsiteY14" fmla="*/ 158775 h 645221"/>
              <a:gd name="connsiteX15" fmla="*/ 153 w 378336"/>
              <a:gd name="connsiteY15" fmla="*/ 25 h 64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8336" h="645221">
                <a:moveTo>
                  <a:pt x="153" y="25"/>
                </a:moveTo>
                <a:cubicBezTo>
                  <a:pt x="6503" y="2142"/>
                  <a:pt x="223461" y="141842"/>
                  <a:pt x="260503" y="171475"/>
                </a:cubicBezTo>
                <a:cubicBezTo>
                  <a:pt x="297545" y="201108"/>
                  <a:pt x="223461" y="147663"/>
                  <a:pt x="222403" y="177825"/>
                </a:cubicBezTo>
                <a:cubicBezTo>
                  <a:pt x="221345" y="207987"/>
                  <a:pt x="249391" y="330754"/>
                  <a:pt x="254153" y="352450"/>
                </a:cubicBezTo>
                <a:cubicBezTo>
                  <a:pt x="258915" y="374146"/>
                  <a:pt x="240395" y="301650"/>
                  <a:pt x="250978" y="308000"/>
                </a:cubicBezTo>
                <a:cubicBezTo>
                  <a:pt x="261561" y="314350"/>
                  <a:pt x="296486" y="361975"/>
                  <a:pt x="317653" y="390550"/>
                </a:cubicBezTo>
                <a:cubicBezTo>
                  <a:pt x="338820" y="419125"/>
                  <a:pt x="382740" y="481567"/>
                  <a:pt x="377978" y="479450"/>
                </a:cubicBezTo>
                <a:cubicBezTo>
                  <a:pt x="373216" y="477333"/>
                  <a:pt x="289078" y="377850"/>
                  <a:pt x="289078" y="377850"/>
                </a:cubicBezTo>
                <a:cubicBezTo>
                  <a:pt x="274791" y="365679"/>
                  <a:pt x="288549" y="379438"/>
                  <a:pt x="292253" y="406425"/>
                </a:cubicBezTo>
                <a:cubicBezTo>
                  <a:pt x="295957" y="433412"/>
                  <a:pt x="312361" y="500088"/>
                  <a:pt x="311303" y="539775"/>
                </a:cubicBezTo>
                <a:cubicBezTo>
                  <a:pt x="310245" y="579462"/>
                  <a:pt x="289607" y="640846"/>
                  <a:pt x="285903" y="644550"/>
                </a:cubicBezTo>
                <a:cubicBezTo>
                  <a:pt x="282199" y="648254"/>
                  <a:pt x="299132" y="638729"/>
                  <a:pt x="289078" y="562000"/>
                </a:cubicBezTo>
                <a:cubicBezTo>
                  <a:pt x="279024" y="485271"/>
                  <a:pt x="235103" y="245558"/>
                  <a:pt x="225578" y="184175"/>
                </a:cubicBezTo>
                <a:cubicBezTo>
                  <a:pt x="216053" y="122792"/>
                  <a:pt x="232457" y="197933"/>
                  <a:pt x="231928" y="193700"/>
                </a:cubicBezTo>
                <a:cubicBezTo>
                  <a:pt x="231399" y="189467"/>
                  <a:pt x="257857" y="186821"/>
                  <a:pt x="222403" y="158775"/>
                </a:cubicBezTo>
                <a:cubicBezTo>
                  <a:pt x="186949" y="130729"/>
                  <a:pt x="-6197" y="-2092"/>
                  <a:pt x="153" y="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44880588-C6FC-8781-56A1-06D5B570FC51}"/>
              </a:ext>
            </a:extLst>
          </p:cNvPr>
          <p:cNvSpPr/>
          <p:nvPr/>
        </p:nvSpPr>
        <p:spPr>
          <a:xfrm>
            <a:off x="4372852" y="1736835"/>
            <a:ext cx="1294523" cy="365015"/>
          </a:xfrm>
          <a:custGeom>
            <a:avLst/>
            <a:gdLst>
              <a:gd name="connsiteX0" fmla="*/ 62623 w 1294523"/>
              <a:gd name="connsiteY0" fmla="*/ 6240 h 365015"/>
              <a:gd name="connsiteX1" fmla="*/ 811923 w 1294523"/>
              <a:gd name="connsiteY1" fmla="*/ 117365 h 365015"/>
              <a:gd name="connsiteX2" fmla="*/ 929398 w 1294523"/>
              <a:gd name="connsiteY2" fmla="*/ 98315 h 365015"/>
              <a:gd name="connsiteX3" fmla="*/ 815098 w 1294523"/>
              <a:gd name="connsiteY3" fmla="*/ 95140 h 365015"/>
              <a:gd name="connsiteX4" fmla="*/ 948448 w 1294523"/>
              <a:gd name="connsiteY4" fmla="*/ 114190 h 365015"/>
              <a:gd name="connsiteX5" fmla="*/ 1215148 w 1294523"/>
              <a:gd name="connsiteY5" fmla="*/ 247540 h 365015"/>
              <a:gd name="connsiteX6" fmla="*/ 1151648 w 1294523"/>
              <a:gd name="connsiteY6" fmla="*/ 234840 h 365015"/>
              <a:gd name="connsiteX7" fmla="*/ 776998 w 1294523"/>
              <a:gd name="connsiteY7" fmla="*/ 253890 h 365015"/>
              <a:gd name="connsiteX8" fmla="*/ 996073 w 1294523"/>
              <a:gd name="connsiteY8" fmla="*/ 241190 h 365015"/>
              <a:gd name="connsiteX9" fmla="*/ 1294523 w 1294523"/>
              <a:gd name="connsiteY9" fmla="*/ 365015 h 365015"/>
              <a:gd name="connsiteX10" fmla="*/ 1202448 w 1294523"/>
              <a:gd name="connsiteY10" fmla="*/ 326915 h 365015"/>
              <a:gd name="connsiteX11" fmla="*/ 1018298 w 1294523"/>
              <a:gd name="connsiteY11" fmla="*/ 253890 h 365015"/>
              <a:gd name="connsiteX12" fmla="*/ 1100848 w 1294523"/>
              <a:gd name="connsiteY12" fmla="*/ 241190 h 365015"/>
              <a:gd name="connsiteX13" fmla="*/ 1081798 w 1294523"/>
              <a:gd name="connsiteY13" fmla="*/ 206265 h 365015"/>
              <a:gd name="connsiteX14" fmla="*/ 843673 w 1294523"/>
              <a:gd name="connsiteY14" fmla="*/ 101490 h 365015"/>
              <a:gd name="connsiteX15" fmla="*/ 770648 w 1294523"/>
              <a:gd name="connsiteY15" fmla="*/ 72915 h 365015"/>
              <a:gd name="connsiteX16" fmla="*/ 119773 w 1294523"/>
              <a:gd name="connsiteY16" fmla="*/ 18940 h 365015"/>
              <a:gd name="connsiteX17" fmla="*/ 62623 w 1294523"/>
              <a:gd name="connsiteY17" fmla="*/ 6240 h 3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94523" h="365015">
                <a:moveTo>
                  <a:pt x="62623" y="6240"/>
                </a:moveTo>
                <a:cubicBezTo>
                  <a:pt x="177981" y="22644"/>
                  <a:pt x="667461" y="102019"/>
                  <a:pt x="811923" y="117365"/>
                </a:cubicBezTo>
                <a:cubicBezTo>
                  <a:pt x="956385" y="132711"/>
                  <a:pt x="928869" y="102019"/>
                  <a:pt x="929398" y="98315"/>
                </a:cubicBezTo>
                <a:cubicBezTo>
                  <a:pt x="929927" y="94611"/>
                  <a:pt x="811923" y="92494"/>
                  <a:pt x="815098" y="95140"/>
                </a:cubicBezTo>
                <a:cubicBezTo>
                  <a:pt x="818273" y="97786"/>
                  <a:pt x="881773" y="88790"/>
                  <a:pt x="948448" y="114190"/>
                </a:cubicBezTo>
                <a:cubicBezTo>
                  <a:pt x="1015123" y="139590"/>
                  <a:pt x="1181281" y="227432"/>
                  <a:pt x="1215148" y="247540"/>
                </a:cubicBezTo>
                <a:cubicBezTo>
                  <a:pt x="1249015" y="267648"/>
                  <a:pt x="1224673" y="233782"/>
                  <a:pt x="1151648" y="234840"/>
                </a:cubicBezTo>
                <a:cubicBezTo>
                  <a:pt x="1078623" y="235898"/>
                  <a:pt x="802927" y="252832"/>
                  <a:pt x="776998" y="253890"/>
                </a:cubicBezTo>
                <a:cubicBezTo>
                  <a:pt x="751069" y="254948"/>
                  <a:pt x="909819" y="222669"/>
                  <a:pt x="996073" y="241190"/>
                </a:cubicBezTo>
                <a:cubicBezTo>
                  <a:pt x="1082327" y="259711"/>
                  <a:pt x="1294523" y="365015"/>
                  <a:pt x="1294523" y="365015"/>
                </a:cubicBezTo>
                <a:lnTo>
                  <a:pt x="1202448" y="326915"/>
                </a:lnTo>
                <a:cubicBezTo>
                  <a:pt x="1156411" y="308394"/>
                  <a:pt x="1035231" y="268177"/>
                  <a:pt x="1018298" y="253890"/>
                </a:cubicBezTo>
                <a:cubicBezTo>
                  <a:pt x="1001365" y="239603"/>
                  <a:pt x="1090265" y="249127"/>
                  <a:pt x="1100848" y="241190"/>
                </a:cubicBezTo>
                <a:cubicBezTo>
                  <a:pt x="1111431" y="233253"/>
                  <a:pt x="1124660" y="229548"/>
                  <a:pt x="1081798" y="206265"/>
                </a:cubicBezTo>
                <a:cubicBezTo>
                  <a:pt x="1038936" y="182982"/>
                  <a:pt x="895531" y="123715"/>
                  <a:pt x="843673" y="101490"/>
                </a:cubicBezTo>
                <a:cubicBezTo>
                  <a:pt x="791815" y="79265"/>
                  <a:pt x="891298" y="86673"/>
                  <a:pt x="770648" y="72915"/>
                </a:cubicBezTo>
                <a:cubicBezTo>
                  <a:pt x="649998" y="59157"/>
                  <a:pt x="233544" y="27936"/>
                  <a:pt x="119773" y="18940"/>
                </a:cubicBezTo>
                <a:cubicBezTo>
                  <a:pt x="6002" y="9944"/>
                  <a:pt x="-52735" y="-10164"/>
                  <a:pt x="62623" y="62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D706BCA6-C515-7FBB-031A-1E5DF046A453}"/>
              </a:ext>
            </a:extLst>
          </p:cNvPr>
          <p:cNvSpPr/>
          <p:nvPr/>
        </p:nvSpPr>
        <p:spPr>
          <a:xfrm>
            <a:off x="4325815" y="1462314"/>
            <a:ext cx="1014565" cy="404664"/>
          </a:xfrm>
          <a:custGeom>
            <a:avLst/>
            <a:gdLst>
              <a:gd name="connsiteX0" fmla="*/ 0 w 1014565"/>
              <a:gd name="connsiteY0" fmla="*/ 324922 h 404664"/>
              <a:gd name="connsiteX1" fmla="*/ 310129 w 1014565"/>
              <a:gd name="connsiteY1" fmla="*/ 158668 h 404664"/>
              <a:gd name="connsiteX2" fmla="*/ 642638 w 1014565"/>
              <a:gd name="connsiteY2" fmla="*/ 8399 h 404664"/>
              <a:gd name="connsiteX3" fmla="*/ 617061 w 1014565"/>
              <a:gd name="connsiteY3" fmla="*/ 33977 h 404664"/>
              <a:gd name="connsiteX4" fmla="*/ 751343 w 1014565"/>
              <a:gd name="connsiteY4" fmla="*/ 158668 h 404664"/>
              <a:gd name="connsiteX5" fmla="*/ 687399 w 1014565"/>
              <a:gd name="connsiteY5" fmla="*/ 142682 h 404664"/>
              <a:gd name="connsiteX6" fmla="*/ 860048 w 1014565"/>
              <a:gd name="connsiteY6" fmla="*/ 145879 h 404664"/>
              <a:gd name="connsiteX7" fmla="*/ 1007119 w 1014565"/>
              <a:gd name="connsiteY7" fmla="*/ 395261 h 404664"/>
              <a:gd name="connsiteX8" fmla="*/ 984739 w 1014565"/>
              <a:gd name="connsiteY8" fmla="*/ 334514 h 404664"/>
              <a:gd name="connsiteX9" fmla="*/ 914400 w 1014565"/>
              <a:gd name="connsiteY9" fmla="*/ 168259 h 404664"/>
              <a:gd name="connsiteX10" fmla="*/ 914400 w 1014565"/>
              <a:gd name="connsiteY10" fmla="*/ 203429 h 404664"/>
              <a:gd name="connsiteX11" fmla="*/ 738554 w 1014565"/>
              <a:gd name="connsiteY11" fmla="*/ 123499 h 404664"/>
              <a:gd name="connsiteX12" fmla="*/ 601075 w 1014565"/>
              <a:gd name="connsiteY12" fmla="*/ 5202 h 404664"/>
              <a:gd name="connsiteX13" fmla="*/ 543525 w 1014565"/>
              <a:gd name="connsiteY13" fmla="*/ 27583 h 404664"/>
              <a:gd name="connsiteX14" fmla="*/ 441214 w 1014565"/>
              <a:gd name="connsiteY14" fmla="*/ 78738 h 404664"/>
              <a:gd name="connsiteX15" fmla="*/ 514750 w 1014565"/>
              <a:gd name="connsiteY15" fmla="*/ 49963 h 404664"/>
              <a:gd name="connsiteX16" fmla="*/ 268565 w 1014565"/>
              <a:gd name="connsiteY16" fmla="*/ 168259 h 404664"/>
              <a:gd name="connsiteX17" fmla="*/ 0 w 1014565"/>
              <a:gd name="connsiteY17" fmla="*/ 324922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14565" h="404664">
                <a:moveTo>
                  <a:pt x="0" y="324922"/>
                </a:moveTo>
                <a:cubicBezTo>
                  <a:pt x="6927" y="323323"/>
                  <a:pt x="203023" y="211422"/>
                  <a:pt x="310129" y="158668"/>
                </a:cubicBezTo>
                <a:cubicBezTo>
                  <a:pt x="417235" y="105914"/>
                  <a:pt x="591483" y="29181"/>
                  <a:pt x="642638" y="8399"/>
                </a:cubicBezTo>
                <a:cubicBezTo>
                  <a:pt x="693793" y="-12383"/>
                  <a:pt x="598944" y="8932"/>
                  <a:pt x="617061" y="33977"/>
                </a:cubicBezTo>
                <a:cubicBezTo>
                  <a:pt x="635178" y="59022"/>
                  <a:pt x="739620" y="140551"/>
                  <a:pt x="751343" y="158668"/>
                </a:cubicBezTo>
                <a:cubicBezTo>
                  <a:pt x="763066" y="176785"/>
                  <a:pt x="669282" y="144813"/>
                  <a:pt x="687399" y="142682"/>
                </a:cubicBezTo>
                <a:cubicBezTo>
                  <a:pt x="705516" y="140551"/>
                  <a:pt x="806761" y="103783"/>
                  <a:pt x="860048" y="145879"/>
                </a:cubicBezTo>
                <a:cubicBezTo>
                  <a:pt x="913335" y="187975"/>
                  <a:pt x="986337" y="363822"/>
                  <a:pt x="1007119" y="395261"/>
                </a:cubicBezTo>
                <a:cubicBezTo>
                  <a:pt x="1027901" y="426700"/>
                  <a:pt x="1000192" y="372348"/>
                  <a:pt x="984739" y="334514"/>
                </a:cubicBezTo>
                <a:cubicBezTo>
                  <a:pt x="969286" y="296680"/>
                  <a:pt x="926123" y="190107"/>
                  <a:pt x="914400" y="168259"/>
                </a:cubicBezTo>
                <a:cubicBezTo>
                  <a:pt x="902677" y="146411"/>
                  <a:pt x="943708" y="210889"/>
                  <a:pt x="914400" y="203429"/>
                </a:cubicBezTo>
                <a:cubicBezTo>
                  <a:pt x="885092" y="195969"/>
                  <a:pt x="790775" y="156537"/>
                  <a:pt x="738554" y="123499"/>
                </a:cubicBezTo>
                <a:cubicBezTo>
                  <a:pt x="686333" y="90461"/>
                  <a:pt x="633580" y="21188"/>
                  <a:pt x="601075" y="5202"/>
                </a:cubicBezTo>
                <a:cubicBezTo>
                  <a:pt x="568570" y="-10784"/>
                  <a:pt x="570168" y="15327"/>
                  <a:pt x="543525" y="27583"/>
                </a:cubicBezTo>
                <a:cubicBezTo>
                  <a:pt x="516882" y="39839"/>
                  <a:pt x="446010" y="75008"/>
                  <a:pt x="441214" y="78738"/>
                </a:cubicBezTo>
                <a:cubicBezTo>
                  <a:pt x="436418" y="82468"/>
                  <a:pt x="543525" y="35043"/>
                  <a:pt x="514750" y="49963"/>
                </a:cubicBezTo>
                <a:cubicBezTo>
                  <a:pt x="485975" y="64883"/>
                  <a:pt x="350094" y="120301"/>
                  <a:pt x="268565" y="168259"/>
                </a:cubicBezTo>
                <a:lnTo>
                  <a:pt x="0" y="32492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4235CC7F-F068-0441-C80B-DB6E93D28D84}"/>
              </a:ext>
            </a:extLst>
          </p:cNvPr>
          <p:cNvSpPr/>
          <p:nvPr/>
        </p:nvSpPr>
        <p:spPr>
          <a:xfrm>
            <a:off x="3958069" y="1024617"/>
            <a:ext cx="1208182" cy="647725"/>
          </a:xfrm>
          <a:custGeom>
            <a:avLst/>
            <a:gdLst>
              <a:gd name="connsiteX0" fmla="*/ 68 w 1208182"/>
              <a:gd name="connsiteY0" fmla="*/ 94404 h 647725"/>
              <a:gd name="connsiteX1" fmla="*/ 338972 w 1208182"/>
              <a:gd name="connsiteY1" fmla="*/ 4882 h 647725"/>
              <a:gd name="connsiteX2" fmla="*/ 230267 w 1208182"/>
              <a:gd name="connsiteY2" fmla="*/ 14474 h 647725"/>
              <a:gd name="connsiteX3" fmla="*/ 444479 w 1208182"/>
              <a:gd name="connsiteY3" fmla="*/ 36854 h 647725"/>
              <a:gd name="connsiteX4" fmla="*/ 700255 w 1208182"/>
              <a:gd name="connsiteY4" fmla="*/ 72024 h 647725"/>
              <a:gd name="connsiteX5" fmla="*/ 668283 w 1208182"/>
              <a:gd name="connsiteY5" fmla="*/ 75221 h 647725"/>
              <a:gd name="connsiteX6" fmla="*/ 885693 w 1208182"/>
              <a:gd name="connsiteY6" fmla="*/ 299025 h 647725"/>
              <a:gd name="connsiteX7" fmla="*/ 831341 w 1208182"/>
              <a:gd name="connsiteY7" fmla="*/ 267053 h 647725"/>
              <a:gd name="connsiteX8" fmla="*/ 936848 w 1208182"/>
              <a:gd name="connsiteY8" fmla="*/ 330997 h 647725"/>
              <a:gd name="connsiteX9" fmla="*/ 1195822 w 1208182"/>
              <a:gd name="connsiteY9" fmla="*/ 631534 h 647725"/>
              <a:gd name="connsiteX10" fmla="*/ 1131878 w 1208182"/>
              <a:gd name="connsiteY10" fmla="*/ 564393 h 647725"/>
              <a:gd name="connsiteX11" fmla="*/ 828144 w 1208182"/>
              <a:gd name="connsiteY11" fmla="*/ 203109 h 647725"/>
              <a:gd name="connsiteX12" fmla="*/ 681072 w 1208182"/>
              <a:gd name="connsiteY12" fmla="*/ 103996 h 647725"/>
              <a:gd name="connsiteX13" fmla="*/ 732228 w 1208182"/>
              <a:gd name="connsiteY13" fmla="*/ 97601 h 647725"/>
              <a:gd name="connsiteX14" fmla="*/ 402916 w 1208182"/>
              <a:gd name="connsiteY14" fmla="*/ 11277 h 647725"/>
              <a:gd name="connsiteX15" fmla="*/ 310197 w 1208182"/>
              <a:gd name="connsiteY15" fmla="*/ 11277 h 647725"/>
              <a:gd name="connsiteX16" fmla="*/ 68 w 1208182"/>
              <a:gd name="connsiteY16" fmla="*/ 94404 h 6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8182" h="647725">
                <a:moveTo>
                  <a:pt x="68" y="94404"/>
                </a:moveTo>
                <a:cubicBezTo>
                  <a:pt x="4864" y="93338"/>
                  <a:pt x="300605" y="18204"/>
                  <a:pt x="338972" y="4882"/>
                </a:cubicBezTo>
                <a:cubicBezTo>
                  <a:pt x="377339" y="-8440"/>
                  <a:pt x="212683" y="9145"/>
                  <a:pt x="230267" y="14474"/>
                </a:cubicBezTo>
                <a:cubicBezTo>
                  <a:pt x="247851" y="19803"/>
                  <a:pt x="366148" y="27262"/>
                  <a:pt x="444479" y="36854"/>
                </a:cubicBezTo>
                <a:cubicBezTo>
                  <a:pt x="522810" y="46446"/>
                  <a:pt x="662954" y="65629"/>
                  <a:pt x="700255" y="72024"/>
                </a:cubicBezTo>
                <a:cubicBezTo>
                  <a:pt x="737556" y="78419"/>
                  <a:pt x="637377" y="37387"/>
                  <a:pt x="668283" y="75221"/>
                </a:cubicBezTo>
                <a:cubicBezTo>
                  <a:pt x="699189" y="113055"/>
                  <a:pt x="858517" y="267053"/>
                  <a:pt x="885693" y="299025"/>
                </a:cubicBezTo>
                <a:cubicBezTo>
                  <a:pt x="912869" y="330997"/>
                  <a:pt x="822815" y="261724"/>
                  <a:pt x="831341" y="267053"/>
                </a:cubicBezTo>
                <a:cubicBezTo>
                  <a:pt x="839867" y="272382"/>
                  <a:pt x="876101" y="270250"/>
                  <a:pt x="936848" y="330997"/>
                </a:cubicBezTo>
                <a:cubicBezTo>
                  <a:pt x="997595" y="391744"/>
                  <a:pt x="1163317" y="592635"/>
                  <a:pt x="1195822" y="631534"/>
                </a:cubicBezTo>
                <a:cubicBezTo>
                  <a:pt x="1228327" y="670433"/>
                  <a:pt x="1193158" y="635797"/>
                  <a:pt x="1131878" y="564393"/>
                </a:cubicBezTo>
                <a:cubicBezTo>
                  <a:pt x="1070598" y="492989"/>
                  <a:pt x="903278" y="279842"/>
                  <a:pt x="828144" y="203109"/>
                </a:cubicBezTo>
                <a:cubicBezTo>
                  <a:pt x="753010" y="126376"/>
                  <a:pt x="697058" y="121581"/>
                  <a:pt x="681072" y="103996"/>
                </a:cubicBezTo>
                <a:cubicBezTo>
                  <a:pt x="665086" y="86411"/>
                  <a:pt x="778587" y="113054"/>
                  <a:pt x="732228" y="97601"/>
                </a:cubicBezTo>
                <a:cubicBezTo>
                  <a:pt x="685869" y="82148"/>
                  <a:pt x="473254" y="25664"/>
                  <a:pt x="402916" y="11277"/>
                </a:cubicBezTo>
                <a:cubicBezTo>
                  <a:pt x="332578" y="-3110"/>
                  <a:pt x="377338" y="-446"/>
                  <a:pt x="310197" y="11277"/>
                </a:cubicBezTo>
                <a:cubicBezTo>
                  <a:pt x="243056" y="23000"/>
                  <a:pt x="-4728" y="95470"/>
                  <a:pt x="68" y="944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BA963728-0FD5-6313-9B3E-C5AB43615CA8}"/>
              </a:ext>
            </a:extLst>
          </p:cNvPr>
          <p:cNvSpPr/>
          <p:nvPr/>
        </p:nvSpPr>
        <p:spPr>
          <a:xfrm>
            <a:off x="3677602" y="1092922"/>
            <a:ext cx="751202" cy="574168"/>
          </a:xfrm>
          <a:custGeom>
            <a:avLst/>
            <a:gdLst>
              <a:gd name="connsiteX0" fmla="*/ 53534 w 751202"/>
              <a:gd name="connsiteY0" fmla="*/ 192354 h 574168"/>
              <a:gd name="connsiteX1" fmla="*/ 469170 w 751202"/>
              <a:gd name="connsiteY1" fmla="*/ 26099 h 574168"/>
              <a:gd name="connsiteX2" fmla="*/ 750524 w 751202"/>
              <a:gd name="connsiteY2" fmla="*/ 521 h 574168"/>
              <a:gd name="connsiteX3" fmla="*/ 536311 w 751202"/>
              <a:gd name="connsiteY3" fmla="*/ 26099 h 574168"/>
              <a:gd name="connsiteX4" fmla="*/ 175027 w 751202"/>
              <a:gd name="connsiteY4" fmla="*/ 163579 h 574168"/>
              <a:gd name="connsiteX5" fmla="*/ 203802 w 751202"/>
              <a:gd name="connsiteY5" fmla="*/ 153987 h 574168"/>
              <a:gd name="connsiteX6" fmla="*/ 101492 w 751202"/>
              <a:gd name="connsiteY6" fmla="*/ 310650 h 574168"/>
              <a:gd name="connsiteX7" fmla="*/ 2378 w 751202"/>
              <a:gd name="connsiteY7" fmla="*/ 569623 h 574168"/>
              <a:gd name="connsiteX8" fmla="*/ 40745 w 751202"/>
              <a:gd name="connsiteY8" fmla="*/ 454524 h 574168"/>
              <a:gd name="connsiteX9" fmla="*/ 149450 w 751202"/>
              <a:gd name="connsiteY9" fmla="*/ 189156 h 574168"/>
              <a:gd name="connsiteX10" fmla="*/ 98295 w 751202"/>
              <a:gd name="connsiteY10" fmla="*/ 246706 h 574168"/>
              <a:gd name="connsiteX11" fmla="*/ 117478 w 751202"/>
              <a:gd name="connsiteY11" fmla="*/ 195551 h 574168"/>
              <a:gd name="connsiteX12" fmla="*/ 53534 w 751202"/>
              <a:gd name="connsiteY12" fmla="*/ 192354 h 57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202" h="574168">
                <a:moveTo>
                  <a:pt x="53534" y="192354"/>
                </a:moveTo>
                <a:cubicBezTo>
                  <a:pt x="112149" y="164112"/>
                  <a:pt x="353005" y="58071"/>
                  <a:pt x="469170" y="26099"/>
                </a:cubicBezTo>
                <a:cubicBezTo>
                  <a:pt x="585335" y="-5873"/>
                  <a:pt x="739334" y="521"/>
                  <a:pt x="750524" y="521"/>
                </a:cubicBezTo>
                <a:cubicBezTo>
                  <a:pt x="761714" y="521"/>
                  <a:pt x="632227" y="-1077"/>
                  <a:pt x="536311" y="26099"/>
                </a:cubicBezTo>
                <a:cubicBezTo>
                  <a:pt x="440395" y="53275"/>
                  <a:pt x="230445" y="142264"/>
                  <a:pt x="175027" y="163579"/>
                </a:cubicBezTo>
                <a:cubicBezTo>
                  <a:pt x="119609" y="184894"/>
                  <a:pt x="216058" y="129475"/>
                  <a:pt x="203802" y="153987"/>
                </a:cubicBezTo>
                <a:cubicBezTo>
                  <a:pt x="191546" y="178499"/>
                  <a:pt x="135063" y="241377"/>
                  <a:pt x="101492" y="310650"/>
                </a:cubicBezTo>
                <a:cubicBezTo>
                  <a:pt x="67921" y="379923"/>
                  <a:pt x="12503" y="545644"/>
                  <a:pt x="2378" y="569623"/>
                </a:cubicBezTo>
                <a:cubicBezTo>
                  <a:pt x="-7747" y="593602"/>
                  <a:pt x="16233" y="517935"/>
                  <a:pt x="40745" y="454524"/>
                </a:cubicBezTo>
                <a:cubicBezTo>
                  <a:pt x="65257" y="391113"/>
                  <a:pt x="139858" y="223792"/>
                  <a:pt x="149450" y="189156"/>
                </a:cubicBezTo>
                <a:cubicBezTo>
                  <a:pt x="159042" y="154520"/>
                  <a:pt x="103624" y="245640"/>
                  <a:pt x="98295" y="246706"/>
                </a:cubicBezTo>
                <a:cubicBezTo>
                  <a:pt x="92966" y="247772"/>
                  <a:pt x="121208" y="204077"/>
                  <a:pt x="117478" y="195551"/>
                </a:cubicBezTo>
                <a:cubicBezTo>
                  <a:pt x="113748" y="187025"/>
                  <a:pt x="-5081" y="220596"/>
                  <a:pt x="53534" y="1923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1EE2CC0E-5BDC-5782-3DFE-79FC727697E6}"/>
              </a:ext>
            </a:extLst>
          </p:cNvPr>
          <p:cNvSpPr/>
          <p:nvPr/>
        </p:nvSpPr>
        <p:spPr>
          <a:xfrm>
            <a:off x="3764302" y="1129890"/>
            <a:ext cx="889526" cy="449728"/>
          </a:xfrm>
          <a:custGeom>
            <a:avLst/>
            <a:gdLst>
              <a:gd name="connsiteX0" fmla="*/ 8397 w 889526"/>
              <a:gd name="connsiteY0" fmla="*/ 446331 h 449728"/>
              <a:gd name="connsiteX1" fmla="*/ 558316 w 889526"/>
              <a:gd name="connsiteY1" fmla="*/ 56272 h 449728"/>
              <a:gd name="connsiteX2" fmla="*/ 881234 w 889526"/>
              <a:gd name="connsiteY2" fmla="*/ 5117 h 449728"/>
              <a:gd name="connsiteX3" fmla="*/ 769332 w 889526"/>
              <a:gd name="connsiteY3" fmla="*/ 8314 h 449728"/>
              <a:gd name="connsiteX4" fmla="*/ 503964 w 889526"/>
              <a:gd name="connsiteY4" fmla="*/ 62667 h 449728"/>
              <a:gd name="connsiteX5" fmla="*/ 456006 w 889526"/>
              <a:gd name="connsiteY5" fmla="*/ 97836 h 449728"/>
              <a:gd name="connsiteX6" fmla="*/ 158666 w 889526"/>
              <a:gd name="connsiteY6" fmla="*/ 299260 h 449728"/>
              <a:gd name="connsiteX7" fmla="*/ 219413 w 889526"/>
              <a:gd name="connsiteY7" fmla="*/ 248104 h 449728"/>
              <a:gd name="connsiteX8" fmla="*/ 8397 w 889526"/>
              <a:gd name="connsiteY8" fmla="*/ 446331 h 44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9526" h="449728">
                <a:moveTo>
                  <a:pt x="8397" y="446331"/>
                </a:moveTo>
                <a:cubicBezTo>
                  <a:pt x="64881" y="414359"/>
                  <a:pt x="412843" y="129808"/>
                  <a:pt x="558316" y="56272"/>
                </a:cubicBezTo>
                <a:cubicBezTo>
                  <a:pt x="703789" y="-17264"/>
                  <a:pt x="846065" y="13110"/>
                  <a:pt x="881234" y="5117"/>
                </a:cubicBezTo>
                <a:cubicBezTo>
                  <a:pt x="916403" y="-2876"/>
                  <a:pt x="832210" y="-1278"/>
                  <a:pt x="769332" y="8314"/>
                </a:cubicBezTo>
                <a:cubicBezTo>
                  <a:pt x="706454" y="17906"/>
                  <a:pt x="556185" y="47747"/>
                  <a:pt x="503964" y="62667"/>
                </a:cubicBezTo>
                <a:cubicBezTo>
                  <a:pt x="451743" y="77587"/>
                  <a:pt x="456006" y="97836"/>
                  <a:pt x="456006" y="97836"/>
                </a:cubicBezTo>
                <a:lnTo>
                  <a:pt x="158666" y="299260"/>
                </a:lnTo>
                <a:cubicBezTo>
                  <a:pt x="119234" y="324305"/>
                  <a:pt x="240728" y="221461"/>
                  <a:pt x="219413" y="248104"/>
                </a:cubicBezTo>
                <a:cubicBezTo>
                  <a:pt x="198098" y="274747"/>
                  <a:pt x="-48087" y="478303"/>
                  <a:pt x="8397" y="4463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29804554-70EE-FA0C-A515-C240BEC459F4}"/>
              </a:ext>
            </a:extLst>
          </p:cNvPr>
          <p:cNvSpPr/>
          <p:nvPr/>
        </p:nvSpPr>
        <p:spPr>
          <a:xfrm>
            <a:off x="3695216" y="1389508"/>
            <a:ext cx="1169827" cy="236180"/>
          </a:xfrm>
          <a:custGeom>
            <a:avLst/>
            <a:gdLst>
              <a:gd name="connsiteX0" fmla="*/ 19934 w 1169827"/>
              <a:gd name="connsiteY0" fmla="*/ 234671 h 236180"/>
              <a:gd name="connsiteX1" fmla="*/ 106258 w 1169827"/>
              <a:gd name="connsiteY1" fmla="*/ 225079 h 236180"/>
              <a:gd name="connsiteX2" fmla="*/ 646585 w 1169827"/>
              <a:gd name="connsiteY2" fmla="*/ 148347 h 236180"/>
              <a:gd name="connsiteX3" fmla="*/ 1161335 w 1169827"/>
              <a:gd name="connsiteY3" fmla="*/ 1275 h 236180"/>
              <a:gd name="connsiteX4" fmla="*/ 931136 w 1169827"/>
              <a:gd name="connsiteY4" fmla="*/ 84402 h 236180"/>
              <a:gd name="connsiteX5" fmla="*/ 464345 w 1169827"/>
              <a:gd name="connsiteY5" fmla="*/ 212291 h 236180"/>
              <a:gd name="connsiteX6" fmla="*/ 557064 w 1169827"/>
              <a:gd name="connsiteY6" fmla="*/ 186713 h 236180"/>
              <a:gd name="connsiteX7" fmla="*/ 19934 w 1169827"/>
              <a:gd name="connsiteY7" fmla="*/ 234671 h 23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9827" h="236180">
                <a:moveTo>
                  <a:pt x="19934" y="234671"/>
                </a:moveTo>
                <a:cubicBezTo>
                  <a:pt x="-55200" y="241065"/>
                  <a:pt x="106258" y="225079"/>
                  <a:pt x="106258" y="225079"/>
                </a:cubicBezTo>
                <a:cubicBezTo>
                  <a:pt x="210700" y="210692"/>
                  <a:pt x="470739" y="185648"/>
                  <a:pt x="646585" y="148347"/>
                </a:cubicBezTo>
                <a:cubicBezTo>
                  <a:pt x="822431" y="111046"/>
                  <a:pt x="1113910" y="11932"/>
                  <a:pt x="1161335" y="1275"/>
                </a:cubicBezTo>
                <a:cubicBezTo>
                  <a:pt x="1208760" y="-9382"/>
                  <a:pt x="1047301" y="49233"/>
                  <a:pt x="931136" y="84402"/>
                </a:cubicBezTo>
                <a:cubicBezTo>
                  <a:pt x="814971" y="119571"/>
                  <a:pt x="464345" y="212291"/>
                  <a:pt x="464345" y="212291"/>
                </a:cubicBezTo>
                <a:cubicBezTo>
                  <a:pt x="402000" y="229343"/>
                  <a:pt x="627402" y="183516"/>
                  <a:pt x="557064" y="186713"/>
                </a:cubicBezTo>
                <a:cubicBezTo>
                  <a:pt x="486726" y="189910"/>
                  <a:pt x="95068" y="228277"/>
                  <a:pt x="19934" y="2346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2504B3BC-F2E0-71FC-C996-72193D54B186}"/>
              </a:ext>
            </a:extLst>
          </p:cNvPr>
          <p:cNvSpPr/>
          <p:nvPr/>
        </p:nvSpPr>
        <p:spPr>
          <a:xfrm>
            <a:off x="3833446" y="1204186"/>
            <a:ext cx="949675" cy="378429"/>
          </a:xfrm>
          <a:custGeom>
            <a:avLst/>
            <a:gdLst>
              <a:gd name="connsiteX0" fmla="*/ 0 w 949675"/>
              <a:gd name="connsiteY0" fmla="*/ 378429 h 378429"/>
              <a:gd name="connsiteX1" fmla="*/ 537130 w 949675"/>
              <a:gd name="connsiteY1" fmla="*/ 93878 h 378429"/>
              <a:gd name="connsiteX2" fmla="*/ 882428 w 949675"/>
              <a:gd name="connsiteY2" fmla="*/ 49117 h 378429"/>
              <a:gd name="connsiteX3" fmla="*/ 949569 w 949675"/>
              <a:gd name="connsiteY3" fmla="*/ 93878 h 378429"/>
              <a:gd name="connsiteX4" fmla="*/ 879231 w 949675"/>
              <a:gd name="connsiteY4" fmla="*/ 39526 h 378429"/>
              <a:gd name="connsiteX5" fmla="*/ 770526 w 949675"/>
              <a:gd name="connsiteY5" fmla="*/ 1159 h 378429"/>
              <a:gd name="connsiteX6" fmla="*/ 588285 w 949675"/>
              <a:gd name="connsiteY6" fmla="*/ 84287 h 378429"/>
              <a:gd name="connsiteX7" fmla="*/ 0 w 949675"/>
              <a:gd name="connsiteY7" fmla="*/ 378429 h 37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675" h="378429">
                <a:moveTo>
                  <a:pt x="0" y="378429"/>
                </a:moveTo>
                <a:cubicBezTo>
                  <a:pt x="195029" y="263596"/>
                  <a:pt x="390059" y="148763"/>
                  <a:pt x="537130" y="93878"/>
                </a:cubicBezTo>
                <a:cubicBezTo>
                  <a:pt x="684201" y="38993"/>
                  <a:pt x="813688" y="49117"/>
                  <a:pt x="882428" y="49117"/>
                </a:cubicBezTo>
                <a:cubicBezTo>
                  <a:pt x="951168" y="49117"/>
                  <a:pt x="950102" y="95476"/>
                  <a:pt x="949569" y="93878"/>
                </a:cubicBezTo>
                <a:cubicBezTo>
                  <a:pt x="949036" y="92279"/>
                  <a:pt x="909071" y="54979"/>
                  <a:pt x="879231" y="39526"/>
                </a:cubicBezTo>
                <a:cubicBezTo>
                  <a:pt x="849391" y="24073"/>
                  <a:pt x="819017" y="-6301"/>
                  <a:pt x="770526" y="1159"/>
                </a:cubicBezTo>
                <a:cubicBezTo>
                  <a:pt x="722035" y="8619"/>
                  <a:pt x="588285" y="84287"/>
                  <a:pt x="588285" y="84287"/>
                </a:cubicBezTo>
                <a:lnTo>
                  <a:pt x="0" y="37842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A1CE951-D0FB-828A-2CC2-058B912DD1D5}"/>
              </a:ext>
            </a:extLst>
          </p:cNvPr>
          <p:cNvSpPr/>
          <p:nvPr/>
        </p:nvSpPr>
        <p:spPr>
          <a:xfrm>
            <a:off x="3628825" y="1703171"/>
            <a:ext cx="819564" cy="513511"/>
          </a:xfrm>
          <a:custGeom>
            <a:avLst/>
            <a:gdLst>
              <a:gd name="connsiteX0" fmla="*/ 0 w 819564"/>
              <a:gd name="connsiteY0" fmla="*/ 10530 h 513511"/>
              <a:gd name="connsiteX1" fmla="*/ 303734 w 819564"/>
              <a:gd name="connsiteY1" fmla="*/ 23319 h 513511"/>
              <a:gd name="connsiteX2" fmla="*/ 805695 w 819564"/>
              <a:gd name="connsiteY2" fmla="*/ 48896 h 513511"/>
              <a:gd name="connsiteX3" fmla="*/ 652230 w 819564"/>
              <a:gd name="connsiteY3" fmla="*/ 48896 h 513511"/>
              <a:gd name="connsiteX4" fmla="*/ 367678 w 819564"/>
              <a:gd name="connsiteY4" fmla="*/ 61685 h 513511"/>
              <a:gd name="connsiteX5" fmla="*/ 201424 w 819564"/>
              <a:gd name="connsiteY5" fmla="*/ 42502 h 513511"/>
              <a:gd name="connsiteX6" fmla="*/ 147072 w 819564"/>
              <a:gd name="connsiteY6" fmla="*/ 170390 h 513511"/>
              <a:gd name="connsiteX7" fmla="*/ 217410 w 819564"/>
              <a:gd name="connsiteY7" fmla="*/ 339842 h 513511"/>
              <a:gd name="connsiteX8" fmla="*/ 195030 w 819564"/>
              <a:gd name="connsiteY8" fmla="*/ 317461 h 513511"/>
              <a:gd name="connsiteX9" fmla="*/ 367678 w 819564"/>
              <a:gd name="connsiteY9" fmla="*/ 506096 h 513511"/>
              <a:gd name="connsiteX10" fmla="*/ 329312 w 819564"/>
              <a:gd name="connsiteY10" fmla="*/ 464532 h 513511"/>
              <a:gd name="connsiteX11" fmla="*/ 223804 w 819564"/>
              <a:gd name="connsiteY11" fmla="*/ 362222 h 513511"/>
              <a:gd name="connsiteX12" fmla="*/ 137480 w 819564"/>
              <a:gd name="connsiteY12" fmla="*/ 263109 h 513511"/>
              <a:gd name="connsiteX13" fmla="*/ 198227 w 819564"/>
              <a:gd name="connsiteY13" fmla="*/ 282292 h 513511"/>
              <a:gd name="connsiteX14" fmla="*/ 131085 w 819564"/>
              <a:gd name="connsiteY14" fmla="*/ 109643 h 513511"/>
              <a:gd name="connsiteX15" fmla="*/ 207818 w 819564"/>
              <a:gd name="connsiteY15" fmla="*/ 74474 h 513511"/>
              <a:gd name="connsiteX16" fmla="*/ 386862 w 819564"/>
              <a:gd name="connsiteY16" fmla="*/ 55291 h 513511"/>
              <a:gd name="connsiteX17" fmla="*/ 239790 w 819564"/>
              <a:gd name="connsiteY17" fmla="*/ 938 h 513511"/>
              <a:gd name="connsiteX18" fmla="*/ 0 w 819564"/>
              <a:gd name="connsiteY18" fmla="*/ 10530 h 51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9564" h="513511">
                <a:moveTo>
                  <a:pt x="0" y="10530"/>
                </a:moveTo>
                <a:lnTo>
                  <a:pt x="303734" y="23319"/>
                </a:lnTo>
                <a:lnTo>
                  <a:pt x="805695" y="48896"/>
                </a:lnTo>
                <a:cubicBezTo>
                  <a:pt x="863778" y="53159"/>
                  <a:pt x="725233" y="46765"/>
                  <a:pt x="652230" y="48896"/>
                </a:cubicBezTo>
                <a:cubicBezTo>
                  <a:pt x="579227" y="51027"/>
                  <a:pt x="442812" y="62751"/>
                  <a:pt x="367678" y="61685"/>
                </a:cubicBezTo>
                <a:cubicBezTo>
                  <a:pt x="292544" y="60619"/>
                  <a:pt x="238192" y="24385"/>
                  <a:pt x="201424" y="42502"/>
                </a:cubicBezTo>
                <a:cubicBezTo>
                  <a:pt x="164656" y="60619"/>
                  <a:pt x="144408" y="120833"/>
                  <a:pt x="147072" y="170390"/>
                </a:cubicBezTo>
                <a:cubicBezTo>
                  <a:pt x="149736" y="219947"/>
                  <a:pt x="209417" y="315330"/>
                  <a:pt x="217410" y="339842"/>
                </a:cubicBezTo>
                <a:cubicBezTo>
                  <a:pt x="225403" y="364354"/>
                  <a:pt x="169985" y="289752"/>
                  <a:pt x="195030" y="317461"/>
                </a:cubicBezTo>
                <a:cubicBezTo>
                  <a:pt x="220075" y="345170"/>
                  <a:pt x="345298" y="481584"/>
                  <a:pt x="367678" y="506096"/>
                </a:cubicBezTo>
                <a:cubicBezTo>
                  <a:pt x="390058" y="530608"/>
                  <a:pt x="353291" y="488511"/>
                  <a:pt x="329312" y="464532"/>
                </a:cubicBezTo>
                <a:cubicBezTo>
                  <a:pt x="305333" y="440553"/>
                  <a:pt x="255776" y="395793"/>
                  <a:pt x="223804" y="362222"/>
                </a:cubicBezTo>
                <a:cubicBezTo>
                  <a:pt x="191832" y="328652"/>
                  <a:pt x="141743" y="276431"/>
                  <a:pt x="137480" y="263109"/>
                </a:cubicBezTo>
                <a:cubicBezTo>
                  <a:pt x="133217" y="249787"/>
                  <a:pt x="199293" y="307870"/>
                  <a:pt x="198227" y="282292"/>
                </a:cubicBezTo>
                <a:cubicBezTo>
                  <a:pt x="197161" y="256714"/>
                  <a:pt x="129487" y="144279"/>
                  <a:pt x="131085" y="109643"/>
                </a:cubicBezTo>
                <a:cubicBezTo>
                  <a:pt x="132683" y="75007"/>
                  <a:pt x="165189" y="83533"/>
                  <a:pt x="207818" y="74474"/>
                </a:cubicBezTo>
                <a:cubicBezTo>
                  <a:pt x="250447" y="65415"/>
                  <a:pt x="381533" y="67547"/>
                  <a:pt x="386862" y="55291"/>
                </a:cubicBezTo>
                <a:cubicBezTo>
                  <a:pt x="392191" y="43035"/>
                  <a:pt x="304800" y="5734"/>
                  <a:pt x="239790" y="938"/>
                </a:cubicBezTo>
                <a:cubicBezTo>
                  <a:pt x="174780" y="-3858"/>
                  <a:pt x="85791" y="11329"/>
                  <a:pt x="0" y="105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039CE92-43A5-C326-F686-757763FEB4D4}"/>
              </a:ext>
            </a:extLst>
          </p:cNvPr>
          <p:cNvSpPr/>
          <p:nvPr/>
        </p:nvSpPr>
        <p:spPr>
          <a:xfrm>
            <a:off x="4504798" y="1646218"/>
            <a:ext cx="728257" cy="111974"/>
          </a:xfrm>
          <a:custGeom>
            <a:avLst/>
            <a:gdLst>
              <a:gd name="connsiteX0" fmla="*/ 22441 w 728257"/>
              <a:gd name="connsiteY0" fmla="*/ 109046 h 111974"/>
              <a:gd name="connsiteX1" fmla="*/ 367739 w 728257"/>
              <a:gd name="connsiteY1" fmla="*/ 341 h 111974"/>
              <a:gd name="connsiteX2" fmla="*/ 703445 w 728257"/>
              <a:gd name="connsiteY2" fmla="*/ 73877 h 111974"/>
              <a:gd name="connsiteX3" fmla="*/ 658685 w 728257"/>
              <a:gd name="connsiteY3" fmla="*/ 48299 h 111974"/>
              <a:gd name="connsiteX4" fmla="*/ 303795 w 728257"/>
              <a:gd name="connsiteY4" fmla="*/ 9933 h 111974"/>
              <a:gd name="connsiteX5" fmla="*/ 361345 w 728257"/>
              <a:gd name="connsiteY5" fmla="*/ 22722 h 111974"/>
              <a:gd name="connsiteX6" fmla="*/ 67202 w 728257"/>
              <a:gd name="connsiteY6" fmla="*/ 77074 h 111974"/>
              <a:gd name="connsiteX7" fmla="*/ 22441 w 728257"/>
              <a:gd name="connsiteY7" fmla="*/ 109046 h 11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257" h="111974">
                <a:moveTo>
                  <a:pt x="22441" y="109046"/>
                </a:moveTo>
                <a:cubicBezTo>
                  <a:pt x="72530" y="96257"/>
                  <a:pt x="254238" y="6202"/>
                  <a:pt x="367739" y="341"/>
                </a:cubicBezTo>
                <a:cubicBezTo>
                  <a:pt x="481240" y="-5520"/>
                  <a:pt x="654954" y="65884"/>
                  <a:pt x="703445" y="73877"/>
                </a:cubicBezTo>
                <a:cubicBezTo>
                  <a:pt x="751936" y="81870"/>
                  <a:pt x="725293" y="58956"/>
                  <a:pt x="658685" y="48299"/>
                </a:cubicBezTo>
                <a:cubicBezTo>
                  <a:pt x="592077" y="37642"/>
                  <a:pt x="353352" y="14196"/>
                  <a:pt x="303795" y="9933"/>
                </a:cubicBezTo>
                <a:cubicBezTo>
                  <a:pt x="254238" y="5670"/>
                  <a:pt x="400777" y="11532"/>
                  <a:pt x="361345" y="22722"/>
                </a:cubicBezTo>
                <a:cubicBezTo>
                  <a:pt x="321913" y="33912"/>
                  <a:pt x="119956" y="64818"/>
                  <a:pt x="67202" y="77074"/>
                </a:cubicBezTo>
                <a:cubicBezTo>
                  <a:pt x="14448" y="89330"/>
                  <a:pt x="-27648" y="121835"/>
                  <a:pt x="22441" y="1090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BE22B2D5-804E-1BAD-5639-D211C424A048}"/>
              </a:ext>
            </a:extLst>
          </p:cNvPr>
          <p:cNvSpPr/>
          <p:nvPr/>
        </p:nvSpPr>
        <p:spPr>
          <a:xfrm>
            <a:off x="3734330" y="1138155"/>
            <a:ext cx="572309" cy="415713"/>
          </a:xfrm>
          <a:custGeom>
            <a:avLst/>
            <a:gdLst>
              <a:gd name="connsiteX0" fmla="*/ 572302 w 572309"/>
              <a:gd name="connsiteY0" fmla="*/ 49 h 415713"/>
              <a:gd name="connsiteX1" fmla="*/ 252582 w 572309"/>
              <a:gd name="connsiteY1" fmla="*/ 131135 h 415713"/>
              <a:gd name="connsiteX2" fmla="*/ 140680 w 572309"/>
              <a:gd name="connsiteY2" fmla="*/ 163107 h 415713"/>
              <a:gd name="connsiteX3" fmla="*/ 204624 w 572309"/>
              <a:gd name="connsiteY3" fmla="*/ 153515 h 415713"/>
              <a:gd name="connsiteX4" fmla="*/ 102313 w 572309"/>
              <a:gd name="connsiteY4" fmla="*/ 294192 h 415713"/>
              <a:gd name="connsiteX5" fmla="*/ 3 w 572309"/>
              <a:gd name="connsiteY5" fmla="*/ 415686 h 415713"/>
              <a:gd name="connsiteX6" fmla="*/ 99116 w 572309"/>
              <a:gd name="connsiteY6" fmla="*/ 303783 h 415713"/>
              <a:gd name="connsiteX7" fmla="*/ 242990 w 572309"/>
              <a:gd name="connsiteY7" fmla="*/ 147121 h 415713"/>
              <a:gd name="connsiteX8" fmla="*/ 572302 w 572309"/>
              <a:gd name="connsiteY8" fmla="*/ 49 h 41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309" h="415713">
                <a:moveTo>
                  <a:pt x="572302" y="49"/>
                </a:moveTo>
                <a:cubicBezTo>
                  <a:pt x="573901" y="-2615"/>
                  <a:pt x="324519" y="103959"/>
                  <a:pt x="252582" y="131135"/>
                </a:cubicBezTo>
                <a:cubicBezTo>
                  <a:pt x="180645" y="158311"/>
                  <a:pt x="148673" y="159377"/>
                  <a:pt x="140680" y="163107"/>
                </a:cubicBezTo>
                <a:cubicBezTo>
                  <a:pt x="132687" y="166837"/>
                  <a:pt x="211018" y="131668"/>
                  <a:pt x="204624" y="153515"/>
                </a:cubicBezTo>
                <a:cubicBezTo>
                  <a:pt x="198229" y="175363"/>
                  <a:pt x="136416" y="250497"/>
                  <a:pt x="102313" y="294192"/>
                </a:cubicBezTo>
                <a:cubicBezTo>
                  <a:pt x="68210" y="337887"/>
                  <a:pt x="536" y="414088"/>
                  <a:pt x="3" y="415686"/>
                </a:cubicBezTo>
                <a:cubicBezTo>
                  <a:pt x="-530" y="417285"/>
                  <a:pt x="58618" y="348544"/>
                  <a:pt x="99116" y="303783"/>
                </a:cubicBezTo>
                <a:cubicBezTo>
                  <a:pt x="139614" y="259022"/>
                  <a:pt x="165724" y="194546"/>
                  <a:pt x="242990" y="147121"/>
                </a:cubicBezTo>
                <a:cubicBezTo>
                  <a:pt x="320256" y="99696"/>
                  <a:pt x="570703" y="2713"/>
                  <a:pt x="572302" y="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69DD2D2E-9614-9688-148A-5D0ED6F8B9A5}"/>
              </a:ext>
            </a:extLst>
          </p:cNvPr>
          <p:cNvSpPr/>
          <p:nvPr/>
        </p:nvSpPr>
        <p:spPr>
          <a:xfrm>
            <a:off x="3913416" y="1173527"/>
            <a:ext cx="761047" cy="311909"/>
          </a:xfrm>
          <a:custGeom>
            <a:avLst/>
            <a:gdLst>
              <a:gd name="connsiteX0" fmla="*/ 760894 w 761047"/>
              <a:gd name="connsiteY0" fmla="*/ 9438 h 311909"/>
              <a:gd name="connsiteX1" fmla="*/ 498724 w 761047"/>
              <a:gd name="connsiteY1" fmla="*/ 47804 h 311909"/>
              <a:gd name="connsiteX2" fmla="*/ 9552 w 761047"/>
              <a:gd name="connsiteY2" fmla="*/ 306778 h 311909"/>
              <a:gd name="connsiteX3" fmla="*/ 194990 w 761047"/>
              <a:gd name="connsiteY3" fmla="*/ 210862 h 311909"/>
              <a:gd name="connsiteX4" fmla="*/ 444371 w 761047"/>
              <a:gd name="connsiteY4" fmla="*/ 95763 h 311909"/>
              <a:gd name="connsiteX5" fmla="*/ 326075 w 761047"/>
              <a:gd name="connsiteY5" fmla="*/ 111749 h 311909"/>
              <a:gd name="connsiteX6" fmla="*/ 533893 w 761047"/>
              <a:gd name="connsiteY6" fmla="*/ 9438 h 311909"/>
              <a:gd name="connsiteX7" fmla="*/ 760894 w 761047"/>
              <a:gd name="connsiteY7" fmla="*/ 9438 h 31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1047" h="311909">
                <a:moveTo>
                  <a:pt x="760894" y="9438"/>
                </a:moveTo>
                <a:cubicBezTo>
                  <a:pt x="755033" y="15832"/>
                  <a:pt x="623948" y="-1753"/>
                  <a:pt x="498724" y="47804"/>
                </a:cubicBezTo>
                <a:cubicBezTo>
                  <a:pt x="373500" y="97361"/>
                  <a:pt x="60174" y="279602"/>
                  <a:pt x="9552" y="306778"/>
                </a:cubicBezTo>
                <a:cubicBezTo>
                  <a:pt x="-41070" y="333954"/>
                  <a:pt x="122520" y="246031"/>
                  <a:pt x="194990" y="210862"/>
                </a:cubicBezTo>
                <a:cubicBezTo>
                  <a:pt x="267460" y="175693"/>
                  <a:pt x="422524" y="112282"/>
                  <a:pt x="444371" y="95763"/>
                </a:cubicBezTo>
                <a:cubicBezTo>
                  <a:pt x="466218" y="79244"/>
                  <a:pt x="311155" y="126137"/>
                  <a:pt x="326075" y="111749"/>
                </a:cubicBezTo>
                <a:cubicBezTo>
                  <a:pt x="340995" y="97362"/>
                  <a:pt x="464088" y="27023"/>
                  <a:pt x="533893" y="9438"/>
                </a:cubicBezTo>
                <a:cubicBezTo>
                  <a:pt x="603698" y="-8147"/>
                  <a:pt x="766755" y="3044"/>
                  <a:pt x="760894" y="94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CEBB3A68-E850-4A9A-B7FA-F709E5442CCE}"/>
              </a:ext>
            </a:extLst>
          </p:cNvPr>
          <p:cNvSpPr/>
          <p:nvPr/>
        </p:nvSpPr>
        <p:spPr>
          <a:xfrm>
            <a:off x="3784698" y="1323601"/>
            <a:ext cx="1049786" cy="274412"/>
          </a:xfrm>
          <a:custGeom>
            <a:avLst/>
            <a:gdLst>
              <a:gd name="connsiteX0" fmla="*/ 1049473 w 1049786"/>
              <a:gd name="connsiteY0" fmla="*/ 41 h 274412"/>
              <a:gd name="connsiteX1" fmla="*/ 697780 w 1049786"/>
              <a:gd name="connsiteY1" fmla="*/ 108746 h 274412"/>
              <a:gd name="connsiteX2" fmla="*/ 16776 w 1049786"/>
              <a:gd name="connsiteY2" fmla="*/ 271803 h 274412"/>
              <a:gd name="connsiteX3" fmla="*/ 256566 w 1049786"/>
              <a:gd name="connsiteY3" fmla="*/ 201465 h 274412"/>
              <a:gd name="connsiteX4" fmla="*/ 790499 w 1049786"/>
              <a:gd name="connsiteY4" fmla="*/ 99154 h 274412"/>
              <a:gd name="connsiteX5" fmla="*/ 643428 w 1049786"/>
              <a:gd name="connsiteY5" fmla="*/ 95957 h 274412"/>
              <a:gd name="connsiteX6" fmla="*/ 1049473 w 1049786"/>
              <a:gd name="connsiteY6" fmla="*/ 41 h 27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786" h="274412">
                <a:moveTo>
                  <a:pt x="1049473" y="41"/>
                </a:moveTo>
                <a:cubicBezTo>
                  <a:pt x="1058532" y="2173"/>
                  <a:pt x="869896" y="63452"/>
                  <a:pt x="697780" y="108746"/>
                </a:cubicBezTo>
                <a:cubicBezTo>
                  <a:pt x="525664" y="154040"/>
                  <a:pt x="90312" y="256350"/>
                  <a:pt x="16776" y="271803"/>
                </a:cubicBezTo>
                <a:cubicBezTo>
                  <a:pt x="-56760" y="287256"/>
                  <a:pt x="127612" y="230240"/>
                  <a:pt x="256566" y="201465"/>
                </a:cubicBezTo>
                <a:cubicBezTo>
                  <a:pt x="385520" y="172690"/>
                  <a:pt x="726022" y="116739"/>
                  <a:pt x="790499" y="99154"/>
                </a:cubicBezTo>
                <a:cubicBezTo>
                  <a:pt x="854976" y="81569"/>
                  <a:pt x="603463" y="113009"/>
                  <a:pt x="643428" y="95957"/>
                </a:cubicBezTo>
                <a:cubicBezTo>
                  <a:pt x="683393" y="78905"/>
                  <a:pt x="1040414" y="-2091"/>
                  <a:pt x="1049473" y="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7909DA94-FC78-3E2A-3172-1761E34CBCF9}"/>
              </a:ext>
            </a:extLst>
          </p:cNvPr>
          <p:cNvSpPr/>
          <p:nvPr/>
        </p:nvSpPr>
        <p:spPr>
          <a:xfrm>
            <a:off x="3770617" y="1444963"/>
            <a:ext cx="1102109" cy="234402"/>
          </a:xfrm>
          <a:custGeom>
            <a:avLst/>
            <a:gdLst>
              <a:gd name="connsiteX0" fmla="*/ 2082 w 1102109"/>
              <a:gd name="connsiteY0" fmla="*/ 207991 h 234402"/>
              <a:gd name="connsiteX1" fmla="*/ 619142 w 1102109"/>
              <a:gd name="connsiteY1" fmla="*/ 217582 h 234402"/>
              <a:gd name="connsiteX2" fmla="*/ 539212 w 1102109"/>
              <a:gd name="connsiteY2" fmla="*/ 227174 h 234402"/>
              <a:gd name="connsiteX3" fmla="*/ 753425 w 1102109"/>
              <a:gd name="connsiteY3" fmla="*/ 156836 h 234402"/>
              <a:gd name="connsiteX4" fmla="*/ 1101920 w 1102109"/>
              <a:gd name="connsiteY4" fmla="*/ 173 h 234402"/>
              <a:gd name="connsiteX5" fmla="*/ 798186 w 1102109"/>
              <a:gd name="connsiteY5" fmla="*/ 128061 h 234402"/>
              <a:gd name="connsiteX6" fmla="*/ 520029 w 1102109"/>
              <a:gd name="connsiteY6" fmla="*/ 220780 h 234402"/>
              <a:gd name="connsiteX7" fmla="*/ 420916 w 1102109"/>
              <a:gd name="connsiteY7" fmla="*/ 233568 h 234402"/>
              <a:gd name="connsiteX8" fmla="*/ 2082 w 1102109"/>
              <a:gd name="connsiteY8" fmla="*/ 207991 h 23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109" h="234402">
                <a:moveTo>
                  <a:pt x="2082" y="207991"/>
                </a:moveTo>
                <a:cubicBezTo>
                  <a:pt x="35120" y="205327"/>
                  <a:pt x="529620" y="214385"/>
                  <a:pt x="619142" y="217582"/>
                </a:cubicBezTo>
                <a:cubicBezTo>
                  <a:pt x="708664" y="220779"/>
                  <a:pt x="516832" y="237298"/>
                  <a:pt x="539212" y="227174"/>
                </a:cubicBezTo>
                <a:cubicBezTo>
                  <a:pt x="561592" y="217050"/>
                  <a:pt x="659640" y="194669"/>
                  <a:pt x="753425" y="156836"/>
                </a:cubicBezTo>
                <a:cubicBezTo>
                  <a:pt x="847210" y="119003"/>
                  <a:pt x="1094460" y="4969"/>
                  <a:pt x="1101920" y="173"/>
                </a:cubicBezTo>
                <a:cubicBezTo>
                  <a:pt x="1109380" y="-4623"/>
                  <a:pt x="895168" y="91293"/>
                  <a:pt x="798186" y="128061"/>
                </a:cubicBezTo>
                <a:cubicBezTo>
                  <a:pt x="701204" y="164829"/>
                  <a:pt x="582907" y="203195"/>
                  <a:pt x="520029" y="220780"/>
                </a:cubicBezTo>
                <a:cubicBezTo>
                  <a:pt x="457151" y="238365"/>
                  <a:pt x="502977" y="234101"/>
                  <a:pt x="420916" y="233568"/>
                </a:cubicBezTo>
                <a:cubicBezTo>
                  <a:pt x="338855" y="233035"/>
                  <a:pt x="-30956" y="210655"/>
                  <a:pt x="2082" y="2079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BE0D44E-BA71-29EC-AB3E-94C5D48B85B4}"/>
              </a:ext>
            </a:extLst>
          </p:cNvPr>
          <p:cNvSpPr/>
          <p:nvPr/>
        </p:nvSpPr>
        <p:spPr>
          <a:xfrm>
            <a:off x="3865760" y="1809125"/>
            <a:ext cx="434394" cy="179165"/>
          </a:xfrm>
          <a:custGeom>
            <a:avLst/>
            <a:gdLst>
              <a:gd name="connsiteX0" fmla="*/ 428083 w 434394"/>
              <a:gd name="connsiteY0" fmla="*/ 3689 h 179165"/>
              <a:gd name="connsiteX1" fmla="*/ 213871 w 434394"/>
              <a:gd name="connsiteY1" fmla="*/ 16478 h 179165"/>
              <a:gd name="connsiteX2" fmla="*/ 2855 w 434394"/>
              <a:gd name="connsiteY2" fmla="*/ 176338 h 179165"/>
              <a:gd name="connsiteX3" fmla="*/ 101969 w 434394"/>
              <a:gd name="connsiteY3" fmla="*/ 112394 h 179165"/>
              <a:gd name="connsiteX4" fmla="*/ 245843 w 434394"/>
              <a:gd name="connsiteY4" fmla="*/ 32464 h 179165"/>
              <a:gd name="connsiteX5" fmla="*/ 175504 w 434394"/>
              <a:gd name="connsiteY5" fmla="*/ 67633 h 179165"/>
              <a:gd name="connsiteX6" fmla="*/ 226660 w 434394"/>
              <a:gd name="connsiteY6" fmla="*/ 19675 h 179165"/>
              <a:gd name="connsiteX7" fmla="*/ 367337 w 434394"/>
              <a:gd name="connsiteY7" fmla="*/ 3689 h 179165"/>
              <a:gd name="connsiteX8" fmla="*/ 428083 w 434394"/>
              <a:gd name="connsiteY8" fmla="*/ 3689 h 17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394" h="179165">
                <a:moveTo>
                  <a:pt x="428083" y="3689"/>
                </a:moveTo>
                <a:cubicBezTo>
                  <a:pt x="402505" y="5820"/>
                  <a:pt x="284742" y="-12297"/>
                  <a:pt x="213871" y="16478"/>
                </a:cubicBezTo>
                <a:cubicBezTo>
                  <a:pt x="143000" y="45253"/>
                  <a:pt x="21505" y="160352"/>
                  <a:pt x="2855" y="176338"/>
                </a:cubicBezTo>
                <a:cubicBezTo>
                  <a:pt x="-15795" y="192324"/>
                  <a:pt x="61471" y="136373"/>
                  <a:pt x="101969" y="112394"/>
                </a:cubicBezTo>
                <a:cubicBezTo>
                  <a:pt x="142467" y="88415"/>
                  <a:pt x="233587" y="39924"/>
                  <a:pt x="245843" y="32464"/>
                </a:cubicBezTo>
                <a:cubicBezTo>
                  <a:pt x="258099" y="25004"/>
                  <a:pt x="178701" y="69764"/>
                  <a:pt x="175504" y="67633"/>
                </a:cubicBezTo>
                <a:cubicBezTo>
                  <a:pt x="172307" y="65502"/>
                  <a:pt x="194688" y="30332"/>
                  <a:pt x="226660" y="19675"/>
                </a:cubicBezTo>
                <a:cubicBezTo>
                  <a:pt x="258632" y="9018"/>
                  <a:pt x="339628" y="5820"/>
                  <a:pt x="367337" y="3689"/>
                </a:cubicBezTo>
                <a:cubicBezTo>
                  <a:pt x="395046" y="1558"/>
                  <a:pt x="453661" y="1558"/>
                  <a:pt x="428083" y="36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C7749B60-9ECB-1FF6-6E6C-777D3420483B}"/>
              </a:ext>
            </a:extLst>
          </p:cNvPr>
          <p:cNvSpPr/>
          <p:nvPr/>
        </p:nvSpPr>
        <p:spPr>
          <a:xfrm>
            <a:off x="3842563" y="1771204"/>
            <a:ext cx="304429" cy="233151"/>
          </a:xfrm>
          <a:custGeom>
            <a:avLst/>
            <a:gdLst>
              <a:gd name="connsiteX0" fmla="*/ 304209 w 304429"/>
              <a:gd name="connsiteY0" fmla="*/ 46 h 233151"/>
              <a:gd name="connsiteX1" fmla="*/ 77208 w 304429"/>
              <a:gd name="connsiteY1" fmla="*/ 54399 h 233151"/>
              <a:gd name="connsiteX2" fmla="*/ 3672 w 304429"/>
              <a:gd name="connsiteY2" fmla="*/ 230245 h 233151"/>
              <a:gd name="connsiteX3" fmla="*/ 13264 w 304429"/>
              <a:gd name="connsiteY3" fmla="*/ 156709 h 233151"/>
              <a:gd name="connsiteX4" fmla="*/ 32447 w 304429"/>
              <a:gd name="connsiteY4" fmla="*/ 60793 h 233151"/>
              <a:gd name="connsiteX5" fmla="*/ 304209 w 304429"/>
              <a:gd name="connsiteY5" fmla="*/ 46 h 23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429" h="233151">
                <a:moveTo>
                  <a:pt x="304209" y="46"/>
                </a:moveTo>
                <a:cubicBezTo>
                  <a:pt x="311669" y="-1020"/>
                  <a:pt x="127297" y="16033"/>
                  <a:pt x="77208" y="54399"/>
                </a:cubicBezTo>
                <a:cubicBezTo>
                  <a:pt x="27119" y="92765"/>
                  <a:pt x="14329" y="213193"/>
                  <a:pt x="3672" y="230245"/>
                </a:cubicBezTo>
                <a:cubicBezTo>
                  <a:pt x="-6985" y="247297"/>
                  <a:pt x="8468" y="184951"/>
                  <a:pt x="13264" y="156709"/>
                </a:cubicBezTo>
                <a:cubicBezTo>
                  <a:pt x="18060" y="128467"/>
                  <a:pt x="-11781" y="86370"/>
                  <a:pt x="32447" y="60793"/>
                </a:cubicBezTo>
                <a:cubicBezTo>
                  <a:pt x="76675" y="35216"/>
                  <a:pt x="296749" y="1112"/>
                  <a:pt x="304209" y="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1C03890E-F2AF-7B86-4492-295D201384F4}"/>
              </a:ext>
            </a:extLst>
          </p:cNvPr>
          <p:cNvSpPr/>
          <p:nvPr/>
        </p:nvSpPr>
        <p:spPr>
          <a:xfrm>
            <a:off x="3961104" y="1908713"/>
            <a:ext cx="428829" cy="299112"/>
          </a:xfrm>
          <a:custGeom>
            <a:avLst/>
            <a:gdLst>
              <a:gd name="connsiteX0" fmla="*/ 428655 w 428829"/>
              <a:gd name="connsiteY0" fmla="*/ 17 h 299112"/>
              <a:gd name="connsiteX1" fmla="*/ 96146 w 428829"/>
              <a:gd name="connsiteY1" fmla="*/ 83144 h 299112"/>
              <a:gd name="connsiteX2" fmla="*/ 3427 w 428829"/>
              <a:gd name="connsiteY2" fmla="*/ 297357 h 299112"/>
              <a:gd name="connsiteX3" fmla="*/ 22611 w 428829"/>
              <a:gd name="connsiteY3" fmla="*/ 179060 h 299112"/>
              <a:gd name="connsiteX4" fmla="*/ 48188 w 428829"/>
              <a:gd name="connsiteY4" fmla="*/ 76750 h 299112"/>
              <a:gd name="connsiteX5" fmla="*/ 428655 w 428829"/>
              <a:gd name="connsiteY5" fmla="*/ 17 h 29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829" h="299112">
                <a:moveTo>
                  <a:pt x="428655" y="17"/>
                </a:moveTo>
                <a:cubicBezTo>
                  <a:pt x="436648" y="1083"/>
                  <a:pt x="167017" y="33587"/>
                  <a:pt x="96146" y="83144"/>
                </a:cubicBezTo>
                <a:cubicBezTo>
                  <a:pt x="25275" y="132701"/>
                  <a:pt x="15683" y="281371"/>
                  <a:pt x="3427" y="297357"/>
                </a:cubicBezTo>
                <a:cubicBezTo>
                  <a:pt x="-8829" y="313343"/>
                  <a:pt x="15151" y="215828"/>
                  <a:pt x="22611" y="179060"/>
                </a:cubicBezTo>
                <a:cubicBezTo>
                  <a:pt x="30071" y="142292"/>
                  <a:pt x="-12026" y="105525"/>
                  <a:pt x="48188" y="76750"/>
                </a:cubicBezTo>
                <a:cubicBezTo>
                  <a:pt x="108402" y="47975"/>
                  <a:pt x="420662" y="-1049"/>
                  <a:pt x="428655" y="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9E8620B5-AA29-8D39-2D76-76B2AA886739}"/>
              </a:ext>
            </a:extLst>
          </p:cNvPr>
          <p:cNvSpPr/>
          <p:nvPr/>
        </p:nvSpPr>
        <p:spPr>
          <a:xfrm>
            <a:off x="3983473" y="2144741"/>
            <a:ext cx="861231" cy="115849"/>
          </a:xfrm>
          <a:custGeom>
            <a:avLst/>
            <a:gdLst>
              <a:gd name="connsiteX0" fmla="*/ 242 w 861231"/>
              <a:gd name="connsiteY0" fmla="*/ 115681 h 115849"/>
              <a:gd name="connsiteX1" fmla="*/ 441456 w 861231"/>
              <a:gd name="connsiteY1" fmla="*/ 29357 h 115849"/>
              <a:gd name="connsiteX2" fmla="*/ 853895 w 861231"/>
              <a:gd name="connsiteY2" fmla="*/ 38949 h 115849"/>
              <a:gd name="connsiteX3" fmla="*/ 690837 w 861231"/>
              <a:gd name="connsiteY3" fmla="*/ 26160 h 115849"/>
              <a:gd name="connsiteX4" fmla="*/ 502203 w 861231"/>
              <a:gd name="connsiteY4" fmla="*/ 3779 h 115849"/>
              <a:gd name="connsiteX5" fmla="*/ 242 w 861231"/>
              <a:gd name="connsiteY5" fmla="*/ 115681 h 11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1231" h="115849">
                <a:moveTo>
                  <a:pt x="242" y="115681"/>
                </a:moveTo>
                <a:cubicBezTo>
                  <a:pt x="-9882" y="119944"/>
                  <a:pt x="299181" y="42146"/>
                  <a:pt x="441456" y="29357"/>
                </a:cubicBezTo>
                <a:cubicBezTo>
                  <a:pt x="583732" y="16568"/>
                  <a:pt x="812332" y="39482"/>
                  <a:pt x="853895" y="38949"/>
                </a:cubicBezTo>
                <a:cubicBezTo>
                  <a:pt x="895458" y="38416"/>
                  <a:pt x="749452" y="32022"/>
                  <a:pt x="690837" y="26160"/>
                </a:cubicBezTo>
                <a:cubicBezTo>
                  <a:pt x="632222" y="20298"/>
                  <a:pt x="615704" y="-10608"/>
                  <a:pt x="502203" y="3779"/>
                </a:cubicBezTo>
                <a:cubicBezTo>
                  <a:pt x="388702" y="18166"/>
                  <a:pt x="10366" y="111418"/>
                  <a:pt x="242" y="1156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D1C71DBD-96B9-AD8B-5877-88668CE9A370}"/>
              </a:ext>
            </a:extLst>
          </p:cNvPr>
          <p:cNvSpPr/>
          <p:nvPr/>
        </p:nvSpPr>
        <p:spPr>
          <a:xfrm>
            <a:off x="3468409" y="2241105"/>
            <a:ext cx="650176" cy="224219"/>
          </a:xfrm>
          <a:custGeom>
            <a:avLst/>
            <a:gdLst>
              <a:gd name="connsiteX0" fmla="*/ 556 w 650176"/>
              <a:gd name="connsiteY0" fmla="*/ 223938 h 224219"/>
              <a:gd name="connsiteX1" fmla="*/ 617616 w 650176"/>
              <a:gd name="connsiteY1" fmla="*/ 9726 h 224219"/>
              <a:gd name="connsiteX2" fmla="*/ 508911 w 650176"/>
              <a:gd name="connsiteY2" fmla="*/ 54487 h 224219"/>
              <a:gd name="connsiteX3" fmla="*/ 556 w 650176"/>
              <a:gd name="connsiteY3" fmla="*/ 223938 h 22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176" h="224219">
                <a:moveTo>
                  <a:pt x="556" y="223938"/>
                </a:moveTo>
                <a:cubicBezTo>
                  <a:pt x="18673" y="216478"/>
                  <a:pt x="532890" y="37968"/>
                  <a:pt x="617616" y="9726"/>
                </a:cubicBezTo>
                <a:cubicBezTo>
                  <a:pt x="702342" y="-18516"/>
                  <a:pt x="605893" y="20384"/>
                  <a:pt x="508911" y="54487"/>
                </a:cubicBezTo>
                <a:cubicBezTo>
                  <a:pt x="411929" y="88590"/>
                  <a:pt x="-17561" y="231398"/>
                  <a:pt x="556" y="2239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C5C85A98-9492-343E-DF9D-A391492D6587}"/>
              </a:ext>
            </a:extLst>
          </p:cNvPr>
          <p:cNvSpPr/>
          <p:nvPr/>
        </p:nvSpPr>
        <p:spPr>
          <a:xfrm>
            <a:off x="3790392" y="2389044"/>
            <a:ext cx="835975" cy="1394922"/>
          </a:xfrm>
          <a:custGeom>
            <a:avLst/>
            <a:gdLst>
              <a:gd name="connsiteX0" fmla="*/ 835960 w 835975"/>
              <a:gd name="connsiteY0" fmla="*/ 8858 h 1394922"/>
              <a:gd name="connsiteX1" fmla="*/ 292436 w 835975"/>
              <a:gd name="connsiteY1" fmla="*/ 577960 h 1394922"/>
              <a:gd name="connsiteX2" fmla="*/ 349986 w 835975"/>
              <a:gd name="connsiteY2" fmla="*/ 491636 h 1394922"/>
              <a:gd name="connsiteX3" fmla="*/ 193323 w 835975"/>
              <a:gd name="connsiteY3" fmla="*/ 977611 h 1394922"/>
              <a:gd name="connsiteX4" fmla="*/ 196520 w 835975"/>
              <a:gd name="connsiteY4" fmla="*/ 900878 h 1394922"/>
              <a:gd name="connsiteX5" fmla="*/ 180534 w 835975"/>
              <a:gd name="connsiteY5" fmla="*/ 1377261 h 1394922"/>
              <a:gd name="connsiteX6" fmla="*/ 180534 w 835975"/>
              <a:gd name="connsiteY6" fmla="*/ 1239781 h 1394922"/>
              <a:gd name="connsiteX7" fmla="*/ 94209 w 835975"/>
              <a:gd name="connsiteY7" fmla="*/ 824145 h 1394922"/>
              <a:gd name="connsiteX8" fmla="*/ 119787 w 835975"/>
              <a:gd name="connsiteY8" fmla="*/ 1393247 h 1394922"/>
              <a:gd name="connsiteX9" fmla="*/ 17477 w 835975"/>
              <a:gd name="connsiteY9" fmla="*/ 603538 h 1394922"/>
              <a:gd name="connsiteX10" fmla="*/ 30265 w 835975"/>
              <a:gd name="connsiteY10" fmla="*/ 699454 h 1394922"/>
              <a:gd name="connsiteX11" fmla="*/ 308422 w 835975"/>
              <a:gd name="connsiteY11" fmla="*/ 197493 h 1394922"/>
              <a:gd name="connsiteX12" fmla="*/ 238084 w 835975"/>
              <a:gd name="connsiteY12" fmla="*/ 299804 h 1394922"/>
              <a:gd name="connsiteX13" fmla="*/ 535423 w 835975"/>
              <a:gd name="connsiteY13" fmla="*/ 123957 h 1394922"/>
              <a:gd name="connsiteX14" fmla="*/ 311619 w 835975"/>
              <a:gd name="connsiteY14" fmla="*/ 223071 h 1394922"/>
              <a:gd name="connsiteX15" fmla="*/ 835960 w 835975"/>
              <a:gd name="connsiteY15" fmla="*/ 8858 h 139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5975" h="1394922">
                <a:moveTo>
                  <a:pt x="835960" y="8858"/>
                </a:moveTo>
                <a:cubicBezTo>
                  <a:pt x="832763" y="68006"/>
                  <a:pt x="373432" y="497497"/>
                  <a:pt x="292436" y="577960"/>
                </a:cubicBezTo>
                <a:cubicBezTo>
                  <a:pt x="211440" y="658423"/>
                  <a:pt x="366505" y="425028"/>
                  <a:pt x="349986" y="491636"/>
                </a:cubicBezTo>
                <a:cubicBezTo>
                  <a:pt x="333467" y="558245"/>
                  <a:pt x="218901" y="909404"/>
                  <a:pt x="193323" y="977611"/>
                </a:cubicBezTo>
                <a:cubicBezTo>
                  <a:pt x="167745" y="1045818"/>
                  <a:pt x="198651" y="834270"/>
                  <a:pt x="196520" y="900878"/>
                </a:cubicBezTo>
                <a:cubicBezTo>
                  <a:pt x="194388" y="967486"/>
                  <a:pt x="183198" y="1320777"/>
                  <a:pt x="180534" y="1377261"/>
                </a:cubicBezTo>
                <a:cubicBezTo>
                  <a:pt x="177870" y="1433745"/>
                  <a:pt x="194921" y="1331967"/>
                  <a:pt x="180534" y="1239781"/>
                </a:cubicBezTo>
                <a:cubicBezTo>
                  <a:pt x="166146" y="1147595"/>
                  <a:pt x="104333" y="798567"/>
                  <a:pt x="94209" y="824145"/>
                </a:cubicBezTo>
                <a:cubicBezTo>
                  <a:pt x="84085" y="849723"/>
                  <a:pt x="132576" y="1430015"/>
                  <a:pt x="119787" y="1393247"/>
                </a:cubicBezTo>
                <a:cubicBezTo>
                  <a:pt x="106998" y="1356479"/>
                  <a:pt x="32397" y="719170"/>
                  <a:pt x="17477" y="603538"/>
                </a:cubicBezTo>
                <a:cubicBezTo>
                  <a:pt x="2557" y="487906"/>
                  <a:pt x="-18226" y="767128"/>
                  <a:pt x="30265" y="699454"/>
                </a:cubicBezTo>
                <a:cubicBezTo>
                  <a:pt x="78756" y="631780"/>
                  <a:pt x="273786" y="264101"/>
                  <a:pt x="308422" y="197493"/>
                </a:cubicBezTo>
                <a:cubicBezTo>
                  <a:pt x="343058" y="130885"/>
                  <a:pt x="200251" y="312060"/>
                  <a:pt x="238084" y="299804"/>
                </a:cubicBezTo>
                <a:cubicBezTo>
                  <a:pt x="275917" y="287548"/>
                  <a:pt x="523167" y="136746"/>
                  <a:pt x="535423" y="123957"/>
                </a:cubicBezTo>
                <a:cubicBezTo>
                  <a:pt x="547679" y="111168"/>
                  <a:pt x="264194" y="240656"/>
                  <a:pt x="311619" y="223071"/>
                </a:cubicBezTo>
                <a:cubicBezTo>
                  <a:pt x="359044" y="205487"/>
                  <a:pt x="839157" y="-50290"/>
                  <a:pt x="835960" y="885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016AE487-7AA6-8F16-2744-8DA82944B1FE}"/>
              </a:ext>
            </a:extLst>
          </p:cNvPr>
          <p:cNvSpPr/>
          <p:nvPr/>
        </p:nvSpPr>
        <p:spPr>
          <a:xfrm>
            <a:off x="4962525" y="2915362"/>
            <a:ext cx="561978" cy="231063"/>
          </a:xfrm>
          <a:custGeom>
            <a:avLst/>
            <a:gdLst>
              <a:gd name="connsiteX0" fmla="*/ 0 w 561978"/>
              <a:gd name="connsiteY0" fmla="*/ 231063 h 231063"/>
              <a:gd name="connsiteX1" fmla="*/ 152400 w 561978"/>
              <a:gd name="connsiteY1" fmla="*/ 129463 h 231063"/>
              <a:gd name="connsiteX2" fmla="*/ 317500 w 561978"/>
              <a:gd name="connsiteY2" fmla="*/ 2463 h 231063"/>
              <a:gd name="connsiteX3" fmla="*/ 269875 w 561978"/>
              <a:gd name="connsiteY3" fmla="*/ 43738 h 231063"/>
              <a:gd name="connsiteX4" fmla="*/ 561975 w 561978"/>
              <a:gd name="connsiteY4" fmla="*/ 21513 h 231063"/>
              <a:gd name="connsiteX5" fmla="*/ 276225 w 561978"/>
              <a:gd name="connsiteY5" fmla="*/ 24688 h 231063"/>
              <a:gd name="connsiteX6" fmla="*/ 203200 w 561978"/>
              <a:gd name="connsiteY6" fmla="*/ 81838 h 231063"/>
              <a:gd name="connsiteX7" fmla="*/ 0 w 561978"/>
              <a:gd name="connsiteY7" fmla="*/ 231063 h 2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978" h="231063">
                <a:moveTo>
                  <a:pt x="0" y="231063"/>
                </a:moveTo>
                <a:cubicBezTo>
                  <a:pt x="49741" y="199313"/>
                  <a:pt x="99483" y="167563"/>
                  <a:pt x="152400" y="129463"/>
                </a:cubicBezTo>
                <a:cubicBezTo>
                  <a:pt x="205317" y="91363"/>
                  <a:pt x="297921" y="16750"/>
                  <a:pt x="317500" y="2463"/>
                </a:cubicBezTo>
                <a:cubicBezTo>
                  <a:pt x="337079" y="-11824"/>
                  <a:pt x="229129" y="40563"/>
                  <a:pt x="269875" y="43738"/>
                </a:cubicBezTo>
                <a:cubicBezTo>
                  <a:pt x="310621" y="46913"/>
                  <a:pt x="560917" y="24688"/>
                  <a:pt x="561975" y="21513"/>
                </a:cubicBezTo>
                <a:cubicBezTo>
                  <a:pt x="563033" y="18338"/>
                  <a:pt x="336021" y="14634"/>
                  <a:pt x="276225" y="24688"/>
                </a:cubicBezTo>
                <a:cubicBezTo>
                  <a:pt x="216429" y="34742"/>
                  <a:pt x="203200" y="81838"/>
                  <a:pt x="203200" y="81838"/>
                </a:cubicBezTo>
                <a:lnTo>
                  <a:pt x="0" y="231063"/>
                </a:ln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BBB669A-AE6B-3948-9EC5-4DC5E574C8CD}"/>
              </a:ext>
            </a:extLst>
          </p:cNvPr>
          <p:cNvSpPr/>
          <p:nvPr/>
        </p:nvSpPr>
        <p:spPr>
          <a:xfrm>
            <a:off x="4110157" y="3321000"/>
            <a:ext cx="513047" cy="70017"/>
          </a:xfrm>
          <a:custGeom>
            <a:avLst/>
            <a:gdLst>
              <a:gd name="connsiteX0" fmla="*/ 7818 w 513047"/>
              <a:gd name="connsiteY0" fmla="*/ 50 h 70017"/>
              <a:gd name="connsiteX1" fmla="*/ 487243 w 513047"/>
              <a:gd name="connsiteY1" fmla="*/ 31800 h 70017"/>
              <a:gd name="connsiteX2" fmla="*/ 423743 w 513047"/>
              <a:gd name="connsiteY2" fmla="*/ 28625 h 70017"/>
              <a:gd name="connsiteX3" fmla="*/ 214193 w 513047"/>
              <a:gd name="connsiteY3" fmla="*/ 38150 h 70017"/>
              <a:gd name="connsiteX4" fmla="*/ 417393 w 513047"/>
              <a:gd name="connsiteY4" fmla="*/ 69900 h 70017"/>
              <a:gd name="connsiteX5" fmla="*/ 204668 w 513047"/>
              <a:gd name="connsiteY5" fmla="*/ 25450 h 70017"/>
              <a:gd name="connsiteX6" fmla="*/ 7818 w 513047"/>
              <a:gd name="connsiteY6" fmla="*/ 50 h 7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047" h="70017">
                <a:moveTo>
                  <a:pt x="7818" y="50"/>
                </a:moveTo>
                <a:cubicBezTo>
                  <a:pt x="54914" y="1108"/>
                  <a:pt x="417922" y="27038"/>
                  <a:pt x="487243" y="31800"/>
                </a:cubicBezTo>
                <a:cubicBezTo>
                  <a:pt x="556564" y="36562"/>
                  <a:pt x="469251" y="27567"/>
                  <a:pt x="423743" y="28625"/>
                </a:cubicBezTo>
                <a:cubicBezTo>
                  <a:pt x="378235" y="29683"/>
                  <a:pt x="215251" y="31271"/>
                  <a:pt x="214193" y="38150"/>
                </a:cubicBezTo>
                <a:cubicBezTo>
                  <a:pt x="213135" y="45029"/>
                  <a:pt x="418981" y="72017"/>
                  <a:pt x="417393" y="69900"/>
                </a:cubicBezTo>
                <a:cubicBezTo>
                  <a:pt x="415805" y="67783"/>
                  <a:pt x="270285" y="36033"/>
                  <a:pt x="204668" y="25450"/>
                </a:cubicBezTo>
                <a:cubicBezTo>
                  <a:pt x="139051" y="14867"/>
                  <a:pt x="-39278" y="-1008"/>
                  <a:pt x="7818" y="50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73E8F36C-83D6-EA8A-133C-47130CF9AA8D}"/>
              </a:ext>
            </a:extLst>
          </p:cNvPr>
          <p:cNvSpPr/>
          <p:nvPr/>
        </p:nvSpPr>
        <p:spPr>
          <a:xfrm>
            <a:off x="4018870" y="2484265"/>
            <a:ext cx="534880" cy="982685"/>
          </a:xfrm>
          <a:custGeom>
            <a:avLst/>
            <a:gdLst>
              <a:gd name="connsiteX0" fmla="*/ 530905 w 534880"/>
              <a:gd name="connsiteY0" fmla="*/ 290685 h 982685"/>
              <a:gd name="connsiteX1" fmla="*/ 89580 w 534880"/>
              <a:gd name="connsiteY1" fmla="*/ 897110 h 982685"/>
              <a:gd name="connsiteX2" fmla="*/ 165780 w 534880"/>
              <a:gd name="connsiteY2" fmla="*/ 776460 h 982685"/>
              <a:gd name="connsiteX3" fmla="*/ 29255 w 534880"/>
              <a:gd name="connsiteY3" fmla="*/ 979660 h 982685"/>
              <a:gd name="connsiteX4" fmla="*/ 124505 w 534880"/>
              <a:gd name="connsiteY4" fmla="*/ 871710 h 982685"/>
              <a:gd name="connsiteX5" fmla="*/ 137205 w 534880"/>
              <a:gd name="connsiteY5" fmla="*/ 525635 h 982685"/>
              <a:gd name="connsiteX6" fmla="*/ 680 w 534880"/>
              <a:gd name="connsiteY6" fmla="*/ 976485 h 982685"/>
              <a:gd name="connsiteX7" fmla="*/ 83230 w 534880"/>
              <a:gd name="connsiteY7" fmla="*/ 341485 h 982685"/>
              <a:gd name="connsiteX8" fmla="*/ 51480 w 534880"/>
              <a:gd name="connsiteY8" fmla="*/ 462135 h 982685"/>
              <a:gd name="connsiteX9" fmla="*/ 508680 w 534880"/>
              <a:gd name="connsiteY9" fmla="*/ 11285 h 982685"/>
              <a:gd name="connsiteX10" fmla="*/ 311830 w 534880"/>
              <a:gd name="connsiteY10" fmla="*/ 166860 h 982685"/>
              <a:gd name="connsiteX11" fmla="*/ 210230 w 534880"/>
              <a:gd name="connsiteY11" fmla="*/ 503410 h 982685"/>
              <a:gd name="connsiteX12" fmla="*/ 315005 w 534880"/>
              <a:gd name="connsiteY12" fmla="*/ 309735 h 982685"/>
              <a:gd name="connsiteX13" fmla="*/ 442005 w 534880"/>
              <a:gd name="connsiteY13" fmla="*/ 236710 h 982685"/>
              <a:gd name="connsiteX14" fmla="*/ 315005 w 534880"/>
              <a:gd name="connsiteY14" fmla="*/ 347835 h 982685"/>
              <a:gd name="connsiteX15" fmla="*/ 530905 w 534880"/>
              <a:gd name="connsiteY15" fmla="*/ 290685 h 98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4880" h="982685">
                <a:moveTo>
                  <a:pt x="530905" y="290685"/>
                </a:moveTo>
                <a:cubicBezTo>
                  <a:pt x="493334" y="382231"/>
                  <a:pt x="150434" y="816148"/>
                  <a:pt x="89580" y="897110"/>
                </a:cubicBezTo>
                <a:cubicBezTo>
                  <a:pt x="28726" y="978072"/>
                  <a:pt x="175834" y="762702"/>
                  <a:pt x="165780" y="776460"/>
                </a:cubicBezTo>
                <a:cubicBezTo>
                  <a:pt x="155726" y="790218"/>
                  <a:pt x="36134" y="963785"/>
                  <a:pt x="29255" y="979660"/>
                </a:cubicBezTo>
                <a:cubicBezTo>
                  <a:pt x="22376" y="995535"/>
                  <a:pt x="106513" y="947381"/>
                  <a:pt x="124505" y="871710"/>
                </a:cubicBezTo>
                <a:cubicBezTo>
                  <a:pt x="142497" y="796039"/>
                  <a:pt x="157842" y="508173"/>
                  <a:pt x="137205" y="525635"/>
                </a:cubicBezTo>
                <a:cubicBezTo>
                  <a:pt x="116568" y="543097"/>
                  <a:pt x="9676" y="1007177"/>
                  <a:pt x="680" y="976485"/>
                </a:cubicBezTo>
                <a:cubicBezTo>
                  <a:pt x="-8316" y="945793"/>
                  <a:pt x="74763" y="427210"/>
                  <a:pt x="83230" y="341485"/>
                </a:cubicBezTo>
                <a:cubicBezTo>
                  <a:pt x="91697" y="255760"/>
                  <a:pt x="-19428" y="517168"/>
                  <a:pt x="51480" y="462135"/>
                </a:cubicBezTo>
                <a:cubicBezTo>
                  <a:pt x="122388" y="407102"/>
                  <a:pt x="465288" y="60497"/>
                  <a:pt x="508680" y="11285"/>
                </a:cubicBezTo>
                <a:cubicBezTo>
                  <a:pt x="552072" y="-37927"/>
                  <a:pt x="361572" y="84839"/>
                  <a:pt x="311830" y="166860"/>
                </a:cubicBezTo>
                <a:cubicBezTo>
                  <a:pt x="262088" y="248881"/>
                  <a:pt x="209701" y="479598"/>
                  <a:pt x="210230" y="503410"/>
                </a:cubicBezTo>
                <a:cubicBezTo>
                  <a:pt x="210759" y="527222"/>
                  <a:pt x="276376" y="354185"/>
                  <a:pt x="315005" y="309735"/>
                </a:cubicBezTo>
                <a:cubicBezTo>
                  <a:pt x="353634" y="265285"/>
                  <a:pt x="442005" y="230360"/>
                  <a:pt x="442005" y="236710"/>
                </a:cubicBezTo>
                <a:cubicBezTo>
                  <a:pt x="442005" y="243060"/>
                  <a:pt x="302305" y="340956"/>
                  <a:pt x="315005" y="347835"/>
                </a:cubicBezTo>
                <a:cubicBezTo>
                  <a:pt x="327705" y="354714"/>
                  <a:pt x="568476" y="199139"/>
                  <a:pt x="530905" y="290685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1E3B1964-A638-7DD4-EC89-0476C05C38CF}"/>
              </a:ext>
            </a:extLst>
          </p:cNvPr>
          <p:cNvSpPr/>
          <p:nvPr/>
        </p:nvSpPr>
        <p:spPr>
          <a:xfrm>
            <a:off x="5945951" y="3388576"/>
            <a:ext cx="500273" cy="1538099"/>
          </a:xfrm>
          <a:custGeom>
            <a:avLst/>
            <a:gdLst>
              <a:gd name="connsiteX0" fmla="*/ 299951 w 500273"/>
              <a:gd name="connsiteY0" fmla="*/ 24185 h 1538099"/>
              <a:gd name="connsiteX1" fmla="*/ 474836 w 500273"/>
              <a:gd name="connsiteY1" fmla="*/ 1023529 h 1538099"/>
              <a:gd name="connsiteX2" fmla="*/ 439859 w 500273"/>
              <a:gd name="connsiteY2" fmla="*/ 1118467 h 1538099"/>
              <a:gd name="connsiteX3" fmla="*/ 489826 w 500273"/>
              <a:gd name="connsiteY3" fmla="*/ 1103476 h 1538099"/>
              <a:gd name="connsiteX4" fmla="*/ 200016 w 500273"/>
              <a:gd name="connsiteY4" fmla="*/ 1523201 h 1538099"/>
              <a:gd name="connsiteX5" fmla="*/ 249983 w 500273"/>
              <a:gd name="connsiteY5" fmla="*/ 1433260 h 1538099"/>
              <a:gd name="connsiteX6" fmla="*/ 225000 w 500273"/>
              <a:gd name="connsiteY6" fmla="*/ 1328329 h 1538099"/>
              <a:gd name="connsiteX7" fmla="*/ 147 w 500273"/>
              <a:gd name="connsiteY7" fmla="*/ 1168434 h 1538099"/>
              <a:gd name="connsiteX8" fmla="*/ 190023 w 500273"/>
              <a:gd name="connsiteY8" fmla="*/ 1208408 h 1538099"/>
              <a:gd name="connsiteX9" fmla="*/ 165039 w 500273"/>
              <a:gd name="connsiteY9" fmla="*/ 708735 h 1538099"/>
              <a:gd name="connsiteX10" fmla="*/ 215006 w 500273"/>
              <a:gd name="connsiteY10" fmla="*/ 858637 h 1538099"/>
              <a:gd name="connsiteX11" fmla="*/ 284960 w 500273"/>
              <a:gd name="connsiteY11" fmla="*/ 423922 h 1538099"/>
              <a:gd name="connsiteX12" fmla="*/ 319938 w 500273"/>
              <a:gd name="connsiteY12" fmla="*/ 568827 h 1538099"/>
              <a:gd name="connsiteX13" fmla="*/ 284960 w 500273"/>
              <a:gd name="connsiteY13" fmla="*/ 159096 h 1538099"/>
              <a:gd name="connsiteX14" fmla="*/ 329931 w 500273"/>
              <a:gd name="connsiteY14" fmla="*/ 294008 h 1538099"/>
              <a:gd name="connsiteX15" fmla="*/ 299951 w 500273"/>
              <a:gd name="connsiteY15" fmla="*/ 24185 h 153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0273" h="1538099">
                <a:moveTo>
                  <a:pt x="299951" y="24185"/>
                </a:moveTo>
                <a:cubicBezTo>
                  <a:pt x="324102" y="145772"/>
                  <a:pt x="451518" y="841149"/>
                  <a:pt x="474836" y="1023529"/>
                </a:cubicBezTo>
                <a:cubicBezTo>
                  <a:pt x="498154" y="1205909"/>
                  <a:pt x="437361" y="1105143"/>
                  <a:pt x="439859" y="1118467"/>
                </a:cubicBezTo>
                <a:cubicBezTo>
                  <a:pt x="442357" y="1131791"/>
                  <a:pt x="529800" y="1036020"/>
                  <a:pt x="489826" y="1103476"/>
                </a:cubicBezTo>
                <a:cubicBezTo>
                  <a:pt x="449852" y="1170932"/>
                  <a:pt x="239990" y="1468237"/>
                  <a:pt x="200016" y="1523201"/>
                </a:cubicBezTo>
                <a:cubicBezTo>
                  <a:pt x="160042" y="1578165"/>
                  <a:pt x="245819" y="1465739"/>
                  <a:pt x="249983" y="1433260"/>
                </a:cubicBezTo>
                <a:cubicBezTo>
                  <a:pt x="254147" y="1400781"/>
                  <a:pt x="266639" y="1372467"/>
                  <a:pt x="225000" y="1328329"/>
                </a:cubicBezTo>
                <a:cubicBezTo>
                  <a:pt x="183361" y="1284191"/>
                  <a:pt x="5976" y="1188421"/>
                  <a:pt x="147" y="1168434"/>
                </a:cubicBezTo>
                <a:cubicBezTo>
                  <a:pt x="-5682" y="1148447"/>
                  <a:pt x="162541" y="1285024"/>
                  <a:pt x="190023" y="1208408"/>
                </a:cubicBezTo>
                <a:cubicBezTo>
                  <a:pt x="217505" y="1131792"/>
                  <a:pt x="160875" y="767030"/>
                  <a:pt x="165039" y="708735"/>
                </a:cubicBezTo>
                <a:cubicBezTo>
                  <a:pt x="169203" y="650440"/>
                  <a:pt x="195019" y="906106"/>
                  <a:pt x="215006" y="858637"/>
                </a:cubicBezTo>
                <a:cubicBezTo>
                  <a:pt x="234993" y="811168"/>
                  <a:pt x="267471" y="472224"/>
                  <a:pt x="284960" y="423922"/>
                </a:cubicBezTo>
                <a:cubicBezTo>
                  <a:pt x="302449" y="375620"/>
                  <a:pt x="319938" y="612965"/>
                  <a:pt x="319938" y="568827"/>
                </a:cubicBezTo>
                <a:cubicBezTo>
                  <a:pt x="319938" y="524689"/>
                  <a:pt x="283295" y="204899"/>
                  <a:pt x="284960" y="159096"/>
                </a:cubicBezTo>
                <a:cubicBezTo>
                  <a:pt x="286625" y="113293"/>
                  <a:pt x="325767" y="309831"/>
                  <a:pt x="329931" y="294008"/>
                </a:cubicBezTo>
                <a:cubicBezTo>
                  <a:pt x="334095" y="278185"/>
                  <a:pt x="275800" y="-97402"/>
                  <a:pt x="299951" y="24185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4ACE5AE-BDBF-A5ED-24FB-8483F9BAA702}"/>
              </a:ext>
            </a:extLst>
          </p:cNvPr>
          <p:cNvSpPr/>
          <p:nvPr/>
        </p:nvSpPr>
        <p:spPr>
          <a:xfrm>
            <a:off x="5596193" y="4196685"/>
            <a:ext cx="353514" cy="434252"/>
          </a:xfrm>
          <a:custGeom>
            <a:avLst/>
            <a:gdLst>
              <a:gd name="connsiteX0" fmla="*/ 2350 w 353514"/>
              <a:gd name="connsiteY0" fmla="*/ 66 h 434252"/>
              <a:gd name="connsiteX1" fmla="*/ 308588 w 353514"/>
              <a:gd name="connsiteY1" fmla="*/ 181221 h 434252"/>
              <a:gd name="connsiteX2" fmla="*/ 343094 w 353514"/>
              <a:gd name="connsiteY2" fmla="*/ 185534 h 434252"/>
              <a:gd name="connsiteX3" fmla="*/ 222324 w 353514"/>
              <a:gd name="connsiteY3" fmla="*/ 232979 h 434252"/>
              <a:gd name="connsiteX4" fmla="*/ 222324 w 353514"/>
              <a:gd name="connsiteY4" fmla="*/ 293364 h 434252"/>
              <a:gd name="connsiteX5" fmla="*/ 287022 w 353514"/>
              <a:gd name="connsiteY5" fmla="*/ 237292 h 434252"/>
              <a:gd name="connsiteX6" fmla="*/ 230950 w 353514"/>
              <a:gd name="connsiteY6" fmla="*/ 297677 h 434252"/>
              <a:gd name="connsiteX7" fmla="*/ 230950 w 353514"/>
              <a:gd name="connsiteY7" fmla="*/ 422760 h 434252"/>
              <a:gd name="connsiteX8" fmla="*/ 88615 w 353514"/>
              <a:gd name="connsiteY8" fmla="*/ 422760 h 434252"/>
              <a:gd name="connsiteX9" fmla="*/ 205071 w 353514"/>
              <a:gd name="connsiteY9" fmla="*/ 371002 h 434252"/>
              <a:gd name="connsiteX10" fmla="*/ 170565 w 353514"/>
              <a:gd name="connsiteY10" fmla="*/ 224353 h 434252"/>
              <a:gd name="connsiteX11" fmla="*/ 235264 w 353514"/>
              <a:gd name="connsiteY11" fmla="*/ 250232 h 434252"/>
              <a:gd name="connsiteX12" fmla="*/ 161939 w 353514"/>
              <a:gd name="connsiteY12" fmla="*/ 168281 h 434252"/>
              <a:gd name="connsiteX13" fmla="*/ 174879 w 353514"/>
              <a:gd name="connsiteY13" fmla="*/ 228666 h 434252"/>
              <a:gd name="connsiteX14" fmla="*/ 92928 w 353514"/>
              <a:gd name="connsiteY14" fmla="*/ 155341 h 434252"/>
              <a:gd name="connsiteX15" fmla="*/ 161939 w 353514"/>
              <a:gd name="connsiteY15" fmla="*/ 159655 h 434252"/>
              <a:gd name="connsiteX16" fmla="*/ 2350 w 353514"/>
              <a:gd name="connsiteY16" fmla="*/ 66 h 4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3514" h="434252">
                <a:moveTo>
                  <a:pt x="2350" y="66"/>
                </a:moveTo>
                <a:cubicBezTo>
                  <a:pt x="26792" y="3660"/>
                  <a:pt x="251797" y="150310"/>
                  <a:pt x="308588" y="181221"/>
                </a:cubicBezTo>
                <a:cubicBezTo>
                  <a:pt x="365379" y="212132"/>
                  <a:pt x="357471" y="176908"/>
                  <a:pt x="343094" y="185534"/>
                </a:cubicBezTo>
                <a:cubicBezTo>
                  <a:pt x="328717" y="194160"/>
                  <a:pt x="242452" y="215007"/>
                  <a:pt x="222324" y="232979"/>
                </a:cubicBezTo>
                <a:cubicBezTo>
                  <a:pt x="202196" y="250951"/>
                  <a:pt x="211541" y="292645"/>
                  <a:pt x="222324" y="293364"/>
                </a:cubicBezTo>
                <a:cubicBezTo>
                  <a:pt x="233107" y="294083"/>
                  <a:pt x="285584" y="236573"/>
                  <a:pt x="287022" y="237292"/>
                </a:cubicBezTo>
                <a:cubicBezTo>
                  <a:pt x="288460" y="238011"/>
                  <a:pt x="240295" y="266766"/>
                  <a:pt x="230950" y="297677"/>
                </a:cubicBezTo>
                <a:cubicBezTo>
                  <a:pt x="221605" y="328588"/>
                  <a:pt x="254672" y="401913"/>
                  <a:pt x="230950" y="422760"/>
                </a:cubicBezTo>
                <a:cubicBezTo>
                  <a:pt x="207228" y="443607"/>
                  <a:pt x="92928" y="431386"/>
                  <a:pt x="88615" y="422760"/>
                </a:cubicBezTo>
                <a:cubicBezTo>
                  <a:pt x="84302" y="414134"/>
                  <a:pt x="191413" y="404070"/>
                  <a:pt x="205071" y="371002"/>
                </a:cubicBezTo>
                <a:cubicBezTo>
                  <a:pt x="218729" y="337934"/>
                  <a:pt x="165533" y="244481"/>
                  <a:pt x="170565" y="224353"/>
                </a:cubicBezTo>
                <a:cubicBezTo>
                  <a:pt x="175597" y="204225"/>
                  <a:pt x="236702" y="259577"/>
                  <a:pt x="235264" y="250232"/>
                </a:cubicBezTo>
                <a:cubicBezTo>
                  <a:pt x="233826" y="240887"/>
                  <a:pt x="172003" y="171875"/>
                  <a:pt x="161939" y="168281"/>
                </a:cubicBezTo>
                <a:cubicBezTo>
                  <a:pt x="151875" y="164687"/>
                  <a:pt x="186381" y="230823"/>
                  <a:pt x="174879" y="228666"/>
                </a:cubicBezTo>
                <a:cubicBezTo>
                  <a:pt x="163377" y="226509"/>
                  <a:pt x="95085" y="166843"/>
                  <a:pt x="92928" y="155341"/>
                </a:cubicBezTo>
                <a:cubicBezTo>
                  <a:pt x="90771" y="143839"/>
                  <a:pt x="172003" y="179783"/>
                  <a:pt x="161939" y="159655"/>
                </a:cubicBezTo>
                <a:cubicBezTo>
                  <a:pt x="151875" y="139527"/>
                  <a:pt x="-22092" y="-3528"/>
                  <a:pt x="2350" y="66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8DD0967C-A646-D38D-D1F7-50BA5B057976}"/>
              </a:ext>
            </a:extLst>
          </p:cNvPr>
          <p:cNvSpPr/>
          <p:nvPr/>
        </p:nvSpPr>
        <p:spPr>
          <a:xfrm>
            <a:off x="4819323" y="4722556"/>
            <a:ext cx="485171" cy="254654"/>
          </a:xfrm>
          <a:custGeom>
            <a:avLst/>
            <a:gdLst>
              <a:gd name="connsiteX0" fmla="*/ 3689 w 485171"/>
              <a:gd name="connsiteY0" fmla="*/ 51 h 254654"/>
              <a:gd name="connsiteX1" fmla="*/ 168639 w 485171"/>
              <a:gd name="connsiteY1" fmla="*/ 96870 h 254654"/>
              <a:gd name="connsiteX2" fmla="*/ 64649 w 485171"/>
              <a:gd name="connsiteY2" fmla="*/ 104042 h 254654"/>
              <a:gd name="connsiteX3" fmla="*/ 175811 w 485171"/>
              <a:gd name="connsiteY3" fmla="*/ 139900 h 254654"/>
              <a:gd name="connsiteX4" fmla="*/ 172225 w 485171"/>
              <a:gd name="connsiteY4" fmla="*/ 161416 h 254654"/>
              <a:gd name="connsiteX5" fmla="*/ 477025 w 485171"/>
              <a:gd name="connsiteY5" fmla="*/ 182931 h 254654"/>
              <a:gd name="connsiteX6" fmla="*/ 380206 w 485171"/>
              <a:gd name="connsiteY6" fmla="*/ 179345 h 254654"/>
              <a:gd name="connsiteX7" fmla="*/ 193741 w 485171"/>
              <a:gd name="connsiteY7" fmla="*/ 197275 h 254654"/>
              <a:gd name="connsiteX8" fmla="*/ 204498 w 485171"/>
              <a:gd name="connsiteY8" fmla="*/ 254649 h 254654"/>
              <a:gd name="connsiteX9" fmla="*/ 136366 w 485171"/>
              <a:gd name="connsiteY9" fmla="*/ 193689 h 254654"/>
              <a:gd name="connsiteX10" fmla="*/ 35962 w 485171"/>
              <a:gd name="connsiteY10" fmla="*/ 157830 h 254654"/>
              <a:gd name="connsiteX11" fmla="*/ 96922 w 485171"/>
              <a:gd name="connsiteY11" fmla="*/ 172173 h 254654"/>
              <a:gd name="connsiteX12" fmla="*/ 32376 w 485171"/>
              <a:gd name="connsiteY12" fmla="*/ 121971 h 254654"/>
              <a:gd name="connsiteX13" fmla="*/ 14446 w 485171"/>
              <a:gd name="connsiteY13" fmla="*/ 111213 h 254654"/>
              <a:gd name="connsiteX14" fmla="*/ 50305 w 485171"/>
              <a:gd name="connsiteY14" fmla="*/ 111213 h 254654"/>
              <a:gd name="connsiteX15" fmla="*/ 3689 w 485171"/>
              <a:gd name="connsiteY15" fmla="*/ 51 h 25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5171" h="254654">
                <a:moveTo>
                  <a:pt x="3689" y="51"/>
                </a:moveTo>
                <a:cubicBezTo>
                  <a:pt x="23411" y="-2339"/>
                  <a:pt x="158479" y="79538"/>
                  <a:pt x="168639" y="96870"/>
                </a:cubicBezTo>
                <a:cubicBezTo>
                  <a:pt x="178799" y="114202"/>
                  <a:pt x="63454" y="96870"/>
                  <a:pt x="64649" y="104042"/>
                </a:cubicBezTo>
                <a:cubicBezTo>
                  <a:pt x="65844" y="111214"/>
                  <a:pt x="157882" y="130338"/>
                  <a:pt x="175811" y="139900"/>
                </a:cubicBezTo>
                <a:cubicBezTo>
                  <a:pt x="193740" y="149462"/>
                  <a:pt x="122023" y="154244"/>
                  <a:pt x="172225" y="161416"/>
                </a:cubicBezTo>
                <a:cubicBezTo>
                  <a:pt x="222427" y="168588"/>
                  <a:pt x="442362" y="179943"/>
                  <a:pt x="477025" y="182931"/>
                </a:cubicBezTo>
                <a:cubicBezTo>
                  <a:pt x="511689" y="185919"/>
                  <a:pt x="427420" y="176954"/>
                  <a:pt x="380206" y="179345"/>
                </a:cubicBezTo>
                <a:cubicBezTo>
                  <a:pt x="332992" y="181736"/>
                  <a:pt x="223026" y="184724"/>
                  <a:pt x="193741" y="197275"/>
                </a:cubicBezTo>
                <a:cubicBezTo>
                  <a:pt x="164456" y="209826"/>
                  <a:pt x="214060" y="255247"/>
                  <a:pt x="204498" y="254649"/>
                </a:cubicBezTo>
                <a:cubicBezTo>
                  <a:pt x="194936" y="254051"/>
                  <a:pt x="164455" y="209826"/>
                  <a:pt x="136366" y="193689"/>
                </a:cubicBezTo>
                <a:cubicBezTo>
                  <a:pt x="108277" y="177553"/>
                  <a:pt x="42536" y="161416"/>
                  <a:pt x="35962" y="157830"/>
                </a:cubicBezTo>
                <a:cubicBezTo>
                  <a:pt x="29388" y="154244"/>
                  <a:pt x="97520" y="178149"/>
                  <a:pt x="96922" y="172173"/>
                </a:cubicBezTo>
                <a:cubicBezTo>
                  <a:pt x="96324" y="166197"/>
                  <a:pt x="46122" y="132131"/>
                  <a:pt x="32376" y="121971"/>
                </a:cubicBezTo>
                <a:cubicBezTo>
                  <a:pt x="18630" y="111811"/>
                  <a:pt x="11458" y="113006"/>
                  <a:pt x="14446" y="111213"/>
                </a:cubicBezTo>
                <a:cubicBezTo>
                  <a:pt x="17434" y="109420"/>
                  <a:pt x="50902" y="123166"/>
                  <a:pt x="50305" y="111213"/>
                </a:cubicBezTo>
                <a:cubicBezTo>
                  <a:pt x="49708" y="99260"/>
                  <a:pt x="-16033" y="2441"/>
                  <a:pt x="3689" y="5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688234D-7595-6831-14A0-6C69E3353232}"/>
              </a:ext>
            </a:extLst>
          </p:cNvPr>
          <p:cNvSpPr/>
          <p:nvPr/>
        </p:nvSpPr>
        <p:spPr>
          <a:xfrm>
            <a:off x="4914012" y="3948789"/>
            <a:ext cx="315391" cy="578181"/>
          </a:xfrm>
          <a:custGeom>
            <a:avLst/>
            <a:gdLst>
              <a:gd name="connsiteX0" fmla="*/ 49874 w 315391"/>
              <a:gd name="connsiteY0" fmla="*/ 5991 h 578181"/>
              <a:gd name="connsiteX1" fmla="*/ 7419 w 315391"/>
              <a:gd name="connsiteY1" fmla="*/ 440331 h 578181"/>
              <a:gd name="connsiteX2" fmla="*/ 10685 w 315391"/>
              <a:gd name="connsiteY2" fmla="*/ 424002 h 578181"/>
              <a:gd name="connsiteX3" fmla="*/ 111922 w 315391"/>
              <a:gd name="connsiteY3" fmla="*/ 499114 h 578181"/>
              <a:gd name="connsiteX4" fmla="*/ 98859 w 315391"/>
              <a:gd name="connsiteY4" fmla="*/ 492582 h 578181"/>
              <a:gd name="connsiteX5" fmla="*/ 229488 w 315391"/>
              <a:gd name="connsiteY5" fmla="*/ 518708 h 578181"/>
              <a:gd name="connsiteX6" fmla="*/ 311131 w 315391"/>
              <a:gd name="connsiteY6" fmla="*/ 577491 h 578181"/>
              <a:gd name="connsiteX7" fmla="*/ 304599 w 315391"/>
              <a:gd name="connsiteY7" fmla="*/ 544834 h 578181"/>
              <a:gd name="connsiteX8" fmla="*/ 311131 w 315391"/>
              <a:gd name="connsiteY8" fmla="*/ 456660 h 578181"/>
              <a:gd name="connsiteX9" fmla="*/ 307865 w 315391"/>
              <a:gd name="connsiteY9" fmla="*/ 492582 h 578181"/>
              <a:gd name="connsiteX10" fmla="*/ 232754 w 315391"/>
              <a:gd name="connsiteY10" fmla="*/ 453394 h 578181"/>
              <a:gd name="connsiteX11" fmla="*/ 36811 w 315391"/>
              <a:gd name="connsiteY11" fmla="*/ 427268 h 578181"/>
              <a:gd name="connsiteX12" fmla="*/ 36811 w 315391"/>
              <a:gd name="connsiteY12" fmla="*/ 433800 h 578181"/>
              <a:gd name="connsiteX13" fmla="*/ 75999 w 315391"/>
              <a:gd name="connsiteY13" fmla="*/ 198668 h 578181"/>
              <a:gd name="connsiteX14" fmla="*/ 72734 w 315391"/>
              <a:gd name="connsiteY14" fmla="*/ 260717 h 578181"/>
              <a:gd name="connsiteX15" fmla="*/ 59671 w 315391"/>
              <a:gd name="connsiteY15" fmla="*/ 188871 h 578181"/>
              <a:gd name="connsiteX16" fmla="*/ 49874 w 315391"/>
              <a:gd name="connsiteY16" fmla="*/ 5991 h 57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5391" h="578181">
                <a:moveTo>
                  <a:pt x="49874" y="5991"/>
                </a:moveTo>
                <a:cubicBezTo>
                  <a:pt x="41165" y="47901"/>
                  <a:pt x="7419" y="440331"/>
                  <a:pt x="7419" y="440331"/>
                </a:cubicBezTo>
                <a:cubicBezTo>
                  <a:pt x="888" y="509999"/>
                  <a:pt x="-6732" y="414205"/>
                  <a:pt x="10685" y="424002"/>
                </a:cubicBezTo>
                <a:cubicBezTo>
                  <a:pt x="28102" y="433799"/>
                  <a:pt x="111922" y="499114"/>
                  <a:pt x="111922" y="499114"/>
                </a:cubicBezTo>
                <a:cubicBezTo>
                  <a:pt x="126618" y="510544"/>
                  <a:pt x="79265" y="489316"/>
                  <a:pt x="98859" y="492582"/>
                </a:cubicBezTo>
                <a:cubicBezTo>
                  <a:pt x="118453" y="495848"/>
                  <a:pt x="194109" y="504556"/>
                  <a:pt x="229488" y="518708"/>
                </a:cubicBezTo>
                <a:cubicBezTo>
                  <a:pt x="264867" y="532860"/>
                  <a:pt x="298613" y="573137"/>
                  <a:pt x="311131" y="577491"/>
                </a:cubicBezTo>
                <a:cubicBezTo>
                  <a:pt x="323649" y="581845"/>
                  <a:pt x="304599" y="564972"/>
                  <a:pt x="304599" y="544834"/>
                </a:cubicBezTo>
                <a:cubicBezTo>
                  <a:pt x="304599" y="524696"/>
                  <a:pt x="310587" y="465369"/>
                  <a:pt x="311131" y="456660"/>
                </a:cubicBezTo>
                <a:cubicBezTo>
                  <a:pt x="311675" y="447951"/>
                  <a:pt x="320928" y="493126"/>
                  <a:pt x="307865" y="492582"/>
                </a:cubicBezTo>
                <a:cubicBezTo>
                  <a:pt x="294802" y="492038"/>
                  <a:pt x="277930" y="464280"/>
                  <a:pt x="232754" y="453394"/>
                </a:cubicBezTo>
                <a:cubicBezTo>
                  <a:pt x="187578" y="442508"/>
                  <a:pt x="36811" y="427268"/>
                  <a:pt x="36811" y="427268"/>
                </a:cubicBezTo>
                <a:cubicBezTo>
                  <a:pt x="4154" y="424002"/>
                  <a:pt x="30280" y="471900"/>
                  <a:pt x="36811" y="433800"/>
                </a:cubicBezTo>
                <a:cubicBezTo>
                  <a:pt x="43342" y="395700"/>
                  <a:pt x="70012" y="227515"/>
                  <a:pt x="75999" y="198668"/>
                </a:cubicBezTo>
                <a:cubicBezTo>
                  <a:pt x="81986" y="169821"/>
                  <a:pt x="75455" y="262350"/>
                  <a:pt x="72734" y="260717"/>
                </a:cubicBezTo>
                <a:cubicBezTo>
                  <a:pt x="70013" y="259084"/>
                  <a:pt x="64570" y="223161"/>
                  <a:pt x="59671" y="188871"/>
                </a:cubicBezTo>
                <a:cubicBezTo>
                  <a:pt x="54772" y="154581"/>
                  <a:pt x="58583" y="-35919"/>
                  <a:pt x="49874" y="599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BFC9EB5-BB52-CF0B-BE64-665EC501B611}"/>
              </a:ext>
            </a:extLst>
          </p:cNvPr>
          <p:cNvSpPr/>
          <p:nvPr/>
        </p:nvSpPr>
        <p:spPr>
          <a:xfrm>
            <a:off x="5090562" y="3912253"/>
            <a:ext cx="445222" cy="459943"/>
          </a:xfrm>
          <a:custGeom>
            <a:avLst/>
            <a:gdLst>
              <a:gd name="connsiteX0" fmla="*/ 23547 w 445222"/>
              <a:gd name="connsiteY0" fmla="*/ 6604 h 459943"/>
              <a:gd name="connsiteX1" fmla="*/ 418698 w 445222"/>
              <a:gd name="connsiteY1" fmla="*/ 352770 h 459943"/>
              <a:gd name="connsiteX2" fmla="*/ 408901 w 445222"/>
              <a:gd name="connsiteY2" fmla="*/ 457273 h 459943"/>
              <a:gd name="connsiteX3" fmla="*/ 408901 w 445222"/>
              <a:gd name="connsiteY3" fmla="*/ 421350 h 459943"/>
              <a:gd name="connsiteX4" fmla="*/ 399104 w 445222"/>
              <a:gd name="connsiteY4" fmla="*/ 339707 h 459943"/>
              <a:gd name="connsiteX5" fmla="*/ 268475 w 445222"/>
              <a:gd name="connsiteY5" fmla="*/ 241736 h 459943"/>
              <a:gd name="connsiteX6" fmla="*/ 111721 w 445222"/>
              <a:gd name="connsiteY6" fmla="*/ 140498 h 459943"/>
              <a:gd name="connsiteX7" fmla="*/ 199895 w 445222"/>
              <a:gd name="connsiteY7" fmla="*/ 251533 h 459943"/>
              <a:gd name="connsiteX8" fmla="*/ 23547 w 445222"/>
              <a:gd name="connsiteY8" fmla="*/ 120904 h 459943"/>
              <a:gd name="connsiteX9" fmla="*/ 10484 w 445222"/>
              <a:gd name="connsiteY9" fmla="*/ 104576 h 459943"/>
              <a:gd name="connsiteX10" fmla="*/ 39875 w 445222"/>
              <a:gd name="connsiteY10" fmla="*/ 120904 h 459943"/>
              <a:gd name="connsiteX11" fmla="*/ 23547 w 445222"/>
              <a:gd name="connsiteY11" fmla="*/ 6604 h 45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5222" h="459943">
                <a:moveTo>
                  <a:pt x="23547" y="6604"/>
                </a:moveTo>
                <a:cubicBezTo>
                  <a:pt x="86684" y="45248"/>
                  <a:pt x="354472" y="277659"/>
                  <a:pt x="418698" y="352770"/>
                </a:cubicBezTo>
                <a:cubicBezTo>
                  <a:pt x="482924" y="427881"/>
                  <a:pt x="410534" y="445843"/>
                  <a:pt x="408901" y="457273"/>
                </a:cubicBezTo>
                <a:cubicBezTo>
                  <a:pt x="407268" y="468703"/>
                  <a:pt x="410534" y="440944"/>
                  <a:pt x="408901" y="421350"/>
                </a:cubicBezTo>
                <a:cubicBezTo>
                  <a:pt x="407268" y="401756"/>
                  <a:pt x="422508" y="369643"/>
                  <a:pt x="399104" y="339707"/>
                </a:cubicBezTo>
                <a:cubicBezTo>
                  <a:pt x="375700" y="309771"/>
                  <a:pt x="316372" y="274937"/>
                  <a:pt x="268475" y="241736"/>
                </a:cubicBezTo>
                <a:cubicBezTo>
                  <a:pt x="220578" y="208535"/>
                  <a:pt x="123151" y="138865"/>
                  <a:pt x="111721" y="140498"/>
                </a:cubicBezTo>
                <a:cubicBezTo>
                  <a:pt x="100291" y="142131"/>
                  <a:pt x="214590" y="254799"/>
                  <a:pt x="199895" y="251533"/>
                </a:cubicBezTo>
                <a:cubicBezTo>
                  <a:pt x="185200" y="248267"/>
                  <a:pt x="23547" y="120904"/>
                  <a:pt x="23547" y="120904"/>
                </a:cubicBezTo>
                <a:cubicBezTo>
                  <a:pt x="-8021" y="96411"/>
                  <a:pt x="7763" y="104576"/>
                  <a:pt x="10484" y="104576"/>
                </a:cubicBezTo>
                <a:cubicBezTo>
                  <a:pt x="13205" y="104576"/>
                  <a:pt x="34977" y="130701"/>
                  <a:pt x="39875" y="120904"/>
                </a:cubicBezTo>
                <a:cubicBezTo>
                  <a:pt x="44773" y="111107"/>
                  <a:pt x="-39590" y="-32040"/>
                  <a:pt x="23547" y="660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53E39DE3-B615-3CE7-969B-9C689E07290D}"/>
              </a:ext>
            </a:extLst>
          </p:cNvPr>
          <p:cNvSpPr/>
          <p:nvPr/>
        </p:nvSpPr>
        <p:spPr>
          <a:xfrm>
            <a:off x="5776052" y="2564210"/>
            <a:ext cx="333923" cy="790902"/>
          </a:xfrm>
          <a:custGeom>
            <a:avLst/>
            <a:gdLst>
              <a:gd name="connsiteX0" fmla="*/ 18535 w 333923"/>
              <a:gd name="connsiteY0" fmla="*/ 2883 h 790902"/>
              <a:gd name="connsiteX1" fmla="*/ 1601 w 333923"/>
              <a:gd name="connsiteY1" fmla="*/ 422830 h 790902"/>
              <a:gd name="connsiteX2" fmla="*/ 8375 w 333923"/>
              <a:gd name="connsiteY2" fmla="*/ 368643 h 790902"/>
              <a:gd name="connsiteX3" fmla="*/ 69335 w 333923"/>
              <a:gd name="connsiteY3" fmla="*/ 578617 h 790902"/>
              <a:gd name="connsiteX4" fmla="*/ 82881 w 333923"/>
              <a:gd name="connsiteY4" fmla="*/ 531203 h 790902"/>
              <a:gd name="connsiteX5" fmla="*/ 123521 w 333923"/>
              <a:gd name="connsiteY5" fmla="*/ 612483 h 790902"/>
              <a:gd name="connsiteX6" fmla="*/ 89655 w 333923"/>
              <a:gd name="connsiteY6" fmla="*/ 788590 h 790902"/>
              <a:gd name="connsiteX7" fmla="*/ 106588 w 333923"/>
              <a:gd name="connsiteY7" fmla="*/ 717470 h 790902"/>
              <a:gd name="connsiteX8" fmla="*/ 106588 w 333923"/>
              <a:gd name="connsiteY8" fmla="*/ 781817 h 790902"/>
              <a:gd name="connsiteX9" fmla="*/ 265761 w 333923"/>
              <a:gd name="connsiteY9" fmla="*/ 676830 h 790902"/>
              <a:gd name="connsiteX10" fmla="*/ 194641 w 333923"/>
              <a:gd name="connsiteY10" fmla="*/ 734403 h 790902"/>
              <a:gd name="connsiteX11" fmla="*/ 333495 w 333923"/>
              <a:gd name="connsiteY11" fmla="*/ 629417 h 790902"/>
              <a:gd name="connsiteX12" fmla="*/ 140455 w 333923"/>
              <a:gd name="connsiteY12" fmla="*/ 463470 h 790902"/>
              <a:gd name="connsiteX13" fmla="*/ 252215 w 333923"/>
              <a:gd name="connsiteY13" fmla="*/ 544750 h 790902"/>
              <a:gd name="connsiteX14" fmla="*/ 123521 w 333923"/>
              <a:gd name="connsiteY14" fmla="*/ 94323 h 790902"/>
              <a:gd name="connsiteX15" fmla="*/ 143841 w 333923"/>
              <a:gd name="connsiteY15" fmla="*/ 368643 h 790902"/>
              <a:gd name="connsiteX16" fmla="*/ 130295 w 333923"/>
              <a:gd name="connsiteY16" fmla="*/ 233177 h 790902"/>
              <a:gd name="connsiteX17" fmla="*/ 89655 w 333923"/>
              <a:gd name="connsiteY17" fmla="*/ 185763 h 790902"/>
              <a:gd name="connsiteX18" fmla="*/ 89655 w 333923"/>
              <a:gd name="connsiteY18" fmla="*/ 233177 h 790902"/>
              <a:gd name="connsiteX19" fmla="*/ 18535 w 333923"/>
              <a:gd name="connsiteY19" fmla="*/ 2883 h 79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3923" h="790902">
                <a:moveTo>
                  <a:pt x="18535" y="2883"/>
                </a:moveTo>
                <a:cubicBezTo>
                  <a:pt x="3859" y="34492"/>
                  <a:pt x="3294" y="361870"/>
                  <a:pt x="1601" y="422830"/>
                </a:cubicBezTo>
                <a:cubicBezTo>
                  <a:pt x="-92" y="483790"/>
                  <a:pt x="-2914" y="342679"/>
                  <a:pt x="8375" y="368643"/>
                </a:cubicBezTo>
                <a:cubicBezTo>
                  <a:pt x="19664" y="394607"/>
                  <a:pt x="56917" y="551524"/>
                  <a:pt x="69335" y="578617"/>
                </a:cubicBezTo>
                <a:cubicBezTo>
                  <a:pt x="81753" y="605710"/>
                  <a:pt x="73850" y="525559"/>
                  <a:pt x="82881" y="531203"/>
                </a:cubicBezTo>
                <a:cubicBezTo>
                  <a:pt x="91912" y="536847"/>
                  <a:pt x="122392" y="569585"/>
                  <a:pt x="123521" y="612483"/>
                </a:cubicBezTo>
                <a:cubicBezTo>
                  <a:pt x="124650" y="655381"/>
                  <a:pt x="92477" y="771092"/>
                  <a:pt x="89655" y="788590"/>
                </a:cubicBezTo>
                <a:cubicBezTo>
                  <a:pt x="86833" y="806088"/>
                  <a:pt x="103766" y="718599"/>
                  <a:pt x="106588" y="717470"/>
                </a:cubicBezTo>
                <a:cubicBezTo>
                  <a:pt x="109410" y="716341"/>
                  <a:pt x="80059" y="788590"/>
                  <a:pt x="106588" y="781817"/>
                </a:cubicBezTo>
                <a:cubicBezTo>
                  <a:pt x="133117" y="775044"/>
                  <a:pt x="251086" y="684732"/>
                  <a:pt x="265761" y="676830"/>
                </a:cubicBezTo>
                <a:cubicBezTo>
                  <a:pt x="280436" y="668928"/>
                  <a:pt x="183352" y="742305"/>
                  <a:pt x="194641" y="734403"/>
                </a:cubicBezTo>
                <a:cubicBezTo>
                  <a:pt x="205930" y="726501"/>
                  <a:pt x="342526" y="674573"/>
                  <a:pt x="333495" y="629417"/>
                </a:cubicBezTo>
                <a:cubicBezTo>
                  <a:pt x="324464" y="584261"/>
                  <a:pt x="154002" y="477581"/>
                  <a:pt x="140455" y="463470"/>
                </a:cubicBezTo>
                <a:cubicBezTo>
                  <a:pt x="126908" y="449359"/>
                  <a:pt x="255037" y="606274"/>
                  <a:pt x="252215" y="544750"/>
                </a:cubicBezTo>
                <a:cubicBezTo>
                  <a:pt x="249393" y="483226"/>
                  <a:pt x="141583" y="123674"/>
                  <a:pt x="123521" y="94323"/>
                </a:cubicBezTo>
                <a:cubicBezTo>
                  <a:pt x="105459" y="64972"/>
                  <a:pt x="142712" y="345501"/>
                  <a:pt x="143841" y="368643"/>
                </a:cubicBezTo>
                <a:cubicBezTo>
                  <a:pt x="144970" y="391785"/>
                  <a:pt x="139326" y="263657"/>
                  <a:pt x="130295" y="233177"/>
                </a:cubicBezTo>
                <a:cubicBezTo>
                  <a:pt x="121264" y="202697"/>
                  <a:pt x="96428" y="185763"/>
                  <a:pt x="89655" y="185763"/>
                </a:cubicBezTo>
                <a:cubicBezTo>
                  <a:pt x="82882" y="185763"/>
                  <a:pt x="100379" y="256884"/>
                  <a:pt x="89655" y="233177"/>
                </a:cubicBezTo>
                <a:cubicBezTo>
                  <a:pt x="78931" y="209470"/>
                  <a:pt x="33211" y="-28726"/>
                  <a:pt x="18535" y="288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2FA37AD-6235-174B-E3CC-044DD6669144}"/>
              </a:ext>
            </a:extLst>
          </p:cNvPr>
          <p:cNvSpPr/>
          <p:nvPr/>
        </p:nvSpPr>
        <p:spPr>
          <a:xfrm>
            <a:off x="4956840" y="4503268"/>
            <a:ext cx="773461" cy="397368"/>
          </a:xfrm>
          <a:custGeom>
            <a:avLst/>
            <a:gdLst>
              <a:gd name="connsiteX0" fmla="*/ 1763 w 773461"/>
              <a:gd name="connsiteY0" fmla="*/ 347758 h 397368"/>
              <a:gd name="connsiteX1" fmla="*/ 58913 w 773461"/>
              <a:gd name="connsiteY1" fmla="*/ 193117 h 397368"/>
              <a:gd name="connsiteX2" fmla="*/ 18572 w 773461"/>
              <a:gd name="connsiteY2" fmla="*/ 233458 h 397368"/>
              <a:gd name="connsiteX3" fmla="*/ 112701 w 773461"/>
              <a:gd name="connsiteY3" fmla="*/ 112435 h 397368"/>
              <a:gd name="connsiteX4" fmla="*/ 109339 w 773461"/>
              <a:gd name="connsiteY4" fmla="*/ 125882 h 397368"/>
              <a:gd name="connsiteX5" fmla="*/ 163128 w 773461"/>
              <a:gd name="connsiteY5" fmla="*/ 88903 h 397368"/>
              <a:gd name="connsiteX6" fmla="*/ 388366 w 773461"/>
              <a:gd name="connsiteY6" fmla="*/ 4858 h 397368"/>
              <a:gd name="connsiteX7" fmla="*/ 337939 w 773461"/>
              <a:gd name="connsiteY7" fmla="*/ 11582 h 397368"/>
              <a:gd name="connsiteX8" fmla="*/ 482495 w 773461"/>
              <a:gd name="connsiteY8" fmla="*/ 4858 h 397368"/>
              <a:gd name="connsiteX9" fmla="*/ 764884 w 773461"/>
              <a:gd name="connsiteY9" fmla="*/ 95626 h 397368"/>
              <a:gd name="connsiteX10" fmla="*/ 690925 w 773461"/>
              <a:gd name="connsiteY10" fmla="*/ 102350 h 397368"/>
              <a:gd name="connsiteX11" fmla="*/ 593434 w 773461"/>
              <a:gd name="connsiteY11" fmla="*/ 142691 h 397368"/>
              <a:gd name="connsiteX12" fmla="*/ 711095 w 773461"/>
              <a:gd name="connsiteY12" fmla="*/ 122520 h 397368"/>
              <a:gd name="connsiteX13" fmla="*/ 522836 w 773461"/>
              <a:gd name="connsiteY13" fmla="*/ 156138 h 397368"/>
              <a:gd name="connsiteX14" fmla="*/ 297598 w 773461"/>
              <a:gd name="connsiteY14" fmla="*/ 267076 h 397368"/>
              <a:gd name="connsiteX15" fmla="*/ 405175 w 773461"/>
              <a:gd name="connsiteY15" fmla="*/ 209926 h 397368"/>
              <a:gd name="connsiteX16" fmla="*/ 223639 w 773461"/>
              <a:gd name="connsiteY16" fmla="*/ 277161 h 397368"/>
              <a:gd name="connsiteX17" fmla="*/ 183298 w 773461"/>
              <a:gd name="connsiteY17" fmla="*/ 347758 h 397368"/>
              <a:gd name="connsiteX18" fmla="*/ 176575 w 773461"/>
              <a:gd name="connsiteY18" fmla="*/ 300694 h 397368"/>
              <a:gd name="connsiteX19" fmla="*/ 139595 w 773461"/>
              <a:gd name="connsiteY19" fmla="*/ 394823 h 397368"/>
              <a:gd name="connsiteX20" fmla="*/ 1763 w 773461"/>
              <a:gd name="connsiteY20" fmla="*/ 347758 h 39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3461" h="397368">
                <a:moveTo>
                  <a:pt x="1763" y="347758"/>
                </a:moveTo>
                <a:cubicBezTo>
                  <a:pt x="-11684" y="314140"/>
                  <a:pt x="56112" y="212167"/>
                  <a:pt x="58913" y="193117"/>
                </a:cubicBezTo>
                <a:cubicBezTo>
                  <a:pt x="61714" y="174067"/>
                  <a:pt x="9607" y="246905"/>
                  <a:pt x="18572" y="233458"/>
                </a:cubicBezTo>
                <a:cubicBezTo>
                  <a:pt x="27537" y="220011"/>
                  <a:pt x="112701" y="112435"/>
                  <a:pt x="112701" y="112435"/>
                </a:cubicBezTo>
                <a:cubicBezTo>
                  <a:pt x="127829" y="94506"/>
                  <a:pt x="100935" y="129804"/>
                  <a:pt x="109339" y="125882"/>
                </a:cubicBezTo>
                <a:cubicBezTo>
                  <a:pt x="117743" y="121960"/>
                  <a:pt x="116623" y="109074"/>
                  <a:pt x="163128" y="88903"/>
                </a:cubicBezTo>
                <a:cubicBezTo>
                  <a:pt x="209633" y="68732"/>
                  <a:pt x="359231" y="17745"/>
                  <a:pt x="388366" y="4858"/>
                </a:cubicBezTo>
                <a:cubicBezTo>
                  <a:pt x="417501" y="-8029"/>
                  <a:pt x="322251" y="11582"/>
                  <a:pt x="337939" y="11582"/>
                </a:cubicBezTo>
                <a:cubicBezTo>
                  <a:pt x="353627" y="11582"/>
                  <a:pt x="411338" y="-9149"/>
                  <a:pt x="482495" y="4858"/>
                </a:cubicBezTo>
                <a:cubicBezTo>
                  <a:pt x="553653" y="18865"/>
                  <a:pt x="730146" y="79377"/>
                  <a:pt x="764884" y="95626"/>
                </a:cubicBezTo>
                <a:cubicBezTo>
                  <a:pt x="799622" y="111875"/>
                  <a:pt x="719500" y="94506"/>
                  <a:pt x="690925" y="102350"/>
                </a:cubicBezTo>
                <a:cubicBezTo>
                  <a:pt x="662350" y="110194"/>
                  <a:pt x="590072" y="139329"/>
                  <a:pt x="593434" y="142691"/>
                </a:cubicBezTo>
                <a:cubicBezTo>
                  <a:pt x="596796" y="146053"/>
                  <a:pt x="722861" y="120279"/>
                  <a:pt x="711095" y="122520"/>
                </a:cubicBezTo>
                <a:cubicBezTo>
                  <a:pt x="699329" y="124761"/>
                  <a:pt x="591752" y="132045"/>
                  <a:pt x="522836" y="156138"/>
                </a:cubicBezTo>
                <a:cubicBezTo>
                  <a:pt x="453920" y="180231"/>
                  <a:pt x="317208" y="258111"/>
                  <a:pt x="297598" y="267076"/>
                </a:cubicBezTo>
                <a:cubicBezTo>
                  <a:pt x="277988" y="276041"/>
                  <a:pt x="417501" y="208245"/>
                  <a:pt x="405175" y="209926"/>
                </a:cubicBezTo>
                <a:cubicBezTo>
                  <a:pt x="392849" y="211607"/>
                  <a:pt x="260618" y="254189"/>
                  <a:pt x="223639" y="277161"/>
                </a:cubicBezTo>
                <a:cubicBezTo>
                  <a:pt x="186660" y="300133"/>
                  <a:pt x="191142" y="343836"/>
                  <a:pt x="183298" y="347758"/>
                </a:cubicBezTo>
                <a:cubicBezTo>
                  <a:pt x="175454" y="351680"/>
                  <a:pt x="183859" y="292850"/>
                  <a:pt x="176575" y="300694"/>
                </a:cubicBezTo>
                <a:cubicBezTo>
                  <a:pt x="169291" y="308538"/>
                  <a:pt x="163127" y="384178"/>
                  <a:pt x="139595" y="394823"/>
                </a:cubicBezTo>
                <a:cubicBezTo>
                  <a:pt x="116063" y="405468"/>
                  <a:pt x="15210" y="381376"/>
                  <a:pt x="1763" y="34775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4B49FC1-7304-483F-4DDB-32161E7BD5D6}"/>
              </a:ext>
            </a:extLst>
          </p:cNvPr>
          <p:cNvSpPr/>
          <p:nvPr/>
        </p:nvSpPr>
        <p:spPr>
          <a:xfrm>
            <a:off x="4923571" y="4607419"/>
            <a:ext cx="784995" cy="357907"/>
          </a:xfrm>
          <a:custGeom>
            <a:avLst/>
            <a:gdLst>
              <a:gd name="connsiteX0" fmla="*/ 781344 w 784995"/>
              <a:gd name="connsiteY0" fmla="*/ 4922 h 357907"/>
              <a:gd name="connsiteX1" fmla="*/ 730917 w 784995"/>
              <a:gd name="connsiteY1" fmla="*/ 82243 h 357907"/>
              <a:gd name="connsiteX2" fmla="*/ 710747 w 784995"/>
              <a:gd name="connsiteY2" fmla="*/ 199905 h 357907"/>
              <a:gd name="connsiteX3" fmla="*/ 714108 w 784995"/>
              <a:gd name="connsiteY3" fmla="*/ 162925 h 357907"/>
              <a:gd name="connsiteX4" fmla="*/ 539297 w 784995"/>
              <a:gd name="connsiteY4" fmla="*/ 290672 h 357907"/>
              <a:gd name="connsiteX5" fmla="*/ 441805 w 784995"/>
              <a:gd name="connsiteY5" fmla="*/ 324290 h 357907"/>
              <a:gd name="connsiteX6" fmla="*/ 465338 w 784995"/>
              <a:gd name="connsiteY6" fmla="*/ 320928 h 357907"/>
              <a:gd name="connsiteX7" fmla="*/ 203120 w 784995"/>
              <a:gd name="connsiteY7" fmla="*/ 327652 h 357907"/>
              <a:gd name="connsiteX8" fmla="*/ 347676 w 784995"/>
              <a:gd name="connsiteY8" fmla="*/ 357907 h 357907"/>
              <a:gd name="connsiteX9" fmla="*/ 223291 w 784995"/>
              <a:gd name="connsiteY9" fmla="*/ 327652 h 357907"/>
              <a:gd name="connsiteX10" fmla="*/ 132523 w 784995"/>
              <a:gd name="connsiteY10" fmla="*/ 290672 h 357907"/>
              <a:gd name="connsiteX11" fmla="*/ 1414 w 784995"/>
              <a:gd name="connsiteY11" fmla="*/ 260416 h 357907"/>
              <a:gd name="connsiteX12" fmla="*/ 72011 w 784995"/>
              <a:gd name="connsiteY12" fmla="*/ 253693 h 357907"/>
              <a:gd name="connsiteX13" fmla="*/ 209844 w 784995"/>
              <a:gd name="connsiteY13" fmla="*/ 109137 h 357907"/>
              <a:gd name="connsiteX14" fmla="*/ 213205 w 784995"/>
              <a:gd name="connsiteY14" fmla="*/ 112499 h 357907"/>
              <a:gd name="connsiteX15" fmla="*/ 414911 w 784995"/>
              <a:gd name="connsiteY15" fmla="*/ 65434 h 357907"/>
              <a:gd name="connsiteX16" fmla="*/ 394741 w 784995"/>
              <a:gd name="connsiteY16" fmla="*/ 55349 h 357907"/>
              <a:gd name="connsiteX17" fmla="*/ 566191 w 784995"/>
              <a:gd name="connsiteY17" fmla="*/ 21731 h 357907"/>
              <a:gd name="connsiteX18" fmla="*/ 559467 w 784995"/>
              <a:gd name="connsiteY18" fmla="*/ 1560 h 357907"/>
              <a:gd name="connsiteX19" fmla="*/ 619979 w 784995"/>
              <a:gd name="connsiteY19" fmla="*/ 8284 h 357907"/>
              <a:gd name="connsiteX20" fmla="*/ 781344 w 784995"/>
              <a:gd name="connsiteY20" fmla="*/ 4922 h 35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4995" h="357907">
                <a:moveTo>
                  <a:pt x="781344" y="4922"/>
                </a:moveTo>
                <a:cubicBezTo>
                  <a:pt x="799833" y="17248"/>
                  <a:pt x="742683" y="49746"/>
                  <a:pt x="730917" y="82243"/>
                </a:cubicBezTo>
                <a:cubicBezTo>
                  <a:pt x="719151" y="114740"/>
                  <a:pt x="713548" y="186458"/>
                  <a:pt x="710747" y="199905"/>
                </a:cubicBezTo>
                <a:cubicBezTo>
                  <a:pt x="707945" y="213352"/>
                  <a:pt x="742683" y="147797"/>
                  <a:pt x="714108" y="162925"/>
                </a:cubicBezTo>
                <a:cubicBezTo>
                  <a:pt x="685533" y="178053"/>
                  <a:pt x="584681" y="263778"/>
                  <a:pt x="539297" y="290672"/>
                </a:cubicBezTo>
                <a:cubicBezTo>
                  <a:pt x="493913" y="317566"/>
                  <a:pt x="454132" y="319247"/>
                  <a:pt x="441805" y="324290"/>
                </a:cubicBezTo>
                <a:cubicBezTo>
                  <a:pt x="429478" y="329333"/>
                  <a:pt x="505119" y="320368"/>
                  <a:pt x="465338" y="320928"/>
                </a:cubicBezTo>
                <a:cubicBezTo>
                  <a:pt x="425557" y="321488"/>
                  <a:pt x="222730" y="321489"/>
                  <a:pt x="203120" y="327652"/>
                </a:cubicBezTo>
                <a:cubicBezTo>
                  <a:pt x="183510" y="333815"/>
                  <a:pt x="344314" y="357907"/>
                  <a:pt x="347676" y="357907"/>
                </a:cubicBezTo>
                <a:cubicBezTo>
                  <a:pt x="351038" y="357907"/>
                  <a:pt x="259150" y="338858"/>
                  <a:pt x="223291" y="327652"/>
                </a:cubicBezTo>
                <a:cubicBezTo>
                  <a:pt x="187432" y="316446"/>
                  <a:pt x="169502" y="301878"/>
                  <a:pt x="132523" y="290672"/>
                </a:cubicBezTo>
                <a:cubicBezTo>
                  <a:pt x="95544" y="279466"/>
                  <a:pt x="11499" y="266579"/>
                  <a:pt x="1414" y="260416"/>
                </a:cubicBezTo>
                <a:cubicBezTo>
                  <a:pt x="-8671" y="254253"/>
                  <a:pt x="37273" y="278906"/>
                  <a:pt x="72011" y="253693"/>
                </a:cubicBezTo>
                <a:cubicBezTo>
                  <a:pt x="106749" y="228480"/>
                  <a:pt x="186312" y="132669"/>
                  <a:pt x="209844" y="109137"/>
                </a:cubicBezTo>
                <a:cubicBezTo>
                  <a:pt x="233376" y="85605"/>
                  <a:pt x="179027" y="119783"/>
                  <a:pt x="213205" y="112499"/>
                </a:cubicBezTo>
                <a:cubicBezTo>
                  <a:pt x="247383" y="105215"/>
                  <a:pt x="384655" y="74959"/>
                  <a:pt x="414911" y="65434"/>
                </a:cubicBezTo>
                <a:cubicBezTo>
                  <a:pt x="445167" y="55909"/>
                  <a:pt x="369528" y="62633"/>
                  <a:pt x="394741" y="55349"/>
                </a:cubicBezTo>
                <a:cubicBezTo>
                  <a:pt x="419954" y="48065"/>
                  <a:pt x="566191" y="21731"/>
                  <a:pt x="566191" y="21731"/>
                </a:cubicBezTo>
                <a:cubicBezTo>
                  <a:pt x="593645" y="12766"/>
                  <a:pt x="550502" y="3801"/>
                  <a:pt x="559467" y="1560"/>
                </a:cubicBezTo>
                <a:cubicBezTo>
                  <a:pt x="568432" y="-681"/>
                  <a:pt x="582999" y="9405"/>
                  <a:pt x="619979" y="8284"/>
                </a:cubicBezTo>
                <a:cubicBezTo>
                  <a:pt x="656958" y="7164"/>
                  <a:pt x="762855" y="-7404"/>
                  <a:pt x="781344" y="492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0D352D4F-6FA2-2537-03EB-7BB7831E4B59}"/>
              </a:ext>
            </a:extLst>
          </p:cNvPr>
          <p:cNvSpPr/>
          <p:nvPr/>
        </p:nvSpPr>
        <p:spPr>
          <a:xfrm>
            <a:off x="5159232" y="4786241"/>
            <a:ext cx="188505" cy="93748"/>
          </a:xfrm>
          <a:custGeom>
            <a:avLst/>
            <a:gdLst>
              <a:gd name="connsiteX0" fmla="*/ 6493 w 188505"/>
              <a:gd name="connsiteY0" fmla="*/ 1659 h 93748"/>
              <a:gd name="connsiteX1" fmla="*/ 181118 w 188505"/>
              <a:gd name="connsiteY1" fmla="*/ 30234 h 93748"/>
              <a:gd name="connsiteX2" fmla="*/ 155718 w 188505"/>
              <a:gd name="connsiteY2" fmla="*/ 46109 h 93748"/>
              <a:gd name="connsiteX3" fmla="*/ 152543 w 188505"/>
              <a:gd name="connsiteY3" fmla="*/ 87384 h 93748"/>
              <a:gd name="connsiteX4" fmla="*/ 133493 w 188505"/>
              <a:gd name="connsiteY4" fmla="*/ 39759 h 93748"/>
              <a:gd name="connsiteX5" fmla="*/ 117618 w 188505"/>
              <a:gd name="connsiteY5" fmla="*/ 81034 h 93748"/>
              <a:gd name="connsiteX6" fmla="*/ 95393 w 188505"/>
              <a:gd name="connsiteY6" fmla="*/ 30234 h 93748"/>
              <a:gd name="connsiteX7" fmla="*/ 76343 w 188505"/>
              <a:gd name="connsiteY7" fmla="*/ 93734 h 93748"/>
              <a:gd name="connsiteX8" fmla="*/ 63643 w 188505"/>
              <a:gd name="connsiteY8" fmla="*/ 36584 h 93748"/>
              <a:gd name="connsiteX9" fmla="*/ 47768 w 188505"/>
              <a:gd name="connsiteY9" fmla="*/ 84209 h 93748"/>
              <a:gd name="connsiteX10" fmla="*/ 35068 w 188505"/>
              <a:gd name="connsiteY10" fmla="*/ 46109 h 93748"/>
              <a:gd name="connsiteX11" fmla="*/ 35068 w 188505"/>
              <a:gd name="connsiteY11" fmla="*/ 84209 h 93748"/>
              <a:gd name="connsiteX12" fmla="*/ 6493 w 188505"/>
              <a:gd name="connsiteY12" fmla="*/ 1659 h 9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505" h="93748">
                <a:moveTo>
                  <a:pt x="6493" y="1659"/>
                </a:moveTo>
                <a:cubicBezTo>
                  <a:pt x="30835" y="-7337"/>
                  <a:pt x="156247" y="22826"/>
                  <a:pt x="181118" y="30234"/>
                </a:cubicBezTo>
                <a:cubicBezTo>
                  <a:pt x="205989" y="37642"/>
                  <a:pt x="160481" y="36584"/>
                  <a:pt x="155718" y="46109"/>
                </a:cubicBezTo>
                <a:cubicBezTo>
                  <a:pt x="150955" y="55634"/>
                  <a:pt x="156247" y="88442"/>
                  <a:pt x="152543" y="87384"/>
                </a:cubicBezTo>
                <a:cubicBezTo>
                  <a:pt x="148839" y="86326"/>
                  <a:pt x="139314" y="40817"/>
                  <a:pt x="133493" y="39759"/>
                </a:cubicBezTo>
                <a:cubicBezTo>
                  <a:pt x="127672" y="38701"/>
                  <a:pt x="123968" y="82622"/>
                  <a:pt x="117618" y="81034"/>
                </a:cubicBezTo>
                <a:cubicBezTo>
                  <a:pt x="111268" y="79447"/>
                  <a:pt x="102272" y="28117"/>
                  <a:pt x="95393" y="30234"/>
                </a:cubicBezTo>
                <a:cubicBezTo>
                  <a:pt x="88514" y="32351"/>
                  <a:pt x="81634" y="92676"/>
                  <a:pt x="76343" y="93734"/>
                </a:cubicBezTo>
                <a:cubicBezTo>
                  <a:pt x="71052" y="94792"/>
                  <a:pt x="68405" y="38171"/>
                  <a:pt x="63643" y="36584"/>
                </a:cubicBezTo>
                <a:cubicBezTo>
                  <a:pt x="58881" y="34997"/>
                  <a:pt x="52530" y="82622"/>
                  <a:pt x="47768" y="84209"/>
                </a:cubicBezTo>
                <a:cubicBezTo>
                  <a:pt x="43006" y="85796"/>
                  <a:pt x="37185" y="46109"/>
                  <a:pt x="35068" y="46109"/>
                </a:cubicBezTo>
                <a:cubicBezTo>
                  <a:pt x="32951" y="46109"/>
                  <a:pt x="36126" y="88971"/>
                  <a:pt x="35068" y="84209"/>
                </a:cubicBezTo>
                <a:cubicBezTo>
                  <a:pt x="34010" y="79447"/>
                  <a:pt x="-17849" y="10655"/>
                  <a:pt x="6493" y="16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16B094C-7999-051B-5AFE-0669E7FA8B36}"/>
              </a:ext>
            </a:extLst>
          </p:cNvPr>
          <p:cNvSpPr/>
          <p:nvPr/>
        </p:nvSpPr>
        <p:spPr>
          <a:xfrm>
            <a:off x="5168898" y="4583806"/>
            <a:ext cx="181228" cy="108959"/>
          </a:xfrm>
          <a:custGeom>
            <a:avLst/>
            <a:gdLst>
              <a:gd name="connsiteX0" fmla="*/ 2 w 181228"/>
              <a:gd name="connsiteY0" fmla="*/ 894 h 108959"/>
              <a:gd name="connsiteX1" fmla="*/ 95252 w 181228"/>
              <a:gd name="connsiteY1" fmla="*/ 23119 h 108959"/>
              <a:gd name="connsiteX2" fmla="*/ 161927 w 181228"/>
              <a:gd name="connsiteY2" fmla="*/ 23119 h 108959"/>
              <a:gd name="connsiteX3" fmla="*/ 114302 w 181228"/>
              <a:gd name="connsiteY3" fmla="*/ 45344 h 108959"/>
              <a:gd name="connsiteX4" fmla="*/ 180977 w 181228"/>
              <a:gd name="connsiteY4" fmla="*/ 58044 h 108959"/>
              <a:gd name="connsiteX5" fmla="*/ 133352 w 181228"/>
              <a:gd name="connsiteY5" fmla="*/ 61219 h 108959"/>
              <a:gd name="connsiteX6" fmla="*/ 41277 w 181228"/>
              <a:gd name="connsiteY6" fmla="*/ 108844 h 108959"/>
              <a:gd name="connsiteX7" fmla="*/ 101602 w 181228"/>
              <a:gd name="connsiteY7" fmla="*/ 73919 h 108959"/>
              <a:gd name="connsiteX8" fmla="*/ 66677 w 181228"/>
              <a:gd name="connsiteY8" fmla="*/ 51694 h 108959"/>
              <a:gd name="connsiteX9" fmla="*/ 92077 w 181228"/>
              <a:gd name="connsiteY9" fmla="*/ 58044 h 108959"/>
              <a:gd name="connsiteX10" fmla="*/ 2 w 181228"/>
              <a:gd name="connsiteY10" fmla="*/ 894 h 1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28" h="108959">
                <a:moveTo>
                  <a:pt x="2" y="894"/>
                </a:moveTo>
                <a:cubicBezTo>
                  <a:pt x="531" y="-4927"/>
                  <a:pt x="68265" y="19415"/>
                  <a:pt x="95252" y="23119"/>
                </a:cubicBezTo>
                <a:cubicBezTo>
                  <a:pt x="122239" y="26823"/>
                  <a:pt x="158752" y="19415"/>
                  <a:pt x="161927" y="23119"/>
                </a:cubicBezTo>
                <a:cubicBezTo>
                  <a:pt x="165102" y="26823"/>
                  <a:pt x="111127" y="39523"/>
                  <a:pt x="114302" y="45344"/>
                </a:cubicBezTo>
                <a:cubicBezTo>
                  <a:pt x="117477" y="51165"/>
                  <a:pt x="177802" y="55398"/>
                  <a:pt x="180977" y="58044"/>
                </a:cubicBezTo>
                <a:cubicBezTo>
                  <a:pt x="184152" y="60690"/>
                  <a:pt x="156635" y="52752"/>
                  <a:pt x="133352" y="61219"/>
                </a:cubicBezTo>
                <a:cubicBezTo>
                  <a:pt x="110069" y="69686"/>
                  <a:pt x="46569" y="106727"/>
                  <a:pt x="41277" y="108844"/>
                </a:cubicBezTo>
                <a:cubicBezTo>
                  <a:pt x="35985" y="110961"/>
                  <a:pt x="97369" y="83444"/>
                  <a:pt x="101602" y="73919"/>
                </a:cubicBezTo>
                <a:cubicBezTo>
                  <a:pt x="105835" y="64394"/>
                  <a:pt x="68265" y="54340"/>
                  <a:pt x="66677" y="51694"/>
                </a:cubicBezTo>
                <a:cubicBezTo>
                  <a:pt x="65090" y="49048"/>
                  <a:pt x="97369" y="62807"/>
                  <a:pt x="92077" y="58044"/>
                </a:cubicBezTo>
                <a:cubicBezTo>
                  <a:pt x="86785" y="53282"/>
                  <a:pt x="-527" y="6715"/>
                  <a:pt x="2" y="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9DDA71B2-7324-21E9-0BA6-FC130B46EA09}"/>
              </a:ext>
            </a:extLst>
          </p:cNvPr>
          <p:cNvSpPr/>
          <p:nvPr/>
        </p:nvSpPr>
        <p:spPr>
          <a:xfrm>
            <a:off x="5355516" y="4644097"/>
            <a:ext cx="248623" cy="198461"/>
          </a:xfrm>
          <a:custGeom>
            <a:avLst/>
            <a:gdLst>
              <a:gd name="connsiteX0" fmla="*/ 709 w 248623"/>
              <a:gd name="connsiteY0" fmla="*/ 112053 h 198461"/>
              <a:gd name="connsiteX1" fmla="*/ 146759 w 248623"/>
              <a:gd name="connsiteY1" fmla="*/ 51728 h 198461"/>
              <a:gd name="connsiteX2" fmla="*/ 235659 w 248623"/>
              <a:gd name="connsiteY2" fmla="*/ 23153 h 198461"/>
              <a:gd name="connsiteX3" fmla="*/ 165809 w 248623"/>
              <a:gd name="connsiteY3" fmla="*/ 58078 h 198461"/>
              <a:gd name="connsiteX4" fmla="*/ 48334 w 248623"/>
              <a:gd name="connsiteY4" fmla="*/ 162853 h 198461"/>
              <a:gd name="connsiteX5" fmla="*/ 51509 w 248623"/>
              <a:gd name="connsiteY5" fmla="*/ 197778 h 198461"/>
              <a:gd name="connsiteX6" fmla="*/ 80084 w 248623"/>
              <a:gd name="connsiteY6" fmla="*/ 137453 h 198461"/>
              <a:gd name="connsiteX7" fmla="*/ 188034 w 248623"/>
              <a:gd name="connsiteY7" fmla="*/ 67603 h 198461"/>
              <a:gd name="connsiteX8" fmla="*/ 248359 w 248623"/>
              <a:gd name="connsiteY8" fmla="*/ 928 h 198461"/>
              <a:gd name="connsiteX9" fmla="*/ 165809 w 248623"/>
              <a:gd name="connsiteY9" fmla="*/ 29503 h 198461"/>
              <a:gd name="connsiteX10" fmla="*/ 86434 w 248623"/>
              <a:gd name="connsiteY10" fmla="*/ 42203 h 198461"/>
              <a:gd name="connsiteX11" fmla="*/ 89609 w 248623"/>
              <a:gd name="connsiteY11" fmla="*/ 48553 h 198461"/>
              <a:gd name="connsiteX12" fmla="*/ 709 w 248623"/>
              <a:gd name="connsiteY12" fmla="*/ 112053 h 19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623" h="198461">
                <a:moveTo>
                  <a:pt x="709" y="112053"/>
                </a:moveTo>
                <a:cubicBezTo>
                  <a:pt x="10234" y="112582"/>
                  <a:pt x="107601" y="66545"/>
                  <a:pt x="146759" y="51728"/>
                </a:cubicBezTo>
                <a:cubicBezTo>
                  <a:pt x="185917" y="36911"/>
                  <a:pt x="232484" y="22095"/>
                  <a:pt x="235659" y="23153"/>
                </a:cubicBezTo>
                <a:cubicBezTo>
                  <a:pt x="238834" y="24211"/>
                  <a:pt x="197030" y="34795"/>
                  <a:pt x="165809" y="58078"/>
                </a:cubicBezTo>
                <a:cubicBezTo>
                  <a:pt x="134588" y="81361"/>
                  <a:pt x="67384" y="139570"/>
                  <a:pt x="48334" y="162853"/>
                </a:cubicBezTo>
                <a:cubicBezTo>
                  <a:pt x="29284" y="186136"/>
                  <a:pt x="46217" y="202011"/>
                  <a:pt x="51509" y="197778"/>
                </a:cubicBezTo>
                <a:cubicBezTo>
                  <a:pt x="56801" y="193545"/>
                  <a:pt x="57330" y="159149"/>
                  <a:pt x="80084" y="137453"/>
                </a:cubicBezTo>
                <a:cubicBezTo>
                  <a:pt x="102838" y="115757"/>
                  <a:pt x="159988" y="90357"/>
                  <a:pt x="188034" y="67603"/>
                </a:cubicBezTo>
                <a:cubicBezTo>
                  <a:pt x="216080" y="44849"/>
                  <a:pt x="252063" y="7278"/>
                  <a:pt x="248359" y="928"/>
                </a:cubicBezTo>
                <a:cubicBezTo>
                  <a:pt x="244655" y="-5422"/>
                  <a:pt x="192796" y="22624"/>
                  <a:pt x="165809" y="29503"/>
                </a:cubicBezTo>
                <a:cubicBezTo>
                  <a:pt x="138822" y="36382"/>
                  <a:pt x="86434" y="42203"/>
                  <a:pt x="86434" y="42203"/>
                </a:cubicBezTo>
                <a:cubicBezTo>
                  <a:pt x="73734" y="45378"/>
                  <a:pt x="98605" y="39557"/>
                  <a:pt x="89609" y="48553"/>
                </a:cubicBezTo>
                <a:cubicBezTo>
                  <a:pt x="80613" y="57549"/>
                  <a:pt x="-8816" y="111524"/>
                  <a:pt x="709" y="1120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031EF782-79C9-5436-C72B-08D429E1B2B4}"/>
              </a:ext>
            </a:extLst>
          </p:cNvPr>
          <p:cNvSpPr/>
          <p:nvPr/>
        </p:nvSpPr>
        <p:spPr>
          <a:xfrm>
            <a:off x="5050633" y="4666727"/>
            <a:ext cx="166751" cy="124604"/>
          </a:xfrm>
          <a:custGeom>
            <a:avLst/>
            <a:gdLst>
              <a:gd name="connsiteX0" fmla="*/ 165892 w 166751"/>
              <a:gd name="connsiteY0" fmla="*/ 523 h 124604"/>
              <a:gd name="connsiteX1" fmla="*/ 67467 w 166751"/>
              <a:gd name="connsiteY1" fmla="*/ 22748 h 124604"/>
              <a:gd name="connsiteX2" fmla="*/ 792 w 166751"/>
              <a:gd name="connsiteY2" fmla="*/ 124348 h 124604"/>
              <a:gd name="connsiteX3" fmla="*/ 29367 w 166751"/>
              <a:gd name="connsiteY3" fmla="*/ 51323 h 124604"/>
              <a:gd name="connsiteX4" fmla="*/ 7142 w 166751"/>
              <a:gd name="connsiteY4" fmla="*/ 35448 h 124604"/>
              <a:gd name="connsiteX5" fmla="*/ 165892 w 166751"/>
              <a:gd name="connsiteY5" fmla="*/ 523 h 12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751" h="124604">
                <a:moveTo>
                  <a:pt x="165892" y="523"/>
                </a:moveTo>
                <a:cubicBezTo>
                  <a:pt x="175946" y="-1594"/>
                  <a:pt x="94984" y="2111"/>
                  <a:pt x="67467" y="22748"/>
                </a:cubicBezTo>
                <a:cubicBezTo>
                  <a:pt x="39950" y="43385"/>
                  <a:pt x="7142" y="119586"/>
                  <a:pt x="792" y="124348"/>
                </a:cubicBezTo>
                <a:cubicBezTo>
                  <a:pt x="-5558" y="129110"/>
                  <a:pt x="28309" y="66140"/>
                  <a:pt x="29367" y="51323"/>
                </a:cubicBezTo>
                <a:cubicBezTo>
                  <a:pt x="30425" y="36506"/>
                  <a:pt x="-14025" y="47090"/>
                  <a:pt x="7142" y="35448"/>
                </a:cubicBezTo>
                <a:cubicBezTo>
                  <a:pt x="28309" y="23806"/>
                  <a:pt x="155838" y="2640"/>
                  <a:pt x="165892" y="5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円/楕円 1135">
            <a:extLst>
              <a:ext uri="{FF2B5EF4-FFF2-40B4-BE49-F238E27FC236}">
                <a16:creationId xmlns:a16="http://schemas.microsoft.com/office/drawing/2014/main" id="{78A1E2F2-0199-2257-B21C-2905A282921C}"/>
              </a:ext>
            </a:extLst>
          </p:cNvPr>
          <p:cNvSpPr/>
          <p:nvPr/>
        </p:nvSpPr>
        <p:spPr>
          <a:xfrm>
            <a:off x="5619460" y="3778680"/>
            <a:ext cx="438348" cy="438348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円/楕円 1136">
            <a:extLst>
              <a:ext uri="{FF2B5EF4-FFF2-40B4-BE49-F238E27FC236}">
                <a16:creationId xmlns:a16="http://schemas.microsoft.com/office/drawing/2014/main" id="{2158FAD5-3443-3D8D-352E-6361E6E25BF8}"/>
              </a:ext>
            </a:extLst>
          </p:cNvPr>
          <p:cNvSpPr/>
          <p:nvPr/>
        </p:nvSpPr>
        <p:spPr>
          <a:xfrm>
            <a:off x="4358867" y="4236629"/>
            <a:ext cx="395524" cy="39552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5ECA67AA-93CC-4DD1-E114-2FFF6C4F6101}"/>
              </a:ext>
            </a:extLst>
          </p:cNvPr>
          <p:cNvSpPr/>
          <p:nvPr/>
        </p:nvSpPr>
        <p:spPr>
          <a:xfrm>
            <a:off x="5164138" y="3236776"/>
            <a:ext cx="827119" cy="422625"/>
          </a:xfrm>
          <a:custGeom>
            <a:avLst/>
            <a:gdLst>
              <a:gd name="connsiteX0" fmla="*/ 23812 w 827119"/>
              <a:gd name="connsiteY0" fmla="*/ 331924 h 422625"/>
              <a:gd name="connsiteX1" fmla="*/ 303212 w 827119"/>
              <a:gd name="connsiteY1" fmla="*/ 135074 h 422625"/>
              <a:gd name="connsiteX2" fmla="*/ 188912 w 827119"/>
              <a:gd name="connsiteY2" fmla="*/ 154124 h 422625"/>
              <a:gd name="connsiteX3" fmla="*/ 728662 w 827119"/>
              <a:gd name="connsiteY3" fmla="*/ 4899 h 422625"/>
              <a:gd name="connsiteX4" fmla="*/ 652462 w 827119"/>
              <a:gd name="connsiteY4" fmla="*/ 39824 h 422625"/>
              <a:gd name="connsiteX5" fmla="*/ 827087 w 827119"/>
              <a:gd name="connsiteY5" fmla="*/ 77924 h 422625"/>
              <a:gd name="connsiteX6" fmla="*/ 636587 w 827119"/>
              <a:gd name="connsiteY6" fmla="*/ 122374 h 422625"/>
              <a:gd name="connsiteX7" fmla="*/ 709612 w 827119"/>
              <a:gd name="connsiteY7" fmla="*/ 128724 h 422625"/>
              <a:gd name="connsiteX8" fmla="*/ 598487 w 827119"/>
              <a:gd name="connsiteY8" fmla="*/ 154124 h 422625"/>
              <a:gd name="connsiteX9" fmla="*/ 334962 w 827119"/>
              <a:gd name="connsiteY9" fmla="*/ 179524 h 422625"/>
              <a:gd name="connsiteX10" fmla="*/ 354012 w 827119"/>
              <a:gd name="connsiteY10" fmla="*/ 169999 h 422625"/>
              <a:gd name="connsiteX11" fmla="*/ 77787 w 827119"/>
              <a:gd name="connsiteY11" fmla="*/ 376374 h 422625"/>
              <a:gd name="connsiteX12" fmla="*/ 14287 w 827119"/>
              <a:gd name="connsiteY12" fmla="*/ 401774 h 422625"/>
              <a:gd name="connsiteX13" fmla="*/ 1587 w 827119"/>
              <a:gd name="connsiteY13" fmla="*/ 122374 h 422625"/>
              <a:gd name="connsiteX14" fmla="*/ 39687 w 827119"/>
              <a:gd name="connsiteY14" fmla="*/ 223974 h 422625"/>
              <a:gd name="connsiteX15" fmla="*/ 204787 w 827119"/>
              <a:gd name="connsiteY15" fmla="*/ 169999 h 422625"/>
              <a:gd name="connsiteX16" fmla="*/ 23812 w 827119"/>
              <a:gd name="connsiteY16" fmla="*/ 331924 h 4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7119" h="422625">
                <a:moveTo>
                  <a:pt x="23812" y="331924"/>
                </a:moveTo>
                <a:cubicBezTo>
                  <a:pt x="40216" y="326103"/>
                  <a:pt x="275695" y="164707"/>
                  <a:pt x="303212" y="135074"/>
                </a:cubicBezTo>
                <a:cubicBezTo>
                  <a:pt x="330729" y="105441"/>
                  <a:pt x="118004" y="175820"/>
                  <a:pt x="188912" y="154124"/>
                </a:cubicBezTo>
                <a:cubicBezTo>
                  <a:pt x="259820" y="132428"/>
                  <a:pt x="651404" y="23949"/>
                  <a:pt x="728662" y="4899"/>
                </a:cubicBezTo>
                <a:cubicBezTo>
                  <a:pt x="805920" y="-14151"/>
                  <a:pt x="636058" y="27653"/>
                  <a:pt x="652462" y="39824"/>
                </a:cubicBezTo>
                <a:cubicBezTo>
                  <a:pt x="668866" y="51995"/>
                  <a:pt x="829733" y="64166"/>
                  <a:pt x="827087" y="77924"/>
                </a:cubicBezTo>
                <a:cubicBezTo>
                  <a:pt x="824441" y="91682"/>
                  <a:pt x="656166" y="113907"/>
                  <a:pt x="636587" y="122374"/>
                </a:cubicBezTo>
                <a:cubicBezTo>
                  <a:pt x="617008" y="130841"/>
                  <a:pt x="715962" y="123432"/>
                  <a:pt x="709612" y="128724"/>
                </a:cubicBezTo>
                <a:cubicBezTo>
                  <a:pt x="703262" y="134016"/>
                  <a:pt x="660929" y="145657"/>
                  <a:pt x="598487" y="154124"/>
                </a:cubicBezTo>
                <a:cubicBezTo>
                  <a:pt x="536045" y="162591"/>
                  <a:pt x="375708" y="176878"/>
                  <a:pt x="334962" y="179524"/>
                </a:cubicBezTo>
                <a:cubicBezTo>
                  <a:pt x="294216" y="182170"/>
                  <a:pt x="396875" y="137191"/>
                  <a:pt x="354012" y="169999"/>
                </a:cubicBezTo>
                <a:cubicBezTo>
                  <a:pt x="311150" y="202807"/>
                  <a:pt x="134408" y="337745"/>
                  <a:pt x="77787" y="376374"/>
                </a:cubicBezTo>
                <a:cubicBezTo>
                  <a:pt x="21166" y="415003"/>
                  <a:pt x="26987" y="444107"/>
                  <a:pt x="14287" y="401774"/>
                </a:cubicBezTo>
                <a:cubicBezTo>
                  <a:pt x="1587" y="359441"/>
                  <a:pt x="-2646" y="152007"/>
                  <a:pt x="1587" y="122374"/>
                </a:cubicBezTo>
                <a:cubicBezTo>
                  <a:pt x="5820" y="92741"/>
                  <a:pt x="5820" y="216036"/>
                  <a:pt x="39687" y="223974"/>
                </a:cubicBezTo>
                <a:cubicBezTo>
                  <a:pt x="73554" y="231911"/>
                  <a:pt x="202670" y="156241"/>
                  <a:pt x="204787" y="169999"/>
                </a:cubicBezTo>
                <a:cubicBezTo>
                  <a:pt x="206904" y="183757"/>
                  <a:pt x="7408" y="337745"/>
                  <a:pt x="23812" y="33192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3FD82B2-D539-46B6-7D60-2216631FDC00}"/>
              </a:ext>
            </a:extLst>
          </p:cNvPr>
          <p:cNvSpPr/>
          <p:nvPr/>
        </p:nvSpPr>
        <p:spPr>
          <a:xfrm>
            <a:off x="4000222" y="3701299"/>
            <a:ext cx="749583" cy="405854"/>
          </a:xfrm>
          <a:custGeom>
            <a:avLst/>
            <a:gdLst>
              <a:gd name="connsiteX0" fmla="*/ 298728 w 749583"/>
              <a:gd name="connsiteY0" fmla="*/ 751 h 405854"/>
              <a:gd name="connsiteX1" fmla="*/ 114578 w 749583"/>
              <a:gd name="connsiteY1" fmla="*/ 115051 h 405854"/>
              <a:gd name="connsiteX2" fmla="*/ 6628 w 749583"/>
              <a:gd name="connsiteY2" fmla="*/ 184901 h 405854"/>
              <a:gd name="connsiteX3" fmla="*/ 32028 w 749583"/>
              <a:gd name="connsiteY3" fmla="*/ 188076 h 405854"/>
              <a:gd name="connsiteX4" fmla="*/ 278 w 749583"/>
              <a:gd name="connsiteY4" fmla="*/ 403976 h 405854"/>
              <a:gd name="connsiteX5" fmla="*/ 54253 w 749583"/>
              <a:gd name="connsiteY5" fmla="*/ 296026 h 405854"/>
              <a:gd name="connsiteX6" fmla="*/ 3453 w 749583"/>
              <a:gd name="connsiteY6" fmla="*/ 350001 h 405854"/>
              <a:gd name="connsiteX7" fmla="*/ 159028 w 749583"/>
              <a:gd name="connsiteY7" fmla="*/ 327776 h 405854"/>
              <a:gd name="connsiteX8" fmla="*/ 130453 w 749583"/>
              <a:gd name="connsiteY8" fmla="*/ 315076 h 405854"/>
              <a:gd name="connsiteX9" fmla="*/ 298728 w 749583"/>
              <a:gd name="connsiteY9" fmla="*/ 134101 h 405854"/>
              <a:gd name="connsiteX10" fmla="*/ 524153 w 749583"/>
              <a:gd name="connsiteY10" fmla="*/ 127751 h 405854"/>
              <a:gd name="connsiteX11" fmla="*/ 749578 w 749583"/>
              <a:gd name="connsiteY11" fmla="*/ 127751 h 405854"/>
              <a:gd name="connsiteX12" fmla="*/ 530503 w 749583"/>
              <a:gd name="connsiteY12" fmla="*/ 111876 h 405854"/>
              <a:gd name="connsiteX13" fmla="*/ 359053 w 749583"/>
              <a:gd name="connsiteY13" fmla="*/ 70601 h 405854"/>
              <a:gd name="connsiteX14" fmla="*/ 238403 w 749583"/>
              <a:gd name="connsiteY14" fmla="*/ 102351 h 405854"/>
              <a:gd name="connsiteX15" fmla="*/ 98703 w 749583"/>
              <a:gd name="connsiteY15" fmla="*/ 175376 h 405854"/>
              <a:gd name="connsiteX16" fmla="*/ 298728 w 749583"/>
              <a:gd name="connsiteY16" fmla="*/ 751 h 40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9583" h="405854">
                <a:moveTo>
                  <a:pt x="298728" y="751"/>
                </a:moveTo>
                <a:cubicBezTo>
                  <a:pt x="301374" y="-9303"/>
                  <a:pt x="163261" y="84359"/>
                  <a:pt x="114578" y="115051"/>
                </a:cubicBezTo>
                <a:cubicBezTo>
                  <a:pt x="65895" y="145743"/>
                  <a:pt x="6628" y="184901"/>
                  <a:pt x="6628" y="184901"/>
                </a:cubicBezTo>
                <a:cubicBezTo>
                  <a:pt x="-7130" y="197072"/>
                  <a:pt x="33086" y="151564"/>
                  <a:pt x="32028" y="188076"/>
                </a:cubicBezTo>
                <a:cubicBezTo>
                  <a:pt x="30970" y="224588"/>
                  <a:pt x="-3426" y="385984"/>
                  <a:pt x="278" y="403976"/>
                </a:cubicBezTo>
                <a:cubicBezTo>
                  <a:pt x="3982" y="421968"/>
                  <a:pt x="53724" y="305022"/>
                  <a:pt x="54253" y="296026"/>
                </a:cubicBezTo>
                <a:cubicBezTo>
                  <a:pt x="54782" y="287030"/>
                  <a:pt x="-14009" y="344709"/>
                  <a:pt x="3453" y="350001"/>
                </a:cubicBezTo>
                <a:cubicBezTo>
                  <a:pt x="20915" y="355293"/>
                  <a:pt x="137861" y="333597"/>
                  <a:pt x="159028" y="327776"/>
                </a:cubicBezTo>
                <a:cubicBezTo>
                  <a:pt x="180195" y="321955"/>
                  <a:pt x="107170" y="347355"/>
                  <a:pt x="130453" y="315076"/>
                </a:cubicBezTo>
                <a:cubicBezTo>
                  <a:pt x="153736" y="282797"/>
                  <a:pt x="233111" y="165322"/>
                  <a:pt x="298728" y="134101"/>
                </a:cubicBezTo>
                <a:cubicBezTo>
                  <a:pt x="364345" y="102880"/>
                  <a:pt x="449011" y="128809"/>
                  <a:pt x="524153" y="127751"/>
                </a:cubicBezTo>
                <a:cubicBezTo>
                  <a:pt x="599295" y="126693"/>
                  <a:pt x="748520" y="130397"/>
                  <a:pt x="749578" y="127751"/>
                </a:cubicBezTo>
                <a:cubicBezTo>
                  <a:pt x="750636" y="125105"/>
                  <a:pt x="595590" y="121401"/>
                  <a:pt x="530503" y="111876"/>
                </a:cubicBezTo>
                <a:cubicBezTo>
                  <a:pt x="465416" y="102351"/>
                  <a:pt x="407736" y="72188"/>
                  <a:pt x="359053" y="70601"/>
                </a:cubicBezTo>
                <a:cubicBezTo>
                  <a:pt x="310370" y="69014"/>
                  <a:pt x="281795" y="84889"/>
                  <a:pt x="238403" y="102351"/>
                </a:cubicBezTo>
                <a:cubicBezTo>
                  <a:pt x="195011" y="119813"/>
                  <a:pt x="91824" y="186488"/>
                  <a:pt x="98703" y="175376"/>
                </a:cubicBezTo>
                <a:cubicBezTo>
                  <a:pt x="105582" y="164264"/>
                  <a:pt x="296082" y="10805"/>
                  <a:pt x="298728" y="75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994B24D-0006-9FA5-78C1-0ADA55CD8DBC}"/>
              </a:ext>
            </a:extLst>
          </p:cNvPr>
          <p:cNvSpPr/>
          <p:nvPr/>
        </p:nvSpPr>
        <p:spPr>
          <a:xfrm>
            <a:off x="4188811" y="3735271"/>
            <a:ext cx="563923" cy="116900"/>
          </a:xfrm>
          <a:custGeom>
            <a:avLst/>
            <a:gdLst>
              <a:gd name="connsiteX0" fmla="*/ 40730 w 563923"/>
              <a:gd name="connsiteY0" fmla="*/ 0 h 116900"/>
              <a:gd name="connsiteX1" fmla="*/ 443208 w 563923"/>
              <a:gd name="connsiteY1" fmla="*/ 38836 h 116900"/>
              <a:gd name="connsiteX2" fmla="*/ 386720 w 563923"/>
              <a:gd name="connsiteY2" fmla="*/ 42366 h 116900"/>
              <a:gd name="connsiteX3" fmla="*/ 559714 w 563923"/>
              <a:gd name="connsiteY3" fmla="*/ 112976 h 116900"/>
              <a:gd name="connsiteX4" fmla="*/ 489104 w 563923"/>
              <a:gd name="connsiteY4" fmla="*/ 102385 h 116900"/>
              <a:gd name="connsiteX5" fmla="*/ 256091 w 563923"/>
              <a:gd name="connsiteY5" fmla="*/ 56488 h 116900"/>
              <a:gd name="connsiteX6" fmla="*/ 1895 w 563923"/>
              <a:gd name="connsiteY6" fmla="*/ 67080 h 116900"/>
              <a:gd name="connsiteX7" fmla="*/ 136054 w 563923"/>
              <a:gd name="connsiteY7" fmla="*/ 67080 h 116900"/>
              <a:gd name="connsiteX8" fmla="*/ 40730 w 563923"/>
              <a:gd name="connsiteY8" fmla="*/ 0 h 11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923" h="116900">
                <a:moveTo>
                  <a:pt x="40730" y="0"/>
                </a:moveTo>
                <a:lnTo>
                  <a:pt x="443208" y="38836"/>
                </a:lnTo>
                <a:cubicBezTo>
                  <a:pt x="500873" y="45897"/>
                  <a:pt x="367302" y="30009"/>
                  <a:pt x="386720" y="42366"/>
                </a:cubicBezTo>
                <a:cubicBezTo>
                  <a:pt x="406138" y="54723"/>
                  <a:pt x="542650" y="102973"/>
                  <a:pt x="559714" y="112976"/>
                </a:cubicBezTo>
                <a:cubicBezTo>
                  <a:pt x="576778" y="122979"/>
                  <a:pt x="539708" y="111800"/>
                  <a:pt x="489104" y="102385"/>
                </a:cubicBezTo>
                <a:cubicBezTo>
                  <a:pt x="438500" y="92970"/>
                  <a:pt x="337293" y="62372"/>
                  <a:pt x="256091" y="56488"/>
                </a:cubicBezTo>
                <a:cubicBezTo>
                  <a:pt x="174890" y="50604"/>
                  <a:pt x="21901" y="65315"/>
                  <a:pt x="1895" y="67080"/>
                </a:cubicBezTo>
                <a:cubicBezTo>
                  <a:pt x="-18111" y="68845"/>
                  <a:pt x="126639" y="75318"/>
                  <a:pt x="136054" y="67080"/>
                </a:cubicBezTo>
                <a:cubicBezTo>
                  <a:pt x="145469" y="58842"/>
                  <a:pt x="-10462" y="4707"/>
                  <a:pt x="40730" y="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08ED955-F0AD-270A-9DF4-9B5FFEE2E688}"/>
              </a:ext>
            </a:extLst>
          </p:cNvPr>
          <p:cNvSpPr/>
          <p:nvPr/>
        </p:nvSpPr>
        <p:spPr>
          <a:xfrm>
            <a:off x="3950716" y="3444612"/>
            <a:ext cx="643807" cy="336851"/>
          </a:xfrm>
          <a:custGeom>
            <a:avLst/>
            <a:gdLst>
              <a:gd name="connsiteX0" fmla="*/ 2159 w 643807"/>
              <a:gd name="connsiteY0" fmla="*/ 336813 h 336851"/>
              <a:gd name="connsiteX1" fmla="*/ 33909 w 643807"/>
              <a:gd name="connsiteY1" fmla="*/ 174888 h 336851"/>
              <a:gd name="connsiteX2" fmla="*/ 87884 w 643807"/>
              <a:gd name="connsiteY2" fmla="*/ 12963 h 336851"/>
              <a:gd name="connsiteX3" fmla="*/ 72009 w 643807"/>
              <a:gd name="connsiteY3" fmla="*/ 85988 h 336851"/>
              <a:gd name="connsiteX4" fmla="*/ 170434 w 643807"/>
              <a:gd name="connsiteY4" fmla="*/ 35188 h 336851"/>
              <a:gd name="connsiteX5" fmla="*/ 154559 w 643807"/>
              <a:gd name="connsiteY5" fmla="*/ 92338 h 336851"/>
              <a:gd name="connsiteX6" fmla="*/ 265684 w 643807"/>
              <a:gd name="connsiteY6" fmla="*/ 25663 h 336851"/>
              <a:gd name="connsiteX7" fmla="*/ 237109 w 643807"/>
              <a:gd name="connsiteY7" fmla="*/ 22488 h 336851"/>
              <a:gd name="connsiteX8" fmla="*/ 516509 w 643807"/>
              <a:gd name="connsiteY8" fmla="*/ 12963 h 336851"/>
              <a:gd name="connsiteX9" fmla="*/ 478409 w 643807"/>
              <a:gd name="connsiteY9" fmla="*/ 3438 h 336851"/>
              <a:gd name="connsiteX10" fmla="*/ 643509 w 643807"/>
              <a:gd name="connsiteY10" fmla="*/ 76463 h 336851"/>
              <a:gd name="connsiteX11" fmla="*/ 516509 w 643807"/>
              <a:gd name="connsiteY11" fmla="*/ 82813 h 336851"/>
              <a:gd name="connsiteX12" fmla="*/ 424434 w 643807"/>
              <a:gd name="connsiteY12" fmla="*/ 101863 h 336851"/>
              <a:gd name="connsiteX13" fmla="*/ 605409 w 643807"/>
              <a:gd name="connsiteY13" fmla="*/ 111388 h 336851"/>
              <a:gd name="connsiteX14" fmla="*/ 459359 w 643807"/>
              <a:gd name="connsiteY14" fmla="*/ 114563 h 336851"/>
              <a:gd name="connsiteX15" fmla="*/ 233934 w 643807"/>
              <a:gd name="connsiteY15" fmla="*/ 130438 h 336851"/>
              <a:gd name="connsiteX16" fmla="*/ 214884 w 643807"/>
              <a:gd name="connsiteY16" fmla="*/ 133613 h 336851"/>
              <a:gd name="connsiteX17" fmla="*/ 278384 w 643807"/>
              <a:gd name="connsiteY17" fmla="*/ 165363 h 336851"/>
              <a:gd name="connsiteX18" fmla="*/ 164084 w 643807"/>
              <a:gd name="connsiteY18" fmla="*/ 174888 h 336851"/>
              <a:gd name="connsiteX19" fmla="*/ 113284 w 643807"/>
              <a:gd name="connsiteY19" fmla="*/ 203463 h 336851"/>
              <a:gd name="connsiteX20" fmla="*/ 135509 w 643807"/>
              <a:gd name="connsiteY20" fmla="*/ 159013 h 336851"/>
              <a:gd name="connsiteX21" fmla="*/ 81534 w 643807"/>
              <a:gd name="connsiteY21" fmla="*/ 228863 h 336851"/>
              <a:gd name="connsiteX22" fmla="*/ 94234 w 643807"/>
              <a:gd name="connsiteY22" fmla="*/ 190763 h 336851"/>
              <a:gd name="connsiteX23" fmla="*/ 2159 w 643807"/>
              <a:gd name="connsiteY23" fmla="*/ 336813 h 33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3807" h="336851">
                <a:moveTo>
                  <a:pt x="2159" y="336813"/>
                </a:moveTo>
                <a:cubicBezTo>
                  <a:pt x="-7895" y="334167"/>
                  <a:pt x="19622" y="228863"/>
                  <a:pt x="33909" y="174888"/>
                </a:cubicBezTo>
                <a:cubicBezTo>
                  <a:pt x="48197" y="120913"/>
                  <a:pt x="81534" y="27780"/>
                  <a:pt x="87884" y="12963"/>
                </a:cubicBezTo>
                <a:cubicBezTo>
                  <a:pt x="94234" y="-1854"/>
                  <a:pt x="58251" y="82284"/>
                  <a:pt x="72009" y="85988"/>
                </a:cubicBezTo>
                <a:cubicBezTo>
                  <a:pt x="85767" y="89692"/>
                  <a:pt x="156676" y="34130"/>
                  <a:pt x="170434" y="35188"/>
                </a:cubicBezTo>
                <a:cubicBezTo>
                  <a:pt x="184192" y="36246"/>
                  <a:pt x="138684" y="93925"/>
                  <a:pt x="154559" y="92338"/>
                </a:cubicBezTo>
                <a:cubicBezTo>
                  <a:pt x="170434" y="90750"/>
                  <a:pt x="251926" y="37305"/>
                  <a:pt x="265684" y="25663"/>
                </a:cubicBezTo>
                <a:cubicBezTo>
                  <a:pt x="279442" y="14021"/>
                  <a:pt x="195305" y="24605"/>
                  <a:pt x="237109" y="22488"/>
                </a:cubicBezTo>
                <a:cubicBezTo>
                  <a:pt x="278913" y="20371"/>
                  <a:pt x="476292" y="16138"/>
                  <a:pt x="516509" y="12963"/>
                </a:cubicBezTo>
                <a:cubicBezTo>
                  <a:pt x="556726" y="9788"/>
                  <a:pt x="457242" y="-7145"/>
                  <a:pt x="478409" y="3438"/>
                </a:cubicBezTo>
                <a:cubicBezTo>
                  <a:pt x="499576" y="14021"/>
                  <a:pt x="637159" y="63234"/>
                  <a:pt x="643509" y="76463"/>
                </a:cubicBezTo>
                <a:cubicBezTo>
                  <a:pt x="649859" y="89692"/>
                  <a:pt x="553022" y="78580"/>
                  <a:pt x="516509" y="82813"/>
                </a:cubicBezTo>
                <a:cubicBezTo>
                  <a:pt x="479997" y="87046"/>
                  <a:pt x="409617" y="97100"/>
                  <a:pt x="424434" y="101863"/>
                </a:cubicBezTo>
                <a:cubicBezTo>
                  <a:pt x="439251" y="106626"/>
                  <a:pt x="599588" y="109271"/>
                  <a:pt x="605409" y="111388"/>
                </a:cubicBezTo>
                <a:cubicBezTo>
                  <a:pt x="611230" y="113505"/>
                  <a:pt x="521272" y="111388"/>
                  <a:pt x="459359" y="114563"/>
                </a:cubicBezTo>
                <a:cubicBezTo>
                  <a:pt x="397446" y="117738"/>
                  <a:pt x="274680" y="127263"/>
                  <a:pt x="233934" y="130438"/>
                </a:cubicBezTo>
                <a:cubicBezTo>
                  <a:pt x="193188" y="133613"/>
                  <a:pt x="207476" y="127792"/>
                  <a:pt x="214884" y="133613"/>
                </a:cubicBezTo>
                <a:cubicBezTo>
                  <a:pt x="222292" y="139434"/>
                  <a:pt x="286851" y="158484"/>
                  <a:pt x="278384" y="165363"/>
                </a:cubicBezTo>
                <a:cubicBezTo>
                  <a:pt x="269917" y="172242"/>
                  <a:pt x="191601" y="168538"/>
                  <a:pt x="164084" y="174888"/>
                </a:cubicBezTo>
                <a:cubicBezTo>
                  <a:pt x="136567" y="181238"/>
                  <a:pt x="118046" y="206109"/>
                  <a:pt x="113284" y="203463"/>
                </a:cubicBezTo>
                <a:cubicBezTo>
                  <a:pt x="108522" y="200817"/>
                  <a:pt x="140801" y="154780"/>
                  <a:pt x="135509" y="159013"/>
                </a:cubicBezTo>
                <a:cubicBezTo>
                  <a:pt x="130217" y="163246"/>
                  <a:pt x="88413" y="223571"/>
                  <a:pt x="81534" y="228863"/>
                </a:cubicBezTo>
                <a:cubicBezTo>
                  <a:pt x="74655" y="234155"/>
                  <a:pt x="106405" y="177534"/>
                  <a:pt x="94234" y="190763"/>
                </a:cubicBezTo>
                <a:cubicBezTo>
                  <a:pt x="82063" y="203992"/>
                  <a:pt x="12213" y="339459"/>
                  <a:pt x="2159" y="3368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8159E312-22FF-5FCC-113B-0CA2C5761AE9}"/>
              </a:ext>
            </a:extLst>
          </p:cNvPr>
          <p:cNvSpPr/>
          <p:nvPr/>
        </p:nvSpPr>
        <p:spPr>
          <a:xfrm>
            <a:off x="4958034" y="2974524"/>
            <a:ext cx="855097" cy="437679"/>
          </a:xfrm>
          <a:custGeom>
            <a:avLst/>
            <a:gdLst>
              <a:gd name="connsiteX0" fmla="*/ 80691 w 855097"/>
              <a:gd name="connsiteY0" fmla="*/ 175076 h 437679"/>
              <a:gd name="connsiteX1" fmla="*/ 74341 w 855097"/>
              <a:gd name="connsiteY1" fmla="*/ 305251 h 437679"/>
              <a:gd name="connsiteX2" fmla="*/ 1316 w 855097"/>
              <a:gd name="connsiteY2" fmla="*/ 435426 h 437679"/>
              <a:gd name="connsiteX3" fmla="*/ 42591 w 855097"/>
              <a:gd name="connsiteY3" fmla="*/ 384626 h 437679"/>
              <a:gd name="connsiteX4" fmla="*/ 220391 w 855097"/>
              <a:gd name="connsiteY4" fmla="*/ 343351 h 437679"/>
              <a:gd name="connsiteX5" fmla="*/ 179116 w 855097"/>
              <a:gd name="connsiteY5" fmla="*/ 362401 h 437679"/>
              <a:gd name="connsiteX6" fmla="*/ 360091 w 855097"/>
              <a:gd name="connsiteY6" fmla="*/ 238576 h 437679"/>
              <a:gd name="connsiteX7" fmla="*/ 312466 w 855097"/>
              <a:gd name="connsiteY7" fmla="*/ 270326 h 437679"/>
              <a:gd name="connsiteX8" fmla="*/ 439466 w 855097"/>
              <a:gd name="connsiteY8" fmla="*/ 162376 h 437679"/>
              <a:gd name="connsiteX9" fmla="*/ 436291 w 855097"/>
              <a:gd name="connsiteY9" fmla="*/ 200476 h 437679"/>
              <a:gd name="connsiteX10" fmla="*/ 541066 w 855097"/>
              <a:gd name="connsiteY10" fmla="*/ 127451 h 437679"/>
              <a:gd name="connsiteX11" fmla="*/ 671241 w 855097"/>
              <a:gd name="connsiteY11" fmla="*/ 86176 h 437679"/>
              <a:gd name="connsiteX12" fmla="*/ 525191 w 855097"/>
              <a:gd name="connsiteY12" fmla="*/ 121101 h 437679"/>
              <a:gd name="connsiteX13" fmla="*/ 852216 w 855097"/>
              <a:gd name="connsiteY13" fmla="*/ 95701 h 437679"/>
              <a:gd name="connsiteX14" fmla="*/ 687116 w 855097"/>
              <a:gd name="connsiteY14" fmla="*/ 89351 h 437679"/>
              <a:gd name="connsiteX15" fmla="*/ 725216 w 855097"/>
              <a:gd name="connsiteY15" fmla="*/ 9976 h 437679"/>
              <a:gd name="connsiteX16" fmla="*/ 585516 w 855097"/>
              <a:gd name="connsiteY16" fmla="*/ 19501 h 437679"/>
              <a:gd name="connsiteX17" fmla="*/ 360091 w 855097"/>
              <a:gd name="connsiteY17" fmla="*/ 9976 h 437679"/>
              <a:gd name="connsiteX18" fmla="*/ 642666 w 855097"/>
              <a:gd name="connsiteY18" fmla="*/ 3626 h 437679"/>
              <a:gd name="connsiteX19" fmla="*/ 414066 w 855097"/>
              <a:gd name="connsiteY19" fmla="*/ 70301 h 437679"/>
              <a:gd name="connsiteX20" fmla="*/ 223566 w 855097"/>
              <a:gd name="connsiteY20" fmla="*/ 102051 h 437679"/>
              <a:gd name="connsiteX21" fmla="*/ 388666 w 855097"/>
              <a:gd name="connsiteY21" fmla="*/ 95701 h 437679"/>
              <a:gd name="connsiteX22" fmla="*/ 264841 w 855097"/>
              <a:gd name="connsiteY22" fmla="*/ 130626 h 437679"/>
              <a:gd name="connsiteX23" fmla="*/ 150541 w 855097"/>
              <a:gd name="connsiteY23" fmla="*/ 232226 h 437679"/>
              <a:gd name="connsiteX24" fmla="*/ 147366 w 855097"/>
              <a:gd name="connsiteY24" fmla="*/ 184601 h 437679"/>
              <a:gd name="connsiteX25" fmla="*/ 134666 w 855097"/>
              <a:gd name="connsiteY25" fmla="*/ 267151 h 437679"/>
              <a:gd name="connsiteX26" fmla="*/ 80691 w 855097"/>
              <a:gd name="connsiteY26" fmla="*/ 175076 h 4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55097" h="437679">
                <a:moveTo>
                  <a:pt x="80691" y="175076"/>
                </a:moveTo>
                <a:cubicBezTo>
                  <a:pt x="70637" y="181426"/>
                  <a:pt x="87570" y="261859"/>
                  <a:pt x="74341" y="305251"/>
                </a:cubicBezTo>
                <a:cubicBezTo>
                  <a:pt x="61112" y="348643"/>
                  <a:pt x="6608" y="422197"/>
                  <a:pt x="1316" y="435426"/>
                </a:cubicBezTo>
                <a:cubicBezTo>
                  <a:pt x="-3976" y="448655"/>
                  <a:pt x="6079" y="399972"/>
                  <a:pt x="42591" y="384626"/>
                </a:cubicBezTo>
                <a:cubicBezTo>
                  <a:pt x="79103" y="369280"/>
                  <a:pt x="197637" y="347055"/>
                  <a:pt x="220391" y="343351"/>
                </a:cubicBezTo>
                <a:cubicBezTo>
                  <a:pt x="243145" y="339647"/>
                  <a:pt x="155833" y="379864"/>
                  <a:pt x="179116" y="362401"/>
                </a:cubicBezTo>
                <a:cubicBezTo>
                  <a:pt x="202399" y="344939"/>
                  <a:pt x="337866" y="253922"/>
                  <a:pt x="360091" y="238576"/>
                </a:cubicBezTo>
                <a:cubicBezTo>
                  <a:pt x="382316" y="223230"/>
                  <a:pt x="299237" y="283026"/>
                  <a:pt x="312466" y="270326"/>
                </a:cubicBezTo>
                <a:cubicBezTo>
                  <a:pt x="325695" y="257626"/>
                  <a:pt x="418829" y="174018"/>
                  <a:pt x="439466" y="162376"/>
                </a:cubicBezTo>
                <a:cubicBezTo>
                  <a:pt x="460103" y="150734"/>
                  <a:pt x="419358" y="206297"/>
                  <a:pt x="436291" y="200476"/>
                </a:cubicBezTo>
                <a:cubicBezTo>
                  <a:pt x="453224" y="194655"/>
                  <a:pt x="501908" y="146501"/>
                  <a:pt x="541066" y="127451"/>
                </a:cubicBezTo>
                <a:cubicBezTo>
                  <a:pt x="580224" y="108401"/>
                  <a:pt x="673887" y="87234"/>
                  <a:pt x="671241" y="86176"/>
                </a:cubicBezTo>
                <a:cubicBezTo>
                  <a:pt x="668595" y="85118"/>
                  <a:pt x="495029" y="119514"/>
                  <a:pt x="525191" y="121101"/>
                </a:cubicBezTo>
                <a:cubicBezTo>
                  <a:pt x="555353" y="122688"/>
                  <a:pt x="825229" y="100993"/>
                  <a:pt x="852216" y="95701"/>
                </a:cubicBezTo>
                <a:cubicBezTo>
                  <a:pt x="879204" y="90409"/>
                  <a:pt x="708283" y="103638"/>
                  <a:pt x="687116" y="89351"/>
                </a:cubicBezTo>
                <a:cubicBezTo>
                  <a:pt x="665949" y="75063"/>
                  <a:pt x="742149" y="21618"/>
                  <a:pt x="725216" y="9976"/>
                </a:cubicBezTo>
                <a:cubicBezTo>
                  <a:pt x="708283" y="-1666"/>
                  <a:pt x="646370" y="19501"/>
                  <a:pt x="585516" y="19501"/>
                </a:cubicBezTo>
                <a:cubicBezTo>
                  <a:pt x="524662" y="19501"/>
                  <a:pt x="350566" y="12622"/>
                  <a:pt x="360091" y="9976"/>
                </a:cubicBezTo>
                <a:cubicBezTo>
                  <a:pt x="369616" y="7330"/>
                  <a:pt x="633670" y="-6428"/>
                  <a:pt x="642666" y="3626"/>
                </a:cubicBezTo>
                <a:cubicBezTo>
                  <a:pt x="651662" y="13680"/>
                  <a:pt x="483916" y="53897"/>
                  <a:pt x="414066" y="70301"/>
                </a:cubicBezTo>
                <a:cubicBezTo>
                  <a:pt x="344216" y="86705"/>
                  <a:pt x="227799" y="97818"/>
                  <a:pt x="223566" y="102051"/>
                </a:cubicBezTo>
                <a:cubicBezTo>
                  <a:pt x="219333" y="106284"/>
                  <a:pt x="381787" y="90939"/>
                  <a:pt x="388666" y="95701"/>
                </a:cubicBezTo>
                <a:cubicBezTo>
                  <a:pt x="395545" y="100463"/>
                  <a:pt x="304528" y="107872"/>
                  <a:pt x="264841" y="130626"/>
                </a:cubicBezTo>
                <a:cubicBezTo>
                  <a:pt x="225154" y="153380"/>
                  <a:pt x="170120" y="223230"/>
                  <a:pt x="150541" y="232226"/>
                </a:cubicBezTo>
                <a:cubicBezTo>
                  <a:pt x="130962" y="241222"/>
                  <a:pt x="150012" y="178780"/>
                  <a:pt x="147366" y="184601"/>
                </a:cubicBezTo>
                <a:cubicBezTo>
                  <a:pt x="144720" y="190422"/>
                  <a:pt x="142603" y="265034"/>
                  <a:pt x="134666" y="267151"/>
                </a:cubicBezTo>
                <a:cubicBezTo>
                  <a:pt x="126729" y="269268"/>
                  <a:pt x="90745" y="168726"/>
                  <a:pt x="80691" y="17507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EE1F9C3D-8FFF-629C-4B50-0402EC968C3A}"/>
              </a:ext>
            </a:extLst>
          </p:cNvPr>
          <p:cNvSpPr/>
          <p:nvPr/>
        </p:nvSpPr>
        <p:spPr>
          <a:xfrm>
            <a:off x="4747359" y="2320844"/>
            <a:ext cx="1071785" cy="709606"/>
          </a:xfrm>
          <a:custGeom>
            <a:avLst/>
            <a:gdLst>
              <a:gd name="connsiteX0" fmla="*/ 161261 w 1071785"/>
              <a:gd name="connsiteY0" fmla="*/ 325 h 709606"/>
              <a:gd name="connsiteX1" fmla="*/ 658654 w 1071785"/>
              <a:gd name="connsiteY1" fmla="*/ 241486 h 709606"/>
              <a:gd name="connsiteX2" fmla="*/ 648606 w 1071785"/>
              <a:gd name="connsiteY2" fmla="*/ 266607 h 709606"/>
              <a:gd name="connsiteX3" fmla="*/ 1000298 w 1071785"/>
              <a:gd name="connsiteY3" fmla="*/ 462549 h 709606"/>
              <a:gd name="connsiteX4" fmla="*/ 1040492 w 1071785"/>
              <a:gd name="connsiteY4" fmla="*/ 703710 h 709606"/>
              <a:gd name="connsiteX5" fmla="*/ 1025419 w 1071785"/>
              <a:gd name="connsiteY5" fmla="*/ 608251 h 709606"/>
              <a:gd name="connsiteX6" fmla="*/ 487832 w 1071785"/>
              <a:gd name="connsiteY6" fmla="*/ 311824 h 709606"/>
              <a:gd name="connsiteX7" fmla="*/ 462711 w 1071785"/>
              <a:gd name="connsiteY7" fmla="*/ 336945 h 709606"/>
              <a:gd name="connsiteX8" fmla="*/ 507929 w 1071785"/>
              <a:gd name="connsiteY8" fmla="*/ 372114 h 709606"/>
              <a:gd name="connsiteX9" fmla="*/ 5511 w 1071785"/>
              <a:gd name="connsiteY9" fmla="*/ 70664 h 709606"/>
              <a:gd name="connsiteX10" fmla="*/ 236623 w 1071785"/>
              <a:gd name="connsiteY10" fmla="*/ 186220 h 709606"/>
              <a:gd name="connsiteX11" fmla="*/ 161261 w 1071785"/>
              <a:gd name="connsiteY11" fmla="*/ 325 h 709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1785" h="709606">
                <a:moveTo>
                  <a:pt x="161261" y="325"/>
                </a:moveTo>
                <a:cubicBezTo>
                  <a:pt x="231600" y="9536"/>
                  <a:pt x="577430" y="197106"/>
                  <a:pt x="658654" y="241486"/>
                </a:cubicBezTo>
                <a:cubicBezTo>
                  <a:pt x="739878" y="285866"/>
                  <a:pt x="591665" y="229763"/>
                  <a:pt x="648606" y="266607"/>
                </a:cubicBezTo>
                <a:cubicBezTo>
                  <a:pt x="705547" y="303451"/>
                  <a:pt x="934984" y="389699"/>
                  <a:pt x="1000298" y="462549"/>
                </a:cubicBezTo>
                <a:cubicBezTo>
                  <a:pt x="1065612" y="535399"/>
                  <a:pt x="1036305" y="679426"/>
                  <a:pt x="1040492" y="703710"/>
                </a:cubicBezTo>
                <a:cubicBezTo>
                  <a:pt x="1044679" y="727994"/>
                  <a:pt x="1117529" y="673565"/>
                  <a:pt x="1025419" y="608251"/>
                </a:cubicBezTo>
                <a:cubicBezTo>
                  <a:pt x="933309" y="542937"/>
                  <a:pt x="581617" y="357042"/>
                  <a:pt x="487832" y="311824"/>
                </a:cubicBezTo>
                <a:cubicBezTo>
                  <a:pt x="394047" y="266606"/>
                  <a:pt x="459362" y="326897"/>
                  <a:pt x="462711" y="336945"/>
                </a:cubicBezTo>
                <a:cubicBezTo>
                  <a:pt x="466060" y="346993"/>
                  <a:pt x="584129" y="416494"/>
                  <a:pt x="507929" y="372114"/>
                </a:cubicBezTo>
                <a:cubicBezTo>
                  <a:pt x="431729" y="327734"/>
                  <a:pt x="50729" y="101646"/>
                  <a:pt x="5511" y="70664"/>
                </a:cubicBezTo>
                <a:cubicBezTo>
                  <a:pt x="-39707" y="39682"/>
                  <a:pt x="207315" y="192082"/>
                  <a:pt x="236623" y="186220"/>
                </a:cubicBezTo>
                <a:cubicBezTo>
                  <a:pt x="265931" y="180358"/>
                  <a:pt x="90922" y="-8886"/>
                  <a:pt x="161261" y="325"/>
                </a:cubicBezTo>
                <a:close/>
              </a:path>
            </a:pathLst>
          </a:cu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C72590CA-C30B-028F-341D-2DAFE4BCCB67}"/>
              </a:ext>
            </a:extLst>
          </p:cNvPr>
          <p:cNvSpPr/>
          <p:nvPr/>
        </p:nvSpPr>
        <p:spPr>
          <a:xfrm>
            <a:off x="4256223" y="2158659"/>
            <a:ext cx="865417" cy="813365"/>
          </a:xfrm>
          <a:custGeom>
            <a:avLst/>
            <a:gdLst>
              <a:gd name="connsiteX0" fmla="*/ 863554 w 865417"/>
              <a:gd name="connsiteY0" fmla="*/ 252424 h 813365"/>
              <a:gd name="connsiteX1" fmla="*/ 341656 w 865417"/>
              <a:gd name="connsiteY1" fmla="*/ 424952 h 813365"/>
              <a:gd name="connsiteX2" fmla="*/ 389102 w 865417"/>
              <a:gd name="connsiteY2" fmla="*/ 412013 h 813365"/>
              <a:gd name="connsiteX3" fmla="*/ 100117 w 865417"/>
              <a:gd name="connsiteY3" fmla="*/ 808828 h 813365"/>
              <a:gd name="connsiteX4" fmla="*/ 255392 w 865417"/>
              <a:gd name="connsiteY4" fmla="*/ 614733 h 813365"/>
              <a:gd name="connsiteX5" fmla="*/ 272645 w 865417"/>
              <a:gd name="connsiteY5" fmla="*/ 424952 h 813365"/>
              <a:gd name="connsiteX6" fmla="*/ 5226 w 865417"/>
              <a:gd name="connsiteY6" fmla="*/ 683745 h 813365"/>
              <a:gd name="connsiteX7" fmla="*/ 548690 w 865417"/>
              <a:gd name="connsiteY7" fmla="*/ 23824 h 813365"/>
              <a:gd name="connsiteX8" fmla="*/ 337343 w 865417"/>
              <a:gd name="connsiteY8" fmla="*/ 144594 h 813365"/>
              <a:gd name="connsiteX9" fmla="*/ 609075 w 865417"/>
              <a:gd name="connsiteY9" fmla="*/ 135967 h 813365"/>
              <a:gd name="connsiteX10" fmla="*/ 518498 w 865417"/>
              <a:gd name="connsiteY10" fmla="*/ 127341 h 813365"/>
              <a:gd name="connsiteX11" fmla="*/ 863554 w 865417"/>
              <a:gd name="connsiteY11" fmla="*/ 252424 h 81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5417" h="813365">
                <a:moveTo>
                  <a:pt x="863554" y="252424"/>
                </a:moveTo>
                <a:cubicBezTo>
                  <a:pt x="834080" y="302026"/>
                  <a:pt x="420731" y="398354"/>
                  <a:pt x="341656" y="424952"/>
                </a:cubicBezTo>
                <a:cubicBezTo>
                  <a:pt x="262581" y="451550"/>
                  <a:pt x="429359" y="348034"/>
                  <a:pt x="389102" y="412013"/>
                </a:cubicBezTo>
                <a:cubicBezTo>
                  <a:pt x="348845" y="475992"/>
                  <a:pt x="122402" y="775041"/>
                  <a:pt x="100117" y="808828"/>
                </a:cubicBezTo>
                <a:cubicBezTo>
                  <a:pt x="77832" y="842615"/>
                  <a:pt x="226637" y="678712"/>
                  <a:pt x="255392" y="614733"/>
                </a:cubicBezTo>
                <a:cubicBezTo>
                  <a:pt x="284147" y="550754"/>
                  <a:pt x="314339" y="413450"/>
                  <a:pt x="272645" y="424952"/>
                </a:cubicBezTo>
                <a:cubicBezTo>
                  <a:pt x="230951" y="436454"/>
                  <a:pt x="-40781" y="750600"/>
                  <a:pt x="5226" y="683745"/>
                </a:cubicBezTo>
                <a:cubicBezTo>
                  <a:pt x="51233" y="616890"/>
                  <a:pt x="493337" y="113682"/>
                  <a:pt x="548690" y="23824"/>
                </a:cubicBezTo>
                <a:cubicBezTo>
                  <a:pt x="604043" y="-66035"/>
                  <a:pt x="327279" y="125904"/>
                  <a:pt x="337343" y="144594"/>
                </a:cubicBezTo>
                <a:cubicBezTo>
                  <a:pt x="347407" y="163284"/>
                  <a:pt x="578882" y="138842"/>
                  <a:pt x="609075" y="135967"/>
                </a:cubicBezTo>
                <a:cubicBezTo>
                  <a:pt x="639267" y="133091"/>
                  <a:pt x="473209" y="105775"/>
                  <a:pt x="518498" y="127341"/>
                </a:cubicBezTo>
                <a:cubicBezTo>
                  <a:pt x="563787" y="148907"/>
                  <a:pt x="893028" y="202822"/>
                  <a:pt x="863554" y="25242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89E4E407-818C-DA43-D655-0AB520E783B3}"/>
              </a:ext>
            </a:extLst>
          </p:cNvPr>
          <p:cNvSpPr/>
          <p:nvPr/>
        </p:nvSpPr>
        <p:spPr>
          <a:xfrm>
            <a:off x="5076806" y="4038425"/>
            <a:ext cx="140343" cy="263830"/>
          </a:xfrm>
          <a:custGeom>
            <a:avLst/>
            <a:gdLst>
              <a:gd name="connsiteX0" fmla="*/ 19 w 140343"/>
              <a:gd name="connsiteY0" fmla="*/ 175 h 263830"/>
              <a:gd name="connsiteX1" fmla="*/ 123844 w 140343"/>
              <a:gd name="connsiteY1" fmla="*/ 171625 h 263830"/>
              <a:gd name="connsiteX2" fmla="*/ 95269 w 140343"/>
              <a:gd name="connsiteY2" fmla="*/ 263700 h 263830"/>
              <a:gd name="connsiteX3" fmla="*/ 139719 w 140343"/>
              <a:gd name="connsiteY3" fmla="*/ 190675 h 263830"/>
              <a:gd name="connsiteX4" fmla="*/ 114319 w 140343"/>
              <a:gd name="connsiteY4" fmla="*/ 139875 h 263830"/>
              <a:gd name="connsiteX5" fmla="*/ 19 w 140343"/>
              <a:gd name="connsiteY5" fmla="*/ 175 h 26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43" h="263830">
                <a:moveTo>
                  <a:pt x="19" y="175"/>
                </a:moveTo>
                <a:cubicBezTo>
                  <a:pt x="1606" y="5467"/>
                  <a:pt x="107969" y="127704"/>
                  <a:pt x="123844" y="171625"/>
                </a:cubicBezTo>
                <a:cubicBezTo>
                  <a:pt x="139719" y="215546"/>
                  <a:pt x="92623" y="260525"/>
                  <a:pt x="95269" y="263700"/>
                </a:cubicBezTo>
                <a:cubicBezTo>
                  <a:pt x="97915" y="266875"/>
                  <a:pt x="136544" y="211313"/>
                  <a:pt x="139719" y="190675"/>
                </a:cubicBezTo>
                <a:cubicBezTo>
                  <a:pt x="142894" y="170038"/>
                  <a:pt x="133898" y="168979"/>
                  <a:pt x="114319" y="139875"/>
                </a:cubicBezTo>
                <a:cubicBezTo>
                  <a:pt x="94740" y="110771"/>
                  <a:pt x="-1568" y="-5117"/>
                  <a:pt x="19" y="1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91D4B384-A7B4-1991-D23F-22F943DE37BA}"/>
              </a:ext>
            </a:extLst>
          </p:cNvPr>
          <p:cNvSpPr/>
          <p:nvPr/>
        </p:nvSpPr>
        <p:spPr>
          <a:xfrm>
            <a:off x="3753947" y="1075055"/>
            <a:ext cx="677890" cy="157967"/>
          </a:xfrm>
          <a:custGeom>
            <a:avLst/>
            <a:gdLst>
              <a:gd name="connsiteX0" fmla="*/ 5253 w 677890"/>
              <a:gd name="connsiteY0" fmla="*/ 156845 h 157967"/>
              <a:gd name="connsiteX1" fmla="*/ 491028 w 677890"/>
              <a:gd name="connsiteY1" fmla="*/ 7620 h 157967"/>
              <a:gd name="connsiteX2" fmla="*/ 668828 w 677890"/>
              <a:gd name="connsiteY2" fmla="*/ 20320 h 157967"/>
              <a:gd name="connsiteX3" fmla="*/ 614853 w 677890"/>
              <a:gd name="connsiteY3" fmla="*/ 7620 h 157967"/>
              <a:gd name="connsiteX4" fmla="*/ 300528 w 677890"/>
              <a:gd name="connsiteY4" fmla="*/ 26670 h 157967"/>
              <a:gd name="connsiteX5" fmla="*/ 237028 w 677890"/>
              <a:gd name="connsiteY5" fmla="*/ 74295 h 157967"/>
              <a:gd name="connsiteX6" fmla="*/ 5253 w 677890"/>
              <a:gd name="connsiteY6" fmla="*/ 156845 h 15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890" h="157967">
                <a:moveTo>
                  <a:pt x="5253" y="156845"/>
                </a:moveTo>
                <a:cubicBezTo>
                  <a:pt x="47586" y="145733"/>
                  <a:pt x="380432" y="30374"/>
                  <a:pt x="491028" y="7620"/>
                </a:cubicBezTo>
                <a:cubicBezTo>
                  <a:pt x="601624" y="-15134"/>
                  <a:pt x="648191" y="20320"/>
                  <a:pt x="668828" y="20320"/>
                </a:cubicBezTo>
                <a:cubicBezTo>
                  <a:pt x="689465" y="20320"/>
                  <a:pt x="676236" y="6562"/>
                  <a:pt x="614853" y="7620"/>
                </a:cubicBezTo>
                <a:cubicBezTo>
                  <a:pt x="553470" y="8678"/>
                  <a:pt x="363499" y="15558"/>
                  <a:pt x="300528" y="26670"/>
                </a:cubicBezTo>
                <a:cubicBezTo>
                  <a:pt x="237557" y="37782"/>
                  <a:pt x="285182" y="55245"/>
                  <a:pt x="237028" y="74295"/>
                </a:cubicBezTo>
                <a:cubicBezTo>
                  <a:pt x="188874" y="93345"/>
                  <a:pt x="-37080" y="167957"/>
                  <a:pt x="5253" y="1568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E18A93E2-D8E7-0228-CCE8-479C41E09E5D}"/>
              </a:ext>
            </a:extLst>
          </p:cNvPr>
          <p:cNvSpPr/>
          <p:nvPr/>
        </p:nvSpPr>
        <p:spPr>
          <a:xfrm>
            <a:off x="3775018" y="1112264"/>
            <a:ext cx="733822" cy="376827"/>
          </a:xfrm>
          <a:custGeom>
            <a:avLst/>
            <a:gdLst>
              <a:gd name="connsiteX0" fmla="*/ 57 w 733822"/>
              <a:gd name="connsiteY0" fmla="*/ 376811 h 376827"/>
              <a:gd name="connsiteX1" fmla="*/ 196907 w 733822"/>
              <a:gd name="connsiteY1" fmla="*/ 138686 h 376827"/>
              <a:gd name="connsiteX2" fmla="*/ 171507 w 733822"/>
              <a:gd name="connsiteY2" fmla="*/ 138686 h 376827"/>
              <a:gd name="connsiteX3" fmla="*/ 501707 w 733822"/>
              <a:gd name="connsiteY3" fmla="*/ 11686 h 376827"/>
              <a:gd name="connsiteX4" fmla="*/ 727132 w 733822"/>
              <a:gd name="connsiteY4" fmla="*/ 5336 h 376827"/>
              <a:gd name="connsiteX5" fmla="*/ 660457 w 733822"/>
              <a:gd name="connsiteY5" fmla="*/ 8511 h 376827"/>
              <a:gd name="connsiteX6" fmla="*/ 517582 w 733822"/>
              <a:gd name="connsiteY6" fmla="*/ 40261 h 376827"/>
              <a:gd name="connsiteX7" fmla="*/ 571557 w 733822"/>
              <a:gd name="connsiteY7" fmla="*/ 11686 h 376827"/>
              <a:gd name="connsiteX8" fmla="*/ 323907 w 733822"/>
              <a:gd name="connsiteY8" fmla="*/ 68836 h 376827"/>
              <a:gd name="connsiteX9" fmla="*/ 177857 w 733822"/>
              <a:gd name="connsiteY9" fmla="*/ 125986 h 376827"/>
              <a:gd name="connsiteX10" fmla="*/ 57 w 733822"/>
              <a:gd name="connsiteY10" fmla="*/ 376811 h 37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3822" h="376827">
                <a:moveTo>
                  <a:pt x="57" y="376811"/>
                </a:moveTo>
                <a:cubicBezTo>
                  <a:pt x="3232" y="378928"/>
                  <a:pt x="168332" y="178373"/>
                  <a:pt x="196907" y="138686"/>
                </a:cubicBezTo>
                <a:cubicBezTo>
                  <a:pt x="225482" y="98998"/>
                  <a:pt x="120707" y="159853"/>
                  <a:pt x="171507" y="138686"/>
                </a:cubicBezTo>
                <a:cubicBezTo>
                  <a:pt x="222307" y="117519"/>
                  <a:pt x="409103" y="33911"/>
                  <a:pt x="501707" y="11686"/>
                </a:cubicBezTo>
                <a:cubicBezTo>
                  <a:pt x="594311" y="-10539"/>
                  <a:pt x="700674" y="5865"/>
                  <a:pt x="727132" y="5336"/>
                </a:cubicBezTo>
                <a:cubicBezTo>
                  <a:pt x="753590" y="4807"/>
                  <a:pt x="695382" y="2690"/>
                  <a:pt x="660457" y="8511"/>
                </a:cubicBezTo>
                <a:cubicBezTo>
                  <a:pt x="625532" y="14332"/>
                  <a:pt x="532399" y="39732"/>
                  <a:pt x="517582" y="40261"/>
                </a:cubicBezTo>
                <a:cubicBezTo>
                  <a:pt x="502765" y="40790"/>
                  <a:pt x="603836" y="6923"/>
                  <a:pt x="571557" y="11686"/>
                </a:cubicBezTo>
                <a:cubicBezTo>
                  <a:pt x="539278" y="16448"/>
                  <a:pt x="389524" y="49786"/>
                  <a:pt x="323907" y="68836"/>
                </a:cubicBezTo>
                <a:cubicBezTo>
                  <a:pt x="258290" y="87886"/>
                  <a:pt x="229186" y="76774"/>
                  <a:pt x="177857" y="125986"/>
                </a:cubicBezTo>
                <a:cubicBezTo>
                  <a:pt x="126528" y="175198"/>
                  <a:pt x="-3118" y="374694"/>
                  <a:pt x="57" y="37681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9D5E4020-0FB3-E3AC-F168-59C8E20D8BFE}"/>
              </a:ext>
            </a:extLst>
          </p:cNvPr>
          <p:cNvSpPr/>
          <p:nvPr/>
        </p:nvSpPr>
        <p:spPr>
          <a:xfrm>
            <a:off x="3892533" y="1209544"/>
            <a:ext cx="314368" cy="193819"/>
          </a:xfrm>
          <a:custGeom>
            <a:avLst/>
            <a:gdLst>
              <a:gd name="connsiteX0" fmla="*/ 314342 w 314368"/>
              <a:gd name="connsiteY0" fmla="*/ 131 h 193819"/>
              <a:gd name="connsiteX1" fmla="*/ 203217 w 314368"/>
              <a:gd name="connsiteY1" fmla="*/ 69981 h 193819"/>
              <a:gd name="connsiteX2" fmla="*/ 66692 w 314368"/>
              <a:gd name="connsiteY2" fmla="*/ 108081 h 193819"/>
              <a:gd name="connsiteX3" fmla="*/ 117492 w 314368"/>
              <a:gd name="connsiteY3" fmla="*/ 104906 h 193819"/>
              <a:gd name="connsiteX4" fmla="*/ 17 w 314368"/>
              <a:gd name="connsiteY4" fmla="*/ 193806 h 193819"/>
              <a:gd name="connsiteX5" fmla="*/ 127017 w 314368"/>
              <a:gd name="connsiteY5" fmla="*/ 111256 h 193819"/>
              <a:gd name="connsiteX6" fmla="*/ 193692 w 314368"/>
              <a:gd name="connsiteY6" fmla="*/ 54106 h 193819"/>
              <a:gd name="connsiteX7" fmla="*/ 314342 w 314368"/>
              <a:gd name="connsiteY7" fmla="*/ 131 h 19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68" h="193819">
                <a:moveTo>
                  <a:pt x="314342" y="131"/>
                </a:moveTo>
                <a:cubicBezTo>
                  <a:pt x="315930" y="2777"/>
                  <a:pt x="244492" y="51989"/>
                  <a:pt x="203217" y="69981"/>
                </a:cubicBezTo>
                <a:cubicBezTo>
                  <a:pt x="161942" y="87973"/>
                  <a:pt x="80979" y="102260"/>
                  <a:pt x="66692" y="108081"/>
                </a:cubicBezTo>
                <a:cubicBezTo>
                  <a:pt x="52405" y="113902"/>
                  <a:pt x="128604" y="90619"/>
                  <a:pt x="117492" y="104906"/>
                </a:cubicBezTo>
                <a:cubicBezTo>
                  <a:pt x="106379" y="119194"/>
                  <a:pt x="-1571" y="192748"/>
                  <a:pt x="17" y="193806"/>
                </a:cubicBezTo>
                <a:cubicBezTo>
                  <a:pt x="1605" y="194864"/>
                  <a:pt x="94738" y="134539"/>
                  <a:pt x="127017" y="111256"/>
                </a:cubicBezTo>
                <a:cubicBezTo>
                  <a:pt x="159296" y="87973"/>
                  <a:pt x="157709" y="72627"/>
                  <a:pt x="193692" y="54106"/>
                </a:cubicBezTo>
                <a:cubicBezTo>
                  <a:pt x="229675" y="35585"/>
                  <a:pt x="312754" y="-2515"/>
                  <a:pt x="314342" y="1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D1197116-8A8A-CD65-5181-BA1E73E8E6DA}"/>
              </a:ext>
            </a:extLst>
          </p:cNvPr>
          <p:cNvSpPr/>
          <p:nvPr/>
        </p:nvSpPr>
        <p:spPr>
          <a:xfrm>
            <a:off x="4029075" y="1294121"/>
            <a:ext cx="736037" cy="217179"/>
          </a:xfrm>
          <a:custGeom>
            <a:avLst/>
            <a:gdLst>
              <a:gd name="connsiteX0" fmla="*/ 0 w 736037"/>
              <a:gd name="connsiteY0" fmla="*/ 217179 h 217179"/>
              <a:gd name="connsiteX1" fmla="*/ 485775 w 736037"/>
              <a:gd name="connsiteY1" fmla="*/ 7629 h 217179"/>
              <a:gd name="connsiteX2" fmla="*/ 368300 w 736037"/>
              <a:gd name="connsiteY2" fmla="*/ 42554 h 217179"/>
              <a:gd name="connsiteX3" fmla="*/ 730250 w 736037"/>
              <a:gd name="connsiteY3" fmla="*/ 10804 h 217179"/>
              <a:gd name="connsiteX4" fmla="*/ 574675 w 736037"/>
              <a:gd name="connsiteY4" fmla="*/ 42554 h 217179"/>
              <a:gd name="connsiteX5" fmla="*/ 355600 w 736037"/>
              <a:gd name="connsiteY5" fmla="*/ 77479 h 217179"/>
              <a:gd name="connsiteX6" fmla="*/ 422275 w 736037"/>
              <a:gd name="connsiteY6" fmla="*/ 55254 h 217179"/>
              <a:gd name="connsiteX7" fmla="*/ 0 w 736037"/>
              <a:gd name="connsiteY7" fmla="*/ 217179 h 2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6037" h="217179">
                <a:moveTo>
                  <a:pt x="0" y="217179"/>
                </a:moveTo>
                <a:lnTo>
                  <a:pt x="485775" y="7629"/>
                </a:lnTo>
                <a:cubicBezTo>
                  <a:pt x="547158" y="-21475"/>
                  <a:pt x="327554" y="42025"/>
                  <a:pt x="368300" y="42554"/>
                </a:cubicBezTo>
                <a:cubicBezTo>
                  <a:pt x="409046" y="43083"/>
                  <a:pt x="695854" y="10804"/>
                  <a:pt x="730250" y="10804"/>
                </a:cubicBezTo>
                <a:cubicBezTo>
                  <a:pt x="764646" y="10804"/>
                  <a:pt x="637116" y="31442"/>
                  <a:pt x="574675" y="42554"/>
                </a:cubicBezTo>
                <a:cubicBezTo>
                  <a:pt x="512234" y="53666"/>
                  <a:pt x="381000" y="75362"/>
                  <a:pt x="355600" y="77479"/>
                </a:cubicBezTo>
                <a:cubicBezTo>
                  <a:pt x="330200" y="79596"/>
                  <a:pt x="422275" y="55254"/>
                  <a:pt x="422275" y="55254"/>
                </a:cubicBezTo>
                <a:lnTo>
                  <a:pt x="0" y="21717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84487A5-28AB-6066-4A6C-B52DD953EBEE}"/>
              </a:ext>
            </a:extLst>
          </p:cNvPr>
          <p:cNvSpPr/>
          <p:nvPr/>
        </p:nvSpPr>
        <p:spPr>
          <a:xfrm>
            <a:off x="3657513" y="1313406"/>
            <a:ext cx="212846" cy="341274"/>
          </a:xfrm>
          <a:custGeom>
            <a:avLst/>
            <a:gdLst>
              <a:gd name="connsiteX0" fmla="*/ 212812 w 212846"/>
              <a:gd name="connsiteY0" fmla="*/ 1044 h 341274"/>
              <a:gd name="connsiteX1" fmla="*/ 69937 w 212846"/>
              <a:gd name="connsiteY1" fmla="*/ 166144 h 341274"/>
              <a:gd name="connsiteX2" fmla="*/ 87 w 212846"/>
              <a:gd name="connsiteY2" fmla="*/ 340769 h 341274"/>
              <a:gd name="connsiteX3" fmla="*/ 82637 w 212846"/>
              <a:gd name="connsiteY3" fmla="*/ 108994 h 341274"/>
              <a:gd name="connsiteX4" fmla="*/ 212812 w 212846"/>
              <a:gd name="connsiteY4" fmla="*/ 1044 h 34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46" h="341274">
                <a:moveTo>
                  <a:pt x="212812" y="1044"/>
                </a:moveTo>
                <a:cubicBezTo>
                  <a:pt x="210695" y="10569"/>
                  <a:pt x="105391" y="109523"/>
                  <a:pt x="69937" y="166144"/>
                </a:cubicBezTo>
                <a:cubicBezTo>
                  <a:pt x="34483" y="222765"/>
                  <a:pt x="-2030" y="350294"/>
                  <a:pt x="87" y="340769"/>
                </a:cubicBezTo>
                <a:cubicBezTo>
                  <a:pt x="2204" y="331244"/>
                  <a:pt x="45595" y="169319"/>
                  <a:pt x="82637" y="108994"/>
                </a:cubicBezTo>
                <a:cubicBezTo>
                  <a:pt x="119679" y="48669"/>
                  <a:pt x="214929" y="-8481"/>
                  <a:pt x="212812" y="10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001B370A-64B4-0B1A-F6E7-52492B3C8434}"/>
              </a:ext>
            </a:extLst>
          </p:cNvPr>
          <p:cNvSpPr/>
          <p:nvPr/>
        </p:nvSpPr>
        <p:spPr>
          <a:xfrm>
            <a:off x="3672917" y="1333004"/>
            <a:ext cx="1180875" cy="313568"/>
          </a:xfrm>
          <a:custGeom>
            <a:avLst/>
            <a:gdLst>
              <a:gd name="connsiteX0" fmla="*/ 6908 w 1180875"/>
              <a:gd name="connsiteY0" fmla="*/ 311646 h 313568"/>
              <a:gd name="connsiteX1" fmla="*/ 921308 w 1180875"/>
              <a:gd name="connsiteY1" fmla="*/ 89396 h 313568"/>
              <a:gd name="connsiteX2" fmla="*/ 1178483 w 1180875"/>
              <a:gd name="connsiteY2" fmla="*/ 496 h 313568"/>
              <a:gd name="connsiteX3" fmla="*/ 1022908 w 1180875"/>
              <a:gd name="connsiteY3" fmla="*/ 60821 h 313568"/>
              <a:gd name="connsiteX4" fmla="*/ 594283 w 1180875"/>
              <a:gd name="connsiteY4" fmla="*/ 210046 h 313568"/>
              <a:gd name="connsiteX5" fmla="*/ 676833 w 1180875"/>
              <a:gd name="connsiteY5" fmla="*/ 181471 h 313568"/>
              <a:gd name="connsiteX6" fmla="*/ 508558 w 1180875"/>
              <a:gd name="connsiteY6" fmla="*/ 197346 h 313568"/>
              <a:gd name="connsiteX7" fmla="*/ 6908 w 1180875"/>
              <a:gd name="connsiteY7" fmla="*/ 311646 h 31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0875" h="313568">
                <a:moveTo>
                  <a:pt x="6908" y="311646"/>
                </a:moveTo>
                <a:cubicBezTo>
                  <a:pt x="75700" y="293654"/>
                  <a:pt x="726046" y="141254"/>
                  <a:pt x="921308" y="89396"/>
                </a:cubicBezTo>
                <a:cubicBezTo>
                  <a:pt x="1116570" y="37538"/>
                  <a:pt x="1161550" y="5258"/>
                  <a:pt x="1178483" y="496"/>
                </a:cubicBezTo>
                <a:cubicBezTo>
                  <a:pt x="1195416" y="-4266"/>
                  <a:pt x="1120275" y="25896"/>
                  <a:pt x="1022908" y="60821"/>
                </a:cubicBezTo>
                <a:cubicBezTo>
                  <a:pt x="925541" y="95746"/>
                  <a:pt x="594283" y="210046"/>
                  <a:pt x="594283" y="210046"/>
                </a:cubicBezTo>
                <a:cubicBezTo>
                  <a:pt x="536604" y="230154"/>
                  <a:pt x="691121" y="183588"/>
                  <a:pt x="676833" y="181471"/>
                </a:cubicBezTo>
                <a:cubicBezTo>
                  <a:pt x="662546" y="179354"/>
                  <a:pt x="613862" y="178825"/>
                  <a:pt x="508558" y="197346"/>
                </a:cubicBezTo>
                <a:cubicBezTo>
                  <a:pt x="403254" y="215867"/>
                  <a:pt x="-61884" y="329638"/>
                  <a:pt x="6908" y="3116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96D3C24B-0D35-1DB1-DB0C-C91A4ED29849}"/>
              </a:ext>
            </a:extLst>
          </p:cNvPr>
          <p:cNvSpPr/>
          <p:nvPr/>
        </p:nvSpPr>
        <p:spPr>
          <a:xfrm>
            <a:off x="4036476" y="1362840"/>
            <a:ext cx="986736" cy="254315"/>
          </a:xfrm>
          <a:custGeom>
            <a:avLst/>
            <a:gdLst>
              <a:gd name="connsiteX0" fmla="*/ 5299 w 986736"/>
              <a:gd name="connsiteY0" fmla="*/ 246885 h 254315"/>
              <a:gd name="connsiteX1" fmla="*/ 59274 w 986736"/>
              <a:gd name="connsiteY1" fmla="*/ 250060 h 254315"/>
              <a:gd name="connsiteX2" fmla="*/ 427574 w 986736"/>
              <a:gd name="connsiteY2" fmla="*/ 196085 h 254315"/>
              <a:gd name="connsiteX3" fmla="*/ 637124 w 986736"/>
              <a:gd name="connsiteY3" fmla="*/ 123060 h 254315"/>
              <a:gd name="connsiteX4" fmla="*/ 640299 w 986736"/>
              <a:gd name="connsiteY4" fmla="*/ 116710 h 254315"/>
              <a:gd name="connsiteX5" fmla="*/ 875249 w 986736"/>
              <a:gd name="connsiteY5" fmla="*/ 2410 h 254315"/>
              <a:gd name="connsiteX6" fmla="*/ 881599 w 986736"/>
              <a:gd name="connsiteY6" fmla="*/ 43685 h 254315"/>
              <a:gd name="connsiteX7" fmla="*/ 986374 w 986736"/>
              <a:gd name="connsiteY7" fmla="*/ 100835 h 254315"/>
              <a:gd name="connsiteX8" fmla="*/ 840324 w 986736"/>
              <a:gd name="connsiteY8" fmla="*/ 65910 h 254315"/>
              <a:gd name="connsiteX9" fmla="*/ 278349 w 986736"/>
              <a:gd name="connsiteY9" fmla="*/ 240535 h 254315"/>
              <a:gd name="connsiteX10" fmla="*/ 284699 w 986736"/>
              <a:gd name="connsiteY10" fmla="*/ 215135 h 254315"/>
              <a:gd name="connsiteX11" fmla="*/ 316449 w 986736"/>
              <a:gd name="connsiteY11" fmla="*/ 208785 h 254315"/>
              <a:gd name="connsiteX12" fmla="*/ 5299 w 986736"/>
              <a:gd name="connsiteY12" fmla="*/ 246885 h 2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6736" h="254315">
                <a:moveTo>
                  <a:pt x="5299" y="246885"/>
                </a:moveTo>
                <a:cubicBezTo>
                  <a:pt x="-2903" y="252706"/>
                  <a:pt x="-11105" y="258527"/>
                  <a:pt x="59274" y="250060"/>
                </a:cubicBezTo>
                <a:cubicBezTo>
                  <a:pt x="129653" y="241593"/>
                  <a:pt x="331266" y="217252"/>
                  <a:pt x="427574" y="196085"/>
                </a:cubicBezTo>
                <a:cubicBezTo>
                  <a:pt x="523882" y="174918"/>
                  <a:pt x="601670" y="136289"/>
                  <a:pt x="637124" y="123060"/>
                </a:cubicBezTo>
                <a:cubicBezTo>
                  <a:pt x="672578" y="109831"/>
                  <a:pt x="600611" y="136818"/>
                  <a:pt x="640299" y="116710"/>
                </a:cubicBezTo>
                <a:cubicBezTo>
                  <a:pt x="679987" y="96602"/>
                  <a:pt x="835032" y="14581"/>
                  <a:pt x="875249" y="2410"/>
                </a:cubicBezTo>
                <a:cubicBezTo>
                  <a:pt x="915466" y="-9761"/>
                  <a:pt x="863078" y="27281"/>
                  <a:pt x="881599" y="43685"/>
                </a:cubicBezTo>
                <a:cubicBezTo>
                  <a:pt x="900120" y="60089"/>
                  <a:pt x="993253" y="97131"/>
                  <a:pt x="986374" y="100835"/>
                </a:cubicBezTo>
                <a:cubicBezTo>
                  <a:pt x="979495" y="104539"/>
                  <a:pt x="958328" y="42627"/>
                  <a:pt x="840324" y="65910"/>
                </a:cubicBezTo>
                <a:cubicBezTo>
                  <a:pt x="722320" y="89193"/>
                  <a:pt x="370953" y="215664"/>
                  <a:pt x="278349" y="240535"/>
                </a:cubicBezTo>
                <a:cubicBezTo>
                  <a:pt x="185745" y="265406"/>
                  <a:pt x="278349" y="220427"/>
                  <a:pt x="284699" y="215135"/>
                </a:cubicBezTo>
                <a:cubicBezTo>
                  <a:pt x="291049" y="209843"/>
                  <a:pt x="316449" y="208785"/>
                  <a:pt x="316449" y="208785"/>
                </a:cubicBezTo>
                <a:lnTo>
                  <a:pt x="5299" y="246885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8BA6CCCC-6B19-F67C-4918-C6A91118BF87}"/>
              </a:ext>
            </a:extLst>
          </p:cNvPr>
          <p:cNvSpPr/>
          <p:nvPr/>
        </p:nvSpPr>
        <p:spPr>
          <a:xfrm>
            <a:off x="3943313" y="1793437"/>
            <a:ext cx="1086141" cy="178263"/>
          </a:xfrm>
          <a:custGeom>
            <a:avLst/>
            <a:gdLst>
              <a:gd name="connsiteX0" fmla="*/ 37 w 1086141"/>
              <a:gd name="connsiteY0" fmla="*/ 178238 h 178263"/>
              <a:gd name="connsiteX1" fmla="*/ 495337 w 1086141"/>
              <a:gd name="connsiteY1" fmla="*/ 22663 h 178263"/>
              <a:gd name="connsiteX2" fmla="*/ 1082712 w 1086141"/>
              <a:gd name="connsiteY2" fmla="*/ 29013 h 178263"/>
              <a:gd name="connsiteX3" fmla="*/ 752512 w 1086141"/>
              <a:gd name="connsiteY3" fmla="*/ 16313 h 178263"/>
              <a:gd name="connsiteX4" fmla="*/ 469937 w 1086141"/>
              <a:gd name="connsiteY4" fmla="*/ 9963 h 178263"/>
              <a:gd name="connsiteX5" fmla="*/ 37 w 1086141"/>
              <a:gd name="connsiteY5" fmla="*/ 178238 h 17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6141" h="178263">
                <a:moveTo>
                  <a:pt x="37" y="178238"/>
                </a:moveTo>
                <a:cubicBezTo>
                  <a:pt x="4270" y="180355"/>
                  <a:pt x="314891" y="47534"/>
                  <a:pt x="495337" y="22663"/>
                </a:cubicBezTo>
                <a:cubicBezTo>
                  <a:pt x="675783" y="-2208"/>
                  <a:pt x="1039850" y="30071"/>
                  <a:pt x="1082712" y="29013"/>
                </a:cubicBezTo>
                <a:cubicBezTo>
                  <a:pt x="1125574" y="27955"/>
                  <a:pt x="752512" y="16313"/>
                  <a:pt x="752512" y="16313"/>
                </a:cubicBezTo>
                <a:cubicBezTo>
                  <a:pt x="650383" y="13138"/>
                  <a:pt x="592175" y="-14379"/>
                  <a:pt x="469937" y="9963"/>
                </a:cubicBezTo>
                <a:cubicBezTo>
                  <a:pt x="347700" y="34305"/>
                  <a:pt x="-4196" y="176121"/>
                  <a:pt x="37" y="17823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89C634FB-A6A8-C309-41F2-73E87BB87724}"/>
              </a:ext>
            </a:extLst>
          </p:cNvPr>
          <p:cNvSpPr/>
          <p:nvPr/>
        </p:nvSpPr>
        <p:spPr>
          <a:xfrm>
            <a:off x="4527004" y="1542771"/>
            <a:ext cx="708359" cy="184527"/>
          </a:xfrm>
          <a:custGeom>
            <a:avLst/>
            <a:gdLst>
              <a:gd name="connsiteX0" fmla="*/ 546 w 708359"/>
              <a:gd name="connsiteY0" fmla="*/ 184429 h 184527"/>
              <a:gd name="connsiteX1" fmla="*/ 448221 w 708359"/>
              <a:gd name="connsiteY1" fmla="*/ 9804 h 184527"/>
              <a:gd name="connsiteX2" fmla="*/ 359321 w 708359"/>
              <a:gd name="connsiteY2" fmla="*/ 28854 h 184527"/>
              <a:gd name="connsiteX3" fmla="*/ 641896 w 708359"/>
              <a:gd name="connsiteY3" fmla="*/ 86004 h 184527"/>
              <a:gd name="connsiteX4" fmla="*/ 699046 w 708359"/>
              <a:gd name="connsiteY4" fmla="*/ 108229 h 184527"/>
              <a:gd name="connsiteX5" fmla="*/ 495846 w 708359"/>
              <a:gd name="connsiteY5" fmla="*/ 73304 h 184527"/>
              <a:gd name="connsiteX6" fmla="*/ 359321 w 708359"/>
              <a:gd name="connsiteY6" fmla="*/ 35204 h 184527"/>
              <a:gd name="connsiteX7" fmla="*/ 546 w 708359"/>
              <a:gd name="connsiteY7" fmla="*/ 184429 h 18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8359" h="184527">
                <a:moveTo>
                  <a:pt x="546" y="184429"/>
                </a:moveTo>
                <a:cubicBezTo>
                  <a:pt x="15363" y="180196"/>
                  <a:pt x="388425" y="35733"/>
                  <a:pt x="448221" y="9804"/>
                </a:cubicBezTo>
                <a:cubicBezTo>
                  <a:pt x="508017" y="-16125"/>
                  <a:pt x="327042" y="16154"/>
                  <a:pt x="359321" y="28854"/>
                </a:cubicBezTo>
                <a:cubicBezTo>
                  <a:pt x="391600" y="41554"/>
                  <a:pt x="585275" y="72775"/>
                  <a:pt x="641896" y="86004"/>
                </a:cubicBezTo>
                <a:cubicBezTo>
                  <a:pt x="698517" y="99233"/>
                  <a:pt x="723388" y="110346"/>
                  <a:pt x="699046" y="108229"/>
                </a:cubicBezTo>
                <a:cubicBezTo>
                  <a:pt x="674704" y="106112"/>
                  <a:pt x="552467" y="85475"/>
                  <a:pt x="495846" y="73304"/>
                </a:cubicBezTo>
                <a:cubicBezTo>
                  <a:pt x="439225" y="61133"/>
                  <a:pt x="442400" y="14567"/>
                  <a:pt x="359321" y="35204"/>
                </a:cubicBezTo>
                <a:cubicBezTo>
                  <a:pt x="276242" y="55841"/>
                  <a:pt x="-14271" y="188662"/>
                  <a:pt x="546" y="18442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37DA1B2-4E80-5753-F758-0FE286033774}"/>
              </a:ext>
            </a:extLst>
          </p:cNvPr>
          <p:cNvSpPr/>
          <p:nvPr/>
        </p:nvSpPr>
        <p:spPr>
          <a:xfrm>
            <a:off x="4701875" y="1697814"/>
            <a:ext cx="636337" cy="105049"/>
          </a:xfrm>
          <a:custGeom>
            <a:avLst/>
            <a:gdLst>
              <a:gd name="connsiteX0" fmla="*/ 300 w 636337"/>
              <a:gd name="connsiteY0" fmla="*/ 54786 h 105049"/>
              <a:gd name="connsiteX1" fmla="*/ 327325 w 636337"/>
              <a:gd name="connsiteY1" fmla="*/ 7161 h 105049"/>
              <a:gd name="connsiteX2" fmla="*/ 301925 w 636337"/>
              <a:gd name="connsiteY2" fmla="*/ 10336 h 105049"/>
              <a:gd name="connsiteX3" fmla="*/ 628950 w 636337"/>
              <a:gd name="connsiteY3" fmla="*/ 102411 h 105049"/>
              <a:gd name="connsiteX4" fmla="*/ 514650 w 636337"/>
              <a:gd name="connsiteY4" fmla="*/ 77011 h 105049"/>
              <a:gd name="connsiteX5" fmla="*/ 336850 w 636337"/>
              <a:gd name="connsiteY5" fmla="*/ 45261 h 105049"/>
              <a:gd name="connsiteX6" fmla="*/ 222550 w 636337"/>
              <a:gd name="connsiteY6" fmla="*/ 35736 h 105049"/>
              <a:gd name="connsiteX7" fmla="*/ 267000 w 636337"/>
              <a:gd name="connsiteY7" fmla="*/ 29386 h 105049"/>
              <a:gd name="connsiteX8" fmla="*/ 300 w 636337"/>
              <a:gd name="connsiteY8" fmla="*/ 54786 h 10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337" h="105049">
                <a:moveTo>
                  <a:pt x="300" y="54786"/>
                </a:moveTo>
                <a:cubicBezTo>
                  <a:pt x="10354" y="51082"/>
                  <a:pt x="277054" y="14569"/>
                  <a:pt x="327325" y="7161"/>
                </a:cubicBezTo>
                <a:cubicBezTo>
                  <a:pt x="377596" y="-247"/>
                  <a:pt x="251654" y="-5539"/>
                  <a:pt x="301925" y="10336"/>
                </a:cubicBezTo>
                <a:cubicBezTo>
                  <a:pt x="352196" y="26211"/>
                  <a:pt x="593496" y="91299"/>
                  <a:pt x="628950" y="102411"/>
                </a:cubicBezTo>
                <a:cubicBezTo>
                  <a:pt x="664404" y="113524"/>
                  <a:pt x="563333" y="86536"/>
                  <a:pt x="514650" y="77011"/>
                </a:cubicBezTo>
                <a:cubicBezTo>
                  <a:pt x="465967" y="67486"/>
                  <a:pt x="385533" y="52140"/>
                  <a:pt x="336850" y="45261"/>
                </a:cubicBezTo>
                <a:cubicBezTo>
                  <a:pt x="288167" y="38382"/>
                  <a:pt x="234192" y="38382"/>
                  <a:pt x="222550" y="35736"/>
                </a:cubicBezTo>
                <a:cubicBezTo>
                  <a:pt x="210908" y="33090"/>
                  <a:pt x="298750" y="26740"/>
                  <a:pt x="267000" y="29386"/>
                </a:cubicBezTo>
                <a:cubicBezTo>
                  <a:pt x="235250" y="32032"/>
                  <a:pt x="-9754" y="58490"/>
                  <a:pt x="300" y="547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67BCA267-5989-9BC4-9BEB-611115263A7F}"/>
              </a:ext>
            </a:extLst>
          </p:cNvPr>
          <p:cNvSpPr/>
          <p:nvPr/>
        </p:nvSpPr>
        <p:spPr>
          <a:xfrm>
            <a:off x="3441456" y="1993900"/>
            <a:ext cx="1219458" cy="359405"/>
          </a:xfrm>
          <a:custGeom>
            <a:avLst/>
            <a:gdLst>
              <a:gd name="connsiteX0" fmla="*/ 1219444 w 1219458"/>
              <a:gd name="connsiteY0" fmla="*/ 60325 h 359405"/>
              <a:gd name="connsiteX1" fmla="*/ 781294 w 1219458"/>
              <a:gd name="connsiteY1" fmla="*/ 28575 h 359405"/>
              <a:gd name="connsiteX2" fmla="*/ 552694 w 1219458"/>
              <a:gd name="connsiteY2" fmla="*/ 174625 h 359405"/>
              <a:gd name="connsiteX3" fmla="*/ 244 w 1219458"/>
              <a:gd name="connsiteY3" fmla="*/ 358775 h 359405"/>
              <a:gd name="connsiteX4" fmla="*/ 486019 w 1219458"/>
              <a:gd name="connsiteY4" fmla="*/ 231775 h 359405"/>
              <a:gd name="connsiteX5" fmla="*/ 759069 w 1219458"/>
              <a:gd name="connsiteY5" fmla="*/ 146050 h 359405"/>
              <a:gd name="connsiteX6" fmla="*/ 644769 w 1219458"/>
              <a:gd name="connsiteY6" fmla="*/ 149225 h 359405"/>
              <a:gd name="connsiteX7" fmla="*/ 790819 w 1219458"/>
              <a:gd name="connsiteY7" fmla="*/ 53975 h 359405"/>
              <a:gd name="connsiteX8" fmla="*/ 797169 w 1219458"/>
              <a:gd name="connsiteY8" fmla="*/ 0 h 359405"/>
              <a:gd name="connsiteX9" fmla="*/ 1219444 w 1219458"/>
              <a:gd name="connsiteY9" fmla="*/ 60325 h 35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58" h="359405">
                <a:moveTo>
                  <a:pt x="1219444" y="60325"/>
                </a:moveTo>
                <a:cubicBezTo>
                  <a:pt x="1216798" y="65087"/>
                  <a:pt x="892419" y="9525"/>
                  <a:pt x="781294" y="28575"/>
                </a:cubicBezTo>
                <a:cubicBezTo>
                  <a:pt x="670169" y="47625"/>
                  <a:pt x="682869" y="119592"/>
                  <a:pt x="552694" y="174625"/>
                </a:cubicBezTo>
                <a:cubicBezTo>
                  <a:pt x="422519" y="229658"/>
                  <a:pt x="11356" y="349250"/>
                  <a:pt x="244" y="358775"/>
                </a:cubicBezTo>
                <a:cubicBezTo>
                  <a:pt x="-10869" y="368300"/>
                  <a:pt x="359548" y="267229"/>
                  <a:pt x="486019" y="231775"/>
                </a:cubicBezTo>
                <a:cubicBezTo>
                  <a:pt x="612490" y="196321"/>
                  <a:pt x="732611" y="159808"/>
                  <a:pt x="759069" y="146050"/>
                </a:cubicBezTo>
                <a:cubicBezTo>
                  <a:pt x="785527" y="132292"/>
                  <a:pt x="639477" y="164571"/>
                  <a:pt x="644769" y="149225"/>
                </a:cubicBezTo>
                <a:cubicBezTo>
                  <a:pt x="650061" y="133879"/>
                  <a:pt x="765419" y="78846"/>
                  <a:pt x="790819" y="53975"/>
                </a:cubicBezTo>
                <a:cubicBezTo>
                  <a:pt x="816219" y="29104"/>
                  <a:pt x="724144" y="0"/>
                  <a:pt x="797169" y="0"/>
                </a:cubicBezTo>
                <a:cubicBezTo>
                  <a:pt x="870194" y="0"/>
                  <a:pt x="1222090" y="55563"/>
                  <a:pt x="1219444" y="603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73348318-379F-BF5D-C22D-3094C2E88BE2}"/>
              </a:ext>
            </a:extLst>
          </p:cNvPr>
          <p:cNvSpPr/>
          <p:nvPr/>
        </p:nvSpPr>
        <p:spPr>
          <a:xfrm>
            <a:off x="3397679" y="2327269"/>
            <a:ext cx="981498" cy="169077"/>
          </a:xfrm>
          <a:custGeom>
            <a:avLst/>
            <a:gdLst>
              <a:gd name="connsiteX0" fmla="*/ 980646 w 981498"/>
              <a:gd name="connsiteY0" fmla="*/ 6 h 169077"/>
              <a:gd name="connsiteX1" fmla="*/ 510746 w 981498"/>
              <a:gd name="connsiteY1" fmla="*/ 44456 h 169077"/>
              <a:gd name="connsiteX2" fmla="*/ 2746 w 981498"/>
              <a:gd name="connsiteY2" fmla="*/ 168281 h 169077"/>
              <a:gd name="connsiteX3" fmla="*/ 329771 w 981498"/>
              <a:gd name="connsiteY3" fmla="*/ 95256 h 169077"/>
              <a:gd name="connsiteX4" fmla="*/ 793321 w 981498"/>
              <a:gd name="connsiteY4" fmla="*/ 47631 h 169077"/>
              <a:gd name="connsiteX5" fmla="*/ 631396 w 981498"/>
              <a:gd name="connsiteY5" fmla="*/ 41281 h 169077"/>
              <a:gd name="connsiteX6" fmla="*/ 980646 w 981498"/>
              <a:gd name="connsiteY6" fmla="*/ 6 h 1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498" h="169077">
                <a:moveTo>
                  <a:pt x="980646" y="6"/>
                </a:moveTo>
                <a:cubicBezTo>
                  <a:pt x="960538" y="535"/>
                  <a:pt x="673729" y="16410"/>
                  <a:pt x="510746" y="44456"/>
                </a:cubicBezTo>
                <a:cubicBezTo>
                  <a:pt x="347763" y="72502"/>
                  <a:pt x="32908" y="159814"/>
                  <a:pt x="2746" y="168281"/>
                </a:cubicBezTo>
                <a:cubicBezTo>
                  <a:pt x="-27417" y="176748"/>
                  <a:pt x="198008" y="115364"/>
                  <a:pt x="329771" y="95256"/>
                </a:cubicBezTo>
                <a:cubicBezTo>
                  <a:pt x="461533" y="75148"/>
                  <a:pt x="743050" y="56627"/>
                  <a:pt x="793321" y="47631"/>
                </a:cubicBezTo>
                <a:cubicBezTo>
                  <a:pt x="843592" y="38635"/>
                  <a:pt x="603879" y="51335"/>
                  <a:pt x="631396" y="41281"/>
                </a:cubicBezTo>
                <a:cubicBezTo>
                  <a:pt x="658913" y="31227"/>
                  <a:pt x="1000754" y="-523"/>
                  <a:pt x="980646" y="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1C111D37-4A6A-3003-807A-3582E55FB2EC}"/>
              </a:ext>
            </a:extLst>
          </p:cNvPr>
          <p:cNvSpPr/>
          <p:nvPr/>
        </p:nvSpPr>
        <p:spPr>
          <a:xfrm>
            <a:off x="3790273" y="2389685"/>
            <a:ext cx="473752" cy="656378"/>
          </a:xfrm>
          <a:custGeom>
            <a:avLst/>
            <a:gdLst>
              <a:gd name="connsiteX0" fmla="*/ 473752 w 473752"/>
              <a:gd name="connsiteY0" fmla="*/ 1090 h 656378"/>
              <a:gd name="connsiteX1" fmla="*/ 203877 w 473752"/>
              <a:gd name="connsiteY1" fmla="*/ 188415 h 656378"/>
              <a:gd name="connsiteX2" fmla="*/ 677 w 473752"/>
              <a:gd name="connsiteY2" fmla="*/ 655140 h 656378"/>
              <a:gd name="connsiteX3" fmla="*/ 140377 w 473752"/>
              <a:gd name="connsiteY3" fmla="*/ 318590 h 656378"/>
              <a:gd name="connsiteX4" fmla="*/ 203877 w 473752"/>
              <a:gd name="connsiteY4" fmla="*/ 121740 h 656378"/>
              <a:gd name="connsiteX5" fmla="*/ 473752 w 473752"/>
              <a:gd name="connsiteY5" fmla="*/ 1090 h 65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752" h="656378">
                <a:moveTo>
                  <a:pt x="473752" y="1090"/>
                </a:moveTo>
                <a:cubicBezTo>
                  <a:pt x="473752" y="12202"/>
                  <a:pt x="282723" y="79407"/>
                  <a:pt x="203877" y="188415"/>
                </a:cubicBezTo>
                <a:cubicBezTo>
                  <a:pt x="125031" y="297423"/>
                  <a:pt x="11260" y="633444"/>
                  <a:pt x="677" y="655140"/>
                </a:cubicBezTo>
                <a:cubicBezTo>
                  <a:pt x="-9906" y="676836"/>
                  <a:pt x="106510" y="407490"/>
                  <a:pt x="140377" y="318590"/>
                </a:cubicBezTo>
                <a:cubicBezTo>
                  <a:pt x="174244" y="229690"/>
                  <a:pt x="145669" y="177302"/>
                  <a:pt x="203877" y="121740"/>
                </a:cubicBezTo>
                <a:cubicBezTo>
                  <a:pt x="262085" y="66178"/>
                  <a:pt x="473752" y="-10022"/>
                  <a:pt x="473752" y="10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6753092E-013E-9585-AB8F-2C024FA815D6}"/>
              </a:ext>
            </a:extLst>
          </p:cNvPr>
          <p:cNvSpPr/>
          <p:nvPr/>
        </p:nvSpPr>
        <p:spPr>
          <a:xfrm>
            <a:off x="3680731" y="2547838"/>
            <a:ext cx="250215" cy="992919"/>
          </a:xfrm>
          <a:custGeom>
            <a:avLst/>
            <a:gdLst>
              <a:gd name="connsiteX0" fmla="*/ 249919 w 250215"/>
              <a:gd name="connsiteY0" fmla="*/ 1687 h 992919"/>
              <a:gd name="connsiteX1" fmla="*/ 62594 w 250215"/>
              <a:gd name="connsiteY1" fmla="*/ 322362 h 992919"/>
              <a:gd name="connsiteX2" fmla="*/ 8619 w 250215"/>
              <a:gd name="connsiteY2" fmla="*/ 957362 h 992919"/>
              <a:gd name="connsiteX3" fmla="*/ 2269 w 250215"/>
              <a:gd name="connsiteY3" fmla="*/ 852587 h 992919"/>
              <a:gd name="connsiteX4" fmla="*/ 30844 w 250215"/>
              <a:gd name="connsiteY4" fmla="*/ 350937 h 992919"/>
              <a:gd name="connsiteX5" fmla="*/ 103869 w 250215"/>
              <a:gd name="connsiteY5" fmla="*/ 201712 h 992919"/>
              <a:gd name="connsiteX6" fmla="*/ 249919 w 250215"/>
              <a:gd name="connsiteY6" fmla="*/ 1687 h 99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215" h="992919">
                <a:moveTo>
                  <a:pt x="249919" y="1687"/>
                </a:moveTo>
                <a:cubicBezTo>
                  <a:pt x="243040" y="21795"/>
                  <a:pt x="102811" y="163083"/>
                  <a:pt x="62594" y="322362"/>
                </a:cubicBezTo>
                <a:cubicBezTo>
                  <a:pt x="22377" y="481641"/>
                  <a:pt x="18673" y="868991"/>
                  <a:pt x="8619" y="957362"/>
                </a:cubicBezTo>
                <a:cubicBezTo>
                  <a:pt x="-1435" y="1045733"/>
                  <a:pt x="-1435" y="953658"/>
                  <a:pt x="2269" y="852587"/>
                </a:cubicBezTo>
                <a:cubicBezTo>
                  <a:pt x="5973" y="751516"/>
                  <a:pt x="13911" y="459416"/>
                  <a:pt x="30844" y="350937"/>
                </a:cubicBezTo>
                <a:cubicBezTo>
                  <a:pt x="47777" y="242458"/>
                  <a:pt x="65769" y="256745"/>
                  <a:pt x="103869" y="201712"/>
                </a:cubicBezTo>
                <a:cubicBezTo>
                  <a:pt x="141969" y="146679"/>
                  <a:pt x="256798" y="-18421"/>
                  <a:pt x="249919" y="16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9F4CD630-2DF2-C9A7-4460-51D79110B30B}"/>
              </a:ext>
            </a:extLst>
          </p:cNvPr>
          <p:cNvSpPr/>
          <p:nvPr/>
        </p:nvSpPr>
        <p:spPr>
          <a:xfrm>
            <a:off x="3734860" y="3037483"/>
            <a:ext cx="208512" cy="1036951"/>
          </a:xfrm>
          <a:custGeom>
            <a:avLst/>
            <a:gdLst>
              <a:gd name="connsiteX0" fmla="*/ 59265 w 208512"/>
              <a:gd name="connsiteY0" fmla="*/ 16867 h 1036951"/>
              <a:gd name="connsiteX1" fmla="*/ 27515 w 208512"/>
              <a:gd name="connsiteY1" fmla="*/ 381992 h 1036951"/>
              <a:gd name="connsiteX2" fmla="*/ 138640 w 208512"/>
              <a:gd name="connsiteY2" fmla="*/ 861417 h 1036951"/>
              <a:gd name="connsiteX3" fmla="*/ 132290 w 208512"/>
              <a:gd name="connsiteY3" fmla="*/ 813792 h 1036951"/>
              <a:gd name="connsiteX4" fmla="*/ 208490 w 208512"/>
              <a:gd name="connsiteY4" fmla="*/ 1036042 h 1036951"/>
              <a:gd name="connsiteX5" fmla="*/ 138640 w 208512"/>
              <a:gd name="connsiteY5" fmla="*/ 858242 h 1036951"/>
              <a:gd name="connsiteX6" fmla="*/ 2115 w 208512"/>
              <a:gd name="connsiteY6" fmla="*/ 140692 h 1036951"/>
              <a:gd name="connsiteX7" fmla="*/ 59265 w 208512"/>
              <a:gd name="connsiteY7" fmla="*/ 16867 h 103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12" h="1036951">
                <a:moveTo>
                  <a:pt x="59265" y="16867"/>
                </a:moveTo>
                <a:cubicBezTo>
                  <a:pt x="63498" y="57084"/>
                  <a:pt x="14286" y="241234"/>
                  <a:pt x="27515" y="381992"/>
                </a:cubicBezTo>
                <a:cubicBezTo>
                  <a:pt x="40744" y="522750"/>
                  <a:pt x="121178" y="789450"/>
                  <a:pt x="138640" y="861417"/>
                </a:cubicBezTo>
                <a:cubicBezTo>
                  <a:pt x="156102" y="933384"/>
                  <a:pt x="120648" y="784688"/>
                  <a:pt x="132290" y="813792"/>
                </a:cubicBezTo>
                <a:cubicBezTo>
                  <a:pt x="143932" y="842896"/>
                  <a:pt x="207432" y="1028634"/>
                  <a:pt x="208490" y="1036042"/>
                </a:cubicBezTo>
                <a:cubicBezTo>
                  <a:pt x="209548" y="1043450"/>
                  <a:pt x="173036" y="1007467"/>
                  <a:pt x="138640" y="858242"/>
                </a:cubicBezTo>
                <a:cubicBezTo>
                  <a:pt x="104244" y="709017"/>
                  <a:pt x="16932" y="276688"/>
                  <a:pt x="2115" y="140692"/>
                </a:cubicBezTo>
                <a:cubicBezTo>
                  <a:pt x="-12702" y="4696"/>
                  <a:pt x="55032" y="-23350"/>
                  <a:pt x="59265" y="1686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EFA5B33D-4798-8065-6C2D-5B7E799ED113}"/>
              </a:ext>
            </a:extLst>
          </p:cNvPr>
          <p:cNvSpPr/>
          <p:nvPr/>
        </p:nvSpPr>
        <p:spPr>
          <a:xfrm>
            <a:off x="4848858" y="1883261"/>
            <a:ext cx="1185277" cy="407884"/>
          </a:xfrm>
          <a:custGeom>
            <a:avLst/>
            <a:gdLst>
              <a:gd name="connsiteX0" fmla="*/ 1701 w 1185277"/>
              <a:gd name="connsiteY0" fmla="*/ 40 h 407884"/>
              <a:gd name="connsiteX1" fmla="*/ 601208 w 1185277"/>
              <a:gd name="connsiteY1" fmla="*/ 127208 h 407884"/>
              <a:gd name="connsiteX2" fmla="*/ 837378 w 1185277"/>
              <a:gd name="connsiteY2" fmla="*/ 145375 h 407884"/>
              <a:gd name="connsiteX3" fmla="*/ 1182549 w 1185277"/>
              <a:gd name="connsiteY3" fmla="*/ 405767 h 407884"/>
              <a:gd name="connsiteX4" fmla="*/ 988768 w 1185277"/>
              <a:gd name="connsiteY4" fmla="*/ 260432 h 407884"/>
              <a:gd name="connsiteX5" fmla="*/ 807100 w 1185277"/>
              <a:gd name="connsiteY5" fmla="*/ 115097 h 407884"/>
              <a:gd name="connsiteX6" fmla="*/ 1701 w 1185277"/>
              <a:gd name="connsiteY6" fmla="*/ 40 h 40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277" h="407884">
                <a:moveTo>
                  <a:pt x="1701" y="40"/>
                </a:moveTo>
                <a:cubicBezTo>
                  <a:pt x="-32614" y="2058"/>
                  <a:pt x="461929" y="102986"/>
                  <a:pt x="601208" y="127208"/>
                </a:cubicBezTo>
                <a:cubicBezTo>
                  <a:pt x="740487" y="151430"/>
                  <a:pt x="740488" y="98949"/>
                  <a:pt x="837378" y="145375"/>
                </a:cubicBezTo>
                <a:cubicBezTo>
                  <a:pt x="934268" y="191801"/>
                  <a:pt x="1182549" y="405767"/>
                  <a:pt x="1182549" y="405767"/>
                </a:cubicBezTo>
                <a:cubicBezTo>
                  <a:pt x="1207781" y="424943"/>
                  <a:pt x="1051343" y="308877"/>
                  <a:pt x="988768" y="260432"/>
                </a:cubicBezTo>
                <a:cubicBezTo>
                  <a:pt x="926193" y="211987"/>
                  <a:pt x="968583" y="157487"/>
                  <a:pt x="807100" y="115097"/>
                </a:cubicBezTo>
                <a:cubicBezTo>
                  <a:pt x="645617" y="72707"/>
                  <a:pt x="36016" y="-1978"/>
                  <a:pt x="1701" y="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366120A8-7D71-38B7-56A3-D4B365DB9ADC}"/>
              </a:ext>
            </a:extLst>
          </p:cNvPr>
          <p:cNvSpPr/>
          <p:nvPr/>
        </p:nvSpPr>
        <p:spPr>
          <a:xfrm>
            <a:off x="4900050" y="2161747"/>
            <a:ext cx="1167712" cy="623849"/>
          </a:xfrm>
          <a:custGeom>
            <a:avLst/>
            <a:gdLst>
              <a:gd name="connsiteX0" fmla="*/ 11065 w 1167712"/>
              <a:gd name="connsiteY0" fmla="*/ 12224 h 623849"/>
              <a:gd name="connsiteX1" fmla="*/ 840686 w 1167712"/>
              <a:gd name="connsiteY1" fmla="*/ 424007 h 623849"/>
              <a:gd name="connsiteX2" fmla="*/ 1167690 w 1167712"/>
              <a:gd name="connsiteY2" fmla="*/ 623842 h 623849"/>
              <a:gd name="connsiteX3" fmla="*/ 828575 w 1167712"/>
              <a:gd name="connsiteY3" fmla="*/ 417951 h 623849"/>
              <a:gd name="connsiteX4" fmla="*/ 392570 w 1167712"/>
              <a:gd name="connsiteY4" fmla="*/ 133336 h 623849"/>
              <a:gd name="connsiteX5" fmla="*/ 11065 w 1167712"/>
              <a:gd name="connsiteY5" fmla="*/ 12224 h 6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712" h="623849">
                <a:moveTo>
                  <a:pt x="11065" y="12224"/>
                </a:moveTo>
                <a:cubicBezTo>
                  <a:pt x="85751" y="60669"/>
                  <a:pt x="647915" y="322071"/>
                  <a:pt x="840686" y="424007"/>
                </a:cubicBezTo>
                <a:cubicBezTo>
                  <a:pt x="1033457" y="525943"/>
                  <a:pt x="1169709" y="624851"/>
                  <a:pt x="1167690" y="623842"/>
                </a:cubicBezTo>
                <a:cubicBezTo>
                  <a:pt x="1165672" y="622833"/>
                  <a:pt x="957762" y="499702"/>
                  <a:pt x="828575" y="417951"/>
                </a:cubicBezTo>
                <a:cubicBezTo>
                  <a:pt x="699388" y="336200"/>
                  <a:pt x="525794" y="195911"/>
                  <a:pt x="392570" y="133336"/>
                </a:cubicBezTo>
                <a:cubicBezTo>
                  <a:pt x="259346" y="70761"/>
                  <a:pt x="-63621" y="-36221"/>
                  <a:pt x="11065" y="1222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E400CEC-AD8E-4618-2ADF-05E9A5FF237D}"/>
              </a:ext>
            </a:extLst>
          </p:cNvPr>
          <p:cNvSpPr/>
          <p:nvPr/>
        </p:nvSpPr>
        <p:spPr>
          <a:xfrm>
            <a:off x="5079744" y="2050904"/>
            <a:ext cx="1102838" cy="726453"/>
          </a:xfrm>
          <a:custGeom>
            <a:avLst/>
            <a:gdLst>
              <a:gd name="connsiteX0" fmla="*/ 929 w 1102838"/>
              <a:gd name="connsiteY0" fmla="*/ 1954 h 726453"/>
              <a:gd name="connsiteX1" fmla="*/ 673104 w 1102838"/>
              <a:gd name="connsiteY1" fmla="*/ 183623 h 726453"/>
              <a:gd name="connsiteX2" fmla="*/ 1096998 w 1102838"/>
              <a:gd name="connsiteY2" fmla="*/ 722574 h 726453"/>
              <a:gd name="connsiteX3" fmla="*/ 915329 w 1102838"/>
              <a:gd name="connsiteY3" fmla="*/ 419793 h 726453"/>
              <a:gd name="connsiteX4" fmla="*/ 848717 w 1102838"/>
              <a:gd name="connsiteY4" fmla="*/ 298680 h 726453"/>
              <a:gd name="connsiteX5" fmla="*/ 533824 w 1102838"/>
              <a:gd name="connsiteY5" fmla="*/ 98844 h 726453"/>
              <a:gd name="connsiteX6" fmla="*/ 929 w 1102838"/>
              <a:gd name="connsiteY6" fmla="*/ 1954 h 72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2838" h="726453">
                <a:moveTo>
                  <a:pt x="929" y="1954"/>
                </a:moveTo>
                <a:cubicBezTo>
                  <a:pt x="24142" y="16084"/>
                  <a:pt x="490426" y="63520"/>
                  <a:pt x="673104" y="183623"/>
                </a:cubicBezTo>
                <a:cubicBezTo>
                  <a:pt x="855782" y="303726"/>
                  <a:pt x="1056627" y="683212"/>
                  <a:pt x="1096998" y="722574"/>
                </a:cubicBezTo>
                <a:cubicBezTo>
                  <a:pt x="1137369" y="761936"/>
                  <a:pt x="956709" y="490442"/>
                  <a:pt x="915329" y="419793"/>
                </a:cubicBezTo>
                <a:cubicBezTo>
                  <a:pt x="873949" y="349144"/>
                  <a:pt x="912301" y="352172"/>
                  <a:pt x="848717" y="298680"/>
                </a:cubicBezTo>
                <a:cubicBezTo>
                  <a:pt x="785133" y="245189"/>
                  <a:pt x="672094" y="144261"/>
                  <a:pt x="533824" y="98844"/>
                </a:cubicBezTo>
                <a:cubicBezTo>
                  <a:pt x="395554" y="53427"/>
                  <a:pt x="-22284" y="-12176"/>
                  <a:pt x="929" y="19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06975BE-B6F7-85BD-6002-6FB16E87CA99}"/>
              </a:ext>
            </a:extLst>
          </p:cNvPr>
          <p:cNvSpPr/>
          <p:nvPr/>
        </p:nvSpPr>
        <p:spPr>
          <a:xfrm>
            <a:off x="5268969" y="2155755"/>
            <a:ext cx="785761" cy="474204"/>
          </a:xfrm>
          <a:custGeom>
            <a:avLst/>
            <a:gdLst>
              <a:gd name="connsiteX0" fmla="*/ 35762 w 785761"/>
              <a:gd name="connsiteY0" fmla="*/ 36383 h 474204"/>
              <a:gd name="connsiteX1" fmla="*/ 90263 w 785761"/>
              <a:gd name="connsiteY1" fmla="*/ 36383 h 474204"/>
              <a:gd name="connsiteX2" fmla="*/ 768493 w 785761"/>
              <a:gd name="connsiteY2" fmla="*/ 460277 h 474204"/>
              <a:gd name="connsiteX3" fmla="*/ 556546 w 785761"/>
              <a:gd name="connsiteY3" fmla="*/ 351275 h 474204"/>
              <a:gd name="connsiteX4" fmla="*/ 259820 w 785761"/>
              <a:gd name="connsiteY4" fmla="*/ 145384 h 474204"/>
              <a:gd name="connsiteX5" fmla="*/ 356710 w 785761"/>
              <a:gd name="connsiteY5" fmla="*/ 157495 h 474204"/>
              <a:gd name="connsiteX6" fmla="*/ 35762 w 785761"/>
              <a:gd name="connsiteY6" fmla="*/ 36383 h 47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761" h="474204">
                <a:moveTo>
                  <a:pt x="35762" y="36383"/>
                </a:moveTo>
                <a:cubicBezTo>
                  <a:pt x="-8646" y="16198"/>
                  <a:pt x="-31859" y="-34266"/>
                  <a:pt x="90263" y="36383"/>
                </a:cubicBezTo>
                <a:cubicBezTo>
                  <a:pt x="212385" y="107032"/>
                  <a:pt x="690779" y="407795"/>
                  <a:pt x="768493" y="460277"/>
                </a:cubicBezTo>
                <a:cubicBezTo>
                  <a:pt x="846207" y="512759"/>
                  <a:pt x="641325" y="403757"/>
                  <a:pt x="556546" y="351275"/>
                </a:cubicBezTo>
                <a:cubicBezTo>
                  <a:pt x="471767" y="298793"/>
                  <a:pt x="293126" y="177681"/>
                  <a:pt x="259820" y="145384"/>
                </a:cubicBezTo>
                <a:cubicBezTo>
                  <a:pt x="226514" y="113087"/>
                  <a:pt x="396072" y="171625"/>
                  <a:pt x="356710" y="157495"/>
                </a:cubicBezTo>
                <a:cubicBezTo>
                  <a:pt x="317348" y="143365"/>
                  <a:pt x="80170" y="56568"/>
                  <a:pt x="35762" y="363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50B7DD40-1880-D0C3-7403-2205E58174DC}"/>
              </a:ext>
            </a:extLst>
          </p:cNvPr>
          <p:cNvSpPr/>
          <p:nvPr/>
        </p:nvSpPr>
        <p:spPr>
          <a:xfrm>
            <a:off x="5923551" y="2149384"/>
            <a:ext cx="345444" cy="1141646"/>
          </a:xfrm>
          <a:custGeom>
            <a:avLst/>
            <a:gdLst>
              <a:gd name="connsiteX0" fmla="*/ 4910 w 345444"/>
              <a:gd name="connsiteY0" fmla="*/ 12476 h 1141646"/>
              <a:gd name="connsiteX1" fmla="*/ 168412 w 345444"/>
              <a:gd name="connsiteY1" fmla="*/ 284979 h 1141646"/>
              <a:gd name="connsiteX2" fmla="*/ 192634 w 345444"/>
              <a:gd name="connsiteY2" fmla="*/ 557482 h 1141646"/>
              <a:gd name="connsiteX3" fmla="*/ 228968 w 345444"/>
              <a:gd name="connsiteY3" fmla="*/ 466648 h 1141646"/>
              <a:gd name="connsiteX4" fmla="*/ 344025 w 345444"/>
              <a:gd name="connsiteY4" fmla="*/ 1132767 h 1141646"/>
              <a:gd name="connsiteX5" fmla="*/ 289524 w 345444"/>
              <a:gd name="connsiteY5" fmla="*/ 817874 h 1141646"/>
              <a:gd name="connsiteX6" fmla="*/ 235024 w 345444"/>
              <a:gd name="connsiteY6" fmla="*/ 363702 h 1141646"/>
              <a:gd name="connsiteX7" fmla="*/ 204746 w 345444"/>
              <a:gd name="connsiteY7" fmla="*/ 424258 h 1141646"/>
              <a:gd name="connsiteX8" fmla="*/ 174468 w 345444"/>
              <a:gd name="connsiteY8" fmla="*/ 218367 h 1141646"/>
              <a:gd name="connsiteX9" fmla="*/ 53355 w 345444"/>
              <a:gd name="connsiteY9" fmla="*/ 60921 h 1141646"/>
              <a:gd name="connsiteX10" fmla="*/ 4910 w 345444"/>
              <a:gd name="connsiteY10" fmla="*/ 12476 h 114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444" h="1141646">
                <a:moveTo>
                  <a:pt x="4910" y="12476"/>
                </a:moveTo>
                <a:cubicBezTo>
                  <a:pt x="24086" y="49819"/>
                  <a:pt x="137125" y="194145"/>
                  <a:pt x="168412" y="284979"/>
                </a:cubicBezTo>
                <a:cubicBezTo>
                  <a:pt x="199699" y="375813"/>
                  <a:pt x="182541" y="527204"/>
                  <a:pt x="192634" y="557482"/>
                </a:cubicBezTo>
                <a:cubicBezTo>
                  <a:pt x="202727" y="587760"/>
                  <a:pt x="203736" y="370767"/>
                  <a:pt x="228968" y="466648"/>
                </a:cubicBezTo>
                <a:cubicBezTo>
                  <a:pt x="254200" y="562529"/>
                  <a:pt x="333932" y="1074229"/>
                  <a:pt x="344025" y="1132767"/>
                </a:cubicBezTo>
                <a:cubicBezTo>
                  <a:pt x="354118" y="1191305"/>
                  <a:pt x="307691" y="946051"/>
                  <a:pt x="289524" y="817874"/>
                </a:cubicBezTo>
                <a:cubicBezTo>
                  <a:pt x="271357" y="689697"/>
                  <a:pt x="249154" y="429305"/>
                  <a:pt x="235024" y="363702"/>
                </a:cubicBezTo>
                <a:cubicBezTo>
                  <a:pt x="220894" y="298099"/>
                  <a:pt x="214839" y="448481"/>
                  <a:pt x="204746" y="424258"/>
                </a:cubicBezTo>
                <a:cubicBezTo>
                  <a:pt x="194653" y="400035"/>
                  <a:pt x="199700" y="278923"/>
                  <a:pt x="174468" y="218367"/>
                </a:cubicBezTo>
                <a:cubicBezTo>
                  <a:pt x="149236" y="157811"/>
                  <a:pt x="53355" y="60921"/>
                  <a:pt x="53355" y="60921"/>
                </a:cubicBezTo>
                <a:cubicBezTo>
                  <a:pt x="27114" y="30643"/>
                  <a:pt x="-14266" y="-24867"/>
                  <a:pt x="4910" y="124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365F7724-AB6C-6CFD-F4A5-502A25E41DCE}"/>
              </a:ext>
            </a:extLst>
          </p:cNvPr>
          <p:cNvSpPr/>
          <p:nvPr/>
        </p:nvSpPr>
        <p:spPr>
          <a:xfrm>
            <a:off x="3601698" y="2244599"/>
            <a:ext cx="553157" cy="534121"/>
          </a:xfrm>
          <a:custGeom>
            <a:avLst/>
            <a:gdLst>
              <a:gd name="connsiteX0" fmla="*/ 552464 w 553157"/>
              <a:gd name="connsiteY0" fmla="*/ 2039 h 534121"/>
              <a:gd name="connsiteX1" fmla="*/ 334461 w 553157"/>
              <a:gd name="connsiteY1" fmla="*/ 232153 h 534121"/>
              <a:gd name="connsiteX2" fmla="*/ 68013 w 553157"/>
              <a:gd name="connsiteY2" fmla="*/ 528879 h 534121"/>
              <a:gd name="connsiteX3" fmla="*/ 177015 w 553157"/>
              <a:gd name="connsiteY3" fmla="*/ 425933 h 534121"/>
              <a:gd name="connsiteX4" fmla="*/ 1401 w 553157"/>
              <a:gd name="connsiteY4" fmla="*/ 480434 h 534121"/>
              <a:gd name="connsiteX5" fmla="*/ 292072 w 553157"/>
              <a:gd name="connsiteY5" fmla="*/ 268487 h 534121"/>
              <a:gd name="connsiteX6" fmla="*/ 510074 w 553157"/>
              <a:gd name="connsiteY6" fmla="*/ 44429 h 534121"/>
              <a:gd name="connsiteX7" fmla="*/ 261793 w 553157"/>
              <a:gd name="connsiteY7" fmla="*/ 365377 h 534121"/>
              <a:gd name="connsiteX8" fmla="*/ 552464 w 553157"/>
              <a:gd name="connsiteY8" fmla="*/ 2039 h 53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3157" h="534121">
                <a:moveTo>
                  <a:pt x="552464" y="2039"/>
                </a:moveTo>
                <a:cubicBezTo>
                  <a:pt x="564575" y="-20165"/>
                  <a:pt x="415203" y="144346"/>
                  <a:pt x="334461" y="232153"/>
                </a:cubicBezTo>
                <a:cubicBezTo>
                  <a:pt x="253719" y="319960"/>
                  <a:pt x="94254" y="496582"/>
                  <a:pt x="68013" y="528879"/>
                </a:cubicBezTo>
                <a:cubicBezTo>
                  <a:pt x="41772" y="561176"/>
                  <a:pt x="188117" y="434007"/>
                  <a:pt x="177015" y="425933"/>
                </a:cubicBezTo>
                <a:cubicBezTo>
                  <a:pt x="165913" y="417859"/>
                  <a:pt x="-17775" y="506675"/>
                  <a:pt x="1401" y="480434"/>
                </a:cubicBezTo>
                <a:cubicBezTo>
                  <a:pt x="20577" y="454193"/>
                  <a:pt x="207293" y="341154"/>
                  <a:pt x="292072" y="268487"/>
                </a:cubicBezTo>
                <a:cubicBezTo>
                  <a:pt x="376851" y="195820"/>
                  <a:pt x="515120" y="28281"/>
                  <a:pt x="510074" y="44429"/>
                </a:cubicBezTo>
                <a:cubicBezTo>
                  <a:pt x="505028" y="60577"/>
                  <a:pt x="256747" y="374461"/>
                  <a:pt x="261793" y="365377"/>
                </a:cubicBezTo>
                <a:cubicBezTo>
                  <a:pt x="266839" y="356294"/>
                  <a:pt x="540353" y="24243"/>
                  <a:pt x="552464" y="20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2E2B504B-8E9D-6D93-FD13-784EF35825D8}"/>
              </a:ext>
            </a:extLst>
          </p:cNvPr>
          <p:cNvSpPr/>
          <p:nvPr/>
        </p:nvSpPr>
        <p:spPr>
          <a:xfrm>
            <a:off x="3847110" y="2318150"/>
            <a:ext cx="913355" cy="1164312"/>
          </a:xfrm>
          <a:custGeom>
            <a:avLst/>
            <a:gdLst>
              <a:gd name="connsiteX0" fmla="*/ 912615 w 913355"/>
              <a:gd name="connsiteY0" fmla="*/ 1156 h 1164312"/>
              <a:gd name="connsiteX1" fmla="*/ 276773 w 913355"/>
              <a:gd name="connsiteY1" fmla="*/ 370549 h 1164312"/>
              <a:gd name="connsiteX2" fmla="*/ 337330 w 913355"/>
              <a:gd name="connsiteY2" fmla="*/ 352382 h 1164312"/>
              <a:gd name="connsiteX3" fmla="*/ 143550 w 913355"/>
              <a:gd name="connsiteY3" fmla="*/ 612775 h 1164312"/>
              <a:gd name="connsiteX4" fmla="*/ 4270 w 913355"/>
              <a:gd name="connsiteY4" fmla="*/ 1157781 h 1164312"/>
              <a:gd name="connsiteX5" fmla="*/ 70882 w 913355"/>
              <a:gd name="connsiteY5" fmla="*/ 873167 h 1164312"/>
              <a:gd name="connsiteX6" fmla="*/ 409997 w 913355"/>
              <a:gd name="connsiteY6" fmla="*/ 279715 h 1164312"/>
              <a:gd name="connsiteX7" fmla="*/ 403942 w 913355"/>
              <a:gd name="connsiteY7" fmla="*/ 255492 h 1164312"/>
              <a:gd name="connsiteX8" fmla="*/ 912615 w 913355"/>
              <a:gd name="connsiteY8" fmla="*/ 1156 h 116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355" h="1164312">
                <a:moveTo>
                  <a:pt x="912615" y="1156"/>
                </a:moveTo>
                <a:cubicBezTo>
                  <a:pt x="891420" y="20332"/>
                  <a:pt x="372654" y="312011"/>
                  <a:pt x="276773" y="370549"/>
                </a:cubicBezTo>
                <a:cubicBezTo>
                  <a:pt x="180892" y="429087"/>
                  <a:pt x="359534" y="312011"/>
                  <a:pt x="337330" y="352382"/>
                </a:cubicBezTo>
                <a:cubicBezTo>
                  <a:pt x="315126" y="392753"/>
                  <a:pt x="199060" y="478542"/>
                  <a:pt x="143550" y="612775"/>
                </a:cubicBezTo>
                <a:cubicBezTo>
                  <a:pt x="88040" y="747008"/>
                  <a:pt x="16381" y="1114382"/>
                  <a:pt x="4270" y="1157781"/>
                </a:cubicBezTo>
                <a:cubicBezTo>
                  <a:pt x="-7841" y="1201180"/>
                  <a:pt x="3261" y="1019511"/>
                  <a:pt x="70882" y="873167"/>
                </a:cubicBezTo>
                <a:cubicBezTo>
                  <a:pt x="138503" y="726823"/>
                  <a:pt x="354487" y="382661"/>
                  <a:pt x="409997" y="279715"/>
                </a:cubicBezTo>
                <a:cubicBezTo>
                  <a:pt x="465507" y="176769"/>
                  <a:pt x="314117" y="303937"/>
                  <a:pt x="403942" y="255492"/>
                </a:cubicBezTo>
                <a:cubicBezTo>
                  <a:pt x="493767" y="207047"/>
                  <a:pt x="933810" y="-18020"/>
                  <a:pt x="912615" y="11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5F6E85D-8354-20B9-A2AA-45C7D15A24EF}"/>
              </a:ext>
            </a:extLst>
          </p:cNvPr>
          <p:cNvSpPr/>
          <p:nvPr/>
        </p:nvSpPr>
        <p:spPr>
          <a:xfrm>
            <a:off x="4443618" y="1876916"/>
            <a:ext cx="550398" cy="402512"/>
          </a:xfrm>
          <a:custGeom>
            <a:avLst/>
            <a:gdLst>
              <a:gd name="connsiteX0" fmla="*/ 1214 w 550398"/>
              <a:gd name="connsiteY0" fmla="*/ 329 h 402512"/>
              <a:gd name="connsiteX1" fmla="*/ 285828 w 550398"/>
              <a:gd name="connsiteY1" fmla="*/ 115386 h 402512"/>
              <a:gd name="connsiteX2" fmla="*/ 546220 w 550398"/>
              <a:gd name="connsiteY2" fmla="*/ 400001 h 402512"/>
              <a:gd name="connsiteX3" fmla="*/ 443275 w 550398"/>
              <a:gd name="connsiteY3" fmla="*/ 248610 h 402512"/>
              <a:gd name="connsiteX4" fmla="*/ 400885 w 550398"/>
              <a:gd name="connsiteY4" fmla="*/ 145664 h 402512"/>
              <a:gd name="connsiteX5" fmla="*/ 1214 w 550398"/>
              <a:gd name="connsiteY5" fmla="*/ 329 h 40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398" h="402512">
                <a:moveTo>
                  <a:pt x="1214" y="329"/>
                </a:moveTo>
                <a:cubicBezTo>
                  <a:pt x="-17962" y="-4717"/>
                  <a:pt x="194994" y="48774"/>
                  <a:pt x="285828" y="115386"/>
                </a:cubicBezTo>
                <a:cubicBezTo>
                  <a:pt x="376662" y="181998"/>
                  <a:pt x="519979" y="377797"/>
                  <a:pt x="546220" y="400001"/>
                </a:cubicBezTo>
                <a:cubicBezTo>
                  <a:pt x="572461" y="422205"/>
                  <a:pt x="467498" y="291000"/>
                  <a:pt x="443275" y="248610"/>
                </a:cubicBezTo>
                <a:cubicBezTo>
                  <a:pt x="419053" y="206221"/>
                  <a:pt x="468506" y="187044"/>
                  <a:pt x="400885" y="145664"/>
                </a:cubicBezTo>
                <a:cubicBezTo>
                  <a:pt x="333264" y="104284"/>
                  <a:pt x="20390" y="5375"/>
                  <a:pt x="1214" y="32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7234CCF-B411-3C4F-7825-9EE61FD4A0D5}"/>
              </a:ext>
            </a:extLst>
          </p:cNvPr>
          <p:cNvSpPr/>
          <p:nvPr/>
        </p:nvSpPr>
        <p:spPr>
          <a:xfrm>
            <a:off x="3966345" y="2095110"/>
            <a:ext cx="995317" cy="170075"/>
          </a:xfrm>
          <a:custGeom>
            <a:avLst/>
            <a:gdLst>
              <a:gd name="connsiteX0" fmla="*/ 92 w 995317"/>
              <a:gd name="connsiteY0" fmla="*/ 139417 h 170075"/>
              <a:gd name="connsiteX1" fmla="*/ 448209 w 995317"/>
              <a:gd name="connsiteY1" fmla="*/ 60694 h 170075"/>
              <a:gd name="connsiteX2" fmla="*/ 975048 w 995317"/>
              <a:gd name="connsiteY2" fmla="*/ 157584 h 170075"/>
              <a:gd name="connsiteX3" fmla="*/ 847880 w 995317"/>
              <a:gd name="connsiteY3" fmla="*/ 151528 h 170075"/>
              <a:gd name="connsiteX4" fmla="*/ 484542 w 995317"/>
              <a:gd name="connsiteY4" fmla="*/ 138 h 170075"/>
              <a:gd name="connsiteX5" fmla="*/ 92 w 995317"/>
              <a:gd name="connsiteY5" fmla="*/ 139417 h 17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317" h="170075">
                <a:moveTo>
                  <a:pt x="92" y="139417"/>
                </a:moveTo>
                <a:cubicBezTo>
                  <a:pt x="-5963" y="149510"/>
                  <a:pt x="285716" y="57666"/>
                  <a:pt x="448209" y="60694"/>
                </a:cubicBezTo>
                <a:cubicBezTo>
                  <a:pt x="610702" y="63722"/>
                  <a:pt x="908436" y="142445"/>
                  <a:pt x="975048" y="157584"/>
                </a:cubicBezTo>
                <a:cubicBezTo>
                  <a:pt x="1041660" y="172723"/>
                  <a:pt x="929631" y="177769"/>
                  <a:pt x="847880" y="151528"/>
                </a:cubicBezTo>
                <a:cubicBezTo>
                  <a:pt x="766129" y="125287"/>
                  <a:pt x="618775" y="5184"/>
                  <a:pt x="484542" y="138"/>
                </a:cubicBezTo>
                <a:cubicBezTo>
                  <a:pt x="350309" y="-4908"/>
                  <a:pt x="6147" y="129324"/>
                  <a:pt x="92" y="13941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F2CCD601-289E-35C6-9D2E-F358B200DFA6}"/>
              </a:ext>
            </a:extLst>
          </p:cNvPr>
          <p:cNvSpPr/>
          <p:nvPr/>
        </p:nvSpPr>
        <p:spPr>
          <a:xfrm>
            <a:off x="3754808" y="1646153"/>
            <a:ext cx="714727" cy="486027"/>
          </a:xfrm>
          <a:custGeom>
            <a:avLst/>
            <a:gdLst>
              <a:gd name="connsiteX0" fmla="*/ 714246 w 714727"/>
              <a:gd name="connsiteY0" fmla="*/ 978 h 486027"/>
              <a:gd name="connsiteX1" fmla="*/ 126850 w 714727"/>
              <a:gd name="connsiteY1" fmla="*/ 152369 h 486027"/>
              <a:gd name="connsiteX2" fmla="*/ 90517 w 714727"/>
              <a:gd name="connsiteY2" fmla="*/ 485428 h 486027"/>
              <a:gd name="connsiteX3" fmla="*/ 84461 w 714727"/>
              <a:gd name="connsiteY3" fmla="*/ 231092 h 486027"/>
              <a:gd name="connsiteX4" fmla="*/ 84461 w 714727"/>
              <a:gd name="connsiteY4" fmla="*/ 116035 h 486027"/>
              <a:gd name="connsiteX5" fmla="*/ 199518 w 714727"/>
              <a:gd name="connsiteY5" fmla="*/ 79701 h 486027"/>
              <a:gd name="connsiteX6" fmla="*/ 17849 w 714727"/>
              <a:gd name="connsiteY6" fmla="*/ 85757 h 486027"/>
              <a:gd name="connsiteX7" fmla="*/ 714246 w 714727"/>
              <a:gd name="connsiteY7" fmla="*/ 978 h 4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4727" h="486027">
                <a:moveTo>
                  <a:pt x="714246" y="978"/>
                </a:moveTo>
                <a:cubicBezTo>
                  <a:pt x="732413" y="12080"/>
                  <a:pt x="230805" y="71627"/>
                  <a:pt x="126850" y="152369"/>
                </a:cubicBezTo>
                <a:cubicBezTo>
                  <a:pt x="22895" y="233111"/>
                  <a:pt x="97582" y="472308"/>
                  <a:pt x="90517" y="485428"/>
                </a:cubicBezTo>
                <a:cubicBezTo>
                  <a:pt x="83452" y="498548"/>
                  <a:pt x="85470" y="292657"/>
                  <a:pt x="84461" y="231092"/>
                </a:cubicBezTo>
                <a:cubicBezTo>
                  <a:pt x="83452" y="169527"/>
                  <a:pt x="65285" y="141267"/>
                  <a:pt x="84461" y="116035"/>
                </a:cubicBezTo>
                <a:cubicBezTo>
                  <a:pt x="103637" y="90803"/>
                  <a:pt x="210620" y="84747"/>
                  <a:pt x="199518" y="79701"/>
                </a:cubicBezTo>
                <a:cubicBezTo>
                  <a:pt x="188416" y="74655"/>
                  <a:pt x="-68948" y="94840"/>
                  <a:pt x="17849" y="85757"/>
                </a:cubicBezTo>
                <a:cubicBezTo>
                  <a:pt x="104646" y="76674"/>
                  <a:pt x="696079" y="-10124"/>
                  <a:pt x="714246" y="9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C965D1ED-2332-5025-8411-8A440DAB96B7}"/>
              </a:ext>
            </a:extLst>
          </p:cNvPr>
          <p:cNvSpPr/>
          <p:nvPr/>
        </p:nvSpPr>
        <p:spPr>
          <a:xfrm>
            <a:off x="5265282" y="4897344"/>
            <a:ext cx="402622" cy="385507"/>
          </a:xfrm>
          <a:custGeom>
            <a:avLst/>
            <a:gdLst>
              <a:gd name="connsiteX0" fmla="*/ 10661 w 402622"/>
              <a:gd name="connsiteY0" fmla="*/ 208056 h 385507"/>
              <a:gd name="connsiteX1" fmla="*/ 359004 w 402622"/>
              <a:gd name="connsiteY1" fmla="*/ 12113 h 385507"/>
              <a:gd name="connsiteX2" fmla="*/ 261032 w 402622"/>
              <a:gd name="connsiteY2" fmla="*/ 59285 h 385507"/>
              <a:gd name="connsiteX3" fmla="*/ 159432 w 402622"/>
              <a:gd name="connsiteY3" fmla="*/ 371342 h 385507"/>
              <a:gd name="connsiteX4" fmla="*/ 206604 w 402622"/>
              <a:gd name="connsiteY4" fmla="*/ 335056 h 385507"/>
              <a:gd name="connsiteX5" fmla="*/ 402547 w 402622"/>
              <a:gd name="connsiteY5" fmla="*/ 360456 h 385507"/>
              <a:gd name="connsiteX6" fmla="*/ 228375 w 402622"/>
              <a:gd name="connsiteY6" fmla="*/ 331427 h 385507"/>
              <a:gd name="connsiteX7" fmla="*/ 108632 w 402622"/>
              <a:gd name="connsiteY7" fmla="*/ 295142 h 385507"/>
              <a:gd name="connsiteX8" fmla="*/ 173947 w 402622"/>
              <a:gd name="connsiteY8" fmla="*/ 189913 h 385507"/>
              <a:gd name="connsiteX9" fmla="*/ 94118 w 402622"/>
              <a:gd name="connsiteY9" fmla="*/ 251599 h 385507"/>
              <a:gd name="connsiteX10" fmla="*/ 10661 w 402622"/>
              <a:gd name="connsiteY10" fmla="*/ 208056 h 38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622" h="385507">
                <a:moveTo>
                  <a:pt x="10661" y="208056"/>
                </a:moveTo>
                <a:cubicBezTo>
                  <a:pt x="54809" y="168142"/>
                  <a:pt x="317275" y="36908"/>
                  <a:pt x="359004" y="12113"/>
                </a:cubicBezTo>
                <a:cubicBezTo>
                  <a:pt x="400733" y="-12682"/>
                  <a:pt x="294294" y="-586"/>
                  <a:pt x="261032" y="59285"/>
                </a:cubicBezTo>
                <a:cubicBezTo>
                  <a:pt x="227770" y="119156"/>
                  <a:pt x="168503" y="325380"/>
                  <a:pt x="159432" y="371342"/>
                </a:cubicBezTo>
                <a:cubicBezTo>
                  <a:pt x="150361" y="417304"/>
                  <a:pt x="166085" y="336870"/>
                  <a:pt x="206604" y="335056"/>
                </a:cubicBezTo>
                <a:cubicBezTo>
                  <a:pt x="247123" y="333242"/>
                  <a:pt x="402547" y="360456"/>
                  <a:pt x="402547" y="360456"/>
                </a:cubicBezTo>
                <a:cubicBezTo>
                  <a:pt x="406176" y="359851"/>
                  <a:pt x="277361" y="342313"/>
                  <a:pt x="228375" y="331427"/>
                </a:cubicBezTo>
                <a:cubicBezTo>
                  <a:pt x="179389" y="320541"/>
                  <a:pt x="117703" y="318728"/>
                  <a:pt x="108632" y="295142"/>
                </a:cubicBezTo>
                <a:cubicBezTo>
                  <a:pt x="99561" y="271556"/>
                  <a:pt x="176366" y="197170"/>
                  <a:pt x="173947" y="189913"/>
                </a:cubicBezTo>
                <a:cubicBezTo>
                  <a:pt x="171528" y="182656"/>
                  <a:pt x="115890" y="248575"/>
                  <a:pt x="94118" y="251599"/>
                </a:cubicBezTo>
                <a:cubicBezTo>
                  <a:pt x="72347" y="254623"/>
                  <a:pt x="-33487" y="247970"/>
                  <a:pt x="10661" y="208056"/>
                </a:cubicBezTo>
                <a:close/>
              </a:path>
            </a:pathLst>
          </a:custGeom>
          <a:solidFill>
            <a:srgbClr val="FF8AD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7C59BDC-4B95-756C-1984-B29FE6A8366E}"/>
              </a:ext>
            </a:extLst>
          </p:cNvPr>
          <p:cNvSpPr/>
          <p:nvPr/>
        </p:nvSpPr>
        <p:spPr>
          <a:xfrm>
            <a:off x="5238726" y="3399985"/>
            <a:ext cx="568352" cy="270316"/>
          </a:xfrm>
          <a:custGeom>
            <a:avLst/>
            <a:gdLst>
              <a:gd name="connsiteX0" fmla="*/ 24 w 568352"/>
              <a:gd name="connsiteY0" fmla="*/ 270315 h 270316"/>
              <a:gd name="connsiteX1" fmla="*/ 111149 w 568352"/>
              <a:gd name="connsiteY1" fmla="*/ 136965 h 270316"/>
              <a:gd name="connsiteX2" fmla="*/ 82574 w 568352"/>
              <a:gd name="connsiteY2" fmla="*/ 156015 h 270316"/>
              <a:gd name="connsiteX3" fmla="*/ 222274 w 568352"/>
              <a:gd name="connsiteY3" fmla="*/ 70290 h 270316"/>
              <a:gd name="connsiteX4" fmla="*/ 222274 w 568352"/>
              <a:gd name="connsiteY4" fmla="*/ 76640 h 270316"/>
              <a:gd name="connsiteX5" fmla="*/ 355624 w 568352"/>
              <a:gd name="connsiteY5" fmla="*/ 48065 h 270316"/>
              <a:gd name="connsiteX6" fmla="*/ 298474 w 568352"/>
              <a:gd name="connsiteY6" fmla="*/ 48065 h 270316"/>
              <a:gd name="connsiteX7" fmla="*/ 457224 w 568352"/>
              <a:gd name="connsiteY7" fmla="*/ 51240 h 270316"/>
              <a:gd name="connsiteX8" fmla="*/ 568349 w 568352"/>
              <a:gd name="connsiteY8" fmla="*/ 38540 h 270316"/>
              <a:gd name="connsiteX9" fmla="*/ 454049 w 568352"/>
              <a:gd name="connsiteY9" fmla="*/ 38540 h 270316"/>
              <a:gd name="connsiteX10" fmla="*/ 533424 w 568352"/>
              <a:gd name="connsiteY10" fmla="*/ 25840 h 270316"/>
              <a:gd name="connsiteX11" fmla="*/ 301649 w 568352"/>
              <a:gd name="connsiteY11" fmla="*/ 440 h 270316"/>
              <a:gd name="connsiteX12" fmla="*/ 234974 w 568352"/>
              <a:gd name="connsiteY12" fmla="*/ 9965 h 270316"/>
              <a:gd name="connsiteX13" fmla="*/ 292124 w 568352"/>
              <a:gd name="connsiteY13" fmla="*/ 13140 h 270316"/>
              <a:gd name="connsiteX14" fmla="*/ 203224 w 568352"/>
              <a:gd name="connsiteY14" fmla="*/ 44890 h 270316"/>
              <a:gd name="connsiteX15" fmla="*/ 149249 w 568352"/>
              <a:gd name="connsiteY15" fmla="*/ 89340 h 270316"/>
              <a:gd name="connsiteX16" fmla="*/ 174649 w 568352"/>
              <a:gd name="connsiteY16" fmla="*/ 67115 h 270316"/>
              <a:gd name="connsiteX17" fmla="*/ 101624 w 568352"/>
              <a:gd name="connsiteY17" fmla="*/ 133790 h 270316"/>
              <a:gd name="connsiteX18" fmla="*/ 24 w 568352"/>
              <a:gd name="connsiteY18" fmla="*/ 270315 h 27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352" h="270316">
                <a:moveTo>
                  <a:pt x="24" y="270315"/>
                </a:moveTo>
                <a:cubicBezTo>
                  <a:pt x="1611" y="270844"/>
                  <a:pt x="97391" y="156015"/>
                  <a:pt x="111149" y="136965"/>
                </a:cubicBezTo>
                <a:cubicBezTo>
                  <a:pt x="124907" y="117915"/>
                  <a:pt x="64053" y="167127"/>
                  <a:pt x="82574" y="156015"/>
                </a:cubicBezTo>
                <a:cubicBezTo>
                  <a:pt x="101095" y="144902"/>
                  <a:pt x="198991" y="83519"/>
                  <a:pt x="222274" y="70290"/>
                </a:cubicBezTo>
                <a:cubicBezTo>
                  <a:pt x="245557" y="57061"/>
                  <a:pt x="200049" y="80344"/>
                  <a:pt x="222274" y="76640"/>
                </a:cubicBezTo>
                <a:cubicBezTo>
                  <a:pt x="244499" y="72936"/>
                  <a:pt x="342924" y="52828"/>
                  <a:pt x="355624" y="48065"/>
                </a:cubicBezTo>
                <a:cubicBezTo>
                  <a:pt x="368324" y="43302"/>
                  <a:pt x="281541" y="47536"/>
                  <a:pt x="298474" y="48065"/>
                </a:cubicBezTo>
                <a:cubicBezTo>
                  <a:pt x="315407" y="48594"/>
                  <a:pt x="412245" y="52827"/>
                  <a:pt x="457224" y="51240"/>
                </a:cubicBezTo>
                <a:cubicBezTo>
                  <a:pt x="502203" y="49653"/>
                  <a:pt x="568878" y="40657"/>
                  <a:pt x="568349" y="38540"/>
                </a:cubicBezTo>
                <a:cubicBezTo>
                  <a:pt x="567820" y="36423"/>
                  <a:pt x="459870" y="40657"/>
                  <a:pt x="454049" y="38540"/>
                </a:cubicBezTo>
                <a:cubicBezTo>
                  <a:pt x="448228" y="36423"/>
                  <a:pt x="558824" y="32190"/>
                  <a:pt x="533424" y="25840"/>
                </a:cubicBezTo>
                <a:cubicBezTo>
                  <a:pt x="508024" y="19490"/>
                  <a:pt x="351391" y="3086"/>
                  <a:pt x="301649" y="440"/>
                </a:cubicBezTo>
                <a:cubicBezTo>
                  <a:pt x="251907" y="-2206"/>
                  <a:pt x="236562" y="7848"/>
                  <a:pt x="234974" y="9965"/>
                </a:cubicBezTo>
                <a:cubicBezTo>
                  <a:pt x="233386" y="12082"/>
                  <a:pt x="297416" y="7319"/>
                  <a:pt x="292124" y="13140"/>
                </a:cubicBezTo>
                <a:cubicBezTo>
                  <a:pt x="286832" y="18961"/>
                  <a:pt x="227037" y="32190"/>
                  <a:pt x="203224" y="44890"/>
                </a:cubicBezTo>
                <a:cubicBezTo>
                  <a:pt x="179412" y="57590"/>
                  <a:pt x="154011" y="85636"/>
                  <a:pt x="149249" y="89340"/>
                </a:cubicBezTo>
                <a:cubicBezTo>
                  <a:pt x="144487" y="93044"/>
                  <a:pt x="182587" y="59707"/>
                  <a:pt x="174649" y="67115"/>
                </a:cubicBezTo>
                <a:cubicBezTo>
                  <a:pt x="166712" y="74523"/>
                  <a:pt x="127553" y="103628"/>
                  <a:pt x="101624" y="133790"/>
                </a:cubicBezTo>
                <a:cubicBezTo>
                  <a:pt x="75695" y="163952"/>
                  <a:pt x="-1563" y="269786"/>
                  <a:pt x="24" y="2703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500406D-A72C-62F9-5F4A-E75E731F773F}"/>
              </a:ext>
            </a:extLst>
          </p:cNvPr>
          <p:cNvSpPr/>
          <p:nvPr/>
        </p:nvSpPr>
        <p:spPr>
          <a:xfrm>
            <a:off x="5239485" y="3463398"/>
            <a:ext cx="529490" cy="226329"/>
          </a:xfrm>
          <a:custGeom>
            <a:avLst/>
            <a:gdLst>
              <a:gd name="connsiteX0" fmla="*/ 2440 w 529490"/>
              <a:gd name="connsiteY0" fmla="*/ 225952 h 226329"/>
              <a:gd name="connsiteX1" fmla="*/ 294540 w 529490"/>
              <a:gd name="connsiteY1" fmla="*/ 156102 h 226329"/>
              <a:gd name="connsiteX2" fmla="*/ 69115 w 529490"/>
              <a:gd name="connsiteY2" fmla="*/ 152927 h 226329"/>
              <a:gd name="connsiteX3" fmla="*/ 170715 w 529490"/>
              <a:gd name="connsiteY3" fmla="*/ 168802 h 226329"/>
              <a:gd name="connsiteX4" fmla="*/ 278665 w 529490"/>
              <a:gd name="connsiteY4" fmla="*/ 152927 h 226329"/>
              <a:gd name="connsiteX5" fmla="*/ 427890 w 529490"/>
              <a:gd name="connsiteY5" fmla="*/ 83077 h 226329"/>
              <a:gd name="connsiteX6" fmla="*/ 437415 w 529490"/>
              <a:gd name="connsiteY6" fmla="*/ 32277 h 226329"/>
              <a:gd name="connsiteX7" fmla="*/ 529490 w 529490"/>
              <a:gd name="connsiteY7" fmla="*/ 527 h 226329"/>
              <a:gd name="connsiteX8" fmla="*/ 437415 w 529490"/>
              <a:gd name="connsiteY8" fmla="*/ 57677 h 226329"/>
              <a:gd name="connsiteX9" fmla="*/ 377090 w 529490"/>
              <a:gd name="connsiteY9" fmla="*/ 92602 h 226329"/>
              <a:gd name="connsiteX10" fmla="*/ 243740 w 529490"/>
              <a:gd name="connsiteY10" fmla="*/ 156102 h 226329"/>
              <a:gd name="connsiteX11" fmla="*/ 88165 w 529490"/>
              <a:gd name="connsiteY11" fmla="*/ 168802 h 226329"/>
              <a:gd name="connsiteX12" fmla="*/ 132615 w 529490"/>
              <a:gd name="connsiteY12" fmla="*/ 184677 h 226329"/>
              <a:gd name="connsiteX13" fmla="*/ 69115 w 529490"/>
              <a:gd name="connsiteY13" fmla="*/ 184677 h 226329"/>
              <a:gd name="connsiteX14" fmla="*/ 50065 w 529490"/>
              <a:gd name="connsiteY14" fmla="*/ 184677 h 226329"/>
              <a:gd name="connsiteX15" fmla="*/ 148490 w 529490"/>
              <a:gd name="connsiteY15" fmla="*/ 184677 h 226329"/>
              <a:gd name="connsiteX16" fmla="*/ 2440 w 529490"/>
              <a:gd name="connsiteY16" fmla="*/ 225952 h 22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9490" h="226329">
                <a:moveTo>
                  <a:pt x="2440" y="225952"/>
                </a:moveTo>
                <a:cubicBezTo>
                  <a:pt x="26782" y="221190"/>
                  <a:pt x="283427" y="168273"/>
                  <a:pt x="294540" y="156102"/>
                </a:cubicBezTo>
                <a:cubicBezTo>
                  <a:pt x="305653" y="143931"/>
                  <a:pt x="89752" y="150810"/>
                  <a:pt x="69115" y="152927"/>
                </a:cubicBezTo>
                <a:cubicBezTo>
                  <a:pt x="48478" y="155044"/>
                  <a:pt x="135790" y="168802"/>
                  <a:pt x="170715" y="168802"/>
                </a:cubicBezTo>
                <a:cubicBezTo>
                  <a:pt x="205640" y="168802"/>
                  <a:pt x="235803" y="167214"/>
                  <a:pt x="278665" y="152927"/>
                </a:cubicBezTo>
                <a:cubicBezTo>
                  <a:pt x="321527" y="138640"/>
                  <a:pt x="401432" y="103185"/>
                  <a:pt x="427890" y="83077"/>
                </a:cubicBezTo>
                <a:cubicBezTo>
                  <a:pt x="454348" y="62969"/>
                  <a:pt x="420482" y="46035"/>
                  <a:pt x="437415" y="32277"/>
                </a:cubicBezTo>
                <a:cubicBezTo>
                  <a:pt x="454348" y="18519"/>
                  <a:pt x="529490" y="-3706"/>
                  <a:pt x="529490" y="527"/>
                </a:cubicBezTo>
                <a:cubicBezTo>
                  <a:pt x="529490" y="4760"/>
                  <a:pt x="462815" y="42331"/>
                  <a:pt x="437415" y="57677"/>
                </a:cubicBezTo>
                <a:cubicBezTo>
                  <a:pt x="412015" y="73023"/>
                  <a:pt x="409369" y="76198"/>
                  <a:pt x="377090" y="92602"/>
                </a:cubicBezTo>
                <a:cubicBezTo>
                  <a:pt x="344811" y="109006"/>
                  <a:pt x="291894" y="143402"/>
                  <a:pt x="243740" y="156102"/>
                </a:cubicBezTo>
                <a:cubicBezTo>
                  <a:pt x="195586" y="168802"/>
                  <a:pt x="106686" y="164039"/>
                  <a:pt x="88165" y="168802"/>
                </a:cubicBezTo>
                <a:cubicBezTo>
                  <a:pt x="69644" y="173565"/>
                  <a:pt x="135790" y="182031"/>
                  <a:pt x="132615" y="184677"/>
                </a:cubicBezTo>
                <a:cubicBezTo>
                  <a:pt x="129440" y="187323"/>
                  <a:pt x="69115" y="184677"/>
                  <a:pt x="69115" y="184677"/>
                </a:cubicBezTo>
                <a:lnTo>
                  <a:pt x="50065" y="184677"/>
                </a:lnTo>
                <a:cubicBezTo>
                  <a:pt x="63294" y="184677"/>
                  <a:pt x="153252" y="180444"/>
                  <a:pt x="148490" y="184677"/>
                </a:cubicBezTo>
                <a:cubicBezTo>
                  <a:pt x="143728" y="188910"/>
                  <a:pt x="-21902" y="230714"/>
                  <a:pt x="2440" y="2259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41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人、立っている、サングラスの画像のようです">
            <a:extLst>
              <a:ext uri="{FF2B5EF4-FFF2-40B4-BE49-F238E27FC236}">
                <a16:creationId xmlns:a16="http://schemas.microsoft.com/office/drawing/2014/main" id="{22E46A29-2718-42FB-862C-2CC4714C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 hidden="1">
            <a:extLst>
              <a:ext uri="{FF2B5EF4-FFF2-40B4-BE49-F238E27FC236}">
                <a16:creationId xmlns:a16="http://schemas.microsoft.com/office/drawing/2014/main" id="{6CCB3F3D-41F3-E54C-127D-BBA38A5A7398}"/>
              </a:ext>
            </a:extLst>
          </p:cNvPr>
          <p:cNvSpPr/>
          <p:nvPr/>
        </p:nvSpPr>
        <p:spPr>
          <a:xfrm>
            <a:off x="5727313" y="3352547"/>
            <a:ext cx="420986" cy="742294"/>
          </a:xfrm>
          <a:custGeom>
            <a:avLst/>
            <a:gdLst>
              <a:gd name="connsiteX0" fmla="*/ 420445 w 420986"/>
              <a:gd name="connsiteY0" fmla="*/ 253 h 742294"/>
              <a:gd name="connsiteX1" fmla="*/ 270921 w 420986"/>
              <a:gd name="connsiteY1" fmla="*/ 431574 h 742294"/>
              <a:gd name="connsiteX2" fmla="*/ 339932 w 420986"/>
              <a:gd name="connsiteY2" fmla="*/ 356811 h 742294"/>
              <a:gd name="connsiteX3" fmla="*/ 155902 w 420986"/>
              <a:gd name="connsiteY3" fmla="*/ 661611 h 742294"/>
              <a:gd name="connsiteX4" fmla="*/ 276672 w 420986"/>
              <a:gd name="connsiteY4" fmla="*/ 540842 h 742294"/>
              <a:gd name="connsiteX5" fmla="*/ 627 w 420986"/>
              <a:gd name="connsiteY5" fmla="*/ 742125 h 742294"/>
              <a:gd name="connsiteX6" fmla="*/ 207661 w 420986"/>
              <a:gd name="connsiteY6" fmla="*/ 500585 h 742294"/>
              <a:gd name="connsiteX7" fmla="*/ 420445 w 420986"/>
              <a:gd name="connsiteY7" fmla="*/ 253 h 74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86" h="742294">
                <a:moveTo>
                  <a:pt x="420445" y="253"/>
                </a:moveTo>
                <a:cubicBezTo>
                  <a:pt x="430988" y="-11249"/>
                  <a:pt x="284340" y="372148"/>
                  <a:pt x="270921" y="431574"/>
                </a:cubicBezTo>
                <a:cubicBezTo>
                  <a:pt x="257502" y="491000"/>
                  <a:pt x="359102" y="318472"/>
                  <a:pt x="339932" y="356811"/>
                </a:cubicBezTo>
                <a:cubicBezTo>
                  <a:pt x="320762" y="395151"/>
                  <a:pt x="166445" y="630939"/>
                  <a:pt x="155902" y="661611"/>
                </a:cubicBezTo>
                <a:cubicBezTo>
                  <a:pt x="145359" y="692283"/>
                  <a:pt x="302551" y="527423"/>
                  <a:pt x="276672" y="540842"/>
                </a:cubicBezTo>
                <a:cubicBezTo>
                  <a:pt x="250793" y="554261"/>
                  <a:pt x="12129" y="748834"/>
                  <a:pt x="627" y="742125"/>
                </a:cubicBezTo>
                <a:cubicBezTo>
                  <a:pt x="-10875" y="735416"/>
                  <a:pt x="138650" y="622313"/>
                  <a:pt x="207661" y="500585"/>
                </a:cubicBezTo>
                <a:cubicBezTo>
                  <a:pt x="276672" y="378857"/>
                  <a:pt x="409902" y="11755"/>
                  <a:pt x="420445" y="2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00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37</cp:revision>
  <dcterms:created xsi:type="dcterms:W3CDTF">2021-06-05T04:20:26Z</dcterms:created>
  <dcterms:modified xsi:type="dcterms:W3CDTF">2022-07-26T12:47:09Z</dcterms:modified>
</cp:coreProperties>
</file>